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0051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792" y="-109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F66E7-A153-416E-AB0C-5BD0F49C208A}" type="datetimeFigureOut">
              <a:rPr lang="nb-NO" smtClean="0"/>
              <a:t>20.03.2019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F5D41-4239-4BD1-BC8D-F64DB96E6AF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4828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F5D41-4239-4BD1-BC8D-F64DB96E6AF5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0001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8E30-D8A7-4300-887B-09A28E99E6D7}" type="datetimeFigureOut">
              <a:rPr lang="nb-NO" smtClean="0"/>
              <a:t>20.03.2019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7BF17-9085-490F-8C40-A4BB8E33C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7292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8E30-D8A7-4300-887B-09A28E99E6D7}" type="datetimeFigureOut">
              <a:rPr lang="nb-NO" smtClean="0"/>
              <a:t>20.03.2019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7BF17-9085-490F-8C40-A4BB8E33C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234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5481916" y="428232"/>
            <a:ext cx="1701284" cy="912404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78063" y="428232"/>
            <a:ext cx="4977831" cy="912404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8E30-D8A7-4300-887B-09A28E99E6D7}" type="datetimeFigureOut">
              <a:rPr lang="nb-NO" smtClean="0"/>
              <a:t>20.03.2019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7BF17-9085-490F-8C40-A4BB8E33C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3353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8E30-D8A7-4300-887B-09A28E99E6D7}" type="datetimeFigureOut">
              <a:rPr lang="nb-NO" smtClean="0"/>
              <a:t>20.03.2019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7BF17-9085-490F-8C40-A4BB8E33C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4488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8E30-D8A7-4300-887B-09A28E99E6D7}" type="datetimeFigureOut">
              <a:rPr lang="nb-NO" smtClean="0"/>
              <a:t>20.03.2019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7BF17-9085-490F-8C40-A4BB8E33C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414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78063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843642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8E30-D8A7-4300-887B-09A28E99E6D7}" type="datetimeFigureOut">
              <a:rPr lang="nb-NO" smtClean="0"/>
              <a:t>20.03.2019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7BF17-9085-490F-8C40-A4BB8E33C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6526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8E30-D8A7-4300-887B-09A28E99E6D7}" type="datetimeFigureOut">
              <a:rPr lang="nb-NO" smtClean="0"/>
              <a:t>20.03.2019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7BF17-9085-490F-8C40-A4BB8E33C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8010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8E30-D8A7-4300-887B-09A28E99E6D7}" type="datetimeFigureOut">
              <a:rPr lang="nb-NO" smtClean="0"/>
              <a:t>20.03.2019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7BF17-9085-490F-8C40-A4BB8E33C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6704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8E30-D8A7-4300-887B-09A28E99E6D7}" type="datetimeFigureOut">
              <a:rPr lang="nb-NO" smtClean="0"/>
              <a:t>20.03.2019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7BF17-9085-490F-8C40-A4BB8E33C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190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8E30-D8A7-4300-887B-09A28E99E6D7}" type="datetimeFigureOut">
              <a:rPr lang="nb-NO" smtClean="0"/>
              <a:t>20.03.2019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7BF17-9085-490F-8C40-A4BB8E33C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539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8E30-D8A7-4300-887B-09A28E99E6D7}" type="datetimeFigureOut">
              <a:rPr lang="nb-NO" smtClean="0"/>
              <a:t>20.03.2019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7BF17-9085-490F-8C40-A4BB8E33C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0986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38E30-D8A7-4300-887B-09A28E99E6D7}" type="datetimeFigureOut">
              <a:rPr lang="nb-NO" smtClean="0"/>
              <a:t>20.03.2019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7BF17-9085-490F-8C40-A4BB8E33C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1678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483" y="461983"/>
            <a:ext cx="2368017" cy="318811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847" y="377302"/>
            <a:ext cx="792088" cy="397598"/>
          </a:xfrm>
          <a:prstGeom prst="rect">
            <a:avLst/>
          </a:prstGeom>
        </p:spPr>
      </p:pic>
      <p:sp>
        <p:nvSpPr>
          <p:cNvPr id="12" name="TekstSylinder 11"/>
          <p:cNvSpPr txBox="1"/>
          <p:nvPr/>
        </p:nvSpPr>
        <p:spPr>
          <a:xfrm>
            <a:off x="324247" y="1247468"/>
            <a:ext cx="68407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800" b="1" i="1" dirty="0">
                <a:solidFill>
                  <a:schemeClr val="tx2">
                    <a:lumMod val="75000"/>
                  </a:schemeClr>
                </a:solidFill>
              </a:rPr>
              <a:t>Hvordan forstå migrasjonsfamilien?</a:t>
            </a:r>
            <a:endParaRPr lang="nb-NO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nb-NO" b="1" dirty="0">
                <a:solidFill>
                  <a:schemeClr val="tx2">
                    <a:lumMod val="75000"/>
                  </a:schemeClr>
                </a:solidFill>
              </a:rPr>
              <a:t>FAGDAG MIGRASJON OG HELSE</a:t>
            </a:r>
            <a:endParaRPr lang="nb-NO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nb-NO" b="1" dirty="0">
                <a:solidFill>
                  <a:schemeClr val="tx2">
                    <a:lumMod val="75000"/>
                  </a:schemeClr>
                </a:solidFill>
              </a:rPr>
              <a:t>Onsdag 3.april 2019</a:t>
            </a:r>
            <a:endParaRPr lang="nb-NO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nb-NO" b="1" dirty="0">
                <a:solidFill>
                  <a:schemeClr val="tx2">
                    <a:lumMod val="75000"/>
                  </a:schemeClr>
                </a:solidFill>
              </a:rPr>
              <a:t>Sted: Statens hus, Trondheim, auditoriet</a:t>
            </a:r>
            <a:endParaRPr lang="nb-NO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nb-NO" b="1" dirty="0">
                <a:solidFill>
                  <a:schemeClr val="tx2">
                    <a:lumMod val="75000"/>
                  </a:schemeClr>
                </a:solidFill>
              </a:rPr>
              <a:t>PROGRAM</a:t>
            </a:r>
            <a:endParaRPr lang="nb-NO" b="1" dirty="0">
              <a:solidFill>
                <a:srgbClr val="00518E"/>
              </a:solidFill>
            </a:endParaRPr>
          </a:p>
        </p:txBody>
      </p:sp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406115"/>
              </p:ext>
            </p:extLst>
          </p:nvPr>
        </p:nvGraphicFramePr>
        <p:xfrm>
          <a:off x="792299" y="4393875"/>
          <a:ext cx="5904656" cy="60338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5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0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86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5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0930</a:t>
                      </a:r>
                      <a:endParaRPr lang="nb-N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Registrering m. kaffe/te og frukt</a:t>
                      </a:r>
                      <a:endParaRPr lang="nb-N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1000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</a:rPr>
                        <a:t>Åpning ved Gerd Janne Kristoffersen</a:t>
                      </a:r>
                      <a:r>
                        <a:rPr lang="nb-NO" sz="1200" b="1" dirty="0">
                          <a:effectLst/>
                          <a:latin typeface="Calibri"/>
                          <a:cs typeface="Times New Roman"/>
                        </a:rPr>
                        <a:t>, </a:t>
                      </a:r>
                      <a:r>
                        <a:rPr lang="nb-NO" sz="1200" b="1">
                          <a:effectLst/>
                          <a:latin typeface="Calibri"/>
                          <a:cs typeface="Times New Roman"/>
                        </a:rPr>
                        <a:t>assisterende fylkesmann </a:t>
                      </a:r>
                      <a:r>
                        <a:rPr lang="nb-NO" sz="1200" b="1" dirty="0">
                          <a:effectLst/>
                          <a:latin typeface="Calibri"/>
                          <a:cs typeface="Times New Roman"/>
                        </a:rPr>
                        <a:t>i Trøndelag</a:t>
                      </a:r>
                      <a:endParaRPr lang="nb-NO" sz="1200" b="1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1015</a:t>
                      </a:r>
                      <a:endParaRPr lang="nb-N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i="0" baseline="0" dirty="0">
                          <a:effectLst/>
                        </a:rPr>
                        <a:t>«Hva flykter de fra»- erfaringer fra oppdrag for Leger Uten Grenser </a:t>
                      </a:r>
                      <a:endParaRPr lang="nb-NO" sz="1200" b="1" i="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Marit Stene Severinsen, sykepleier og jordmor Oslo universitetssykehus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nb-N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i="0" dirty="0">
                          <a:effectLst/>
                        </a:rPr>
                        <a:t>Flyktningfamilien; flukten og eksil</a:t>
                      </a:r>
                      <a:endParaRPr lang="nb-NO" sz="1200" b="1" i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Jorunn Gran, rådgiver/psykologspesialist, RVTS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1145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Lunsj med lunsjbuffet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1230</a:t>
                      </a:r>
                      <a:endParaRPr lang="nb-N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1200" b="1" baseline="0" dirty="0"/>
                        <a:t>Helse- og mestringstilbud til flyktningfamilier</a:t>
                      </a:r>
                      <a:endParaRPr lang="nb-NO" sz="12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1200" baseline="0" dirty="0"/>
                        <a:t>Marte </a:t>
                      </a:r>
                      <a:r>
                        <a:rPr lang="nb-NO" sz="1200" baseline="0" dirty="0" err="1"/>
                        <a:t>Kjerkol</a:t>
                      </a:r>
                      <a:r>
                        <a:rPr lang="nb-NO" sz="1200" baseline="0" dirty="0"/>
                        <a:t> Brede og Gunvor Berg,  </a:t>
                      </a:r>
                      <a:r>
                        <a:rPr lang="nb-NO" sz="1200" dirty="0"/>
                        <a:t>Flyktningehelseteamet Trondheim kommune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3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1315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dirty="0"/>
                        <a:t>«Sårbar, gravid og ny i Norge, trygg under fødsel med flerkulturell </a:t>
                      </a:r>
                      <a:r>
                        <a:rPr lang="nb-NO" sz="1200" b="1" dirty="0" err="1"/>
                        <a:t>doula</a:t>
                      </a:r>
                      <a:r>
                        <a:rPr lang="nb-NO" sz="1200" b="1" dirty="0"/>
                        <a:t>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b-NO" sz="1200" baseline="0" dirty="0"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/>
                        <a:t>Marit Stene Severinsen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1345</a:t>
                      </a:r>
                      <a:endParaRPr lang="nb-N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Pause med kaffe/te</a:t>
                      </a:r>
                    </a:p>
                    <a:p>
                      <a:endParaRPr lang="nb-NO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3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1400</a:t>
                      </a:r>
                      <a:endParaRPr lang="nb-N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ICDP:</a:t>
                      </a:r>
                      <a:r>
                        <a:rPr lang="nb-NO" sz="1200" b="1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b-NO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Foreldreveiledningsprogram</a:t>
                      </a:r>
                      <a:r>
                        <a:rPr lang="nb-NO" sz="1200" b="1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 Erfaring fra bruk i minoritetsfamilier</a:t>
                      </a:r>
                      <a:endParaRPr lang="nb-NO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/>
                        <a:t>Anette Syvertsen-Wiig, avd.</a:t>
                      </a:r>
                      <a:r>
                        <a:rPr lang="nb-NO" sz="1200" baseline="0" dirty="0"/>
                        <a:t> leder</a:t>
                      </a:r>
                      <a:r>
                        <a:rPr lang="nb-NO" sz="1200" dirty="0"/>
                        <a:t> Øya barnehage</a:t>
                      </a:r>
                      <a:endParaRPr lang="nb-N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3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</a:rPr>
                        <a:t>Likeverdige helsetjenester for familien og</a:t>
                      </a:r>
                      <a:r>
                        <a:rPr lang="nb-NO" sz="1200" b="1" baseline="0" dirty="0">
                          <a:effectLst/>
                        </a:rPr>
                        <a:t> kulturforståelse</a:t>
                      </a:r>
                      <a:endParaRPr lang="nb-NO" sz="1200" b="1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Inger Moa, </a:t>
                      </a:r>
                      <a:r>
                        <a:rPr lang="nb-NO" sz="1200" dirty="0" err="1">
                          <a:effectLst/>
                        </a:rPr>
                        <a:t>Habiliteringstjenesten</a:t>
                      </a:r>
                      <a:r>
                        <a:rPr lang="nb-NO" sz="1200" dirty="0">
                          <a:effectLst/>
                        </a:rPr>
                        <a:t> for </a:t>
                      </a:r>
                      <a:r>
                        <a:rPr lang="nb-NO" sz="1200" baseline="0" dirty="0">
                          <a:effectLst/>
                        </a:rPr>
                        <a:t>barn, HNT HF, Vigdis Wibe og Hilde </a:t>
                      </a:r>
                      <a:r>
                        <a:rPr lang="nb-NO" sz="1200" baseline="0" dirty="0" err="1">
                          <a:effectLst/>
                        </a:rPr>
                        <a:t>Floberghagen</a:t>
                      </a:r>
                      <a:r>
                        <a:rPr lang="nb-NO" sz="1200" baseline="0" dirty="0">
                          <a:effectLst/>
                        </a:rPr>
                        <a:t>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Steinkjer kommune</a:t>
                      </a:r>
                      <a:endParaRPr lang="nb-N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6277036"/>
                  </a:ext>
                </a:extLst>
              </a:tr>
              <a:tr h="403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1515-15.30</a:t>
                      </a:r>
                      <a:endParaRPr lang="nb-N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</a:rPr>
                        <a:t>Oppsummering og avslutning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Arne Okkenhaug, faggruppeleder NORD universitet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3" name="Bilde 2">
            <a:extLst>
              <a:ext uri="{FF2B5EF4-FFF2-40B4-BE49-F238E27FC236}">
                <a16:creationId xmlns:a16="http://schemas.microsoft.com/office/drawing/2014/main" id="{0D2F08FB-12BA-4861-84F5-6355735F0F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3102" y="377302"/>
            <a:ext cx="2444708" cy="5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286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1613</TotalTime>
  <Words>178</Words>
  <Application>Microsoft Office PowerPoint</Application>
  <PresentationFormat>Egendefinert</PresentationFormat>
  <Paragraphs>40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Office-tema</vt:lpstr>
      <vt:lpstr>PowerPoint-presentasjon</vt:lpstr>
    </vt:vector>
  </TitlesOfParts>
  <Company>Helse Midt-Norge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Karlsen, Svein Håvard</dc:creator>
  <cp:lastModifiedBy>Hårstad, Samia Allouche</cp:lastModifiedBy>
  <cp:revision>60</cp:revision>
  <dcterms:created xsi:type="dcterms:W3CDTF">2015-02-23T07:35:32Z</dcterms:created>
  <dcterms:modified xsi:type="dcterms:W3CDTF">2019-03-20T09:49:10Z</dcterms:modified>
</cp:coreProperties>
</file>