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005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92" y="-109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F66E7-A153-416E-AB0C-5BD0F49C208A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F5D41-4239-4BD1-BC8D-F64DB96E6A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4828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F5D41-4239-4BD1-BC8D-F64DB96E6AF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0001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3729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23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3353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4488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414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78063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4652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38010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70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1903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853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098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8E30-D8A7-4300-887B-09A28E99E6D7}" type="datetimeFigureOut">
              <a:rPr lang="nb-NO" smtClean="0"/>
              <a:t>20.03.2019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7BF17-9085-490F-8C40-A4BB8E33C81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1678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83" y="461983"/>
            <a:ext cx="2368017" cy="318811"/>
          </a:xfrm>
          <a:prstGeom prst="rect">
            <a:avLst/>
          </a:prstGeom>
        </p:spPr>
      </p:pic>
      <p:pic>
        <p:nvPicPr>
          <p:cNvPr id="6" name="Bild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847" y="377302"/>
            <a:ext cx="792088" cy="397598"/>
          </a:xfrm>
          <a:prstGeom prst="rect">
            <a:avLst/>
          </a:prstGeom>
        </p:spPr>
      </p:pic>
      <p:sp>
        <p:nvSpPr>
          <p:cNvPr id="12" name="TekstSylinder 11"/>
          <p:cNvSpPr txBox="1"/>
          <p:nvPr/>
        </p:nvSpPr>
        <p:spPr>
          <a:xfrm>
            <a:off x="324247" y="1247468"/>
            <a:ext cx="68407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4800" b="1" i="1" dirty="0">
                <a:solidFill>
                  <a:schemeClr val="tx2">
                    <a:lumMod val="75000"/>
                  </a:schemeClr>
                </a:solidFill>
              </a:rPr>
              <a:t>Hvordan forstå migrasjonsfamilien?</a:t>
            </a:r>
            <a:endParaRPr lang="nb-NO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nb-NO" b="1" dirty="0">
                <a:solidFill>
                  <a:schemeClr val="tx2">
                    <a:lumMod val="75000"/>
                  </a:schemeClr>
                </a:solidFill>
              </a:rPr>
              <a:t>FAGDAG MIGRASJON OG HELSE</a:t>
            </a:r>
            <a:endParaRPr lang="nb-NO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nb-NO" b="1" dirty="0">
                <a:solidFill>
                  <a:schemeClr val="tx2">
                    <a:lumMod val="75000"/>
                  </a:schemeClr>
                </a:solidFill>
              </a:rPr>
              <a:t>Onsdag 3.april 2019</a:t>
            </a:r>
            <a:endParaRPr lang="nb-NO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nb-NO" b="1" dirty="0">
                <a:solidFill>
                  <a:schemeClr val="tx2">
                    <a:lumMod val="75000"/>
                  </a:schemeClr>
                </a:solidFill>
              </a:rPr>
              <a:t>Sted: Statens hus, Trondheim, auditoriet</a:t>
            </a:r>
            <a:endParaRPr lang="nb-NO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nb-NO" b="1" dirty="0">
                <a:solidFill>
                  <a:schemeClr val="tx2">
                    <a:lumMod val="75000"/>
                  </a:schemeClr>
                </a:solidFill>
              </a:rPr>
              <a:t>PROGRAM</a:t>
            </a:r>
            <a:endParaRPr lang="nb-NO" b="1" dirty="0">
              <a:solidFill>
                <a:srgbClr val="00518E"/>
              </a:solidFill>
            </a:endParaRPr>
          </a:p>
        </p:txBody>
      </p:sp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406115"/>
              </p:ext>
            </p:extLst>
          </p:nvPr>
        </p:nvGraphicFramePr>
        <p:xfrm>
          <a:off x="792299" y="4393875"/>
          <a:ext cx="5904656" cy="6033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59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6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5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0930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Registrering m. kaffe/te og frukt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1000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</a:rPr>
                        <a:t>Åpning ved Gerd Janne Kristoffersen</a:t>
                      </a:r>
                      <a:r>
                        <a:rPr lang="nb-NO" sz="1200" b="1" dirty="0">
                          <a:effectLst/>
                          <a:latin typeface="Calibri"/>
                          <a:cs typeface="Times New Roman"/>
                        </a:rPr>
                        <a:t>, </a:t>
                      </a:r>
                      <a:r>
                        <a:rPr lang="nb-NO" sz="1200" b="1">
                          <a:effectLst/>
                          <a:latin typeface="Calibri"/>
                          <a:cs typeface="Times New Roman"/>
                        </a:rPr>
                        <a:t>assisterende fylkesmann </a:t>
                      </a:r>
                      <a:r>
                        <a:rPr lang="nb-NO" sz="1200" b="1" dirty="0">
                          <a:effectLst/>
                          <a:latin typeface="Calibri"/>
                          <a:cs typeface="Times New Roman"/>
                        </a:rPr>
                        <a:t>i Trøndelag</a:t>
                      </a:r>
                      <a:endParaRPr lang="nb-NO" sz="12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1015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i="0" baseline="0" dirty="0">
                          <a:effectLst/>
                        </a:rPr>
                        <a:t>«Hva flykter de fra»- erfaringer fra oppdrag for Leger Uten Grenser </a:t>
                      </a:r>
                      <a:endParaRPr lang="nb-NO" sz="1200" b="1" i="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Marit Stene Severinsen, sykepleier og jordmor Oslo universitetssykehus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1100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i="0" dirty="0">
                          <a:effectLst/>
                        </a:rPr>
                        <a:t>Flyktningfamilien; flukten og eksil</a:t>
                      </a:r>
                      <a:endParaRPr lang="nb-NO" sz="1200" b="1" i="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Jorunn Gran, rådgiver/psykologspesialist, RVTS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1145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Lunsj med lunsjbuffet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1230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200" b="1" baseline="0" dirty="0"/>
                        <a:t>Helse- og mestringstilbud til flyktningfamilier</a:t>
                      </a:r>
                      <a:endParaRPr lang="nb-NO" sz="1200" b="1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nb-NO" sz="1200" baseline="0" dirty="0"/>
                        <a:t>Marte </a:t>
                      </a:r>
                      <a:r>
                        <a:rPr lang="nb-NO" sz="1200" baseline="0" dirty="0" err="1"/>
                        <a:t>Kjerkol</a:t>
                      </a:r>
                      <a:r>
                        <a:rPr lang="nb-NO" sz="1200" baseline="0" dirty="0"/>
                        <a:t> Brede og Gunvor Berg,  </a:t>
                      </a:r>
                      <a:r>
                        <a:rPr lang="nb-NO" sz="1200" dirty="0"/>
                        <a:t>Flyktningehelseteamet Trondheim kommune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3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1315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 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/>
                        <a:t>«Sårbar, gravid og ny i Norge, trygg under fødsel med flerkulturell </a:t>
                      </a:r>
                      <a:r>
                        <a:rPr lang="nb-NO" sz="1200" b="1" dirty="0" err="1"/>
                        <a:t>doula</a:t>
                      </a:r>
                      <a:r>
                        <a:rPr lang="nb-NO" sz="1200" b="1" dirty="0"/>
                        <a:t>»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200" baseline="0" dirty="0"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/>
                        <a:t>Marit Stene Severinsen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1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1345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Pause med kaffe/te</a:t>
                      </a:r>
                    </a:p>
                    <a:p>
                      <a:endParaRPr lang="nb-NO" sz="12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nb-NO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1400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ICDP:</a:t>
                      </a:r>
                      <a:r>
                        <a:rPr lang="nb-NO" sz="1200" b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b-NO" sz="1200" b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Foreldreveiledningsprogram</a:t>
                      </a:r>
                      <a:r>
                        <a:rPr lang="nb-NO" sz="1200" b="1" baseline="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Erfaring fra bruk i minoritetsfamilier</a:t>
                      </a:r>
                      <a:endParaRPr lang="nb-NO" sz="12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200" dirty="0"/>
                        <a:t>Anette Syvertsen-Wiig, avd.</a:t>
                      </a:r>
                      <a:r>
                        <a:rPr lang="nb-NO" sz="1200" baseline="0" dirty="0"/>
                        <a:t> leder</a:t>
                      </a:r>
                      <a:r>
                        <a:rPr lang="nb-NO" sz="1200" dirty="0"/>
                        <a:t> Øya barnehage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1430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</a:rPr>
                        <a:t>Likeverdige helsetjenester for familien og</a:t>
                      </a:r>
                      <a:r>
                        <a:rPr lang="nb-NO" sz="1200" b="1" baseline="0" dirty="0">
                          <a:effectLst/>
                        </a:rPr>
                        <a:t> kulturforståelse</a:t>
                      </a:r>
                      <a:endParaRPr lang="nb-NO" sz="12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</a:rPr>
                        <a:t>Inger Moa, </a:t>
                      </a:r>
                      <a:r>
                        <a:rPr lang="nb-NO" sz="1200" dirty="0" err="1">
                          <a:effectLst/>
                        </a:rPr>
                        <a:t>Habiliteringstjenesten</a:t>
                      </a:r>
                      <a:r>
                        <a:rPr lang="nb-NO" sz="1200" dirty="0">
                          <a:effectLst/>
                        </a:rPr>
                        <a:t> for </a:t>
                      </a:r>
                      <a:r>
                        <a:rPr lang="nb-NO" sz="1200" baseline="0" dirty="0">
                          <a:effectLst/>
                        </a:rPr>
                        <a:t>barn, HNT HF, Vigdis Wibe og Hilde </a:t>
                      </a:r>
                      <a:r>
                        <a:rPr lang="nb-NO" sz="1200" baseline="0" dirty="0" err="1">
                          <a:effectLst/>
                        </a:rPr>
                        <a:t>Floberghagen</a:t>
                      </a:r>
                      <a:r>
                        <a:rPr lang="nb-NO" sz="1200" baseline="0" dirty="0">
                          <a:effectLst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aseline="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Steinkjer kommune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6277036"/>
                  </a:ext>
                </a:extLst>
              </a:tr>
              <a:tr h="4039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+mn-lt"/>
                          <a:ea typeface="+mn-ea"/>
                          <a:cs typeface="+mn-cs"/>
                        </a:rPr>
                        <a:t>1515-15.30</a:t>
                      </a:r>
                      <a:endParaRPr lang="nb-NO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b="1" dirty="0">
                          <a:effectLst/>
                        </a:rPr>
                        <a:t>Oppsummering og avslutning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b-NO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Arne Okkenhaug, faggruppeleder NORD universitet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3" name="Bilde 2">
            <a:extLst>
              <a:ext uri="{FF2B5EF4-FFF2-40B4-BE49-F238E27FC236}">
                <a16:creationId xmlns:a16="http://schemas.microsoft.com/office/drawing/2014/main" id="{0D2F08FB-12BA-4861-84F5-6355735F0FE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102" y="377302"/>
            <a:ext cx="2444708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28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1613</TotalTime>
  <Words>178</Words>
  <Application>Microsoft Office PowerPoint</Application>
  <PresentationFormat>Egendefinert</PresentationFormat>
  <Paragraphs>40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Karlsen, Svein Håvard</dc:creator>
  <cp:lastModifiedBy>Hårstad, Samia Allouche</cp:lastModifiedBy>
  <cp:revision>60</cp:revision>
  <dcterms:created xsi:type="dcterms:W3CDTF">2015-02-23T07:35:32Z</dcterms:created>
  <dcterms:modified xsi:type="dcterms:W3CDTF">2019-03-20T09:49:10Z</dcterms:modified>
</cp:coreProperties>
</file>