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5" r:id="rId2"/>
    <p:sldId id="259" r:id="rId3"/>
    <p:sldId id="280" r:id="rId4"/>
    <p:sldId id="278" r:id="rId5"/>
    <p:sldId id="301" r:id="rId6"/>
    <p:sldId id="300" r:id="rId7"/>
    <p:sldId id="267" r:id="rId8"/>
    <p:sldId id="279" r:id="rId9"/>
    <p:sldId id="268" r:id="rId10"/>
    <p:sldId id="270" r:id="rId11"/>
    <p:sldId id="272" r:id="rId12"/>
    <p:sldId id="306" r:id="rId13"/>
    <p:sldId id="309" r:id="rId14"/>
    <p:sldId id="310" r:id="rId15"/>
    <p:sldId id="304" r:id="rId16"/>
  </p:sldIdLst>
  <p:sldSz cx="12192000" cy="6858000"/>
  <p:notesSz cx="6735763" cy="98663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525018-C829-4A38-92E7-E9392F8359BE}" v="54" dt="2023-09-06T19:43:01.0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470" autoAdjust="0"/>
  </p:normalViewPr>
  <p:slideViewPr>
    <p:cSldViewPr snapToGrid="0">
      <p:cViewPr varScale="1">
        <p:scale>
          <a:sx n="48" d="100"/>
          <a:sy n="48" d="100"/>
        </p:scale>
        <p:origin x="13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ndmark, Gry Marit Håpnes" userId="b19d8471-ec77-499d-94fe-838b9a94759e" providerId="ADAL" clId="{46525018-C829-4A38-92E7-E9392F8359BE}"/>
    <pc:docChg chg="undo custSel addSld delSld modSld sldOrd modNotesMaster">
      <pc:chgData name="Landmark, Gry Marit Håpnes" userId="b19d8471-ec77-499d-94fe-838b9a94759e" providerId="ADAL" clId="{46525018-C829-4A38-92E7-E9392F8359BE}" dt="2023-09-07T07:39:10.380" v="7476" actId="6549"/>
      <pc:docMkLst>
        <pc:docMk/>
      </pc:docMkLst>
      <pc:sldChg chg="del">
        <pc:chgData name="Landmark, Gry Marit Håpnes" userId="b19d8471-ec77-499d-94fe-838b9a94759e" providerId="ADAL" clId="{46525018-C829-4A38-92E7-E9392F8359BE}" dt="2023-09-04T11:55:47.105" v="162" actId="2696"/>
        <pc:sldMkLst>
          <pc:docMk/>
          <pc:sldMk cId="1415931923" sldId="256"/>
        </pc:sldMkLst>
      </pc:sldChg>
      <pc:sldChg chg="modSp mod modNotesTx">
        <pc:chgData name="Landmark, Gry Marit Håpnes" userId="b19d8471-ec77-499d-94fe-838b9a94759e" providerId="ADAL" clId="{46525018-C829-4A38-92E7-E9392F8359BE}" dt="2023-09-07T05:41:07.800" v="4862" actId="20577"/>
        <pc:sldMkLst>
          <pc:docMk/>
          <pc:sldMk cId="1678404998" sldId="259"/>
        </pc:sldMkLst>
        <pc:spChg chg="mod">
          <ac:chgData name="Landmark, Gry Marit Håpnes" userId="b19d8471-ec77-499d-94fe-838b9a94759e" providerId="ADAL" clId="{46525018-C829-4A38-92E7-E9392F8359BE}" dt="2023-09-04T12:30:35.384" v="507" actId="790"/>
          <ac:spMkLst>
            <pc:docMk/>
            <pc:sldMk cId="1678404998" sldId="259"/>
            <ac:spMk id="3" creationId="{1D8A595A-A376-9828-8B13-ADECFB5EE828}"/>
          </ac:spMkLst>
        </pc:spChg>
      </pc:sldChg>
      <pc:sldChg chg="modSp mod modNotesTx">
        <pc:chgData name="Landmark, Gry Marit Håpnes" userId="b19d8471-ec77-499d-94fe-838b9a94759e" providerId="ADAL" clId="{46525018-C829-4A38-92E7-E9392F8359BE}" dt="2023-09-07T05:58:51.839" v="5725" actId="20577"/>
        <pc:sldMkLst>
          <pc:docMk/>
          <pc:sldMk cId="4147175905" sldId="267"/>
        </pc:sldMkLst>
        <pc:spChg chg="mod">
          <ac:chgData name="Landmark, Gry Marit Håpnes" userId="b19d8471-ec77-499d-94fe-838b9a94759e" providerId="ADAL" clId="{46525018-C829-4A38-92E7-E9392F8359BE}" dt="2023-09-04T13:01:03.922" v="1296" actId="115"/>
          <ac:spMkLst>
            <pc:docMk/>
            <pc:sldMk cId="4147175905" sldId="267"/>
            <ac:spMk id="3" creationId="{1D8A595A-A376-9828-8B13-ADECFB5EE828}"/>
          </ac:spMkLst>
        </pc:spChg>
      </pc:sldChg>
      <pc:sldChg chg="modSp mod modNotesTx">
        <pc:chgData name="Landmark, Gry Marit Håpnes" userId="b19d8471-ec77-499d-94fe-838b9a94759e" providerId="ADAL" clId="{46525018-C829-4A38-92E7-E9392F8359BE}" dt="2023-09-07T06:10:24.883" v="6185" actId="20577"/>
        <pc:sldMkLst>
          <pc:docMk/>
          <pc:sldMk cId="1933029838" sldId="268"/>
        </pc:sldMkLst>
        <pc:spChg chg="mod">
          <ac:chgData name="Landmark, Gry Marit Håpnes" userId="b19d8471-ec77-499d-94fe-838b9a94759e" providerId="ADAL" clId="{46525018-C829-4A38-92E7-E9392F8359BE}" dt="2023-09-06T12:58:21.738" v="3011" actId="113"/>
          <ac:spMkLst>
            <pc:docMk/>
            <pc:sldMk cId="1933029838" sldId="268"/>
            <ac:spMk id="3" creationId="{1D8A595A-A376-9828-8B13-ADECFB5EE828}"/>
          </ac:spMkLst>
        </pc:spChg>
      </pc:sldChg>
      <pc:sldChg chg="modSp modNotesTx">
        <pc:chgData name="Landmark, Gry Marit Håpnes" userId="b19d8471-ec77-499d-94fe-838b9a94759e" providerId="ADAL" clId="{46525018-C829-4A38-92E7-E9392F8359BE}" dt="2023-09-07T07:38:35.139" v="7474" actId="6549"/>
        <pc:sldMkLst>
          <pc:docMk/>
          <pc:sldMk cId="1455913667" sldId="270"/>
        </pc:sldMkLst>
        <pc:graphicFrameChg chg="mod">
          <ac:chgData name="Landmark, Gry Marit Håpnes" userId="b19d8471-ec77-499d-94fe-838b9a94759e" providerId="ADAL" clId="{46525018-C829-4A38-92E7-E9392F8359BE}" dt="2023-09-04T13:37:06.223" v="1341"/>
          <ac:graphicFrameMkLst>
            <pc:docMk/>
            <pc:sldMk cId="1455913667" sldId="270"/>
            <ac:graphicFrameMk id="5" creationId="{6A66A1D9-51E2-8106-19BD-8D3E59E2D29B}"/>
          </ac:graphicFrameMkLst>
        </pc:graphicFrameChg>
      </pc:sldChg>
      <pc:sldChg chg="modSp modNotesTx">
        <pc:chgData name="Landmark, Gry Marit Håpnes" userId="b19d8471-ec77-499d-94fe-838b9a94759e" providerId="ADAL" clId="{46525018-C829-4A38-92E7-E9392F8359BE}" dt="2023-09-07T06:16:45.170" v="6481" actId="20577"/>
        <pc:sldMkLst>
          <pc:docMk/>
          <pc:sldMk cId="585184042" sldId="272"/>
        </pc:sldMkLst>
        <pc:graphicFrameChg chg="mod">
          <ac:chgData name="Landmark, Gry Marit Håpnes" userId="b19d8471-ec77-499d-94fe-838b9a94759e" providerId="ADAL" clId="{46525018-C829-4A38-92E7-E9392F8359BE}" dt="2023-09-04T13:37:40.910" v="1346"/>
          <ac:graphicFrameMkLst>
            <pc:docMk/>
            <pc:sldMk cId="585184042" sldId="272"/>
            <ac:graphicFrameMk id="5" creationId="{A5F8DDBB-C95A-5EE3-5425-719C9028248E}"/>
          </ac:graphicFrameMkLst>
        </pc:graphicFrameChg>
      </pc:sldChg>
      <pc:sldChg chg="modSp mod modNotesTx">
        <pc:chgData name="Landmark, Gry Marit Håpnes" userId="b19d8471-ec77-499d-94fe-838b9a94759e" providerId="ADAL" clId="{46525018-C829-4A38-92E7-E9392F8359BE}" dt="2023-09-07T07:35:15.328" v="7400" actId="20577"/>
        <pc:sldMkLst>
          <pc:docMk/>
          <pc:sldMk cId="416672259" sldId="278"/>
        </pc:sldMkLst>
        <pc:spChg chg="mod">
          <ac:chgData name="Landmark, Gry Marit Håpnes" userId="b19d8471-ec77-499d-94fe-838b9a94759e" providerId="ADAL" clId="{46525018-C829-4A38-92E7-E9392F8359BE}" dt="2023-09-04T12:41:46.066" v="938" actId="20577"/>
          <ac:spMkLst>
            <pc:docMk/>
            <pc:sldMk cId="416672259" sldId="278"/>
            <ac:spMk id="3" creationId="{5BF46CC8-FB4F-7D4F-5CB6-1E2F28945EAC}"/>
          </ac:spMkLst>
        </pc:spChg>
      </pc:sldChg>
      <pc:sldChg chg="addSp modSp mod setBg modNotesTx">
        <pc:chgData name="Landmark, Gry Marit Håpnes" userId="b19d8471-ec77-499d-94fe-838b9a94759e" providerId="ADAL" clId="{46525018-C829-4A38-92E7-E9392F8359BE}" dt="2023-09-07T07:37:36.413" v="7453" actId="6549"/>
        <pc:sldMkLst>
          <pc:docMk/>
          <pc:sldMk cId="1868051927" sldId="279"/>
        </pc:sldMkLst>
        <pc:spChg chg="mod">
          <ac:chgData name="Landmark, Gry Marit Håpnes" userId="b19d8471-ec77-499d-94fe-838b9a94759e" providerId="ADAL" clId="{46525018-C829-4A38-92E7-E9392F8359BE}" dt="2023-09-04T13:02:34.907" v="1297" actId="26606"/>
          <ac:spMkLst>
            <pc:docMk/>
            <pc:sldMk cId="1868051927" sldId="279"/>
            <ac:spMk id="2" creationId="{47FE3561-942A-269A-591B-DC2FFABFCC92}"/>
          </ac:spMkLst>
        </pc:spChg>
        <pc:spChg chg="mod">
          <ac:chgData name="Landmark, Gry Marit Håpnes" userId="b19d8471-ec77-499d-94fe-838b9a94759e" providerId="ADAL" clId="{46525018-C829-4A38-92E7-E9392F8359BE}" dt="2023-09-06T08:06:20.521" v="1953" actId="5793"/>
          <ac:spMkLst>
            <pc:docMk/>
            <pc:sldMk cId="1868051927" sldId="279"/>
            <ac:spMk id="3" creationId="{1D8A595A-A376-9828-8B13-ADECFB5EE828}"/>
          </ac:spMkLst>
        </pc:spChg>
        <pc:spChg chg="add">
          <ac:chgData name="Landmark, Gry Marit Håpnes" userId="b19d8471-ec77-499d-94fe-838b9a94759e" providerId="ADAL" clId="{46525018-C829-4A38-92E7-E9392F8359BE}" dt="2023-09-04T13:02:34.907" v="1297" actId="26606"/>
          <ac:spMkLst>
            <pc:docMk/>
            <pc:sldMk cId="1868051927" sldId="279"/>
            <ac:spMk id="9" creationId="{9F7D5CDA-D291-4307-BF55-1381FED29634}"/>
          </ac:spMkLst>
        </pc:spChg>
        <pc:spChg chg="add">
          <ac:chgData name="Landmark, Gry Marit Håpnes" userId="b19d8471-ec77-499d-94fe-838b9a94759e" providerId="ADAL" clId="{46525018-C829-4A38-92E7-E9392F8359BE}" dt="2023-09-04T13:02:34.907" v="1297" actId="26606"/>
          <ac:spMkLst>
            <pc:docMk/>
            <pc:sldMk cId="1868051927" sldId="279"/>
            <ac:spMk id="11" creationId="{59B296B9-C5A5-4E4F-9B60-C907B5F1466C}"/>
          </ac:spMkLst>
        </pc:spChg>
        <pc:spChg chg="add">
          <ac:chgData name="Landmark, Gry Marit Håpnes" userId="b19d8471-ec77-499d-94fe-838b9a94759e" providerId="ADAL" clId="{46525018-C829-4A38-92E7-E9392F8359BE}" dt="2023-09-04T13:02:34.907" v="1297" actId="26606"/>
          <ac:spMkLst>
            <pc:docMk/>
            <pc:sldMk cId="1868051927" sldId="279"/>
            <ac:spMk id="13" creationId="{D0300FD3-5AF1-6305-15FA-9078072672E2}"/>
          </ac:spMkLst>
        </pc:spChg>
        <pc:picChg chg="add">
          <ac:chgData name="Landmark, Gry Marit Håpnes" userId="b19d8471-ec77-499d-94fe-838b9a94759e" providerId="ADAL" clId="{46525018-C829-4A38-92E7-E9392F8359BE}" dt="2023-09-04T13:02:34.907" v="1297" actId="26606"/>
          <ac:picMkLst>
            <pc:docMk/>
            <pc:sldMk cId="1868051927" sldId="279"/>
            <ac:picMk id="5" creationId="{FCCF1096-1328-4645-A622-562E44916FF8}"/>
          </ac:picMkLst>
        </pc:picChg>
      </pc:sldChg>
      <pc:sldChg chg="modNotesTx">
        <pc:chgData name="Landmark, Gry Marit Håpnes" userId="b19d8471-ec77-499d-94fe-838b9a94759e" providerId="ADAL" clId="{46525018-C829-4A38-92E7-E9392F8359BE}" dt="2023-09-07T05:41:53.080" v="4960" actId="20577"/>
        <pc:sldMkLst>
          <pc:docMk/>
          <pc:sldMk cId="1240190748" sldId="280"/>
        </pc:sldMkLst>
      </pc:sldChg>
      <pc:sldChg chg="modSp mod modNotesTx">
        <pc:chgData name="Landmark, Gry Marit Håpnes" userId="b19d8471-ec77-499d-94fe-838b9a94759e" providerId="ADAL" clId="{46525018-C829-4A38-92E7-E9392F8359BE}" dt="2023-09-07T05:50:15.414" v="5274" actId="20577"/>
        <pc:sldMkLst>
          <pc:docMk/>
          <pc:sldMk cId="3923343330" sldId="300"/>
        </pc:sldMkLst>
        <pc:spChg chg="mod">
          <ac:chgData name="Landmark, Gry Marit Håpnes" userId="b19d8471-ec77-499d-94fe-838b9a94759e" providerId="ADAL" clId="{46525018-C829-4A38-92E7-E9392F8359BE}" dt="2023-09-04T12:54:05.597" v="1271" actId="5793"/>
          <ac:spMkLst>
            <pc:docMk/>
            <pc:sldMk cId="3923343330" sldId="300"/>
            <ac:spMk id="5" creationId="{B3F42116-14A5-EAD3-7959-DD73E3C3CFCD}"/>
          </ac:spMkLst>
        </pc:spChg>
      </pc:sldChg>
      <pc:sldChg chg="modSp mod ord modNotesTx">
        <pc:chgData name="Landmark, Gry Marit Håpnes" userId="b19d8471-ec77-499d-94fe-838b9a94759e" providerId="ADAL" clId="{46525018-C829-4A38-92E7-E9392F8359BE}" dt="2023-09-07T07:36:40.015" v="7450" actId="20577"/>
        <pc:sldMkLst>
          <pc:docMk/>
          <pc:sldMk cId="2782019784" sldId="301"/>
        </pc:sldMkLst>
        <pc:spChg chg="mod">
          <ac:chgData name="Landmark, Gry Marit Håpnes" userId="b19d8471-ec77-499d-94fe-838b9a94759e" providerId="ADAL" clId="{46525018-C829-4A38-92E7-E9392F8359BE}" dt="2023-09-04T12:48:06.094" v="1173" actId="21"/>
          <ac:spMkLst>
            <pc:docMk/>
            <pc:sldMk cId="2782019784" sldId="301"/>
            <ac:spMk id="3" creationId="{61D62BB0-CB35-9AC3-EEDF-FD71197932E7}"/>
          </ac:spMkLst>
        </pc:spChg>
      </pc:sldChg>
      <pc:sldChg chg="modSp del mod">
        <pc:chgData name="Landmark, Gry Marit Håpnes" userId="b19d8471-ec77-499d-94fe-838b9a94759e" providerId="ADAL" clId="{46525018-C829-4A38-92E7-E9392F8359BE}" dt="2023-09-06T08:02:59.159" v="1945" actId="2696"/>
        <pc:sldMkLst>
          <pc:docMk/>
          <pc:sldMk cId="2306207892" sldId="302"/>
        </pc:sldMkLst>
        <pc:spChg chg="mod">
          <ac:chgData name="Landmark, Gry Marit Håpnes" userId="b19d8471-ec77-499d-94fe-838b9a94759e" providerId="ADAL" clId="{46525018-C829-4A38-92E7-E9392F8359BE}" dt="2023-09-01T13:09:03.600" v="80" actId="20577"/>
          <ac:spMkLst>
            <pc:docMk/>
            <pc:sldMk cId="2306207892" sldId="302"/>
            <ac:spMk id="4" creationId="{15CA3FA4-B864-E2DD-9C61-463BAC93A02D}"/>
          </ac:spMkLst>
        </pc:spChg>
        <pc:spChg chg="mod">
          <ac:chgData name="Landmark, Gry Marit Håpnes" userId="b19d8471-ec77-499d-94fe-838b9a94759e" providerId="ADAL" clId="{46525018-C829-4A38-92E7-E9392F8359BE}" dt="2023-09-01T13:09:28.886" v="99" actId="20577"/>
          <ac:spMkLst>
            <pc:docMk/>
            <pc:sldMk cId="2306207892" sldId="302"/>
            <ac:spMk id="6" creationId="{860CB715-2AFC-F182-7188-29BC19182A12}"/>
          </ac:spMkLst>
        </pc:spChg>
      </pc:sldChg>
      <pc:sldChg chg="addSp delSp modSp del mod ord setBg">
        <pc:chgData name="Landmark, Gry Marit Håpnes" userId="b19d8471-ec77-499d-94fe-838b9a94759e" providerId="ADAL" clId="{46525018-C829-4A38-92E7-E9392F8359BE}" dt="2023-09-06T18:53:28.129" v="3540" actId="2696"/>
        <pc:sldMkLst>
          <pc:docMk/>
          <pc:sldMk cId="3494349824" sldId="303"/>
        </pc:sldMkLst>
        <pc:spChg chg="mod">
          <ac:chgData name="Landmark, Gry Marit Håpnes" userId="b19d8471-ec77-499d-94fe-838b9a94759e" providerId="ADAL" clId="{46525018-C829-4A38-92E7-E9392F8359BE}" dt="2023-09-04T13:41:25.039" v="1351" actId="26606"/>
          <ac:spMkLst>
            <pc:docMk/>
            <pc:sldMk cId="3494349824" sldId="303"/>
            <ac:spMk id="2" creationId="{F63620BB-B1A4-6F9B-E78C-10DF16912195}"/>
          </ac:spMkLst>
        </pc:spChg>
        <pc:spChg chg="del">
          <ac:chgData name="Landmark, Gry Marit Håpnes" userId="b19d8471-ec77-499d-94fe-838b9a94759e" providerId="ADAL" clId="{46525018-C829-4A38-92E7-E9392F8359BE}" dt="2023-09-04T13:41:25.039" v="1351" actId="26606"/>
          <ac:spMkLst>
            <pc:docMk/>
            <pc:sldMk cId="3494349824" sldId="303"/>
            <ac:spMk id="3" creationId="{BECC9DC5-2096-5DA1-6561-FC0C5BF88F67}"/>
          </ac:spMkLst>
        </pc:spChg>
        <pc:spChg chg="add">
          <ac:chgData name="Landmark, Gry Marit Håpnes" userId="b19d8471-ec77-499d-94fe-838b9a94759e" providerId="ADAL" clId="{46525018-C829-4A38-92E7-E9392F8359BE}" dt="2023-09-04T13:41:25.039" v="1351" actId="26606"/>
          <ac:spMkLst>
            <pc:docMk/>
            <pc:sldMk cId="3494349824" sldId="303"/>
            <ac:spMk id="9" creationId="{BACC6370-2D7E-4714-9D71-7542949D7D5D}"/>
          </ac:spMkLst>
        </pc:spChg>
        <pc:spChg chg="add">
          <ac:chgData name="Landmark, Gry Marit Håpnes" userId="b19d8471-ec77-499d-94fe-838b9a94759e" providerId="ADAL" clId="{46525018-C829-4A38-92E7-E9392F8359BE}" dt="2023-09-04T13:41:25.039" v="1351" actId="26606"/>
          <ac:spMkLst>
            <pc:docMk/>
            <pc:sldMk cId="3494349824" sldId="303"/>
            <ac:spMk id="11" creationId="{256B2C21-A230-48C0-8DF1-C46611373C44}"/>
          </ac:spMkLst>
        </pc:spChg>
        <pc:spChg chg="add">
          <ac:chgData name="Landmark, Gry Marit Håpnes" userId="b19d8471-ec77-499d-94fe-838b9a94759e" providerId="ADAL" clId="{46525018-C829-4A38-92E7-E9392F8359BE}" dt="2023-09-04T13:41:25.039" v="1351" actId="26606"/>
          <ac:spMkLst>
            <pc:docMk/>
            <pc:sldMk cId="3494349824" sldId="303"/>
            <ac:spMk id="13" creationId="{3847E18C-932D-4C95-AABA-FEC7C9499AD7}"/>
          </ac:spMkLst>
        </pc:spChg>
        <pc:spChg chg="add">
          <ac:chgData name="Landmark, Gry Marit Håpnes" userId="b19d8471-ec77-499d-94fe-838b9a94759e" providerId="ADAL" clId="{46525018-C829-4A38-92E7-E9392F8359BE}" dt="2023-09-04T13:41:25.039" v="1351" actId="26606"/>
          <ac:spMkLst>
            <pc:docMk/>
            <pc:sldMk cId="3494349824" sldId="303"/>
            <ac:spMk id="15" creationId="{3150CB11-0C61-439E-910F-5787759E72A0}"/>
          </ac:spMkLst>
        </pc:spChg>
        <pc:spChg chg="add">
          <ac:chgData name="Landmark, Gry Marit Håpnes" userId="b19d8471-ec77-499d-94fe-838b9a94759e" providerId="ADAL" clId="{46525018-C829-4A38-92E7-E9392F8359BE}" dt="2023-09-04T13:41:25.039" v="1351" actId="26606"/>
          <ac:spMkLst>
            <pc:docMk/>
            <pc:sldMk cId="3494349824" sldId="303"/>
            <ac:spMk id="17" creationId="{43F8A58B-5155-44CE-A5FF-7647B47D0A7A}"/>
          </ac:spMkLst>
        </pc:spChg>
        <pc:spChg chg="add">
          <ac:chgData name="Landmark, Gry Marit Håpnes" userId="b19d8471-ec77-499d-94fe-838b9a94759e" providerId="ADAL" clId="{46525018-C829-4A38-92E7-E9392F8359BE}" dt="2023-09-04T13:41:25.039" v="1351" actId="26606"/>
          <ac:spMkLst>
            <pc:docMk/>
            <pc:sldMk cId="3494349824" sldId="303"/>
            <ac:spMk id="19" creationId="{443F2ACA-E6D6-4028-82DD-F03C262D5DE6}"/>
          </ac:spMkLst>
        </pc:spChg>
        <pc:graphicFrameChg chg="add">
          <ac:chgData name="Landmark, Gry Marit Håpnes" userId="b19d8471-ec77-499d-94fe-838b9a94759e" providerId="ADAL" clId="{46525018-C829-4A38-92E7-E9392F8359BE}" dt="2023-09-04T13:41:25.039" v="1351" actId="26606"/>
          <ac:graphicFrameMkLst>
            <pc:docMk/>
            <pc:sldMk cId="3494349824" sldId="303"/>
            <ac:graphicFrameMk id="5" creationId="{9F2A9189-CE3C-8964-4388-5911FB166E2F}"/>
          </ac:graphicFrameMkLst>
        </pc:graphicFrameChg>
      </pc:sldChg>
      <pc:sldChg chg="modSp mod">
        <pc:chgData name="Landmark, Gry Marit Håpnes" userId="b19d8471-ec77-499d-94fe-838b9a94759e" providerId="ADAL" clId="{46525018-C829-4A38-92E7-E9392F8359BE}" dt="2023-09-06T09:17:22.607" v="2499" actId="207"/>
        <pc:sldMkLst>
          <pc:docMk/>
          <pc:sldMk cId="2791095893" sldId="304"/>
        </pc:sldMkLst>
        <pc:spChg chg="mod">
          <ac:chgData name="Landmark, Gry Marit Håpnes" userId="b19d8471-ec77-499d-94fe-838b9a94759e" providerId="ADAL" clId="{46525018-C829-4A38-92E7-E9392F8359BE}" dt="2023-09-06T09:17:22.607" v="2499" actId="207"/>
          <ac:spMkLst>
            <pc:docMk/>
            <pc:sldMk cId="2791095893" sldId="304"/>
            <ac:spMk id="3" creationId="{16D7E8A5-549F-41A2-618B-3C752F5AA580}"/>
          </ac:spMkLst>
        </pc:spChg>
      </pc:sldChg>
      <pc:sldChg chg="modSp add mod modNotesTx">
        <pc:chgData name="Landmark, Gry Marit Håpnes" userId="b19d8471-ec77-499d-94fe-838b9a94759e" providerId="ADAL" clId="{46525018-C829-4A38-92E7-E9392F8359BE}" dt="2023-09-07T07:34:44.220" v="7398" actId="20577"/>
        <pc:sldMkLst>
          <pc:docMk/>
          <pc:sldMk cId="3579446305" sldId="305"/>
        </pc:sldMkLst>
        <pc:spChg chg="mod">
          <ac:chgData name="Landmark, Gry Marit Håpnes" userId="b19d8471-ec77-499d-94fe-838b9a94759e" providerId="ADAL" clId="{46525018-C829-4A38-92E7-E9392F8359BE}" dt="2023-09-04T11:55:22.387" v="129" actId="20577"/>
          <ac:spMkLst>
            <pc:docMk/>
            <pc:sldMk cId="3579446305" sldId="305"/>
            <ac:spMk id="3" creationId="{E0CADBB2-8980-44F7-93F1-DFD4170CD9EE}"/>
          </ac:spMkLst>
        </pc:spChg>
        <pc:spChg chg="mod">
          <ac:chgData name="Landmark, Gry Marit Håpnes" userId="b19d8471-ec77-499d-94fe-838b9a94759e" providerId="ADAL" clId="{46525018-C829-4A38-92E7-E9392F8359BE}" dt="2023-09-04T11:55:40.652" v="161" actId="20577"/>
          <ac:spMkLst>
            <pc:docMk/>
            <pc:sldMk cId="3579446305" sldId="305"/>
            <ac:spMk id="4" creationId="{D33E3403-C3F7-4730-B406-B00C458F7F4F}"/>
          </ac:spMkLst>
        </pc:spChg>
      </pc:sldChg>
      <pc:sldChg chg="addSp delSp modSp new mod setBg setClrOvrMap modNotesTx">
        <pc:chgData name="Landmark, Gry Marit Håpnes" userId="b19d8471-ec77-499d-94fe-838b9a94759e" providerId="ADAL" clId="{46525018-C829-4A38-92E7-E9392F8359BE}" dt="2023-09-07T07:38:58.619" v="7475" actId="20577"/>
        <pc:sldMkLst>
          <pc:docMk/>
          <pc:sldMk cId="2452303857" sldId="306"/>
        </pc:sldMkLst>
        <pc:spChg chg="mod">
          <ac:chgData name="Landmark, Gry Marit Håpnes" userId="b19d8471-ec77-499d-94fe-838b9a94759e" providerId="ADAL" clId="{46525018-C829-4A38-92E7-E9392F8359BE}" dt="2023-09-06T19:45:46.771" v="4165" actId="20577"/>
          <ac:spMkLst>
            <pc:docMk/>
            <pc:sldMk cId="2452303857" sldId="306"/>
            <ac:spMk id="2" creationId="{F4AB84A0-B555-DFA1-E8A0-8E65F1E15342}"/>
          </ac:spMkLst>
        </pc:spChg>
        <pc:spChg chg="mod">
          <ac:chgData name="Landmark, Gry Marit Håpnes" userId="b19d8471-ec77-499d-94fe-838b9a94759e" providerId="ADAL" clId="{46525018-C829-4A38-92E7-E9392F8359BE}" dt="2023-09-06T13:03:03.233" v="3044" actId="5793"/>
          <ac:spMkLst>
            <pc:docMk/>
            <pc:sldMk cId="2452303857" sldId="306"/>
            <ac:spMk id="3" creationId="{71D26612-EFFA-778B-FA51-E623CD030450}"/>
          </ac:spMkLst>
        </pc:spChg>
        <pc:spChg chg="mod">
          <ac:chgData name="Landmark, Gry Marit Håpnes" userId="b19d8471-ec77-499d-94fe-838b9a94759e" providerId="ADAL" clId="{46525018-C829-4A38-92E7-E9392F8359BE}" dt="2023-09-06T13:02:57.893" v="3043" actId="26606"/>
          <ac:spMkLst>
            <pc:docMk/>
            <pc:sldMk cId="2452303857" sldId="306"/>
            <ac:spMk id="4" creationId="{8FE3EE1D-ECDC-8745-85A2-96F9C98EE060}"/>
          </ac:spMkLst>
        </pc:spChg>
        <pc:spChg chg="add del">
          <ac:chgData name="Landmark, Gry Marit Håpnes" userId="b19d8471-ec77-499d-94fe-838b9a94759e" providerId="ADAL" clId="{46525018-C829-4A38-92E7-E9392F8359BE}" dt="2023-09-04T13:40:00.508" v="1350" actId="26606"/>
          <ac:spMkLst>
            <pc:docMk/>
            <pc:sldMk cId="2452303857" sldId="306"/>
            <ac:spMk id="9" creationId="{E35A04CF-97D4-4FF7-B359-C546B1F62E54}"/>
          </ac:spMkLst>
        </pc:spChg>
        <pc:spChg chg="add del">
          <ac:chgData name="Landmark, Gry Marit Håpnes" userId="b19d8471-ec77-499d-94fe-838b9a94759e" providerId="ADAL" clId="{46525018-C829-4A38-92E7-E9392F8359BE}" dt="2023-09-04T13:40:00.508" v="1350" actId="26606"/>
          <ac:spMkLst>
            <pc:docMk/>
            <pc:sldMk cId="2452303857" sldId="306"/>
            <ac:spMk id="11" creationId="{1DE7243B-5109-444B-8FAF-7437C66BC0E9}"/>
          </ac:spMkLst>
        </pc:spChg>
        <pc:spChg chg="add del">
          <ac:chgData name="Landmark, Gry Marit Håpnes" userId="b19d8471-ec77-499d-94fe-838b9a94759e" providerId="ADAL" clId="{46525018-C829-4A38-92E7-E9392F8359BE}" dt="2023-09-04T13:40:00.508" v="1350" actId="26606"/>
          <ac:spMkLst>
            <pc:docMk/>
            <pc:sldMk cId="2452303857" sldId="306"/>
            <ac:spMk id="13" creationId="{4C5D6221-DA7B-4611-AA26-7D8E349FDE96}"/>
          </ac:spMkLst>
        </pc:spChg>
        <pc:spChg chg="add del">
          <ac:chgData name="Landmark, Gry Marit Håpnes" userId="b19d8471-ec77-499d-94fe-838b9a94759e" providerId="ADAL" clId="{46525018-C829-4A38-92E7-E9392F8359BE}" dt="2023-09-06T08:03:09.180" v="1946" actId="26606"/>
          <ac:spMkLst>
            <pc:docMk/>
            <pc:sldMk cId="2452303857" sldId="306"/>
            <ac:spMk id="18" creationId="{E35A04CF-97D4-4FF7-B359-C546B1F62E54}"/>
          </ac:spMkLst>
        </pc:spChg>
        <pc:spChg chg="add del">
          <ac:chgData name="Landmark, Gry Marit Håpnes" userId="b19d8471-ec77-499d-94fe-838b9a94759e" providerId="ADAL" clId="{46525018-C829-4A38-92E7-E9392F8359BE}" dt="2023-09-06T08:03:09.180" v="1946" actId="26606"/>
          <ac:spMkLst>
            <pc:docMk/>
            <pc:sldMk cId="2452303857" sldId="306"/>
            <ac:spMk id="20" creationId="{1DE7243B-5109-444B-8FAF-7437C66BC0E9}"/>
          </ac:spMkLst>
        </pc:spChg>
        <pc:spChg chg="add del">
          <ac:chgData name="Landmark, Gry Marit Håpnes" userId="b19d8471-ec77-499d-94fe-838b9a94759e" providerId="ADAL" clId="{46525018-C829-4A38-92E7-E9392F8359BE}" dt="2023-09-06T08:03:09.180" v="1946" actId="26606"/>
          <ac:spMkLst>
            <pc:docMk/>
            <pc:sldMk cId="2452303857" sldId="306"/>
            <ac:spMk id="22" creationId="{4C5D6221-DA7B-4611-AA26-7D8E349FDE96}"/>
          </ac:spMkLst>
        </pc:spChg>
        <pc:spChg chg="add mod">
          <ac:chgData name="Landmark, Gry Marit Håpnes" userId="b19d8471-ec77-499d-94fe-838b9a94759e" providerId="ADAL" clId="{46525018-C829-4A38-92E7-E9392F8359BE}" dt="2023-09-06T13:02:57.893" v="3043" actId="26606"/>
          <ac:spMkLst>
            <pc:docMk/>
            <pc:sldMk cId="2452303857" sldId="306"/>
            <ac:spMk id="27" creationId="{2A6B319F-86FE-4754-878E-06F0804D882B}"/>
          </ac:spMkLst>
        </pc:spChg>
        <pc:spChg chg="add mod">
          <ac:chgData name="Landmark, Gry Marit Håpnes" userId="b19d8471-ec77-499d-94fe-838b9a94759e" providerId="ADAL" clId="{46525018-C829-4A38-92E7-E9392F8359BE}" dt="2023-09-06T13:02:57.893" v="3043" actId="26606"/>
          <ac:spMkLst>
            <pc:docMk/>
            <pc:sldMk cId="2452303857" sldId="306"/>
            <ac:spMk id="29" creationId="{DCF7D1B5-3477-499F-ACC5-2C8B07F4EDB3}"/>
          </ac:spMkLst>
        </pc:spChg>
        <pc:spChg chg="add">
          <ac:chgData name="Landmark, Gry Marit Håpnes" userId="b19d8471-ec77-499d-94fe-838b9a94759e" providerId="ADAL" clId="{46525018-C829-4A38-92E7-E9392F8359BE}" dt="2023-09-06T13:02:57.893" v="3043" actId="26606"/>
          <ac:spMkLst>
            <pc:docMk/>
            <pc:sldMk cId="2452303857" sldId="306"/>
            <ac:spMk id="34" creationId="{22F15A2D-2324-487D-A02A-BF46C5C580EB}"/>
          </ac:spMkLst>
        </pc:spChg>
        <pc:spChg chg="add">
          <ac:chgData name="Landmark, Gry Marit Håpnes" userId="b19d8471-ec77-499d-94fe-838b9a94759e" providerId="ADAL" clId="{46525018-C829-4A38-92E7-E9392F8359BE}" dt="2023-09-06T13:02:57.893" v="3043" actId="26606"/>
          <ac:spMkLst>
            <pc:docMk/>
            <pc:sldMk cId="2452303857" sldId="306"/>
            <ac:spMk id="36" creationId="{17A7F34E-D418-47E2-9F86-2C45BBC31210}"/>
          </ac:spMkLst>
        </pc:spChg>
        <pc:spChg chg="add">
          <ac:chgData name="Landmark, Gry Marit Håpnes" userId="b19d8471-ec77-499d-94fe-838b9a94759e" providerId="ADAL" clId="{46525018-C829-4A38-92E7-E9392F8359BE}" dt="2023-09-06T13:02:57.893" v="3043" actId="26606"/>
          <ac:spMkLst>
            <pc:docMk/>
            <pc:sldMk cId="2452303857" sldId="306"/>
            <ac:spMk id="38" creationId="{2AEAFA59-923A-4F54-8B49-44C970BCC323}"/>
          </ac:spMkLst>
        </pc:spChg>
      </pc:sldChg>
      <pc:sldChg chg="addSp delSp modSp new del mod modClrScheme chgLayout modNotesTx">
        <pc:chgData name="Landmark, Gry Marit Håpnes" userId="b19d8471-ec77-499d-94fe-838b9a94759e" providerId="ADAL" clId="{46525018-C829-4A38-92E7-E9392F8359BE}" dt="2023-09-06T12:41:54.089" v="2600" actId="2696"/>
        <pc:sldMkLst>
          <pc:docMk/>
          <pc:sldMk cId="3239324595" sldId="307"/>
        </pc:sldMkLst>
        <pc:spChg chg="del mod">
          <ac:chgData name="Landmark, Gry Marit Håpnes" userId="b19d8471-ec77-499d-94fe-838b9a94759e" providerId="ADAL" clId="{46525018-C829-4A38-92E7-E9392F8359BE}" dt="2023-09-06T12:33:12.376" v="2525" actId="700"/>
          <ac:spMkLst>
            <pc:docMk/>
            <pc:sldMk cId="3239324595" sldId="307"/>
            <ac:spMk id="2" creationId="{BAB7890B-3924-63FB-84B4-ACAE856352EA}"/>
          </ac:spMkLst>
        </pc:spChg>
        <pc:spChg chg="del">
          <ac:chgData name="Landmark, Gry Marit Håpnes" userId="b19d8471-ec77-499d-94fe-838b9a94759e" providerId="ADAL" clId="{46525018-C829-4A38-92E7-E9392F8359BE}" dt="2023-09-06T12:33:12.376" v="2525" actId="700"/>
          <ac:spMkLst>
            <pc:docMk/>
            <pc:sldMk cId="3239324595" sldId="307"/>
            <ac:spMk id="3" creationId="{D210AB1B-3E3C-ADAF-30C3-B557386DC926}"/>
          </ac:spMkLst>
        </pc:spChg>
        <pc:spChg chg="add mod ord">
          <ac:chgData name="Landmark, Gry Marit Håpnes" userId="b19d8471-ec77-499d-94fe-838b9a94759e" providerId="ADAL" clId="{46525018-C829-4A38-92E7-E9392F8359BE}" dt="2023-09-06T12:34:03.393" v="2527" actId="1076"/>
          <ac:spMkLst>
            <pc:docMk/>
            <pc:sldMk cId="3239324595" sldId="307"/>
            <ac:spMk id="5" creationId="{48DFBB91-728C-6AFD-7AD4-A32FBC7B37B4}"/>
          </ac:spMkLst>
        </pc:spChg>
        <pc:spChg chg="add mod ord">
          <ac:chgData name="Landmark, Gry Marit Håpnes" userId="b19d8471-ec77-499d-94fe-838b9a94759e" providerId="ADAL" clId="{46525018-C829-4A38-92E7-E9392F8359BE}" dt="2023-09-06T12:34:43.371" v="2532" actId="1076"/>
          <ac:spMkLst>
            <pc:docMk/>
            <pc:sldMk cId="3239324595" sldId="307"/>
            <ac:spMk id="6" creationId="{E2D6395E-7B90-D879-4887-16F645EA1C0B}"/>
          </ac:spMkLst>
        </pc:spChg>
        <pc:spChg chg="add mod ord">
          <ac:chgData name="Landmark, Gry Marit Håpnes" userId="b19d8471-ec77-499d-94fe-838b9a94759e" providerId="ADAL" clId="{46525018-C829-4A38-92E7-E9392F8359BE}" dt="2023-09-06T12:33:50.885" v="2526" actId="700"/>
          <ac:spMkLst>
            <pc:docMk/>
            <pc:sldMk cId="3239324595" sldId="307"/>
            <ac:spMk id="7" creationId="{8D724238-4E4A-3B2A-47F3-8124D65B6127}"/>
          </ac:spMkLst>
        </pc:spChg>
        <pc:picChg chg="add mod">
          <ac:chgData name="Landmark, Gry Marit Håpnes" userId="b19d8471-ec77-499d-94fe-838b9a94759e" providerId="ADAL" clId="{46525018-C829-4A38-92E7-E9392F8359BE}" dt="2023-09-06T12:34:08.380" v="2528" actId="1076"/>
          <ac:picMkLst>
            <pc:docMk/>
            <pc:sldMk cId="3239324595" sldId="307"/>
            <ac:picMk id="4" creationId="{5B8B6A81-F879-CF9A-E0BF-3389B3C61824}"/>
          </ac:picMkLst>
        </pc:picChg>
      </pc:sldChg>
      <pc:sldChg chg="addSp delSp modSp new del mod setBg modClrScheme chgLayout">
        <pc:chgData name="Landmark, Gry Marit Håpnes" userId="b19d8471-ec77-499d-94fe-838b9a94759e" providerId="ADAL" clId="{46525018-C829-4A38-92E7-E9392F8359BE}" dt="2023-09-06T13:08:19.195" v="3506" actId="2696"/>
        <pc:sldMkLst>
          <pc:docMk/>
          <pc:sldMk cId="3948176703" sldId="308"/>
        </pc:sldMkLst>
        <pc:spChg chg="del">
          <ac:chgData name="Landmark, Gry Marit Håpnes" userId="b19d8471-ec77-499d-94fe-838b9a94759e" providerId="ADAL" clId="{46525018-C829-4A38-92E7-E9392F8359BE}" dt="2023-09-06T09:00:54.631" v="2317" actId="700"/>
          <ac:spMkLst>
            <pc:docMk/>
            <pc:sldMk cId="3948176703" sldId="308"/>
            <ac:spMk id="2" creationId="{6B03FE19-912A-ACE9-62A8-233996E42A16}"/>
          </ac:spMkLst>
        </pc:spChg>
        <pc:spChg chg="add del">
          <ac:chgData name="Landmark, Gry Marit Håpnes" userId="b19d8471-ec77-499d-94fe-838b9a94759e" providerId="ADAL" clId="{46525018-C829-4A38-92E7-E9392F8359BE}" dt="2023-09-06T09:00:54.631" v="2317" actId="700"/>
          <ac:spMkLst>
            <pc:docMk/>
            <pc:sldMk cId="3948176703" sldId="308"/>
            <ac:spMk id="3" creationId="{BE535117-28A0-0F68-869C-59321759B044}"/>
          </ac:spMkLst>
        </pc:spChg>
        <pc:spChg chg="add">
          <ac:chgData name="Landmark, Gry Marit Håpnes" userId="b19d8471-ec77-499d-94fe-838b9a94759e" providerId="ADAL" clId="{46525018-C829-4A38-92E7-E9392F8359BE}" dt="2023-09-06T09:01:12.018" v="2319" actId="26606"/>
          <ac:spMkLst>
            <pc:docMk/>
            <pc:sldMk cId="3948176703" sldId="308"/>
            <ac:spMk id="12" creationId="{32BC26D8-82FB-445E-AA49-62A77D7C1EE0}"/>
          </ac:spMkLst>
        </pc:spChg>
        <pc:spChg chg="add">
          <ac:chgData name="Landmark, Gry Marit Håpnes" userId="b19d8471-ec77-499d-94fe-838b9a94759e" providerId="ADAL" clId="{46525018-C829-4A38-92E7-E9392F8359BE}" dt="2023-09-06T09:01:12.018" v="2319" actId="26606"/>
          <ac:spMkLst>
            <pc:docMk/>
            <pc:sldMk cId="3948176703" sldId="308"/>
            <ac:spMk id="14" creationId="{CB44330D-EA18-4254-AA95-EB49948539B8}"/>
          </ac:spMkLst>
        </pc:spChg>
        <pc:picChg chg="add del mod ord">
          <ac:chgData name="Landmark, Gry Marit Håpnes" userId="b19d8471-ec77-499d-94fe-838b9a94759e" providerId="ADAL" clId="{46525018-C829-4A38-92E7-E9392F8359BE}" dt="2023-09-06T09:00:43.905" v="2316" actId="22"/>
          <ac:picMkLst>
            <pc:docMk/>
            <pc:sldMk cId="3948176703" sldId="308"/>
            <ac:picMk id="5" creationId="{C9DF070C-EB80-D44A-BCD7-143114C668E4}"/>
          </ac:picMkLst>
        </pc:picChg>
        <pc:picChg chg="add mod">
          <ac:chgData name="Landmark, Gry Marit Håpnes" userId="b19d8471-ec77-499d-94fe-838b9a94759e" providerId="ADAL" clId="{46525018-C829-4A38-92E7-E9392F8359BE}" dt="2023-09-06T09:01:12.018" v="2319" actId="26606"/>
          <ac:picMkLst>
            <pc:docMk/>
            <pc:sldMk cId="3948176703" sldId="308"/>
            <ac:picMk id="7" creationId="{FF27972A-3DAE-6157-0C0E-F29DAEE9860D}"/>
          </ac:picMkLst>
        </pc:picChg>
      </pc:sldChg>
      <pc:sldChg chg="addSp delSp modSp new mod setBg modNotesTx">
        <pc:chgData name="Landmark, Gry Marit Håpnes" userId="b19d8471-ec77-499d-94fe-838b9a94759e" providerId="ADAL" clId="{46525018-C829-4A38-92E7-E9392F8359BE}" dt="2023-09-07T07:39:10.380" v="7476" actId="6549"/>
        <pc:sldMkLst>
          <pc:docMk/>
          <pc:sldMk cId="3699826015" sldId="309"/>
        </pc:sldMkLst>
        <pc:spChg chg="mod">
          <ac:chgData name="Landmark, Gry Marit Håpnes" userId="b19d8471-ec77-499d-94fe-838b9a94759e" providerId="ADAL" clId="{46525018-C829-4A38-92E7-E9392F8359BE}" dt="2023-09-06T12:39:45.916" v="2599" actId="26606"/>
          <ac:spMkLst>
            <pc:docMk/>
            <pc:sldMk cId="3699826015" sldId="309"/>
            <ac:spMk id="2" creationId="{9A51BB34-3F34-B838-6152-36D36E93CD02}"/>
          </ac:spMkLst>
        </pc:spChg>
        <pc:spChg chg="del">
          <ac:chgData name="Landmark, Gry Marit Håpnes" userId="b19d8471-ec77-499d-94fe-838b9a94759e" providerId="ADAL" clId="{46525018-C829-4A38-92E7-E9392F8359BE}" dt="2023-09-06T12:39:37.043" v="2597"/>
          <ac:spMkLst>
            <pc:docMk/>
            <pc:sldMk cId="3699826015" sldId="309"/>
            <ac:spMk id="3" creationId="{4193DB9C-D437-0766-EFCC-0776FDE339E0}"/>
          </ac:spMkLst>
        </pc:spChg>
        <pc:spChg chg="mod">
          <ac:chgData name="Landmark, Gry Marit Håpnes" userId="b19d8471-ec77-499d-94fe-838b9a94759e" providerId="ADAL" clId="{46525018-C829-4A38-92E7-E9392F8359BE}" dt="2023-09-06T12:39:45.916" v="2599" actId="26606"/>
          <ac:spMkLst>
            <pc:docMk/>
            <pc:sldMk cId="3699826015" sldId="309"/>
            <ac:spMk id="4" creationId="{46C66CD7-2E74-4C45-7A02-B23C66BDE1B4}"/>
          </ac:spMkLst>
        </pc:spChg>
        <pc:spChg chg="add">
          <ac:chgData name="Landmark, Gry Marit Håpnes" userId="b19d8471-ec77-499d-94fe-838b9a94759e" providerId="ADAL" clId="{46525018-C829-4A38-92E7-E9392F8359BE}" dt="2023-09-06T12:39:45.916" v="2599" actId="26606"/>
          <ac:spMkLst>
            <pc:docMk/>
            <pc:sldMk cId="3699826015" sldId="309"/>
            <ac:spMk id="10" creationId="{E51BA4DF-2BD4-4EC2-B1DB-B27C8AC71864}"/>
          </ac:spMkLst>
        </pc:spChg>
        <pc:picChg chg="add mod">
          <ac:chgData name="Landmark, Gry Marit Håpnes" userId="b19d8471-ec77-499d-94fe-838b9a94759e" providerId="ADAL" clId="{46525018-C829-4A38-92E7-E9392F8359BE}" dt="2023-09-06T12:39:45.916" v="2599" actId="26606"/>
          <ac:picMkLst>
            <pc:docMk/>
            <pc:sldMk cId="3699826015" sldId="309"/>
            <ac:picMk id="5" creationId="{50C20E73-787E-CB92-1B16-19AC79D0D3BC}"/>
          </ac:picMkLst>
        </pc:picChg>
      </pc:sldChg>
      <pc:sldChg chg="addSp delSp modSp new mod setBg">
        <pc:chgData name="Landmark, Gry Marit Håpnes" userId="b19d8471-ec77-499d-94fe-838b9a94759e" providerId="ADAL" clId="{46525018-C829-4A38-92E7-E9392F8359BE}" dt="2023-09-06T13:08:03.961" v="3505" actId="14100"/>
        <pc:sldMkLst>
          <pc:docMk/>
          <pc:sldMk cId="3507699571" sldId="310"/>
        </pc:sldMkLst>
        <pc:spChg chg="mod">
          <ac:chgData name="Landmark, Gry Marit Håpnes" userId="b19d8471-ec77-499d-94fe-838b9a94759e" providerId="ADAL" clId="{46525018-C829-4A38-92E7-E9392F8359BE}" dt="2023-09-06T13:08:03.961" v="3505" actId="14100"/>
          <ac:spMkLst>
            <pc:docMk/>
            <pc:sldMk cId="3507699571" sldId="310"/>
            <ac:spMk id="2" creationId="{EBA578FB-3F68-7AD3-B980-9847EFF656EA}"/>
          </ac:spMkLst>
        </pc:spChg>
        <pc:spChg chg="del mod">
          <ac:chgData name="Landmark, Gry Marit Håpnes" userId="b19d8471-ec77-499d-94fe-838b9a94759e" providerId="ADAL" clId="{46525018-C829-4A38-92E7-E9392F8359BE}" dt="2023-09-06T13:07:17.899" v="3454" actId="26606"/>
          <ac:spMkLst>
            <pc:docMk/>
            <pc:sldMk cId="3507699571" sldId="310"/>
            <ac:spMk id="3" creationId="{61A24B00-AB31-470D-8C58-3F98A4AAFB93}"/>
          </ac:spMkLst>
        </pc:spChg>
        <pc:spChg chg="add">
          <ac:chgData name="Landmark, Gry Marit Håpnes" userId="b19d8471-ec77-499d-94fe-838b9a94759e" providerId="ADAL" clId="{46525018-C829-4A38-92E7-E9392F8359BE}" dt="2023-09-06T13:07:17.899" v="3454" actId="26606"/>
          <ac:spMkLst>
            <pc:docMk/>
            <pc:sldMk cId="3507699571" sldId="310"/>
            <ac:spMk id="9" creationId="{2659FDB4-FCBE-4A89-B46D-43D4FA54464D}"/>
          </ac:spMkLst>
        </pc:spChg>
        <pc:graphicFrameChg chg="add">
          <ac:chgData name="Landmark, Gry Marit Håpnes" userId="b19d8471-ec77-499d-94fe-838b9a94759e" providerId="ADAL" clId="{46525018-C829-4A38-92E7-E9392F8359BE}" dt="2023-09-06T13:07:17.899" v="3454" actId="26606"/>
          <ac:graphicFrameMkLst>
            <pc:docMk/>
            <pc:sldMk cId="3507699571" sldId="310"/>
            <ac:graphicFrameMk id="5" creationId="{1A7DB005-90D1-3317-2592-FC54B3389B54}"/>
          </ac:graphicFrameMkLst>
        </pc:graphicFrameChg>
        <pc:cxnChg chg="add">
          <ac:chgData name="Landmark, Gry Marit Håpnes" userId="b19d8471-ec77-499d-94fe-838b9a94759e" providerId="ADAL" clId="{46525018-C829-4A38-92E7-E9392F8359BE}" dt="2023-09-06T13:07:17.899" v="3454" actId="26606"/>
          <ac:cxnSpMkLst>
            <pc:docMk/>
            <pc:sldMk cId="3507699571" sldId="310"/>
            <ac:cxnSpMk id="11" creationId="{C8F51B3F-8331-4E4A-AE96-D47B1006EEAD}"/>
          </ac:cxnSpMkLst>
        </pc:cxn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3.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4" Type="http://schemas.openxmlformats.org/officeDocument/2006/relationships/image" Target="../media/image11.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0C15EF5-9266-4BF9-8156-9FEF5C41930F}" type="doc">
      <dgm:prSet loTypeId="urn:microsoft.com/office/officeart/2018/2/layout/IconLabelDescriptionList" loCatId="icon" qsTypeId="urn:microsoft.com/office/officeart/2005/8/quickstyle/simple1" qsCatId="simple" csTypeId="urn:microsoft.com/office/officeart/2018/5/colors/Iconchunking_neutralbg_colorful5" csCatId="colorful" phldr="1"/>
      <dgm:spPr/>
      <dgm:t>
        <a:bodyPr/>
        <a:lstStyle/>
        <a:p>
          <a:endParaRPr lang="en-US"/>
        </a:p>
      </dgm:t>
    </dgm:pt>
    <dgm:pt modelId="{65625F70-4EE1-4D7A-9ABE-B890B1AA6938}">
      <dgm:prSet/>
      <dgm:spPr/>
      <dgm:t>
        <a:bodyPr/>
        <a:lstStyle/>
        <a:p>
          <a:pPr>
            <a:lnSpc>
              <a:spcPct val="100000"/>
            </a:lnSpc>
            <a:defRPr b="1"/>
          </a:pPr>
          <a:r>
            <a:rPr lang="nb-NO"/>
            <a:t>Myndighet til å koordinere</a:t>
          </a:r>
          <a:endParaRPr lang="en-US"/>
        </a:p>
      </dgm:t>
    </dgm:pt>
    <dgm:pt modelId="{FFA4D629-98D4-4551-B8C6-66C913F4E313}" type="parTrans" cxnId="{244D2AC3-B808-48C4-B59C-9C67CB4B193E}">
      <dgm:prSet/>
      <dgm:spPr/>
      <dgm:t>
        <a:bodyPr/>
        <a:lstStyle/>
        <a:p>
          <a:endParaRPr lang="en-US"/>
        </a:p>
      </dgm:t>
    </dgm:pt>
    <dgm:pt modelId="{06A753DD-0522-4097-9112-69CC156BDBF3}" type="sibTrans" cxnId="{244D2AC3-B808-48C4-B59C-9C67CB4B193E}">
      <dgm:prSet/>
      <dgm:spPr/>
      <dgm:t>
        <a:bodyPr/>
        <a:lstStyle/>
        <a:p>
          <a:endParaRPr lang="en-US"/>
        </a:p>
      </dgm:t>
    </dgm:pt>
    <dgm:pt modelId="{38918521-3D45-4F42-B630-508C72A5CADE}">
      <dgm:prSet/>
      <dgm:spPr/>
      <dgm:t>
        <a:bodyPr/>
        <a:lstStyle/>
        <a:p>
          <a:pPr>
            <a:lnSpc>
              <a:spcPct val="100000"/>
            </a:lnSpc>
          </a:pPr>
          <a:endParaRPr lang="en-US" dirty="0"/>
        </a:p>
      </dgm:t>
    </dgm:pt>
    <dgm:pt modelId="{0037AFFA-4687-48BE-A600-8D0E2F50CB71}" type="parTrans" cxnId="{9965693B-2914-4424-A00F-ED8AE19A0195}">
      <dgm:prSet/>
      <dgm:spPr/>
      <dgm:t>
        <a:bodyPr/>
        <a:lstStyle/>
        <a:p>
          <a:endParaRPr lang="en-US"/>
        </a:p>
      </dgm:t>
    </dgm:pt>
    <dgm:pt modelId="{14D4C9E0-3A7F-4322-A2ED-B83EE2CCB19C}" type="sibTrans" cxnId="{9965693B-2914-4424-A00F-ED8AE19A0195}">
      <dgm:prSet/>
      <dgm:spPr/>
      <dgm:t>
        <a:bodyPr/>
        <a:lstStyle/>
        <a:p>
          <a:endParaRPr lang="en-US"/>
        </a:p>
      </dgm:t>
    </dgm:pt>
    <dgm:pt modelId="{910A65FD-7D95-49B4-ADBD-01ECA61935B8}">
      <dgm:prSet/>
      <dgm:spPr/>
      <dgm:t>
        <a:bodyPr/>
        <a:lstStyle/>
        <a:p>
          <a:pPr>
            <a:lnSpc>
              <a:spcPct val="100000"/>
            </a:lnSpc>
            <a:defRPr b="1"/>
          </a:pPr>
          <a:r>
            <a:rPr lang="nb-NO"/>
            <a:t>Forventningsavklaring til rollen overfor barnet, ungdommen, familien og samarbeidspartnere</a:t>
          </a:r>
          <a:endParaRPr lang="en-US"/>
        </a:p>
      </dgm:t>
    </dgm:pt>
    <dgm:pt modelId="{69009E69-69DF-4659-A13C-764BF7FB2618}" type="parTrans" cxnId="{5FF4576B-70BD-4DDC-9A3D-76A07A112248}">
      <dgm:prSet/>
      <dgm:spPr/>
      <dgm:t>
        <a:bodyPr/>
        <a:lstStyle/>
        <a:p>
          <a:endParaRPr lang="en-US"/>
        </a:p>
      </dgm:t>
    </dgm:pt>
    <dgm:pt modelId="{1D968716-D460-496E-B74E-66411915E137}" type="sibTrans" cxnId="{5FF4576B-70BD-4DDC-9A3D-76A07A112248}">
      <dgm:prSet/>
      <dgm:spPr/>
      <dgm:t>
        <a:bodyPr/>
        <a:lstStyle/>
        <a:p>
          <a:endParaRPr lang="en-US"/>
        </a:p>
      </dgm:t>
    </dgm:pt>
    <dgm:pt modelId="{1307CB62-0836-4796-B22D-11721B06DC35}">
      <dgm:prSet/>
      <dgm:spPr/>
      <dgm:t>
        <a:bodyPr/>
        <a:lstStyle/>
        <a:p>
          <a:pPr>
            <a:lnSpc>
              <a:spcPct val="100000"/>
            </a:lnSpc>
          </a:pPr>
          <a:endParaRPr lang="en-US" dirty="0"/>
        </a:p>
      </dgm:t>
    </dgm:pt>
    <dgm:pt modelId="{AC4456E0-53CC-4D06-A766-10B936481A2B}" type="parTrans" cxnId="{66AED7B0-63C4-4DFF-A9FD-A60CA1A97771}">
      <dgm:prSet/>
      <dgm:spPr/>
      <dgm:t>
        <a:bodyPr/>
        <a:lstStyle/>
        <a:p>
          <a:endParaRPr lang="en-US"/>
        </a:p>
      </dgm:t>
    </dgm:pt>
    <dgm:pt modelId="{5C61FB23-68BA-472B-9192-F755C656CB91}" type="sibTrans" cxnId="{66AED7B0-63C4-4DFF-A9FD-A60CA1A97771}">
      <dgm:prSet/>
      <dgm:spPr/>
      <dgm:t>
        <a:bodyPr/>
        <a:lstStyle/>
        <a:p>
          <a:endParaRPr lang="en-US"/>
        </a:p>
      </dgm:t>
    </dgm:pt>
    <dgm:pt modelId="{A4494630-3515-4CA2-8432-966701B45578}" type="pres">
      <dgm:prSet presAssocID="{F0C15EF5-9266-4BF9-8156-9FEF5C41930F}" presName="root" presStyleCnt="0">
        <dgm:presLayoutVars>
          <dgm:dir/>
          <dgm:resizeHandles val="exact"/>
        </dgm:presLayoutVars>
      </dgm:prSet>
      <dgm:spPr/>
    </dgm:pt>
    <dgm:pt modelId="{4BA7F06C-2AA1-4A8F-9A6D-ED48419DC0E8}" type="pres">
      <dgm:prSet presAssocID="{65625F70-4EE1-4D7A-9ABE-B890B1AA6938}" presName="compNode" presStyleCnt="0"/>
      <dgm:spPr/>
    </dgm:pt>
    <dgm:pt modelId="{16E5B716-7875-45E5-B596-3AFD86DD2ECA}" type="pres">
      <dgm:prSet presAssocID="{65625F70-4EE1-4D7A-9ABE-B890B1AA693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åndtrykk"/>
        </a:ext>
      </dgm:extLst>
    </dgm:pt>
    <dgm:pt modelId="{F0F2F7F9-4DE7-40B4-98BE-09BCAF1B504A}" type="pres">
      <dgm:prSet presAssocID="{65625F70-4EE1-4D7A-9ABE-B890B1AA6938}" presName="iconSpace" presStyleCnt="0"/>
      <dgm:spPr/>
    </dgm:pt>
    <dgm:pt modelId="{376C2A24-84F7-4089-B9FA-28AB4ECAEB0A}" type="pres">
      <dgm:prSet presAssocID="{65625F70-4EE1-4D7A-9ABE-B890B1AA6938}" presName="parTx" presStyleLbl="revTx" presStyleIdx="0" presStyleCnt="4">
        <dgm:presLayoutVars>
          <dgm:chMax val="0"/>
          <dgm:chPref val="0"/>
        </dgm:presLayoutVars>
      </dgm:prSet>
      <dgm:spPr/>
    </dgm:pt>
    <dgm:pt modelId="{C0581759-C721-47DC-B6E5-32CC219E3502}" type="pres">
      <dgm:prSet presAssocID="{65625F70-4EE1-4D7A-9ABE-B890B1AA6938}" presName="txSpace" presStyleCnt="0"/>
      <dgm:spPr/>
    </dgm:pt>
    <dgm:pt modelId="{84DA87B2-C04C-4536-9984-1A2F948DE625}" type="pres">
      <dgm:prSet presAssocID="{65625F70-4EE1-4D7A-9ABE-B890B1AA6938}" presName="desTx" presStyleLbl="revTx" presStyleIdx="1" presStyleCnt="4">
        <dgm:presLayoutVars/>
      </dgm:prSet>
      <dgm:spPr/>
    </dgm:pt>
    <dgm:pt modelId="{FAE6C61A-53AF-47F9-97FB-ADCA089B5592}" type="pres">
      <dgm:prSet presAssocID="{06A753DD-0522-4097-9112-69CC156BDBF3}" presName="sibTrans" presStyleCnt="0"/>
      <dgm:spPr/>
    </dgm:pt>
    <dgm:pt modelId="{56C07A97-4C6D-4607-8027-D34E2B805757}" type="pres">
      <dgm:prSet presAssocID="{910A65FD-7D95-49B4-ADBD-01ECA61935B8}" presName="compNode" presStyleCnt="0"/>
      <dgm:spPr/>
    </dgm:pt>
    <dgm:pt modelId="{5235B699-7C62-4819-9902-93DCBEB68594}" type="pres">
      <dgm:prSet presAssocID="{910A65FD-7D95-49B4-ADBD-01ECA61935B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je"/>
        </a:ext>
      </dgm:extLst>
    </dgm:pt>
    <dgm:pt modelId="{AD0BA2A8-CEE2-4882-98E4-59638DDCB3EB}" type="pres">
      <dgm:prSet presAssocID="{910A65FD-7D95-49B4-ADBD-01ECA61935B8}" presName="iconSpace" presStyleCnt="0"/>
      <dgm:spPr/>
    </dgm:pt>
    <dgm:pt modelId="{00A7674D-0859-41BB-BA35-BFEA3FB33A0B}" type="pres">
      <dgm:prSet presAssocID="{910A65FD-7D95-49B4-ADBD-01ECA61935B8}" presName="parTx" presStyleLbl="revTx" presStyleIdx="2" presStyleCnt="4">
        <dgm:presLayoutVars>
          <dgm:chMax val="0"/>
          <dgm:chPref val="0"/>
        </dgm:presLayoutVars>
      </dgm:prSet>
      <dgm:spPr/>
    </dgm:pt>
    <dgm:pt modelId="{99712CA6-53A7-4558-9A02-9B5B5289ABD8}" type="pres">
      <dgm:prSet presAssocID="{910A65FD-7D95-49B4-ADBD-01ECA61935B8}" presName="txSpace" presStyleCnt="0"/>
      <dgm:spPr/>
    </dgm:pt>
    <dgm:pt modelId="{DC01345D-0CFE-4E27-98B3-C1226FEC9E60}" type="pres">
      <dgm:prSet presAssocID="{910A65FD-7D95-49B4-ADBD-01ECA61935B8}" presName="desTx" presStyleLbl="revTx" presStyleIdx="3" presStyleCnt="4">
        <dgm:presLayoutVars/>
      </dgm:prSet>
      <dgm:spPr/>
    </dgm:pt>
  </dgm:ptLst>
  <dgm:cxnLst>
    <dgm:cxn modelId="{CEE52336-7126-419B-8BEB-D42B96A52F48}" type="presOf" srcId="{1307CB62-0836-4796-B22D-11721B06DC35}" destId="{DC01345D-0CFE-4E27-98B3-C1226FEC9E60}" srcOrd="0" destOrd="0" presId="urn:microsoft.com/office/officeart/2018/2/layout/IconLabelDescriptionList"/>
    <dgm:cxn modelId="{9965693B-2914-4424-A00F-ED8AE19A0195}" srcId="{65625F70-4EE1-4D7A-9ABE-B890B1AA6938}" destId="{38918521-3D45-4F42-B630-508C72A5CADE}" srcOrd="0" destOrd="0" parTransId="{0037AFFA-4687-48BE-A600-8D0E2F50CB71}" sibTransId="{14D4C9E0-3A7F-4322-A2ED-B83EE2CCB19C}"/>
    <dgm:cxn modelId="{5FF4576B-70BD-4DDC-9A3D-76A07A112248}" srcId="{F0C15EF5-9266-4BF9-8156-9FEF5C41930F}" destId="{910A65FD-7D95-49B4-ADBD-01ECA61935B8}" srcOrd="1" destOrd="0" parTransId="{69009E69-69DF-4659-A13C-764BF7FB2618}" sibTransId="{1D968716-D460-496E-B74E-66411915E137}"/>
    <dgm:cxn modelId="{66AED7B0-63C4-4DFF-A9FD-A60CA1A97771}" srcId="{910A65FD-7D95-49B4-ADBD-01ECA61935B8}" destId="{1307CB62-0836-4796-B22D-11721B06DC35}" srcOrd="0" destOrd="0" parTransId="{AC4456E0-53CC-4D06-A766-10B936481A2B}" sibTransId="{5C61FB23-68BA-472B-9192-F755C656CB91}"/>
    <dgm:cxn modelId="{244D2AC3-B808-48C4-B59C-9C67CB4B193E}" srcId="{F0C15EF5-9266-4BF9-8156-9FEF5C41930F}" destId="{65625F70-4EE1-4D7A-9ABE-B890B1AA6938}" srcOrd="0" destOrd="0" parTransId="{FFA4D629-98D4-4551-B8C6-66C913F4E313}" sibTransId="{06A753DD-0522-4097-9112-69CC156BDBF3}"/>
    <dgm:cxn modelId="{50A4BAC5-A605-453E-B589-56D36454060D}" type="presOf" srcId="{910A65FD-7D95-49B4-ADBD-01ECA61935B8}" destId="{00A7674D-0859-41BB-BA35-BFEA3FB33A0B}" srcOrd="0" destOrd="0" presId="urn:microsoft.com/office/officeart/2018/2/layout/IconLabelDescriptionList"/>
    <dgm:cxn modelId="{66A219D6-7E61-4AFB-AC15-FF00F2345DC5}" type="presOf" srcId="{F0C15EF5-9266-4BF9-8156-9FEF5C41930F}" destId="{A4494630-3515-4CA2-8432-966701B45578}" srcOrd="0" destOrd="0" presId="urn:microsoft.com/office/officeart/2018/2/layout/IconLabelDescriptionList"/>
    <dgm:cxn modelId="{3F3F77EE-C6E6-4B74-B7CC-69DE8DBAD155}" type="presOf" srcId="{38918521-3D45-4F42-B630-508C72A5CADE}" destId="{84DA87B2-C04C-4536-9984-1A2F948DE625}" srcOrd="0" destOrd="0" presId="urn:microsoft.com/office/officeart/2018/2/layout/IconLabelDescriptionList"/>
    <dgm:cxn modelId="{3F7694FD-7B07-4EE9-AC02-A93996E5D8FC}" type="presOf" srcId="{65625F70-4EE1-4D7A-9ABE-B890B1AA6938}" destId="{376C2A24-84F7-4089-B9FA-28AB4ECAEB0A}" srcOrd="0" destOrd="0" presId="urn:microsoft.com/office/officeart/2018/2/layout/IconLabelDescriptionList"/>
    <dgm:cxn modelId="{53D37E81-B578-419C-B1CF-5E9267CF8BED}" type="presParOf" srcId="{A4494630-3515-4CA2-8432-966701B45578}" destId="{4BA7F06C-2AA1-4A8F-9A6D-ED48419DC0E8}" srcOrd="0" destOrd="0" presId="urn:microsoft.com/office/officeart/2018/2/layout/IconLabelDescriptionList"/>
    <dgm:cxn modelId="{7879C9FC-39BD-459C-8E73-758EA2497D5D}" type="presParOf" srcId="{4BA7F06C-2AA1-4A8F-9A6D-ED48419DC0E8}" destId="{16E5B716-7875-45E5-B596-3AFD86DD2ECA}" srcOrd="0" destOrd="0" presId="urn:microsoft.com/office/officeart/2018/2/layout/IconLabelDescriptionList"/>
    <dgm:cxn modelId="{B31FD3DD-1EDA-4E1E-9683-C5ED71013789}" type="presParOf" srcId="{4BA7F06C-2AA1-4A8F-9A6D-ED48419DC0E8}" destId="{F0F2F7F9-4DE7-40B4-98BE-09BCAF1B504A}" srcOrd="1" destOrd="0" presId="urn:microsoft.com/office/officeart/2018/2/layout/IconLabelDescriptionList"/>
    <dgm:cxn modelId="{7ED3E81C-D6E5-4113-825B-0CE48443CD00}" type="presParOf" srcId="{4BA7F06C-2AA1-4A8F-9A6D-ED48419DC0E8}" destId="{376C2A24-84F7-4089-B9FA-28AB4ECAEB0A}" srcOrd="2" destOrd="0" presId="urn:microsoft.com/office/officeart/2018/2/layout/IconLabelDescriptionList"/>
    <dgm:cxn modelId="{81BF32F9-4513-43F2-9F35-00D770A3999B}" type="presParOf" srcId="{4BA7F06C-2AA1-4A8F-9A6D-ED48419DC0E8}" destId="{C0581759-C721-47DC-B6E5-32CC219E3502}" srcOrd="3" destOrd="0" presId="urn:microsoft.com/office/officeart/2018/2/layout/IconLabelDescriptionList"/>
    <dgm:cxn modelId="{B828024B-0ADF-49A1-8D06-39D964138E6A}" type="presParOf" srcId="{4BA7F06C-2AA1-4A8F-9A6D-ED48419DC0E8}" destId="{84DA87B2-C04C-4536-9984-1A2F948DE625}" srcOrd="4" destOrd="0" presId="urn:microsoft.com/office/officeart/2018/2/layout/IconLabelDescriptionList"/>
    <dgm:cxn modelId="{D5C8F3B0-F22D-4BF9-8670-9A9F6132D1F6}" type="presParOf" srcId="{A4494630-3515-4CA2-8432-966701B45578}" destId="{FAE6C61A-53AF-47F9-97FB-ADCA089B5592}" srcOrd="1" destOrd="0" presId="urn:microsoft.com/office/officeart/2018/2/layout/IconLabelDescriptionList"/>
    <dgm:cxn modelId="{A9B90F0F-2297-4C77-B5FF-BA80EA2B3BB2}" type="presParOf" srcId="{A4494630-3515-4CA2-8432-966701B45578}" destId="{56C07A97-4C6D-4607-8027-D34E2B805757}" srcOrd="2" destOrd="0" presId="urn:microsoft.com/office/officeart/2018/2/layout/IconLabelDescriptionList"/>
    <dgm:cxn modelId="{46C46A74-2BBD-45F9-8773-96F36275315C}" type="presParOf" srcId="{56C07A97-4C6D-4607-8027-D34E2B805757}" destId="{5235B699-7C62-4819-9902-93DCBEB68594}" srcOrd="0" destOrd="0" presId="urn:microsoft.com/office/officeart/2018/2/layout/IconLabelDescriptionList"/>
    <dgm:cxn modelId="{8EAF8C15-6683-4AD9-9095-3112C89F36C1}" type="presParOf" srcId="{56C07A97-4C6D-4607-8027-D34E2B805757}" destId="{AD0BA2A8-CEE2-4882-98E4-59638DDCB3EB}" srcOrd="1" destOrd="0" presId="urn:microsoft.com/office/officeart/2018/2/layout/IconLabelDescriptionList"/>
    <dgm:cxn modelId="{3A082F0E-147A-4504-84B8-8496374CE544}" type="presParOf" srcId="{56C07A97-4C6D-4607-8027-D34E2B805757}" destId="{00A7674D-0859-41BB-BA35-BFEA3FB33A0B}" srcOrd="2" destOrd="0" presId="urn:microsoft.com/office/officeart/2018/2/layout/IconLabelDescriptionList"/>
    <dgm:cxn modelId="{E0E97015-8723-4AF7-BC0A-D0214FA00AD6}" type="presParOf" srcId="{56C07A97-4C6D-4607-8027-D34E2B805757}" destId="{99712CA6-53A7-4558-9A02-9B5B5289ABD8}" srcOrd="3" destOrd="0" presId="urn:microsoft.com/office/officeart/2018/2/layout/IconLabelDescriptionList"/>
    <dgm:cxn modelId="{26E56B79-B6F1-451D-9A29-CC4A930E0C56}" type="presParOf" srcId="{56C07A97-4C6D-4607-8027-D34E2B805757}" destId="{DC01345D-0CFE-4E27-98B3-C1226FEC9E60}"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91D077-1D57-46BF-BD8C-994A65FD9F49}"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C54ADCF-DAC6-463B-8208-12112F47876B}">
      <dgm:prSet/>
      <dgm:spPr/>
      <dgm:t>
        <a:bodyPr/>
        <a:lstStyle/>
        <a:p>
          <a:pPr>
            <a:lnSpc>
              <a:spcPct val="100000"/>
            </a:lnSpc>
            <a:defRPr b="1"/>
          </a:pPr>
          <a:r>
            <a:rPr lang="nb-NO"/>
            <a:t>Kompetanse i rollen som barnekoordinator</a:t>
          </a:r>
          <a:endParaRPr lang="en-US"/>
        </a:p>
      </dgm:t>
    </dgm:pt>
    <dgm:pt modelId="{C535565D-3DDD-47F6-94D8-035D4551C48B}" type="parTrans" cxnId="{C02A2303-361F-4499-BF15-DB14F958EC0C}">
      <dgm:prSet/>
      <dgm:spPr/>
      <dgm:t>
        <a:bodyPr/>
        <a:lstStyle/>
        <a:p>
          <a:endParaRPr lang="en-US"/>
        </a:p>
      </dgm:t>
    </dgm:pt>
    <dgm:pt modelId="{659A1F8E-95A9-40BC-9E4E-900C10248322}" type="sibTrans" cxnId="{C02A2303-361F-4499-BF15-DB14F958EC0C}">
      <dgm:prSet/>
      <dgm:spPr/>
      <dgm:t>
        <a:bodyPr/>
        <a:lstStyle/>
        <a:p>
          <a:endParaRPr lang="en-US"/>
        </a:p>
      </dgm:t>
    </dgm:pt>
    <dgm:pt modelId="{F03324B9-9433-4B44-8083-118105C38091}">
      <dgm:prSet/>
      <dgm:spPr/>
      <dgm:t>
        <a:bodyPr/>
        <a:lstStyle/>
        <a:p>
          <a:pPr>
            <a:lnSpc>
              <a:spcPct val="100000"/>
            </a:lnSpc>
          </a:pPr>
          <a:endParaRPr lang="en-US" dirty="0"/>
        </a:p>
      </dgm:t>
    </dgm:pt>
    <dgm:pt modelId="{35AB38EE-7751-4B9D-8D9F-F764955252D9}" type="parTrans" cxnId="{8B435BB3-61DF-43FC-B5FE-F4F57BF80512}">
      <dgm:prSet/>
      <dgm:spPr/>
      <dgm:t>
        <a:bodyPr/>
        <a:lstStyle/>
        <a:p>
          <a:endParaRPr lang="en-US"/>
        </a:p>
      </dgm:t>
    </dgm:pt>
    <dgm:pt modelId="{D79D2EC9-1E85-4530-8EF8-1A34BD0E4139}" type="sibTrans" cxnId="{8B435BB3-61DF-43FC-B5FE-F4F57BF80512}">
      <dgm:prSet/>
      <dgm:spPr/>
      <dgm:t>
        <a:bodyPr/>
        <a:lstStyle/>
        <a:p>
          <a:endParaRPr lang="en-US"/>
        </a:p>
      </dgm:t>
    </dgm:pt>
    <dgm:pt modelId="{B635A26F-55B3-4A2D-88E3-693A2343F2F7}">
      <dgm:prSet/>
      <dgm:spPr/>
      <dgm:t>
        <a:bodyPr/>
        <a:lstStyle/>
        <a:p>
          <a:pPr>
            <a:lnSpc>
              <a:spcPct val="100000"/>
            </a:lnSpc>
            <a:defRPr b="1"/>
          </a:pPr>
          <a:r>
            <a:rPr lang="nb-NO"/>
            <a:t>Oppnevning av barnekoordinator</a:t>
          </a:r>
          <a:endParaRPr lang="en-US"/>
        </a:p>
      </dgm:t>
    </dgm:pt>
    <dgm:pt modelId="{6AA52772-0062-4805-B666-9254520B72FA}" type="parTrans" cxnId="{1F1B50E8-A542-4A14-BB20-6741FE549788}">
      <dgm:prSet/>
      <dgm:spPr/>
      <dgm:t>
        <a:bodyPr/>
        <a:lstStyle/>
        <a:p>
          <a:endParaRPr lang="en-US"/>
        </a:p>
      </dgm:t>
    </dgm:pt>
    <dgm:pt modelId="{73EE82E7-A81C-446B-8283-8D9AD87817A8}" type="sibTrans" cxnId="{1F1B50E8-A542-4A14-BB20-6741FE549788}">
      <dgm:prSet/>
      <dgm:spPr/>
      <dgm:t>
        <a:bodyPr/>
        <a:lstStyle/>
        <a:p>
          <a:endParaRPr lang="en-US"/>
        </a:p>
      </dgm:t>
    </dgm:pt>
    <dgm:pt modelId="{E16ECEE1-31E4-47D2-8413-B6C98A1E7443}">
      <dgm:prSet/>
      <dgm:spPr/>
      <dgm:t>
        <a:bodyPr/>
        <a:lstStyle/>
        <a:p>
          <a:pPr>
            <a:lnSpc>
              <a:spcPct val="100000"/>
            </a:lnSpc>
            <a:defRPr b="1"/>
          </a:pPr>
          <a:r>
            <a:rPr lang="nb-NO"/>
            <a:t>Kommunen må sikre gode rammer for barnekoordinators arbeid</a:t>
          </a:r>
          <a:endParaRPr lang="en-US"/>
        </a:p>
      </dgm:t>
    </dgm:pt>
    <dgm:pt modelId="{B2CF1759-4D51-445F-A086-18A72A4EBD99}" type="parTrans" cxnId="{51C3AAC4-52C1-4CB8-B3D5-B92F19C103D6}">
      <dgm:prSet/>
      <dgm:spPr/>
      <dgm:t>
        <a:bodyPr/>
        <a:lstStyle/>
        <a:p>
          <a:endParaRPr lang="en-US"/>
        </a:p>
      </dgm:t>
    </dgm:pt>
    <dgm:pt modelId="{BFC5571E-7B96-4A35-8166-B7E080145D53}" type="sibTrans" cxnId="{51C3AAC4-52C1-4CB8-B3D5-B92F19C103D6}">
      <dgm:prSet/>
      <dgm:spPr/>
      <dgm:t>
        <a:bodyPr/>
        <a:lstStyle/>
        <a:p>
          <a:endParaRPr lang="en-US"/>
        </a:p>
      </dgm:t>
    </dgm:pt>
    <dgm:pt modelId="{6A66612D-8DAA-4E38-8752-9CEDDE9955C4}" type="pres">
      <dgm:prSet presAssocID="{B491D077-1D57-46BF-BD8C-994A65FD9F49}" presName="root" presStyleCnt="0">
        <dgm:presLayoutVars>
          <dgm:dir/>
          <dgm:resizeHandles val="exact"/>
        </dgm:presLayoutVars>
      </dgm:prSet>
      <dgm:spPr/>
    </dgm:pt>
    <dgm:pt modelId="{25281F09-BB19-444E-A14E-63BABF915DCC}" type="pres">
      <dgm:prSet presAssocID="{7C54ADCF-DAC6-463B-8208-12112F47876B}" presName="compNode" presStyleCnt="0"/>
      <dgm:spPr/>
    </dgm:pt>
    <dgm:pt modelId="{F93DD0E6-67E1-4C60-BECC-634301EB97F1}" type="pres">
      <dgm:prSet presAssocID="{7C54ADCF-DAC6-463B-8208-12112F47876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vmerking"/>
        </a:ext>
      </dgm:extLst>
    </dgm:pt>
    <dgm:pt modelId="{3F8FD49B-8413-42F1-8668-6BDD96A92E9D}" type="pres">
      <dgm:prSet presAssocID="{7C54ADCF-DAC6-463B-8208-12112F47876B}" presName="iconSpace" presStyleCnt="0"/>
      <dgm:spPr/>
    </dgm:pt>
    <dgm:pt modelId="{3560EA57-BE44-44B1-9E44-816913806CFD}" type="pres">
      <dgm:prSet presAssocID="{7C54ADCF-DAC6-463B-8208-12112F47876B}" presName="parTx" presStyleLbl="revTx" presStyleIdx="0" presStyleCnt="6">
        <dgm:presLayoutVars>
          <dgm:chMax val="0"/>
          <dgm:chPref val="0"/>
        </dgm:presLayoutVars>
      </dgm:prSet>
      <dgm:spPr/>
    </dgm:pt>
    <dgm:pt modelId="{918A53DE-5B1D-44B2-88AC-570C66295E5F}" type="pres">
      <dgm:prSet presAssocID="{7C54ADCF-DAC6-463B-8208-12112F47876B}" presName="txSpace" presStyleCnt="0"/>
      <dgm:spPr/>
    </dgm:pt>
    <dgm:pt modelId="{473F1379-94F5-4712-BF2E-EFA664FF2ED6}" type="pres">
      <dgm:prSet presAssocID="{7C54ADCF-DAC6-463B-8208-12112F47876B}" presName="desTx" presStyleLbl="revTx" presStyleIdx="1" presStyleCnt="6">
        <dgm:presLayoutVars/>
      </dgm:prSet>
      <dgm:spPr/>
    </dgm:pt>
    <dgm:pt modelId="{A07B5B65-6BC4-4BFB-B264-012F9F1E4782}" type="pres">
      <dgm:prSet presAssocID="{659A1F8E-95A9-40BC-9E4E-900C10248322}" presName="sibTrans" presStyleCnt="0"/>
      <dgm:spPr/>
    </dgm:pt>
    <dgm:pt modelId="{7ACD63C6-ECFF-4DE0-830D-5DF92DFEE433}" type="pres">
      <dgm:prSet presAssocID="{B635A26F-55B3-4A2D-88E3-693A2343F2F7}" presName="compNode" presStyleCnt="0"/>
      <dgm:spPr/>
    </dgm:pt>
    <dgm:pt modelId="{C240075F-F4D8-4313-9CF0-E32864C76D29}" type="pres">
      <dgm:prSet presAssocID="{B635A26F-55B3-4A2D-88E3-693A2343F2F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y"/>
        </a:ext>
      </dgm:extLst>
    </dgm:pt>
    <dgm:pt modelId="{2809CED6-6B8C-485F-BEE6-0A38703BD87B}" type="pres">
      <dgm:prSet presAssocID="{B635A26F-55B3-4A2D-88E3-693A2343F2F7}" presName="iconSpace" presStyleCnt="0"/>
      <dgm:spPr/>
    </dgm:pt>
    <dgm:pt modelId="{E153DF34-BCF1-430A-9935-8F03CACAA998}" type="pres">
      <dgm:prSet presAssocID="{B635A26F-55B3-4A2D-88E3-693A2343F2F7}" presName="parTx" presStyleLbl="revTx" presStyleIdx="2" presStyleCnt="6">
        <dgm:presLayoutVars>
          <dgm:chMax val="0"/>
          <dgm:chPref val="0"/>
        </dgm:presLayoutVars>
      </dgm:prSet>
      <dgm:spPr/>
    </dgm:pt>
    <dgm:pt modelId="{0033FE18-7E0C-4D93-98C9-7FB839C9B468}" type="pres">
      <dgm:prSet presAssocID="{B635A26F-55B3-4A2D-88E3-693A2343F2F7}" presName="txSpace" presStyleCnt="0"/>
      <dgm:spPr/>
    </dgm:pt>
    <dgm:pt modelId="{8F8F4EF9-ED8C-47C9-B6FA-608477DE957B}" type="pres">
      <dgm:prSet presAssocID="{B635A26F-55B3-4A2D-88E3-693A2343F2F7}" presName="desTx" presStyleLbl="revTx" presStyleIdx="3" presStyleCnt="6">
        <dgm:presLayoutVars/>
      </dgm:prSet>
      <dgm:spPr/>
    </dgm:pt>
    <dgm:pt modelId="{5D8CC367-3278-4F44-AB22-52AD18F4BF6E}" type="pres">
      <dgm:prSet presAssocID="{73EE82E7-A81C-446B-8283-8D9AD87817A8}" presName="sibTrans" presStyleCnt="0"/>
      <dgm:spPr/>
    </dgm:pt>
    <dgm:pt modelId="{8360CC0F-771C-49F1-A772-9742B5841362}" type="pres">
      <dgm:prSet presAssocID="{E16ECEE1-31E4-47D2-8413-B6C98A1E7443}" presName="compNode" presStyleCnt="0"/>
      <dgm:spPr/>
    </dgm:pt>
    <dgm:pt modelId="{F983F1C7-7047-4BB5-B00E-829C413503FA}" type="pres">
      <dgm:prSet presAssocID="{E16ECEE1-31E4-47D2-8413-B6C98A1E744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ås"/>
        </a:ext>
      </dgm:extLst>
    </dgm:pt>
    <dgm:pt modelId="{6ADA2533-1043-4E4C-B829-EBD6342FA975}" type="pres">
      <dgm:prSet presAssocID="{E16ECEE1-31E4-47D2-8413-B6C98A1E7443}" presName="iconSpace" presStyleCnt="0"/>
      <dgm:spPr/>
    </dgm:pt>
    <dgm:pt modelId="{27B0BB95-F689-4757-935C-0995602313FC}" type="pres">
      <dgm:prSet presAssocID="{E16ECEE1-31E4-47D2-8413-B6C98A1E7443}" presName="parTx" presStyleLbl="revTx" presStyleIdx="4" presStyleCnt="6">
        <dgm:presLayoutVars>
          <dgm:chMax val="0"/>
          <dgm:chPref val="0"/>
        </dgm:presLayoutVars>
      </dgm:prSet>
      <dgm:spPr/>
    </dgm:pt>
    <dgm:pt modelId="{CB2A92FA-1DB6-4C16-9A28-CF11BDDDD932}" type="pres">
      <dgm:prSet presAssocID="{E16ECEE1-31E4-47D2-8413-B6C98A1E7443}" presName="txSpace" presStyleCnt="0"/>
      <dgm:spPr/>
    </dgm:pt>
    <dgm:pt modelId="{9BCB5FC4-A8D1-4AE6-A7E7-4D7C8C939149}" type="pres">
      <dgm:prSet presAssocID="{E16ECEE1-31E4-47D2-8413-B6C98A1E7443}" presName="desTx" presStyleLbl="revTx" presStyleIdx="5" presStyleCnt="6">
        <dgm:presLayoutVars/>
      </dgm:prSet>
      <dgm:spPr/>
    </dgm:pt>
  </dgm:ptLst>
  <dgm:cxnLst>
    <dgm:cxn modelId="{C02A2303-361F-4499-BF15-DB14F958EC0C}" srcId="{B491D077-1D57-46BF-BD8C-994A65FD9F49}" destId="{7C54ADCF-DAC6-463B-8208-12112F47876B}" srcOrd="0" destOrd="0" parTransId="{C535565D-3DDD-47F6-94D8-035D4551C48B}" sibTransId="{659A1F8E-95A9-40BC-9E4E-900C10248322}"/>
    <dgm:cxn modelId="{72CBD024-F9B3-425F-8C61-7776A204458B}" type="presOf" srcId="{B491D077-1D57-46BF-BD8C-994A65FD9F49}" destId="{6A66612D-8DAA-4E38-8752-9CEDDE9955C4}" srcOrd="0" destOrd="0" presId="urn:microsoft.com/office/officeart/2018/2/layout/IconLabelDescriptionList"/>
    <dgm:cxn modelId="{2A0E8854-9693-406C-BC48-52BF5A6484B1}" type="presOf" srcId="{7C54ADCF-DAC6-463B-8208-12112F47876B}" destId="{3560EA57-BE44-44B1-9E44-816913806CFD}" srcOrd="0" destOrd="0" presId="urn:microsoft.com/office/officeart/2018/2/layout/IconLabelDescriptionList"/>
    <dgm:cxn modelId="{B00C6E56-441C-4257-B47C-4ABACE31436C}" type="presOf" srcId="{E16ECEE1-31E4-47D2-8413-B6C98A1E7443}" destId="{27B0BB95-F689-4757-935C-0995602313FC}" srcOrd="0" destOrd="0" presId="urn:microsoft.com/office/officeart/2018/2/layout/IconLabelDescriptionList"/>
    <dgm:cxn modelId="{DAA277A1-D696-40D7-A8E6-2F40E2D531DA}" type="presOf" srcId="{F03324B9-9433-4B44-8083-118105C38091}" destId="{473F1379-94F5-4712-BF2E-EFA664FF2ED6}" srcOrd="0" destOrd="0" presId="urn:microsoft.com/office/officeart/2018/2/layout/IconLabelDescriptionList"/>
    <dgm:cxn modelId="{8B435BB3-61DF-43FC-B5FE-F4F57BF80512}" srcId="{7C54ADCF-DAC6-463B-8208-12112F47876B}" destId="{F03324B9-9433-4B44-8083-118105C38091}" srcOrd="0" destOrd="0" parTransId="{35AB38EE-7751-4B9D-8D9F-F764955252D9}" sibTransId="{D79D2EC9-1E85-4530-8EF8-1A34BD0E4139}"/>
    <dgm:cxn modelId="{251FD1BF-442A-404B-824B-8E4029C170E7}" type="presOf" srcId="{B635A26F-55B3-4A2D-88E3-693A2343F2F7}" destId="{E153DF34-BCF1-430A-9935-8F03CACAA998}" srcOrd="0" destOrd="0" presId="urn:microsoft.com/office/officeart/2018/2/layout/IconLabelDescriptionList"/>
    <dgm:cxn modelId="{51C3AAC4-52C1-4CB8-B3D5-B92F19C103D6}" srcId="{B491D077-1D57-46BF-BD8C-994A65FD9F49}" destId="{E16ECEE1-31E4-47D2-8413-B6C98A1E7443}" srcOrd="2" destOrd="0" parTransId="{B2CF1759-4D51-445F-A086-18A72A4EBD99}" sibTransId="{BFC5571E-7B96-4A35-8166-B7E080145D53}"/>
    <dgm:cxn modelId="{1F1B50E8-A542-4A14-BB20-6741FE549788}" srcId="{B491D077-1D57-46BF-BD8C-994A65FD9F49}" destId="{B635A26F-55B3-4A2D-88E3-693A2343F2F7}" srcOrd="1" destOrd="0" parTransId="{6AA52772-0062-4805-B666-9254520B72FA}" sibTransId="{73EE82E7-A81C-446B-8283-8D9AD87817A8}"/>
    <dgm:cxn modelId="{2E15E1D7-8C47-4DB9-A96D-A58E77779C4E}" type="presParOf" srcId="{6A66612D-8DAA-4E38-8752-9CEDDE9955C4}" destId="{25281F09-BB19-444E-A14E-63BABF915DCC}" srcOrd="0" destOrd="0" presId="urn:microsoft.com/office/officeart/2018/2/layout/IconLabelDescriptionList"/>
    <dgm:cxn modelId="{0D0E3B61-2C12-4462-886E-E4272B9835C1}" type="presParOf" srcId="{25281F09-BB19-444E-A14E-63BABF915DCC}" destId="{F93DD0E6-67E1-4C60-BECC-634301EB97F1}" srcOrd="0" destOrd="0" presId="urn:microsoft.com/office/officeart/2018/2/layout/IconLabelDescriptionList"/>
    <dgm:cxn modelId="{4B053DE3-73C0-4427-99DC-C487044CA949}" type="presParOf" srcId="{25281F09-BB19-444E-A14E-63BABF915DCC}" destId="{3F8FD49B-8413-42F1-8668-6BDD96A92E9D}" srcOrd="1" destOrd="0" presId="urn:microsoft.com/office/officeart/2018/2/layout/IconLabelDescriptionList"/>
    <dgm:cxn modelId="{2B5A80FA-A10C-4F41-AC7C-8737387B9B1F}" type="presParOf" srcId="{25281F09-BB19-444E-A14E-63BABF915DCC}" destId="{3560EA57-BE44-44B1-9E44-816913806CFD}" srcOrd="2" destOrd="0" presId="urn:microsoft.com/office/officeart/2018/2/layout/IconLabelDescriptionList"/>
    <dgm:cxn modelId="{206C6086-607E-4722-8A8C-9D3BF89D240D}" type="presParOf" srcId="{25281F09-BB19-444E-A14E-63BABF915DCC}" destId="{918A53DE-5B1D-44B2-88AC-570C66295E5F}" srcOrd="3" destOrd="0" presId="urn:microsoft.com/office/officeart/2018/2/layout/IconLabelDescriptionList"/>
    <dgm:cxn modelId="{0F9F8952-E138-486E-A04A-57576C230581}" type="presParOf" srcId="{25281F09-BB19-444E-A14E-63BABF915DCC}" destId="{473F1379-94F5-4712-BF2E-EFA664FF2ED6}" srcOrd="4" destOrd="0" presId="urn:microsoft.com/office/officeart/2018/2/layout/IconLabelDescriptionList"/>
    <dgm:cxn modelId="{E4B09F8B-6A37-461A-8C20-B655AE1562C9}" type="presParOf" srcId="{6A66612D-8DAA-4E38-8752-9CEDDE9955C4}" destId="{A07B5B65-6BC4-4BFB-B264-012F9F1E4782}" srcOrd="1" destOrd="0" presId="urn:microsoft.com/office/officeart/2018/2/layout/IconLabelDescriptionList"/>
    <dgm:cxn modelId="{70BC630C-3199-4903-94CA-3CACF8F722E3}" type="presParOf" srcId="{6A66612D-8DAA-4E38-8752-9CEDDE9955C4}" destId="{7ACD63C6-ECFF-4DE0-830D-5DF92DFEE433}" srcOrd="2" destOrd="0" presId="urn:microsoft.com/office/officeart/2018/2/layout/IconLabelDescriptionList"/>
    <dgm:cxn modelId="{A7F6D36C-180B-4574-8733-5E2F8EA6DE8D}" type="presParOf" srcId="{7ACD63C6-ECFF-4DE0-830D-5DF92DFEE433}" destId="{C240075F-F4D8-4313-9CF0-E32864C76D29}" srcOrd="0" destOrd="0" presId="urn:microsoft.com/office/officeart/2018/2/layout/IconLabelDescriptionList"/>
    <dgm:cxn modelId="{7688EF20-D6E5-435F-BACD-AA93AE89B541}" type="presParOf" srcId="{7ACD63C6-ECFF-4DE0-830D-5DF92DFEE433}" destId="{2809CED6-6B8C-485F-BEE6-0A38703BD87B}" srcOrd="1" destOrd="0" presId="urn:microsoft.com/office/officeart/2018/2/layout/IconLabelDescriptionList"/>
    <dgm:cxn modelId="{CEDCF863-2727-4B1C-9585-015154F5ED42}" type="presParOf" srcId="{7ACD63C6-ECFF-4DE0-830D-5DF92DFEE433}" destId="{E153DF34-BCF1-430A-9935-8F03CACAA998}" srcOrd="2" destOrd="0" presId="urn:microsoft.com/office/officeart/2018/2/layout/IconLabelDescriptionList"/>
    <dgm:cxn modelId="{C4A6E1E1-1542-4A7D-B077-4B06E5603E12}" type="presParOf" srcId="{7ACD63C6-ECFF-4DE0-830D-5DF92DFEE433}" destId="{0033FE18-7E0C-4D93-98C9-7FB839C9B468}" srcOrd="3" destOrd="0" presId="urn:microsoft.com/office/officeart/2018/2/layout/IconLabelDescriptionList"/>
    <dgm:cxn modelId="{3DD15967-E220-4DE1-BAF6-CFA2334A7398}" type="presParOf" srcId="{7ACD63C6-ECFF-4DE0-830D-5DF92DFEE433}" destId="{8F8F4EF9-ED8C-47C9-B6FA-608477DE957B}" srcOrd="4" destOrd="0" presId="urn:microsoft.com/office/officeart/2018/2/layout/IconLabelDescriptionList"/>
    <dgm:cxn modelId="{D203BBF5-7037-401B-A6F6-6E0FAC870182}" type="presParOf" srcId="{6A66612D-8DAA-4E38-8752-9CEDDE9955C4}" destId="{5D8CC367-3278-4F44-AB22-52AD18F4BF6E}" srcOrd="3" destOrd="0" presId="urn:microsoft.com/office/officeart/2018/2/layout/IconLabelDescriptionList"/>
    <dgm:cxn modelId="{1F96E967-1730-47BB-B68C-F77E57A4FC81}" type="presParOf" srcId="{6A66612D-8DAA-4E38-8752-9CEDDE9955C4}" destId="{8360CC0F-771C-49F1-A772-9742B5841362}" srcOrd="4" destOrd="0" presId="urn:microsoft.com/office/officeart/2018/2/layout/IconLabelDescriptionList"/>
    <dgm:cxn modelId="{653EC38E-3397-47BD-85B3-6FDB98F124C5}" type="presParOf" srcId="{8360CC0F-771C-49F1-A772-9742B5841362}" destId="{F983F1C7-7047-4BB5-B00E-829C413503FA}" srcOrd="0" destOrd="0" presId="urn:microsoft.com/office/officeart/2018/2/layout/IconLabelDescriptionList"/>
    <dgm:cxn modelId="{4FE2850F-2E06-498E-B3EA-E2C2E608B5CB}" type="presParOf" srcId="{8360CC0F-771C-49F1-A772-9742B5841362}" destId="{6ADA2533-1043-4E4C-B829-EBD6342FA975}" srcOrd="1" destOrd="0" presId="urn:microsoft.com/office/officeart/2018/2/layout/IconLabelDescriptionList"/>
    <dgm:cxn modelId="{A7956E1B-4D8A-4611-84D6-C7FF98074138}" type="presParOf" srcId="{8360CC0F-771C-49F1-A772-9742B5841362}" destId="{27B0BB95-F689-4757-935C-0995602313FC}" srcOrd="2" destOrd="0" presId="urn:microsoft.com/office/officeart/2018/2/layout/IconLabelDescriptionList"/>
    <dgm:cxn modelId="{41F82647-C354-4628-9E60-936925ACD13E}" type="presParOf" srcId="{8360CC0F-771C-49F1-A772-9742B5841362}" destId="{CB2A92FA-1DB6-4C16-9A28-CF11BDDDD932}" srcOrd="3" destOrd="0" presId="urn:microsoft.com/office/officeart/2018/2/layout/IconLabelDescriptionList"/>
    <dgm:cxn modelId="{E7E6198F-1A2F-4F83-A00C-4DC8568E7AFB}" type="presParOf" srcId="{8360CC0F-771C-49F1-A772-9742B5841362}" destId="{9BCB5FC4-A8D1-4AE6-A7E7-4D7C8C939149}"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DB8374-C5E8-43DD-836D-8857B80F9AC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5C790EA-2AE9-4E5C-9816-6989CB78707E}">
      <dgm:prSet/>
      <dgm:spPr/>
      <dgm:t>
        <a:bodyPr/>
        <a:lstStyle/>
        <a:p>
          <a:r>
            <a:rPr lang="nb-NO"/>
            <a:t>Har kommunen utarbeidet rutiner for barnekoordinator, og har dere oppnevnt barnekoordinator?</a:t>
          </a:r>
          <a:endParaRPr lang="en-US"/>
        </a:p>
      </dgm:t>
    </dgm:pt>
    <dgm:pt modelId="{A1819336-62D7-42A6-972A-174593E15D33}" type="parTrans" cxnId="{A50BFDB5-11CE-4D52-8A65-8010994241B5}">
      <dgm:prSet/>
      <dgm:spPr/>
      <dgm:t>
        <a:bodyPr/>
        <a:lstStyle/>
        <a:p>
          <a:endParaRPr lang="en-US"/>
        </a:p>
      </dgm:t>
    </dgm:pt>
    <dgm:pt modelId="{8608750F-6068-4C18-BABE-BFA4D0DD2243}" type="sibTrans" cxnId="{A50BFDB5-11CE-4D52-8A65-8010994241B5}">
      <dgm:prSet/>
      <dgm:spPr/>
      <dgm:t>
        <a:bodyPr/>
        <a:lstStyle/>
        <a:p>
          <a:endParaRPr lang="en-US"/>
        </a:p>
      </dgm:t>
    </dgm:pt>
    <dgm:pt modelId="{C0D3037A-4476-413A-A63D-84C1B87DEF24}">
      <dgm:prSet/>
      <dgm:spPr/>
      <dgm:t>
        <a:bodyPr/>
        <a:lstStyle/>
        <a:p>
          <a:r>
            <a:rPr lang="nb-NO"/>
            <a:t>Har kommunen gjennomført samhandlingsprogram som eksempelvis BTI/BTS? Bruker dere erfaringer fra dette inn i arbeidet?</a:t>
          </a:r>
          <a:endParaRPr lang="en-US"/>
        </a:p>
      </dgm:t>
    </dgm:pt>
    <dgm:pt modelId="{D7828F1D-762F-4FA8-89F3-D682E8FE6045}" type="parTrans" cxnId="{EA6BFBD1-BAE8-4617-B32D-D7989E5A0EEE}">
      <dgm:prSet/>
      <dgm:spPr/>
      <dgm:t>
        <a:bodyPr/>
        <a:lstStyle/>
        <a:p>
          <a:endParaRPr lang="en-US"/>
        </a:p>
      </dgm:t>
    </dgm:pt>
    <dgm:pt modelId="{2AB0F81F-5929-44C7-B379-6FBDDB246460}" type="sibTrans" cxnId="{EA6BFBD1-BAE8-4617-B32D-D7989E5A0EEE}">
      <dgm:prSet/>
      <dgm:spPr/>
      <dgm:t>
        <a:bodyPr/>
        <a:lstStyle/>
        <a:p>
          <a:endParaRPr lang="en-US"/>
        </a:p>
      </dgm:t>
    </dgm:pt>
    <dgm:pt modelId="{DF6F403C-23AF-4A63-A8BA-C3EE70EB8680}">
      <dgm:prSet/>
      <dgm:spPr/>
      <dgm:t>
        <a:bodyPr/>
        <a:lstStyle/>
        <a:p>
          <a:r>
            <a:rPr lang="nb-NO"/>
            <a:t>Hvordan gir dere opplæring og veiledning til barnekoordinatorer? Hvem har ansvar for dette?</a:t>
          </a:r>
          <a:endParaRPr lang="en-US"/>
        </a:p>
      </dgm:t>
    </dgm:pt>
    <dgm:pt modelId="{AE92360A-8455-49E4-8646-F1754D9843ED}" type="parTrans" cxnId="{C69016A8-00FF-4E91-80F4-B7FB113CE6A8}">
      <dgm:prSet/>
      <dgm:spPr/>
      <dgm:t>
        <a:bodyPr/>
        <a:lstStyle/>
        <a:p>
          <a:endParaRPr lang="en-US"/>
        </a:p>
      </dgm:t>
    </dgm:pt>
    <dgm:pt modelId="{91A559AD-6F65-485D-AB21-F59490114711}" type="sibTrans" cxnId="{C69016A8-00FF-4E91-80F4-B7FB113CE6A8}">
      <dgm:prSet/>
      <dgm:spPr/>
      <dgm:t>
        <a:bodyPr/>
        <a:lstStyle/>
        <a:p>
          <a:endParaRPr lang="en-US"/>
        </a:p>
      </dgm:t>
    </dgm:pt>
    <dgm:pt modelId="{9885811F-6D92-46D6-878E-9A3E1477A66A}">
      <dgm:prSet/>
      <dgm:spPr/>
      <dgm:t>
        <a:bodyPr/>
        <a:lstStyle/>
        <a:p>
          <a:r>
            <a:rPr lang="nb-NO"/>
            <a:t>Hva er det viktig for dere at vi diskuterer i plenum?</a:t>
          </a:r>
          <a:endParaRPr lang="en-US"/>
        </a:p>
      </dgm:t>
    </dgm:pt>
    <dgm:pt modelId="{16103F48-024E-42AD-9766-082E20361FA4}" type="parTrans" cxnId="{DC0F5A5A-82ED-4343-A198-9FD3C32057CD}">
      <dgm:prSet/>
      <dgm:spPr/>
      <dgm:t>
        <a:bodyPr/>
        <a:lstStyle/>
        <a:p>
          <a:endParaRPr lang="en-US"/>
        </a:p>
      </dgm:t>
    </dgm:pt>
    <dgm:pt modelId="{E8CA020B-ABCB-4528-988B-EDE863F02BB3}" type="sibTrans" cxnId="{DC0F5A5A-82ED-4343-A198-9FD3C32057CD}">
      <dgm:prSet/>
      <dgm:spPr/>
      <dgm:t>
        <a:bodyPr/>
        <a:lstStyle/>
        <a:p>
          <a:endParaRPr lang="en-US"/>
        </a:p>
      </dgm:t>
    </dgm:pt>
    <dgm:pt modelId="{61DBDBAB-A2D5-4601-8CDD-93EB04184D9E}" type="pres">
      <dgm:prSet presAssocID="{1CDB8374-C5E8-43DD-836D-8857B80F9AC2}" presName="root" presStyleCnt="0">
        <dgm:presLayoutVars>
          <dgm:dir/>
          <dgm:resizeHandles val="exact"/>
        </dgm:presLayoutVars>
      </dgm:prSet>
      <dgm:spPr/>
    </dgm:pt>
    <dgm:pt modelId="{F293C09A-C43D-4258-9815-8E57FC1BBBBD}" type="pres">
      <dgm:prSet presAssocID="{95C790EA-2AE9-4E5C-9816-6989CB78707E}" presName="compNode" presStyleCnt="0"/>
      <dgm:spPr/>
    </dgm:pt>
    <dgm:pt modelId="{7B99F6FF-BE9D-4321-A9C3-D78C4F8919AA}" type="pres">
      <dgm:prSet presAssocID="{95C790EA-2AE9-4E5C-9816-6989CB78707E}" presName="bgRect" presStyleLbl="bgShp" presStyleIdx="0" presStyleCnt="4"/>
      <dgm:spPr/>
    </dgm:pt>
    <dgm:pt modelId="{5F83E04F-77C1-4960-AAFF-2B87005DD3D4}" type="pres">
      <dgm:prSet presAssocID="{95C790EA-2AE9-4E5C-9816-6989CB78707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nching Diagram"/>
        </a:ext>
      </dgm:extLst>
    </dgm:pt>
    <dgm:pt modelId="{58D47037-3803-43A8-A778-D854CCFD9D29}" type="pres">
      <dgm:prSet presAssocID="{95C790EA-2AE9-4E5C-9816-6989CB78707E}" presName="spaceRect" presStyleCnt="0"/>
      <dgm:spPr/>
    </dgm:pt>
    <dgm:pt modelId="{1417F9C4-F5B1-409C-B058-6686DEC089E1}" type="pres">
      <dgm:prSet presAssocID="{95C790EA-2AE9-4E5C-9816-6989CB78707E}" presName="parTx" presStyleLbl="revTx" presStyleIdx="0" presStyleCnt="4">
        <dgm:presLayoutVars>
          <dgm:chMax val="0"/>
          <dgm:chPref val="0"/>
        </dgm:presLayoutVars>
      </dgm:prSet>
      <dgm:spPr/>
    </dgm:pt>
    <dgm:pt modelId="{2CEC8F9C-EE62-4C3D-B8FB-B8983460BF2E}" type="pres">
      <dgm:prSet presAssocID="{8608750F-6068-4C18-BABE-BFA4D0DD2243}" presName="sibTrans" presStyleCnt="0"/>
      <dgm:spPr/>
    </dgm:pt>
    <dgm:pt modelId="{A3E831E7-8E21-4F9B-AC9A-BA7C9F05D801}" type="pres">
      <dgm:prSet presAssocID="{C0D3037A-4476-413A-A63D-84C1B87DEF24}" presName="compNode" presStyleCnt="0"/>
      <dgm:spPr/>
    </dgm:pt>
    <dgm:pt modelId="{0816C37A-810C-4A25-9D56-1B6DF5836331}" type="pres">
      <dgm:prSet presAssocID="{C0D3037A-4476-413A-A63D-84C1B87DEF24}" presName="bgRect" presStyleLbl="bgShp" presStyleIdx="1" presStyleCnt="4"/>
      <dgm:spPr/>
    </dgm:pt>
    <dgm:pt modelId="{77C1FCF6-F1CB-4AAB-8B7B-8484221332B0}" type="pres">
      <dgm:prSet presAssocID="{C0D3037A-4476-413A-A63D-84C1B87DEF2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ksimer"/>
        </a:ext>
      </dgm:extLst>
    </dgm:pt>
    <dgm:pt modelId="{2FA91647-0271-4976-837B-74C20512AF71}" type="pres">
      <dgm:prSet presAssocID="{C0D3037A-4476-413A-A63D-84C1B87DEF24}" presName="spaceRect" presStyleCnt="0"/>
      <dgm:spPr/>
    </dgm:pt>
    <dgm:pt modelId="{B7CB1C36-4A98-4936-8C9F-E09486765ACF}" type="pres">
      <dgm:prSet presAssocID="{C0D3037A-4476-413A-A63D-84C1B87DEF24}" presName="parTx" presStyleLbl="revTx" presStyleIdx="1" presStyleCnt="4">
        <dgm:presLayoutVars>
          <dgm:chMax val="0"/>
          <dgm:chPref val="0"/>
        </dgm:presLayoutVars>
      </dgm:prSet>
      <dgm:spPr/>
    </dgm:pt>
    <dgm:pt modelId="{367796B2-36EA-4F59-A6A7-1C2620746116}" type="pres">
      <dgm:prSet presAssocID="{2AB0F81F-5929-44C7-B379-6FBDDB246460}" presName="sibTrans" presStyleCnt="0"/>
      <dgm:spPr/>
    </dgm:pt>
    <dgm:pt modelId="{8FF01EA7-9BDB-4EA0-AF90-968D39915821}" type="pres">
      <dgm:prSet presAssocID="{DF6F403C-23AF-4A63-A8BA-C3EE70EB8680}" presName="compNode" presStyleCnt="0"/>
      <dgm:spPr/>
    </dgm:pt>
    <dgm:pt modelId="{1932C413-8388-4A0A-96C4-821AF9BCC008}" type="pres">
      <dgm:prSet presAssocID="{DF6F403C-23AF-4A63-A8BA-C3EE70EB8680}" presName="bgRect" presStyleLbl="bgShp" presStyleIdx="2" presStyleCnt="4"/>
      <dgm:spPr/>
    </dgm:pt>
    <dgm:pt modelId="{824A9225-5577-4B1F-BFF6-3595480883AC}" type="pres">
      <dgm:prSet presAssocID="{DF6F403C-23AF-4A63-A8BA-C3EE70EB868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Klasserom"/>
        </a:ext>
      </dgm:extLst>
    </dgm:pt>
    <dgm:pt modelId="{82C71128-B08A-4B56-8F8C-FE7CCFD2CE25}" type="pres">
      <dgm:prSet presAssocID="{DF6F403C-23AF-4A63-A8BA-C3EE70EB8680}" presName="spaceRect" presStyleCnt="0"/>
      <dgm:spPr/>
    </dgm:pt>
    <dgm:pt modelId="{F1A8BB10-B089-4728-8B52-7D6E2CB47998}" type="pres">
      <dgm:prSet presAssocID="{DF6F403C-23AF-4A63-A8BA-C3EE70EB8680}" presName="parTx" presStyleLbl="revTx" presStyleIdx="2" presStyleCnt="4">
        <dgm:presLayoutVars>
          <dgm:chMax val="0"/>
          <dgm:chPref val="0"/>
        </dgm:presLayoutVars>
      </dgm:prSet>
      <dgm:spPr/>
    </dgm:pt>
    <dgm:pt modelId="{CB3B087D-5412-42DC-9F51-061619577374}" type="pres">
      <dgm:prSet presAssocID="{91A559AD-6F65-485D-AB21-F59490114711}" presName="sibTrans" presStyleCnt="0"/>
      <dgm:spPr/>
    </dgm:pt>
    <dgm:pt modelId="{6C0809CB-7E42-4B4E-ABCE-4C01A470A88E}" type="pres">
      <dgm:prSet presAssocID="{9885811F-6D92-46D6-878E-9A3E1477A66A}" presName="compNode" presStyleCnt="0"/>
      <dgm:spPr/>
    </dgm:pt>
    <dgm:pt modelId="{1A04D111-9255-4E3F-928E-21ED07A878D8}" type="pres">
      <dgm:prSet presAssocID="{9885811F-6D92-46D6-878E-9A3E1477A66A}" presName="bgRect" presStyleLbl="bgShp" presStyleIdx="3" presStyleCnt="4"/>
      <dgm:spPr/>
    </dgm:pt>
    <dgm:pt modelId="{9A1732FE-6AB0-46AC-9962-17EC37EC5DBB}" type="pres">
      <dgm:prSet presAssocID="{9885811F-6D92-46D6-878E-9A3E1477A66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ard Room"/>
        </a:ext>
      </dgm:extLst>
    </dgm:pt>
    <dgm:pt modelId="{127A371F-3AB8-4ECF-A97F-CF5A84AA6F36}" type="pres">
      <dgm:prSet presAssocID="{9885811F-6D92-46D6-878E-9A3E1477A66A}" presName="spaceRect" presStyleCnt="0"/>
      <dgm:spPr/>
    </dgm:pt>
    <dgm:pt modelId="{167C102A-BE9C-4866-AB45-54F11F4F6109}" type="pres">
      <dgm:prSet presAssocID="{9885811F-6D92-46D6-878E-9A3E1477A66A}" presName="parTx" presStyleLbl="revTx" presStyleIdx="3" presStyleCnt="4">
        <dgm:presLayoutVars>
          <dgm:chMax val="0"/>
          <dgm:chPref val="0"/>
        </dgm:presLayoutVars>
      </dgm:prSet>
      <dgm:spPr/>
    </dgm:pt>
  </dgm:ptLst>
  <dgm:cxnLst>
    <dgm:cxn modelId="{80185719-3519-485F-869D-FDD0AB7860A7}" type="presOf" srcId="{DF6F403C-23AF-4A63-A8BA-C3EE70EB8680}" destId="{F1A8BB10-B089-4728-8B52-7D6E2CB47998}" srcOrd="0" destOrd="0" presId="urn:microsoft.com/office/officeart/2018/2/layout/IconVerticalSolidList"/>
    <dgm:cxn modelId="{B745976B-9B45-4A06-8F8E-C374C45A5D51}" type="presOf" srcId="{95C790EA-2AE9-4E5C-9816-6989CB78707E}" destId="{1417F9C4-F5B1-409C-B058-6686DEC089E1}" srcOrd="0" destOrd="0" presId="urn:microsoft.com/office/officeart/2018/2/layout/IconVerticalSolidList"/>
    <dgm:cxn modelId="{90610172-0D5D-4040-95F2-C418499A8248}" type="presOf" srcId="{9885811F-6D92-46D6-878E-9A3E1477A66A}" destId="{167C102A-BE9C-4866-AB45-54F11F4F6109}" srcOrd="0" destOrd="0" presId="urn:microsoft.com/office/officeart/2018/2/layout/IconVerticalSolidList"/>
    <dgm:cxn modelId="{DC0F5A5A-82ED-4343-A198-9FD3C32057CD}" srcId="{1CDB8374-C5E8-43DD-836D-8857B80F9AC2}" destId="{9885811F-6D92-46D6-878E-9A3E1477A66A}" srcOrd="3" destOrd="0" parTransId="{16103F48-024E-42AD-9766-082E20361FA4}" sibTransId="{E8CA020B-ABCB-4528-988B-EDE863F02BB3}"/>
    <dgm:cxn modelId="{C69016A8-00FF-4E91-80F4-B7FB113CE6A8}" srcId="{1CDB8374-C5E8-43DD-836D-8857B80F9AC2}" destId="{DF6F403C-23AF-4A63-A8BA-C3EE70EB8680}" srcOrd="2" destOrd="0" parTransId="{AE92360A-8455-49E4-8646-F1754D9843ED}" sibTransId="{91A559AD-6F65-485D-AB21-F59490114711}"/>
    <dgm:cxn modelId="{072679B5-0804-4E2A-A9A4-D2D23121CB15}" type="presOf" srcId="{C0D3037A-4476-413A-A63D-84C1B87DEF24}" destId="{B7CB1C36-4A98-4936-8C9F-E09486765ACF}" srcOrd="0" destOrd="0" presId="urn:microsoft.com/office/officeart/2018/2/layout/IconVerticalSolidList"/>
    <dgm:cxn modelId="{A50BFDB5-11CE-4D52-8A65-8010994241B5}" srcId="{1CDB8374-C5E8-43DD-836D-8857B80F9AC2}" destId="{95C790EA-2AE9-4E5C-9816-6989CB78707E}" srcOrd="0" destOrd="0" parTransId="{A1819336-62D7-42A6-972A-174593E15D33}" sibTransId="{8608750F-6068-4C18-BABE-BFA4D0DD2243}"/>
    <dgm:cxn modelId="{EA6BFBD1-BAE8-4617-B32D-D7989E5A0EEE}" srcId="{1CDB8374-C5E8-43DD-836D-8857B80F9AC2}" destId="{C0D3037A-4476-413A-A63D-84C1B87DEF24}" srcOrd="1" destOrd="0" parTransId="{D7828F1D-762F-4FA8-89F3-D682E8FE6045}" sibTransId="{2AB0F81F-5929-44C7-B379-6FBDDB246460}"/>
    <dgm:cxn modelId="{33D224D9-74AA-45E0-A142-8408FBF18838}" type="presOf" srcId="{1CDB8374-C5E8-43DD-836D-8857B80F9AC2}" destId="{61DBDBAB-A2D5-4601-8CDD-93EB04184D9E}" srcOrd="0" destOrd="0" presId="urn:microsoft.com/office/officeart/2018/2/layout/IconVerticalSolidList"/>
    <dgm:cxn modelId="{BE685910-E89A-4C4C-BAD4-5DB7C06E2D5E}" type="presParOf" srcId="{61DBDBAB-A2D5-4601-8CDD-93EB04184D9E}" destId="{F293C09A-C43D-4258-9815-8E57FC1BBBBD}" srcOrd="0" destOrd="0" presId="urn:microsoft.com/office/officeart/2018/2/layout/IconVerticalSolidList"/>
    <dgm:cxn modelId="{A2BFDCD2-9348-43DB-96E3-2CCD71C2149C}" type="presParOf" srcId="{F293C09A-C43D-4258-9815-8E57FC1BBBBD}" destId="{7B99F6FF-BE9D-4321-A9C3-D78C4F8919AA}" srcOrd="0" destOrd="0" presId="urn:microsoft.com/office/officeart/2018/2/layout/IconVerticalSolidList"/>
    <dgm:cxn modelId="{2E0F826B-D747-4AD4-8595-2228F99CDA10}" type="presParOf" srcId="{F293C09A-C43D-4258-9815-8E57FC1BBBBD}" destId="{5F83E04F-77C1-4960-AAFF-2B87005DD3D4}" srcOrd="1" destOrd="0" presId="urn:microsoft.com/office/officeart/2018/2/layout/IconVerticalSolidList"/>
    <dgm:cxn modelId="{DB2A4FFE-B75F-4F23-8FA1-E03F3FBE1F02}" type="presParOf" srcId="{F293C09A-C43D-4258-9815-8E57FC1BBBBD}" destId="{58D47037-3803-43A8-A778-D854CCFD9D29}" srcOrd="2" destOrd="0" presId="urn:microsoft.com/office/officeart/2018/2/layout/IconVerticalSolidList"/>
    <dgm:cxn modelId="{B228B910-9C45-4670-80C7-62A7CF72AB72}" type="presParOf" srcId="{F293C09A-C43D-4258-9815-8E57FC1BBBBD}" destId="{1417F9C4-F5B1-409C-B058-6686DEC089E1}" srcOrd="3" destOrd="0" presId="urn:microsoft.com/office/officeart/2018/2/layout/IconVerticalSolidList"/>
    <dgm:cxn modelId="{46315343-BBDE-4563-AB12-1297F94C41E8}" type="presParOf" srcId="{61DBDBAB-A2D5-4601-8CDD-93EB04184D9E}" destId="{2CEC8F9C-EE62-4C3D-B8FB-B8983460BF2E}" srcOrd="1" destOrd="0" presId="urn:microsoft.com/office/officeart/2018/2/layout/IconVerticalSolidList"/>
    <dgm:cxn modelId="{7DC9F47E-5A11-4C23-9DD6-8E2BA9D9125D}" type="presParOf" srcId="{61DBDBAB-A2D5-4601-8CDD-93EB04184D9E}" destId="{A3E831E7-8E21-4F9B-AC9A-BA7C9F05D801}" srcOrd="2" destOrd="0" presId="urn:microsoft.com/office/officeart/2018/2/layout/IconVerticalSolidList"/>
    <dgm:cxn modelId="{27EF6477-0607-4019-95B8-87F1E51D0F77}" type="presParOf" srcId="{A3E831E7-8E21-4F9B-AC9A-BA7C9F05D801}" destId="{0816C37A-810C-4A25-9D56-1B6DF5836331}" srcOrd="0" destOrd="0" presId="urn:microsoft.com/office/officeart/2018/2/layout/IconVerticalSolidList"/>
    <dgm:cxn modelId="{017B89E7-EC8A-4D1F-9F14-70465F6FF30A}" type="presParOf" srcId="{A3E831E7-8E21-4F9B-AC9A-BA7C9F05D801}" destId="{77C1FCF6-F1CB-4AAB-8B7B-8484221332B0}" srcOrd="1" destOrd="0" presId="urn:microsoft.com/office/officeart/2018/2/layout/IconVerticalSolidList"/>
    <dgm:cxn modelId="{C4230139-E95F-44B4-ADD0-33B1D163F262}" type="presParOf" srcId="{A3E831E7-8E21-4F9B-AC9A-BA7C9F05D801}" destId="{2FA91647-0271-4976-837B-74C20512AF71}" srcOrd="2" destOrd="0" presId="urn:microsoft.com/office/officeart/2018/2/layout/IconVerticalSolidList"/>
    <dgm:cxn modelId="{1A9150B2-7DC0-41D2-A2B6-EBB49F6C63F2}" type="presParOf" srcId="{A3E831E7-8E21-4F9B-AC9A-BA7C9F05D801}" destId="{B7CB1C36-4A98-4936-8C9F-E09486765ACF}" srcOrd="3" destOrd="0" presId="urn:microsoft.com/office/officeart/2018/2/layout/IconVerticalSolidList"/>
    <dgm:cxn modelId="{19BAF4E8-A5B2-4253-9F27-6819BCAF0C03}" type="presParOf" srcId="{61DBDBAB-A2D5-4601-8CDD-93EB04184D9E}" destId="{367796B2-36EA-4F59-A6A7-1C2620746116}" srcOrd="3" destOrd="0" presId="urn:microsoft.com/office/officeart/2018/2/layout/IconVerticalSolidList"/>
    <dgm:cxn modelId="{F025DC24-484D-4C48-9AA4-E79428ADD5C3}" type="presParOf" srcId="{61DBDBAB-A2D5-4601-8CDD-93EB04184D9E}" destId="{8FF01EA7-9BDB-4EA0-AF90-968D39915821}" srcOrd="4" destOrd="0" presId="urn:microsoft.com/office/officeart/2018/2/layout/IconVerticalSolidList"/>
    <dgm:cxn modelId="{85649D7E-919A-41FD-8A28-D22D1E4F1FB1}" type="presParOf" srcId="{8FF01EA7-9BDB-4EA0-AF90-968D39915821}" destId="{1932C413-8388-4A0A-96C4-821AF9BCC008}" srcOrd="0" destOrd="0" presId="urn:microsoft.com/office/officeart/2018/2/layout/IconVerticalSolidList"/>
    <dgm:cxn modelId="{0F5913CD-A6D9-4D9A-B32B-E33D9A809F43}" type="presParOf" srcId="{8FF01EA7-9BDB-4EA0-AF90-968D39915821}" destId="{824A9225-5577-4B1F-BFF6-3595480883AC}" srcOrd="1" destOrd="0" presId="urn:microsoft.com/office/officeart/2018/2/layout/IconVerticalSolidList"/>
    <dgm:cxn modelId="{29829B09-4A18-481B-A2A8-F7A1E93555FB}" type="presParOf" srcId="{8FF01EA7-9BDB-4EA0-AF90-968D39915821}" destId="{82C71128-B08A-4B56-8F8C-FE7CCFD2CE25}" srcOrd="2" destOrd="0" presId="urn:microsoft.com/office/officeart/2018/2/layout/IconVerticalSolidList"/>
    <dgm:cxn modelId="{A8DF0011-8043-439A-A6DC-D6C559332E87}" type="presParOf" srcId="{8FF01EA7-9BDB-4EA0-AF90-968D39915821}" destId="{F1A8BB10-B089-4728-8B52-7D6E2CB47998}" srcOrd="3" destOrd="0" presId="urn:microsoft.com/office/officeart/2018/2/layout/IconVerticalSolidList"/>
    <dgm:cxn modelId="{14339752-8246-4284-8510-6B80B3C9FF15}" type="presParOf" srcId="{61DBDBAB-A2D5-4601-8CDD-93EB04184D9E}" destId="{CB3B087D-5412-42DC-9F51-061619577374}" srcOrd="5" destOrd="0" presId="urn:microsoft.com/office/officeart/2018/2/layout/IconVerticalSolidList"/>
    <dgm:cxn modelId="{7F4B2189-C6C9-4454-8006-30F047CA8534}" type="presParOf" srcId="{61DBDBAB-A2D5-4601-8CDD-93EB04184D9E}" destId="{6C0809CB-7E42-4B4E-ABCE-4C01A470A88E}" srcOrd="6" destOrd="0" presId="urn:microsoft.com/office/officeart/2018/2/layout/IconVerticalSolidList"/>
    <dgm:cxn modelId="{6BC79F1E-0A0D-47A4-B606-E939E8C5876A}" type="presParOf" srcId="{6C0809CB-7E42-4B4E-ABCE-4C01A470A88E}" destId="{1A04D111-9255-4E3F-928E-21ED07A878D8}" srcOrd="0" destOrd="0" presId="urn:microsoft.com/office/officeart/2018/2/layout/IconVerticalSolidList"/>
    <dgm:cxn modelId="{8559ED40-E820-4866-AC9D-0499CD248F61}" type="presParOf" srcId="{6C0809CB-7E42-4B4E-ABCE-4C01A470A88E}" destId="{9A1732FE-6AB0-46AC-9962-17EC37EC5DBB}" srcOrd="1" destOrd="0" presId="urn:microsoft.com/office/officeart/2018/2/layout/IconVerticalSolidList"/>
    <dgm:cxn modelId="{0FA58416-376D-4968-A277-DB24B718B57B}" type="presParOf" srcId="{6C0809CB-7E42-4B4E-ABCE-4C01A470A88E}" destId="{127A371F-3AB8-4ECF-A97F-CF5A84AA6F36}" srcOrd="2" destOrd="0" presId="urn:microsoft.com/office/officeart/2018/2/layout/IconVerticalSolidList"/>
    <dgm:cxn modelId="{4A8A9461-22EF-4E04-BFB0-FBAF6895BB10}" type="presParOf" srcId="{6C0809CB-7E42-4B4E-ABCE-4C01A470A88E}" destId="{167C102A-BE9C-4866-AB45-54F11F4F610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5B716-7875-45E5-B596-3AFD86DD2ECA}">
      <dsp:nvSpPr>
        <dsp:cNvPr id="0" name=""/>
        <dsp:cNvSpPr/>
      </dsp:nvSpPr>
      <dsp:spPr>
        <a:xfrm>
          <a:off x="559800" y="849787"/>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6C2A24-84F7-4089-B9FA-28AB4ECAEB0A}">
      <dsp:nvSpPr>
        <dsp:cNvPr id="0" name=""/>
        <dsp:cNvSpPr/>
      </dsp:nvSpPr>
      <dsp:spPr>
        <a:xfrm>
          <a:off x="559800" y="2475865"/>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defRPr b="1"/>
          </a:pPr>
          <a:r>
            <a:rPr lang="nb-NO" sz="1700" kern="1200"/>
            <a:t>Myndighet til å koordinere</a:t>
          </a:r>
          <a:endParaRPr lang="en-US" sz="1700" kern="1200"/>
        </a:p>
      </dsp:txBody>
      <dsp:txXfrm>
        <a:off x="559800" y="2475865"/>
        <a:ext cx="4320000" cy="648000"/>
      </dsp:txXfrm>
    </dsp:sp>
    <dsp:sp modelId="{84DA87B2-C04C-4536-9984-1A2F948DE625}">
      <dsp:nvSpPr>
        <dsp:cNvPr id="0" name=""/>
        <dsp:cNvSpPr/>
      </dsp:nvSpPr>
      <dsp:spPr>
        <a:xfrm>
          <a:off x="559800" y="3176924"/>
          <a:ext cx="4320000" cy="3258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100000"/>
            </a:lnSpc>
            <a:spcBef>
              <a:spcPct val="0"/>
            </a:spcBef>
            <a:spcAft>
              <a:spcPct val="35000"/>
            </a:spcAft>
            <a:buNone/>
          </a:pPr>
          <a:endParaRPr lang="en-US" sz="1300" kern="1200" dirty="0"/>
        </a:p>
      </dsp:txBody>
      <dsp:txXfrm>
        <a:off x="559800" y="3176924"/>
        <a:ext cx="4320000" cy="325832"/>
      </dsp:txXfrm>
    </dsp:sp>
    <dsp:sp modelId="{5235B699-7C62-4819-9902-93DCBEB68594}">
      <dsp:nvSpPr>
        <dsp:cNvPr id="0" name=""/>
        <dsp:cNvSpPr/>
      </dsp:nvSpPr>
      <dsp:spPr>
        <a:xfrm>
          <a:off x="5635800" y="849787"/>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A7674D-0859-41BB-BA35-BFEA3FB33A0B}">
      <dsp:nvSpPr>
        <dsp:cNvPr id="0" name=""/>
        <dsp:cNvSpPr/>
      </dsp:nvSpPr>
      <dsp:spPr>
        <a:xfrm>
          <a:off x="5635800" y="2475865"/>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defRPr b="1"/>
          </a:pPr>
          <a:r>
            <a:rPr lang="nb-NO" sz="1700" kern="1200"/>
            <a:t>Forventningsavklaring til rollen overfor barnet, ungdommen, familien og samarbeidspartnere</a:t>
          </a:r>
          <a:endParaRPr lang="en-US" sz="1700" kern="1200"/>
        </a:p>
      </dsp:txBody>
      <dsp:txXfrm>
        <a:off x="5635800" y="2475865"/>
        <a:ext cx="4320000" cy="648000"/>
      </dsp:txXfrm>
    </dsp:sp>
    <dsp:sp modelId="{DC01345D-0CFE-4E27-98B3-C1226FEC9E60}">
      <dsp:nvSpPr>
        <dsp:cNvPr id="0" name=""/>
        <dsp:cNvSpPr/>
      </dsp:nvSpPr>
      <dsp:spPr>
        <a:xfrm>
          <a:off x="5635800" y="3176924"/>
          <a:ext cx="4320000" cy="3258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100000"/>
            </a:lnSpc>
            <a:spcBef>
              <a:spcPct val="0"/>
            </a:spcBef>
            <a:spcAft>
              <a:spcPct val="35000"/>
            </a:spcAft>
            <a:buNone/>
          </a:pPr>
          <a:endParaRPr lang="en-US" sz="1300" kern="1200" dirty="0"/>
        </a:p>
      </dsp:txBody>
      <dsp:txXfrm>
        <a:off x="5635800" y="3176924"/>
        <a:ext cx="4320000" cy="3258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DD0E6-67E1-4C60-BECC-634301EB97F1}">
      <dsp:nvSpPr>
        <dsp:cNvPr id="0" name=""/>
        <dsp:cNvSpPr/>
      </dsp:nvSpPr>
      <dsp:spPr>
        <a:xfrm>
          <a:off x="393" y="1144230"/>
          <a:ext cx="1098562" cy="109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60EA57-BE44-44B1-9E44-816913806CFD}">
      <dsp:nvSpPr>
        <dsp:cNvPr id="0" name=""/>
        <dsp:cNvSpPr/>
      </dsp:nvSpPr>
      <dsp:spPr>
        <a:xfrm>
          <a:off x="393" y="2323304"/>
          <a:ext cx="3138750"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nb-NO" sz="1500" kern="1200"/>
            <a:t>Kompetanse i rollen som barnekoordinator</a:t>
          </a:r>
          <a:endParaRPr lang="en-US" sz="1500" kern="1200"/>
        </a:p>
      </dsp:txBody>
      <dsp:txXfrm>
        <a:off x="393" y="2323304"/>
        <a:ext cx="3138750" cy="470812"/>
      </dsp:txXfrm>
    </dsp:sp>
    <dsp:sp modelId="{473F1379-94F5-4712-BF2E-EFA664FF2ED6}">
      <dsp:nvSpPr>
        <dsp:cNvPr id="0" name=""/>
        <dsp:cNvSpPr/>
      </dsp:nvSpPr>
      <dsp:spPr>
        <a:xfrm>
          <a:off x="393" y="2831564"/>
          <a:ext cx="3138750" cy="185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endParaRPr lang="en-US" sz="1100" kern="1200" dirty="0"/>
        </a:p>
      </dsp:txBody>
      <dsp:txXfrm>
        <a:off x="393" y="2831564"/>
        <a:ext cx="3138750" cy="185041"/>
      </dsp:txXfrm>
    </dsp:sp>
    <dsp:sp modelId="{C240075F-F4D8-4313-9CF0-E32864C76D29}">
      <dsp:nvSpPr>
        <dsp:cNvPr id="0" name=""/>
        <dsp:cNvSpPr/>
      </dsp:nvSpPr>
      <dsp:spPr>
        <a:xfrm>
          <a:off x="3688425" y="1144230"/>
          <a:ext cx="1098562" cy="109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53DF34-BCF1-430A-9935-8F03CACAA998}">
      <dsp:nvSpPr>
        <dsp:cNvPr id="0" name=""/>
        <dsp:cNvSpPr/>
      </dsp:nvSpPr>
      <dsp:spPr>
        <a:xfrm>
          <a:off x="3688425" y="2323304"/>
          <a:ext cx="3138750"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nb-NO" sz="1500" kern="1200"/>
            <a:t>Oppnevning av barnekoordinator</a:t>
          </a:r>
          <a:endParaRPr lang="en-US" sz="1500" kern="1200"/>
        </a:p>
      </dsp:txBody>
      <dsp:txXfrm>
        <a:off x="3688425" y="2323304"/>
        <a:ext cx="3138750" cy="470812"/>
      </dsp:txXfrm>
    </dsp:sp>
    <dsp:sp modelId="{8F8F4EF9-ED8C-47C9-B6FA-608477DE957B}">
      <dsp:nvSpPr>
        <dsp:cNvPr id="0" name=""/>
        <dsp:cNvSpPr/>
      </dsp:nvSpPr>
      <dsp:spPr>
        <a:xfrm>
          <a:off x="3688425" y="2831564"/>
          <a:ext cx="3138750" cy="185041"/>
        </a:xfrm>
        <a:prstGeom prst="rect">
          <a:avLst/>
        </a:prstGeom>
        <a:noFill/>
        <a:ln>
          <a:noFill/>
        </a:ln>
        <a:effectLst/>
      </dsp:spPr>
      <dsp:style>
        <a:lnRef idx="0">
          <a:scrgbClr r="0" g="0" b="0"/>
        </a:lnRef>
        <a:fillRef idx="0">
          <a:scrgbClr r="0" g="0" b="0"/>
        </a:fillRef>
        <a:effectRef idx="0">
          <a:scrgbClr r="0" g="0" b="0"/>
        </a:effectRef>
        <a:fontRef idx="minor"/>
      </dsp:style>
    </dsp:sp>
    <dsp:sp modelId="{F983F1C7-7047-4BB5-B00E-829C413503FA}">
      <dsp:nvSpPr>
        <dsp:cNvPr id="0" name=""/>
        <dsp:cNvSpPr/>
      </dsp:nvSpPr>
      <dsp:spPr>
        <a:xfrm>
          <a:off x="7376456" y="1144230"/>
          <a:ext cx="1098562" cy="1098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B0BB95-F689-4757-935C-0995602313FC}">
      <dsp:nvSpPr>
        <dsp:cNvPr id="0" name=""/>
        <dsp:cNvSpPr/>
      </dsp:nvSpPr>
      <dsp:spPr>
        <a:xfrm>
          <a:off x="7376456" y="2323304"/>
          <a:ext cx="3138750" cy="470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nb-NO" sz="1500" kern="1200"/>
            <a:t>Kommunen må sikre gode rammer for barnekoordinators arbeid</a:t>
          </a:r>
          <a:endParaRPr lang="en-US" sz="1500" kern="1200"/>
        </a:p>
      </dsp:txBody>
      <dsp:txXfrm>
        <a:off x="7376456" y="2323304"/>
        <a:ext cx="3138750" cy="470812"/>
      </dsp:txXfrm>
    </dsp:sp>
    <dsp:sp modelId="{9BCB5FC4-A8D1-4AE6-A7E7-4D7C8C939149}">
      <dsp:nvSpPr>
        <dsp:cNvPr id="0" name=""/>
        <dsp:cNvSpPr/>
      </dsp:nvSpPr>
      <dsp:spPr>
        <a:xfrm>
          <a:off x="7376456" y="2831564"/>
          <a:ext cx="3138750" cy="185041"/>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99F6FF-BE9D-4321-A9C3-D78C4F8919AA}">
      <dsp:nvSpPr>
        <dsp:cNvPr id="0" name=""/>
        <dsp:cNvSpPr/>
      </dsp:nvSpPr>
      <dsp:spPr>
        <a:xfrm>
          <a:off x="0" y="2319"/>
          <a:ext cx="6245265" cy="11757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83E04F-77C1-4960-AAFF-2B87005DD3D4}">
      <dsp:nvSpPr>
        <dsp:cNvPr id="0" name=""/>
        <dsp:cNvSpPr/>
      </dsp:nvSpPr>
      <dsp:spPr>
        <a:xfrm>
          <a:off x="355657" y="266858"/>
          <a:ext cx="646650" cy="6466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17F9C4-F5B1-409C-B058-6686DEC089E1}">
      <dsp:nvSpPr>
        <dsp:cNvPr id="0" name=""/>
        <dsp:cNvSpPr/>
      </dsp:nvSpPr>
      <dsp:spPr>
        <a:xfrm>
          <a:off x="1357965" y="231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800100">
            <a:lnSpc>
              <a:spcPct val="90000"/>
            </a:lnSpc>
            <a:spcBef>
              <a:spcPct val="0"/>
            </a:spcBef>
            <a:spcAft>
              <a:spcPct val="35000"/>
            </a:spcAft>
            <a:buNone/>
          </a:pPr>
          <a:r>
            <a:rPr lang="nb-NO" sz="1800" kern="1200"/>
            <a:t>Har kommunen utarbeidet rutiner for barnekoordinator, og har dere oppnevnt barnekoordinator?</a:t>
          </a:r>
          <a:endParaRPr lang="en-US" sz="1800" kern="1200"/>
        </a:p>
      </dsp:txBody>
      <dsp:txXfrm>
        <a:off x="1357965" y="2319"/>
        <a:ext cx="4887299" cy="1175727"/>
      </dsp:txXfrm>
    </dsp:sp>
    <dsp:sp modelId="{0816C37A-810C-4A25-9D56-1B6DF5836331}">
      <dsp:nvSpPr>
        <dsp:cNvPr id="0" name=""/>
        <dsp:cNvSpPr/>
      </dsp:nvSpPr>
      <dsp:spPr>
        <a:xfrm>
          <a:off x="0" y="1471979"/>
          <a:ext cx="6245265" cy="11757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C1FCF6-F1CB-4AAB-8B7B-8484221332B0}">
      <dsp:nvSpPr>
        <dsp:cNvPr id="0" name=""/>
        <dsp:cNvSpPr/>
      </dsp:nvSpPr>
      <dsp:spPr>
        <a:xfrm>
          <a:off x="355657" y="1736518"/>
          <a:ext cx="646650" cy="6466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7CB1C36-4A98-4936-8C9F-E09486765ACF}">
      <dsp:nvSpPr>
        <dsp:cNvPr id="0" name=""/>
        <dsp:cNvSpPr/>
      </dsp:nvSpPr>
      <dsp:spPr>
        <a:xfrm>
          <a:off x="1357965" y="147197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800100">
            <a:lnSpc>
              <a:spcPct val="90000"/>
            </a:lnSpc>
            <a:spcBef>
              <a:spcPct val="0"/>
            </a:spcBef>
            <a:spcAft>
              <a:spcPct val="35000"/>
            </a:spcAft>
            <a:buNone/>
          </a:pPr>
          <a:r>
            <a:rPr lang="nb-NO" sz="1800" kern="1200"/>
            <a:t>Har kommunen gjennomført samhandlingsprogram som eksempelvis BTI/BTS? Bruker dere erfaringer fra dette inn i arbeidet?</a:t>
          </a:r>
          <a:endParaRPr lang="en-US" sz="1800" kern="1200"/>
        </a:p>
      </dsp:txBody>
      <dsp:txXfrm>
        <a:off x="1357965" y="1471979"/>
        <a:ext cx="4887299" cy="1175727"/>
      </dsp:txXfrm>
    </dsp:sp>
    <dsp:sp modelId="{1932C413-8388-4A0A-96C4-821AF9BCC008}">
      <dsp:nvSpPr>
        <dsp:cNvPr id="0" name=""/>
        <dsp:cNvSpPr/>
      </dsp:nvSpPr>
      <dsp:spPr>
        <a:xfrm>
          <a:off x="0" y="2941639"/>
          <a:ext cx="6245265" cy="11757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4A9225-5577-4B1F-BFF6-3595480883AC}">
      <dsp:nvSpPr>
        <dsp:cNvPr id="0" name=""/>
        <dsp:cNvSpPr/>
      </dsp:nvSpPr>
      <dsp:spPr>
        <a:xfrm>
          <a:off x="355657" y="3206178"/>
          <a:ext cx="646650" cy="6466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A8BB10-B089-4728-8B52-7D6E2CB47998}">
      <dsp:nvSpPr>
        <dsp:cNvPr id="0" name=""/>
        <dsp:cNvSpPr/>
      </dsp:nvSpPr>
      <dsp:spPr>
        <a:xfrm>
          <a:off x="1357965" y="294163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800100">
            <a:lnSpc>
              <a:spcPct val="90000"/>
            </a:lnSpc>
            <a:spcBef>
              <a:spcPct val="0"/>
            </a:spcBef>
            <a:spcAft>
              <a:spcPct val="35000"/>
            </a:spcAft>
            <a:buNone/>
          </a:pPr>
          <a:r>
            <a:rPr lang="nb-NO" sz="1800" kern="1200"/>
            <a:t>Hvordan gir dere opplæring og veiledning til barnekoordinatorer? Hvem har ansvar for dette?</a:t>
          </a:r>
          <a:endParaRPr lang="en-US" sz="1800" kern="1200"/>
        </a:p>
      </dsp:txBody>
      <dsp:txXfrm>
        <a:off x="1357965" y="2941639"/>
        <a:ext cx="4887299" cy="1175727"/>
      </dsp:txXfrm>
    </dsp:sp>
    <dsp:sp modelId="{1A04D111-9255-4E3F-928E-21ED07A878D8}">
      <dsp:nvSpPr>
        <dsp:cNvPr id="0" name=""/>
        <dsp:cNvSpPr/>
      </dsp:nvSpPr>
      <dsp:spPr>
        <a:xfrm>
          <a:off x="0" y="4411299"/>
          <a:ext cx="6245265" cy="11757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1732FE-6AB0-46AC-9962-17EC37EC5DBB}">
      <dsp:nvSpPr>
        <dsp:cNvPr id="0" name=""/>
        <dsp:cNvSpPr/>
      </dsp:nvSpPr>
      <dsp:spPr>
        <a:xfrm>
          <a:off x="355657" y="4675838"/>
          <a:ext cx="646650" cy="6466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7C102A-BE9C-4866-AB45-54F11F4F6109}">
      <dsp:nvSpPr>
        <dsp:cNvPr id="0" name=""/>
        <dsp:cNvSpPr/>
      </dsp:nvSpPr>
      <dsp:spPr>
        <a:xfrm>
          <a:off x="1357965" y="441129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800100">
            <a:lnSpc>
              <a:spcPct val="90000"/>
            </a:lnSpc>
            <a:spcBef>
              <a:spcPct val="0"/>
            </a:spcBef>
            <a:spcAft>
              <a:spcPct val="35000"/>
            </a:spcAft>
            <a:buNone/>
          </a:pPr>
          <a:r>
            <a:rPr lang="nb-NO" sz="1800" kern="1200"/>
            <a:t>Hva er det viktig for dere at vi diskuterer i plenum?</a:t>
          </a:r>
          <a:endParaRPr lang="en-US" sz="1800" kern="1200"/>
        </a:p>
      </dsp:txBody>
      <dsp:txXfrm>
        <a:off x="1357965" y="4411299"/>
        <a:ext cx="4887299" cy="117572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84A914B-697F-4E50-AABE-E021207A37C0}" type="datetimeFigureOut">
              <a:rPr lang="nb-NO" smtClean="0"/>
              <a:t>06.09.2023</a:t>
            </a:fld>
            <a:endParaRPr lang="nb-NO"/>
          </a:p>
        </p:txBody>
      </p:sp>
      <p:sp>
        <p:nvSpPr>
          <p:cNvPr id="4" name="Plassholder for lysbilde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6B885A58-8790-4C15-8994-7D23B9E42A80}" type="slidenum">
              <a:rPr lang="nb-NO" smtClean="0"/>
              <a:t>‹#›</a:t>
            </a:fld>
            <a:endParaRPr lang="nb-NO"/>
          </a:p>
        </p:txBody>
      </p:sp>
    </p:spTree>
    <p:extLst>
      <p:ext uri="{BB962C8B-B14F-4D97-AF65-F5344CB8AC3E}">
        <p14:creationId xmlns:p14="http://schemas.microsoft.com/office/powerpoint/2010/main" val="2224710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helsedirektoratet.no/veiledere/samarbeid-om-tjenester-til-barn-unge-og-deres-familier/samarbeid-pa-individniva"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helsedirektoratet.no/veiledere/samarbeid-om-tjenester-til-barn-unge-og-deres-familier/samordningsplikt-for-kommune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helsedirektoratet.no/veiledere/samarbeid-om-tjenester-til-barn-unge-og-deres-familier/samordningsplikt-for-kommune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elsedirektoratet.no/veiledere/samarbeid-om-tjenester-til-barn-unge-og-deres-familier/veiledningsplikt-oppmerksomhetsplikt-og-taushetsplikt/7.1-veiledningsplikt"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a:p>
            <a:r>
              <a:rPr lang="nb-NO" dirty="0"/>
              <a:t>Det er gitt rettigheter og plikter gjennom lov, men dere som kommune kan løse dette på ulike måter. Vi ønsker at dette skal bli en arena der vi kan spille hverandre gode!</a:t>
            </a:r>
          </a:p>
          <a:p>
            <a:endParaRPr lang="nb-NO" dirty="0"/>
          </a:p>
          <a:p>
            <a:r>
              <a:rPr lang="nb-NO" dirty="0"/>
              <a:t>Så først en liten gjennomgang deretter får vi et eksempel fra Melhus kommune som vil si hvordan de har løst dette før det bli tid til erfaringsdeling dere imellom</a:t>
            </a:r>
          </a:p>
          <a:p>
            <a:endParaRPr lang="nb-NO" dirty="0"/>
          </a:p>
        </p:txBody>
      </p:sp>
      <p:sp>
        <p:nvSpPr>
          <p:cNvPr id="4" name="Plassholder for lysbildenummer 3"/>
          <p:cNvSpPr>
            <a:spLocks noGrp="1"/>
          </p:cNvSpPr>
          <p:nvPr>
            <p:ph type="sldNum" sz="quarter" idx="5"/>
          </p:nvPr>
        </p:nvSpPr>
        <p:spPr/>
        <p:txBody>
          <a:bodyPr/>
          <a:lstStyle/>
          <a:p>
            <a:fld id="{6B885A58-8790-4C15-8994-7D23B9E42A80}" type="slidenum">
              <a:rPr lang="nb-NO" smtClean="0"/>
              <a:t>1</a:t>
            </a:fld>
            <a:endParaRPr lang="nb-NO"/>
          </a:p>
        </p:txBody>
      </p:sp>
    </p:spTree>
    <p:extLst>
      <p:ext uri="{BB962C8B-B14F-4D97-AF65-F5344CB8AC3E}">
        <p14:creationId xmlns:p14="http://schemas.microsoft.com/office/powerpoint/2010/main" val="3029777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lvl="0"/>
            <a:r>
              <a:rPr lang="nb-NO" dirty="0"/>
              <a:t>Barnekoordinators oppgaver gitt i lov forutsetter myndighet til å beslutte i forhold som gjelder koordineringen.  </a:t>
            </a:r>
            <a:endParaRPr lang="en-US" dirty="0"/>
          </a:p>
          <a:p>
            <a:pPr algn="l"/>
            <a:r>
              <a:rPr lang="nb-NO" dirty="0"/>
              <a:t>Hvilken myndighet barnekoordinator har, og hvordan dette i praksis gjennomføres i den enkelte kommune, vil følge av delegeringsvedtak som gjøres innenfor kommunedirektørens rammer. </a:t>
            </a:r>
            <a:r>
              <a:rPr lang="nb-NO" b="0" i="0" dirty="0">
                <a:solidFill>
                  <a:srgbClr val="212121"/>
                </a:solidFill>
                <a:effectLst/>
                <a:latin typeface="Work Sans" pitchFamily="2" charset="0"/>
              </a:rPr>
              <a:t>Den enkelte barnekoordinator skal, uten å overstyre ansvaret som er lagt til den enkelte velferdstjeneste, kunne ta initiativ til styrket koordinering. </a:t>
            </a:r>
          </a:p>
          <a:p>
            <a:pPr lvl="0"/>
            <a:endParaRPr lang="en-US" dirty="0"/>
          </a:p>
          <a:p>
            <a:pPr lvl="0">
              <a:lnSpc>
                <a:spcPct val="100000"/>
              </a:lnSpc>
            </a:pPr>
            <a:r>
              <a:rPr lang="nb-NO" dirty="0"/>
              <a:t>Avklaring av forventninger bør skje i kontinuerlig og åpen dialog mellom barnekoordinator og barnet, ungdommen og familien.</a:t>
            </a:r>
            <a:endParaRPr lang="en-US" dirty="0"/>
          </a:p>
          <a:p>
            <a:pPr lvl="0">
              <a:lnSpc>
                <a:spcPct val="100000"/>
              </a:lnSpc>
            </a:pPr>
            <a:r>
              <a:rPr lang="nb-NO" dirty="0"/>
              <a:t>Bør understøtte det naturlige samspillet i familien.</a:t>
            </a:r>
            <a:endParaRPr lang="en-US" dirty="0"/>
          </a:p>
          <a:p>
            <a:pPr lvl="0">
              <a:lnSpc>
                <a:spcPct val="100000"/>
              </a:lnSpc>
            </a:pPr>
            <a:r>
              <a:rPr lang="nb-NO" dirty="0"/>
              <a:t>Skal ikke overta oppgaver som ligger til andre tjenesteytere og ikke overprøve deres faglige vurderinger. </a:t>
            </a:r>
          </a:p>
        </p:txBody>
      </p:sp>
      <p:sp>
        <p:nvSpPr>
          <p:cNvPr id="4" name="Plassholder for lysbildenummer 3"/>
          <p:cNvSpPr>
            <a:spLocks noGrp="1"/>
          </p:cNvSpPr>
          <p:nvPr>
            <p:ph type="sldNum" sz="quarter" idx="5"/>
          </p:nvPr>
        </p:nvSpPr>
        <p:spPr/>
        <p:txBody>
          <a:bodyPr/>
          <a:lstStyle/>
          <a:p>
            <a:fld id="{6B885A58-8790-4C15-8994-7D23B9E42A80}" type="slidenum">
              <a:rPr lang="nb-NO" smtClean="0"/>
              <a:t>10</a:t>
            </a:fld>
            <a:endParaRPr lang="nb-NO"/>
          </a:p>
        </p:txBody>
      </p:sp>
    </p:spTree>
    <p:extLst>
      <p:ext uri="{BB962C8B-B14F-4D97-AF65-F5344CB8AC3E}">
        <p14:creationId xmlns:p14="http://schemas.microsoft.com/office/powerpoint/2010/main" val="3489209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lvl="0">
              <a:lnSpc>
                <a:spcPct val="100000"/>
              </a:lnSpc>
            </a:pPr>
            <a:r>
              <a:rPr lang="nb-NO" dirty="0"/>
              <a:t>Koordinerende enhet har ansvaret for opplæring og veiledning av barnekoordinator</a:t>
            </a:r>
            <a:endParaRPr lang="en-US" dirty="0"/>
          </a:p>
          <a:p>
            <a:pPr lvl="0">
              <a:lnSpc>
                <a:spcPct val="100000"/>
              </a:lnSpc>
            </a:pPr>
            <a:r>
              <a:rPr lang="nb-NO" dirty="0"/>
              <a:t>Rollen som barnekoordinator kan ivaretas uavhengig av profesjonskompetanse</a:t>
            </a:r>
            <a:endParaRPr lang="en-US" dirty="0"/>
          </a:p>
          <a:p>
            <a:endParaRPr lang="nb-NO" dirty="0"/>
          </a:p>
          <a:p>
            <a:pPr lvl="0">
              <a:lnSpc>
                <a:spcPct val="100000"/>
              </a:lnSpc>
            </a:pPr>
            <a:r>
              <a:rPr lang="nb-NO" dirty="0"/>
              <a:t>Oppnevning kan være Fra den kommunale helse- og omsorgstjenesten, men også fra andre sektorer</a:t>
            </a:r>
            <a:endParaRPr lang="en-US" dirty="0"/>
          </a:p>
          <a:p>
            <a:pPr lvl="0">
              <a:lnSpc>
                <a:spcPct val="100000"/>
              </a:lnSpc>
            </a:pPr>
            <a:r>
              <a:rPr lang="nb-NO" dirty="0"/>
              <a:t>Rollen som barnekoordinator kan tildeles en av tjenesteyterne. </a:t>
            </a:r>
            <a:r>
              <a:rPr lang="nb-NO" b="0" i="0" dirty="0">
                <a:solidFill>
                  <a:srgbClr val="212121"/>
                </a:solidFill>
                <a:effectLst/>
                <a:latin typeface="Work Sans" pitchFamily="2" charset="0"/>
              </a:rPr>
              <a:t>At barnekoordinator velges blant en av tjenesteyterne kan gi god fleksibilitet og utnyttelse av ressurser og kompetanse. Det kan også gi økt kunnskap og erfaring som er nyttig i rollen som tjenesteyter.</a:t>
            </a:r>
          </a:p>
          <a:p>
            <a:pPr lvl="0">
              <a:lnSpc>
                <a:spcPct val="100000"/>
              </a:lnSpc>
            </a:pPr>
            <a:endParaRPr lang="nb-NO" b="0" i="0" dirty="0">
              <a:solidFill>
                <a:srgbClr val="212121"/>
              </a:solidFill>
              <a:effectLst/>
              <a:latin typeface="Work Sans" pitchFamily="2" charset="0"/>
            </a:endParaRPr>
          </a:p>
          <a:p>
            <a:pPr algn="l"/>
            <a:r>
              <a:rPr lang="nb-NO" dirty="0"/>
              <a:t>Kommunen kan også velge å opprette egne stillinger som barnekoordinator. </a:t>
            </a:r>
            <a:r>
              <a:rPr lang="nb-NO" b="0" i="0" dirty="0">
                <a:solidFill>
                  <a:srgbClr val="212121"/>
                </a:solidFill>
                <a:effectLst/>
                <a:latin typeface="Work Sans" pitchFamily="2" charset="0"/>
              </a:rPr>
              <a:t>Egne stillinger kan gjøre det mulig å spesialisere kompetansen som barnekoordinator og muliggjøre kompetanse som er mer tilpasset målgruppene. </a:t>
            </a:r>
          </a:p>
          <a:p>
            <a:pPr algn="l"/>
            <a:r>
              <a:rPr lang="nb-NO" b="0" i="0" dirty="0">
                <a:solidFill>
                  <a:srgbClr val="212121"/>
                </a:solidFill>
                <a:effectLst/>
                <a:latin typeface="Work Sans" pitchFamily="2" charset="0"/>
              </a:rPr>
              <a:t>Kommunestørrelsen er en viktig faktor i vurderingen av hva som er hensiktsmessig organisering av barnekoordinatorrollen.  Dersom kommunen velger å opprette egne spesialstillinger med formål om å inneha rollen som barnekoordinator, bør disse organiseres eller på annen måte ha formell tilknytning til koordinerende enhet. Det kan være en god løsning med en kombinasjon hvor barnekoordinatorer i faste stillinger går inn i de mest krevende prosessene. Disse kan også ha en veilederrolle overfor barnekoordinatorer i stillinger som er kombinert med tjenesteyting. </a:t>
            </a:r>
            <a:endParaRPr lang="en-US" dirty="0"/>
          </a:p>
          <a:p>
            <a:endParaRPr lang="nb-NO" dirty="0"/>
          </a:p>
          <a:p>
            <a:pPr algn="l"/>
            <a:r>
              <a:rPr lang="nb-NO" b="0" i="0" dirty="0">
                <a:solidFill>
                  <a:srgbClr val="212121"/>
                </a:solidFill>
                <a:effectLst/>
                <a:latin typeface="Work Sans" pitchFamily="2" charset="0"/>
              </a:rPr>
              <a:t>Det er et lederansvar å sikre tilstrekkelige rammer for utøvelse av rollen.  Hvordan rollen skal utøves bør være et naturlig punkt i kommunens opplæring av barnekoordinator</a:t>
            </a:r>
          </a:p>
          <a:p>
            <a:pPr algn="l"/>
            <a:r>
              <a:rPr lang="nb-NO" b="0" i="0" dirty="0">
                <a:solidFill>
                  <a:srgbClr val="212121"/>
                </a:solidFill>
                <a:effectLst/>
                <a:latin typeface="Work Sans" pitchFamily="2" charset="0"/>
              </a:rPr>
              <a:t>.</a:t>
            </a: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53C0A3-D951-40D0-8757-AE18AD2F0F2E}"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8460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nb-NO" b="0" i="0" dirty="0">
                <a:solidFill>
                  <a:srgbClr val="212121"/>
                </a:solidFill>
                <a:effectLst/>
                <a:latin typeface="Work Sans" pitchFamily="2" charset="0"/>
              </a:rPr>
              <a:t>Så til slutt ser vi på forskjeller i vilkår for barnekoordinator og det vi kan kalle alminnelig koordinator.</a:t>
            </a:r>
          </a:p>
          <a:p>
            <a:pPr algn="l"/>
            <a:r>
              <a:rPr lang="nb-NO" b="0" i="0" dirty="0">
                <a:solidFill>
                  <a:srgbClr val="212121"/>
                </a:solidFill>
                <a:effectLst/>
                <a:latin typeface="Work Sans" pitchFamily="2" charset="0"/>
              </a:rPr>
              <a:t>Vilkårene for rett til barnekoordinator er noe mer omfattende enn for alminnelig koordinator. Til gjengjeld innebærer barnekoordinator en utvidet koordinatorordning sammenlignet med alminnelig koordinator, ved at den tildeles familien.</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I en del tilfeller vil både retten til barnekoordinator og alminnelig koordinator være oppfylt. Koordinerende enhet må da ta initiativ til å avklare om barnet, ungdommen og familien ønsker oppfyllelse av retten til barnekoordinator eller alminnelig koordinator. Det er ikke meningen at et barn eller en ungdom/en familie skal ha to koordinatorer oppnevnt fra kommunen. Det her vil også være et punkt å ta med i prosedyrer og opplæring. </a:t>
            </a:r>
          </a:p>
          <a:p>
            <a:pPr algn="l"/>
            <a:endParaRPr lang="nb-NO" b="0" i="0" dirty="0">
              <a:solidFill>
                <a:srgbClr val="212121"/>
              </a:solidFill>
              <a:effectLst/>
              <a:latin typeface="Work Sans" pitchFamily="2" charset="0"/>
            </a:endParaRPr>
          </a:p>
          <a:p>
            <a:endParaRPr lang="nb-NO" dirty="0"/>
          </a:p>
        </p:txBody>
      </p:sp>
      <p:sp>
        <p:nvSpPr>
          <p:cNvPr id="4" name="Plassholder for lysbildenummer 3"/>
          <p:cNvSpPr>
            <a:spLocks noGrp="1"/>
          </p:cNvSpPr>
          <p:nvPr>
            <p:ph type="sldNum" sz="quarter" idx="5"/>
          </p:nvPr>
        </p:nvSpPr>
        <p:spPr/>
        <p:txBody>
          <a:bodyPr/>
          <a:lstStyle/>
          <a:p>
            <a:fld id="{6B885A58-8790-4C15-8994-7D23B9E42A80}" type="slidenum">
              <a:rPr lang="nb-NO" smtClean="0"/>
              <a:t>12</a:t>
            </a:fld>
            <a:endParaRPr lang="nb-NO"/>
          </a:p>
        </p:txBody>
      </p:sp>
    </p:spTree>
    <p:extLst>
      <p:ext uri="{BB962C8B-B14F-4D97-AF65-F5344CB8AC3E}">
        <p14:creationId xmlns:p14="http://schemas.microsoft.com/office/powerpoint/2010/main" val="1068958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6B885A58-8790-4C15-8994-7D23B9E42A80}" type="slidenum">
              <a:rPr lang="nb-NO" smtClean="0"/>
              <a:t>13</a:t>
            </a:fld>
            <a:endParaRPr lang="nb-NO"/>
          </a:p>
        </p:txBody>
      </p:sp>
    </p:spTree>
    <p:extLst>
      <p:ext uri="{BB962C8B-B14F-4D97-AF65-F5344CB8AC3E}">
        <p14:creationId xmlns:p14="http://schemas.microsoft.com/office/powerpoint/2010/main" val="4103884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B885A58-8790-4C15-8994-7D23B9E42A80}" type="slidenum">
              <a:rPr lang="nb-NO" smtClean="0"/>
              <a:t>14</a:t>
            </a:fld>
            <a:endParaRPr lang="nb-NO"/>
          </a:p>
        </p:txBody>
      </p:sp>
    </p:spTree>
    <p:extLst>
      <p:ext uri="{BB962C8B-B14F-4D97-AF65-F5344CB8AC3E}">
        <p14:creationId xmlns:p14="http://schemas.microsoft.com/office/powerpoint/2010/main" val="398346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B885A58-8790-4C15-8994-7D23B9E42A80}" type="slidenum">
              <a:rPr lang="nb-NO" smtClean="0"/>
              <a:t>15</a:t>
            </a:fld>
            <a:endParaRPr lang="nb-NO"/>
          </a:p>
        </p:txBody>
      </p:sp>
    </p:spTree>
    <p:extLst>
      <p:ext uri="{BB962C8B-B14F-4D97-AF65-F5344CB8AC3E}">
        <p14:creationId xmlns:p14="http://schemas.microsoft.com/office/powerpoint/2010/main" val="2926698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None/>
            </a:pPr>
            <a:r>
              <a:rPr lang="nb-NO" sz="1200" b="0" i="0" dirty="0">
                <a:solidFill>
                  <a:srgbClr val="212121"/>
                </a:solidFill>
                <a:effectLst/>
                <a:latin typeface="+mj-lt"/>
              </a:rPr>
              <a:t>1.August 2022 kom det endringer i lov </a:t>
            </a:r>
            <a:r>
              <a:rPr lang="en-US" sz="1200" b="0" i="0" dirty="0">
                <a:solidFill>
                  <a:srgbClr val="212121"/>
                </a:solidFill>
                <a:effectLst/>
                <a:latin typeface="+mj-lt"/>
              </a:rPr>
              <a:t>f</a:t>
            </a:r>
            <a:r>
              <a:rPr lang="en-US" sz="1200" b="0" i="0" dirty="0">
                <a:effectLst/>
                <a:latin typeface="+mj-lt"/>
              </a:rPr>
              <a:t>or å </a:t>
            </a:r>
            <a:r>
              <a:rPr lang="en-US" sz="1200" b="0" i="0" dirty="0" err="1">
                <a:effectLst/>
                <a:latin typeface="+mj-lt"/>
              </a:rPr>
              <a:t>styrke</a:t>
            </a:r>
            <a:r>
              <a:rPr lang="en-US" sz="1200" b="0" i="0" dirty="0">
                <a:effectLst/>
                <a:latin typeface="+mj-lt"/>
              </a:rPr>
              <a:t> oppfølgingen av utsatte barn, unge og deres </a:t>
            </a:r>
            <a:r>
              <a:rPr lang="en-US" sz="1200" b="0" i="0" dirty="0" err="1">
                <a:effectLst/>
                <a:latin typeface="+mj-lt"/>
              </a:rPr>
              <a:t>familier</a:t>
            </a:r>
            <a:r>
              <a:rPr lang="en-US" sz="1200" b="0" i="0" dirty="0">
                <a:effectLst/>
                <a:latin typeface="+mj-lt"/>
              </a:rPr>
              <a:t> </a:t>
            </a:r>
            <a:r>
              <a:rPr lang="nb-NO" sz="1200" b="0" i="0" dirty="0">
                <a:solidFill>
                  <a:srgbClr val="212121"/>
                </a:solidFill>
                <a:effectLst/>
                <a:latin typeface="+mj-lt"/>
              </a:rPr>
              <a:t>der blant annet barnekoordinator er en av innsatsene.</a:t>
            </a:r>
          </a:p>
          <a:p>
            <a:pPr marL="0" indent="0">
              <a:buNone/>
            </a:pPr>
            <a:r>
              <a:rPr lang="nb-NO" sz="1200" b="0" i="0" dirty="0">
                <a:solidFill>
                  <a:srgbClr val="212121"/>
                </a:solidFill>
                <a:effectLst/>
                <a:latin typeface="+mj-lt"/>
              </a:rPr>
              <a:t>Til enhver tid er det barn og unge som har behov for et sammensatt tjenestetilbud med oppfølging som involverer flere aktører. Noen vil ha slike behov allerede fra fødselen av, og andre vil få behov for slike tjenester underveis.</a:t>
            </a:r>
          </a:p>
          <a:p>
            <a:endParaRPr lang="nb-NO" sz="1200" b="0" i="0" dirty="0">
              <a:solidFill>
                <a:srgbClr val="212121"/>
              </a:solidFill>
              <a:effectLst/>
              <a:latin typeface="+mj-lt"/>
            </a:endParaRPr>
          </a:p>
          <a:p>
            <a:r>
              <a:rPr lang="nb-NO" sz="1200" b="0" i="0" dirty="0">
                <a:solidFill>
                  <a:srgbClr val="212121"/>
                </a:solidFill>
                <a:effectLst/>
                <a:latin typeface="+mj-lt"/>
              </a:rPr>
              <a:t>Endringer kom i hele 14 velferdstjenestelover</a:t>
            </a:r>
          </a:p>
          <a:p>
            <a:endParaRPr lang="nb-NO" sz="1200" b="0" i="0" dirty="0">
              <a:solidFill>
                <a:srgbClr val="212121"/>
              </a:solidFill>
              <a:effectLst/>
              <a:latin typeface="+mj-lt"/>
              <a:ea typeface="+mn-ea"/>
              <a:cs typeface="+mn-cs"/>
            </a:endParaRPr>
          </a:p>
          <a:p>
            <a:r>
              <a:rPr lang="nb-NO" sz="1200" b="0" i="0" dirty="0">
                <a:solidFill>
                  <a:srgbClr val="212121"/>
                </a:solidFill>
                <a:effectLst/>
                <a:latin typeface="+mj-lt"/>
              </a:rPr>
              <a:t>Hvorfor er det behov for nye samarbeidsbestemmelser? </a:t>
            </a:r>
          </a:p>
          <a:p>
            <a:endParaRPr lang="nb-NO" sz="1200" b="0" i="0" dirty="0">
              <a:solidFill>
                <a:srgbClr val="212121"/>
              </a:solidFill>
              <a:effectLst/>
              <a:latin typeface="+mj-lt"/>
            </a:endParaRPr>
          </a:p>
          <a:p>
            <a:r>
              <a:rPr lang="nb-NO" sz="1200" b="0" i="0" dirty="0">
                <a:solidFill>
                  <a:srgbClr val="212121"/>
                </a:solidFill>
                <a:effectLst/>
                <a:latin typeface="+mj-lt"/>
              </a:rPr>
              <a:t>Fordi:</a:t>
            </a:r>
          </a:p>
          <a:p>
            <a:pPr marL="171450" indent="-171450" fontAlgn="base">
              <a:lnSpc>
                <a:spcPct val="107000"/>
              </a:lnSpc>
              <a:spcAft>
                <a:spcPts val="800"/>
              </a:spcAft>
              <a:buFont typeface="Arial" panose="020B0604020202020204" pitchFamily="34" charset="0"/>
              <a:buChar char="•"/>
            </a:pPr>
            <a:r>
              <a:rPr lang="nb-NO" sz="1200" dirty="0">
                <a:latin typeface="+mj-lt"/>
                <a:ea typeface="Times New Roman" panose="02020603050405020304" pitchFamily="18" charset="0"/>
                <a:cs typeface="Calibri" panose="020F0502020204030204" pitchFamily="34" charset="0"/>
              </a:rPr>
              <a:t>Offentlige utredninger, kunnskapsoppsummeringer, tilsyn og revisjoner viser at velferdstjenestene i mange saker ikke samarbeider godt nok, hverken på systemnivå eller individnivå.</a:t>
            </a:r>
          </a:p>
          <a:p>
            <a:pPr marL="171450" indent="-171450" fontAlgn="base">
              <a:lnSpc>
                <a:spcPct val="107000"/>
              </a:lnSpc>
              <a:spcAft>
                <a:spcPts val="800"/>
              </a:spcAft>
              <a:buFont typeface="Arial" panose="020B0604020202020204" pitchFamily="34" charset="0"/>
              <a:buChar char="•"/>
            </a:pPr>
            <a:r>
              <a:rPr lang="nb-NO" sz="1200" dirty="0">
                <a:effectLst/>
                <a:latin typeface="+mj-lt"/>
                <a:ea typeface="Times New Roman" panose="02020603050405020304" pitchFamily="18" charset="0"/>
                <a:cs typeface="Calibri" panose="020F0502020204030204" pitchFamily="34" charset="0"/>
              </a:rPr>
              <a:t>Familier opplever forskjeller i tjenestetilbud og kvaliteten på samarbeidet, avhengig av hvilken kommune de bor i (uønsket variasjon). </a:t>
            </a:r>
          </a:p>
          <a:p>
            <a:pPr marL="171450" indent="-171450" fontAlgn="base">
              <a:lnSpc>
                <a:spcPct val="107000"/>
              </a:lnSpc>
              <a:spcAft>
                <a:spcPts val="800"/>
              </a:spcAft>
              <a:buFont typeface="Arial" panose="020B0604020202020204" pitchFamily="34" charset="0"/>
              <a:buChar char="•"/>
            </a:pPr>
            <a:r>
              <a:rPr lang="nb-NO" sz="1200" dirty="0">
                <a:effectLst/>
                <a:latin typeface="+mj-lt"/>
                <a:ea typeface="Times New Roman" panose="02020603050405020304" pitchFamily="18" charset="0"/>
                <a:cs typeface="Calibri" panose="020F0502020204030204" pitchFamily="34" charset="0"/>
              </a:rPr>
              <a:t>I tillegg til å ha store omsorgsoppgaver, opplever mange foreldre manglende koordinering, lite innflytelse over egen hverdag og et tjenestetilbud som ikke henger sammen. </a:t>
            </a:r>
          </a:p>
          <a:p>
            <a:pPr marL="171450" indent="-171450" fontAlgn="base">
              <a:lnSpc>
                <a:spcPct val="107000"/>
              </a:lnSpc>
              <a:spcAft>
                <a:spcPts val="800"/>
              </a:spcAft>
              <a:buFont typeface="Arial" panose="020B0604020202020204" pitchFamily="34" charset="0"/>
              <a:buChar char="•"/>
            </a:pPr>
            <a:r>
              <a:rPr lang="nb-NO" sz="1200" dirty="0">
                <a:effectLst/>
                <a:latin typeface="+mj-lt"/>
                <a:ea typeface="Times New Roman" panose="02020603050405020304" pitchFamily="18" charset="0"/>
                <a:cs typeface="Calibri" panose="020F0502020204030204" pitchFamily="34" charset="0"/>
              </a:rPr>
              <a:t>Mange foreldre opplever at informasjonen om tjenester og hjelpesystemet er mangelfull, tilfeldig og personavhengig, og at de selv må finne, utløse og koordinere hjelpen som gis. </a:t>
            </a:r>
          </a:p>
          <a:p>
            <a:pPr marL="171450" indent="-171450" fontAlgn="base">
              <a:lnSpc>
                <a:spcPct val="107000"/>
              </a:lnSpc>
              <a:spcAft>
                <a:spcPts val="800"/>
              </a:spcAft>
              <a:buFont typeface="Arial" panose="020B0604020202020204" pitchFamily="34" charset="0"/>
              <a:buChar char="•"/>
            </a:pPr>
            <a:r>
              <a:rPr lang="nb-NO" sz="1200" dirty="0">
                <a:effectLst/>
                <a:latin typeface="+mj-lt"/>
                <a:ea typeface="Times New Roman" panose="02020603050405020304" pitchFamily="18" charset="0"/>
                <a:cs typeface="Calibri" panose="020F0502020204030204" pitchFamily="34" charset="0"/>
              </a:rPr>
              <a:t>Barn, unge og deres foreldre</a:t>
            </a:r>
            <a:r>
              <a:rPr lang="nb-NO" sz="1200" dirty="0">
                <a:effectLst/>
                <a:latin typeface="+mj-lt"/>
                <a:ea typeface="Calibri" panose="020F0502020204030204" pitchFamily="34" charset="0"/>
                <a:cs typeface="Arial" panose="020B0604020202020204" pitchFamily="34" charset="0"/>
              </a:rPr>
              <a:t> </a:t>
            </a:r>
            <a:r>
              <a:rPr lang="nb-NO" sz="1200" dirty="0">
                <a:effectLst/>
                <a:latin typeface="+mj-lt"/>
                <a:ea typeface="Times New Roman" panose="02020603050405020304" pitchFamily="18" charset="0"/>
                <a:cs typeface="Calibri" panose="020F0502020204030204" pitchFamily="34" charset="0"/>
              </a:rPr>
              <a:t> formidler et tydelig ønske om at ulike aktører som tilbyr hjelp, må jobbe bedre sammen. </a:t>
            </a:r>
          </a:p>
          <a:p>
            <a:endParaRPr lang="nb-NO" sz="1200" b="0" i="0" dirty="0">
              <a:solidFill>
                <a:srgbClr val="212121"/>
              </a:solidFill>
              <a:effectLst/>
              <a:latin typeface="+mj-lt"/>
              <a:ea typeface="+mn-ea"/>
              <a:cs typeface="+mn-cs"/>
            </a:endParaRPr>
          </a:p>
          <a:p>
            <a:pPr marL="12065" marR="38100">
              <a:lnSpc>
                <a:spcPct val="90100"/>
              </a:lnSpc>
              <a:tabLst>
                <a:tab pos="193040" algn="l"/>
              </a:tabLst>
            </a:pPr>
            <a:endParaRPr lang="nb-NO" sz="1200" dirty="0">
              <a:solidFill>
                <a:schemeClr val="tx2"/>
              </a:solidFill>
              <a:latin typeface="+mj-lt"/>
              <a:ea typeface="Open Sans" panose="020B0606030504020204" pitchFamily="34" charset="0"/>
              <a:cs typeface="Open Sans" panose="020B0606030504020204" pitchFamily="34" charset="0"/>
            </a:endParaRPr>
          </a:p>
          <a:p>
            <a:pPr marL="12065" marR="38100">
              <a:lnSpc>
                <a:spcPct val="90100"/>
              </a:lnSpc>
              <a:tabLst>
                <a:tab pos="193040" algn="l"/>
              </a:tabLst>
            </a:pPr>
            <a:r>
              <a:rPr lang="nb-NO" sz="1200" dirty="0">
                <a:solidFill>
                  <a:schemeClr val="tx2"/>
                </a:solidFill>
                <a:latin typeface="+mj-lt"/>
                <a:ea typeface="Open Sans" panose="020B0606030504020204" pitchFamily="34" charset="0"/>
                <a:cs typeface="Open Sans" panose="020B0606030504020204" pitchFamily="34" charset="0"/>
              </a:rPr>
              <a:t>Formålet er å sikre at</a:t>
            </a:r>
            <a:r>
              <a:rPr lang="nb-NO" sz="1200" spc="-55"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barn</a:t>
            </a:r>
            <a:r>
              <a:rPr lang="nb-NO" sz="1200" spc="-40"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og</a:t>
            </a:r>
            <a:r>
              <a:rPr lang="nb-NO" sz="1200" spc="-40"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unge</a:t>
            </a:r>
            <a:r>
              <a:rPr lang="nb-NO" sz="1200" spc="-45"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får</a:t>
            </a:r>
            <a:r>
              <a:rPr lang="nb-NO" sz="1200" spc="-40" dirty="0">
                <a:solidFill>
                  <a:schemeClr val="tx2"/>
                </a:solidFill>
                <a:latin typeface="+mj-lt"/>
                <a:ea typeface="Open Sans" panose="020B0606030504020204" pitchFamily="34" charset="0"/>
                <a:cs typeface="Open Sans" panose="020B0606030504020204" pitchFamily="34" charset="0"/>
              </a:rPr>
              <a:t> </a:t>
            </a:r>
            <a:r>
              <a:rPr lang="nb-NO" sz="1200" spc="-25" dirty="0">
                <a:solidFill>
                  <a:schemeClr val="tx2"/>
                </a:solidFill>
                <a:latin typeface="+mj-lt"/>
                <a:ea typeface="Open Sans" panose="020B0606030504020204" pitchFamily="34" charset="0"/>
                <a:cs typeface="Open Sans" panose="020B0606030504020204" pitchFamily="34" charset="0"/>
              </a:rPr>
              <a:t>et </a:t>
            </a:r>
          </a:p>
          <a:p>
            <a:pPr marL="12065" marR="38100">
              <a:lnSpc>
                <a:spcPct val="90100"/>
              </a:lnSpc>
              <a:tabLst>
                <a:tab pos="193040" algn="l"/>
              </a:tabLst>
            </a:pPr>
            <a:r>
              <a:rPr lang="nb-NO" sz="1200" b="1" spc="-25" dirty="0">
                <a:solidFill>
                  <a:schemeClr val="tx2"/>
                </a:solidFill>
                <a:latin typeface="+mj-lt"/>
                <a:ea typeface="Open Sans" panose="020B0606030504020204" pitchFamily="34" charset="0"/>
                <a:cs typeface="Open Sans" panose="020B0606030504020204" pitchFamily="34" charset="0"/>
              </a:rPr>
              <a:t>godt og </a:t>
            </a:r>
            <a:r>
              <a:rPr lang="nb-NO" sz="1200" b="1" dirty="0">
                <a:solidFill>
                  <a:schemeClr val="tx2"/>
                </a:solidFill>
                <a:latin typeface="+mj-lt"/>
                <a:ea typeface="Open Sans" panose="020B0606030504020204" pitchFamily="34" charset="0"/>
                <a:cs typeface="Open Sans" panose="020B0606030504020204" pitchFamily="34" charset="0"/>
              </a:rPr>
              <a:t>helhetlig</a:t>
            </a:r>
            <a:r>
              <a:rPr lang="nb-NO" sz="1200" b="1" spc="-15" dirty="0">
                <a:solidFill>
                  <a:schemeClr val="tx2"/>
                </a:solidFill>
                <a:latin typeface="+mj-lt"/>
                <a:ea typeface="Open Sans" panose="020B0606030504020204" pitchFamily="34" charset="0"/>
                <a:cs typeface="Open Sans" panose="020B0606030504020204" pitchFamily="34" charset="0"/>
              </a:rPr>
              <a:t> </a:t>
            </a:r>
            <a:r>
              <a:rPr lang="nb-NO" sz="1200" b="1" spc="-10" dirty="0">
                <a:solidFill>
                  <a:schemeClr val="tx2"/>
                </a:solidFill>
                <a:latin typeface="+mj-lt"/>
                <a:ea typeface="Open Sans" panose="020B0606030504020204" pitchFamily="34" charset="0"/>
                <a:cs typeface="Open Sans" panose="020B0606030504020204" pitchFamily="34" charset="0"/>
              </a:rPr>
              <a:t>tjenestetilbud</a:t>
            </a:r>
          </a:p>
          <a:p>
            <a:pPr marL="12065" marR="38100">
              <a:lnSpc>
                <a:spcPct val="90100"/>
              </a:lnSpc>
              <a:tabLst>
                <a:tab pos="193040" algn="l"/>
              </a:tabLst>
            </a:pPr>
            <a:r>
              <a:rPr lang="nb-NO" sz="1200" b="0" spc="-10" dirty="0">
                <a:solidFill>
                  <a:schemeClr val="tx2"/>
                </a:solidFill>
                <a:latin typeface="+mj-lt"/>
                <a:ea typeface="Open Sans" panose="020B0606030504020204" pitchFamily="34" charset="0"/>
                <a:cs typeface="Open Sans" panose="020B0606030504020204" pitchFamily="34" charset="0"/>
              </a:rPr>
              <a:t>For å få til dette </a:t>
            </a:r>
            <a:r>
              <a:rPr lang="nb-NO" sz="1200" dirty="0">
                <a:solidFill>
                  <a:schemeClr val="tx2"/>
                </a:solidFill>
                <a:latin typeface="+mj-lt"/>
                <a:ea typeface="Open Sans" panose="020B0606030504020204" pitchFamily="34" charset="0"/>
                <a:cs typeface="Open Sans" panose="020B0606030504020204" pitchFamily="34" charset="0"/>
              </a:rPr>
              <a:t>må</a:t>
            </a:r>
            <a:r>
              <a:rPr lang="nb-NO" sz="1200" spc="-20"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de</a:t>
            </a:r>
            <a:r>
              <a:rPr lang="nb-NO" sz="1200" spc="-20" dirty="0">
                <a:solidFill>
                  <a:schemeClr val="tx2"/>
                </a:solidFill>
                <a:latin typeface="+mj-lt"/>
                <a:ea typeface="Open Sans" panose="020B0606030504020204" pitchFamily="34" charset="0"/>
                <a:cs typeface="Open Sans" panose="020B0606030504020204" pitchFamily="34" charset="0"/>
              </a:rPr>
              <a:t> </a:t>
            </a:r>
            <a:r>
              <a:rPr lang="nb-NO" sz="1200" spc="-10" dirty="0">
                <a:solidFill>
                  <a:schemeClr val="tx2"/>
                </a:solidFill>
                <a:latin typeface="+mj-lt"/>
                <a:ea typeface="Open Sans" panose="020B0606030504020204" pitchFamily="34" charset="0"/>
                <a:cs typeface="Open Sans" panose="020B0606030504020204" pitchFamily="34" charset="0"/>
              </a:rPr>
              <a:t>ulike </a:t>
            </a:r>
            <a:r>
              <a:rPr lang="nb-NO" sz="1200" b="1" dirty="0">
                <a:solidFill>
                  <a:schemeClr val="tx2"/>
                </a:solidFill>
                <a:latin typeface="+mj-lt"/>
                <a:ea typeface="Open Sans" panose="020B0606030504020204" pitchFamily="34" charset="0"/>
                <a:cs typeface="Open Sans" panose="020B0606030504020204" pitchFamily="34" charset="0"/>
              </a:rPr>
              <a:t>sektorene</a:t>
            </a:r>
            <a:r>
              <a:rPr lang="nb-NO" sz="1200" b="1" spc="-40" dirty="0">
                <a:solidFill>
                  <a:schemeClr val="tx2"/>
                </a:solidFill>
                <a:latin typeface="+mj-lt"/>
                <a:ea typeface="Open Sans" panose="020B0606030504020204" pitchFamily="34" charset="0"/>
                <a:cs typeface="Open Sans" panose="020B0606030504020204" pitchFamily="34" charset="0"/>
              </a:rPr>
              <a:t> </a:t>
            </a:r>
            <a:r>
              <a:rPr lang="nb-NO" sz="1200" b="1" dirty="0">
                <a:solidFill>
                  <a:schemeClr val="tx2"/>
                </a:solidFill>
                <a:latin typeface="+mj-lt"/>
                <a:ea typeface="Open Sans" panose="020B0606030504020204" pitchFamily="34" charset="0"/>
                <a:cs typeface="Open Sans" panose="020B0606030504020204" pitchFamily="34" charset="0"/>
              </a:rPr>
              <a:t>samarbeide</a:t>
            </a:r>
            <a:r>
              <a:rPr lang="nb-NO" sz="1200" b="1" spc="-25" dirty="0">
                <a:solidFill>
                  <a:schemeClr val="tx2"/>
                </a:solidFill>
                <a:latin typeface="+mj-lt"/>
                <a:ea typeface="Open Sans" panose="020B0606030504020204" pitchFamily="34" charset="0"/>
                <a:cs typeface="Open Sans" panose="020B0606030504020204" pitchFamily="34" charset="0"/>
              </a:rPr>
              <a:t> </a:t>
            </a:r>
            <a:r>
              <a:rPr lang="nb-NO" sz="1200" spc="-20" dirty="0">
                <a:solidFill>
                  <a:schemeClr val="tx2"/>
                </a:solidFill>
                <a:latin typeface="+mj-lt"/>
                <a:ea typeface="Open Sans" panose="020B0606030504020204" pitchFamily="34" charset="0"/>
                <a:cs typeface="Open Sans" panose="020B0606030504020204" pitchFamily="34" charset="0"/>
              </a:rPr>
              <a:t>godt og </a:t>
            </a:r>
            <a:r>
              <a:rPr lang="nb-NO" sz="1200" dirty="0">
                <a:solidFill>
                  <a:schemeClr val="tx2"/>
                </a:solidFill>
                <a:latin typeface="+mj-lt"/>
                <a:ea typeface="Open Sans" panose="020B0606030504020204" pitchFamily="34" charset="0"/>
                <a:cs typeface="Open Sans" panose="020B0606030504020204" pitchFamily="34" charset="0"/>
              </a:rPr>
              <a:t>det</a:t>
            </a:r>
            <a:r>
              <a:rPr lang="nb-NO" sz="1200" spc="-55"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må</a:t>
            </a:r>
            <a:r>
              <a:rPr lang="nb-NO" sz="1200" spc="-75"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være</a:t>
            </a:r>
            <a:r>
              <a:rPr lang="nb-NO" sz="1200" spc="-45"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tydelig</a:t>
            </a:r>
            <a:r>
              <a:rPr lang="nb-NO" sz="1200" spc="-40"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hvilken</a:t>
            </a:r>
            <a:r>
              <a:rPr lang="nb-NO" sz="1200" spc="-45"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tjeneste</a:t>
            </a:r>
            <a:r>
              <a:rPr lang="nb-NO" sz="1200" spc="-50" dirty="0">
                <a:solidFill>
                  <a:schemeClr val="tx2"/>
                </a:solidFill>
                <a:latin typeface="+mj-lt"/>
                <a:ea typeface="Open Sans" panose="020B0606030504020204" pitchFamily="34" charset="0"/>
                <a:cs typeface="Open Sans" panose="020B0606030504020204" pitchFamily="34" charset="0"/>
              </a:rPr>
              <a:t> </a:t>
            </a:r>
            <a:r>
              <a:rPr lang="nb-NO" sz="1200" spc="-25" dirty="0">
                <a:solidFill>
                  <a:schemeClr val="tx2"/>
                </a:solidFill>
                <a:latin typeface="+mj-lt"/>
                <a:ea typeface="Open Sans" panose="020B0606030504020204" pitchFamily="34" charset="0"/>
                <a:cs typeface="Open Sans" panose="020B0606030504020204" pitchFamily="34" charset="0"/>
              </a:rPr>
              <a:t>som </a:t>
            </a:r>
            <a:r>
              <a:rPr lang="nb-NO" sz="1200" dirty="0">
                <a:solidFill>
                  <a:schemeClr val="tx2"/>
                </a:solidFill>
                <a:latin typeface="+mj-lt"/>
                <a:ea typeface="Open Sans" panose="020B0606030504020204" pitchFamily="34" charset="0"/>
                <a:cs typeface="Open Sans" panose="020B0606030504020204" pitchFamily="34" charset="0"/>
              </a:rPr>
              <a:t>har</a:t>
            </a:r>
            <a:r>
              <a:rPr lang="nb-NO" sz="1200" spc="-40" dirty="0">
                <a:solidFill>
                  <a:schemeClr val="tx2"/>
                </a:solidFill>
                <a:latin typeface="+mj-lt"/>
                <a:ea typeface="Open Sans" panose="020B0606030504020204" pitchFamily="34" charset="0"/>
                <a:cs typeface="Open Sans" panose="020B0606030504020204" pitchFamily="34" charset="0"/>
              </a:rPr>
              <a:t> </a:t>
            </a:r>
            <a:r>
              <a:rPr lang="nb-NO" sz="1200" b="1" spc="-10" dirty="0">
                <a:solidFill>
                  <a:schemeClr val="tx2"/>
                </a:solidFill>
                <a:latin typeface="+mj-lt"/>
                <a:ea typeface="Open Sans" panose="020B0606030504020204" pitchFamily="34" charset="0"/>
                <a:cs typeface="Open Sans" panose="020B0606030504020204" pitchFamily="34" charset="0"/>
              </a:rPr>
              <a:t>hovedansvaret</a:t>
            </a:r>
            <a:r>
              <a:rPr lang="nb-NO" sz="1200" b="1" spc="-20"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for</a:t>
            </a:r>
            <a:r>
              <a:rPr lang="nb-NO" sz="1200" spc="-20" dirty="0">
                <a:solidFill>
                  <a:schemeClr val="tx2"/>
                </a:solidFill>
                <a:latin typeface="+mj-lt"/>
                <a:ea typeface="Open Sans" panose="020B0606030504020204" pitchFamily="34" charset="0"/>
                <a:cs typeface="Open Sans" panose="020B0606030504020204" pitchFamily="34" charset="0"/>
              </a:rPr>
              <a:t> </a:t>
            </a:r>
            <a:r>
              <a:rPr lang="nb-NO" sz="1200" dirty="0">
                <a:solidFill>
                  <a:schemeClr val="tx2"/>
                </a:solidFill>
                <a:latin typeface="+mj-lt"/>
                <a:ea typeface="Open Sans" panose="020B0606030504020204" pitchFamily="34" charset="0"/>
                <a:cs typeface="Open Sans" panose="020B0606030504020204" pitchFamily="34" charset="0"/>
              </a:rPr>
              <a:t>å</a:t>
            </a:r>
            <a:r>
              <a:rPr lang="nb-NO" sz="1200" spc="-25" dirty="0">
                <a:solidFill>
                  <a:schemeClr val="tx2"/>
                </a:solidFill>
                <a:latin typeface="+mj-lt"/>
                <a:ea typeface="Open Sans" panose="020B0606030504020204" pitchFamily="34" charset="0"/>
                <a:cs typeface="Open Sans" panose="020B0606030504020204" pitchFamily="34" charset="0"/>
              </a:rPr>
              <a:t> </a:t>
            </a:r>
            <a:r>
              <a:rPr lang="nb-NO" sz="1200" spc="-10" dirty="0">
                <a:solidFill>
                  <a:schemeClr val="tx2"/>
                </a:solidFill>
                <a:latin typeface="+mj-lt"/>
                <a:ea typeface="Open Sans" panose="020B0606030504020204" pitchFamily="34" charset="0"/>
                <a:cs typeface="Open Sans" panose="020B0606030504020204" pitchFamily="34" charset="0"/>
              </a:rPr>
              <a:t>samordne tilbudene</a:t>
            </a:r>
          </a:p>
          <a:p>
            <a:pPr marL="755015" marR="38100" lvl="1" indent="-285750">
              <a:lnSpc>
                <a:spcPct val="90100"/>
              </a:lnSpc>
              <a:buFont typeface="Arial" panose="020B0604020202020204" pitchFamily="34" charset="0"/>
              <a:buChar char="•"/>
              <a:tabLst>
                <a:tab pos="193040" algn="l"/>
              </a:tabLst>
            </a:pPr>
            <a:endParaRPr lang="nb-NO" sz="1200" spc="-10" dirty="0">
              <a:solidFill>
                <a:schemeClr val="tx2"/>
              </a:solidFill>
              <a:latin typeface="+mj-lt"/>
              <a:ea typeface="Open Sans" panose="020B0606030504020204" pitchFamily="34" charset="0"/>
              <a:cs typeface="Open Sans" panose="020B0606030504020204" pitchFamily="34" charset="0"/>
            </a:endParaRPr>
          </a:p>
          <a:p>
            <a:pPr algn="l"/>
            <a:endParaRPr lang="nb-NO" sz="1200" b="1" i="0" dirty="0">
              <a:solidFill>
                <a:srgbClr val="212121"/>
              </a:solidFill>
              <a:effectLst/>
              <a:latin typeface="+mj-lt"/>
            </a:endParaRPr>
          </a:p>
          <a:p>
            <a:pPr algn="l"/>
            <a:endParaRPr lang="nb-NO" sz="1200" b="0" i="0" dirty="0">
              <a:solidFill>
                <a:srgbClr val="212121"/>
              </a:solidFill>
              <a:effectLst/>
              <a:latin typeface="+mj-lt"/>
            </a:endParaRPr>
          </a:p>
          <a:p>
            <a:pPr algn="l"/>
            <a:endParaRPr lang="nb-NO" sz="1200" b="0" i="0" dirty="0">
              <a:solidFill>
                <a:srgbClr val="212121"/>
              </a:solidFill>
              <a:effectLst/>
              <a:latin typeface="+mj-lt"/>
            </a:endParaRPr>
          </a:p>
          <a:p>
            <a:pPr marL="755015" marR="38100" lvl="1" indent="-285750">
              <a:lnSpc>
                <a:spcPct val="90100"/>
              </a:lnSpc>
              <a:buFont typeface="Arial" panose="020B0604020202020204" pitchFamily="34" charset="0"/>
              <a:buChar char="•"/>
              <a:tabLst>
                <a:tab pos="193040" algn="l"/>
              </a:tabLst>
            </a:pPr>
            <a:endParaRPr lang="nb-NO" sz="1200" b="1" spc="-10" dirty="0">
              <a:solidFill>
                <a:schemeClr val="tx2"/>
              </a:solidFill>
              <a:latin typeface="+mj-lt"/>
              <a:ea typeface="Open Sans" panose="020B0606030504020204" pitchFamily="34" charset="0"/>
              <a:cs typeface="Open Sans" panose="020B0606030504020204" pitchFamily="34" charset="0"/>
            </a:endParaRP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53C0A3-D951-40D0-8757-AE18AD2F0F2E}"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4230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a:p>
            <a:r>
              <a:rPr lang="nb-NO" dirty="0"/>
              <a:t>For å illustrere utfordringene er det laget en film om Stian og tjenestene. Filmen er laget av Siste Skrik Kommunikasjon på oppdrag av 0-24 samarbeidet.</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53C0A3-D951-40D0-8757-AE18AD2F0F2E}"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5411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i="0" dirty="0">
                <a:solidFill>
                  <a:srgbClr val="212121"/>
                </a:solidFill>
                <a:effectLst/>
                <a:latin typeface="Work Sans" pitchFamily="2" charset="0"/>
              </a:rPr>
              <a:t>Det har kommet en veileder som dere finner på helsedirektoratets sider.</a:t>
            </a:r>
          </a:p>
          <a:p>
            <a:endParaRPr lang="nb-NO" b="0" i="0" dirty="0">
              <a:solidFill>
                <a:srgbClr val="212121"/>
              </a:solidFill>
              <a:effectLst/>
              <a:latin typeface="Work Sans" pitchFamily="2" charset="0"/>
            </a:endParaRPr>
          </a:p>
          <a:p>
            <a:r>
              <a:rPr lang="nb-NO" sz="1200" dirty="0">
                <a:latin typeface="+mn-lt"/>
              </a:rPr>
              <a:t>Formålet med veilederen er å </a:t>
            </a:r>
            <a:r>
              <a:rPr lang="nb-NO" sz="1200" u="sng" dirty="0">
                <a:latin typeface="+mn-lt"/>
              </a:rPr>
              <a:t>forklare</a:t>
            </a:r>
            <a:r>
              <a:rPr lang="nb-NO" sz="1200" dirty="0">
                <a:latin typeface="+mn-lt"/>
              </a:rPr>
              <a:t> de nye bestemmelsene nærmere, </a:t>
            </a:r>
            <a:r>
              <a:rPr lang="nb-NO" sz="1200" u="sng" dirty="0">
                <a:latin typeface="+mn-lt"/>
              </a:rPr>
              <a:t>tydeliggjøre</a:t>
            </a:r>
            <a:r>
              <a:rPr lang="nb-NO" sz="1200" dirty="0">
                <a:latin typeface="+mn-lt"/>
              </a:rPr>
              <a:t> ansvar og myndighet, og gi </a:t>
            </a:r>
            <a:r>
              <a:rPr lang="nb-NO" sz="1200" u="sng" dirty="0">
                <a:latin typeface="+mn-lt"/>
              </a:rPr>
              <a:t>veiledning</a:t>
            </a:r>
            <a:r>
              <a:rPr lang="nb-NO" sz="1200" dirty="0">
                <a:latin typeface="+mn-lt"/>
              </a:rPr>
              <a:t> på hvordan pliktene kan ivaretas. </a:t>
            </a:r>
          </a:p>
          <a:p>
            <a:r>
              <a:rPr lang="nb-NO" sz="1200" dirty="0">
                <a:latin typeface="+mn-lt"/>
              </a:rPr>
              <a:t>Det er også et mål at veilederen skal være et </a:t>
            </a:r>
            <a:r>
              <a:rPr lang="nb-NO" sz="1200" u="sng" dirty="0">
                <a:latin typeface="+mn-lt"/>
              </a:rPr>
              <a:t>praktisk verktøy </a:t>
            </a:r>
            <a:r>
              <a:rPr lang="nb-NO" sz="1200" dirty="0">
                <a:latin typeface="+mn-lt"/>
              </a:rPr>
              <a:t>for </a:t>
            </a:r>
            <a:r>
              <a:rPr lang="nb-NO" sz="1200" u="sng" dirty="0">
                <a:latin typeface="+mn-lt"/>
              </a:rPr>
              <a:t>implementering</a:t>
            </a:r>
            <a:r>
              <a:rPr lang="nb-NO" sz="1200" dirty="0">
                <a:latin typeface="+mn-lt"/>
              </a:rPr>
              <a:t> av de nye eller endrede bestemmelsene om samarbeid, samordning, barnekoordinator og individuell plan. </a:t>
            </a:r>
          </a:p>
          <a:p>
            <a:endParaRPr lang="nb-NO" b="0" i="0" dirty="0">
              <a:solidFill>
                <a:srgbClr val="212121"/>
              </a:solidFill>
              <a:effectLst/>
              <a:latin typeface="Work Sans" pitchFamily="2" charset="0"/>
            </a:endParaRPr>
          </a:p>
          <a:p>
            <a:r>
              <a:rPr lang="nb-NO" b="0" i="0" dirty="0">
                <a:solidFill>
                  <a:srgbClr val="212121"/>
                </a:solidFill>
                <a:effectLst/>
                <a:latin typeface="Work Sans" pitchFamily="2" charset="0"/>
              </a:rPr>
              <a:t>Merk at de fleste lovene ikke har aldersgrenser – men denne veilederen handler om barn, unge og deres familier. Det sagt, veilederen er relevant også for andre (</a:t>
            </a:r>
          </a:p>
          <a:p>
            <a:endParaRPr lang="nb-NO" b="0" i="0" dirty="0">
              <a:solidFill>
                <a:srgbClr val="212121"/>
              </a:solidFill>
              <a:effectLst/>
              <a:latin typeface="Work Sans" pitchFamily="2" charset="0"/>
            </a:endParaRPr>
          </a:p>
          <a:p>
            <a:r>
              <a:rPr lang="nb-NO" b="0" i="0" dirty="0">
                <a:solidFill>
                  <a:srgbClr val="212121"/>
                </a:solidFill>
                <a:effectLst/>
                <a:latin typeface="Work Sans" pitchFamily="2" charset="0"/>
              </a:rPr>
              <a:t>Merk også at veilederen har barn og unges involvering og medvirkning som et gjennomgående tema.</a:t>
            </a:r>
          </a:p>
          <a:p>
            <a:endParaRPr lang="nb-NO" dirty="0"/>
          </a:p>
        </p:txBody>
      </p:sp>
      <p:sp>
        <p:nvSpPr>
          <p:cNvPr id="4" name="Plassholder for lysbildenummer 3"/>
          <p:cNvSpPr>
            <a:spLocks noGrp="1"/>
          </p:cNvSpPr>
          <p:nvPr>
            <p:ph type="sldNum" sz="quarter" idx="5"/>
          </p:nvPr>
        </p:nvSpPr>
        <p:spPr/>
        <p:txBody>
          <a:bodyPr/>
          <a:lstStyle/>
          <a:p>
            <a:fld id="{F453C0A3-D951-40D0-8757-AE18AD2F0F2E}" type="slidenum">
              <a:rPr lang="nb-NO" smtClean="0"/>
              <a:t>4</a:t>
            </a:fld>
            <a:endParaRPr lang="nb-NO"/>
          </a:p>
        </p:txBody>
      </p:sp>
    </p:spTree>
    <p:extLst>
      <p:ext uri="{BB962C8B-B14F-4D97-AF65-F5344CB8AC3E}">
        <p14:creationId xmlns:p14="http://schemas.microsoft.com/office/powerpoint/2010/main" val="239156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i="0" dirty="0">
                <a:solidFill>
                  <a:srgbClr val="212121"/>
                </a:solidFill>
                <a:effectLst/>
                <a:latin typeface="Work Sans" pitchFamily="2" charset="0"/>
              </a:rPr>
              <a:t>Endringene i loven skal evalueres for å se om det har resultert i at tjenestene oppleves mer helhetlig og koordinert. </a:t>
            </a:r>
          </a:p>
          <a:p>
            <a:r>
              <a:rPr lang="nb-NO" b="0" i="0" dirty="0">
                <a:solidFill>
                  <a:srgbClr val="212121"/>
                </a:solidFill>
                <a:effectLst/>
                <a:latin typeface="Work Sans" pitchFamily="2" charset="0"/>
              </a:rPr>
              <a:t>Evalueringen skal ha implementeringen av lovendringene som hovedformål. Det skal undersøkes hvordan loven fortolkes og iverksettes av sentrale aktører. evalueringen skal også fange opp endringer som følge av loven, og om målsettingen med lovendringene oppfylles. </a:t>
            </a:r>
          </a:p>
          <a:p>
            <a:endParaRPr lang="nb-NO" b="0" i="0" dirty="0">
              <a:solidFill>
                <a:srgbClr val="212121"/>
              </a:solidFill>
              <a:effectLst/>
              <a:latin typeface="Work Sans" pitchFamily="2" charset="0"/>
            </a:endParaRPr>
          </a:p>
          <a:p>
            <a:r>
              <a:rPr lang="nb-NO" b="0" i="0" dirty="0">
                <a:solidFill>
                  <a:srgbClr val="212121"/>
                </a:solidFill>
                <a:effectLst/>
                <a:latin typeface="Work Sans" pitchFamily="2" charset="0"/>
              </a:rPr>
              <a:t>Evalueringen er et felles oppdrag til flere direktoratet. Det er gjensidige avhengigheter mellom evalueringen og veilederen, og veilederen skal endres i takt med funn og erfaringer fra evalueringen. </a:t>
            </a:r>
          </a:p>
          <a:p>
            <a:pPr algn="l"/>
            <a:r>
              <a:rPr lang="nb-NO" sz="1200" dirty="0">
                <a:solidFill>
                  <a:schemeClr val="tx1">
                    <a:alpha val="80000"/>
                  </a:schemeClr>
                </a:solidFill>
              </a:rPr>
              <a:t>Reidun Korssjøen og </a:t>
            </a:r>
            <a:r>
              <a:rPr lang="nb-NO" b="0" i="0" dirty="0">
                <a:solidFill>
                  <a:srgbClr val="212121"/>
                </a:solidFill>
                <a:effectLst/>
                <a:latin typeface="Work Sans" pitchFamily="2" charset="0"/>
              </a:rPr>
              <a:t>Gry Marit Landmark er i referansegruppa.</a:t>
            </a:r>
            <a:endParaRPr lang="nb-NO" dirty="0"/>
          </a:p>
        </p:txBody>
      </p:sp>
      <p:sp>
        <p:nvSpPr>
          <p:cNvPr id="4" name="Plassholder for lysbildenummer 3"/>
          <p:cNvSpPr>
            <a:spLocks noGrp="1"/>
          </p:cNvSpPr>
          <p:nvPr>
            <p:ph type="sldNum" sz="quarter" idx="5"/>
          </p:nvPr>
        </p:nvSpPr>
        <p:spPr/>
        <p:txBody>
          <a:bodyPr/>
          <a:lstStyle/>
          <a:p>
            <a:fld id="{07E4FB80-D5CD-4F8B-B310-9170DDB90797}" type="slidenum">
              <a:rPr lang="nb-NO" smtClean="0"/>
              <a:t>5</a:t>
            </a:fld>
            <a:endParaRPr lang="nb-NO"/>
          </a:p>
        </p:txBody>
      </p:sp>
    </p:spTree>
    <p:extLst>
      <p:ext uri="{BB962C8B-B14F-4D97-AF65-F5344CB8AC3E}">
        <p14:creationId xmlns:p14="http://schemas.microsoft.com/office/powerpoint/2010/main" val="1553382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b="0" i="0" dirty="0">
              <a:solidFill>
                <a:srgbClr val="212121"/>
              </a:solidFill>
              <a:effectLst/>
              <a:latin typeface="Work Sans" pitchFamily="2" charset="0"/>
            </a:endParaRPr>
          </a:p>
          <a:p>
            <a:pPr marL="0" indent="0">
              <a:buNone/>
            </a:pPr>
            <a:r>
              <a:rPr lang="nb-NO" sz="1200" dirty="0"/>
              <a:t>Lovens ordlyd:</a:t>
            </a:r>
          </a:p>
          <a:p>
            <a:pPr marL="0" indent="0">
              <a:buNone/>
            </a:pPr>
            <a:r>
              <a:rPr lang="nb-NO" sz="1200" u="sng" dirty="0"/>
              <a:t>Familier</a:t>
            </a:r>
            <a:r>
              <a:rPr lang="nb-NO" sz="1200" dirty="0"/>
              <a:t> som har eller venter barn med alvorlig sykdom, skade eller nedsatt funksjonsevne, og som vil ha behov for langvarige og sammensatte eller koordinerte helse- og omsorgstjenester </a:t>
            </a:r>
            <a:r>
              <a:rPr lang="nb-NO" sz="1200" u="sng" dirty="0"/>
              <a:t>og </a:t>
            </a:r>
            <a:r>
              <a:rPr lang="nb-NO" sz="1200" dirty="0"/>
              <a:t>andre velferdstjenester, har rett til barnekoordinator.</a:t>
            </a:r>
          </a:p>
          <a:p>
            <a:pPr algn="l"/>
            <a:endParaRPr lang="nb-NO" b="0" i="0" dirty="0">
              <a:solidFill>
                <a:srgbClr val="212121"/>
              </a:solidFill>
              <a:effectLst/>
              <a:latin typeface="Work Sans" pitchFamily="2"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nb-NO" sz="2400" b="0" i="0" u="none"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Det er foreldrene eller den som samtykker på vegne av barnet/ ungdommen som kan samtykke til oppnevninga.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nb-NO" sz="2400" b="0" i="0" u="none"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Familien kan klage.</a:t>
            </a:r>
            <a:r>
              <a:rPr kumimoji="0" lang="nb-NO" sz="2400" b="0" i="0" u="sng"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 Det de kan klage på:</a:t>
            </a:r>
            <a:r>
              <a:rPr kumimoji="0" lang="nb-NO" sz="2400" b="0" i="0" u="none"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nb-NO" sz="2000" b="0" i="0" u="none"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avslag på ønske om barnekoordinator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nb-NO" sz="2000" b="0" i="0" u="none"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endring eller opphør av barnekoordinator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nb-NO" sz="2000" b="0" i="0" u="none" strike="noStrike" kern="1200" cap="none" spc="0" normalizeH="0" baseline="0" noProof="0" dirty="0">
                <a:ln>
                  <a:noFill/>
                </a:ln>
                <a:solidFill>
                  <a:srgbClr val="212121"/>
                </a:solidFill>
                <a:effectLst/>
                <a:uLnTx/>
                <a:uFillTx/>
                <a:latin typeface="Calibri" panose="020F0502020204030204" pitchFamily="34" charset="0"/>
                <a:ea typeface="+mn-ea"/>
                <a:cs typeface="Calibri" panose="020F0502020204030204" pitchFamily="34" charset="0"/>
              </a:rPr>
              <a:t>manglende oppfyllelse av rett til barnekoordinator</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Andre velferdstjenester har plikt til å samarbeide med barnekoordinator når samarbeidsplikten på individnivå er utløst. Dersom det er oppnevnt barnekoordinator, skal barnekoordinatoren sørge for samordning av tjenestetilbudet. Dette finner dere mer om i veilederen. Se kapitler: </a:t>
            </a:r>
            <a:r>
              <a:rPr lang="nb-NO" b="0" i="0" u="none" strike="noStrike" dirty="0">
                <a:solidFill>
                  <a:srgbClr val="212121"/>
                </a:solidFill>
                <a:effectLst/>
                <a:latin typeface="Work Sans" pitchFamily="2" charset="0"/>
                <a:hlinkClick r:id="rId3"/>
              </a:rPr>
              <a:t>Samarbeid på individnivå</a:t>
            </a:r>
            <a:r>
              <a:rPr lang="nb-NO" b="0" i="0" dirty="0">
                <a:solidFill>
                  <a:srgbClr val="212121"/>
                </a:solidFill>
                <a:effectLst/>
                <a:latin typeface="Work Sans" pitchFamily="2" charset="0"/>
              </a:rPr>
              <a:t> og </a:t>
            </a:r>
            <a:r>
              <a:rPr lang="nb-NO" b="0" i="0" u="none" strike="noStrike" dirty="0">
                <a:solidFill>
                  <a:srgbClr val="212121"/>
                </a:solidFill>
                <a:effectLst/>
                <a:latin typeface="Work Sans" pitchFamily="2" charset="0"/>
                <a:hlinkClick r:id="rId4"/>
              </a:rPr>
              <a:t>samordningsplikten</a:t>
            </a:r>
            <a:r>
              <a:rPr lang="nb-NO" b="0" i="0" dirty="0">
                <a:solidFill>
                  <a:srgbClr val="212121"/>
                </a:solidFill>
                <a:effectLst/>
                <a:latin typeface="Work Sans" pitchFamily="2" charset="0"/>
              </a:rPr>
              <a:t>.</a:t>
            </a:r>
          </a:p>
          <a:p>
            <a:endParaRPr lang="nb-NO" dirty="0"/>
          </a:p>
          <a:p>
            <a:pPr algn="l"/>
            <a:endParaRPr lang="nb-NO" b="0" i="0" dirty="0">
              <a:solidFill>
                <a:srgbClr val="212121"/>
              </a:solidFill>
              <a:effectLst/>
              <a:latin typeface="Work Sans" pitchFamily="2" charset="0"/>
            </a:endParaRP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53C0A3-D951-40D0-8757-AE18AD2F0F2E}"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1599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nb-NO" b="1" i="0" dirty="0">
                <a:solidFill>
                  <a:srgbClr val="212121"/>
                </a:solidFill>
                <a:effectLst/>
                <a:latin typeface="Work Sans" pitchFamily="2" charset="0"/>
              </a:rPr>
              <a:t>Vilkår: Familien venter barn eller har barn under 18 år     </a:t>
            </a:r>
          </a:p>
          <a:p>
            <a:pPr algn="l"/>
            <a:r>
              <a:rPr lang="nb-NO" b="0" i="0" dirty="0">
                <a:solidFill>
                  <a:srgbClr val="212121"/>
                </a:solidFill>
                <a:effectLst/>
                <a:latin typeface="Work Sans" pitchFamily="2" charset="0"/>
              </a:rPr>
              <a:t>Retten til barnekoordinator kan inntre allerede under svangerskapet eller når foreldre er tildelt et adoptivbarn.    </a:t>
            </a:r>
          </a:p>
          <a:p>
            <a:pPr algn="l"/>
            <a:r>
              <a:rPr lang="nb-NO" b="0" i="0" dirty="0">
                <a:solidFill>
                  <a:srgbClr val="212121"/>
                </a:solidFill>
                <a:effectLst/>
                <a:latin typeface="Work Sans" pitchFamily="2" charset="0"/>
              </a:rPr>
              <a:t>Barnet eller ungdommen må være under 18 år for at familien skal ha rett til barnekoordinator.    </a:t>
            </a:r>
          </a:p>
          <a:p>
            <a:pPr algn="l"/>
            <a:r>
              <a:rPr lang="nb-NO" b="0" i="0" dirty="0">
                <a:solidFill>
                  <a:srgbClr val="212121"/>
                </a:solidFill>
                <a:effectLst/>
                <a:latin typeface="Work Sans" pitchFamily="2" charset="0"/>
              </a:rPr>
              <a:t>Selv om retten opphører ved fylte 18 år kan kommunen velge å tilby barnekoordinator også etter det, for eksempel frem til ungdommen fyller 25 år.    </a:t>
            </a:r>
          </a:p>
          <a:p>
            <a:pPr algn="l"/>
            <a:endParaRPr lang="nb-NO" b="1" i="0" dirty="0">
              <a:solidFill>
                <a:srgbClr val="212121"/>
              </a:solidFill>
              <a:effectLst/>
              <a:latin typeface="Work Sans" pitchFamily="2" charset="0"/>
            </a:endParaRPr>
          </a:p>
          <a:p>
            <a:pPr algn="l"/>
            <a:r>
              <a:rPr lang="nb-NO" b="1" i="0" dirty="0">
                <a:solidFill>
                  <a:srgbClr val="212121"/>
                </a:solidFill>
                <a:effectLst/>
                <a:latin typeface="Work Sans" pitchFamily="2" charset="0"/>
              </a:rPr>
              <a:t>Vilkår: Barnet har alvorlig sykdom, skade eller nedsatt funksjonsevne     </a:t>
            </a:r>
          </a:p>
          <a:p>
            <a:pPr algn="l"/>
            <a:r>
              <a:rPr lang="nb-NO" b="0" i="0" dirty="0">
                <a:solidFill>
                  <a:srgbClr val="212121"/>
                </a:solidFill>
                <a:effectLst/>
                <a:latin typeface="Work Sans" pitchFamily="2" charset="0"/>
              </a:rPr>
              <a:t>Det kan være av somatisk, psykisk, fysisk, sosial, kognitiv eller sensorisk art.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Det er ikke et vilkår at barnet har fått en diagnose.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Med </a:t>
            </a:r>
            <a:r>
              <a:rPr lang="nb-NO" b="1" i="0" dirty="0">
                <a:solidFill>
                  <a:srgbClr val="212121"/>
                </a:solidFill>
                <a:effectLst/>
                <a:latin typeface="Work Sans" pitchFamily="2" charset="0"/>
              </a:rPr>
              <a:t>«sykdom» </a:t>
            </a:r>
            <a:r>
              <a:rPr lang="nb-NO" b="0" i="0" dirty="0">
                <a:solidFill>
                  <a:srgbClr val="212121"/>
                </a:solidFill>
                <a:effectLst/>
                <a:latin typeface="Work Sans" pitchFamily="2" charset="0"/>
              </a:rPr>
              <a:t>menes både tilstander som kan diagnostiseres som en spesifikk sykdom og syndromer. </a:t>
            </a:r>
          </a:p>
          <a:p>
            <a:pPr algn="l"/>
            <a:r>
              <a:rPr lang="nb-NO" b="0" i="0" dirty="0">
                <a:solidFill>
                  <a:srgbClr val="212121"/>
                </a:solidFill>
                <a:effectLst/>
                <a:latin typeface="Work Sans" pitchFamily="2" charset="0"/>
              </a:rPr>
              <a:t>Med </a:t>
            </a:r>
            <a:r>
              <a:rPr lang="nb-NO" b="1" i="0" dirty="0">
                <a:solidFill>
                  <a:srgbClr val="212121"/>
                </a:solidFill>
                <a:effectLst/>
                <a:latin typeface="Work Sans" pitchFamily="2" charset="0"/>
              </a:rPr>
              <a:t>«skade» </a:t>
            </a:r>
            <a:r>
              <a:rPr lang="nb-NO" b="0" i="0" dirty="0">
                <a:solidFill>
                  <a:srgbClr val="212121"/>
                </a:solidFill>
                <a:effectLst/>
                <a:latin typeface="Work Sans" pitchFamily="2" charset="0"/>
              </a:rPr>
              <a:t>siktes det særlig til tilstander hvor uventede hendelser påvirker helsetilstanden på en negativ måte, for eksempel ulykker eller påført skade. En skade behøver likevel ikke være resultat av en brå eller uventet hendelse. </a:t>
            </a:r>
          </a:p>
          <a:p>
            <a:pPr algn="l"/>
            <a:r>
              <a:rPr lang="nb-NO" b="0" i="0" dirty="0">
                <a:solidFill>
                  <a:srgbClr val="212121"/>
                </a:solidFill>
                <a:effectLst/>
                <a:latin typeface="Work Sans" pitchFamily="2" charset="0"/>
              </a:rPr>
              <a:t>Det kan også være belastningsskader som følge av langvarig uheldig eksponering, som kan gi. </a:t>
            </a:r>
            <a:r>
              <a:rPr lang="nb-NO" b="1" i="0" dirty="0">
                <a:solidFill>
                  <a:srgbClr val="212121"/>
                </a:solidFill>
                <a:effectLst/>
                <a:latin typeface="Work Sans" pitchFamily="2" charset="0"/>
              </a:rPr>
              <a:t>«nedsatt funksjonsevne» </a:t>
            </a:r>
            <a:endParaRPr lang="nb-NO" b="0" i="0" dirty="0">
              <a:solidFill>
                <a:srgbClr val="212121"/>
              </a:solidFill>
              <a:effectLst/>
              <a:latin typeface="Work Sans" pitchFamily="2" charset="0"/>
            </a:endParaRPr>
          </a:p>
          <a:p>
            <a:pPr algn="l"/>
            <a:endParaRPr lang="nb-NO" b="1" i="0" dirty="0">
              <a:solidFill>
                <a:srgbClr val="212121"/>
              </a:solidFill>
              <a:effectLst/>
              <a:latin typeface="Work Sans" pitchFamily="2" charset="0"/>
            </a:endParaRPr>
          </a:p>
          <a:p>
            <a:pPr algn="l"/>
            <a:r>
              <a:rPr lang="nb-NO" b="1" i="0" dirty="0">
                <a:solidFill>
                  <a:srgbClr val="212121"/>
                </a:solidFill>
                <a:effectLst/>
                <a:latin typeface="Work Sans" pitchFamily="2" charset="0"/>
              </a:rPr>
              <a:t>Alvorlig   - hva betyr det</a:t>
            </a:r>
          </a:p>
          <a:p>
            <a:pPr algn="l"/>
            <a:r>
              <a:rPr lang="nb-NO" b="0" i="0" dirty="0">
                <a:solidFill>
                  <a:srgbClr val="212121"/>
                </a:solidFill>
                <a:effectLst/>
                <a:latin typeface="Work Sans" pitchFamily="2" charset="0"/>
              </a:rPr>
              <a:t>Barnets eller ungdommens sykdom, skade eller nedsatte funksjonsevne skal være «alvorlig», men kravet skal ikke tolkes strengt.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Alvorlighetsgraden for en og samme sykdom, skade eller funksjonsnedsettelse kan variere mye fra barn til barn. Det sentrale er hvilken negativ betydning det her har for barnets eller ungdommens helsetilstand og hjelpebehov, basert på en individuell og konkret faglig vurdering.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Det må gjøres en helhetsvurdering av om tilstanden til barnet eller ungdommen er alvorlig. Vurderingstema er hva tilstanden kan føre til av nedsatt funksjons- og mestringsevne, sykdomsutvikling eller nedsatt livsutfoldelse.</a:t>
            </a:r>
          </a:p>
          <a:p>
            <a:pPr algn="l"/>
            <a:r>
              <a:rPr lang="nb-NO" b="0" i="0" dirty="0">
                <a:solidFill>
                  <a:srgbClr val="212121"/>
                </a:solidFill>
                <a:effectLst/>
                <a:latin typeface="Work Sans" pitchFamily="2" charset="0"/>
              </a:rPr>
              <a:t>Kombinasjoner av sykdom, skade eller nedsatt funksjonsevne kan føre til at tilstanden samlet sett anses mer alvorlig.     </a:t>
            </a:r>
          </a:p>
          <a:p>
            <a:pPr algn="l"/>
            <a:endParaRPr lang="nb-NO" b="0" i="0" dirty="0">
              <a:solidFill>
                <a:srgbClr val="212121"/>
              </a:solidFill>
              <a:effectLst/>
              <a:latin typeface="Work Sans" pitchFamily="2" charset="0"/>
            </a:endParaRPr>
          </a:p>
          <a:p>
            <a:pPr algn="l"/>
            <a:r>
              <a:rPr lang="nb-NO" b="1" i="0" dirty="0">
                <a:solidFill>
                  <a:srgbClr val="212121"/>
                </a:solidFill>
                <a:effectLst/>
                <a:latin typeface="Work Sans" pitchFamily="2" charset="0"/>
              </a:rPr>
              <a:t>Vilkår: Barnet har behov for langvarige og sammensatte eller koordinerte helse- og omsorgstjenester og andre velferdstjenester      </a:t>
            </a:r>
          </a:p>
          <a:p>
            <a:pPr algn="l"/>
            <a:r>
              <a:rPr lang="nb-NO" b="0" i="0" dirty="0">
                <a:solidFill>
                  <a:srgbClr val="212121"/>
                </a:solidFill>
                <a:effectLst/>
                <a:latin typeface="Work Sans" pitchFamily="2" charset="0"/>
              </a:rPr>
              <a:t>Med behov for</a:t>
            </a:r>
            <a:r>
              <a:rPr lang="nb-NO" b="1" i="0" dirty="0">
                <a:solidFill>
                  <a:srgbClr val="212121"/>
                </a:solidFill>
                <a:effectLst/>
                <a:latin typeface="Work Sans" pitchFamily="2" charset="0"/>
              </a:rPr>
              <a:t> «helse- og omsorgstjenester og andre velferdstjenester» </a:t>
            </a:r>
            <a:r>
              <a:rPr lang="nb-NO" b="0" i="0" dirty="0">
                <a:solidFill>
                  <a:srgbClr val="212121"/>
                </a:solidFill>
                <a:effectLst/>
                <a:latin typeface="Work Sans" pitchFamily="2" charset="0"/>
              </a:rPr>
              <a:t>menes at barnet eller ungdommen har behov for begge typer tjenester. Andre velferdstjenester kan for eksempel være NAV-ytelser eller tilrettelagte tilbud i barnehage eller skole. </a:t>
            </a:r>
          </a:p>
          <a:p>
            <a:pPr algn="l"/>
            <a:r>
              <a:rPr lang="nb-NO" b="0" i="0" dirty="0">
                <a:solidFill>
                  <a:srgbClr val="212121"/>
                </a:solidFill>
                <a:effectLst/>
                <a:latin typeface="Work Sans" pitchFamily="2" charset="0"/>
              </a:rPr>
              <a:t>Behovet for tjenester omfatter både tjenestebehov som det allerede er innvilget tjenester for, og tjenestebehov som fremdeles er udekket. Det er altså ikke et krav at tjenestene allerede er tildelt</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Med </a:t>
            </a:r>
            <a:r>
              <a:rPr lang="nb-NO" b="1" i="0" dirty="0">
                <a:solidFill>
                  <a:srgbClr val="212121"/>
                </a:solidFill>
                <a:effectLst/>
                <a:latin typeface="Work Sans" pitchFamily="2" charset="0"/>
              </a:rPr>
              <a:t>«langvarig» </a:t>
            </a:r>
            <a:r>
              <a:rPr lang="nb-NO" b="0" i="0" dirty="0">
                <a:solidFill>
                  <a:srgbClr val="212121"/>
                </a:solidFill>
                <a:effectLst/>
                <a:latin typeface="Work Sans" pitchFamily="2" charset="0"/>
              </a:rPr>
              <a:t>menes at barnets eller ungdommens behov for helse- og omsorgstjenester og andre velferdstjenester må være av en viss varighet. Vilkåret skal ikke tolkes strengt. Vilkåret kan for eksempel være oppfylt selv om behovet for tjenester bare strekker seg over noen få måneder. Situasjoner hvor det åpenbart handler om et kortvarig behov vil kunne falle utenfor.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Vilkåret bør ses i tett sammenheng med behovet for koordinering. Barnets, ungdommens og familiens opplevelse av uforutsigbarhet kan være en viktig faktor i vurderingen av behov for koordinering.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En familie vil for eksempel kunne ha nytte av målrettet og koordinert oppfølging i en kritisk, men forholdsvis kortvarig periode. Eksempelvis kan dette gjelde krevende livsfaser som siste del av et utfordrende svangerskap. I sårbare overganger kan det for noen være behov for koordinering av tjenestetilbudet i en kortere periode. Dette gjelder eksempelvis i overgangen fra barneskole til ungdomsskole eller fra mindreårig til myndig.  </a:t>
            </a:r>
          </a:p>
          <a:p>
            <a:pPr algn="l"/>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Med behov for </a:t>
            </a:r>
            <a:r>
              <a:rPr lang="nb-NO" b="1" i="0" dirty="0">
                <a:solidFill>
                  <a:srgbClr val="212121"/>
                </a:solidFill>
                <a:effectLst/>
                <a:latin typeface="Work Sans" pitchFamily="2" charset="0"/>
              </a:rPr>
              <a:t>«sammensatte eller koordinerte» </a:t>
            </a:r>
            <a:r>
              <a:rPr lang="nb-NO" b="0" i="0" dirty="0">
                <a:solidFill>
                  <a:srgbClr val="212121"/>
                </a:solidFill>
                <a:effectLst/>
                <a:latin typeface="Work Sans" pitchFamily="2" charset="0"/>
              </a:rPr>
              <a:t>menes at det er behov for at tjenestene ses i sammenheng og virker sammen. Sentralt i vurderingen er om barnet eller ungdommen har behov for at tjenestene ytes i en helhetlig sammenheng. Dette vil for eksempel gjelde når det er avhengigheter mellom tjenestene. </a:t>
            </a:r>
          </a:p>
          <a:p>
            <a:pPr algn="l"/>
            <a:endParaRPr lang="nb-NO" b="0" i="0" dirty="0">
              <a:solidFill>
                <a:srgbClr val="212121"/>
              </a:solidFill>
              <a:effectLst/>
              <a:latin typeface="Work Sans" pitchFamily="2" charset="0"/>
            </a:endParaRP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53C0A3-D951-40D0-8757-AE18AD2F0F2E}"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0143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nb-NO" b="0" i="0" dirty="0">
                <a:solidFill>
                  <a:srgbClr val="212121"/>
                </a:solidFill>
                <a:effectLst/>
                <a:latin typeface="Work Sans" pitchFamily="2" charset="0"/>
              </a:rPr>
              <a:t>Plikten til å tilby barnekoordinator er lagt til kommunen. </a:t>
            </a:r>
          </a:p>
          <a:p>
            <a:pPr algn="l"/>
            <a:r>
              <a:rPr lang="nb-NO" b="0" i="0" dirty="0">
                <a:solidFill>
                  <a:srgbClr val="212121"/>
                </a:solidFill>
                <a:effectLst/>
                <a:latin typeface="Work Sans" pitchFamily="2" charset="0"/>
              </a:rPr>
              <a:t>Koordinerende enhet i kommunen har overordnet ansvar for oppnevning, opplæring og veiledning av barnekoordinator.      </a:t>
            </a:r>
          </a:p>
          <a:p>
            <a:pPr algn="l"/>
            <a:r>
              <a:rPr lang="nb-NO" b="0" i="0" dirty="0">
                <a:solidFill>
                  <a:srgbClr val="212121"/>
                </a:solidFill>
                <a:effectLst/>
                <a:latin typeface="Work Sans" pitchFamily="2" charset="0"/>
              </a:rPr>
              <a:t>Gjennom oppnevningen av barnekoordinator utpekes hvem som har ansvaret for </a:t>
            </a:r>
            <a:r>
              <a:rPr lang="nb-NO" b="0" i="0" u="none" strike="noStrike" dirty="0">
                <a:solidFill>
                  <a:srgbClr val="212121"/>
                </a:solidFill>
                <a:effectLst/>
                <a:latin typeface="Work Sans" pitchFamily="2" charset="0"/>
                <a:hlinkClick r:id="rId3"/>
              </a:rPr>
              <a:t>samordningen av tjenestene til barnet</a:t>
            </a:r>
            <a:r>
              <a:rPr lang="nb-NO" b="0" i="0" dirty="0">
                <a:solidFill>
                  <a:srgbClr val="212121"/>
                </a:solidFill>
                <a:effectLst/>
                <a:latin typeface="Work Sans" pitchFamily="2" charset="0"/>
              </a:rPr>
              <a:t>. </a:t>
            </a:r>
          </a:p>
          <a:p>
            <a:endParaRPr lang="nb-NO" b="0" i="0" dirty="0">
              <a:solidFill>
                <a:srgbClr val="212121"/>
              </a:solidFill>
              <a:effectLst/>
              <a:latin typeface="Work Sans" pitchFamily="2" charset="0"/>
            </a:endParaRPr>
          </a:p>
          <a:p>
            <a:pPr algn="l"/>
            <a:r>
              <a:rPr lang="nb-NO" b="0" i="0" dirty="0">
                <a:solidFill>
                  <a:srgbClr val="212121"/>
                </a:solidFill>
                <a:effectLst/>
                <a:latin typeface="Work Sans" pitchFamily="2" charset="0"/>
              </a:rPr>
              <a:t>Kommunen bør ha tverrsektorielle rutiner for hvordan behov for barnekoordinator meldes og hvordan personellet i velferdstjenestene blir gjort kjent med disse. Rutinene bør inkludere situasjoner hvor behov for barnekoordinator oppstår før fødsel, ved adopsjon og ved fosterhjems- eller institusjonsplassering.</a:t>
            </a:r>
          </a:p>
          <a:p>
            <a:pPr algn="l"/>
            <a:r>
              <a:rPr lang="nb-NO" b="0" i="0" dirty="0">
                <a:solidFill>
                  <a:srgbClr val="212121"/>
                </a:solidFill>
                <a:effectLst/>
                <a:latin typeface="Work Sans" pitchFamily="2" charset="0"/>
              </a:rPr>
              <a:t>Kommunens koordinerende enhet bør, med grunnlag i sitt ansvar for oppnevning, opplæring og veiledning, være den enheten som skal motta meldinger om behov for barnekoordinator. Kommunen bør ha informasjon om dette på hjemmesidene sine.</a:t>
            </a:r>
          </a:p>
          <a:p>
            <a:pPr algn="l"/>
            <a:endParaRPr lang="nb-NO" b="0" i="0" dirty="0">
              <a:solidFill>
                <a:srgbClr val="212121"/>
              </a:solidFill>
              <a:effectLst/>
              <a:latin typeface="Work Sans" pitchFamily="2" charset="0"/>
            </a:endParaRPr>
          </a:p>
          <a:p>
            <a:pPr algn="l"/>
            <a:r>
              <a:rPr lang="nb-NO" b="1" i="0" dirty="0">
                <a:solidFill>
                  <a:srgbClr val="212121"/>
                </a:solidFill>
                <a:effectLst/>
                <a:latin typeface="Work Sans" pitchFamily="2" charset="0"/>
              </a:rPr>
              <a:t>Involvering av barnet, ungdommen og familien </a:t>
            </a:r>
          </a:p>
          <a:p>
            <a:pPr algn="l"/>
            <a:r>
              <a:rPr lang="nb-NO" b="0" i="0" dirty="0">
                <a:solidFill>
                  <a:srgbClr val="212121"/>
                </a:solidFill>
                <a:effectLst/>
                <a:latin typeface="Work Sans" pitchFamily="2" charset="0"/>
              </a:rPr>
              <a:t>Barnets beste skal være et grunnleggende hensyn ved handlinger og avgjørelser som berører barn. Videre har barn rett til å bli hørt i spørsmål som gjelder dem selv, og deres mening skal tillegges vekt i overensstemmelse med deres alder og utvikling. </a:t>
            </a:r>
          </a:p>
          <a:p>
            <a:pPr algn="l"/>
            <a:r>
              <a:rPr lang="nb-NO" b="0" i="0" dirty="0">
                <a:solidFill>
                  <a:srgbClr val="212121"/>
                </a:solidFill>
                <a:effectLst/>
                <a:latin typeface="Work Sans" pitchFamily="2" charset="0"/>
              </a:rPr>
              <a:t>Barnet, ungdommen og familien skal få gi uttrykk for sine behov, ønsker og synspunkter ved vurdering av rett til barnekoordinator og ved gjennomføringen av retten. Viktige spørsmål er: Hva er viktig for deg og dere som familie? </a:t>
            </a:r>
          </a:p>
          <a:p>
            <a:endParaRPr lang="nb-NO" b="0" i="0" dirty="0">
              <a:solidFill>
                <a:srgbClr val="212121"/>
              </a:solidFill>
              <a:effectLst/>
              <a:latin typeface="Work Sans" pitchFamily="2" charset="0"/>
            </a:endParaRPr>
          </a:p>
          <a:p>
            <a:r>
              <a:rPr lang="nb-NO" b="1" i="0" dirty="0">
                <a:solidFill>
                  <a:srgbClr val="212121"/>
                </a:solidFill>
                <a:effectLst/>
                <a:latin typeface="Work Sans" pitchFamily="2" charset="0"/>
              </a:rPr>
              <a:t>Men er det alltid barnekoordinator som er løsningen eller kan det være nok med en kontaktperson eller trygghetsavtale i noen tilfeller? </a:t>
            </a:r>
          </a:p>
          <a:p>
            <a:endParaRPr lang="nb-NO" dirty="0"/>
          </a:p>
        </p:txBody>
      </p:sp>
      <p:sp>
        <p:nvSpPr>
          <p:cNvPr id="4" name="Plassholder for lysbildenummer 3"/>
          <p:cNvSpPr>
            <a:spLocks noGrp="1"/>
          </p:cNvSpPr>
          <p:nvPr>
            <p:ph type="sldNum" sz="quarter" idx="5"/>
          </p:nvPr>
        </p:nvSpPr>
        <p:spPr/>
        <p:txBody>
          <a:bodyPr/>
          <a:lstStyle/>
          <a:p>
            <a:fld id="{F453C0A3-D951-40D0-8757-AE18AD2F0F2E}" type="slidenum">
              <a:rPr lang="nb-NO" smtClean="0"/>
              <a:t>8</a:t>
            </a:fld>
            <a:endParaRPr lang="nb-NO"/>
          </a:p>
        </p:txBody>
      </p:sp>
    </p:spTree>
    <p:extLst>
      <p:ext uri="{BB962C8B-B14F-4D97-AF65-F5344CB8AC3E}">
        <p14:creationId xmlns:p14="http://schemas.microsoft.com/office/powerpoint/2010/main" val="31713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0" i="0" dirty="0">
                <a:solidFill>
                  <a:srgbClr val="212121"/>
                </a:solidFill>
                <a:effectLst/>
                <a:latin typeface="Work Sans" pitchFamily="2" charset="0"/>
              </a:rPr>
              <a:t>barnekoordinatoren skal sørge for nødvendig samarbeid mellom tjenestene i  kommunen  og samarbeid med spesialisthelsetjenesten  der det er nødvendig for å tilby et koordinert tilbud. Barnekoordinatoren skal følge med på at tjenesteyterne samarbeider og at det er avklart hvem som er ansvarlig for å yte hvilke tjenester.     </a:t>
            </a:r>
          </a:p>
          <a:p>
            <a:endParaRPr lang="nb-NO" b="0" i="0" dirty="0">
              <a:solidFill>
                <a:srgbClr val="212121"/>
              </a:solidFill>
              <a:effectLst/>
              <a:latin typeface="Work Sans" pitchFamily="2" charset="0"/>
            </a:endParaRPr>
          </a:p>
          <a:p>
            <a:r>
              <a:rPr lang="nb-NO" b="0" i="0" dirty="0">
                <a:solidFill>
                  <a:srgbClr val="212121"/>
                </a:solidFill>
                <a:effectLst/>
                <a:latin typeface="Work Sans" pitchFamily="2" charset="0"/>
              </a:rPr>
              <a:t>At barnekoordinator har  myndighet til å koordinere det samlede tjenestetilbudet medfører ikke at barnekoordinator skal ta beslutninger om innholdet i og omfanget av tjenestene, men at barnekoordinator skal ha myndighet til å beslutte i forhold som gjelder koordinering av velferdstjenester.</a:t>
            </a:r>
          </a:p>
          <a:p>
            <a:endParaRPr lang="nb-NO" b="0" i="0" dirty="0">
              <a:solidFill>
                <a:srgbClr val="212121"/>
              </a:solidFill>
              <a:effectLst/>
              <a:latin typeface="Work Sans" pitchFamily="2" charset="0"/>
            </a:endParaRPr>
          </a:p>
          <a:p>
            <a:r>
              <a:rPr lang="nb-NO" b="0" i="0" dirty="0">
                <a:solidFill>
                  <a:srgbClr val="212121"/>
                </a:solidFill>
                <a:effectLst/>
                <a:latin typeface="Work Sans" pitchFamily="2" charset="0"/>
              </a:rPr>
              <a:t>Barnekoordinator skal Sørge for framdrift i arbeid med IP; Individuell plan skal ikke utarbeides uten samtykke. Uavhengig av om pasienten eller brukeren ønsker en individuell plan, er systematisk planlegging viktig for å sikre forsvarlig koordinering.</a:t>
            </a:r>
          </a:p>
          <a:p>
            <a:endParaRPr lang="nb-NO" b="0" i="0" dirty="0">
              <a:solidFill>
                <a:srgbClr val="212121"/>
              </a:solidFill>
              <a:effectLst/>
              <a:latin typeface="Work Sans" pitchFamily="2" charset="0"/>
            </a:endParaRPr>
          </a:p>
          <a:p>
            <a:r>
              <a:rPr lang="nb-NO" b="0" i="0" dirty="0">
                <a:solidFill>
                  <a:srgbClr val="212121"/>
                </a:solidFill>
                <a:effectLst/>
                <a:latin typeface="Work Sans" pitchFamily="2" charset="0"/>
              </a:rPr>
              <a:t>Barnekoordinator skal ha oversikt over og kunne gi informasjon og veiledning om tjenester. Det forutsettes ikke at barnekoordinator selv har sektorspesifikk kunnskap om kriterier og innhold i mangfoldet av tjenester og tilbud. Det er viktig at barnekoordinator har oversikt over aktuelle velferdstjenester og hvem som kan gi nødvendig veiledning. Barnekoordinator kan innhente informasjon selv eller bistå familien i å komme i kontakt med riktig fagkompetanse i for eksempel skolen, NAV, barnevernstjenesten eller helse- og omsorgstjenesten. Velferdstjenestene har </a:t>
            </a:r>
            <a:r>
              <a:rPr lang="nb-NO" b="0" i="0" u="sng" dirty="0">
                <a:solidFill>
                  <a:srgbClr val="0000FF"/>
                </a:solidFill>
                <a:effectLst/>
                <a:latin typeface="Work Sans" pitchFamily="2" charset="0"/>
                <a:hlinkClick r:id="rId3"/>
              </a:rPr>
              <a:t>veiledningsplikt</a:t>
            </a:r>
            <a:r>
              <a:rPr lang="nb-NO" b="0" i="0" dirty="0">
                <a:solidFill>
                  <a:srgbClr val="212121"/>
                </a:solidFill>
                <a:effectLst/>
                <a:latin typeface="Work Sans" pitchFamily="2" charset="0"/>
              </a:rPr>
              <a:t>.</a:t>
            </a:r>
            <a:endParaRPr lang="nb-NO" dirty="0"/>
          </a:p>
        </p:txBody>
      </p:sp>
      <p:sp>
        <p:nvSpPr>
          <p:cNvPr id="4" name="Plassholder for lysbildenummer 3"/>
          <p:cNvSpPr>
            <a:spLocks noGrp="1"/>
          </p:cNvSpPr>
          <p:nvPr>
            <p:ph type="sldNum" sz="quarter" idx="5"/>
          </p:nvPr>
        </p:nvSpPr>
        <p:spPr/>
        <p:txBody>
          <a:bodyPr/>
          <a:lstStyle/>
          <a:p>
            <a:fld id="{6B885A58-8790-4C15-8994-7D23B9E42A80}" type="slidenum">
              <a:rPr lang="nb-NO" smtClean="0"/>
              <a:t>9</a:t>
            </a:fld>
            <a:endParaRPr lang="nb-NO"/>
          </a:p>
        </p:txBody>
      </p:sp>
    </p:spTree>
    <p:extLst>
      <p:ext uri="{BB962C8B-B14F-4D97-AF65-F5344CB8AC3E}">
        <p14:creationId xmlns:p14="http://schemas.microsoft.com/office/powerpoint/2010/main" val="2565476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7D45B8-A9B5-3FBF-8D56-7D40FC6D3FA8}"/>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983171B-D978-3B9B-5296-FAAD1DE94D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A3A4B343-841E-957B-A24E-0181826F793A}"/>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5" name="Plassholder for bunntekst 4">
            <a:extLst>
              <a:ext uri="{FF2B5EF4-FFF2-40B4-BE49-F238E27FC236}">
                <a16:creationId xmlns:a16="http://schemas.microsoft.com/office/drawing/2014/main" id="{F182FA82-A639-2094-EC18-FB9B081788F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59C83EA-3B00-7FE9-5CD7-0FCAEE146A50}"/>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2141826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7898E6-9FF6-87E4-4207-4586F9B9142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D3060E5-3A4D-AF68-2235-35EFDE80AA40}"/>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F45D418-B705-63FA-8FE9-9A58F054A2CD}"/>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5" name="Plassholder for bunntekst 4">
            <a:extLst>
              <a:ext uri="{FF2B5EF4-FFF2-40B4-BE49-F238E27FC236}">
                <a16:creationId xmlns:a16="http://schemas.microsoft.com/office/drawing/2014/main" id="{B05723D2-29A0-6DE6-4936-9C5C3A4FF22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AD5772B-EB74-5321-822B-91E0DB0CA6BA}"/>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134793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5F735655-C5D8-D6FA-B51B-E6143898DE05}"/>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B348942A-FF01-352A-E393-ECAEDDB3A93D}"/>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1832921-3307-89AF-F7BD-83630F6EA44D}"/>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5" name="Plassholder for bunntekst 4">
            <a:extLst>
              <a:ext uri="{FF2B5EF4-FFF2-40B4-BE49-F238E27FC236}">
                <a16:creationId xmlns:a16="http://schemas.microsoft.com/office/drawing/2014/main" id="{9DC326EA-8B6E-62D7-F37C-2B8C92F2359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0066F9B-237A-A498-FB2B-DC34B11E3355}"/>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2313535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ORSIDE (mønster 9)">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138C16EE-710F-4022-B0C5-EA9C5CDBBD65}"/>
              </a:ext>
            </a:extLst>
          </p:cNvPr>
          <p:cNvSpPr/>
          <p:nvPr userDrawn="1"/>
        </p:nvSpPr>
        <p:spPr>
          <a:xfrm>
            <a:off x="0" y="0"/>
            <a:ext cx="12192000" cy="522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5" name="Bilde 14">
            <a:extLst>
              <a:ext uri="{FF2B5EF4-FFF2-40B4-BE49-F238E27FC236}">
                <a16:creationId xmlns:a16="http://schemas.microsoft.com/office/drawing/2014/main" id="{8360EE4D-DFF5-4E20-B16B-DE5A691E1F12}"/>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r="17812"/>
          <a:stretch/>
        </p:blipFill>
        <p:spPr>
          <a:xfrm>
            <a:off x="8867838" y="2759103"/>
            <a:ext cx="3324162" cy="3371354"/>
          </a:xfrm>
          <a:prstGeom prst="rect">
            <a:avLst/>
          </a:prstGeom>
        </p:spPr>
      </p:pic>
      <p:sp>
        <p:nvSpPr>
          <p:cNvPr id="19" name="Plassholder for dato 3">
            <a:extLst>
              <a:ext uri="{FF2B5EF4-FFF2-40B4-BE49-F238E27FC236}">
                <a16:creationId xmlns:a16="http://schemas.microsoft.com/office/drawing/2014/main" id="{801C13F1-45C0-4244-B9C6-4EFBC66F6D0C}"/>
              </a:ext>
            </a:extLst>
          </p:cNvPr>
          <p:cNvSpPr>
            <a:spLocks noGrp="1"/>
          </p:cNvSpPr>
          <p:nvPr>
            <p:ph type="dt" sz="half" idx="2"/>
          </p:nvPr>
        </p:nvSpPr>
        <p:spPr>
          <a:xfrm>
            <a:off x="10806776" y="6261302"/>
            <a:ext cx="1079459" cy="235270"/>
          </a:xfrm>
          <a:prstGeom prst="rect">
            <a:avLst/>
          </a:prstGeom>
        </p:spPr>
        <p:txBody>
          <a:bodyPr vert="horz" lIns="91440" tIns="45720" rIns="91440" bIns="45720" rtlCol="0" anchor="ctr">
            <a:noAutofit/>
          </a:bodyPr>
          <a:lstStyle>
            <a:lvl1pPr algn="r">
              <a:defRPr sz="1200">
                <a:solidFill>
                  <a:schemeClr val="tx1"/>
                </a:solidFill>
                <a:latin typeface="+mn-lt"/>
              </a:defRPr>
            </a:lvl1pPr>
          </a:lstStyle>
          <a:p>
            <a:fld id="{20CAE16B-463B-4D9A-B532-D4D0B4862104}" type="datetime1">
              <a:rPr lang="nb-NO" smtClean="0"/>
              <a:pPr/>
              <a:t>06.09.2023</a:t>
            </a:fld>
            <a:endParaRPr lang="nb-NO"/>
          </a:p>
        </p:txBody>
      </p:sp>
      <p:sp>
        <p:nvSpPr>
          <p:cNvPr id="5" name="Plassholder for tekst 4">
            <a:extLst>
              <a:ext uri="{FF2B5EF4-FFF2-40B4-BE49-F238E27FC236}">
                <a16:creationId xmlns:a16="http://schemas.microsoft.com/office/drawing/2014/main" id="{EA6A4735-2CFC-41E4-A5FE-C807F8501578}"/>
              </a:ext>
            </a:extLst>
          </p:cNvPr>
          <p:cNvSpPr>
            <a:spLocks noGrp="1"/>
          </p:cNvSpPr>
          <p:nvPr>
            <p:ph type="body" sz="quarter" idx="10" hasCustomPrompt="1"/>
          </p:nvPr>
        </p:nvSpPr>
        <p:spPr>
          <a:xfrm>
            <a:off x="937593" y="958645"/>
            <a:ext cx="8258026" cy="2576997"/>
          </a:xfrm>
          <a:prstGeom prst="rect">
            <a:avLst/>
          </a:prstGeom>
          <a:effectLst>
            <a:outerShdw blurRad="50800" dist="38100" dir="2700000" algn="tl" rotWithShape="0">
              <a:prstClr val="black">
                <a:alpha val="39000"/>
              </a:prstClr>
            </a:outerShdw>
          </a:effectLst>
        </p:spPr>
        <p:txBody>
          <a:bodyPr anchor="b"/>
          <a:lstStyle>
            <a:lvl1pPr marL="0" indent="0">
              <a:buNone/>
              <a:defRPr sz="54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nb-NO" dirty="0"/>
              <a:t>Overskrift (pkt. 54) på </a:t>
            </a:r>
            <a:r>
              <a:rPr lang="nb-NO" dirty="0" err="1"/>
              <a:t>forsidemal</a:t>
            </a:r>
            <a:r>
              <a:rPr lang="nb-NO" dirty="0"/>
              <a:t> uten bilde</a:t>
            </a:r>
          </a:p>
        </p:txBody>
      </p:sp>
      <p:sp>
        <p:nvSpPr>
          <p:cNvPr id="7" name="Plassholder for tekst 6">
            <a:extLst>
              <a:ext uri="{FF2B5EF4-FFF2-40B4-BE49-F238E27FC236}">
                <a16:creationId xmlns:a16="http://schemas.microsoft.com/office/drawing/2014/main" id="{A9FF001B-633E-41C9-B008-C3077FC68369}"/>
              </a:ext>
            </a:extLst>
          </p:cNvPr>
          <p:cNvSpPr>
            <a:spLocks noGrp="1"/>
          </p:cNvSpPr>
          <p:nvPr>
            <p:ph type="body" sz="quarter" idx="11" hasCustomPrompt="1"/>
          </p:nvPr>
        </p:nvSpPr>
        <p:spPr>
          <a:xfrm>
            <a:off x="967088" y="3952086"/>
            <a:ext cx="5136285" cy="103666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solidFill>
                  <a:schemeClr val="accent1"/>
                </a:solidFill>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nb-NO" dirty="0"/>
              <a:t>Her kan du skrive navn og avdeling, eller du kan spesifisere hva presentasjonen dreier seg om.</a:t>
            </a:r>
          </a:p>
        </p:txBody>
      </p:sp>
      <p:pic>
        <p:nvPicPr>
          <p:cNvPr id="3" name="Bilde 2">
            <a:extLst>
              <a:ext uri="{FF2B5EF4-FFF2-40B4-BE49-F238E27FC236}">
                <a16:creationId xmlns:a16="http://schemas.microsoft.com/office/drawing/2014/main" id="{79FEB085-0190-4AD4-B146-7E11A3CED72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80753" y="4988753"/>
            <a:ext cx="5397131" cy="1635330"/>
          </a:xfrm>
          <a:prstGeom prst="rect">
            <a:avLst/>
          </a:prstGeom>
        </p:spPr>
      </p:pic>
    </p:spTree>
    <p:extLst>
      <p:ext uri="{BB962C8B-B14F-4D97-AF65-F5344CB8AC3E}">
        <p14:creationId xmlns:p14="http://schemas.microsoft.com/office/powerpoint/2010/main" val="335614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6A4EF7-2BE8-6259-9796-282F8B7FE4E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9DC54FF-6722-0BFC-1F26-3136128938C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9DA466A-16C7-337F-69E4-B2E1A67453BF}"/>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5" name="Plassholder for bunntekst 4">
            <a:extLst>
              <a:ext uri="{FF2B5EF4-FFF2-40B4-BE49-F238E27FC236}">
                <a16:creationId xmlns:a16="http://schemas.microsoft.com/office/drawing/2014/main" id="{BA14CD57-5D92-9295-3A9B-057AC51B30B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3581D94-EE2C-691E-57AA-66E476A1D8D2}"/>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77329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8D40DC-E980-8FF9-2B55-28C826CBD936}"/>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88F252C9-5511-31F3-EFC2-72CA18B4CE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6A9E45C0-5103-BA46-E055-B9736CE2ABAD}"/>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5" name="Plassholder for bunntekst 4">
            <a:extLst>
              <a:ext uri="{FF2B5EF4-FFF2-40B4-BE49-F238E27FC236}">
                <a16:creationId xmlns:a16="http://schemas.microsoft.com/office/drawing/2014/main" id="{5C16409D-3B8E-72B5-7F59-6B14EB43ACF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1A92F41-D015-59CF-171A-3F4483A4502D}"/>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225711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1158C2-4F73-0B18-0866-F2C5FC4ED9BD}"/>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BFFA1E3-DD7D-0311-8373-985294557EF7}"/>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5D3E7148-29DD-DEED-D47A-2D6504CC6CAD}"/>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B699203D-0B7C-CCFF-FA55-ADC0773235D4}"/>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6" name="Plassholder for bunntekst 5">
            <a:extLst>
              <a:ext uri="{FF2B5EF4-FFF2-40B4-BE49-F238E27FC236}">
                <a16:creationId xmlns:a16="http://schemas.microsoft.com/office/drawing/2014/main" id="{4DAF691F-4C5B-5FBD-B281-D1B1C250282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289F96F5-3C4F-7D26-D1BB-166C1CB242C8}"/>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319408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28EB89-6058-5676-5E30-3826CBF48640}"/>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B6870825-DE4D-8917-C549-B3CD4F322B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BA0F546E-3DB4-7146-F438-FEE45B9129BA}"/>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402E614F-899C-EDF5-B11F-3918B32C4D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4D8D24C4-10C5-1795-E438-F18FBCFAF113}"/>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07BFDC9-F2CE-B927-8A82-018C337FC24D}"/>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8" name="Plassholder for bunntekst 7">
            <a:extLst>
              <a:ext uri="{FF2B5EF4-FFF2-40B4-BE49-F238E27FC236}">
                <a16:creationId xmlns:a16="http://schemas.microsoft.com/office/drawing/2014/main" id="{77FCCCAE-3238-4E05-0E16-89728981B34D}"/>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3A13D933-11D8-15DD-B9C0-FB57DD6AE7A8}"/>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413975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B94726-F547-A75A-C009-B6A6AF950972}"/>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A3AB503D-07F2-59FE-94D1-58C3C1644AB9}"/>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4" name="Plassholder for bunntekst 3">
            <a:extLst>
              <a:ext uri="{FF2B5EF4-FFF2-40B4-BE49-F238E27FC236}">
                <a16:creationId xmlns:a16="http://schemas.microsoft.com/office/drawing/2014/main" id="{29B0EF4E-69F8-F2E4-B9BE-BE5668F614F1}"/>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FE11FACA-EE8F-A696-E5A1-BCBA31F1C5F6}"/>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1214509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BAB5BBC-C68D-FDD7-E60C-4D8B865BF660}"/>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3" name="Plassholder for bunntekst 2">
            <a:extLst>
              <a:ext uri="{FF2B5EF4-FFF2-40B4-BE49-F238E27FC236}">
                <a16:creationId xmlns:a16="http://schemas.microsoft.com/office/drawing/2014/main" id="{4C9FD6CE-B9C0-9B11-CAAC-36E87297B2E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24C1FB6-C93C-ECF5-A063-B65E522F67B5}"/>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73682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400AD29-012C-9D70-AC92-660D9FDF34D7}"/>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32077B31-7FE4-926B-F7BE-BBC329B4F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3718F2B9-5EEF-A06F-6D55-CAB0B37412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7611E1F0-95BD-94FA-36D1-B441DA879FA1}"/>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6" name="Plassholder for bunntekst 5">
            <a:extLst>
              <a:ext uri="{FF2B5EF4-FFF2-40B4-BE49-F238E27FC236}">
                <a16:creationId xmlns:a16="http://schemas.microsoft.com/office/drawing/2014/main" id="{1ECD0A51-B3E6-C0BF-7EED-22E039F26069}"/>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E4673C5-3350-2CAA-1FFA-AC2AA322BC91}"/>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392818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E124A-B43F-6923-71E1-1E2D301D8EB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73603F97-5EA0-9239-987A-545AC107A9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DE7D08E3-EB8E-4653-967F-3BCEEF4149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ECD1710-D70C-176A-5C42-6A05741B2361}"/>
              </a:ext>
            </a:extLst>
          </p:cNvPr>
          <p:cNvSpPr>
            <a:spLocks noGrp="1"/>
          </p:cNvSpPr>
          <p:nvPr>
            <p:ph type="dt" sz="half" idx="10"/>
          </p:nvPr>
        </p:nvSpPr>
        <p:spPr/>
        <p:txBody>
          <a:bodyPr/>
          <a:lstStyle/>
          <a:p>
            <a:fld id="{B15C6C08-92A3-4F3A-B211-E32E13CBBE56}" type="datetimeFigureOut">
              <a:rPr lang="nb-NO" smtClean="0"/>
              <a:t>06.09.2023</a:t>
            </a:fld>
            <a:endParaRPr lang="nb-NO"/>
          </a:p>
        </p:txBody>
      </p:sp>
      <p:sp>
        <p:nvSpPr>
          <p:cNvPr id="6" name="Plassholder for bunntekst 5">
            <a:extLst>
              <a:ext uri="{FF2B5EF4-FFF2-40B4-BE49-F238E27FC236}">
                <a16:creationId xmlns:a16="http://schemas.microsoft.com/office/drawing/2014/main" id="{4C28DD5A-2C61-2252-7FB9-A52230FA331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D413CBE-6BB0-1641-620E-6B01E57AA3FB}"/>
              </a:ext>
            </a:extLst>
          </p:cNvPr>
          <p:cNvSpPr>
            <a:spLocks noGrp="1"/>
          </p:cNvSpPr>
          <p:nvPr>
            <p:ph type="sldNum" sz="quarter" idx="12"/>
          </p:nvPr>
        </p:nvSpPr>
        <p:spPr/>
        <p:txBody>
          <a:bodyPr/>
          <a:lstStyle/>
          <a:p>
            <a:fld id="{523CC821-BAFC-4994-9608-BC22D38A9C04}" type="slidenum">
              <a:rPr lang="nb-NO" smtClean="0"/>
              <a:t>‹#›</a:t>
            </a:fld>
            <a:endParaRPr lang="nb-NO"/>
          </a:p>
        </p:txBody>
      </p:sp>
    </p:spTree>
    <p:extLst>
      <p:ext uri="{BB962C8B-B14F-4D97-AF65-F5344CB8AC3E}">
        <p14:creationId xmlns:p14="http://schemas.microsoft.com/office/powerpoint/2010/main" val="224520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C599C67C-C1B9-5C12-2D52-84056CB139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472B3D64-81AD-D992-D70E-F5736B8ADA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283E0BE-A577-2A4A-3EE6-F3A8CF95C8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C6C08-92A3-4F3A-B211-E32E13CBBE56}" type="datetimeFigureOut">
              <a:rPr lang="nb-NO" smtClean="0"/>
              <a:t>06.09.2023</a:t>
            </a:fld>
            <a:endParaRPr lang="nb-NO"/>
          </a:p>
        </p:txBody>
      </p:sp>
      <p:sp>
        <p:nvSpPr>
          <p:cNvPr id="5" name="Plassholder for bunntekst 4">
            <a:extLst>
              <a:ext uri="{FF2B5EF4-FFF2-40B4-BE49-F238E27FC236}">
                <a16:creationId xmlns:a16="http://schemas.microsoft.com/office/drawing/2014/main" id="{64A6B521-4D80-35BD-6CFD-11CAC325E2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E7CF65D2-9B76-4C2A-5E90-D53DF3C470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3CC821-BAFC-4994-9608-BC22D38A9C04}" type="slidenum">
              <a:rPr lang="nb-NO" smtClean="0"/>
              <a:t>‹#›</a:t>
            </a:fld>
            <a:endParaRPr lang="nb-NO"/>
          </a:p>
        </p:txBody>
      </p:sp>
    </p:spTree>
    <p:extLst>
      <p:ext uri="{BB962C8B-B14F-4D97-AF65-F5344CB8AC3E}">
        <p14:creationId xmlns:p14="http://schemas.microsoft.com/office/powerpoint/2010/main" val="204764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statsforvalteren.no/nb/Trondelag/Barn-og-foreldre/endringer-i-velferdstjenestelovgivninge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eur03.safelinks.protection.outlook.com/?url=https%3A%2F%2Fwww.regjeringen.no%2Fno%2Fdokumenter%2Ftaushetsplikt-opplysningsrett-og-opplysningsplikt-i-forvaltningen-en-veileder%2Fid2963083%2F&amp;data=05%7C01%7Cgry.landmark%40statsforvalteren.no%7Cb06d913b23554d0e984008dbaeb9af24%7C8a6fa58e51534bfa9a8b573d985a4186%7C0%7C0%7C638295884748316649%7CUnknown%7CTWFpbGZsb3d8eyJWIjoiMC4wLjAwMDAiLCJQIjoiV2luMzIiLCJBTiI6Ik1haWwiLCJXVCI6Mn0%3D%7C3000%7C%7C%7C&amp;sdata=c5GVCZAZImvVdlOhF173lshVZGqRebI039Bg8RU5ANc%3D&amp;reserved=0" TargetMode="External"/><Relationship Id="rId5" Type="http://schemas.openxmlformats.org/officeDocument/2006/relationships/hyperlink" Target="https://www.helsedirektoratet.no/veiledere/samarbeid-om-tjenester-til-barn-unge-og-deres-familier" TargetMode="External"/><Relationship Id="rId4" Type="http://schemas.openxmlformats.org/officeDocument/2006/relationships/hyperlink" Target="https://www.visma.no/podcast/veilederpo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vimeo.com/291453010"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BDBEC0E1-D055-43DF-A629-B5CFB1A413D8}"/>
              </a:ext>
            </a:extLst>
          </p:cNvPr>
          <p:cNvSpPr>
            <a:spLocks noGrp="1"/>
          </p:cNvSpPr>
          <p:nvPr>
            <p:ph type="dt" sz="half" idx="2"/>
          </p:nvPr>
        </p:nvSpPr>
        <p:spPr/>
        <p:txBody>
          <a:bodyPr/>
          <a:lstStyle/>
          <a:p>
            <a:fld id="{20CAE16B-463B-4D9A-B532-D4D0B4862104}" type="datetime1">
              <a:rPr lang="nb-NO" smtClean="0"/>
              <a:pPr/>
              <a:t>06.09.2023</a:t>
            </a:fld>
            <a:endParaRPr lang="nb-NO"/>
          </a:p>
        </p:txBody>
      </p:sp>
      <p:sp>
        <p:nvSpPr>
          <p:cNvPr id="3" name="Plassholder for tekst 2">
            <a:extLst>
              <a:ext uri="{FF2B5EF4-FFF2-40B4-BE49-F238E27FC236}">
                <a16:creationId xmlns:a16="http://schemas.microsoft.com/office/drawing/2014/main" id="{E0CADBB2-8980-44F7-93F1-DFD4170CD9EE}"/>
              </a:ext>
            </a:extLst>
          </p:cNvPr>
          <p:cNvSpPr>
            <a:spLocks noGrp="1"/>
          </p:cNvSpPr>
          <p:nvPr>
            <p:ph type="body" sz="quarter" idx="10"/>
          </p:nvPr>
        </p:nvSpPr>
        <p:spPr>
          <a:xfrm>
            <a:off x="967088" y="1492901"/>
            <a:ext cx="9459255" cy="2576997"/>
          </a:xfrm>
        </p:spPr>
        <p:txBody>
          <a:bodyPr>
            <a:normAutofit/>
          </a:bodyPr>
          <a:lstStyle/>
          <a:p>
            <a:r>
              <a:rPr lang="nb-NO" sz="3600" dirty="0"/>
              <a:t>Barnekoordinator</a:t>
            </a:r>
            <a:endParaRPr lang="nb-NO" sz="2400" dirty="0"/>
          </a:p>
        </p:txBody>
      </p:sp>
      <p:sp>
        <p:nvSpPr>
          <p:cNvPr id="4" name="Plassholder for tekst 3">
            <a:extLst>
              <a:ext uri="{FF2B5EF4-FFF2-40B4-BE49-F238E27FC236}">
                <a16:creationId xmlns:a16="http://schemas.microsoft.com/office/drawing/2014/main" id="{D33E3403-C3F7-4730-B406-B00C458F7F4F}"/>
              </a:ext>
            </a:extLst>
          </p:cNvPr>
          <p:cNvSpPr>
            <a:spLocks noGrp="1"/>
          </p:cNvSpPr>
          <p:nvPr>
            <p:ph type="body" sz="quarter" idx="11"/>
          </p:nvPr>
        </p:nvSpPr>
        <p:spPr>
          <a:xfrm>
            <a:off x="967088" y="3865419"/>
            <a:ext cx="5736533" cy="1102822"/>
          </a:xfrm>
        </p:spPr>
        <p:txBody>
          <a:bodyPr>
            <a:normAutofit/>
          </a:bodyPr>
          <a:lstStyle/>
          <a:p>
            <a:br>
              <a:rPr lang="nb-NO" dirty="0"/>
            </a:br>
            <a:r>
              <a:rPr lang="nb-NO" sz="1600" dirty="0"/>
              <a:t>Seniorrådgiver Gry Marit Landmark</a:t>
            </a:r>
          </a:p>
        </p:txBody>
      </p:sp>
    </p:spTree>
    <p:extLst>
      <p:ext uri="{BB962C8B-B14F-4D97-AF65-F5344CB8AC3E}">
        <p14:creationId xmlns:p14="http://schemas.microsoft.com/office/powerpoint/2010/main" val="3579446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838200" y="557188"/>
            <a:ext cx="10515600" cy="1133499"/>
          </a:xfrm>
        </p:spPr>
        <p:txBody>
          <a:bodyPr>
            <a:normAutofit/>
          </a:bodyPr>
          <a:lstStyle/>
          <a:p>
            <a:pPr algn="ctr"/>
            <a:r>
              <a:rPr lang="nb-NO" sz="5200"/>
              <a:t>Rollen som barnekoordinator</a:t>
            </a:r>
          </a:p>
        </p:txBody>
      </p:sp>
      <p:graphicFrame>
        <p:nvGraphicFramePr>
          <p:cNvPr id="5" name="Plassholder for innhold 2">
            <a:extLst>
              <a:ext uri="{FF2B5EF4-FFF2-40B4-BE49-F238E27FC236}">
                <a16:creationId xmlns:a16="http://schemas.microsoft.com/office/drawing/2014/main" id="{6A66A1D9-51E2-8106-19BD-8D3E59E2D29B}"/>
              </a:ext>
            </a:extLst>
          </p:cNvPr>
          <p:cNvGraphicFramePr>
            <a:graphicFrameLocks noGrp="1"/>
          </p:cNvGraphicFramePr>
          <p:nvPr>
            <p:ph idx="1"/>
            <p:extLst>
              <p:ext uri="{D42A27DB-BD31-4B8C-83A1-F6EECF244321}">
                <p14:modId xmlns:p14="http://schemas.microsoft.com/office/powerpoint/2010/main" val="752536738"/>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591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8FD1E94-B12F-434F-8027-5DBEAC55A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1BC8109F-B452-45EE-8BB3-65433C039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838200" y="365125"/>
            <a:ext cx="10515600" cy="1325563"/>
          </a:xfrm>
        </p:spPr>
        <p:txBody>
          <a:bodyPr>
            <a:normAutofit/>
          </a:bodyPr>
          <a:lstStyle/>
          <a:p>
            <a:r>
              <a:rPr lang="nb-NO"/>
              <a:t>Kompetanse og rammer for rollen som barnekoordinator</a:t>
            </a:r>
          </a:p>
        </p:txBody>
      </p:sp>
      <p:graphicFrame>
        <p:nvGraphicFramePr>
          <p:cNvPr id="5" name="Plassholder for innhold 2">
            <a:extLst>
              <a:ext uri="{FF2B5EF4-FFF2-40B4-BE49-F238E27FC236}">
                <a16:creationId xmlns:a16="http://schemas.microsoft.com/office/drawing/2014/main" id="{A5F8DDBB-C95A-5EE3-5425-719C9028248E}"/>
              </a:ext>
            </a:extLst>
          </p:cNvPr>
          <p:cNvGraphicFramePr>
            <a:graphicFrameLocks noGrp="1"/>
          </p:cNvGraphicFramePr>
          <p:nvPr>
            <p:ph idx="1"/>
            <p:extLst>
              <p:ext uri="{D42A27DB-BD31-4B8C-83A1-F6EECF244321}">
                <p14:modId xmlns:p14="http://schemas.microsoft.com/office/powerpoint/2010/main" val="3717922018"/>
              </p:ext>
            </p:extLst>
          </p:nvPr>
        </p:nvGraphicFramePr>
        <p:xfrm>
          <a:off x="838200" y="2011729"/>
          <a:ext cx="10515600" cy="4160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5184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Right Triangle 37">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163" y="1140090"/>
            <a:ext cx="550584" cy="4536245"/>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9" name="Rectangle 28">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12747" y="1140090"/>
            <a:ext cx="2129161" cy="4536245"/>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F4AB84A0-B555-DFA1-E8A0-8E65F1E15342}"/>
              </a:ext>
            </a:extLst>
          </p:cNvPr>
          <p:cNvSpPr>
            <a:spLocks noGrp="1"/>
          </p:cNvSpPr>
          <p:nvPr>
            <p:ph type="title"/>
          </p:nvPr>
        </p:nvSpPr>
        <p:spPr>
          <a:xfrm>
            <a:off x="1618461" y="2204148"/>
            <a:ext cx="1867464" cy="2977284"/>
          </a:xfrm>
        </p:spPr>
        <p:txBody>
          <a:bodyPr anchor="t">
            <a:normAutofit/>
          </a:bodyPr>
          <a:lstStyle/>
          <a:p>
            <a:pPr algn="r" defTabSz="603504"/>
            <a:r>
              <a:rPr lang="nb-NO" sz="2112" b="1" kern="1200" dirty="0">
                <a:solidFill>
                  <a:srgbClr val="FFFFFF"/>
                </a:solidFill>
                <a:latin typeface="Work Sans" pitchFamily="2" charset="0"/>
                <a:ea typeface="+mj-ea"/>
                <a:cs typeface="+mj-cs"/>
              </a:rPr>
              <a:t>Barne-koordinator </a:t>
            </a:r>
            <a:br>
              <a:rPr lang="nb-NO" sz="2112" b="1" kern="1200" dirty="0">
                <a:solidFill>
                  <a:srgbClr val="FFFFFF"/>
                </a:solidFill>
                <a:latin typeface="Work Sans" pitchFamily="2" charset="0"/>
                <a:ea typeface="+mj-ea"/>
                <a:cs typeface="+mj-cs"/>
              </a:rPr>
            </a:br>
            <a:br>
              <a:rPr lang="nb-NO" sz="2112" b="1" kern="1200" dirty="0">
                <a:solidFill>
                  <a:srgbClr val="FFFFFF"/>
                </a:solidFill>
                <a:latin typeface="Work Sans" pitchFamily="2" charset="0"/>
                <a:ea typeface="+mj-ea"/>
                <a:cs typeface="+mj-cs"/>
              </a:rPr>
            </a:br>
            <a:r>
              <a:rPr lang="nb-NO" sz="2112" b="1" kern="1200" dirty="0">
                <a:solidFill>
                  <a:srgbClr val="FFFFFF"/>
                </a:solidFill>
                <a:latin typeface="Work Sans" pitchFamily="2" charset="0"/>
                <a:ea typeface="+mj-ea"/>
                <a:cs typeface="+mj-cs"/>
              </a:rPr>
              <a:t> Alminnelig koordinator</a:t>
            </a:r>
            <a:endParaRPr lang="nb-NO" sz="3200" dirty="0">
              <a:solidFill>
                <a:srgbClr val="FFFFFF"/>
              </a:solidFill>
            </a:endParaRPr>
          </a:p>
        </p:txBody>
      </p:sp>
      <p:sp>
        <p:nvSpPr>
          <p:cNvPr id="3" name="Plassholder for innhold 2">
            <a:extLst>
              <a:ext uri="{FF2B5EF4-FFF2-40B4-BE49-F238E27FC236}">
                <a16:creationId xmlns:a16="http://schemas.microsoft.com/office/drawing/2014/main" id="{71D26612-EFFA-778B-FA51-E623CD030450}"/>
              </a:ext>
            </a:extLst>
          </p:cNvPr>
          <p:cNvSpPr>
            <a:spLocks noGrp="1"/>
          </p:cNvSpPr>
          <p:nvPr>
            <p:ph sz="half" idx="1"/>
          </p:nvPr>
        </p:nvSpPr>
        <p:spPr>
          <a:xfrm>
            <a:off x="3970252" y="2204148"/>
            <a:ext cx="2263465" cy="2977284"/>
          </a:xfrm>
        </p:spPr>
        <p:txBody>
          <a:bodyPr>
            <a:normAutofit/>
          </a:bodyPr>
          <a:lstStyle/>
          <a:p>
            <a:pPr marL="0" indent="0" defTabSz="603504">
              <a:spcBef>
                <a:spcPts val="660"/>
              </a:spcBef>
              <a:buNone/>
            </a:pPr>
            <a:r>
              <a:rPr lang="nb-NO" sz="1320" b="1" kern="1200" dirty="0">
                <a:solidFill>
                  <a:schemeClr val="tx1"/>
                </a:solidFill>
                <a:latin typeface="Montserrat" panose="020F0502020204030204" pitchFamily="2" charset="0"/>
                <a:ea typeface="+mn-ea"/>
                <a:cs typeface="+mn-cs"/>
              </a:rPr>
              <a:t>Barnekoordinator</a:t>
            </a:r>
          </a:p>
          <a:p>
            <a:pPr marL="150876" indent="-150876" defTabSz="603504">
              <a:spcBef>
                <a:spcPts val="660"/>
              </a:spcBef>
            </a:pPr>
            <a:r>
              <a:rPr lang="nb-NO" sz="1320" kern="1200" dirty="0">
                <a:solidFill>
                  <a:schemeClr val="tx1"/>
                </a:solidFill>
                <a:latin typeface="Montserrat" panose="020F0502020204030204" pitchFamily="2" charset="0"/>
                <a:ea typeface="+mn-ea"/>
                <a:cs typeface="+mn-cs"/>
              </a:rPr>
              <a:t>Alvorlig sykdom, skade eller nedsatt funksjonsevne</a:t>
            </a:r>
          </a:p>
          <a:p>
            <a:pPr marL="150876" indent="-150876" defTabSz="603504">
              <a:spcBef>
                <a:spcPts val="660"/>
              </a:spcBef>
            </a:pPr>
            <a:r>
              <a:rPr lang="nb-NO" sz="1320" kern="1200" dirty="0">
                <a:solidFill>
                  <a:schemeClr val="tx1"/>
                </a:solidFill>
                <a:latin typeface="Montserrat" panose="00000500000000000000" pitchFamily="2" charset="0"/>
                <a:ea typeface="+mn-ea"/>
                <a:cs typeface="+mn-cs"/>
              </a:rPr>
              <a:t>Behov for både helse- og omsorgstjenester og andre velferdstjenester</a:t>
            </a:r>
            <a:endParaRPr lang="nb-NO" sz="1320" kern="1200" dirty="0">
              <a:solidFill>
                <a:schemeClr val="tx1"/>
              </a:solidFill>
              <a:latin typeface="Montserrat" panose="020F0502020204030204" pitchFamily="2" charset="0"/>
              <a:ea typeface="+mn-ea"/>
              <a:cs typeface="+mn-cs"/>
            </a:endParaRPr>
          </a:p>
          <a:p>
            <a:pPr marL="150876" indent="-150876" defTabSz="603504">
              <a:spcBef>
                <a:spcPts val="660"/>
              </a:spcBef>
            </a:pPr>
            <a:r>
              <a:rPr lang="nb-NO" sz="1320" kern="1200" dirty="0">
                <a:solidFill>
                  <a:schemeClr val="tx1"/>
                </a:solidFill>
                <a:latin typeface="Montserrat" panose="020F0502020204030204" pitchFamily="2" charset="0"/>
                <a:ea typeface="+mn-ea"/>
                <a:cs typeface="+mn-cs"/>
              </a:rPr>
              <a:t>Før fødsel til 18 år</a:t>
            </a:r>
          </a:p>
          <a:p>
            <a:pPr marL="150876" indent="-150876" defTabSz="603504">
              <a:spcBef>
                <a:spcPts val="660"/>
              </a:spcBef>
            </a:pPr>
            <a:r>
              <a:rPr lang="nb-NO" sz="1320" kern="1200" dirty="0">
                <a:solidFill>
                  <a:schemeClr val="tx1"/>
                </a:solidFill>
                <a:latin typeface="Montserrat" panose="020F0502020204030204" pitchFamily="2" charset="0"/>
                <a:ea typeface="+mn-ea"/>
                <a:cs typeface="+mn-cs"/>
              </a:rPr>
              <a:t>Tildeles familien</a:t>
            </a:r>
          </a:p>
          <a:p>
            <a:pPr marL="0" indent="0">
              <a:buNone/>
            </a:pPr>
            <a:endParaRPr lang="nb-NO" sz="2000" dirty="0"/>
          </a:p>
        </p:txBody>
      </p:sp>
      <p:sp>
        <p:nvSpPr>
          <p:cNvPr id="4" name="Plassholder for innhold 3">
            <a:extLst>
              <a:ext uri="{FF2B5EF4-FFF2-40B4-BE49-F238E27FC236}">
                <a16:creationId xmlns:a16="http://schemas.microsoft.com/office/drawing/2014/main" id="{8FE3EE1D-ECDC-8745-85A2-96F9C98EE060}"/>
              </a:ext>
            </a:extLst>
          </p:cNvPr>
          <p:cNvSpPr>
            <a:spLocks noGrp="1"/>
          </p:cNvSpPr>
          <p:nvPr>
            <p:ph sz="half" idx="2"/>
          </p:nvPr>
        </p:nvSpPr>
        <p:spPr>
          <a:xfrm>
            <a:off x="6445408" y="2204148"/>
            <a:ext cx="2263464" cy="2977284"/>
          </a:xfrm>
        </p:spPr>
        <p:txBody>
          <a:bodyPr>
            <a:normAutofit/>
          </a:bodyPr>
          <a:lstStyle/>
          <a:p>
            <a:pPr marL="0" indent="0" defTabSz="603504">
              <a:spcBef>
                <a:spcPts val="660"/>
              </a:spcBef>
              <a:buNone/>
            </a:pPr>
            <a:r>
              <a:rPr lang="nb-NO" sz="1320" b="1" kern="1200">
                <a:solidFill>
                  <a:schemeClr val="tx1"/>
                </a:solidFill>
                <a:latin typeface="Work Sans" pitchFamily="2" charset="0"/>
                <a:ea typeface="+mj-ea"/>
                <a:cs typeface="+mj-cs"/>
              </a:rPr>
              <a:t>Alminnelig koordinator</a:t>
            </a:r>
          </a:p>
          <a:p>
            <a:pPr marL="0" indent="0" defTabSz="603504">
              <a:spcBef>
                <a:spcPts val="660"/>
              </a:spcBef>
              <a:buNone/>
            </a:pPr>
            <a:endParaRPr lang="nb-NO" sz="1320" kern="1200">
              <a:solidFill>
                <a:schemeClr val="tx1"/>
              </a:solidFill>
              <a:latin typeface="+mn-lt"/>
              <a:ea typeface="+mn-ea"/>
              <a:cs typeface="+mn-cs"/>
            </a:endParaRPr>
          </a:p>
          <a:p>
            <a:pPr marL="150876" indent="-150876" defTabSz="603504">
              <a:spcBef>
                <a:spcPts val="660"/>
              </a:spcBef>
            </a:pPr>
            <a:r>
              <a:rPr lang="nb-NO" sz="1320" kern="1200">
                <a:solidFill>
                  <a:schemeClr val="tx1"/>
                </a:solidFill>
                <a:latin typeface="Montserrat" panose="00000500000000000000" pitchFamily="2" charset="0"/>
                <a:ea typeface="+mn-ea"/>
                <a:cs typeface="+mn-cs"/>
              </a:rPr>
              <a:t>Behov for helse- og omsorgstjenester</a:t>
            </a:r>
          </a:p>
          <a:p>
            <a:pPr marL="150876" indent="-150876" defTabSz="603504">
              <a:spcBef>
                <a:spcPts val="660"/>
              </a:spcBef>
            </a:pPr>
            <a:r>
              <a:rPr lang="nb-NO" sz="1320" kern="1200">
                <a:solidFill>
                  <a:schemeClr val="tx1"/>
                </a:solidFill>
                <a:latin typeface="Montserrat" panose="00000500000000000000" pitchFamily="2" charset="0"/>
                <a:ea typeface="+mn-ea"/>
                <a:cs typeface="+mn-cs"/>
              </a:rPr>
              <a:t>Ingen øvre aldersgrense</a:t>
            </a:r>
          </a:p>
          <a:p>
            <a:pPr marL="150876" indent="-150876" defTabSz="603504">
              <a:spcBef>
                <a:spcPts val="660"/>
              </a:spcBef>
            </a:pPr>
            <a:r>
              <a:rPr lang="nb-NO" sz="1320" kern="1200">
                <a:solidFill>
                  <a:schemeClr val="tx1"/>
                </a:solidFill>
                <a:latin typeface="Montserrat" panose="00000500000000000000" pitchFamily="2" charset="0"/>
                <a:ea typeface="+mn-ea"/>
                <a:cs typeface="+mn-cs"/>
              </a:rPr>
              <a:t>Tildeles individet</a:t>
            </a:r>
            <a:endParaRPr lang="nb-NO" sz="1320" kern="1200">
              <a:solidFill>
                <a:schemeClr val="tx1"/>
              </a:solidFill>
              <a:latin typeface="+mn-lt"/>
              <a:ea typeface="+mn-ea"/>
              <a:cs typeface="+mn-cs"/>
            </a:endParaRPr>
          </a:p>
          <a:p>
            <a:pPr marL="0" indent="0">
              <a:buNone/>
            </a:pPr>
            <a:endParaRPr lang="nb-NO" sz="2000" dirty="0"/>
          </a:p>
        </p:txBody>
      </p:sp>
    </p:spTree>
    <p:extLst>
      <p:ext uri="{BB962C8B-B14F-4D97-AF65-F5344CB8AC3E}">
        <p14:creationId xmlns:p14="http://schemas.microsoft.com/office/powerpoint/2010/main" val="2452303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9A51BB34-3F34-B838-6152-36D36E93CD02}"/>
              </a:ext>
            </a:extLst>
          </p:cNvPr>
          <p:cNvSpPr>
            <a:spLocks noGrp="1"/>
          </p:cNvSpPr>
          <p:nvPr>
            <p:ph type="title"/>
          </p:nvPr>
        </p:nvSpPr>
        <p:spPr>
          <a:xfrm>
            <a:off x="4553733" y="548464"/>
            <a:ext cx="6798541" cy="1675623"/>
          </a:xfrm>
        </p:spPr>
        <p:txBody>
          <a:bodyPr vert="horz" lIns="91440" tIns="45720" rIns="91440" bIns="45720" rtlCol="0" anchor="b">
            <a:normAutofit/>
          </a:bodyPr>
          <a:lstStyle/>
          <a:p>
            <a:r>
              <a:rPr lang="en-US" sz="4000"/>
              <a:t>Selbu Kommune</a:t>
            </a:r>
          </a:p>
        </p:txBody>
      </p:sp>
      <p:pic>
        <p:nvPicPr>
          <p:cNvPr id="5" name="Plassholder for bilde 4">
            <a:extLst>
              <a:ext uri="{FF2B5EF4-FFF2-40B4-BE49-F238E27FC236}">
                <a16:creationId xmlns:a16="http://schemas.microsoft.com/office/drawing/2014/main" id="{50C20E73-787E-CB92-1B16-19AC79D0D3BC}"/>
              </a:ext>
            </a:extLst>
          </p:cNvPr>
          <p:cNvPicPr>
            <a:picLocks noGrp="1" noChangeAspect="1"/>
          </p:cNvPicPr>
          <p:nvPr>
            <p:ph type="pic" idx="1"/>
          </p:nvPr>
        </p:nvPicPr>
        <p:blipFill rotWithShape="1">
          <a:blip r:embed="rId3"/>
          <a:srcRect t="18625" r="1" b="18626"/>
          <a:stretch/>
        </p:blipFill>
        <p:spPr>
          <a:xfrm>
            <a:off x="1" y="10"/>
            <a:ext cx="4196496" cy="6857990"/>
          </a:xfrm>
          <a:prstGeom prst="rect">
            <a:avLst/>
          </a:prstGeom>
          <a:effectLst/>
        </p:spPr>
      </p:pic>
      <p:sp>
        <p:nvSpPr>
          <p:cNvPr id="4" name="Plassholder for tekst 3">
            <a:extLst>
              <a:ext uri="{FF2B5EF4-FFF2-40B4-BE49-F238E27FC236}">
                <a16:creationId xmlns:a16="http://schemas.microsoft.com/office/drawing/2014/main" id="{46C66CD7-2E74-4C45-7A02-B23C66BDE1B4}"/>
              </a:ext>
            </a:extLst>
          </p:cNvPr>
          <p:cNvSpPr>
            <a:spLocks noGrp="1"/>
          </p:cNvSpPr>
          <p:nvPr>
            <p:ph type="body" sz="half" idx="2"/>
          </p:nvPr>
        </p:nvSpPr>
        <p:spPr>
          <a:xfrm>
            <a:off x="4553734" y="2409830"/>
            <a:ext cx="6798539" cy="3705217"/>
          </a:xfrm>
        </p:spPr>
        <p:txBody>
          <a:bodyPr vert="horz" lIns="91440" tIns="45720" rIns="91440" bIns="45720" rtlCol="0">
            <a:normAutofit/>
          </a:bodyPr>
          <a:lstStyle/>
          <a:p>
            <a:pPr marL="285750" indent="-228600">
              <a:buFont typeface="Arial" panose="020B0604020202020204" pitchFamily="34" charset="0"/>
              <a:buChar char="•"/>
            </a:pPr>
            <a:r>
              <a:rPr lang="en-US" sz="2000" dirty="0" err="1">
                <a:effectLst/>
              </a:rPr>
              <a:t>Tildelings</a:t>
            </a:r>
            <a:r>
              <a:rPr lang="en-US" sz="2000" dirty="0">
                <a:effectLst/>
              </a:rPr>
              <a:t>- </a:t>
            </a:r>
            <a:r>
              <a:rPr lang="en-US" sz="2000" dirty="0" err="1">
                <a:effectLst/>
              </a:rPr>
              <a:t>og</a:t>
            </a:r>
            <a:r>
              <a:rPr lang="en-US" sz="2000" dirty="0">
                <a:effectLst/>
              </a:rPr>
              <a:t> </a:t>
            </a:r>
            <a:r>
              <a:rPr lang="en-US" sz="2000" dirty="0" err="1">
                <a:effectLst/>
              </a:rPr>
              <a:t>koordineringskontor</a:t>
            </a:r>
            <a:r>
              <a:rPr lang="en-US" sz="2000" dirty="0">
                <a:effectLst/>
              </a:rPr>
              <a:t> </a:t>
            </a:r>
            <a:r>
              <a:rPr lang="en-US" sz="2000" dirty="0" err="1">
                <a:effectLst/>
              </a:rPr>
              <a:t>har</a:t>
            </a:r>
            <a:r>
              <a:rPr lang="en-US" sz="2000" dirty="0">
                <a:effectLst/>
              </a:rPr>
              <a:t> </a:t>
            </a:r>
            <a:r>
              <a:rPr lang="en-US" sz="2000" dirty="0" err="1">
                <a:effectLst/>
              </a:rPr>
              <a:t>ansvar</a:t>
            </a:r>
            <a:r>
              <a:rPr lang="en-US" sz="2000" dirty="0">
                <a:effectLst/>
              </a:rPr>
              <a:t> for </a:t>
            </a:r>
            <a:r>
              <a:rPr lang="en-US" sz="2000" dirty="0" err="1">
                <a:effectLst/>
              </a:rPr>
              <a:t>oppnevning</a:t>
            </a:r>
            <a:r>
              <a:rPr lang="en-US" sz="2000" dirty="0">
                <a:effectLst/>
              </a:rPr>
              <a:t> av </a:t>
            </a:r>
            <a:r>
              <a:rPr lang="en-US" sz="2000" dirty="0" err="1">
                <a:effectLst/>
              </a:rPr>
              <a:t>barnekoordinator</a:t>
            </a:r>
            <a:endParaRPr lang="en-US" sz="2000" dirty="0">
              <a:effectLst/>
            </a:endParaRPr>
          </a:p>
          <a:p>
            <a:pPr marL="285750" indent="-228600">
              <a:buFont typeface="Arial" panose="020B0604020202020204" pitchFamily="34" charset="0"/>
              <a:buChar char="•"/>
            </a:pPr>
            <a:r>
              <a:rPr lang="en-US" sz="2000" dirty="0" err="1">
                <a:effectLst/>
              </a:rPr>
              <a:t>Barnekoordinatoren</a:t>
            </a:r>
            <a:r>
              <a:rPr lang="en-US" sz="2000" dirty="0">
                <a:effectLst/>
              </a:rPr>
              <a:t>  </a:t>
            </a:r>
            <a:r>
              <a:rPr lang="en-US" sz="2000" dirty="0" err="1">
                <a:effectLst/>
              </a:rPr>
              <a:t>bør</a:t>
            </a:r>
            <a:r>
              <a:rPr lang="en-US" sz="2000" dirty="0">
                <a:effectLst/>
              </a:rPr>
              <a:t> </a:t>
            </a:r>
            <a:r>
              <a:rPr lang="en-US" sz="2000" dirty="0" err="1">
                <a:effectLst/>
              </a:rPr>
              <a:t>være</a:t>
            </a:r>
            <a:r>
              <a:rPr lang="en-US" sz="2000" dirty="0">
                <a:effectLst/>
              </a:rPr>
              <a:t> den </a:t>
            </a:r>
            <a:r>
              <a:rPr lang="en-US" sz="2000" dirty="0" err="1">
                <a:effectLst/>
              </a:rPr>
              <a:t>fagpersonen</a:t>
            </a:r>
            <a:r>
              <a:rPr lang="en-US" sz="2000" dirty="0">
                <a:effectLst/>
              </a:rPr>
              <a:t> </a:t>
            </a:r>
            <a:r>
              <a:rPr lang="en-US" sz="2000" dirty="0" err="1">
                <a:effectLst/>
              </a:rPr>
              <a:t>familien</a:t>
            </a:r>
            <a:r>
              <a:rPr lang="en-US" sz="2000" dirty="0">
                <a:effectLst/>
              </a:rPr>
              <a:t> </a:t>
            </a:r>
            <a:r>
              <a:rPr lang="en-US" sz="2000" dirty="0" err="1">
                <a:effectLst/>
              </a:rPr>
              <a:t>har</a:t>
            </a:r>
            <a:r>
              <a:rPr lang="en-US" sz="2000" dirty="0">
                <a:effectLst/>
              </a:rPr>
              <a:t> </a:t>
            </a:r>
            <a:r>
              <a:rPr lang="en-US" sz="2000" dirty="0" err="1">
                <a:effectLst/>
              </a:rPr>
              <a:t>mest</a:t>
            </a:r>
            <a:r>
              <a:rPr lang="en-US" sz="2000" dirty="0">
                <a:effectLst/>
              </a:rPr>
              <a:t> </a:t>
            </a:r>
            <a:r>
              <a:rPr lang="en-US" sz="2000" dirty="0" err="1">
                <a:effectLst/>
              </a:rPr>
              <a:t>kontakt</a:t>
            </a:r>
            <a:r>
              <a:rPr lang="en-US" sz="2000" dirty="0">
                <a:effectLst/>
              </a:rPr>
              <a:t> med</a:t>
            </a:r>
            <a:endParaRPr lang="en-US" sz="2000" dirty="0"/>
          </a:p>
          <a:p>
            <a:pPr marL="285750" indent="-228600">
              <a:buFont typeface="Arial" panose="020B0604020202020204" pitchFamily="34" charset="0"/>
              <a:buChar char="•"/>
            </a:pPr>
            <a:r>
              <a:rPr lang="en-US" sz="2000" dirty="0"/>
              <a:t>Ingen </a:t>
            </a:r>
            <a:r>
              <a:rPr lang="en-US" sz="2000" dirty="0" err="1"/>
              <a:t>barnekoordinator</a:t>
            </a:r>
            <a:r>
              <a:rPr lang="en-US" sz="2000" dirty="0"/>
              <a:t> </a:t>
            </a:r>
            <a:r>
              <a:rPr lang="en-US" sz="2000" dirty="0" err="1"/>
              <a:t>oppnevnt</a:t>
            </a:r>
            <a:r>
              <a:rPr lang="en-US" sz="2000" dirty="0"/>
              <a:t> pr </a:t>
            </a:r>
            <a:r>
              <a:rPr lang="en-US" sz="2000" dirty="0" err="1"/>
              <a:t>i</a:t>
            </a:r>
            <a:r>
              <a:rPr lang="en-US" sz="2000" dirty="0"/>
              <a:t> </a:t>
            </a:r>
            <a:r>
              <a:rPr lang="en-US" sz="2000" dirty="0" err="1"/>
              <a:t>dag</a:t>
            </a:r>
            <a:endParaRPr lang="en-US" sz="2000" dirty="0"/>
          </a:p>
          <a:p>
            <a:pPr marL="285750" indent="-228600">
              <a:buFont typeface="Arial" panose="020B0604020202020204" pitchFamily="34" charset="0"/>
              <a:buChar char="•"/>
            </a:pPr>
            <a:endParaRPr lang="en-US" sz="2000" dirty="0"/>
          </a:p>
        </p:txBody>
      </p:sp>
    </p:spTree>
    <p:extLst>
      <p:ext uri="{BB962C8B-B14F-4D97-AF65-F5344CB8AC3E}">
        <p14:creationId xmlns:p14="http://schemas.microsoft.com/office/powerpoint/2010/main" val="3699826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tel 1">
            <a:extLst>
              <a:ext uri="{FF2B5EF4-FFF2-40B4-BE49-F238E27FC236}">
                <a16:creationId xmlns:a16="http://schemas.microsoft.com/office/drawing/2014/main" id="{EBA578FB-3F68-7AD3-B980-9847EFF656EA}"/>
              </a:ext>
            </a:extLst>
          </p:cNvPr>
          <p:cNvSpPr>
            <a:spLocks noGrp="1"/>
          </p:cNvSpPr>
          <p:nvPr>
            <p:ph type="title"/>
          </p:nvPr>
        </p:nvSpPr>
        <p:spPr>
          <a:xfrm>
            <a:off x="479394" y="1070800"/>
            <a:ext cx="4035456" cy="5583126"/>
          </a:xfrm>
        </p:spPr>
        <p:txBody>
          <a:bodyPr>
            <a:normAutofit/>
          </a:bodyPr>
          <a:lstStyle/>
          <a:p>
            <a:pPr algn="r"/>
            <a:r>
              <a:rPr lang="nb-NO" sz="5000" dirty="0"/>
              <a:t>Status og erfaringsdeling</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Plassholder for innhold 2">
            <a:extLst>
              <a:ext uri="{FF2B5EF4-FFF2-40B4-BE49-F238E27FC236}">
                <a16:creationId xmlns:a16="http://schemas.microsoft.com/office/drawing/2014/main" id="{1A7DB005-90D1-3317-2592-FC54B3389B54}"/>
              </a:ext>
            </a:extLst>
          </p:cNvPr>
          <p:cNvGraphicFramePr>
            <a:graphicFrameLocks noGrp="1"/>
          </p:cNvGraphicFramePr>
          <p:nvPr>
            <p:ph idx="1"/>
            <p:extLst>
              <p:ext uri="{D42A27DB-BD31-4B8C-83A1-F6EECF244321}">
                <p14:modId xmlns:p14="http://schemas.microsoft.com/office/powerpoint/2010/main" val="281883625"/>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7699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B2F1B58-9FF8-6FAF-17DA-D5C2D7F9F46B}"/>
              </a:ext>
            </a:extLst>
          </p:cNvPr>
          <p:cNvSpPr>
            <a:spLocks noGrp="1"/>
          </p:cNvSpPr>
          <p:nvPr>
            <p:ph type="title"/>
          </p:nvPr>
        </p:nvSpPr>
        <p:spPr/>
        <p:txBody>
          <a:bodyPr/>
          <a:lstStyle/>
          <a:p>
            <a:r>
              <a:rPr lang="nb-NO" dirty="0"/>
              <a:t>Nyttig informasjon</a:t>
            </a:r>
          </a:p>
        </p:txBody>
      </p:sp>
      <p:sp>
        <p:nvSpPr>
          <p:cNvPr id="3" name="Plassholder for innhold 2">
            <a:extLst>
              <a:ext uri="{FF2B5EF4-FFF2-40B4-BE49-F238E27FC236}">
                <a16:creationId xmlns:a16="http://schemas.microsoft.com/office/drawing/2014/main" id="{16D7E8A5-549F-41A2-618B-3C752F5AA580}"/>
              </a:ext>
            </a:extLst>
          </p:cNvPr>
          <p:cNvSpPr>
            <a:spLocks noGrp="1"/>
          </p:cNvSpPr>
          <p:nvPr>
            <p:ph idx="1"/>
          </p:nvPr>
        </p:nvSpPr>
        <p:spPr/>
        <p:txBody>
          <a:bodyPr/>
          <a:lstStyle/>
          <a:p>
            <a:pPr>
              <a:lnSpc>
                <a:spcPct val="107000"/>
              </a:lnSpc>
              <a:spcAft>
                <a:spcPts val="800"/>
              </a:spcAft>
            </a:pPr>
            <a:r>
              <a:rPr lang="nb-NO" sz="1800" u="sng" kern="100" dirty="0">
                <a:solidFill>
                  <a:schemeClr val="accent1"/>
                </a:solidFill>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Endringer i velferdstjenestelovgivningen | Statsforvalteren i Trøndelag</a:t>
            </a:r>
            <a:endParaRPr lang="nb-NO" sz="1800" kern="1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nb-NO" sz="1800" u="sng" kern="100"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VeilederPod</a:t>
            </a:r>
            <a:r>
              <a:rPr lang="nb-NO" sz="1800"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 </a:t>
            </a:r>
            <a:r>
              <a:rPr lang="nb-NO" sz="1800" u="sng" kern="100"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Podcast</a:t>
            </a:r>
            <a:r>
              <a:rPr lang="nb-NO" sz="1800"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fra Visma Veilederen </a:t>
            </a:r>
            <a:r>
              <a:rPr lang="nb-NO" sz="1800" u="sng" kern="100" dirty="0">
                <a:solidFill>
                  <a:schemeClr val="accent1"/>
                </a:solidFill>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Visma</a:t>
            </a:r>
            <a:endParaRPr lang="nb-NO" sz="1800" u="sng" kern="100" dirty="0">
              <a:solidFill>
                <a:schemeClr val="accent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nb-NO" sz="1600" b="0" i="0" dirty="0">
                <a:solidFill>
                  <a:schemeClr val="accent1"/>
                </a:solidFill>
                <a:effectLst/>
                <a:latin typeface="Work Sans" pitchFamily="2" charset="0"/>
              </a:rPr>
              <a:t>Ny nasjonal faglig veileder </a:t>
            </a:r>
            <a:r>
              <a:rPr lang="nb-NO" sz="1600" b="0" i="1" dirty="0">
                <a:solidFill>
                  <a:schemeClr val="accent1"/>
                </a:solidFill>
                <a:effectLst/>
                <a:latin typeface="Work Sans" pitchFamily="2" charset="0"/>
              </a:rPr>
              <a:t>Sammen om barn og unges psykiske helse kommer om kort tid – Følg med!</a:t>
            </a:r>
            <a:endParaRPr lang="nb-NO" sz="1200" i="1" kern="100" dirty="0">
              <a:solidFill>
                <a:schemeClr val="accent1"/>
              </a:solidFill>
              <a:latin typeface="Work Sans" pitchFamily="2" charset="0"/>
              <a:ea typeface="Calibri" panose="020F0502020204030204" pitchFamily="34" charset="0"/>
              <a:cs typeface="Arial" panose="020B0604020202020204" pitchFamily="34" charset="0"/>
            </a:endParaRPr>
          </a:p>
          <a:p>
            <a:pPr>
              <a:lnSpc>
                <a:spcPct val="107000"/>
              </a:lnSpc>
              <a:spcAft>
                <a:spcPts val="800"/>
              </a:spcAft>
            </a:pPr>
            <a:r>
              <a:rPr lang="nb-NO" sz="1800" dirty="0">
                <a:solidFill>
                  <a:schemeClr val="accent1"/>
                </a:solidFill>
                <a:hlinkClick r:id="rId5">
                  <a:extLst>
                    <a:ext uri="{A12FA001-AC4F-418D-AE19-62706E023703}">
                      <ahyp:hlinkClr xmlns:ahyp="http://schemas.microsoft.com/office/drawing/2018/hyperlinkcolor" val="tx"/>
                    </a:ext>
                  </a:extLst>
                </a:hlinkClick>
              </a:rPr>
              <a:t>Samarbeid om tjenester til barn, unge og deres familier – Helsedirektoratet</a:t>
            </a:r>
            <a:endParaRPr lang="nb-NO" sz="1800" dirty="0">
              <a:solidFill>
                <a:schemeClr val="accent1"/>
              </a:solidFill>
            </a:endParaRPr>
          </a:p>
          <a:p>
            <a:pPr>
              <a:lnSpc>
                <a:spcPct val="107000"/>
              </a:lnSpc>
              <a:spcAft>
                <a:spcPts val="800"/>
              </a:spcAft>
            </a:pPr>
            <a:r>
              <a:rPr lang="nb-NO" sz="1800" u="sng" dirty="0">
                <a:solidFill>
                  <a:schemeClr val="accent1"/>
                </a:solidFill>
                <a:effectLst/>
                <a:latin typeface="Calibri" panose="020F050202020403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Taushetsplikt, opplysningsrett og opplysningsplikt i forvaltningen – en veileder - regjeringen.no</a:t>
            </a:r>
            <a:endParaRPr lang="nb-NO" sz="1800" dirty="0">
              <a:solidFill>
                <a:schemeClr val="accent1"/>
              </a:solidFill>
              <a:effectLst/>
              <a:latin typeface="Calibri" panose="020F0502020204030204" pitchFamily="34" charset="0"/>
              <a:ea typeface="Calibri" panose="020F0502020204030204" pitchFamily="34" charset="0"/>
            </a:endParaRPr>
          </a:p>
          <a:p>
            <a:pPr>
              <a:lnSpc>
                <a:spcPct val="107000"/>
              </a:lnSpc>
              <a:spcAft>
                <a:spcPts val="800"/>
              </a:spcAft>
            </a:pPr>
            <a:endParaRPr lang="nb-NO" dirty="0"/>
          </a:p>
        </p:txBody>
      </p:sp>
    </p:spTree>
    <p:extLst>
      <p:ext uri="{BB962C8B-B14F-4D97-AF65-F5344CB8AC3E}">
        <p14:creationId xmlns:p14="http://schemas.microsoft.com/office/powerpoint/2010/main" val="2791095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481013" y="3752849"/>
            <a:ext cx="3290887" cy="2452687"/>
          </a:xfrm>
        </p:spPr>
        <p:txBody>
          <a:bodyPr vert="horz" lIns="91440" tIns="45720" rIns="91440" bIns="45720" rtlCol="0" anchor="ctr">
            <a:normAutofit/>
          </a:bodyPr>
          <a:lstStyle/>
          <a:p>
            <a:r>
              <a:rPr lang="en-US" sz="3600" dirty="0"/>
              <a:t>Endringer i lov</a:t>
            </a:r>
          </a:p>
        </p:txBody>
      </p:sp>
      <p:pic>
        <p:nvPicPr>
          <p:cNvPr id="8" name="Plassholder for innhold 5">
            <a:extLst>
              <a:ext uri="{FF2B5EF4-FFF2-40B4-BE49-F238E27FC236}">
                <a16:creationId xmlns:a16="http://schemas.microsoft.com/office/drawing/2014/main" id="{384AE32B-AF3D-471B-D90B-16CE990D6250}"/>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18756" b="10465"/>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p:spPr>
      </p:pic>
      <p:sp>
        <p:nvSpPr>
          <p:cNvPr id="3" name="Plassholder for innhold 2">
            <a:extLst>
              <a:ext uri="{FF2B5EF4-FFF2-40B4-BE49-F238E27FC236}">
                <a16:creationId xmlns:a16="http://schemas.microsoft.com/office/drawing/2014/main" id="{1D8A595A-A376-9828-8B13-ADECFB5EE828}"/>
              </a:ext>
            </a:extLst>
          </p:cNvPr>
          <p:cNvSpPr>
            <a:spLocks noGrp="1"/>
          </p:cNvSpPr>
          <p:nvPr>
            <p:ph sz="half" idx="1"/>
          </p:nvPr>
        </p:nvSpPr>
        <p:spPr>
          <a:xfrm>
            <a:off x="4223982" y="3752850"/>
            <a:ext cx="7485413" cy="2452687"/>
          </a:xfrm>
        </p:spPr>
        <p:txBody>
          <a:bodyPr vert="horz" lIns="91440" tIns="45720" rIns="91440" bIns="45720" rtlCol="0" anchor="ctr">
            <a:normAutofit/>
          </a:bodyPr>
          <a:lstStyle/>
          <a:p>
            <a:pPr marL="514350" lvl="1" indent="-285750"/>
            <a:r>
              <a:rPr lang="en-US" sz="1600" b="0" i="0" dirty="0">
                <a:effectLst/>
              </a:rPr>
              <a:t>For å styrke oppfølgingen av utsatte barn, unge og deres familier, er det med virkning fra 1. august 2022 vedtatt bestemmelser om samarbeid, samordning, barnekoordinator og individuell plan.</a:t>
            </a:r>
          </a:p>
          <a:p>
            <a:pPr marL="228600" lvl="1" indent="0">
              <a:buNone/>
            </a:pPr>
            <a:endParaRPr lang="en-US" sz="1600" b="0" i="0" dirty="0">
              <a:effectLst/>
            </a:endParaRPr>
          </a:p>
          <a:p>
            <a:pPr marL="514350" lvl="1" indent="-285750"/>
            <a:r>
              <a:rPr lang="nb-NO" sz="1600" b="0" i="0" dirty="0">
                <a:solidFill>
                  <a:srgbClr val="212121"/>
                </a:solidFill>
                <a:effectLst/>
              </a:rPr>
              <a:t>Hvorfor er det behov for nye samarbeidsbestemmelser? </a:t>
            </a:r>
          </a:p>
          <a:p>
            <a:pPr marL="228600" lvl="1" indent="0">
              <a:buNone/>
            </a:pPr>
            <a:endParaRPr lang="en-US" sz="1600" dirty="0"/>
          </a:p>
          <a:p>
            <a:pPr marL="514350" lvl="1" indent="-285750"/>
            <a:r>
              <a:rPr lang="nb-NO" sz="1600" dirty="0"/>
              <a:t>Hva</a:t>
            </a:r>
            <a:r>
              <a:rPr lang="en-US" sz="1600" dirty="0"/>
              <a:t> er formålet?</a:t>
            </a:r>
          </a:p>
        </p:txBody>
      </p:sp>
    </p:spTree>
    <p:extLst>
      <p:ext uri="{BB962C8B-B14F-4D97-AF65-F5344CB8AC3E}">
        <p14:creationId xmlns:p14="http://schemas.microsoft.com/office/powerpoint/2010/main" val="167840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solidFill>
            <a:schemeClr val="accent1">
              <a:lumMod val="20000"/>
              <a:lumOff val="80000"/>
            </a:schemeClr>
          </a:solidFill>
        </p:spPr>
        <p:txBody>
          <a:bodyPr/>
          <a:lstStyle/>
          <a:p>
            <a:r>
              <a:rPr lang="nb-NO"/>
              <a:t>Samarbeid til barns beste</a:t>
            </a:r>
          </a:p>
        </p:txBody>
      </p:sp>
      <p:sp>
        <p:nvSpPr>
          <p:cNvPr id="3" name="Plassholder for innhold 2">
            <a:extLst>
              <a:ext uri="{FF2B5EF4-FFF2-40B4-BE49-F238E27FC236}">
                <a16:creationId xmlns:a16="http://schemas.microsoft.com/office/drawing/2014/main" id="{1D8A595A-A376-9828-8B13-ADECFB5EE828}"/>
              </a:ext>
            </a:extLst>
          </p:cNvPr>
          <p:cNvSpPr>
            <a:spLocks noGrp="1"/>
          </p:cNvSpPr>
          <p:nvPr>
            <p:ph sz="half" idx="1"/>
          </p:nvPr>
        </p:nvSpPr>
        <p:spPr>
          <a:xfrm>
            <a:off x="838200" y="1825625"/>
            <a:ext cx="1827882" cy="4351338"/>
          </a:xfrm>
        </p:spPr>
        <p:txBody>
          <a:bodyPr vert="horz" lIns="91440" tIns="45720" rIns="91440" bIns="45720" rtlCol="0" anchor="t">
            <a:normAutofit/>
          </a:bodyPr>
          <a:lstStyle/>
          <a:p>
            <a:pPr marL="0" indent="0">
              <a:buNone/>
            </a:pPr>
            <a:r>
              <a:rPr lang="nb-NO" dirty="0"/>
              <a:t>Filmen om Stian og tjenestene</a:t>
            </a:r>
          </a:p>
          <a:p>
            <a:pPr marL="0" indent="0">
              <a:buNone/>
            </a:pPr>
            <a:endParaRPr lang="nb-NO" dirty="0"/>
          </a:p>
          <a:p>
            <a:pPr marL="0" indent="0">
              <a:buNone/>
            </a:pPr>
            <a:r>
              <a:rPr lang="nb-NO" dirty="0">
                <a:hlinkClick r:id="rId3"/>
              </a:rPr>
              <a:t>https://vimeo.com/291453010</a:t>
            </a:r>
            <a:endParaRPr lang="nb-NO" dirty="0"/>
          </a:p>
          <a:p>
            <a:pPr marL="0" indent="0">
              <a:buNone/>
            </a:pPr>
            <a:endParaRPr lang="nb-NO" dirty="0"/>
          </a:p>
          <a:p>
            <a:pPr marL="0" indent="0">
              <a:buNone/>
            </a:pPr>
            <a:endParaRPr lang="nb-NO" dirty="0"/>
          </a:p>
        </p:txBody>
      </p:sp>
      <p:pic>
        <p:nvPicPr>
          <p:cNvPr id="7" name="Plassholder for innhold 6">
            <a:extLst>
              <a:ext uri="{FF2B5EF4-FFF2-40B4-BE49-F238E27FC236}">
                <a16:creationId xmlns:a16="http://schemas.microsoft.com/office/drawing/2014/main" id="{20FF368B-35E0-7B7E-D81B-6C250896E13A}"/>
              </a:ext>
            </a:extLst>
          </p:cNvPr>
          <p:cNvPicPr>
            <a:picLocks noGrp="1" noChangeAspect="1"/>
          </p:cNvPicPr>
          <p:nvPr>
            <p:ph sz="half" idx="2"/>
          </p:nvPr>
        </p:nvPicPr>
        <p:blipFill>
          <a:blip r:embed="rId4"/>
          <a:stretch>
            <a:fillRect/>
          </a:stretch>
        </p:blipFill>
        <p:spPr>
          <a:xfrm>
            <a:off x="4649118" y="1690518"/>
            <a:ext cx="6704682" cy="3766033"/>
          </a:xfrm>
        </p:spPr>
      </p:pic>
    </p:spTree>
    <p:extLst>
      <p:ext uri="{BB962C8B-B14F-4D97-AF65-F5344CB8AC3E}">
        <p14:creationId xmlns:p14="http://schemas.microsoft.com/office/powerpoint/2010/main" val="124019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4BDFE1-DA62-A872-34EE-54B8F7173E47}"/>
              </a:ext>
            </a:extLst>
          </p:cNvPr>
          <p:cNvSpPr>
            <a:spLocks noGrp="1"/>
          </p:cNvSpPr>
          <p:nvPr>
            <p:ph type="title"/>
          </p:nvPr>
        </p:nvSpPr>
        <p:spPr>
          <a:solidFill>
            <a:schemeClr val="accent5">
              <a:lumMod val="20000"/>
              <a:lumOff val="80000"/>
            </a:schemeClr>
          </a:solidFill>
        </p:spPr>
        <p:txBody>
          <a:bodyPr/>
          <a:lstStyle/>
          <a:p>
            <a:r>
              <a:rPr lang="nb-NO"/>
              <a:t>Samarbeid om tjenester til barn, unge og deres familier – ny veileder</a:t>
            </a:r>
          </a:p>
        </p:txBody>
      </p:sp>
      <p:sp>
        <p:nvSpPr>
          <p:cNvPr id="3" name="Plassholder for innhold 2">
            <a:extLst>
              <a:ext uri="{FF2B5EF4-FFF2-40B4-BE49-F238E27FC236}">
                <a16:creationId xmlns:a16="http://schemas.microsoft.com/office/drawing/2014/main" id="{5BF46CC8-FB4F-7D4F-5CB6-1E2F28945EAC}"/>
              </a:ext>
            </a:extLst>
          </p:cNvPr>
          <p:cNvSpPr>
            <a:spLocks noGrp="1"/>
          </p:cNvSpPr>
          <p:nvPr>
            <p:ph sz="half" idx="1"/>
          </p:nvPr>
        </p:nvSpPr>
        <p:spPr>
          <a:xfrm>
            <a:off x="613272" y="2149159"/>
            <a:ext cx="6752422" cy="4153359"/>
          </a:xfrm>
        </p:spPr>
        <p:txBody>
          <a:bodyPr>
            <a:normAutofit/>
          </a:bodyPr>
          <a:lstStyle/>
          <a:p>
            <a:pPr>
              <a:buFont typeface="Wingdings" panose="05000000000000000000" pitchFamily="2" charset="2"/>
              <a:buChar char="ü"/>
            </a:pPr>
            <a:r>
              <a:rPr lang="nb-NO" sz="3200" dirty="0">
                <a:latin typeface="+mn-lt"/>
              </a:rPr>
              <a:t>forklare de nye bestemmelsene nærmere</a:t>
            </a:r>
          </a:p>
          <a:p>
            <a:pPr marL="0" indent="0">
              <a:buNone/>
            </a:pPr>
            <a:endParaRPr lang="nb-NO" sz="3200" dirty="0">
              <a:latin typeface="+mn-lt"/>
            </a:endParaRPr>
          </a:p>
          <a:p>
            <a:pPr>
              <a:buFont typeface="Wingdings" panose="05000000000000000000" pitchFamily="2" charset="2"/>
              <a:buChar char="ü"/>
            </a:pPr>
            <a:r>
              <a:rPr lang="nb-NO" sz="3200" dirty="0">
                <a:latin typeface="+mn-lt"/>
              </a:rPr>
              <a:t>tydeliggjøre ansvar og myndighet</a:t>
            </a:r>
          </a:p>
          <a:p>
            <a:pPr marL="0" indent="0">
              <a:buNone/>
            </a:pPr>
            <a:endParaRPr lang="nb-NO" sz="3200" dirty="0">
              <a:latin typeface="+mn-lt"/>
            </a:endParaRPr>
          </a:p>
          <a:p>
            <a:pPr>
              <a:buFont typeface="Wingdings" panose="05000000000000000000" pitchFamily="2" charset="2"/>
              <a:buChar char="ü"/>
            </a:pPr>
            <a:r>
              <a:rPr lang="nb-NO" sz="3200" dirty="0"/>
              <a:t>p</a:t>
            </a:r>
            <a:r>
              <a:rPr lang="nb-NO" sz="3200" dirty="0">
                <a:latin typeface="+mn-lt"/>
              </a:rPr>
              <a:t>raktisk verktøy for implementering</a:t>
            </a:r>
            <a:endParaRPr lang="nb-NO" sz="3000" dirty="0"/>
          </a:p>
          <a:p>
            <a:pPr>
              <a:buFont typeface="Wingdings" panose="05000000000000000000" pitchFamily="2" charset="2"/>
              <a:buChar char="ü"/>
            </a:pPr>
            <a:endParaRPr lang="nb-NO" b="0" i="0" dirty="0">
              <a:solidFill>
                <a:srgbClr val="212121"/>
              </a:solidFill>
              <a:effectLst/>
              <a:latin typeface="Work Sans" pitchFamily="2" charset="0"/>
            </a:endParaRPr>
          </a:p>
        </p:txBody>
      </p:sp>
      <p:pic>
        <p:nvPicPr>
          <p:cNvPr id="6" name="Plassholder for innhold 5">
            <a:extLst>
              <a:ext uri="{FF2B5EF4-FFF2-40B4-BE49-F238E27FC236}">
                <a16:creationId xmlns:a16="http://schemas.microsoft.com/office/drawing/2014/main" id="{8E760963-35CD-6D0A-B83C-70CA0A4913C9}"/>
              </a:ext>
            </a:extLst>
          </p:cNvPr>
          <p:cNvPicPr>
            <a:picLocks noGrp="1" noChangeAspect="1"/>
          </p:cNvPicPr>
          <p:nvPr>
            <p:ph sz="half" idx="2"/>
          </p:nvPr>
        </p:nvPicPr>
        <p:blipFill>
          <a:blip r:embed="rId3"/>
          <a:stretch>
            <a:fillRect/>
          </a:stretch>
        </p:blipFill>
        <p:spPr>
          <a:xfrm>
            <a:off x="7684781" y="2149159"/>
            <a:ext cx="3893947" cy="3704270"/>
          </a:xfrm>
          <a:ln>
            <a:solidFill>
              <a:schemeClr val="accent1">
                <a:lumMod val="50000"/>
              </a:schemeClr>
            </a:solidFill>
          </a:ln>
        </p:spPr>
      </p:pic>
    </p:spTree>
    <p:extLst>
      <p:ext uri="{BB962C8B-B14F-4D97-AF65-F5344CB8AC3E}">
        <p14:creationId xmlns:p14="http://schemas.microsoft.com/office/powerpoint/2010/main" val="416672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tel 1">
            <a:extLst>
              <a:ext uri="{FF2B5EF4-FFF2-40B4-BE49-F238E27FC236}">
                <a16:creationId xmlns:a16="http://schemas.microsoft.com/office/drawing/2014/main" id="{F9FF5CD8-7CAB-E589-6837-3426C7A042F1}"/>
              </a:ext>
            </a:extLst>
          </p:cNvPr>
          <p:cNvSpPr>
            <a:spLocks noGrp="1"/>
          </p:cNvSpPr>
          <p:nvPr>
            <p:ph type="title"/>
          </p:nvPr>
        </p:nvSpPr>
        <p:spPr>
          <a:xfrm>
            <a:off x="1188069" y="381935"/>
            <a:ext cx="4008583" cy="5974414"/>
          </a:xfrm>
        </p:spPr>
        <p:txBody>
          <a:bodyPr anchor="ctr">
            <a:normAutofit/>
          </a:bodyPr>
          <a:lstStyle/>
          <a:p>
            <a:br>
              <a:rPr lang="nb-NO" sz="5600" b="1" i="0">
                <a:solidFill>
                  <a:srgbClr val="FFFFFF"/>
                </a:solidFill>
                <a:effectLst/>
                <a:latin typeface="Work Sans" pitchFamily="2" charset="0"/>
              </a:rPr>
            </a:br>
            <a:r>
              <a:rPr lang="nb-NO" sz="5600" b="1" i="0">
                <a:solidFill>
                  <a:srgbClr val="FFFFFF"/>
                </a:solidFill>
                <a:effectLst/>
                <a:latin typeface="Work Sans" pitchFamily="2" charset="0"/>
              </a:rPr>
              <a:t>Evaluering av endringer </a:t>
            </a:r>
            <a:endParaRPr lang="nb-NO" sz="560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Plassholder for innhold 2">
            <a:extLst>
              <a:ext uri="{FF2B5EF4-FFF2-40B4-BE49-F238E27FC236}">
                <a16:creationId xmlns:a16="http://schemas.microsoft.com/office/drawing/2014/main" id="{61D62BB0-CB35-9AC3-EEDF-FD71197932E7}"/>
              </a:ext>
            </a:extLst>
          </p:cNvPr>
          <p:cNvSpPr>
            <a:spLocks noGrp="1"/>
          </p:cNvSpPr>
          <p:nvPr>
            <p:ph idx="1"/>
          </p:nvPr>
        </p:nvSpPr>
        <p:spPr>
          <a:xfrm>
            <a:off x="6297233" y="518400"/>
            <a:ext cx="4771607" cy="5837949"/>
          </a:xfrm>
        </p:spPr>
        <p:txBody>
          <a:bodyPr anchor="ctr">
            <a:normAutofit/>
          </a:bodyPr>
          <a:lstStyle/>
          <a:p>
            <a:r>
              <a:rPr lang="nb-NO" sz="2000" b="0" i="0" dirty="0">
                <a:solidFill>
                  <a:schemeClr val="tx1">
                    <a:alpha val="80000"/>
                  </a:schemeClr>
                </a:solidFill>
                <a:effectLst/>
              </a:rPr>
              <a:t>Vil endringene i lovene resultere i at barn, unge og deres familier opplever mer helhetlige og koordinerte tjenester skal evalueres?</a:t>
            </a:r>
          </a:p>
          <a:p>
            <a:pPr marL="0" indent="0">
              <a:buNone/>
            </a:pPr>
            <a:r>
              <a:rPr lang="nb-NO" sz="2000" b="0" i="0" dirty="0">
                <a:solidFill>
                  <a:schemeClr val="tx1">
                    <a:alpha val="80000"/>
                  </a:schemeClr>
                </a:solidFill>
                <a:effectLst/>
              </a:rPr>
              <a:t> </a:t>
            </a:r>
          </a:p>
          <a:p>
            <a:r>
              <a:rPr lang="nb-NO" sz="2000" b="0" i="0" dirty="0">
                <a:solidFill>
                  <a:schemeClr val="tx1">
                    <a:alpha val="80000"/>
                  </a:schemeClr>
                </a:solidFill>
                <a:effectLst/>
              </a:rPr>
              <a:t>NTNU Samfunnsforskning skal i fem år undersøke om lovendringene virker etter formålet</a:t>
            </a:r>
          </a:p>
          <a:p>
            <a:pPr marL="0" indent="0">
              <a:buNone/>
            </a:pPr>
            <a:endParaRPr lang="nb-NO" sz="2000" dirty="0">
              <a:solidFill>
                <a:schemeClr val="tx1">
                  <a:alpha val="80000"/>
                </a:schemeClr>
              </a:solidFill>
            </a:endParaRPr>
          </a:p>
          <a:p>
            <a:r>
              <a:rPr lang="nb-NO" sz="2000" dirty="0">
                <a:solidFill>
                  <a:schemeClr val="tx1">
                    <a:alpha val="80000"/>
                  </a:schemeClr>
                </a:solidFill>
              </a:rPr>
              <a:t>Statsforvalteren i Trøndelag med i referansegruppa</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019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4600" dirty="0"/>
              <a:t>Barnekoordinator</a:t>
            </a:r>
          </a:p>
        </p:txBody>
      </p:sp>
      <p:sp>
        <p:nvSpPr>
          <p:cNvPr id="5" name="Plassholder for innhold 4">
            <a:extLst>
              <a:ext uri="{FF2B5EF4-FFF2-40B4-BE49-F238E27FC236}">
                <a16:creationId xmlns:a16="http://schemas.microsoft.com/office/drawing/2014/main" id="{B3F42116-14A5-EAD3-7959-DD73E3C3CFCD}"/>
              </a:ext>
            </a:extLst>
          </p:cNvPr>
          <p:cNvSpPr>
            <a:spLocks noGrp="1"/>
          </p:cNvSpPr>
          <p:nvPr>
            <p:ph sz="half" idx="1"/>
          </p:nvPr>
        </p:nvSpPr>
        <p:spPr>
          <a:xfrm>
            <a:off x="640080" y="2872899"/>
            <a:ext cx="4243589" cy="3320668"/>
          </a:xfrm>
        </p:spPr>
        <p:txBody>
          <a:bodyPr vert="horz" lIns="91440" tIns="45720" rIns="91440" bIns="45720" rtlCol="0">
            <a:normAutofit/>
          </a:bodyPr>
          <a:lstStyle/>
          <a:p>
            <a:pPr marL="0" indent="0">
              <a:buNone/>
            </a:pPr>
            <a:r>
              <a:rPr lang="en-US" sz="2200" dirty="0"/>
              <a:t>Familiens rett til barnekoordinator følger av pasient- og brukerrettighetsloven § 2-5 c.</a:t>
            </a:r>
          </a:p>
          <a:p>
            <a:pPr marL="0"/>
            <a:endParaRPr lang="en-US" sz="2200" dirty="0"/>
          </a:p>
          <a:p>
            <a:pPr marL="0" indent="0">
              <a:buNone/>
            </a:pPr>
            <a:r>
              <a:rPr lang="en-US" sz="2200" dirty="0"/>
              <a:t>Kommunens plikt til å oppnevne barnekoordinator følger av helse- og omsorgstjenesteloven § 7-2 a.</a:t>
            </a:r>
          </a:p>
        </p:txBody>
      </p:sp>
      <p:pic>
        <p:nvPicPr>
          <p:cNvPr id="9" name="Plassholder for innhold 8">
            <a:extLst>
              <a:ext uri="{FF2B5EF4-FFF2-40B4-BE49-F238E27FC236}">
                <a16:creationId xmlns:a16="http://schemas.microsoft.com/office/drawing/2014/main" id="{DDC354AF-3A39-0A16-3018-741BB3C08AA8}"/>
              </a:ext>
            </a:extLst>
          </p:cNvPr>
          <p:cNvPicPr>
            <a:picLocks noGrp="1" noChangeAspect="1"/>
          </p:cNvPicPr>
          <p:nvPr>
            <p:ph sz="half" idx="2"/>
          </p:nvPr>
        </p:nvPicPr>
        <p:blipFill rotWithShape="1">
          <a:blip r:embed="rId3"/>
          <a:srcRect r="1" b="19246"/>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923343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686834" y="1153572"/>
            <a:ext cx="3200400" cy="4461163"/>
          </a:xfrm>
        </p:spPr>
        <p:txBody>
          <a:bodyPr>
            <a:normAutofit/>
          </a:bodyPr>
          <a:lstStyle/>
          <a:p>
            <a:r>
              <a:rPr lang="nb-NO" sz="3100">
                <a:solidFill>
                  <a:srgbClr val="FFFFFF"/>
                </a:solidFill>
              </a:rPr>
              <a:t>Vilkårene for rett til barnekoordinator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ssholder for innhold 2">
            <a:extLst>
              <a:ext uri="{FF2B5EF4-FFF2-40B4-BE49-F238E27FC236}">
                <a16:creationId xmlns:a16="http://schemas.microsoft.com/office/drawing/2014/main" id="{1D8A595A-A376-9828-8B13-ADECFB5EE828}"/>
              </a:ext>
            </a:extLst>
          </p:cNvPr>
          <p:cNvSpPr>
            <a:spLocks noGrp="1"/>
          </p:cNvSpPr>
          <p:nvPr>
            <p:ph idx="1"/>
          </p:nvPr>
        </p:nvSpPr>
        <p:spPr>
          <a:xfrm>
            <a:off x="4447308" y="591344"/>
            <a:ext cx="6906491" cy="5585619"/>
          </a:xfrm>
        </p:spPr>
        <p:txBody>
          <a:bodyPr anchor="ctr">
            <a:normAutofit/>
          </a:bodyPr>
          <a:lstStyle/>
          <a:p>
            <a:r>
              <a:rPr lang="nb-NO" dirty="0"/>
              <a:t>Familien venter barn eller har barn under 18 år </a:t>
            </a:r>
          </a:p>
          <a:p>
            <a:r>
              <a:rPr lang="nb-NO" dirty="0"/>
              <a:t>Barnet har alvorlig sykdom, skade eller nedsatt funksjonsevne</a:t>
            </a:r>
          </a:p>
          <a:p>
            <a:r>
              <a:rPr lang="nb-NO" dirty="0"/>
              <a:t>Barnet har behov for langvarige og sammensatte eller koordinerte helse- og omsorgstjenester </a:t>
            </a:r>
            <a:r>
              <a:rPr lang="nb-NO" u="sng" dirty="0"/>
              <a:t>og</a:t>
            </a:r>
            <a:r>
              <a:rPr lang="nb-NO" dirty="0"/>
              <a:t> andre velferdstjenester</a:t>
            </a:r>
          </a:p>
          <a:p>
            <a:pPr marL="0" indent="0">
              <a:buNone/>
            </a:pPr>
            <a:endParaRPr lang="nb-NO" dirty="0"/>
          </a:p>
        </p:txBody>
      </p:sp>
    </p:spTree>
    <p:extLst>
      <p:ext uri="{BB962C8B-B14F-4D97-AF65-F5344CB8AC3E}">
        <p14:creationId xmlns:p14="http://schemas.microsoft.com/office/powerpoint/2010/main" val="414717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ummistøvler ved bakdøren">
            <a:extLst>
              <a:ext uri="{FF2B5EF4-FFF2-40B4-BE49-F238E27FC236}">
                <a16:creationId xmlns:a16="http://schemas.microsoft.com/office/drawing/2014/main" id="{FCCF1096-1328-4645-A622-562E44916FF8}"/>
              </a:ext>
            </a:extLst>
          </p:cNvPr>
          <p:cNvPicPr>
            <a:picLocks noChangeAspect="1"/>
          </p:cNvPicPr>
          <p:nvPr/>
        </p:nvPicPr>
        <p:blipFill rotWithShape="1">
          <a:blip r:embed="rId3"/>
          <a:srcRect l="1436" r="39298" b="-1"/>
          <a:stretch/>
        </p:blipFill>
        <p:spPr>
          <a:xfrm>
            <a:off x="6103027" y="10"/>
            <a:ext cx="6088971" cy="6857990"/>
          </a:xfrm>
          <a:prstGeom prst="rect">
            <a:avLst/>
          </a:prstGeom>
        </p:spPr>
      </p:pic>
      <p:sp useBgFill="1">
        <p:nvSpPr>
          <p:cNvPr id="11" name="Rectangle 10">
            <a:extLst>
              <a:ext uri="{FF2B5EF4-FFF2-40B4-BE49-F238E27FC236}">
                <a16:creationId xmlns:a16="http://schemas.microsoft.com/office/drawing/2014/main" id="{59B296B9-C5A5-4E4F-9B60-C907B5F146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D0300FD3-5AF1-6305-15FA-907807267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03025" cy="2285995"/>
          </a:xfrm>
          <a:prstGeom prst="rect">
            <a:avLst/>
          </a:prstGeom>
          <a:ln>
            <a:noFill/>
          </a:ln>
          <a:effectLst>
            <a:outerShdw blurRad="254000" dist="127000" dir="546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761801" y="328512"/>
            <a:ext cx="4778387" cy="1628970"/>
          </a:xfrm>
        </p:spPr>
        <p:txBody>
          <a:bodyPr anchor="ctr">
            <a:normAutofit/>
          </a:bodyPr>
          <a:lstStyle/>
          <a:p>
            <a:r>
              <a:rPr lang="nb-NO" sz="4000"/>
              <a:t>Kommunen skal tilby barnekoordinator</a:t>
            </a:r>
          </a:p>
        </p:txBody>
      </p:sp>
      <p:sp>
        <p:nvSpPr>
          <p:cNvPr id="3" name="Plassholder for innhold 2">
            <a:extLst>
              <a:ext uri="{FF2B5EF4-FFF2-40B4-BE49-F238E27FC236}">
                <a16:creationId xmlns:a16="http://schemas.microsoft.com/office/drawing/2014/main" id="{1D8A595A-A376-9828-8B13-ADECFB5EE828}"/>
              </a:ext>
            </a:extLst>
          </p:cNvPr>
          <p:cNvSpPr>
            <a:spLocks noGrp="1"/>
          </p:cNvSpPr>
          <p:nvPr>
            <p:ph idx="1"/>
          </p:nvPr>
        </p:nvSpPr>
        <p:spPr>
          <a:xfrm>
            <a:off x="761801" y="2884929"/>
            <a:ext cx="4659756" cy="3374137"/>
          </a:xfrm>
        </p:spPr>
        <p:txBody>
          <a:bodyPr vert="horz" lIns="91440" tIns="45720" rIns="91440" bIns="45720" rtlCol="0" anchor="ctr">
            <a:normAutofit/>
          </a:bodyPr>
          <a:lstStyle/>
          <a:p>
            <a:endParaRPr lang="nb-NO" sz="2000" dirty="0"/>
          </a:p>
          <a:p>
            <a:endParaRPr lang="nb-NO" sz="2000" dirty="0"/>
          </a:p>
          <a:p>
            <a:r>
              <a:rPr lang="nb-NO" sz="2000" dirty="0"/>
              <a:t>Plikten til å tilby barnekoordinator ligger til kommunen </a:t>
            </a:r>
          </a:p>
          <a:p>
            <a:r>
              <a:rPr lang="nb-NO" sz="2000" dirty="0"/>
              <a:t>Ikke krav til enkeltvedtak </a:t>
            </a:r>
            <a:endParaRPr lang="nb-NO" sz="2000" dirty="0">
              <a:cs typeface="Calibri"/>
            </a:endParaRPr>
          </a:p>
          <a:p>
            <a:r>
              <a:rPr lang="nb-NO" sz="2000" dirty="0"/>
              <a:t>Involvering av barnet, ungdommen og familien </a:t>
            </a:r>
          </a:p>
          <a:p>
            <a:pPr marL="0" indent="0">
              <a:buNone/>
            </a:pPr>
            <a:endParaRPr lang="nb-NO" sz="2000" dirty="0">
              <a:cs typeface="Calibri"/>
            </a:endParaRPr>
          </a:p>
          <a:p>
            <a:pPr marL="0" indent="0">
              <a:buNone/>
            </a:pPr>
            <a:endParaRPr lang="nb-NO" sz="2000" dirty="0"/>
          </a:p>
        </p:txBody>
      </p:sp>
    </p:spTree>
    <p:extLst>
      <p:ext uri="{BB962C8B-B14F-4D97-AF65-F5344CB8AC3E}">
        <p14:creationId xmlns:p14="http://schemas.microsoft.com/office/powerpoint/2010/main" val="1868051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7FE3561-942A-269A-591B-DC2FFABFCC92}"/>
              </a:ext>
            </a:extLst>
          </p:cNvPr>
          <p:cNvSpPr>
            <a:spLocks noGrp="1"/>
          </p:cNvSpPr>
          <p:nvPr>
            <p:ph type="title"/>
          </p:nvPr>
        </p:nvSpPr>
        <p:spPr>
          <a:xfrm>
            <a:off x="1006900" y="1188637"/>
            <a:ext cx="3141430" cy="4480726"/>
          </a:xfrm>
        </p:spPr>
        <p:txBody>
          <a:bodyPr>
            <a:normAutofit/>
          </a:bodyPr>
          <a:lstStyle/>
          <a:p>
            <a:pPr algn="r"/>
            <a:r>
              <a:rPr lang="nb-NO" sz="3100"/>
              <a:t>Barnekoordinators oppgaver</a:t>
            </a:r>
          </a:p>
        </p:txBody>
      </p:sp>
      <p:cxnSp>
        <p:nvCxnSpPr>
          <p:cNvPr id="21"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1D8A595A-A376-9828-8B13-ADECFB5EE828}"/>
              </a:ext>
            </a:extLst>
          </p:cNvPr>
          <p:cNvSpPr>
            <a:spLocks noGrp="1"/>
          </p:cNvSpPr>
          <p:nvPr>
            <p:ph idx="1"/>
          </p:nvPr>
        </p:nvSpPr>
        <p:spPr>
          <a:xfrm>
            <a:off x="5138928" y="1338729"/>
            <a:ext cx="4795584" cy="4180542"/>
          </a:xfrm>
        </p:spPr>
        <p:txBody>
          <a:bodyPr vert="horz" lIns="91440" tIns="45720" rIns="91440" bIns="45720" rtlCol="0" anchor="ctr">
            <a:normAutofit/>
          </a:bodyPr>
          <a:lstStyle/>
          <a:p>
            <a:pPr marL="0" indent="0">
              <a:spcAft>
                <a:spcPts val="800"/>
              </a:spcAft>
              <a:buNone/>
            </a:pPr>
            <a:r>
              <a:rPr lang="nb-NO" sz="1700" dirty="0"/>
              <a:t>Barnekoordinator skal sørge for </a:t>
            </a:r>
          </a:p>
          <a:p>
            <a:pPr lvl="0"/>
            <a:r>
              <a:rPr lang="nb-NO" sz="1700" b="1" dirty="0"/>
              <a:t>koordinering </a:t>
            </a:r>
            <a:r>
              <a:rPr lang="nb-NO" sz="1700" dirty="0"/>
              <a:t>av det samlede tjenestetilbudet og </a:t>
            </a:r>
            <a:r>
              <a:rPr lang="nb-NO" sz="1700" b="1" dirty="0"/>
              <a:t>fremdrift</a:t>
            </a:r>
            <a:r>
              <a:rPr lang="nb-NO" sz="1700" dirty="0"/>
              <a:t> i arbeidet med individuell plan</a:t>
            </a:r>
            <a:endParaRPr lang="nb-NO" sz="1700" dirty="0">
              <a:cs typeface="Calibri"/>
            </a:endParaRPr>
          </a:p>
          <a:p>
            <a:pPr>
              <a:spcAft>
                <a:spcPts val="800"/>
              </a:spcAft>
            </a:pPr>
            <a:r>
              <a:rPr lang="nb-NO" sz="1700" dirty="0"/>
              <a:t>ha</a:t>
            </a:r>
            <a:r>
              <a:rPr lang="nb-NO" sz="1700" b="1" dirty="0"/>
              <a:t> oversikt </a:t>
            </a:r>
            <a:r>
              <a:rPr lang="nb-NO" sz="1700" dirty="0"/>
              <a:t>over og bidra aktivt til å ivareta kommunens ansvar for nødvendig oppfølging og tilrettelegging for familien og barnet i form av tilbud om eller ytelse av helse- og omsorgstjenester og andre velferdstjenester</a:t>
            </a:r>
            <a:endParaRPr lang="nb-NO" sz="1700" dirty="0">
              <a:cs typeface="Calibri"/>
            </a:endParaRPr>
          </a:p>
          <a:p>
            <a:pPr>
              <a:spcBef>
                <a:spcPts val="2100"/>
              </a:spcBef>
            </a:pPr>
            <a:r>
              <a:rPr lang="nb-NO" sz="1700" dirty="0"/>
              <a:t>informasjon og veiledning om helse- og omsorgstjenestetilbud, andre velferdstjenester og relevante pasient- og brukerorganisasjoner</a:t>
            </a:r>
            <a:endParaRPr lang="nb-NO" sz="1700" dirty="0">
              <a:cs typeface="Calibri"/>
            </a:endParaRPr>
          </a:p>
          <a:p>
            <a:pPr marL="0" indent="0">
              <a:buNone/>
            </a:pPr>
            <a:endParaRPr lang="nb-NO" sz="1700" dirty="0"/>
          </a:p>
        </p:txBody>
      </p:sp>
    </p:spTree>
    <p:extLst>
      <p:ext uri="{BB962C8B-B14F-4D97-AF65-F5344CB8AC3E}">
        <p14:creationId xmlns:p14="http://schemas.microsoft.com/office/powerpoint/2010/main" val="193302983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2760</Words>
  <Application>Microsoft Office PowerPoint</Application>
  <PresentationFormat>Widescreen</PresentationFormat>
  <Paragraphs>218</Paragraphs>
  <Slides>15</Slides>
  <Notes>15</Notes>
  <HiddenSlides>0</HiddenSlides>
  <MMClips>0</MMClips>
  <ScaleCrop>false</ScaleCrop>
  <HeadingPairs>
    <vt:vector size="6" baseType="variant">
      <vt:variant>
        <vt:lpstr>Brukte skrifter</vt:lpstr>
      </vt:variant>
      <vt:variant>
        <vt:i4>7</vt:i4>
      </vt:variant>
      <vt:variant>
        <vt:lpstr>Tema</vt:lpstr>
      </vt:variant>
      <vt:variant>
        <vt:i4>1</vt:i4>
      </vt:variant>
      <vt:variant>
        <vt:lpstr>Lysbildetitler</vt:lpstr>
      </vt:variant>
      <vt:variant>
        <vt:i4>15</vt:i4>
      </vt:variant>
    </vt:vector>
  </HeadingPairs>
  <TitlesOfParts>
    <vt:vector size="23" baseType="lpstr">
      <vt:lpstr>Arial</vt:lpstr>
      <vt:lpstr>Calibri</vt:lpstr>
      <vt:lpstr>Calibri Light</vt:lpstr>
      <vt:lpstr>Montserrat</vt:lpstr>
      <vt:lpstr>Open Sans</vt:lpstr>
      <vt:lpstr>Wingdings</vt:lpstr>
      <vt:lpstr>Work Sans</vt:lpstr>
      <vt:lpstr>Office-tema</vt:lpstr>
      <vt:lpstr>PowerPoint-presentasjon</vt:lpstr>
      <vt:lpstr>Endringer i lov</vt:lpstr>
      <vt:lpstr>Samarbeid til barns beste</vt:lpstr>
      <vt:lpstr>Samarbeid om tjenester til barn, unge og deres familier – ny veileder</vt:lpstr>
      <vt:lpstr> Evaluering av endringer </vt:lpstr>
      <vt:lpstr>Barnekoordinator</vt:lpstr>
      <vt:lpstr>Vilkårene for rett til barnekoordinator</vt:lpstr>
      <vt:lpstr>Kommunen skal tilby barnekoordinator</vt:lpstr>
      <vt:lpstr>Barnekoordinators oppgaver</vt:lpstr>
      <vt:lpstr>Rollen som barnekoordinator</vt:lpstr>
      <vt:lpstr>Kompetanse og rammer for rollen som barnekoordinator</vt:lpstr>
      <vt:lpstr>Barne-koordinator    Alminnelig koordinator</vt:lpstr>
      <vt:lpstr>Selbu Kommune</vt:lpstr>
      <vt:lpstr>Status og erfaringsdeling</vt:lpstr>
      <vt:lpstr>Nyttig informasjon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Landmark, Gry Marit Håpnes</dc:creator>
  <cp:lastModifiedBy>Landmark, Gry Marit Håpnes</cp:lastModifiedBy>
  <cp:revision>1</cp:revision>
  <cp:lastPrinted>2023-09-06T13:25:40Z</cp:lastPrinted>
  <dcterms:created xsi:type="dcterms:W3CDTF">2023-09-01T12:46:58Z</dcterms:created>
  <dcterms:modified xsi:type="dcterms:W3CDTF">2023-09-07T07:39:18Z</dcterms:modified>
</cp:coreProperties>
</file>