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72" r:id="rId3"/>
    <p:sldId id="268" r:id="rId4"/>
    <p:sldId id="275" r:id="rId5"/>
    <p:sldId id="279" r:id="rId6"/>
    <p:sldId id="284" r:id="rId7"/>
    <p:sldId id="286" r:id="rId8"/>
    <p:sldId id="290" r:id="rId9"/>
    <p:sldId id="281" r:id="rId10"/>
    <p:sldId id="282" r:id="rId11"/>
    <p:sldId id="283" r:id="rId12"/>
    <p:sldId id="280" r:id="rId13"/>
  </p:sldIdLst>
  <p:sldSz cx="9144000" cy="5715000" type="screen16x1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æste, Heidi" initials="FH" lastIdx="3" clrIdx="0">
    <p:extLst>
      <p:ext uri="{19B8F6BF-5375-455C-9EA6-DF929625EA0E}">
        <p15:presenceInfo xmlns:p15="http://schemas.microsoft.com/office/powerpoint/2012/main" userId="S-1-5-21-1039863749-2407886918-3697235740-144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D64"/>
    <a:srgbClr val="D0CF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2" autoAdjust="0"/>
    <p:restoredTop sz="94660"/>
  </p:normalViewPr>
  <p:slideViewPr>
    <p:cSldViewPr>
      <p:cViewPr varScale="1">
        <p:scale>
          <a:sx n="81" d="100"/>
          <a:sy n="81" d="100"/>
        </p:scale>
        <p:origin x="768" y="5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92DD6-E827-436C-8B55-8D75DE7B551D}" type="datetimeFigureOut">
              <a:rPr lang="nb-NO" smtClean="0"/>
              <a:t>17. jan 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D6FAE-A2F3-4A7B-BC60-2C6DA3B347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5032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3ABABD58-BE03-47C0-B433-9EDC634E56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284" y="4801716"/>
            <a:ext cx="2196228" cy="91328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48695" y="4364855"/>
            <a:ext cx="8424000" cy="660073"/>
          </a:xfrm>
        </p:spPr>
        <p:txBody>
          <a:bodyPr>
            <a:normAutofit/>
          </a:bodyPr>
          <a:lstStyle>
            <a:lvl1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352406" y="5296959"/>
            <a:ext cx="2133600" cy="304271"/>
          </a:xfrm>
        </p:spPr>
        <p:txBody>
          <a:bodyPr/>
          <a:lstStyle/>
          <a:p>
            <a:fld id="{863FD3BB-B9E4-4A03-A4DD-53E6462838A7}" type="datetimeFigureOut">
              <a:rPr lang="nb-NO" smtClean="0"/>
              <a:t>17. jan 2019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3505200" y="5296959"/>
            <a:ext cx="2133600" cy="304271"/>
          </a:xfrm>
        </p:spPr>
        <p:txBody>
          <a:bodyPr/>
          <a:lstStyle>
            <a:lvl1pPr algn="ctr">
              <a:defRPr/>
            </a:lvl1pPr>
          </a:lstStyle>
          <a:p>
            <a:fld id="{E63EDC32-BABB-4F37-8CDD-95FAD9A74450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354527" y="1025257"/>
            <a:ext cx="842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lassholder for bilde 2"/>
          <p:cNvSpPr>
            <a:spLocks noGrp="1"/>
          </p:cNvSpPr>
          <p:nvPr>
            <p:ph type="pic" idx="1"/>
          </p:nvPr>
        </p:nvSpPr>
        <p:spPr>
          <a:xfrm>
            <a:off x="354527" y="1057972"/>
            <a:ext cx="8424000" cy="3311696"/>
          </a:xfrm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71AA1565-542B-4195-A33A-28E3E6783505}"/>
              </a:ext>
            </a:extLst>
          </p:cNvPr>
          <p:cNvPicPr/>
          <p:nvPr userDrawn="1"/>
        </p:nvPicPr>
        <p:blipFill rotWithShape="1">
          <a:blip r:embed="rId3"/>
          <a:srcRect l="29613" t="53746" r="37294" b="34289"/>
          <a:stretch/>
        </p:blipFill>
        <p:spPr>
          <a:xfrm>
            <a:off x="251520" y="121196"/>
            <a:ext cx="4248472" cy="90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27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54527" y="637253"/>
            <a:ext cx="8424000" cy="952500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354527" y="609290"/>
            <a:ext cx="84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Sylinder 10"/>
          <p:cNvSpPr txBox="1"/>
          <p:nvPr userDrawn="1"/>
        </p:nvSpPr>
        <p:spPr>
          <a:xfrm>
            <a:off x="2662288" y="5301380"/>
            <a:ext cx="16936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www.fylkesmannen.no/oppland</a:t>
            </a:r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4425902" y="5301380"/>
            <a:ext cx="20528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dirty="0" err="1"/>
              <a:t>Facebookcom</a:t>
            </a:r>
            <a:r>
              <a:rPr lang="nb-NO" sz="800" dirty="0"/>
              <a:t>/fylkesmannen/oppland</a:t>
            </a: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901" y="5336540"/>
            <a:ext cx="144000" cy="120000"/>
          </a:xfrm>
          <a:prstGeom prst="rect">
            <a:avLst/>
          </a:prstGeom>
        </p:spPr>
      </p:pic>
      <p:sp>
        <p:nvSpPr>
          <p:cNvPr id="1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352406" y="5296959"/>
            <a:ext cx="2133600" cy="304271"/>
          </a:xfrm>
        </p:spPr>
        <p:txBody>
          <a:bodyPr/>
          <a:lstStyle/>
          <a:p>
            <a:fld id="{863FD3BB-B9E4-4A03-A4DD-53E6462838A7}" type="datetimeFigureOut">
              <a:rPr lang="nb-NO" smtClean="0"/>
              <a:t>17. jan 2019</a:t>
            </a:fld>
            <a:endParaRPr lang="nb-NO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630834" y="5296959"/>
            <a:ext cx="2133600" cy="304271"/>
          </a:xfrm>
        </p:spPr>
        <p:txBody>
          <a:bodyPr/>
          <a:lstStyle/>
          <a:p>
            <a:fld id="{E63EDC32-BABB-4F37-8CDD-95FAD9A74450}" type="slidenum">
              <a:rPr lang="nb-NO" smtClean="0"/>
              <a:t>‹#›</a:t>
            </a:fld>
            <a:endParaRPr lang="nb-NO"/>
          </a:p>
        </p:txBody>
      </p:sp>
      <p:sp>
        <p:nvSpPr>
          <p:cNvPr id="16" name="Rektangel 15"/>
          <p:cNvSpPr/>
          <p:nvPr userDrawn="1"/>
        </p:nvSpPr>
        <p:spPr>
          <a:xfrm>
            <a:off x="354527" y="5137753"/>
            <a:ext cx="8424000" cy="150000"/>
          </a:xfrm>
          <a:prstGeom prst="rect">
            <a:avLst/>
          </a:prstGeom>
          <a:solidFill>
            <a:srgbClr val="171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noFill/>
              </a:ln>
            </a:endParaRPr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229" y="150212"/>
            <a:ext cx="726811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56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tort 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54527" y="637253"/>
            <a:ext cx="8424000" cy="952500"/>
          </a:xfrm>
        </p:spPr>
        <p:txBody>
          <a:bodyPr>
            <a:normAutofit/>
          </a:bodyPr>
          <a:lstStyle>
            <a:lvl1pPr>
              <a:defRPr sz="3200" b="1">
                <a:latin typeface="+mj-lt"/>
                <a:cs typeface="Arial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cxnSp>
        <p:nvCxnSpPr>
          <p:cNvPr id="7" name="Rett linje 6"/>
          <p:cNvCxnSpPr/>
          <p:nvPr userDrawn="1"/>
        </p:nvCxnSpPr>
        <p:spPr>
          <a:xfrm>
            <a:off x="354527" y="609290"/>
            <a:ext cx="842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Plassholder for bilde 2"/>
          <p:cNvSpPr>
            <a:spLocks noGrp="1"/>
          </p:cNvSpPr>
          <p:nvPr>
            <p:ph type="pic" idx="1"/>
          </p:nvPr>
        </p:nvSpPr>
        <p:spPr>
          <a:xfrm>
            <a:off x="354527" y="1599860"/>
            <a:ext cx="8424000" cy="35163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2662288" y="5301380"/>
            <a:ext cx="16936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www.fylkesmannen.no/oppland</a:t>
            </a:r>
          </a:p>
        </p:txBody>
      </p:sp>
      <p:sp>
        <p:nvSpPr>
          <p:cNvPr id="13" name="TekstSylinder 12"/>
          <p:cNvSpPr txBox="1"/>
          <p:nvPr userDrawn="1"/>
        </p:nvSpPr>
        <p:spPr>
          <a:xfrm>
            <a:off x="4425902" y="5301380"/>
            <a:ext cx="20528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dirty="0" err="1"/>
              <a:t>Facebookcom</a:t>
            </a:r>
            <a:r>
              <a:rPr lang="nb-NO" sz="800" dirty="0"/>
              <a:t>/fylkesmannen/oppland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901" y="5336540"/>
            <a:ext cx="144000" cy="120000"/>
          </a:xfrm>
          <a:prstGeom prst="rect">
            <a:avLst/>
          </a:prstGeom>
        </p:spPr>
      </p:pic>
      <p:sp>
        <p:nvSpPr>
          <p:cNvPr id="15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352406" y="5296959"/>
            <a:ext cx="2133600" cy="304271"/>
          </a:xfrm>
        </p:spPr>
        <p:txBody>
          <a:bodyPr/>
          <a:lstStyle/>
          <a:p>
            <a:fld id="{863FD3BB-B9E4-4A03-A4DD-53E6462838A7}" type="datetimeFigureOut">
              <a:rPr lang="nb-NO" smtClean="0"/>
              <a:t>17. jan 2019</a:t>
            </a:fld>
            <a:endParaRPr lang="nb-NO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630834" y="5296959"/>
            <a:ext cx="2133600" cy="304271"/>
          </a:xfrm>
        </p:spPr>
        <p:txBody>
          <a:bodyPr/>
          <a:lstStyle/>
          <a:p>
            <a:fld id="{E63EDC32-BABB-4F37-8CDD-95FAD9A74450}" type="slidenum">
              <a:rPr lang="nb-NO" smtClean="0"/>
              <a:t>‹#›</a:t>
            </a:fld>
            <a:endParaRPr lang="nb-NO"/>
          </a:p>
        </p:txBody>
      </p:sp>
      <p:sp>
        <p:nvSpPr>
          <p:cNvPr id="17" name="Rektangel 16"/>
          <p:cNvSpPr/>
          <p:nvPr userDrawn="1"/>
        </p:nvSpPr>
        <p:spPr>
          <a:xfrm>
            <a:off x="354527" y="5137753"/>
            <a:ext cx="8424000" cy="150000"/>
          </a:xfrm>
          <a:prstGeom prst="rect">
            <a:avLst/>
          </a:prstGeom>
          <a:solidFill>
            <a:srgbClr val="171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noFill/>
              </a:ln>
            </a:endParaRPr>
          </a:p>
        </p:txBody>
      </p:sp>
      <p:pic>
        <p:nvPicPr>
          <p:cNvPr id="18" name="Bild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229" y="150212"/>
            <a:ext cx="726811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47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tort bilde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tt linje 6"/>
          <p:cNvCxnSpPr/>
          <p:nvPr userDrawn="1"/>
        </p:nvCxnSpPr>
        <p:spPr>
          <a:xfrm>
            <a:off x="354527" y="609290"/>
            <a:ext cx="842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Plassholder for bilde 2"/>
          <p:cNvSpPr>
            <a:spLocks noGrp="1"/>
          </p:cNvSpPr>
          <p:nvPr>
            <p:ph type="pic" idx="1"/>
          </p:nvPr>
        </p:nvSpPr>
        <p:spPr>
          <a:xfrm>
            <a:off x="354527" y="637254"/>
            <a:ext cx="8424000" cy="44404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2662288" y="5301380"/>
            <a:ext cx="16936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www.fylkesmannen.no/oppland</a:t>
            </a:r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4425902" y="5301380"/>
            <a:ext cx="20528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dirty="0" err="1"/>
              <a:t>Facebookcom</a:t>
            </a:r>
            <a:r>
              <a:rPr lang="nb-NO" sz="800" dirty="0"/>
              <a:t>/fylkesmannen/oppland</a:t>
            </a: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901" y="5336540"/>
            <a:ext cx="144000" cy="120000"/>
          </a:xfrm>
          <a:prstGeom prst="rect">
            <a:avLst/>
          </a:prstGeom>
        </p:spPr>
      </p:pic>
      <p:sp>
        <p:nvSpPr>
          <p:cNvPr id="1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352406" y="5296959"/>
            <a:ext cx="2133600" cy="304271"/>
          </a:xfrm>
        </p:spPr>
        <p:txBody>
          <a:bodyPr/>
          <a:lstStyle/>
          <a:p>
            <a:fld id="{863FD3BB-B9E4-4A03-A4DD-53E6462838A7}" type="datetimeFigureOut">
              <a:rPr lang="nb-NO" smtClean="0"/>
              <a:t>17. jan 2019</a:t>
            </a:fld>
            <a:endParaRPr lang="nb-NO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630834" y="5296959"/>
            <a:ext cx="2133600" cy="304271"/>
          </a:xfrm>
        </p:spPr>
        <p:txBody>
          <a:bodyPr/>
          <a:lstStyle/>
          <a:p>
            <a:fld id="{E63EDC32-BABB-4F37-8CDD-95FAD9A74450}" type="slidenum">
              <a:rPr lang="nb-NO" smtClean="0"/>
              <a:t>‹#›</a:t>
            </a:fld>
            <a:endParaRPr lang="nb-NO"/>
          </a:p>
        </p:txBody>
      </p:sp>
      <p:sp>
        <p:nvSpPr>
          <p:cNvPr id="16" name="Rektangel 15"/>
          <p:cNvSpPr/>
          <p:nvPr userDrawn="1"/>
        </p:nvSpPr>
        <p:spPr>
          <a:xfrm>
            <a:off x="354527" y="5137753"/>
            <a:ext cx="8424000" cy="150000"/>
          </a:xfrm>
          <a:prstGeom prst="rect">
            <a:avLst/>
          </a:prstGeom>
          <a:solidFill>
            <a:srgbClr val="171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noFill/>
              </a:ln>
            </a:endParaRPr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229" y="150212"/>
            <a:ext cx="726811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47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og tekst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54527" y="637253"/>
            <a:ext cx="8424000" cy="952500"/>
          </a:xfrm>
        </p:spPr>
        <p:txBody>
          <a:bodyPr>
            <a:normAutofit/>
          </a:bodyPr>
          <a:lstStyle>
            <a:lvl1pPr>
              <a:defRPr sz="3200" b="1">
                <a:latin typeface="+mj-lt"/>
                <a:cs typeface="Arial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cxnSp>
        <p:nvCxnSpPr>
          <p:cNvPr id="7" name="Rett linje 6"/>
          <p:cNvCxnSpPr/>
          <p:nvPr userDrawn="1"/>
        </p:nvCxnSpPr>
        <p:spPr>
          <a:xfrm>
            <a:off x="354527" y="609290"/>
            <a:ext cx="842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Plassholder for innhold 2"/>
          <p:cNvSpPr>
            <a:spLocks noGrp="1"/>
          </p:cNvSpPr>
          <p:nvPr>
            <p:ph idx="1"/>
          </p:nvPr>
        </p:nvSpPr>
        <p:spPr>
          <a:xfrm>
            <a:off x="4497901" y="1657367"/>
            <a:ext cx="4280624" cy="3420380"/>
          </a:xfrm>
        </p:spPr>
        <p:txBody>
          <a:bodyPr>
            <a:normAutofit/>
          </a:bodyPr>
          <a:lstStyle>
            <a:lvl1pPr>
              <a:defRPr sz="2400">
                <a:latin typeface="+mn-lt"/>
                <a:cs typeface="Arial" pitchFamily="34" charset="0"/>
              </a:defRPr>
            </a:lvl1pPr>
            <a:lvl2pPr>
              <a:defRPr sz="2000">
                <a:latin typeface="+mn-lt"/>
                <a:cs typeface="Arial" pitchFamily="34" charset="0"/>
              </a:defRPr>
            </a:lvl2pPr>
            <a:lvl3pPr>
              <a:defRPr sz="1800">
                <a:latin typeface="+mn-lt"/>
                <a:cs typeface="Arial" pitchFamily="34" charset="0"/>
              </a:defRPr>
            </a:lvl3pPr>
            <a:lvl4pPr>
              <a:defRPr sz="1600">
                <a:latin typeface="+mn-lt"/>
                <a:cs typeface="Arial" pitchFamily="34" charset="0"/>
              </a:defRPr>
            </a:lvl4pPr>
            <a:lvl5pPr>
              <a:defRPr sz="1600">
                <a:latin typeface="+mn-lt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bilde 2"/>
          <p:cNvSpPr>
            <a:spLocks noGrp="1"/>
          </p:cNvSpPr>
          <p:nvPr>
            <p:ph type="pic" idx="13"/>
          </p:nvPr>
        </p:nvSpPr>
        <p:spPr>
          <a:xfrm>
            <a:off x="354527" y="1657367"/>
            <a:ext cx="1980000" cy="165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6" name="Plassholder for bilde 2"/>
          <p:cNvSpPr>
            <a:spLocks noGrp="1"/>
          </p:cNvSpPr>
          <p:nvPr>
            <p:ph type="pic" idx="14"/>
          </p:nvPr>
        </p:nvSpPr>
        <p:spPr>
          <a:xfrm>
            <a:off x="2420386" y="1657367"/>
            <a:ext cx="1980000" cy="165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7" name="Plassholder for bilde 2"/>
          <p:cNvSpPr>
            <a:spLocks noGrp="1"/>
          </p:cNvSpPr>
          <p:nvPr>
            <p:ph type="pic" idx="15"/>
          </p:nvPr>
        </p:nvSpPr>
        <p:spPr>
          <a:xfrm>
            <a:off x="354527" y="3397560"/>
            <a:ext cx="1980000" cy="165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Plassholder for bilde 2"/>
          <p:cNvSpPr>
            <a:spLocks noGrp="1"/>
          </p:cNvSpPr>
          <p:nvPr>
            <p:ph type="pic" idx="16"/>
          </p:nvPr>
        </p:nvSpPr>
        <p:spPr>
          <a:xfrm>
            <a:off x="2420594" y="3397560"/>
            <a:ext cx="1980000" cy="165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0" name="TekstSylinder 19"/>
          <p:cNvSpPr txBox="1"/>
          <p:nvPr userDrawn="1"/>
        </p:nvSpPr>
        <p:spPr>
          <a:xfrm>
            <a:off x="2662288" y="5301380"/>
            <a:ext cx="16936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www.fylkesmannen.no/oppland</a:t>
            </a:r>
          </a:p>
        </p:txBody>
      </p:sp>
      <p:sp>
        <p:nvSpPr>
          <p:cNvPr id="21" name="TekstSylinder 20"/>
          <p:cNvSpPr txBox="1"/>
          <p:nvPr userDrawn="1"/>
        </p:nvSpPr>
        <p:spPr>
          <a:xfrm>
            <a:off x="4425902" y="5301380"/>
            <a:ext cx="20528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dirty="0" err="1"/>
              <a:t>Facebookcom</a:t>
            </a:r>
            <a:r>
              <a:rPr lang="nb-NO" sz="800" dirty="0"/>
              <a:t>/fylkesmannen/oppland</a:t>
            </a:r>
          </a:p>
        </p:txBody>
      </p:sp>
      <p:pic>
        <p:nvPicPr>
          <p:cNvPr id="22" name="Bild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901" y="5336540"/>
            <a:ext cx="144000" cy="120000"/>
          </a:xfrm>
          <a:prstGeom prst="rect">
            <a:avLst/>
          </a:prstGeom>
        </p:spPr>
      </p:pic>
      <p:sp>
        <p:nvSpPr>
          <p:cNvPr id="2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352406" y="5296959"/>
            <a:ext cx="2133600" cy="304271"/>
          </a:xfrm>
        </p:spPr>
        <p:txBody>
          <a:bodyPr/>
          <a:lstStyle/>
          <a:p>
            <a:fld id="{863FD3BB-B9E4-4A03-A4DD-53E6462838A7}" type="datetimeFigureOut">
              <a:rPr lang="nb-NO" smtClean="0"/>
              <a:t>17. jan 2019</a:t>
            </a:fld>
            <a:endParaRPr lang="nb-NO"/>
          </a:p>
        </p:txBody>
      </p:sp>
      <p:sp>
        <p:nvSpPr>
          <p:cNvPr id="24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630834" y="5296959"/>
            <a:ext cx="2133600" cy="304271"/>
          </a:xfrm>
        </p:spPr>
        <p:txBody>
          <a:bodyPr/>
          <a:lstStyle/>
          <a:p>
            <a:fld id="{E63EDC32-BABB-4F37-8CDD-95FAD9A74450}" type="slidenum">
              <a:rPr lang="nb-NO" smtClean="0"/>
              <a:t>‹#›</a:t>
            </a:fld>
            <a:endParaRPr lang="nb-NO"/>
          </a:p>
        </p:txBody>
      </p:sp>
      <p:sp>
        <p:nvSpPr>
          <p:cNvPr id="25" name="Rektangel 24"/>
          <p:cNvSpPr/>
          <p:nvPr userDrawn="1"/>
        </p:nvSpPr>
        <p:spPr>
          <a:xfrm>
            <a:off x="354527" y="5137753"/>
            <a:ext cx="8424000" cy="150000"/>
          </a:xfrm>
          <a:prstGeom prst="rect">
            <a:avLst/>
          </a:prstGeom>
          <a:solidFill>
            <a:srgbClr val="171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noFill/>
              </a:ln>
            </a:endParaRPr>
          </a:p>
        </p:txBody>
      </p:sp>
      <p:pic>
        <p:nvPicPr>
          <p:cNvPr id="19" name="Bild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229" y="150212"/>
            <a:ext cx="726811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45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e og tekst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54527" y="637253"/>
            <a:ext cx="8424000" cy="952500"/>
          </a:xfrm>
        </p:spPr>
        <p:txBody>
          <a:bodyPr>
            <a:normAutofit/>
          </a:bodyPr>
          <a:lstStyle>
            <a:lvl1pPr>
              <a:defRPr sz="3200" b="1">
                <a:latin typeface="+mj-lt"/>
                <a:cs typeface="Arial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cxnSp>
        <p:nvCxnSpPr>
          <p:cNvPr id="7" name="Rett linje 6"/>
          <p:cNvCxnSpPr/>
          <p:nvPr userDrawn="1"/>
        </p:nvCxnSpPr>
        <p:spPr>
          <a:xfrm>
            <a:off x="354527" y="609290"/>
            <a:ext cx="842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Plassholder for innhold 2"/>
          <p:cNvSpPr>
            <a:spLocks noGrp="1"/>
          </p:cNvSpPr>
          <p:nvPr>
            <p:ph idx="1"/>
          </p:nvPr>
        </p:nvSpPr>
        <p:spPr>
          <a:xfrm>
            <a:off x="4425901" y="1657367"/>
            <a:ext cx="4352625" cy="3360374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bilde 2"/>
          <p:cNvSpPr>
            <a:spLocks noGrp="1"/>
          </p:cNvSpPr>
          <p:nvPr>
            <p:ph type="pic" idx="13"/>
          </p:nvPr>
        </p:nvSpPr>
        <p:spPr>
          <a:xfrm>
            <a:off x="354527" y="1657367"/>
            <a:ext cx="3960000" cy="330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3" name="TekstSylinder 12"/>
          <p:cNvSpPr txBox="1"/>
          <p:nvPr userDrawn="1"/>
        </p:nvSpPr>
        <p:spPr>
          <a:xfrm>
            <a:off x="2662288" y="5301380"/>
            <a:ext cx="16936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www.fylkesmannen.no/oppland</a:t>
            </a:r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4425902" y="5301380"/>
            <a:ext cx="20528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dirty="0" err="1"/>
              <a:t>Facebookcom</a:t>
            </a:r>
            <a:r>
              <a:rPr lang="nb-NO" sz="800" dirty="0"/>
              <a:t>/fylkesmannen/oppland</a:t>
            </a:r>
          </a:p>
        </p:txBody>
      </p:sp>
      <p:pic>
        <p:nvPicPr>
          <p:cNvPr id="16" name="Bild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901" y="5336540"/>
            <a:ext cx="144000" cy="120000"/>
          </a:xfrm>
          <a:prstGeom prst="rect">
            <a:avLst/>
          </a:prstGeom>
        </p:spPr>
      </p:pic>
      <p:sp>
        <p:nvSpPr>
          <p:cNvPr id="1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352406" y="5296959"/>
            <a:ext cx="2133600" cy="304271"/>
          </a:xfrm>
        </p:spPr>
        <p:txBody>
          <a:bodyPr/>
          <a:lstStyle/>
          <a:p>
            <a:fld id="{863FD3BB-B9E4-4A03-A4DD-53E6462838A7}" type="datetimeFigureOut">
              <a:rPr lang="nb-NO" smtClean="0"/>
              <a:t>17. jan 2019</a:t>
            </a:fld>
            <a:endParaRPr lang="nb-NO"/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630834" y="5296959"/>
            <a:ext cx="2133600" cy="304271"/>
          </a:xfrm>
        </p:spPr>
        <p:txBody>
          <a:bodyPr/>
          <a:lstStyle/>
          <a:p>
            <a:fld id="{E63EDC32-BABB-4F37-8CDD-95FAD9A74450}" type="slidenum">
              <a:rPr lang="nb-NO" smtClean="0"/>
              <a:t>‹#›</a:t>
            </a:fld>
            <a:endParaRPr lang="nb-NO"/>
          </a:p>
        </p:txBody>
      </p:sp>
      <p:sp>
        <p:nvSpPr>
          <p:cNvPr id="19" name="Rektangel 18"/>
          <p:cNvSpPr/>
          <p:nvPr userDrawn="1"/>
        </p:nvSpPr>
        <p:spPr>
          <a:xfrm>
            <a:off x="354527" y="5137753"/>
            <a:ext cx="8424000" cy="150000"/>
          </a:xfrm>
          <a:prstGeom prst="rect">
            <a:avLst/>
          </a:prstGeom>
          <a:solidFill>
            <a:srgbClr val="171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noFill/>
              </a:ln>
            </a:endParaRPr>
          </a:p>
        </p:txBody>
      </p:sp>
      <p:pic>
        <p:nvPicPr>
          <p:cNvPr id="20" name="Bild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229" y="150212"/>
            <a:ext cx="726811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51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og større tekst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54527" y="637253"/>
            <a:ext cx="8424000" cy="952500"/>
          </a:xfrm>
        </p:spPr>
        <p:txBody>
          <a:bodyPr>
            <a:normAutofit/>
          </a:bodyPr>
          <a:lstStyle>
            <a:lvl1pPr>
              <a:defRPr sz="3200" b="1">
                <a:latin typeface="+mj-lt"/>
                <a:cs typeface="Arial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cxnSp>
        <p:nvCxnSpPr>
          <p:cNvPr id="7" name="Rett linje 6"/>
          <p:cNvCxnSpPr/>
          <p:nvPr userDrawn="1"/>
        </p:nvCxnSpPr>
        <p:spPr>
          <a:xfrm>
            <a:off x="354527" y="609290"/>
            <a:ext cx="842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Plassholder for innhold 2"/>
          <p:cNvSpPr>
            <a:spLocks noGrp="1"/>
          </p:cNvSpPr>
          <p:nvPr>
            <p:ph idx="1"/>
          </p:nvPr>
        </p:nvSpPr>
        <p:spPr>
          <a:xfrm>
            <a:off x="2411760" y="1657367"/>
            <a:ext cx="6366766" cy="3360374"/>
          </a:xfrm>
        </p:spPr>
        <p:txBody>
          <a:bodyPr>
            <a:normAutofit/>
          </a:bodyPr>
          <a:lstStyle>
            <a:lvl1pPr>
              <a:defRPr sz="2400">
                <a:latin typeface="+mn-lt"/>
                <a:cs typeface="Arial" pitchFamily="34" charset="0"/>
              </a:defRPr>
            </a:lvl1pPr>
            <a:lvl2pPr>
              <a:defRPr sz="2000">
                <a:latin typeface="+mn-lt"/>
                <a:cs typeface="Arial" pitchFamily="34" charset="0"/>
              </a:defRPr>
            </a:lvl2pPr>
            <a:lvl3pPr>
              <a:defRPr sz="1800">
                <a:latin typeface="+mn-lt"/>
                <a:cs typeface="Arial" pitchFamily="34" charset="0"/>
              </a:defRPr>
            </a:lvl3pPr>
            <a:lvl4pPr>
              <a:defRPr sz="1600">
                <a:latin typeface="+mn-lt"/>
                <a:cs typeface="Arial" pitchFamily="34" charset="0"/>
              </a:defRPr>
            </a:lvl4pPr>
            <a:lvl5pPr>
              <a:defRPr sz="1600">
                <a:latin typeface="+mn-lt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bilde 2"/>
          <p:cNvSpPr>
            <a:spLocks noGrp="1"/>
          </p:cNvSpPr>
          <p:nvPr>
            <p:ph type="pic" idx="13"/>
          </p:nvPr>
        </p:nvSpPr>
        <p:spPr>
          <a:xfrm>
            <a:off x="354527" y="1657367"/>
            <a:ext cx="1980000" cy="165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3" name="Plassholder for bilde 2"/>
          <p:cNvSpPr>
            <a:spLocks noGrp="1"/>
          </p:cNvSpPr>
          <p:nvPr>
            <p:ph type="pic" idx="15"/>
          </p:nvPr>
        </p:nvSpPr>
        <p:spPr>
          <a:xfrm>
            <a:off x="354527" y="3374928"/>
            <a:ext cx="1980000" cy="165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6" name="TekstSylinder 15"/>
          <p:cNvSpPr txBox="1"/>
          <p:nvPr userDrawn="1"/>
        </p:nvSpPr>
        <p:spPr>
          <a:xfrm>
            <a:off x="2662288" y="5301380"/>
            <a:ext cx="16936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www.fylkesmannen.no/oppland</a:t>
            </a:r>
          </a:p>
        </p:txBody>
      </p:sp>
      <p:sp>
        <p:nvSpPr>
          <p:cNvPr id="17" name="TekstSylinder 16"/>
          <p:cNvSpPr txBox="1"/>
          <p:nvPr userDrawn="1"/>
        </p:nvSpPr>
        <p:spPr>
          <a:xfrm>
            <a:off x="4425902" y="5301380"/>
            <a:ext cx="20528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dirty="0" err="1"/>
              <a:t>Facebookcom</a:t>
            </a:r>
            <a:r>
              <a:rPr lang="nb-NO" sz="800" dirty="0"/>
              <a:t>/fylkesmannen/oppland</a:t>
            </a:r>
          </a:p>
        </p:txBody>
      </p:sp>
      <p:pic>
        <p:nvPicPr>
          <p:cNvPr id="18" name="Bild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901" y="5336540"/>
            <a:ext cx="144000" cy="120000"/>
          </a:xfrm>
          <a:prstGeom prst="rect">
            <a:avLst/>
          </a:prstGeom>
        </p:spPr>
      </p:pic>
      <p:sp>
        <p:nvSpPr>
          <p:cNvPr id="19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352406" y="5296959"/>
            <a:ext cx="2133600" cy="304271"/>
          </a:xfrm>
        </p:spPr>
        <p:txBody>
          <a:bodyPr/>
          <a:lstStyle/>
          <a:p>
            <a:fld id="{863FD3BB-B9E4-4A03-A4DD-53E6462838A7}" type="datetimeFigureOut">
              <a:rPr lang="nb-NO" smtClean="0"/>
              <a:t>17. jan 2019</a:t>
            </a:fld>
            <a:endParaRPr lang="nb-NO"/>
          </a:p>
        </p:txBody>
      </p:sp>
      <p:sp>
        <p:nvSpPr>
          <p:cNvPr id="20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630834" y="5296959"/>
            <a:ext cx="2133600" cy="304271"/>
          </a:xfrm>
        </p:spPr>
        <p:txBody>
          <a:bodyPr/>
          <a:lstStyle/>
          <a:p>
            <a:fld id="{E63EDC32-BABB-4F37-8CDD-95FAD9A74450}" type="slidenum">
              <a:rPr lang="nb-NO" smtClean="0"/>
              <a:t>‹#›</a:t>
            </a:fld>
            <a:endParaRPr lang="nb-NO"/>
          </a:p>
        </p:txBody>
      </p:sp>
      <p:sp>
        <p:nvSpPr>
          <p:cNvPr id="21" name="Rektangel 20"/>
          <p:cNvSpPr/>
          <p:nvPr userDrawn="1"/>
        </p:nvSpPr>
        <p:spPr>
          <a:xfrm>
            <a:off x="354527" y="5137753"/>
            <a:ext cx="8424000" cy="150000"/>
          </a:xfrm>
          <a:prstGeom prst="rect">
            <a:avLst/>
          </a:prstGeom>
          <a:solidFill>
            <a:srgbClr val="171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noFill/>
              </a:ln>
            </a:endParaRPr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229" y="150212"/>
            <a:ext cx="726811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51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åend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54527" y="637253"/>
            <a:ext cx="8424000" cy="952500"/>
          </a:xfrm>
        </p:spPr>
        <p:txBody>
          <a:bodyPr>
            <a:normAutofit/>
          </a:bodyPr>
          <a:lstStyle>
            <a:lvl1pPr>
              <a:defRPr sz="3200" b="1">
                <a:latin typeface="+mj-lt"/>
                <a:cs typeface="Arial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cxnSp>
        <p:nvCxnSpPr>
          <p:cNvPr id="7" name="Rett linje 6"/>
          <p:cNvCxnSpPr/>
          <p:nvPr userDrawn="1"/>
        </p:nvCxnSpPr>
        <p:spPr>
          <a:xfrm>
            <a:off x="354527" y="609290"/>
            <a:ext cx="842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lassholder for bilde 2"/>
          <p:cNvSpPr>
            <a:spLocks noGrp="1"/>
          </p:cNvSpPr>
          <p:nvPr>
            <p:ph type="pic" idx="13"/>
          </p:nvPr>
        </p:nvSpPr>
        <p:spPr>
          <a:xfrm>
            <a:off x="345901" y="1628613"/>
            <a:ext cx="2808000" cy="34803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3" name="Plassholder for bilde 2"/>
          <p:cNvSpPr>
            <a:spLocks noGrp="1"/>
          </p:cNvSpPr>
          <p:nvPr>
            <p:ph type="pic" idx="15"/>
          </p:nvPr>
        </p:nvSpPr>
        <p:spPr>
          <a:xfrm>
            <a:off x="3168000" y="1628613"/>
            <a:ext cx="2808000" cy="34803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bilde 2"/>
          <p:cNvSpPr>
            <a:spLocks noGrp="1"/>
          </p:cNvSpPr>
          <p:nvPr>
            <p:ph type="pic" idx="16"/>
          </p:nvPr>
        </p:nvSpPr>
        <p:spPr>
          <a:xfrm>
            <a:off x="5994908" y="1628613"/>
            <a:ext cx="2766367" cy="34803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6" name="TekstSylinder 15"/>
          <p:cNvSpPr txBox="1"/>
          <p:nvPr userDrawn="1"/>
        </p:nvSpPr>
        <p:spPr>
          <a:xfrm>
            <a:off x="2662288" y="5301380"/>
            <a:ext cx="16936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www.fylkesmannen.no/oppland</a:t>
            </a:r>
          </a:p>
        </p:txBody>
      </p:sp>
      <p:sp>
        <p:nvSpPr>
          <p:cNvPr id="17" name="TekstSylinder 16"/>
          <p:cNvSpPr txBox="1"/>
          <p:nvPr userDrawn="1"/>
        </p:nvSpPr>
        <p:spPr>
          <a:xfrm>
            <a:off x="4425902" y="5301380"/>
            <a:ext cx="20528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dirty="0" err="1"/>
              <a:t>Facebookcom</a:t>
            </a:r>
            <a:r>
              <a:rPr lang="nb-NO" sz="800" dirty="0"/>
              <a:t>/fylkesmannen/oppland</a:t>
            </a:r>
          </a:p>
        </p:txBody>
      </p:sp>
      <p:pic>
        <p:nvPicPr>
          <p:cNvPr id="18" name="Bild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901" y="5336540"/>
            <a:ext cx="144000" cy="120000"/>
          </a:xfrm>
          <a:prstGeom prst="rect">
            <a:avLst/>
          </a:prstGeom>
        </p:spPr>
      </p:pic>
      <p:sp>
        <p:nvSpPr>
          <p:cNvPr id="19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352406" y="5296959"/>
            <a:ext cx="2133600" cy="304271"/>
          </a:xfrm>
        </p:spPr>
        <p:txBody>
          <a:bodyPr/>
          <a:lstStyle/>
          <a:p>
            <a:fld id="{863FD3BB-B9E4-4A03-A4DD-53E6462838A7}" type="datetimeFigureOut">
              <a:rPr lang="nb-NO" smtClean="0"/>
              <a:t>17. jan 2019</a:t>
            </a:fld>
            <a:endParaRPr lang="nb-NO"/>
          </a:p>
        </p:txBody>
      </p:sp>
      <p:sp>
        <p:nvSpPr>
          <p:cNvPr id="20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630834" y="5296959"/>
            <a:ext cx="2133600" cy="304271"/>
          </a:xfrm>
        </p:spPr>
        <p:txBody>
          <a:bodyPr/>
          <a:lstStyle/>
          <a:p>
            <a:fld id="{E63EDC32-BABB-4F37-8CDD-95FAD9A74450}" type="slidenum">
              <a:rPr lang="nb-NO" smtClean="0"/>
              <a:t>‹#›</a:t>
            </a:fld>
            <a:endParaRPr lang="nb-NO"/>
          </a:p>
        </p:txBody>
      </p:sp>
      <p:sp>
        <p:nvSpPr>
          <p:cNvPr id="21" name="Rektangel 20"/>
          <p:cNvSpPr/>
          <p:nvPr userDrawn="1"/>
        </p:nvSpPr>
        <p:spPr>
          <a:xfrm>
            <a:off x="354527" y="5137753"/>
            <a:ext cx="8424000" cy="150000"/>
          </a:xfrm>
          <a:prstGeom prst="rect">
            <a:avLst/>
          </a:prstGeom>
          <a:solidFill>
            <a:srgbClr val="171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noFill/>
              </a:ln>
            </a:endParaRPr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229" y="150212"/>
            <a:ext cx="726811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51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>
            <a:normAutofit/>
          </a:bodyPr>
          <a:lstStyle>
            <a:lvl1pPr>
              <a:defRPr sz="32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54528" y="228865"/>
            <a:ext cx="6122473" cy="4876271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2662288" y="5301380"/>
            <a:ext cx="16936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www.fylkesmannen.no/oppland</a:t>
            </a:r>
          </a:p>
        </p:txBody>
      </p:sp>
      <p:sp>
        <p:nvSpPr>
          <p:cNvPr id="9" name="TekstSylinder 8"/>
          <p:cNvSpPr txBox="1"/>
          <p:nvPr userDrawn="1"/>
        </p:nvSpPr>
        <p:spPr>
          <a:xfrm>
            <a:off x="4425902" y="5301380"/>
            <a:ext cx="20528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dirty="0" err="1"/>
              <a:t>Facebookcom</a:t>
            </a:r>
            <a:r>
              <a:rPr lang="nb-NO" sz="800" dirty="0"/>
              <a:t>/fylkesmannen/oppland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901" y="5336540"/>
            <a:ext cx="144000" cy="120000"/>
          </a:xfrm>
          <a:prstGeom prst="rect">
            <a:avLst/>
          </a:prstGeom>
        </p:spPr>
      </p:pic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352406" y="5296959"/>
            <a:ext cx="2133600" cy="304271"/>
          </a:xfrm>
        </p:spPr>
        <p:txBody>
          <a:bodyPr/>
          <a:lstStyle/>
          <a:p>
            <a:fld id="{863FD3BB-B9E4-4A03-A4DD-53E6462838A7}" type="datetimeFigureOut">
              <a:rPr lang="nb-NO" smtClean="0"/>
              <a:t>17. jan 2019</a:t>
            </a:fld>
            <a:endParaRPr lang="nb-NO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630834" y="5296959"/>
            <a:ext cx="2133600" cy="304271"/>
          </a:xfrm>
        </p:spPr>
        <p:txBody>
          <a:bodyPr/>
          <a:lstStyle/>
          <a:p>
            <a:fld id="{E63EDC32-BABB-4F37-8CDD-95FAD9A74450}" type="slidenum">
              <a:rPr lang="nb-NO" smtClean="0"/>
              <a:t>‹#›</a:t>
            </a:fld>
            <a:endParaRPr lang="nb-NO"/>
          </a:p>
        </p:txBody>
      </p:sp>
      <p:sp>
        <p:nvSpPr>
          <p:cNvPr id="13" name="Rektangel 12"/>
          <p:cNvSpPr/>
          <p:nvPr userDrawn="1"/>
        </p:nvSpPr>
        <p:spPr>
          <a:xfrm>
            <a:off x="354527" y="5137753"/>
            <a:ext cx="8424000" cy="150000"/>
          </a:xfrm>
          <a:prstGeom prst="rect">
            <a:avLst/>
          </a:prstGeom>
          <a:solidFill>
            <a:srgbClr val="171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62182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0B9DA5E9-E91A-424D-933E-5063D8A88C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442594"/>
            <a:ext cx="3059832" cy="127240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53591" y="647360"/>
            <a:ext cx="8424000" cy="952500"/>
          </a:xfrm>
        </p:spPr>
        <p:txBody>
          <a:bodyPr>
            <a:normAutofit/>
          </a:bodyPr>
          <a:lstStyle>
            <a:lvl1pPr>
              <a:defRPr sz="3200" b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6532" y="1628613"/>
            <a:ext cx="8424000" cy="3480387"/>
          </a:xfrm>
        </p:spPr>
        <p:txBody>
          <a:bodyPr>
            <a:normAutofit/>
          </a:bodyPr>
          <a:lstStyle>
            <a:lvl1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352406" y="5296959"/>
            <a:ext cx="2133600" cy="304271"/>
          </a:xfrm>
        </p:spPr>
        <p:txBody>
          <a:bodyPr/>
          <a:lstStyle/>
          <a:p>
            <a:fld id="{863FD3BB-B9E4-4A03-A4DD-53E6462838A7}" type="datetimeFigureOut">
              <a:rPr lang="nb-NO" smtClean="0"/>
              <a:t>17. jan 2019</a:t>
            </a:fld>
            <a:endParaRPr lang="nb-NO"/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3498791" y="5296958"/>
            <a:ext cx="2133600" cy="304271"/>
          </a:xfrm>
        </p:spPr>
        <p:txBody>
          <a:bodyPr/>
          <a:lstStyle>
            <a:lvl1pPr algn="ctr">
              <a:defRPr/>
            </a:lvl1pPr>
          </a:lstStyle>
          <a:p>
            <a:fld id="{E63EDC32-BABB-4F37-8CDD-95FAD9A74450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71AA1565-542B-4195-A33A-28E3E6783505}"/>
              </a:ext>
            </a:extLst>
          </p:cNvPr>
          <p:cNvPicPr/>
          <p:nvPr userDrawn="1"/>
        </p:nvPicPr>
        <p:blipFill rotWithShape="1">
          <a:blip r:embed="rId3"/>
          <a:srcRect l="29613" t="53746" r="37294" b="34289"/>
          <a:stretch/>
        </p:blipFill>
        <p:spPr>
          <a:xfrm>
            <a:off x="251520" y="1"/>
            <a:ext cx="3384376" cy="647360"/>
          </a:xfrm>
          <a:prstGeom prst="rect">
            <a:avLst/>
          </a:prstGeom>
        </p:spPr>
      </p:pic>
      <p:cxnSp>
        <p:nvCxnSpPr>
          <p:cNvPr id="20" name="Rett linje 19">
            <a:extLst>
              <a:ext uri="{FF2B5EF4-FFF2-40B4-BE49-F238E27FC236}">
                <a16:creationId xmlns:a16="http://schemas.microsoft.com/office/drawing/2014/main" id="{AE76ACE0-F9EC-432A-AE46-2B14D9661F1E}"/>
              </a:ext>
            </a:extLst>
          </p:cNvPr>
          <p:cNvCxnSpPr/>
          <p:nvPr userDrawn="1"/>
        </p:nvCxnSpPr>
        <p:spPr>
          <a:xfrm>
            <a:off x="354527" y="553244"/>
            <a:ext cx="842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30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354527" y="1025257"/>
            <a:ext cx="842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kstSylinder 13"/>
          <p:cNvSpPr txBox="1"/>
          <p:nvPr userDrawn="1"/>
        </p:nvSpPr>
        <p:spPr>
          <a:xfrm>
            <a:off x="2662288" y="5301380"/>
            <a:ext cx="16936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www.fylkesmannen.no/oppland</a:t>
            </a:r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4425902" y="5301380"/>
            <a:ext cx="20528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dirty="0" err="1"/>
              <a:t>Facebookcom</a:t>
            </a:r>
            <a:r>
              <a:rPr lang="nb-NO" sz="800" dirty="0"/>
              <a:t>/fylkesmannen/oppland</a:t>
            </a:r>
          </a:p>
        </p:txBody>
      </p:sp>
      <p:pic>
        <p:nvPicPr>
          <p:cNvPr id="16" name="Bild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901" y="5336540"/>
            <a:ext cx="144000" cy="120000"/>
          </a:xfrm>
          <a:prstGeom prst="rect">
            <a:avLst/>
          </a:prstGeom>
        </p:spPr>
      </p:pic>
      <p:sp>
        <p:nvSpPr>
          <p:cNvPr id="1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352406" y="5296959"/>
            <a:ext cx="2133600" cy="304271"/>
          </a:xfrm>
        </p:spPr>
        <p:txBody>
          <a:bodyPr/>
          <a:lstStyle/>
          <a:p>
            <a:fld id="{863FD3BB-B9E4-4A03-A4DD-53E6462838A7}" type="datetimeFigureOut">
              <a:rPr lang="nb-NO" smtClean="0"/>
              <a:t>17. jan 2019</a:t>
            </a:fld>
            <a:endParaRPr lang="nb-NO"/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630834" y="5296959"/>
            <a:ext cx="2133600" cy="304271"/>
          </a:xfrm>
        </p:spPr>
        <p:txBody>
          <a:bodyPr/>
          <a:lstStyle/>
          <a:p>
            <a:fld id="{E63EDC32-BABB-4F37-8CDD-95FAD9A74450}" type="slidenum">
              <a:rPr lang="nb-NO" smtClean="0"/>
              <a:t>‹#›</a:t>
            </a:fld>
            <a:endParaRPr lang="nb-NO"/>
          </a:p>
        </p:txBody>
      </p:sp>
      <p:sp>
        <p:nvSpPr>
          <p:cNvPr id="19" name="Rektangel 18"/>
          <p:cNvSpPr/>
          <p:nvPr userDrawn="1"/>
        </p:nvSpPr>
        <p:spPr>
          <a:xfrm>
            <a:off x="354527" y="5137753"/>
            <a:ext cx="8424000" cy="150000"/>
          </a:xfrm>
          <a:prstGeom prst="rect">
            <a:avLst/>
          </a:prstGeom>
          <a:solidFill>
            <a:srgbClr val="171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noFill/>
              </a:ln>
            </a:endParaRP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564" y="193204"/>
            <a:ext cx="1391501" cy="8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9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54527" y="644860"/>
            <a:ext cx="8424000" cy="952500"/>
          </a:xfrm>
        </p:spPr>
        <p:txBody>
          <a:bodyPr>
            <a:normAutofit/>
          </a:bodyPr>
          <a:lstStyle>
            <a:lvl1pPr>
              <a:defRPr sz="3200" b="1">
                <a:latin typeface="+mj-lt"/>
                <a:cs typeface="Arial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54528" y="1597360"/>
            <a:ext cx="4141273" cy="3540393"/>
          </a:xfrm>
        </p:spPr>
        <p:txBody>
          <a:bodyPr>
            <a:normAutofit/>
          </a:bodyPr>
          <a:lstStyle>
            <a:lvl1pPr>
              <a:defRPr sz="2400">
                <a:latin typeface="+mn-lt"/>
                <a:cs typeface="Arial" pitchFamily="34" charset="0"/>
              </a:defRPr>
            </a:lvl1pPr>
            <a:lvl2pPr>
              <a:defRPr sz="2000">
                <a:latin typeface="+mn-lt"/>
                <a:cs typeface="Arial" pitchFamily="34" charset="0"/>
              </a:defRPr>
            </a:lvl2pPr>
            <a:lvl3pPr>
              <a:defRPr sz="1800">
                <a:latin typeface="+mn-lt"/>
                <a:cs typeface="Arial" pitchFamily="34" charset="0"/>
              </a:defRPr>
            </a:lvl3pPr>
            <a:lvl4pPr>
              <a:defRPr sz="1600">
                <a:latin typeface="+mn-lt"/>
                <a:cs typeface="Arial" pitchFamily="34" charset="0"/>
              </a:defRPr>
            </a:lvl4pPr>
            <a:lvl5pPr>
              <a:defRPr sz="1600"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597360"/>
            <a:ext cx="4130327" cy="3540393"/>
          </a:xfrm>
        </p:spPr>
        <p:txBody>
          <a:bodyPr>
            <a:normAutofit/>
          </a:bodyPr>
          <a:lstStyle>
            <a:lvl1pPr>
              <a:defRPr sz="2400">
                <a:latin typeface="+mn-lt"/>
                <a:cs typeface="Arial" pitchFamily="34" charset="0"/>
              </a:defRPr>
            </a:lvl1pPr>
            <a:lvl2pPr>
              <a:defRPr sz="2000">
                <a:latin typeface="+mn-lt"/>
                <a:cs typeface="Arial" pitchFamily="34" charset="0"/>
              </a:defRPr>
            </a:lvl2pPr>
            <a:lvl3pPr>
              <a:defRPr sz="1800">
                <a:latin typeface="+mn-lt"/>
                <a:cs typeface="Arial" pitchFamily="34" charset="0"/>
              </a:defRPr>
            </a:lvl3pPr>
            <a:lvl4pPr>
              <a:defRPr sz="1600">
                <a:latin typeface="+mn-lt"/>
                <a:cs typeface="Arial" pitchFamily="34" charset="0"/>
              </a:defRPr>
            </a:lvl4pPr>
            <a:lvl5pPr>
              <a:defRPr sz="1600"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354527" y="609290"/>
            <a:ext cx="842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kstSylinder 14"/>
          <p:cNvSpPr txBox="1"/>
          <p:nvPr userDrawn="1"/>
        </p:nvSpPr>
        <p:spPr>
          <a:xfrm>
            <a:off x="2662288" y="5301380"/>
            <a:ext cx="16936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www.fylkesmannen.no/oppland</a:t>
            </a:r>
          </a:p>
        </p:txBody>
      </p:sp>
      <p:sp>
        <p:nvSpPr>
          <p:cNvPr id="16" name="TekstSylinder 15"/>
          <p:cNvSpPr txBox="1"/>
          <p:nvPr userDrawn="1"/>
        </p:nvSpPr>
        <p:spPr>
          <a:xfrm>
            <a:off x="4425902" y="5301380"/>
            <a:ext cx="20528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dirty="0" err="1"/>
              <a:t>Facebookcom</a:t>
            </a:r>
            <a:r>
              <a:rPr lang="nb-NO" sz="800" dirty="0"/>
              <a:t>/fylkesmannen/oppland</a:t>
            </a:r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901" y="5336540"/>
            <a:ext cx="144000" cy="120000"/>
          </a:xfrm>
          <a:prstGeom prst="rect">
            <a:avLst/>
          </a:prstGeom>
        </p:spPr>
      </p:pic>
      <p:sp>
        <p:nvSpPr>
          <p:cNvPr id="18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352406" y="5296959"/>
            <a:ext cx="2133600" cy="304271"/>
          </a:xfrm>
        </p:spPr>
        <p:txBody>
          <a:bodyPr/>
          <a:lstStyle/>
          <a:p>
            <a:fld id="{863FD3BB-B9E4-4A03-A4DD-53E6462838A7}" type="datetimeFigureOut">
              <a:rPr lang="nb-NO" smtClean="0"/>
              <a:t>17. jan 2019</a:t>
            </a:fld>
            <a:endParaRPr lang="nb-NO"/>
          </a:p>
        </p:txBody>
      </p:sp>
      <p:sp>
        <p:nvSpPr>
          <p:cNvPr id="1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630834" y="5296959"/>
            <a:ext cx="2133600" cy="304271"/>
          </a:xfrm>
        </p:spPr>
        <p:txBody>
          <a:bodyPr/>
          <a:lstStyle/>
          <a:p>
            <a:fld id="{E63EDC32-BABB-4F37-8CDD-95FAD9A74450}" type="slidenum">
              <a:rPr lang="nb-NO" smtClean="0"/>
              <a:t>‹#›</a:t>
            </a:fld>
            <a:endParaRPr lang="nb-NO"/>
          </a:p>
        </p:txBody>
      </p:sp>
      <p:sp>
        <p:nvSpPr>
          <p:cNvPr id="13" name="Rektangel 12"/>
          <p:cNvSpPr/>
          <p:nvPr userDrawn="1"/>
        </p:nvSpPr>
        <p:spPr>
          <a:xfrm>
            <a:off x="354527" y="5137753"/>
            <a:ext cx="8424000" cy="150000"/>
          </a:xfrm>
          <a:prstGeom prst="rect">
            <a:avLst/>
          </a:prstGeom>
          <a:solidFill>
            <a:srgbClr val="171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noFill/>
              </a:ln>
            </a:endParaRP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229" y="150212"/>
            <a:ext cx="726811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70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53591" y="638773"/>
            <a:ext cx="8424000" cy="952500"/>
          </a:xfrm>
        </p:spPr>
        <p:txBody>
          <a:bodyPr>
            <a:normAutofit/>
          </a:bodyPr>
          <a:lstStyle>
            <a:lvl1pPr>
              <a:defRPr sz="3200" b="1">
                <a:latin typeface="+mj-lt"/>
                <a:cs typeface="Arial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54528" y="1633613"/>
            <a:ext cx="4142861" cy="533135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54528" y="2197428"/>
            <a:ext cx="4142861" cy="2907708"/>
          </a:xfrm>
        </p:spPr>
        <p:txBody>
          <a:bodyPr>
            <a:normAutofit/>
          </a:bodyPr>
          <a:lstStyle>
            <a:lvl1pPr>
              <a:defRPr sz="2000">
                <a:latin typeface="+mn-lt"/>
                <a:cs typeface="Arial" pitchFamily="34" charset="0"/>
              </a:defRPr>
            </a:lvl1pPr>
            <a:lvl2pPr>
              <a:defRPr sz="1800">
                <a:latin typeface="+mn-lt"/>
                <a:cs typeface="Arial" pitchFamily="34" charset="0"/>
              </a:defRPr>
            </a:lvl2pPr>
            <a:lvl3pPr>
              <a:defRPr sz="1600">
                <a:latin typeface="+mn-lt"/>
                <a:cs typeface="Arial" pitchFamily="34" charset="0"/>
              </a:defRPr>
            </a:lvl3pPr>
            <a:lvl4pPr>
              <a:defRPr sz="1400">
                <a:latin typeface="+mn-lt"/>
                <a:cs typeface="Arial" pitchFamily="34" charset="0"/>
              </a:defRPr>
            </a:lvl4pPr>
            <a:lvl5pPr>
              <a:defRPr sz="1400">
                <a:latin typeface="+mn-lt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633613"/>
            <a:ext cx="4133502" cy="533135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97428"/>
            <a:ext cx="4133502" cy="2907708"/>
          </a:xfrm>
        </p:spPr>
        <p:txBody>
          <a:bodyPr>
            <a:normAutofit/>
          </a:bodyPr>
          <a:lstStyle>
            <a:lvl1pPr>
              <a:defRPr sz="2000">
                <a:latin typeface="+mn-lt"/>
                <a:cs typeface="Arial" pitchFamily="34" charset="0"/>
              </a:defRPr>
            </a:lvl1pPr>
            <a:lvl2pPr>
              <a:defRPr sz="1800">
                <a:latin typeface="+mn-lt"/>
                <a:cs typeface="Arial" pitchFamily="34" charset="0"/>
              </a:defRPr>
            </a:lvl2pPr>
            <a:lvl3pPr>
              <a:defRPr sz="1600">
                <a:latin typeface="+mn-lt"/>
                <a:cs typeface="Arial" pitchFamily="34" charset="0"/>
              </a:defRPr>
            </a:lvl3pPr>
            <a:lvl4pPr>
              <a:defRPr sz="1400">
                <a:latin typeface="+mn-lt"/>
                <a:cs typeface="Arial" pitchFamily="34" charset="0"/>
              </a:defRPr>
            </a:lvl4pPr>
            <a:lvl5pPr>
              <a:defRPr sz="1400">
                <a:latin typeface="+mn-lt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cxnSp>
        <p:nvCxnSpPr>
          <p:cNvPr id="11" name="Rett linje 10"/>
          <p:cNvCxnSpPr/>
          <p:nvPr userDrawn="1"/>
        </p:nvCxnSpPr>
        <p:spPr>
          <a:xfrm>
            <a:off x="354527" y="609290"/>
            <a:ext cx="842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kstSylinder 13"/>
          <p:cNvSpPr txBox="1"/>
          <p:nvPr userDrawn="1"/>
        </p:nvSpPr>
        <p:spPr>
          <a:xfrm>
            <a:off x="2662288" y="5301380"/>
            <a:ext cx="16936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www.fylkesmannen.no/oppland</a:t>
            </a:r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4425902" y="5301380"/>
            <a:ext cx="20528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dirty="0" err="1"/>
              <a:t>Facebookcom</a:t>
            </a:r>
            <a:r>
              <a:rPr lang="nb-NO" sz="800" dirty="0"/>
              <a:t>/fylkesmannen/oppland</a:t>
            </a:r>
          </a:p>
        </p:txBody>
      </p:sp>
      <p:pic>
        <p:nvPicPr>
          <p:cNvPr id="16" name="Bild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901" y="5336540"/>
            <a:ext cx="144000" cy="120000"/>
          </a:xfrm>
          <a:prstGeom prst="rect">
            <a:avLst/>
          </a:prstGeom>
        </p:spPr>
      </p:pic>
      <p:sp>
        <p:nvSpPr>
          <p:cNvPr id="1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352406" y="5296959"/>
            <a:ext cx="2133600" cy="304271"/>
          </a:xfrm>
        </p:spPr>
        <p:txBody>
          <a:bodyPr/>
          <a:lstStyle/>
          <a:p>
            <a:fld id="{863FD3BB-B9E4-4A03-A4DD-53E6462838A7}" type="datetimeFigureOut">
              <a:rPr lang="nb-NO" smtClean="0"/>
              <a:t>17. jan 2019</a:t>
            </a:fld>
            <a:endParaRPr lang="nb-NO"/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630834" y="5296959"/>
            <a:ext cx="2133600" cy="304271"/>
          </a:xfrm>
        </p:spPr>
        <p:txBody>
          <a:bodyPr/>
          <a:lstStyle/>
          <a:p>
            <a:fld id="{E63EDC32-BABB-4F37-8CDD-95FAD9A74450}" type="slidenum">
              <a:rPr lang="nb-NO" smtClean="0"/>
              <a:t>‹#›</a:t>
            </a:fld>
            <a:endParaRPr lang="nb-NO"/>
          </a:p>
        </p:txBody>
      </p:sp>
      <p:sp>
        <p:nvSpPr>
          <p:cNvPr id="19" name="Rektangel 18"/>
          <p:cNvSpPr/>
          <p:nvPr userDrawn="1"/>
        </p:nvSpPr>
        <p:spPr>
          <a:xfrm>
            <a:off x="354527" y="5137753"/>
            <a:ext cx="8424000" cy="150000"/>
          </a:xfrm>
          <a:prstGeom prst="rect">
            <a:avLst/>
          </a:prstGeom>
          <a:solidFill>
            <a:srgbClr val="171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noFill/>
              </a:ln>
            </a:endParaRPr>
          </a:p>
        </p:txBody>
      </p:sp>
      <p:pic>
        <p:nvPicPr>
          <p:cNvPr id="20" name="Bild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229" y="150212"/>
            <a:ext cx="726811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5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57084" y="637253"/>
            <a:ext cx="8424000" cy="952500"/>
          </a:xfrm>
        </p:spPr>
        <p:txBody>
          <a:bodyPr>
            <a:normAutofit/>
          </a:bodyPr>
          <a:lstStyle>
            <a:lvl1pPr>
              <a:defRPr sz="3200" b="1">
                <a:latin typeface="+mj-lt"/>
                <a:cs typeface="Arial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cxnSp>
        <p:nvCxnSpPr>
          <p:cNvPr id="7" name="Rett linje 6"/>
          <p:cNvCxnSpPr/>
          <p:nvPr userDrawn="1"/>
        </p:nvCxnSpPr>
        <p:spPr>
          <a:xfrm>
            <a:off x="354527" y="609290"/>
            <a:ext cx="84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/>
          <p:cNvSpPr txBox="1"/>
          <p:nvPr userDrawn="1"/>
        </p:nvSpPr>
        <p:spPr>
          <a:xfrm>
            <a:off x="2662288" y="5301380"/>
            <a:ext cx="16936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www.fylkesmannen.no/oppland</a:t>
            </a:r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4425902" y="5301380"/>
            <a:ext cx="20528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dirty="0" err="1"/>
              <a:t>Facebookcom</a:t>
            </a:r>
            <a:r>
              <a:rPr lang="nb-NO" sz="800" dirty="0"/>
              <a:t>/fylkesmannen/oppland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901" y="5336540"/>
            <a:ext cx="144000" cy="120000"/>
          </a:xfrm>
          <a:prstGeom prst="rect">
            <a:avLst/>
          </a:prstGeom>
        </p:spPr>
      </p:pic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352406" y="5296959"/>
            <a:ext cx="2133600" cy="304271"/>
          </a:xfrm>
        </p:spPr>
        <p:txBody>
          <a:bodyPr/>
          <a:lstStyle/>
          <a:p>
            <a:fld id="{863FD3BB-B9E4-4A03-A4DD-53E6462838A7}" type="datetimeFigureOut">
              <a:rPr lang="nb-NO" smtClean="0"/>
              <a:t>17. jan 2019</a:t>
            </a:fld>
            <a:endParaRPr lang="nb-NO"/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630834" y="5296959"/>
            <a:ext cx="2133600" cy="304271"/>
          </a:xfrm>
        </p:spPr>
        <p:txBody>
          <a:bodyPr/>
          <a:lstStyle/>
          <a:p>
            <a:fld id="{E63EDC32-BABB-4F37-8CDD-95FAD9A74450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Rektangel 14"/>
          <p:cNvSpPr/>
          <p:nvPr userDrawn="1"/>
        </p:nvSpPr>
        <p:spPr>
          <a:xfrm>
            <a:off x="354527" y="5137753"/>
            <a:ext cx="8424000" cy="150000"/>
          </a:xfrm>
          <a:prstGeom prst="rect">
            <a:avLst/>
          </a:prstGeom>
          <a:solidFill>
            <a:srgbClr val="171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noFill/>
              </a:ln>
            </a:endParaRPr>
          </a:p>
        </p:txBody>
      </p:sp>
      <p:pic>
        <p:nvPicPr>
          <p:cNvPr id="16" name="Bild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229" y="150212"/>
            <a:ext cx="726811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15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352406" y="5296959"/>
            <a:ext cx="2133600" cy="304271"/>
          </a:xfrm>
        </p:spPr>
        <p:txBody>
          <a:bodyPr/>
          <a:lstStyle/>
          <a:p>
            <a:fld id="{863FD3BB-B9E4-4A03-A4DD-53E6462838A7}" type="datetimeFigureOut">
              <a:rPr lang="nb-NO" smtClean="0"/>
              <a:t>17. jan 2019</a:t>
            </a:fld>
            <a:endParaRPr lang="nb-NO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630834" y="5296959"/>
            <a:ext cx="2133600" cy="304271"/>
          </a:xfrm>
        </p:spPr>
        <p:txBody>
          <a:bodyPr/>
          <a:lstStyle/>
          <a:p>
            <a:fld id="{E63EDC32-BABB-4F37-8CDD-95FAD9A744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7293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51631" y="641068"/>
            <a:ext cx="3110986" cy="968375"/>
          </a:xfrm>
        </p:spPr>
        <p:txBody>
          <a:bodyPr anchor="b"/>
          <a:lstStyle>
            <a:lvl1pPr algn="l">
              <a:defRPr sz="2000" b="1">
                <a:latin typeface="+mj-lt"/>
                <a:cs typeface="Arial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697260"/>
            <a:ext cx="5203477" cy="4407876"/>
          </a:xfrm>
        </p:spPr>
        <p:txBody>
          <a:bodyPr>
            <a:normAutofit/>
          </a:bodyPr>
          <a:lstStyle>
            <a:lvl1pPr>
              <a:defRPr sz="2400">
                <a:latin typeface="+mn-lt"/>
                <a:cs typeface="Arial" pitchFamily="34" charset="0"/>
              </a:defRPr>
            </a:lvl1pPr>
            <a:lvl2pPr>
              <a:defRPr sz="2000">
                <a:latin typeface="+mn-lt"/>
                <a:cs typeface="Arial" pitchFamily="34" charset="0"/>
              </a:defRPr>
            </a:lvl2pPr>
            <a:lvl3pPr>
              <a:defRPr sz="1800">
                <a:latin typeface="+mn-lt"/>
                <a:cs typeface="Arial" pitchFamily="34" charset="0"/>
              </a:defRPr>
            </a:lvl3pPr>
            <a:lvl4pPr>
              <a:defRPr sz="1600">
                <a:latin typeface="+mn-lt"/>
                <a:cs typeface="Arial" pitchFamily="34" charset="0"/>
              </a:defRPr>
            </a:lvl4pPr>
            <a:lvl5pPr>
              <a:defRPr sz="1600">
                <a:latin typeface="+mn-lt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354528" y="1657367"/>
            <a:ext cx="3110986" cy="3447769"/>
          </a:xfrm>
        </p:spPr>
        <p:txBody>
          <a:bodyPr/>
          <a:lstStyle>
            <a:lvl1pPr marL="0" indent="0">
              <a:buNone/>
              <a:defRPr sz="1400">
                <a:latin typeface="+mn-lt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354527" y="609290"/>
            <a:ext cx="84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/>
          <p:cNvSpPr txBox="1"/>
          <p:nvPr userDrawn="1"/>
        </p:nvSpPr>
        <p:spPr>
          <a:xfrm>
            <a:off x="2662288" y="5301380"/>
            <a:ext cx="16936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www.fylkesmannen.no/oppland</a:t>
            </a:r>
          </a:p>
        </p:txBody>
      </p:sp>
      <p:sp>
        <p:nvSpPr>
          <p:cNvPr id="13" name="TekstSylinder 12"/>
          <p:cNvSpPr txBox="1"/>
          <p:nvPr userDrawn="1"/>
        </p:nvSpPr>
        <p:spPr>
          <a:xfrm>
            <a:off x="4425902" y="5301380"/>
            <a:ext cx="20528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dirty="0" err="1"/>
              <a:t>Facebookcom</a:t>
            </a:r>
            <a:r>
              <a:rPr lang="nb-NO" sz="800" dirty="0"/>
              <a:t>/fylkesmannen/oppland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901" y="5336540"/>
            <a:ext cx="144000" cy="120000"/>
          </a:xfrm>
          <a:prstGeom prst="rect">
            <a:avLst/>
          </a:prstGeom>
        </p:spPr>
      </p:pic>
      <p:sp>
        <p:nvSpPr>
          <p:cNvPr id="15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352406" y="5296959"/>
            <a:ext cx="2133600" cy="304271"/>
          </a:xfrm>
        </p:spPr>
        <p:txBody>
          <a:bodyPr/>
          <a:lstStyle/>
          <a:p>
            <a:fld id="{863FD3BB-B9E4-4A03-A4DD-53E6462838A7}" type="datetimeFigureOut">
              <a:rPr lang="nb-NO" smtClean="0"/>
              <a:t>17. jan 2019</a:t>
            </a:fld>
            <a:endParaRPr lang="nb-NO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630834" y="5296959"/>
            <a:ext cx="2133600" cy="304271"/>
          </a:xfrm>
        </p:spPr>
        <p:txBody>
          <a:bodyPr/>
          <a:lstStyle/>
          <a:p>
            <a:fld id="{E63EDC32-BABB-4F37-8CDD-95FAD9A74450}" type="slidenum">
              <a:rPr lang="nb-NO" smtClean="0"/>
              <a:t>‹#›</a:t>
            </a:fld>
            <a:endParaRPr lang="nb-NO"/>
          </a:p>
        </p:txBody>
      </p:sp>
      <p:sp>
        <p:nvSpPr>
          <p:cNvPr id="17" name="Rektangel 16"/>
          <p:cNvSpPr/>
          <p:nvPr userDrawn="1"/>
        </p:nvSpPr>
        <p:spPr>
          <a:xfrm>
            <a:off x="354527" y="5137753"/>
            <a:ext cx="8424000" cy="150000"/>
          </a:xfrm>
          <a:prstGeom prst="rect">
            <a:avLst/>
          </a:prstGeom>
          <a:solidFill>
            <a:srgbClr val="171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noFill/>
              </a:ln>
            </a:endParaRPr>
          </a:p>
        </p:txBody>
      </p:sp>
      <p:pic>
        <p:nvPicPr>
          <p:cNvPr id="18" name="Bild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229" y="150212"/>
            <a:ext cx="726811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4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54527" y="3959185"/>
            <a:ext cx="84240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54527" y="637253"/>
            <a:ext cx="8424000" cy="33003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354527" y="4458405"/>
            <a:ext cx="84240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354527" y="609290"/>
            <a:ext cx="84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/>
          <p:cNvSpPr txBox="1"/>
          <p:nvPr userDrawn="1"/>
        </p:nvSpPr>
        <p:spPr>
          <a:xfrm>
            <a:off x="2662288" y="5301380"/>
            <a:ext cx="16936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www.fylkesmannen.no/oppland</a:t>
            </a:r>
          </a:p>
        </p:txBody>
      </p:sp>
      <p:sp>
        <p:nvSpPr>
          <p:cNvPr id="13" name="TekstSylinder 12"/>
          <p:cNvSpPr txBox="1"/>
          <p:nvPr userDrawn="1"/>
        </p:nvSpPr>
        <p:spPr>
          <a:xfrm>
            <a:off x="4425902" y="5301380"/>
            <a:ext cx="20528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dirty="0" err="1"/>
              <a:t>Facebookcom</a:t>
            </a:r>
            <a:r>
              <a:rPr lang="nb-NO" sz="800" dirty="0"/>
              <a:t>/fylkesmannen/oppland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901" y="5336540"/>
            <a:ext cx="144000" cy="120000"/>
          </a:xfrm>
          <a:prstGeom prst="rect">
            <a:avLst/>
          </a:prstGeom>
        </p:spPr>
      </p:pic>
      <p:sp>
        <p:nvSpPr>
          <p:cNvPr id="15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352406" y="5296959"/>
            <a:ext cx="2133600" cy="304271"/>
          </a:xfrm>
        </p:spPr>
        <p:txBody>
          <a:bodyPr/>
          <a:lstStyle/>
          <a:p>
            <a:fld id="{863FD3BB-B9E4-4A03-A4DD-53E6462838A7}" type="datetimeFigureOut">
              <a:rPr lang="nb-NO" smtClean="0"/>
              <a:t>17. jan 2019</a:t>
            </a:fld>
            <a:endParaRPr lang="nb-NO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630834" y="5296959"/>
            <a:ext cx="2133600" cy="304271"/>
          </a:xfrm>
        </p:spPr>
        <p:txBody>
          <a:bodyPr/>
          <a:lstStyle/>
          <a:p>
            <a:fld id="{E63EDC32-BABB-4F37-8CDD-95FAD9A74450}" type="slidenum">
              <a:rPr lang="nb-NO" smtClean="0"/>
              <a:t>‹#›</a:t>
            </a:fld>
            <a:endParaRPr lang="nb-NO"/>
          </a:p>
        </p:txBody>
      </p:sp>
      <p:sp>
        <p:nvSpPr>
          <p:cNvPr id="17" name="Rektangel 16"/>
          <p:cNvSpPr/>
          <p:nvPr userDrawn="1"/>
        </p:nvSpPr>
        <p:spPr>
          <a:xfrm>
            <a:off x="354527" y="5137753"/>
            <a:ext cx="8424000" cy="150000"/>
          </a:xfrm>
          <a:prstGeom prst="rect">
            <a:avLst/>
          </a:prstGeom>
          <a:solidFill>
            <a:srgbClr val="171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noFill/>
              </a:ln>
            </a:endParaRPr>
          </a:p>
        </p:txBody>
      </p:sp>
      <p:pic>
        <p:nvPicPr>
          <p:cNvPr id="18" name="Bild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229" y="150212"/>
            <a:ext cx="726811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60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FD3BB-B9E4-4A03-A4DD-53E6462838A7}" type="datetimeFigureOut">
              <a:rPr lang="nb-NO" smtClean="0"/>
              <a:t>17. jan 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EDC32-BABB-4F37-8CDD-95FAD9A744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189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4" r:id="rId11"/>
    <p:sldLayoutId id="2147483665" r:id="rId12"/>
    <p:sldLayoutId id="2147483660" r:id="rId13"/>
    <p:sldLayoutId id="2147483661" r:id="rId14"/>
    <p:sldLayoutId id="2147483662" r:id="rId15"/>
    <p:sldLayoutId id="2147483663" r:id="rId16"/>
    <p:sldLayoutId id="2147483659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fmophfa@fylkesmannen.no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melkeveien.me/NAPHA-Psykolog-i-kommunen/index.html#p=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helsedirektoratet.no/tilskudd/psykologer-i-de-kommunale-helse-og-omsorgstjenestene#tildeling-201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F38D2230-22F3-4489-9BC3-83A8BC42D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97260"/>
            <a:ext cx="7886700" cy="994172"/>
          </a:xfrm>
        </p:spPr>
        <p:txBody>
          <a:bodyPr>
            <a:normAutofit/>
          </a:bodyPr>
          <a:lstStyle/>
          <a:p>
            <a:r>
              <a:rPr lang="nb-NO" dirty="0"/>
              <a:t>Søknadsverksted 18.01.2019 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F0A72CE6-7781-402E-8023-F8F2471AC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93404"/>
            <a:ext cx="7886700" cy="3263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400" dirty="0"/>
              <a:t>Psykologer i kommunen </a:t>
            </a:r>
          </a:p>
          <a:p>
            <a:pPr marL="0" indent="0">
              <a:buNone/>
            </a:pPr>
            <a:endParaRPr lang="nb-NO" dirty="0"/>
          </a:p>
          <a:p>
            <a:pPr marL="0" indent="0" algn="ctr">
              <a:buNone/>
            </a:pPr>
            <a:r>
              <a:rPr lang="nb-NO" sz="2000" dirty="0"/>
              <a:t>Ansvarlig for søknadsbehandling:</a:t>
            </a:r>
          </a:p>
          <a:p>
            <a:pPr marL="0" indent="0" algn="ctr">
              <a:buNone/>
            </a:pPr>
            <a:r>
              <a:rPr lang="nb-NO" sz="2000" dirty="0"/>
              <a:t>Fylkesmannen i Innlandet v/ Heidi Fæste</a:t>
            </a:r>
          </a:p>
          <a:p>
            <a:pPr marL="0" indent="0" algn="ctr">
              <a:buNone/>
            </a:pPr>
            <a:r>
              <a:rPr lang="nb-NO" sz="2000" dirty="0"/>
              <a:t>          </a:t>
            </a:r>
            <a:r>
              <a:rPr lang="nb-NO" sz="2000" dirty="0">
                <a:hlinkClick r:id="rId2"/>
              </a:rPr>
              <a:t>fmophfa@fylkesmannen.no</a:t>
            </a:r>
            <a:r>
              <a:rPr lang="nb-NO" sz="2000" dirty="0"/>
              <a:t> 	</a:t>
            </a:r>
          </a:p>
          <a:p>
            <a:pPr marL="0" indent="0" algn="ctr">
              <a:buNone/>
            </a:pPr>
            <a:r>
              <a:rPr lang="nb-NO" sz="2000" dirty="0" err="1"/>
              <a:t>Tlf</a:t>
            </a:r>
            <a:r>
              <a:rPr lang="nb-NO" sz="2000" dirty="0"/>
              <a:t> 61266118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61275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9863CC6E-B773-44FC-81A1-A900C9764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100" dirty="0"/>
              <a:t>Begrensninger: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6ECEEC2-BB31-48F2-8F87-4DB0E483F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PP-tjenesten og barneverntjenesten kan </a:t>
            </a:r>
            <a:r>
              <a:rPr lang="nb-NO" u="sng" dirty="0"/>
              <a:t>ikke</a:t>
            </a:r>
            <a:r>
              <a:rPr lang="nb-NO" dirty="0"/>
              <a:t> motta tilskudd. Dette gjelder også NAV-kontor som ikke har integrert tjenester etter helse- og omsorgstjenesteloven. </a:t>
            </a:r>
          </a:p>
          <a:p>
            <a:pPr marL="0" indent="0">
              <a:buNone/>
            </a:pPr>
            <a:r>
              <a:rPr lang="nb-NO" dirty="0"/>
              <a:t>Det kan altså ikke gis tilskudd til psykolog som er tenkt å arbeide etter sosialtjenesteloven i NAV, lov om barneverntjenester eller lov om grunnskolen og den videregående opplæringen.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4159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9863CC6E-B773-44FC-81A1-A900C9764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100" dirty="0"/>
              <a:t>Og muligheter: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6ECEEC2-BB31-48F2-8F87-4DB0E483F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dirty="0"/>
              <a:t>Samtidig presiseres det at tilskuddsordningen har som formål å styrke samhandling og samarbeid på tvers av profesjoner, tjenester og sektorer for å gi et helhetlig og godt tilbud. Helse- og omsorgstjenesten oppfordres til å inngå forpliktende samarbeid med andre tjenester, sektorer og øvrige relevante aktører. Mange kommuner har organisert psykologen i tverrfaglige team og/eller samlokalisert ulike tjenester for å møte innbyggernes/brukernes behov på en god måte. Den enkelte kommune har mulighet til å organisere tilbudet til det beste for målgruppen(e) og ut fra lokale hensyn.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79825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9863CC6E-B773-44FC-81A1-A900C9764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100" dirty="0">
                <a:hlinkClick r:id="rId2"/>
              </a:rPr>
              <a:t>Gode eksempler fra kommunene</a:t>
            </a:r>
            <a:r>
              <a:rPr lang="nb-NO" sz="2100" dirty="0"/>
              <a:t>:</a:t>
            </a:r>
          </a:p>
        </p:txBody>
      </p:sp>
      <p:pic>
        <p:nvPicPr>
          <p:cNvPr id="2" name="Plassholder for innhold 1">
            <a:extLst>
              <a:ext uri="{FF2B5EF4-FFF2-40B4-BE49-F238E27FC236}">
                <a16:creationId xmlns:a16="http://schemas.microsoft.com/office/drawing/2014/main" id="{F9C610EE-6C46-41BD-82F8-2C74D8EB00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6674" y="1800692"/>
            <a:ext cx="4430652" cy="297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63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E6B8C3-E341-4E04-A645-F573C4120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2400" dirty="0"/>
              <a:t>Tilskudd til psykologer i de kommunale helse- og omsorgstjenestene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C3BA35C-63AC-4210-96E9-D16AECF27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1618229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Alle kommuner i Innlandet kan søke. </a:t>
            </a:r>
          </a:p>
          <a:p>
            <a:r>
              <a:rPr lang="nb-NO" dirty="0"/>
              <a:t>Beløp: kr 400 000,- pr. 100 % psykologstilling</a:t>
            </a:r>
          </a:p>
          <a:p>
            <a:r>
              <a:rPr lang="nb-NO" dirty="0"/>
              <a:t>Skal være tydelig forankret i helse- og omsorgstjenesteloven. </a:t>
            </a:r>
          </a:p>
          <a:p>
            <a:r>
              <a:rPr lang="nb-NO" dirty="0"/>
              <a:t>Kan benyttes i folkehelsearbeid.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63588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9863CC6E-B773-44FC-81A1-A900C9764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100" dirty="0"/>
              <a:t>Psykologer i de kommunale helse- og omsorgstjenestene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6ECEEC2-BB31-48F2-8F87-4DB0E483F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/>
              <a:t>Det ble gitt tilskudd til 20 av 22 kommuner i Hedmark i 2018</a:t>
            </a:r>
          </a:p>
          <a:p>
            <a:r>
              <a:rPr lang="nb-NO" dirty="0"/>
              <a:t>Det ble gitt tilskudd til 25 av 26 kommuner i Oppland i 2018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b="1" u="sng" dirty="0"/>
              <a:t>NB:</a:t>
            </a:r>
            <a:r>
              <a:rPr lang="nb-NO" dirty="0"/>
              <a:t> </a:t>
            </a:r>
            <a:r>
              <a:rPr lang="nb-NO" b="1" u="sng" dirty="0"/>
              <a:t>Det må være autorisert psykolog. </a:t>
            </a:r>
            <a:r>
              <a:rPr lang="nb-NO" dirty="0"/>
              <a:t>Fra  2020 blir det lovkrav om psykologkompetanse i kommunene.</a:t>
            </a:r>
            <a:endParaRPr lang="nb-NO" b="1" u="sng" dirty="0"/>
          </a:p>
          <a:p>
            <a:endParaRPr lang="nb-NO" b="1" dirty="0"/>
          </a:p>
          <a:p>
            <a:r>
              <a:rPr lang="nb-NO" b="1" dirty="0"/>
              <a:t>Søknadsfrist 10. februar 2019</a:t>
            </a:r>
          </a:p>
          <a:p>
            <a:r>
              <a:rPr lang="nb-NO" dirty="0"/>
              <a:t>For mer informasjon, se: </a:t>
            </a:r>
            <a:r>
              <a:rPr lang="nb-NO" u="sng" dirty="0">
                <a:hlinkClick r:id="rId2"/>
              </a:rPr>
              <a:t>Helsedirektorate</a:t>
            </a:r>
            <a:r>
              <a:rPr lang="nb-NO" dirty="0">
                <a:hlinkClick r:id="rId2"/>
              </a:rPr>
              <a:t>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9879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9863CC6E-B773-44FC-81A1-A900C9764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91" y="553244"/>
            <a:ext cx="8424000" cy="736713"/>
          </a:xfrm>
        </p:spPr>
        <p:txBody>
          <a:bodyPr>
            <a:normAutofit/>
          </a:bodyPr>
          <a:lstStyle/>
          <a:p>
            <a:r>
              <a:rPr lang="nb-NO" sz="2400" dirty="0"/>
              <a:t>Tilskuddsordningen er et virkemiddel for å:  </a:t>
            </a:r>
            <a:endParaRPr lang="nb-NO" sz="2100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6ECEEC2-BB31-48F2-8F87-4DB0E483F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9957"/>
            <a:ext cx="7886700" cy="4015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 </a:t>
            </a:r>
            <a:endParaRPr lang="nb-NO" sz="2600" dirty="0"/>
          </a:p>
          <a:p>
            <a:r>
              <a:rPr lang="nb-NO" sz="2600" dirty="0"/>
              <a:t>styrke kvalitet og kompetanse i det helhetlige og tverrfaglige kommunale arbeidet innen rus og psykisk helse, vold og traumefeltet. </a:t>
            </a:r>
          </a:p>
          <a:p>
            <a:r>
              <a:rPr lang="nb-NO" sz="2600" dirty="0"/>
              <a:t>inkludere psykisk helse som en likeverdig del i folkehelsearbeidet</a:t>
            </a:r>
          </a:p>
          <a:p>
            <a:r>
              <a:rPr lang="nb-NO" sz="2600" dirty="0"/>
              <a:t>tilby et mer koordinert, helhetlig og tilgjengelig tjenestetilbud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2412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9863CC6E-B773-44FC-81A1-A900C9764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91" y="647360"/>
            <a:ext cx="8424000" cy="481948"/>
          </a:xfrm>
        </p:spPr>
        <p:txBody>
          <a:bodyPr>
            <a:noAutofit/>
          </a:bodyPr>
          <a:lstStyle/>
          <a:p>
            <a:r>
              <a:rPr lang="nb-NO" sz="2800" dirty="0"/>
              <a:t>Tilskuddsordningen skal :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6ECEEC2-BB31-48F2-8F87-4DB0E483F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532" y="1129308"/>
            <a:ext cx="8424000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Bidra til forsterket rekruttering av psykologer og at kommunene benytter kompetansen:</a:t>
            </a:r>
          </a:p>
          <a:p>
            <a:r>
              <a:rPr lang="nb-NO" dirty="0"/>
              <a:t>system- og samfunnsrettet arbeid. </a:t>
            </a:r>
          </a:p>
          <a:p>
            <a:r>
              <a:rPr lang="nb-NO" dirty="0"/>
              <a:t>helsefremmende og forebyggende arbeid. </a:t>
            </a:r>
          </a:p>
          <a:p>
            <a:r>
              <a:rPr lang="nb-NO" dirty="0"/>
              <a:t>lavterskel behandlings- og oppfølgingstilbud, herunder også utredning og diagnostisering</a:t>
            </a:r>
          </a:p>
          <a:p>
            <a:r>
              <a:rPr lang="nb-NO" dirty="0"/>
              <a:t>utadrettet arbeid, hvor psykologen inngår i forpliktende tverrfaglig og/eller flerfaglig samarbeid.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42876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9863CC6E-B773-44FC-81A1-A900C9764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Målgruppe: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6ECEEC2-BB31-48F2-8F87-4DB0E483F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Kommunens ulike virksomheter forankret i helse- og omsorgstjenesten, samt arenaer som har betydning for innbyggernes psykiske helse og rusmiddelbruk, samt trivsel og mestring.</a:t>
            </a:r>
          </a:p>
          <a:p>
            <a:r>
              <a:rPr lang="nb-NO" dirty="0"/>
              <a:t>Mennesker i alle aldersgrupper med risiko for å utvikle, eller som har utviklet problemer knyttet til psykisk helse, rusmiddelbruk og/eller vold og traumer. Det gjelder både enkeltindivider, familier, pårørende, grupper og hele befolkningen.</a:t>
            </a:r>
          </a:p>
          <a:p>
            <a:r>
              <a:rPr lang="nb-NO" dirty="0"/>
              <a:t>Barn og unge som har vært utsatt for vold og overgrep/traumer og/eller med behov for oppfølging for bedre gjennomføring av skole og opplæring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29325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9863CC6E-B773-44FC-81A1-A900C9764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647360"/>
            <a:ext cx="8424000" cy="952500"/>
          </a:xfrm>
        </p:spPr>
        <p:txBody>
          <a:bodyPr>
            <a:normAutofit/>
          </a:bodyPr>
          <a:lstStyle/>
          <a:p>
            <a:r>
              <a:rPr lang="nb-NO" sz="2400" dirty="0"/>
              <a:t>Forutsetning for tildeling: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6ECEEC2-BB31-48F2-8F87-4DB0E483F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99860"/>
            <a:ext cx="7975798" cy="3299222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psykologstillingen </a:t>
            </a:r>
            <a:r>
              <a:rPr lang="nb-NO" b="1" u="sng" dirty="0"/>
              <a:t>skal </a:t>
            </a:r>
            <a:r>
              <a:rPr lang="nb-NO" dirty="0"/>
              <a:t>være forankret i helse- og omsorgstjenesten, herunder lov om kommunale helse- og omsorgstjenester</a:t>
            </a:r>
          </a:p>
          <a:p>
            <a:r>
              <a:rPr lang="nb-NO" dirty="0"/>
              <a:t>psykologtilbudet skal være lett tilgjengelig, gratis og uten henvisning – lavterskeltilbud</a:t>
            </a:r>
            <a:r>
              <a:rPr lang="nb-NO" i="1" dirty="0"/>
              <a:t> (gjelder kun i de tilfeller hvor psykologen skal arbeide klinisk)</a:t>
            </a:r>
          </a:p>
          <a:p>
            <a:r>
              <a:rPr lang="nb-NO" dirty="0"/>
              <a:t>kommunen skal dokumentere egenfinansiering av lønnsutgifter som overstiger tilskuddsbeløpet</a:t>
            </a:r>
          </a:p>
          <a:p>
            <a:r>
              <a:rPr lang="nb-NO" dirty="0"/>
              <a:t>I søknadsbehandlingen vil det bli lagt vekt på hvordan kommunen sannsynliggjør at psykologtilbudet kan bidra til måloppnåelse for tilskuddsordningen.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78548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9863CC6E-B773-44FC-81A1-A900C9764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100" dirty="0"/>
              <a:t>Prioriteringer: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6ECEEC2-BB31-48F2-8F87-4DB0E483F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kommuner som tidligere ikke har mottatt tilskudd til formålet</a:t>
            </a:r>
          </a:p>
          <a:p>
            <a:r>
              <a:rPr lang="nb-NO" dirty="0"/>
              <a:t>kommuner som søker om tilskudd til å benytte psykologkompetansen i rusarbeid har høy prioritet</a:t>
            </a:r>
          </a:p>
          <a:p>
            <a:r>
              <a:rPr lang="nb-NO" dirty="0"/>
              <a:t>Kommuner som søker om tilskudd til å benytte psykologkompetansen i asylmottak for enslige mindreårige (omsorgssenter) og/eller i asylmottak for asylsøkere i aldersgruppen 16-18 år, har høy prioritet.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Men i praksis så har alle fått…</a:t>
            </a:r>
          </a:p>
        </p:txBody>
      </p:sp>
    </p:spTree>
    <p:extLst>
      <p:ext uri="{BB962C8B-B14F-4D97-AF65-F5344CB8AC3E}">
        <p14:creationId xmlns:p14="http://schemas.microsoft.com/office/powerpoint/2010/main" val="3790791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9863CC6E-B773-44FC-81A1-A900C9764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100" dirty="0"/>
              <a:t>Psykologer i de kommunale helse- og omsorgstjenestene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6ECEEC2-BB31-48F2-8F87-4DB0E483F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Kommunen skal søke og er økonomisk og administrativ ansvarlig overfor Fylkesmannen. Ved interkommunalt samarbeid skal en av kommunene søke på vegne av samarbeidspartner(e)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NB!! Flere kommune kan samarbeide om en psykologstilling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0963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GP2016_BILDE_1080HD_SB_UTENBILDE</Template>
  <TotalTime>2378</TotalTime>
  <Words>662</Words>
  <Application>Microsoft Office PowerPoint</Application>
  <PresentationFormat>Skjermfremvisning (16:10)</PresentationFormat>
  <Paragraphs>58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7" baseType="lpstr">
      <vt:lpstr>Arial</vt:lpstr>
      <vt:lpstr>Calibri</vt:lpstr>
      <vt:lpstr>Open Sans</vt:lpstr>
      <vt:lpstr>Open Sans ExtraBold</vt:lpstr>
      <vt:lpstr>Office-tema</vt:lpstr>
      <vt:lpstr>Søknadsverksted 18.01.2019 </vt:lpstr>
      <vt:lpstr>Tilskudd til psykologer i de kommunale helse- og omsorgstjenestene</vt:lpstr>
      <vt:lpstr>Psykologer i de kommunale helse- og omsorgstjenestene</vt:lpstr>
      <vt:lpstr>Tilskuddsordningen er et virkemiddel for å:  </vt:lpstr>
      <vt:lpstr>Tilskuddsordningen skal :</vt:lpstr>
      <vt:lpstr>Målgruppe:</vt:lpstr>
      <vt:lpstr>Forutsetning for tildeling:</vt:lpstr>
      <vt:lpstr>Prioriteringer:</vt:lpstr>
      <vt:lpstr>Psykologer i de kommunale helse- og omsorgstjenestene</vt:lpstr>
      <vt:lpstr>Begrensninger:</vt:lpstr>
      <vt:lpstr>Og muligheter:</vt:lpstr>
      <vt:lpstr>Gode eksempler fra kommunene:</vt:lpstr>
    </vt:vector>
  </TitlesOfParts>
  <Company>Fylkesmannen i Oppland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Beredskaps- og sikkerhetsbrief</dc:title>
  <dc:creator>Lund, Asbjørn</dc:creator>
  <cp:lastModifiedBy>Bækkevold, Arild</cp:lastModifiedBy>
  <cp:revision>46</cp:revision>
  <cp:lastPrinted>2019-01-17T07:53:04Z</cp:lastPrinted>
  <dcterms:created xsi:type="dcterms:W3CDTF">2019-01-03T09:28:19Z</dcterms:created>
  <dcterms:modified xsi:type="dcterms:W3CDTF">2019-01-17T08:50:58Z</dcterms:modified>
</cp:coreProperties>
</file>