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sldIdLst>
    <p:sldId id="256" r:id="rId5"/>
    <p:sldId id="264" r:id="rId6"/>
    <p:sldId id="263" r:id="rId7"/>
    <p:sldId id="257" r:id="rId8"/>
    <p:sldId id="260" r:id="rId9"/>
    <p:sldId id="258" r:id="rId10"/>
    <p:sldId id="261" r:id="rId11"/>
    <p:sldId id="266" r:id="rId12"/>
    <p:sldId id="268" r:id="rId13"/>
    <p:sldId id="259" r:id="rId14"/>
    <p:sldId id="262" r:id="rId15"/>
    <p:sldId id="267" r:id="rId16"/>
    <p:sldId id="265" r:id="rId17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38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EB5C93-C03D-425D-B2DE-98BF52CD45D1}" v="11" dt="2024-10-23T08:02:44.5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7548" autoAdjust="0"/>
  </p:normalViewPr>
  <p:slideViewPr>
    <p:cSldViewPr snapToGrid="0" snapToObjects="1">
      <p:cViewPr>
        <p:scale>
          <a:sx n="66" d="100"/>
          <a:sy n="66" d="100"/>
        </p:scale>
        <p:origin x="1330" y="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rtensen, Fredrik" userId="f4a31060-a3ae-435d-9d97-51e915905845" providerId="ADAL" clId="{11EB5C93-C03D-425D-B2DE-98BF52CD45D1}"/>
    <pc:docChg chg="undo custSel addSld delSld modSld sldOrd">
      <pc:chgData name="Mortensen, Fredrik" userId="f4a31060-a3ae-435d-9d97-51e915905845" providerId="ADAL" clId="{11EB5C93-C03D-425D-B2DE-98BF52CD45D1}" dt="2024-10-23T09:19:18.090" v="8404" actId="20577"/>
      <pc:docMkLst>
        <pc:docMk/>
      </pc:docMkLst>
      <pc:sldChg chg="addSp delSp modSp mod">
        <pc:chgData name="Mortensen, Fredrik" userId="f4a31060-a3ae-435d-9d97-51e915905845" providerId="ADAL" clId="{11EB5C93-C03D-425D-B2DE-98BF52CD45D1}" dt="2024-10-10T07:51:26.959" v="2510" actId="1076"/>
        <pc:sldMkLst>
          <pc:docMk/>
          <pc:sldMk cId="500582401" sldId="256"/>
        </pc:sldMkLst>
        <pc:spChg chg="mod">
          <ac:chgData name="Mortensen, Fredrik" userId="f4a31060-a3ae-435d-9d97-51e915905845" providerId="ADAL" clId="{11EB5C93-C03D-425D-B2DE-98BF52CD45D1}" dt="2024-10-02T08:07:40.888" v="44" actId="20577"/>
          <ac:spMkLst>
            <pc:docMk/>
            <pc:sldMk cId="500582401" sldId="256"/>
            <ac:spMk id="5" creationId="{972C9742-7508-1E46-970C-66D5DB19D6F4}"/>
          </ac:spMkLst>
        </pc:spChg>
        <pc:spChg chg="del">
          <ac:chgData name="Mortensen, Fredrik" userId="f4a31060-a3ae-435d-9d97-51e915905845" providerId="ADAL" clId="{11EB5C93-C03D-425D-B2DE-98BF52CD45D1}" dt="2024-10-10T07:51:17.009" v="2504"/>
          <ac:spMkLst>
            <pc:docMk/>
            <pc:sldMk cId="500582401" sldId="256"/>
            <ac:spMk id="6" creationId="{E93276C1-27E9-4A4B-8ED5-F667E78A6D44}"/>
          </ac:spMkLst>
        </pc:spChg>
        <pc:picChg chg="add mod">
          <ac:chgData name="Mortensen, Fredrik" userId="f4a31060-a3ae-435d-9d97-51e915905845" providerId="ADAL" clId="{11EB5C93-C03D-425D-B2DE-98BF52CD45D1}" dt="2024-10-10T07:51:26.959" v="2510" actId="1076"/>
          <ac:picMkLst>
            <pc:docMk/>
            <pc:sldMk cId="500582401" sldId="256"/>
            <ac:picMk id="3" creationId="{CC697025-69C5-159E-E39E-2674DAD01076}"/>
          </ac:picMkLst>
        </pc:picChg>
      </pc:sldChg>
      <pc:sldChg chg="modSp new mod ord modNotesTx">
        <pc:chgData name="Mortensen, Fredrik" userId="f4a31060-a3ae-435d-9d97-51e915905845" providerId="ADAL" clId="{11EB5C93-C03D-425D-B2DE-98BF52CD45D1}" dt="2024-10-18T08:30:23.391" v="8061" actId="20577"/>
        <pc:sldMkLst>
          <pc:docMk/>
          <pc:sldMk cId="2689674959" sldId="257"/>
        </pc:sldMkLst>
        <pc:spChg chg="mod">
          <ac:chgData name="Mortensen, Fredrik" userId="f4a31060-a3ae-435d-9d97-51e915905845" providerId="ADAL" clId="{11EB5C93-C03D-425D-B2DE-98BF52CD45D1}" dt="2024-10-02T08:08:08.680" v="59" actId="20577"/>
          <ac:spMkLst>
            <pc:docMk/>
            <pc:sldMk cId="2689674959" sldId="257"/>
            <ac:spMk id="2" creationId="{92440F3E-A55D-0CBA-7005-6BECE5FEE12B}"/>
          </ac:spMkLst>
        </pc:spChg>
        <pc:spChg chg="mod">
          <ac:chgData name="Mortensen, Fredrik" userId="f4a31060-a3ae-435d-9d97-51e915905845" providerId="ADAL" clId="{11EB5C93-C03D-425D-B2DE-98BF52CD45D1}" dt="2024-10-17T12:08:09.050" v="7483" actId="20577"/>
          <ac:spMkLst>
            <pc:docMk/>
            <pc:sldMk cId="2689674959" sldId="257"/>
            <ac:spMk id="3" creationId="{E29808E8-D07A-061E-049E-14FC0EC0CFDB}"/>
          </ac:spMkLst>
        </pc:spChg>
      </pc:sldChg>
      <pc:sldChg chg="modSp new mod modNotesTx">
        <pc:chgData name="Mortensen, Fredrik" userId="f4a31060-a3ae-435d-9d97-51e915905845" providerId="ADAL" clId="{11EB5C93-C03D-425D-B2DE-98BF52CD45D1}" dt="2024-10-10T11:42:11.845" v="6242" actId="20577"/>
        <pc:sldMkLst>
          <pc:docMk/>
          <pc:sldMk cId="900693365" sldId="258"/>
        </pc:sldMkLst>
        <pc:spChg chg="mod">
          <ac:chgData name="Mortensen, Fredrik" userId="f4a31060-a3ae-435d-9d97-51e915905845" providerId="ADAL" clId="{11EB5C93-C03D-425D-B2DE-98BF52CD45D1}" dt="2024-10-02T08:19:08.299" v="701" actId="20577"/>
          <ac:spMkLst>
            <pc:docMk/>
            <pc:sldMk cId="900693365" sldId="258"/>
            <ac:spMk id="2" creationId="{F16A3A8E-AF71-C795-4C0E-30FA9256C542}"/>
          </ac:spMkLst>
        </pc:spChg>
        <pc:spChg chg="mod">
          <ac:chgData name="Mortensen, Fredrik" userId="f4a31060-a3ae-435d-9d97-51e915905845" providerId="ADAL" clId="{11EB5C93-C03D-425D-B2DE-98BF52CD45D1}" dt="2024-10-10T10:31:34.782" v="3915" actId="20577"/>
          <ac:spMkLst>
            <pc:docMk/>
            <pc:sldMk cId="900693365" sldId="258"/>
            <ac:spMk id="3" creationId="{B392474C-2C39-3EEB-15AE-2FBC06FB41DA}"/>
          </ac:spMkLst>
        </pc:spChg>
      </pc:sldChg>
      <pc:sldChg chg="modSp new mod modNotesTx">
        <pc:chgData name="Mortensen, Fredrik" userId="f4a31060-a3ae-435d-9d97-51e915905845" providerId="ADAL" clId="{11EB5C93-C03D-425D-B2DE-98BF52CD45D1}" dt="2024-10-17T12:23:47.850" v="7938" actId="20577"/>
        <pc:sldMkLst>
          <pc:docMk/>
          <pc:sldMk cId="2454087017" sldId="259"/>
        </pc:sldMkLst>
        <pc:spChg chg="mod">
          <ac:chgData name="Mortensen, Fredrik" userId="f4a31060-a3ae-435d-9d97-51e915905845" providerId="ADAL" clId="{11EB5C93-C03D-425D-B2DE-98BF52CD45D1}" dt="2024-10-02T08:22:06.491" v="911" actId="20577"/>
          <ac:spMkLst>
            <pc:docMk/>
            <pc:sldMk cId="2454087017" sldId="259"/>
            <ac:spMk id="2" creationId="{A4ABD58B-9814-3490-51ED-246B94D32329}"/>
          </ac:spMkLst>
        </pc:spChg>
        <pc:spChg chg="mod">
          <ac:chgData name="Mortensen, Fredrik" userId="f4a31060-a3ae-435d-9d97-51e915905845" providerId="ADAL" clId="{11EB5C93-C03D-425D-B2DE-98BF52CD45D1}" dt="2024-10-10T11:20:01.276" v="5360" actId="20577"/>
          <ac:spMkLst>
            <pc:docMk/>
            <pc:sldMk cId="2454087017" sldId="259"/>
            <ac:spMk id="3" creationId="{ECF3A0BF-2BDB-86D1-CB24-4829CE8B2435}"/>
          </ac:spMkLst>
        </pc:spChg>
      </pc:sldChg>
      <pc:sldChg chg="addSp delSp modSp new mod modClrScheme chgLayout modNotesTx">
        <pc:chgData name="Mortensen, Fredrik" userId="f4a31060-a3ae-435d-9d97-51e915905845" providerId="ADAL" clId="{11EB5C93-C03D-425D-B2DE-98BF52CD45D1}" dt="2024-10-16T06:19:44.991" v="7156" actId="20577"/>
        <pc:sldMkLst>
          <pc:docMk/>
          <pc:sldMk cId="3296201873" sldId="260"/>
        </pc:sldMkLst>
        <pc:spChg chg="mod ord">
          <ac:chgData name="Mortensen, Fredrik" userId="f4a31060-a3ae-435d-9d97-51e915905845" providerId="ADAL" clId="{11EB5C93-C03D-425D-B2DE-98BF52CD45D1}" dt="2024-10-10T08:40:35.033" v="3057" actId="20577"/>
          <ac:spMkLst>
            <pc:docMk/>
            <pc:sldMk cId="3296201873" sldId="260"/>
            <ac:spMk id="2" creationId="{319B6E13-4319-4699-5643-1BE4B58FCD0D}"/>
          </ac:spMkLst>
        </pc:spChg>
        <pc:spChg chg="mod ord">
          <ac:chgData name="Mortensen, Fredrik" userId="f4a31060-a3ae-435d-9d97-51e915905845" providerId="ADAL" clId="{11EB5C93-C03D-425D-B2DE-98BF52CD45D1}" dt="2024-10-16T06:19:44.991" v="7156" actId="20577"/>
          <ac:spMkLst>
            <pc:docMk/>
            <pc:sldMk cId="3296201873" sldId="260"/>
            <ac:spMk id="3" creationId="{BA983279-B2F8-C76B-64E3-AB3B9CE131E4}"/>
          </ac:spMkLst>
        </pc:spChg>
        <pc:picChg chg="add mod">
          <ac:chgData name="Mortensen, Fredrik" userId="f4a31060-a3ae-435d-9d97-51e915905845" providerId="ADAL" clId="{11EB5C93-C03D-425D-B2DE-98BF52CD45D1}" dt="2024-10-10T07:56:48.650" v="2519" actId="1076"/>
          <ac:picMkLst>
            <pc:docMk/>
            <pc:sldMk cId="3296201873" sldId="260"/>
            <ac:picMk id="5" creationId="{5E6ADC0E-BA96-269A-81B1-0A927C120A02}"/>
          </ac:picMkLst>
        </pc:picChg>
        <pc:picChg chg="add del mod">
          <ac:chgData name="Mortensen, Fredrik" userId="f4a31060-a3ae-435d-9d97-51e915905845" providerId="ADAL" clId="{11EB5C93-C03D-425D-B2DE-98BF52CD45D1}" dt="2024-10-10T07:57:43.374" v="2526" actId="478"/>
          <ac:picMkLst>
            <pc:docMk/>
            <pc:sldMk cId="3296201873" sldId="260"/>
            <ac:picMk id="7" creationId="{09330FCC-916B-8429-B3C1-6B16DCFD9DF9}"/>
          </ac:picMkLst>
        </pc:picChg>
      </pc:sldChg>
      <pc:sldChg chg="addSp delSp modSp new mod ord modClrScheme chgLayout modNotesTx">
        <pc:chgData name="Mortensen, Fredrik" userId="f4a31060-a3ae-435d-9d97-51e915905845" providerId="ADAL" clId="{11EB5C93-C03D-425D-B2DE-98BF52CD45D1}" dt="2024-10-23T08:01:47.595" v="8068"/>
        <pc:sldMkLst>
          <pc:docMk/>
          <pc:sldMk cId="1871975216" sldId="261"/>
        </pc:sldMkLst>
        <pc:spChg chg="mod">
          <ac:chgData name="Mortensen, Fredrik" userId="f4a31060-a3ae-435d-9d97-51e915905845" providerId="ADAL" clId="{11EB5C93-C03D-425D-B2DE-98BF52CD45D1}" dt="2024-10-10T10:25:51.492" v="3555" actId="20577"/>
          <ac:spMkLst>
            <pc:docMk/>
            <pc:sldMk cId="1871975216" sldId="261"/>
            <ac:spMk id="2" creationId="{CAA58269-20E4-C376-A2AF-6CB30190F650}"/>
          </ac:spMkLst>
        </pc:spChg>
        <pc:spChg chg="del">
          <ac:chgData name="Mortensen, Fredrik" userId="f4a31060-a3ae-435d-9d97-51e915905845" providerId="ADAL" clId="{11EB5C93-C03D-425D-B2DE-98BF52CD45D1}" dt="2024-10-10T07:58:00.515" v="2527"/>
          <ac:spMkLst>
            <pc:docMk/>
            <pc:sldMk cId="1871975216" sldId="261"/>
            <ac:spMk id="3" creationId="{AF2E772B-4704-629F-3188-E94EF7190B54}"/>
          </ac:spMkLst>
        </pc:spChg>
        <pc:picChg chg="add mod ord">
          <ac:chgData name="Mortensen, Fredrik" userId="f4a31060-a3ae-435d-9d97-51e915905845" providerId="ADAL" clId="{11EB5C93-C03D-425D-B2DE-98BF52CD45D1}" dt="2024-10-10T07:58:28.797" v="2535" actId="26606"/>
          <ac:picMkLst>
            <pc:docMk/>
            <pc:sldMk cId="1871975216" sldId="261"/>
            <ac:picMk id="5" creationId="{A770D4FA-7B14-2A77-0E54-DE783D80DE67}"/>
          </ac:picMkLst>
        </pc:picChg>
        <pc:picChg chg="add mod">
          <ac:chgData name="Mortensen, Fredrik" userId="f4a31060-a3ae-435d-9d97-51e915905845" providerId="ADAL" clId="{11EB5C93-C03D-425D-B2DE-98BF52CD45D1}" dt="2024-10-10T07:58:33.394" v="2536" actId="1076"/>
          <ac:picMkLst>
            <pc:docMk/>
            <pc:sldMk cId="1871975216" sldId="261"/>
            <ac:picMk id="7" creationId="{5CEE1180-327C-1BB1-0C89-657851EE8210}"/>
          </ac:picMkLst>
        </pc:picChg>
      </pc:sldChg>
      <pc:sldChg chg="modSp new mod modNotesTx">
        <pc:chgData name="Mortensen, Fredrik" userId="f4a31060-a3ae-435d-9d97-51e915905845" providerId="ADAL" clId="{11EB5C93-C03D-425D-B2DE-98BF52CD45D1}" dt="2024-10-16T06:20:45.317" v="7313" actId="20577"/>
        <pc:sldMkLst>
          <pc:docMk/>
          <pc:sldMk cId="3933309125" sldId="262"/>
        </pc:sldMkLst>
        <pc:spChg chg="mod">
          <ac:chgData name="Mortensen, Fredrik" userId="f4a31060-a3ae-435d-9d97-51e915905845" providerId="ADAL" clId="{11EB5C93-C03D-425D-B2DE-98BF52CD45D1}" dt="2024-10-02T08:25:29.496" v="1251" actId="20577"/>
          <ac:spMkLst>
            <pc:docMk/>
            <pc:sldMk cId="3933309125" sldId="262"/>
            <ac:spMk id="2" creationId="{817ED2D9-B2B5-7D34-8BD8-DF91465F06E2}"/>
          </ac:spMkLst>
        </pc:spChg>
        <pc:spChg chg="mod">
          <ac:chgData name="Mortensen, Fredrik" userId="f4a31060-a3ae-435d-9d97-51e915905845" providerId="ADAL" clId="{11EB5C93-C03D-425D-B2DE-98BF52CD45D1}" dt="2024-10-10T11:32:57.775" v="5876" actId="12"/>
          <ac:spMkLst>
            <pc:docMk/>
            <pc:sldMk cId="3933309125" sldId="262"/>
            <ac:spMk id="3" creationId="{1B60FF57-568A-F3F5-70DF-15C5FD869081}"/>
          </ac:spMkLst>
        </pc:spChg>
      </pc:sldChg>
      <pc:sldChg chg="modSp new mod ord">
        <pc:chgData name="Mortensen, Fredrik" userId="f4a31060-a3ae-435d-9d97-51e915905845" providerId="ADAL" clId="{11EB5C93-C03D-425D-B2DE-98BF52CD45D1}" dt="2024-10-10T08:39:37.963" v="3033"/>
        <pc:sldMkLst>
          <pc:docMk/>
          <pc:sldMk cId="1998540791" sldId="263"/>
        </pc:sldMkLst>
        <pc:spChg chg="mod">
          <ac:chgData name="Mortensen, Fredrik" userId="f4a31060-a3ae-435d-9d97-51e915905845" providerId="ADAL" clId="{11EB5C93-C03D-425D-B2DE-98BF52CD45D1}" dt="2024-10-10T08:37:47.704" v="2972" actId="20577"/>
          <ac:spMkLst>
            <pc:docMk/>
            <pc:sldMk cId="1998540791" sldId="263"/>
            <ac:spMk id="2" creationId="{2D5918CB-71A0-192F-DFA3-685721CC3544}"/>
          </ac:spMkLst>
        </pc:spChg>
        <pc:spChg chg="mod">
          <ac:chgData name="Mortensen, Fredrik" userId="f4a31060-a3ae-435d-9d97-51e915905845" providerId="ADAL" clId="{11EB5C93-C03D-425D-B2DE-98BF52CD45D1}" dt="2024-10-10T08:39:37.963" v="3033"/>
          <ac:spMkLst>
            <pc:docMk/>
            <pc:sldMk cId="1998540791" sldId="263"/>
            <ac:spMk id="3" creationId="{905C5CC7-76A2-6D4F-26B6-DE8BA5ED614E}"/>
          </ac:spMkLst>
        </pc:spChg>
      </pc:sldChg>
      <pc:sldChg chg="modSp new mod modNotesTx">
        <pc:chgData name="Mortensen, Fredrik" userId="f4a31060-a3ae-435d-9d97-51e915905845" providerId="ADAL" clId="{11EB5C93-C03D-425D-B2DE-98BF52CD45D1}" dt="2024-10-23T08:01:04.352" v="8064" actId="20577"/>
        <pc:sldMkLst>
          <pc:docMk/>
          <pc:sldMk cId="994290925" sldId="264"/>
        </pc:sldMkLst>
        <pc:spChg chg="mod">
          <ac:chgData name="Mortensen, Fredrik" userId="f4a31060-a3ae-435d-9d97-51e915905845" providerId="ADAL" clId="{11EB5C93-C03D-425D-B2DE-98BF52CD45D1}" dt="2024-10-10T08:35:25.184" v="2878" actId="20577"/>
          <ac:spMkLst>
            <pc:docMk/>
            <pc:sldMk cId="994290925" sldId="264"/>
            <ac:spMk id="2" creationId="{C4E2063A-5F54-CD99-1357-A5176ECE3BDC}"/>
          </ac:spMkLst>
        </pc:spChg>
        <pc:spChg chg="mod">
          <ac:chgData name="Mortensen, Fredrik" userId="f4a31060-a3ae-435d-9d97-51e915905845" providerId="ADAL" clId="{11EB5C93-C03D-425D-B2DE-98BF52CD45D1}" dt="2024-10-10T08:39:46.694" v="3035" actId="20577"/>
          <ac:spMkLst>
            <pc:docMk/>
            <pc:sldMk cId="994290925" sldId="264"/>
            <ac:spMk id="3" creationId="{CF365885-8335-83CE-9F9A-4D5A6E13E09E}"/>
          </ac:spMkLst>
        </pc:spChg>
      </pc:sldChg>
      <pc:sldChg chg="addSp delSp modSp new mod modClrScheme chgLayout">
        <pc:chgData name="Mortensen, Fredrik" userId="f4a31060-a3ae-435d-9d97-51e915905845" providerId="ADAL" clId="{11EB5C93-C03D-425D-B2DE-98BF52CD45D1}" dt="2024-10-23T09:19:18.090" v="8404" actId="20577"/>
        <pc:sldMkLst>
          <pc:docMk/>
          <pc:sldMk cId="2015296163" sldId="265"/>
        </pc:sldMkLst>
        <pc:spChg chg="mod">
          <ac:chgData name="Mortensen, Fredrik" userId="f4a31060-a3ae-435d-9d97-51e915905845" providerId="ADAL" clId="{11EB5C93-C03D-425D-B2DE-98BF52CD45D1}" dt="2024-10-10T08:00:51.669" v="2580" actId="26606"/>
          <ac:spMkLst>
            <pc:docMk/>
            <pc:sldMk cId="2015296163" sldId="265"/>
            <ac:spMk id="2" creationId="{037E4469-91A7-E236-7A68-3E2B6AC26C12}"/>
          </ac:spMkLst>
        </pc:spChg>
        <pc:spChg chg="del mod">
          <ac:chgData name="Mortensen, Fredrik" userId="f4a31060-a3ae-435d-9d97-51e915905845" providerId="ADAL" clId="{11EB5C93-C03D-425D-B2DE-98BF52CD45D1}" dt="2024-10-10T08:00:51.669" v="2580" actId="26606"/>
          <ac:spMkLst>
            <pc:docMk/>
            <pc:sldMk cId="2015296163" sldId="265"/>
            <ac:spMk id="3" creationId="{4619CEBF-BF8F-67ED-9AA4-197A48F95E65}"/>
          </ac:spMkLst>
        </pc:spChg>
        <pc:spChg chg="add mod">
          <ac:chgData name="Mortensen, Fredrik" userId="f4a31060-a3ae-435d-9d97-51e915905845" providerId="ADAL" clId="{11EB5C93-C03D-425D-B2DE-98BF52CD45D1}" dt="2024-10-10T08:00:51.669" v="2580" actId="26606"/>
          <ac:spMkLst>
            <pc:docMk/>
            <pc:sldMk cId="2015296163" sldId="265"/>
            <ac:spMk id="8" creationId="{2FDB1AC9-76DF-25B2-3DDF-0295BB29F375}"/>
          </ac:spMkLst>
        </pc:spChg>
        <pc:spChg chg="add mod">
          <ac:chgData name="Mortensen, Fredrik" userId="f4a31060-a3ae-435d-9d97-51e915905845" providerId="ADAL" clId="{11EB5C93-C03D-425D-B2DE-98BF52CD45D1}" dt="2024-10-23T09:19:18.090" v="8404" actId="20577"/>
          <ac:spMkLst>
            <pc:docMk/>
            <pc:sldMk cId="2015296163" sldId="265"/>
            <ac:spMk id="10" creationId="{1CFA308D-57C1-7E84-A0F0-AF5A56B70730}"/>
          </ac:spMkLst>
        </pc:spChg>
      </pc:sldChg>
      <pc:sldChg chg="addSp delSp modSp new mod ord modClrScheme chgLayout modNotesTx">
        <pc:chgData name="Mortensen, Fredrik" userId="f4a31060-a3ae-435d-9d97-51e915905845" providerId="ADAL" clId="{11EB5C93-C03D-425D-B2DE-98BF52CD45D1}" dt="2024-10-23T08:01:46.024" v="8066"/>
        <pc:sldMkLst>
          <pc:docMk/>
          <pc:sldMk cId="607904072" sldId="266"/>
        </pc:sldMkLst>
        <pc:spChg chg="del">
          <ac:chgData name="Mortensen, Fredrik" userId="f4a31060-a3ae-435d-9d97-51e915905845" providerId="ADAL" clId="{11EB5C93-C03D-425D-B2DE-98BF52CD45D1}" dt="2024-10-10T08:00:02.501" v="2565" actId="26606"/>
          <ac:spMkLst>
            <pc:docMk/>
            <pc:sldMk cId="607904072" sldId="266"/>
            <ac:spMk id="2" creationId="{C78BEF9A-BAEE-213A-82E5-3A1995FD6E77}"/>
          </ac:spMkLst>
        </pc:spChg>
        <pc:spChg chg="del">
          <ac:chgData name="Mortensen, Fredrik" userId="f4a31060-a3ae-435d-9d97-51e915905845" providerId="ADAL" clId="{11EB5C93-C03D-425D-B2DE-98BF52CD45D1}" dt="2024-10-10T07:59:24.812" v="2559"/>
          <ac:spMkLst>
            <pc:docMk/>
            <pc:sldMk cId="607904072" sldId="266"/>
            <ac:spMk id="3" creationId="{7BAD446D-F314-9D19-2666-10BE1BDF4BCD}"/>
          </ac:spMkLst>
        </pc:spChg>
        <pc:spChg chg="del">
          <ac:chgData name="Mortensen, Fredrik" userId="f4a31060-a3ae-435d-9d97-51e915905845" providerId="ADAL" clId="{11EB5C93-C03D-425D-B2DE-98BF52CD45D1}" dt="2024-10-10T07:59:57.853" v="2562"/>
          <ac:spMkLst>
            <pc:docMk/>
            <pc:sldMk cId="607904072" sldId="266"/>
            <ac:spMk id="4" creationId="{A4B5741D-0E77-99DC-8E3C-AED043FBA014}"/>
          </ac:spMkLst>
        </pc:spChg>
        <pc:spChg chg="add del">
          <ac:chgData name="Mortensen, Fredrik" userId="f4a31060-a3ae-435d-9d97-51e915905845" providerId="ADAL" clId="{11EB5C93-C03D-425D-B2DE-98BF52CD45D1}" dt="2024-10-10T08:00:28.843" v="2574" actId="26606"/>
          <ac:spMkLst>
            <pc:docMk/>
            <pc:sldMk cId="607904072" sldId="266"/>
            <ac:spMk id="13" creationId="{02BF1531-5363-12C3-AEE0-ABBE824234C5}"/>
          </ac:spMkLst>
        </pc:spChg>
        <pc:spChg chg="add del">
          <ac:chgData name="Mortensen, Fredrik" userId="f4a31060-a3ae-435d-9d97-51e915905845" providerId="ADAL" clId="{11EB5C93-C03D-425D-B2DE-98BF52CD45D1}" dt="2024-10-10T08:00:17.566" v="2569" actId="26606"/>
          <ac:spMkLst>
            <pc:docMk/>
            <pc:sldMk cId="607904072" sldId="266"/>
            <ac:spMk id="18" creationId="{B2B64B6C-64FA-26B3-D811-EAA19F7E4AD7}"/>
          </ac:spMkLst>
        </pc:spChg>
        <pc:spChg chg="add del mod">
          <ac:chgData name="Mortensen, Fredrik" userId="f4a31060-a3ae-435d-9d97-51e915905845" providerId="ADAL" clId="{11EB5C93-C03D-425D-B2DE-98BF52CD45D1}" dt="2024-10-10T08:00:22.932" v="2571" actId="26606"/>
          <ac:spMkLst>
            <pc:docMk/>
            <pc:sldMk cId="607904072" sldId="266"/>
            <ac:spMk id="20" creationId="{E95E21A6-38B4-0801-EF2F-48112B65DCED}"/>
          </ac:spMkLst>
        </pc:spChg>
        <pc:spChg chg="add del mod">
          <ac:chgData name="Mortensen, Fredrik" userId="f4a31060-a3ae-435d-9d97-51e915905845" providerId="ADAL" clId="{11EB5C93-C03D-425D-B2DE-98BF52CD45D1}" dt="2024-10-10T08:00:28.840" v="2573" actId="26606"/>
          <ac:spMkLst>
            <pc:docMk/>
            <pc:sldMk cId="607904072" sldId="266"/>
            <ac:spMk id="22" creationId="{02AF2119-0403-2A45-4DDF-E09F2FDA6271}"/>
          </ac:spMkLst>
        </pc:spChg>
        <pc:spChg chg="add del mod">
          <ac:chgData name="Mortensen, Fredrik" userId="f4a31060-a3ae-435d-9d97-51e915905845" providerId="ADAL" clId="{11EB5C93-C03D-425D-B2DE-98BF52CD45D1}" dt="2024-10-10T08:00:28.840" v="2573" actId="26606"/>
          <ac:spMkLst>
            <pc:docMk/>
            <pc:sldMk cId="607904072" sldId="266"/>
            <ac:spMk id="23" creationId="{3FB424BA-BF33-A0EC-6D12-9CE2361C3275}"/>
          </ac:spMkLst>
        </pc:spChg>
        <pc:spChg chg="add del mod">
          <ac:chgData name="Mortensen, Fredrik" userId="f4a31060-a3ae-435d-9d97-51e915905845" providerId="ADAL" clId="{11EB5C93-C03D-425D-B2DE-98BF52CD45D1}" dt="2024-10-10T08:00:28.840" v="2573" actId="26606"/>
          <ac:spMkLst>
            <pc:docMk/>
            <pc:sldMk cId="607904072" sldId="266"/>
            <ac:spMk id="24" creationId="{6B3EB1BD-4070-1FBE-1B6D-2E3776AF7320}"/>
          </ac:spMkLst>
        </pc:spChg>
        <pc:spChg chg="add del mod">
          <ac:chgData name="Mortensen, Fredrik" userId="f4a31060-a3ae-435d-9d97-51e915905845" providerId="ADAL" clId="{11EB5C93-C03D-425D-B2DE-98BF52CD45D1}" dt="2024-10-10T08:00:28.840" v="2573" actId="26606"/>
          <ac:spMkLst>
            <pc:docMk/>
            <pc:sldMk cId="607904072" sldId="266"/>
            <ac:spMk id="25" creationId="{FC39F2E1-7353-C571-6BE8-05C1D7796C68}"/>
          </ac:spMkLst>
        </pc:spChg>
        <pc:spChg chg="add del mod">
          <ac:chgData name="Mortensen, Fredrik" userId="f4a31060-a3ae-435d-9d97-51e915905845" providerId="ADAL" clId="{11EB5C93-C03D-425D-B2DE-98BF52CD45D1}" dt="2024-10-10T08:00:28.840" v="2573" actId="26606"/>
          <ac:spMkLst>
            <pc:docMk/>
            <pc:sldMk cId="607904072" sldId="266"/>
            <ac:spMk id="26" creationId="{7C753591-D94C-E389-2A17-D1944C5954C1}"/>
          </ac:spMkLst>
        </pc:spChg>
        <pc:spChg chg="add mod">
          <ac:chgData name="Mortensen, Fredrik" userId="f4a31060-a3ae-435d-9d97-51e915905845" providerId="ADAL" clId="{11EB5C93-C03D-425D-B2DE-98BF52CD45D1}" dt="2024-10-10T10:26:02.522" v="3558" actId="20577"/>
          <ac:spMkLst>
            <pc:docMk/>
            <pc:sldMk cId="607904072" sldId="266"/>
            <ac:spMk id="28" creationId="{B2B64B6C-64FA-26B3-D811-EAA19F7E4AD7}"/>
          </ac:spMkLst>
        </pc:spChg>
        <pc:picChg chg="add mod ord">
          <ac:chgData name="Mortensen, Fredrik" userId="f4a31060-a3ae-435d-9d97-51e915905845" providerId="ADAL" clId="{11EB5C93-C03D-425D-B2DE-98BF52CD45D1}" dt="2024-10-10T08:00:42.226" v="2579" actId="1076"/>
          <ac:picMkLst>
            <pc:docMk/>
            <pc:sldMk cId="607904072" sldId="266"/>
            <ac:picMk id="6" creationId="{D4263958-EC44-B334-721D-CB3D47BBD040}"/>
          </ac:picMkLst>
        </pc:picChg>
        <pc:picChg chg="add mod">
          <ac:chgData name="Mortensen, Fredrik" userId="f4a31060-a3ae-435d-9d97-51e915905845" providerId="ADAL" clId="{11EB5C93-C03D-425D-B2DE-98BF52CD45D1}" dt="2024-10-10T08:00:37.084" v="2577" actId="1076"/>
          <ac:picMkLst>
            <pc:docMk/>
            <pc:sldMk cId="607904072" sldId="266"/>
            <ac:picMk id="8" creationId="{49DC3665-C64A-D20E-2AA1-F55672AB9724}"/>
          </ac:picMkLst>
        </pc:picChg>
      </pc:sldChg>
      <pc:sldChg chg="addSp delSp modSp new mod modClrScheme chgLayout">
        <pc:chgData name="Mortensen, Fredrik" userId="f4a31060-a3ae-435d-9d97-51e915905845" providerId="ADAL" clId="{11EB5C93-C03D-425D-B2DE-98BF52CD45D1}" dt="2024-10-10T08:34:17.595" v="2819" actId="122"/>
        <pc:sldMkLst>
          <pc:docMk/>
          <pc:sldMk cId="1781788148" sldId="267"/>
        </pc:sldMkLst>
        <pc:spChg chg="del">
          <ac:chgData name="Mortensen, Fredrik" userId="f4a31060-a3ae-435d-9d97-51e915905845" providerId="ADAL" clId="{11EB5C93-C03D-425D-B2DE-98BF52CD45D1}" dt="2024-10-10T08:34:09.632" v="2812" actId="26606"/>
          <ac:spMkLst>
            <pc:docMk/>
            <pc:sldMk cId="1781788148" sldId="267"/>
            <ac:spMk id="2" creationId="{F037D9AA-C415-46C5-0739-B82DABC7697C}"/>
          </ac:spMkLst>
        </pc:spChg>
        <pc:spChg chg="del">
          <ac:chgData name="Mortensen, Fredrik" userId="f4a31060-a3ae-435d-9d97-51e915905845" providerId="ADAL" clId="{11EB5C93-C03D-425D-B2DE-98BF52CD45D1}" dt="2024-10-10T08:34:09.632" v="2812" actId="26606"/>
          <ac:spMkLst>
            <pc:docMk/>
            <pc:sldMk cId="1781788148" sldId="267"/>
            <ac:spMk id="3" creationId="{98C56772-1EF4-4EE5-7724-F4A8FDEDCF3E}"/>
          </ac:spMkLst>
        </pc:spChg>
        <pc:spChg chg="add mod">
          <ac:chgData name="Mortensen, Fredrik" userId="f4a31060-a3ae-435d-9d97-51e915905845" providerId="ADAL" clId="{11EB5C93-C03D-425D-B2DE-98BF52CD45D1}" dt="2024-10-10T08:34:09.632" v="2812" actId="26606"/>
          <ac:spMkLst>
            <pc:docMk/>
            <pc:sldMk cId="1781788148" sldId="267"/>
            <ac:spMk id="8" creationId="{B72944A1-FAFC-A0E9-4B76-B2C3AA6DE8B9}"/>
          </ac:spMkLst>
        </pc:spChg>
        <pc:spChg chg="add mod">
          <ac:chgData name="Mortensen, Fredrik" userId="f4a31060-a3ae-435d-9d97-51e915905845" providerId="ADAL" clId="{11EB5C93-C03D-425D-B2DE-98BF52CD45D1}" dt="2024-10-10T08:34:17.595" v="2819" actId="122"/>
          <ac:spMkLst>
            <pc:docMk/>
            <pc:sldMk cId="1781788148" sldId="267"/>
            <ac:spMk id="10" creationId="{7B1D2927-D03A-72AE-76F3-EC2A5C53DD54}"/>
          </ac:spMkLst>
        </pc:spChg>
        <pc:spChg chg="add mod">
          <ac:chgData name="Mortensen, Fredrik" userId="f4a31060-a3ae-435d-9d97-51e915905845" providerId="ADAL" clId="{11EB5C93-C03D-425D-B2DE-98BF52CD45D1}" dt="2024-10-10T08:34:09.632" v="2812" actId="26606"/>
          <ac:spMkLst>
            <pc:docMk/>
            <pc:sldMk cId="1781788148" sldId="267"/>
            <ac:spMk id="12" creationId="{CF358FB4-8EF3-026A-2799-11E1757329E4}"/>
          </ac:spMkLst>
        </pc:spChg>
      </pc:sldChg>
      <pc:sldChg chg="modSp new del mod">
        <pc:chgData name="Mortensen, Fredrik" userId="f4a31060-a3ae-435d-9d97-51e915905845" providerId="ADAL" clId="{11EB5C93-C03D-425D-B2DE-98BF52CD45D1}" dt="2024-10-10T08:33:54.437" v="2810" actId="2696"/>
        <pc:sldMkLst>
          <pc:docMk/>
          <pc:sldMk cId="3336371919" sldId="267"/>
        </pc:sldMkLst>
        <pc:spChg chg="mod">
          <ac:chgData name="Mortensen, Fredrik" userId="f4a31060-a3ae-435d-9d97-51e915905845" providerId="ADAL" clId="{11EB5C93-C03D-425D-B2DE-98BF52CD45D1}" dt="2024-10-10T08:33:46.965" v="2809" actId="20577"/>
          <ac:spMkLst>
            <pc:docMk/>
            <pc:sldMk cId="3336371919" sldId="267"/>
            <ac:spMk id="2" creationId="{5C42829A-32E3-EFCD-4A4C-E6577A971EB1}"/>
          </ac:spMkLst>
        </pc:spChg>
      </pc:sldChg>
      <pc:sldChg chg="addSp delSp modSp new mod">
        <pc:chgData name="Mortensen, Fredrik" userId="f4a31060-a3ae-435d-9d97-51e915905845" providerId="ADAL" clId="{11EB5C93-C03D-425D-B2DE-98BF52CD45D1}" dt="2024-10-23T09:10:11.580" v="8138" actId="26606"/>
        <pc:sldMkLst>
          <pc:docMk/>
          <pc:sldMk cId="143529440" sldId="268"/>
        </pc:sldMkLst>
        <pc:spChg chg="mod">
          <ac:chgData name="Mortensen, Fredrik" userId="f4a31060-a3ae-435d-9d97-51e915905845" providerId="ADAL" clId="{11EB5C93-C03D-425D-B2DE-98BF52CD45D1}" dt="2024-10-23T09:10:11.580" v="8138" actId="26606"/>
          <ac:spMkLst>
            <pc:docMk/>
            <pc:sldMk cId="143529440" sldId="268"/>
            <ac:spMk id="2" creationId="{7D30A984-CBFA-1D03-814D-72231DD09BC5}"/>
          </ac:spMkLst>
        </pc:spChg>
        <pc:spChg chg="del">
          <ac:chgData name="Mortensen, Fredrik" userId="f4a31060-a3ae-435d-9d97-51e915905845" providerId="ADAL" clId="{11EB5C93-C03D-425D-B2DE-98BF52CD45D1}" dt="2024-10-23T08:02:39.850" v="8070"/>
          <ac:spMkLst>
            <pc:docMk/>
            <pc:sldMk cId="143529440" sldId="268"/>
            <ac:spMk id="3" creationId="{B36229A4-3284-E7DC-DF7F-CEC1D8CE60C5}"/>
          </ac:spMkLst>
        </pc:spChg>
        <pc:spChg chg="del">
          <ac:chgData name="Mortensen, Fredrik" userId="f4a31060-a3ae-435d-9d97-51e915905845" providerId="ADAL" clId="{11EB5C93-C03D-425D-B2DE-98BF52CD45D1}" dt="2024-10-23T08:02:44.593" v="8073"/>
          <ac:spMkLst>
            <pc:docMk/>
            <pc:sldMk cId="143529440" sldId="268"/>
            <ac:spMk id="4" creationId="{28A7EE59-9E1C-BFD6-197C-1C2CF84C8E04}"/>
          </ac:spMkLst>
        </pc:spChg>
        <pc:picChg chg="add mod ord">
          <ac:chgData name="Mortensen, Fredrik" userId="f4a31060-a3ae-435d-9d97-51e915905845" providerId="ADAL" clId="{11EB5C93-C03D-425D-B2DE-98BF52CD45D1}" dt="2024-10-23T09:10:11.580" v="8138" actId="26606"/>
          <ac:picMkLst>
            <pc:docMk/>
            <pc:sldMk cId="143529440" sldId="268"/>
            <ac:picMk id="6" creationId="{584D2DF7-0F6D-FE56-C72B-41AB563C4E23}"/>
          </ac:picMkLst>
        </pc:picChg>
        <pc:picChg chg="add mod">
          <ac:chgData name="Mortensen, Fredrik" userId="f4a31060-a3ae-435d-9d97-51e915905845" providerId="ADAL" clId="{11EB5C93-C03D-425D-B2DE-98BF52CD45D1}" dt="2024-10-23T09:10:11.580" v="8138" actId="26606"/>
          <ac:picMkLst>
            <pc:docMk/>
            <pc:sldMk cId="143529440" sldId="268"/>
            <ac:picMk id="8" creationId="{F04ACE79-6201-1AFE-DB08-A23403F6A693}"/>
          </ac:picMkLst>
        </pc:picChg>
      </pc:sldChg>
    </pc:docChg>
  </pc:docChgLst>
  <pc:docChgLst>
    <pc:chgData name="Mortensen, Fredrik" userId="f4a31060-a3ae-435d-9d97-51e915905845" providerId="ADAL" clId="{61626151-515A-4556-ABAB-34EA30B8225C}"/>
    <pc:docChg chg="modSld">
      <pc:chgData name="Mortensen, Fredrik" userId="f4a31060-a3ae-435d-9d97-51e915905845" providerId="ADAL" clId="{61626151-515A-4556-ABAB-34EA30B8225C}" dt="2024-09-12T09:06:13.365" v="25" actId="20577"/>
      <pc:docMkLst>
        <pc:docMk/>
      </pc:docMkLst>
      <pc:sldChg chg="modSp mod">
        <pc:chgData name="Mortensen, Fredrik" userId="f4a31060-a3ae-435d-9d97-51e915905845" providerId="ADAL" clId="{61626151-515A-4556-ABAB-34EA30B8225C}" dt="2024-09-12T09:06:13.365" v="25" actId="20577"/>
        <pc:sldMkLst>
          <pc:docMk/>
          <pc:sldMk cId="500582401" sldId="256"/>
        </pc:sldMkLst>
        <pc:spChg chg="mod">
          <ac:chgData name="Mortensen, Fredrik" userId="f4a31060-a3ae-435d-9d97-51e915905845" providerId="ADAL" clId="{61626151-515A-4556-ABAB-34EA30B8225C}" dt="2024-09-12T09:06:13.365" v="25" actId="20577"/>
          <ac:spMkLst>
            <pc:docMk/>
            <pc:sldMk cId="500582401" sldId="256"/>
            <ac:spMk id="4" creationId="{D8B3E3D1-A64F-6C49-A65E-78234E99BA5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1B06FD-D711-124E-A3E3-0FBE1F8F0CE4}" type="datetimeFigureOut">
              <a:rPr lang="nb-NO" smtClean="0"/>
              <a:t>23.10.2024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1B4BBF-70B9-8047-B02F-2484F1EA6A4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63860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nb-NO" dirty="0"/>
              <a:t>Vertskommunesamarbeid mellom 3 kommuner. Eigersund, Bjerkreim og Sokndal der Eigersund er vertskommune</a:t>
            </a:r>
          </a:p>
          <a:p>
            <a:pPr marL="0" indent="0">
              <a:buFontTx/>
              <a:buNone/>
            </a:pPr>
            <a:endParaRPr lang="nb-NO" dirty="0"/>
          </a:p>
          <a:p>
            <a:pPr marL="171450" indent="-171450">
              <a:buFontTx/>
              <a:buChar char="-"/>
            </a:pPr>
            <a:r>
              <a:rPr lang="nb-NO" dirty="0"/>
              <a:t>NAV Dalane har alle tjenester for Bjerkreim og Sokndal utenom flyktningetjenesten. Hver kommune har en egen flyktningetjeneste og den er organisert under NAV Dalane som ligger under helse og omsorg i Eigersund kommune. </a:t>
            </a:r>
          </a:p>
          <a:p>
            <a:pPr marL="171450" indent="-171450">
              <a:buFontTx/>
              <a:buChar char="-"/>
            </a:pPr>
            <a:endParaRPr lang="nb-NO" dirty="0"/>
          </a:p>
          <a:p>
            <a:pPr marL="171450" indent="-171450">
              <a:buFontTx/>
              <a:buChar char="-"/>
            </a:pPr>
            <a:r>
              <a:rPr lang="nb-NO" dirty="0"/>
              <a:t>Fordel med flyktningetjenesten under NAV. Gir tett samarbeid og at vi kjenner hverandre. Lett å koble mot jobb og løse utfordringer</a:t>
            </a:r>
          </a:p>
          <a:p>
            <a:pPr marL="0" indent="0">
              <a:buFontTx/>
              <a:buNone/>
            </a:pPr>
            <a:br>
              <a:rPr lang="nb-NO" dirty="0"/>
            </a:b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B4BBF-70B9-8047-B02F-2484F1EA6A40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428136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Når stillingen hans ble søkt om var den tiltenkt bosetting på </a:t>
            </a:r>
            <a:r>
              <a:rPr lang="nb-NO" dirty="0" err="1"/>
              <a:t>ca</a:t>
            </a:r>
            <a:r>
              <a:rPr lang="nb-NO" dirty="0"/>
              <a:t> 30 flyktninger. </a:t>
            </a:r>
          </a:p>
          <a:p>
            <a:endParaRPr lang="nb-NO" dirty="0"/>
          </a:p>
          <a:p>
            <a:r>
              <a:rPr lang="nb-NO" dirty="0"/>
              <a:t>De som sier i fra høyest får oppmerksomhet. De som ikke gir en lyd får vi ikke fanget opp. </a:t>
            </a:r>
          </a:p>
          <a:p>
            <a:endParaRPr lang="nb-NO" dirty="0"/>
          </a:p>
          <a:p>
            <a:r>
              <a:rPr lang="nb-NO" dirty="0"/>
              <a:t>Er alene i denne stillingen, og har ikke kollegaer som gjør samme jobben. Ved fravær/ferie så er det en del oppfølging og oppgaver som glipper. </a:t>
            </a:r>
          </a:p>
          <a:p>
            <a:endParaRPr lang="nb-NO" dirty="0"/>
          </a:p>
          <a:p>
            <a:r>
              <a:rPr lang="nb-NO" dirty="0"/>
              <a:t>Trenger bistand til: </a:t>
            </a:r>
            <a:br>
              <a:rPr lang="nb-NO" dirty="0"/>
            </a:br>
            <a:r>
              <a:rPr lang="nb-NO" dirty="0"/>
              <a:t>Legetimer</a:t>
            </a:r>
          </a:p>
          <a:p>
            <a:r>
              <a:rPr lang="nb-NO" dirty="0"/>
              <a:t>Info fra skole</a:t>
            </a:r>
          </a:p>
          <a:p>
            <a:r>
              <a:rPr lang="nb-NO" dirty="0"/>
              <a:t>Praktiske oppgaver i hjemmet</a:t>
            </a:r>
          </a:p>
          <a:p>
            <a:r>
              <a:rPr lang="nb-NO" dirty="0"/>
              <a:t>Søknader (sosialhjelp, husbanken, supplerende stønad, familiegjenforening, reisebevis)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B4BBF-70B9-8047-B02F-2484F1EA6A40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35328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B4BBF-70B9-8047-B02F-2484F1EA6A40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91243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Per jobber 50% i mestringsenheten og 50% i bygg eiendom. Følger opp beboere i kommunal bolig. </a:t>
            </a:r>
            <a:br>
              <a:rPr lang="nb-NO" dirty="0"/>
            </a:br>
            <a:r>
              <a:rPr lang="nb-NO" dirty="0"/>
              <a:t>Når han fikk skapt en relasjon til beboerne:</a:t>
            </a:r>
            <a:br>
              <a:rPr lang="nb-NO" dirty="0"/>
            </a:br>
            <a:r>
              <a:rPr lang="nb-NO" dirty="0"/>
              <a:t>- Fikk han lov å komme inn.</a:t>
            </a:r>
            <a:br>
              <a:rPr lang="nb-NO" dirty="0"/>
            </a:br>
            <a:r>
              <a:rPr lang="nb-NO" dirty="0"/>
              <a:t>- Fikk lov å fikse det som var nødvendig.</a:t>
            </a:r>
            <a:br>
              <a:rPr lang="nb-NO" dirty="0"/>
            </a:br>
            <a:r>
              <a:rPr lang="nb-NO" dirty="0"/>
              <a:t>- Info ble spredd til andre slik at de var positivt innstilt når Per kom på døren. </a:t>
            </a:r>
            <a:br>
              <a:rPr lang="nb-NO" dirty="0"/>
            </a:br>
            <a:r>
              <a:rPr lang="nb-NO" dirty="0"/>
              <a:t>- Færre ødeleggelser i boliger</a:t>
            </a:r>
          </a:p>
          <a:p>
            <a:pPr marL="171450" indent="-171450">
              <a:buFontTx/>
              <a:buChar char="-"/>
            </a:pPr>
            <a:r>
              <a:rPr lang="nb-NO" dirty="0"/>
              <a:t>Kartlegger slik at riktig instans kan kobles på den enkelte</a:t>
            </a:r>
          </a:p>
          <a:p>
            <a:pPr marL="0" indent="0">
              <a:buFontTx/>
              <a:buNone/>
            </a:pPr>
            <a:r>
              <a:rPr lang="nb-NO" dirty="0"/>
              <a:t>- Innhente nødvendig dokumentasjon til </a:t>
            </a:r>
            <a:r>
              <a:rPr lang="nb-NO" dirty="0" err="1"/>
              <a:t>f.eks</a:t>
            </a:r>
            <a:r>
              <a:rPr lang="nb-NO" dirty="0"/>
              <a:t> søknader om sosialhjelp</a:t>
            </a:r>
          </a:p>
          <a:p>
            <a:pPr marL="171450" indent="-171450">
              <a:buFontTx/>
              <a:buChar char="-"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B4BBF-70B9-8047-B02F-2484F1EA6A40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65509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54 år fra Armenia</a:t>
            </a:r>
          </a:p>
          <a:p>
            <a:r>
              <a:rPr lang="nb-NO" dirty="0"/>
              <a:t>Kom selv som </a:t>
            </a:r>
            <a:r>
              <a:rPr lang="nb-NO"/>
              <a:t>flyktning på tidlig 2000-tallet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B4BBF-70B9-8047-B02F-2484F1EA6A40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18621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  <a:p>
            <a:r>
              <a:rPr lang="nb-NO" dirty="0"/>
              <a:t>Kartlegger spesielle utfordringer, ting som mangler hos barn og ellers i husstanden. </a:t>
            </a:r>
          </a:p>
          <a:p>
            <a:endParaRPr lang="nb-NO" dirty="0"/>
          </a:p>
          <a:p>
            <a:r>
              <a:rPr lang="nb-NO" dirty="0"/>
              <a:t>Går gjennom leiekontrakt og vedtak sosialhjelp</a:t>
            </a:r>
          </a:p>
          <a:p>
            <a:endParaRPr lang="nb-NO" dirty="0"/>
          </a:p>
          <a:p>
            <a:r>
              <a:rPr lang="nb-NO" dirty="0"/>
              <a:t>Går gjennom sjekkliste rundt boligen som har går gjennom med flyktningen og får bekreftelse på at de har forstått hvor </a:t>
            </a:r>
            <a:r>
              <a:rPr lang="nb-NO" dirty="0" err="1"/>
              <a:t>f.eks</a:t>
            </a:r>
            <a:r>
              <a:rPr lang="nb-NO" dirty="0"/>
              <a:t> brannslukkingsapparatet er osv. </a:t>
            </a:r>
            <a:br>
              <a:rPr lang="nb-NO" dirty="0"/>
            </a:br>
            <a:br>
              <a:rPr lang="nb-NO" dirty="0"/>
            </a:br>
            <a:r>
              <a:rPr lang="nb-NO" dirty="0"/>
              <a:t>Praktiske oppgaver – stramme vannkran, justere dører/ skap, lyspærer, henge opp gardiner og stenger.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B4BBF-70B9-8047-B02F-2484F1EA6A40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183027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Sammen med </a:t>
            </a:r>
            <a:r>
              <a:rPr lang="nb-NO" dirty="0" err="1"/>
              <a:t>Oleksandr</a:t>
            </a:r>
            <a:r>
              <a:rPr lang="nb-NO" dirty="0"/>
              <a:t>, Samvel har med Ukrainske flyktninger på oppdrag der har kan ha behov for hjelp. De ønsker å bidra og det er en fin måte å bli bedre kjent med den enkelte. 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B4BBF-70B9-8047-B02F-2484F1EA6A40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681528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At han har fått egen bil gjør det mye enklere å hente møbler som gis bort, slipper frakt fra JYSK, Elkjøp osv.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Sparer mye penger når vi får tak i brukte ting istedenfor å kjøpe alt nytt.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B4BBF-70B9-8047-B02F-2484F1EA6A40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744626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B4BBF-70B9-8047-B02F-2484F1EA6A40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917082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Ingen sopp, fukt , skader og mangler. </a:t>
            </a:r>
            <a:br>
              <a:rPr lang="nb-NO" dirty="0"/>
            </a:br>
            <a:br>
              <a:rPr lang="nb-NO" dirty="0"/>
            </a:br>
            <a:r>
              <a:rPr lang="nb-NO" dirty="0"/>
              <a:t>Besparende for kommunen med tanke på at færre </a:t>
            </a:r>
            <a:r>
              <a:rPr lang="nb-NO" dirty="0" err="1"/>
              <a:t>dep.garantier</a:t>
            </a:r>
            <a:r>
              <a:rPr lang="nb-NO" dirty="0"/>
              <a:t> blir utløst. Miljøvaktmester tar kontakt med huseier for å skape dialog der. Språk er naturligvis en utfordring.</a:t>
            </a:r>
          </a:p>
          <a:p>
            <a:endParaRPr lang="nb-NO" dirty="0"/>
          </a:p>
          <a:p>
            <a:r>
              <a:rPr lang="nb-NO" dirty="0"/>
              <a:t>Blitt kjent blant huseiere, har noe større huseiere som vi har fått til en </a:t>
            </a:r>
          </a:p>
          <a:p>
            <a:br>
              <a:rPr lang="nb-NO" dirty="0"/>
            </a:br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Fanger opp de som kan være mulige kandidater til startlån og kan bistå med å søke. </a:t>
            </a:r>
            <a:br>
              <a:rPr lang="nb-NO" dirty="0"/>
            </a:br>
            <a:r>
              <a:rPr lang="nb-NO" dirty="0"/>
              <a:t>Hadde møte 21.10 med 8 nye kandidater som får informasjon om startlån. </a:t>
            </a:r>
          </a:p>
          <a:p>
            <a:endParaRPr lang="nb-NO" dirty="0"/>
          </a:p>
          <a:p>
            <a:r>
              <a:rPr lang="nb-NO" dirty="0"/>
              <a:t>To Ukrainske barnefamilier har kjøpt bolig med startlån i 2024. 1 familie har fått innvilget startlån</a:t>
            </a:r>
            <a:br>
              <a:rPr lang="nb-NO" dirty="0"/>
            </a:br>
            <a:r>
              <a:rPr lang="nb-NO" dirty="0" err="1"/>
              <a:t>afgansk</a:t>
            </a:r>
            <a:r>
              <a:rPr lang="nb-NO" dirty="0"/>
              <a:t> og eritreisk (alenemor) barnefamilie har fått startlån i Eigersund kommune. </a:t>
            </a:r>
            <a:br>
              <a:rPr lang="nb-NO" dirty="0"/>
            </a:br>
            <a:endParaRPr lang="nb-NO" dirty="0"/>
          </a:p>
          <a:p>
            <a:r>
              <a:rPr lang="nb-NO" dirty="0"/>
              <a:t>Nominert som 1 / 5 kommuner i landet. Deles ut på IMDI –konferansen 7.november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B4BBF-70B9-8047-B02F-2484F1EA6A40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32258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1CD74E5-8D3F-5F45-AF55-379CE17407B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5314" y="2684746"/>
            <a:ext cx="6551347" cy="1396431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tittelen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C570008-A996-2D4B-88A3-9861CBD4FE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5315" y="4173253"/>
            <a:ext cx="5888738" cy="9911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8" name="Plassholder for bilde 3">
            <a:extLst>
              <a:ext uri="{FF2B5EF4-FFF2-40B4-BE49-F238E27FC236}">
                <a16:creationId xmlns:a16="http://schemas.microsoft.com/office/drawing/2014/main" id="{195ACC3E-6C58-8E40-A78D-5639EBDF9C43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 bwMode="auto">
          <a:xfrm>
            <a:off x="6160021" y="0"/>
            <a:ext cx="6031979" cy="6858000"/>
          </a:xfrm>
          <a:custGeom>
            <a:avLst/>
            <a:gdLst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329937 w 3495675"/>
              <a:gd name="connsiteY3" fmla="*/ 3906838 h 3906838"/>
              <a:gd name="connsiteX4" fmla="*/ 0 w 3495675"/>
              <a:gd name="connsiteY4" fmla="*/ 3906838 h 3906838"/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155008 w 3495675"/>
              <a:gd name="connsiteY3" fmla="*/ 3906838 h 3906838"/>
              <a:gd name="connsiteX4" fmla="*/ 0 w 3495675"/>
              <a:gd name="connsiteY4" fmla="*/ 3906838 h 3906838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55008 w 2167807"/>
              <a:gd name="connsiteY3" fmla="*/ 3906838 h 3906838"/>
              <a:gd name="connsiteX4" fmla="*/ 0 w 2167807"/>
              <a:gd name="connsiteY4" fmla="*/ 3906838 h 3906838"/>
              <a:gd name="connsiteX0" fmla="*/ 0 w 2167807"/>
              <a:gd name="connsiteY0" fmla="*/ 3906838 h 3909283"/>
              <a:gd name="connsiteX1" fmla="*/ 1165738 w 2167807"/>
              <a:gd name="connsiteY1" fmla="*/ 0 h 3909283"/>
              <a:gd name="connsiteX2" fmla="*/ 2167807 w 2167807"/>
              <a:gd name="connsiteY2" fmla="*/ 0 h 3909283"/>
              <a:gd name="connsiteX3" fmla="*/ 2159898 w 2167807"/>
              <a:gd name="connsiteY3" fmla="*/ 3909283 h 3909283"/>
              <a:gd name="connsiteX4" fmla="*/ 0 w 2167807"/>
              <a:gd name="connsiteY4" fmla="*/ 3906838 h 3909283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5547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40491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34130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29889 w 2167807"/>
              <a:gd name="connsiteY1" fmla="*/ 2381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2686"/>
              <a:gd name="connsiteY0" fmla="*/ 3906838 h 3906838"/>
              <a:gd name="connsiteX1" fmla="*/ 1029889 w 2162686"/>
              <a:gd name="connsiteY1" fmla="*/ 2381 h 3906838"/>
              <a:gd name="connsiteX2" fmla="*/ 2133881 w 2162686"/>
              <a:gd name="connsiteY2" fmla="*/ 0 h 3906838"/>
              <a:gd name="connsiteX3" fmla="*/ 2162343 w 2162686"/>
              <a:gd name="connsiteY3" fmla="*/ 3904393 h 3906838"/>
              <a:gd name="connsiteX4" fmla="*/ 0 w 2162686"/>
              <a:gd name="connsiteY4" fmla="*/ 3906838 h 3906838"/>
              <a:gd name="connsiteX0" fmla="*/ 0 w 2139854"/>
              <a:gd name="connsiteY0" fmla="*/ 3906838 h 3906838"/>
              <a:gd name="connsiteX1" fmla="*/ 1029889 w 2139854"/>
              <a:gd name="connsiteY1" fmla="*/ 2381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39854"/>
              <a:gd name="connsiteY0" fmla="*/ 3906838 h 3906838"/>
              <a:gd name="connsiteX1" fmla="*/ 1032009 w 2139854"/>
              <a:gd name="connsiteY1" fmla="*/ 0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40410"/>
              <a:gd name="connsiteY0" fmla="*/ 3906838 h 3906838"/>
              <a:gd name="connsiteX1" fmla="*/ 1032009 w 2140410"/>
              <a:gd name="connsiteY1" fmla="*/ 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6838 h 3906838"/>
              <a:gd name="connsiteX1" fmla="*/ 1122479 w 2140410"/>
              <a:gd name="connsiteY1" fmla="*/ 635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7632 h 3907632"/>
              <a:gd name="connsiteX1" fmla="*/ 1120359 w 2140410"/>
              <a:gd name="connsiteY1" fmla="*/ 0 h 3907632"/>
              <a:gd name="connsiteX2" fmla="*/ 2140241 w 2140410"/>
              <a:gd name="connsiteY2" fmla="*/ 794 h 3907632"/>
              <a:gd name="connsiteX3" fmla="*/ 2139019 w 2140410"/>
              <a:gd name="connsiteY3" fmla="*/ 3905187 h 3907632"/>
              <a:gd name="connsiteX4" fmla="*/ 0 w 2140410"/>
              <a:gd name="connsiteY4" fmla="*/ 3907632 h 3907632"/>
              <a:gd name="connsiteX0" fmla="*/ 0 w 2401217"/>
              <a:gd name="connsiteY0" fmla="*/ 3907632 h 3907632"/>
              <a:gd name="connsiteX1" fmla="*/ 1381166 w 2401217"/>
              <a:gd name="connsiteY1" fmla="*/ 0 h 3907632"/>
              <a:gd name="connsiteX2" fmla="*/ 2401048 w 2401217"/>
              <a:gd name="connsiteY2" fmla="*/ 794 h 3907632"/>
              <a:gd name="connsiteX3" fmla="*/ 2399826 w 2401217"/>
              <a:gd name="connsiteY3" fmla="*/ 3905187 h 3907632"/>
              <a:gd name="connsiteX4" fmla="*/ 0 w 2401217"/>
              <a:gd name="connsiteY4" fmla="*/ 3907632 h 3907632"/>
              <a:gd name="connsiteX0" fmla="*/ 0 w 2407578"/>
              <a:gd name="connsiteY0" fmla="*/ 3907632 h 3907632"/>
              <a:gd name="connsiteX1" fmla="*/ 1387527 w 2407578"/>
              <a:gd name="connsiteY1" fmla="*/ 0 h 3907632"/>
              <a:gd name="connsiteX2" fmla="*/ 2407409 w 2407578"/>
              <a:gd name="connsiteY2" fmla="*/ 794 h 3907632"/>
              <a:gd name="connsiteX3" fmla="*/ 2406187 w 2407578"/>
              <a:gd name="connsiteY3" fmla="*/ 3905187 h 3907632"/>
              <a:gd name="connsiteX4" fmla="*/ 0 w 2407578"/>
              <a:gd name="connsiteY4" fmla="*/ 3907632 h 3907632"/>
              <a:gd name="connsiteX0" fmla="*/ 0 w 2411819"/>
              <a:gd name="connsiteY0" fmla="*/ 3910014 h 3910014"/>
              <a:gd name="connsiteX1" fmla="*/ 1391768 w 2411819"/>
              <a:gd name="connsiteY1" fmla="*/ 0 h 3910014"/>
              <a:gd name="connsiteX2" fmla="*/ 2411650 w 2411819"/>
              <a:gd name="connsiteY2" fmla="*/ 794 h 3910014"/>
              <a:gd name="connsiteX3" fmla="*/ 2410428 w 2411819"/>
              <a:gd name="connsiteY3" fmla="*/ 3905187 h 3910014"/>
              <a:gd name="connsiteX4" fmla="*/ 0 w 2411819"/>
              <a:gd name="connsiteY4" fmla="*/ 3910014 h 3910014"/>
              <a:gd name="connsiteX0" fmla="*/ 0 w 2407578"/>
              <a:gd name="connsiteY0" fmla="*/ 3905251 h 3905251"/>
              <a:gd name="connsiteX1" fmla="*/ 1387527 w 2407578"/>
              <a:gd name="connsiteY1" fmla="*/ 0 h 3905251"/>
              <a:gd name="connsiteX2" fmla="*/ 2407409 w 2407578"/>
              <a:gd name="connsiteY2" fmla="*/ 794 h 3905251"/>
              <a:gd name="connsiteX3" fmla="*/ 2406187 w 2407578"/>
              <a:gd name="connsiteY3" fmla="*/ 3905187 h 3905251"/>
              <a:gd name="connsiteX4" fmla="*/ 0 w 2407578"/>
              <a:gd name="connsiteY4" fmla="*/ 3905251 h 3905251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5557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155921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292462"/>
              <a:gd name="connsiteY0" fmla="*/ 3910014 h 3910014"/>
              <a:gd name="connsiteX1" fmla="*/ 1040805 w 2292462"/>
              <a:gd name="connsiteY1" fmla="*/ 0 h 3910014"/>
              <a:gd name="connsiteX2" fmla="*/ 2292293 w 2292462"/>
              <a:gd name="connsiteY2" fmla="*/ 794 h 3910014"/>
              <a:gd name="connsiteX3" fmla="*/ 2291071 w 2292462"/>
              <a:gd name="connsiteY3" fmla="*/ 3909950 h 3910014"/>
              <a:gd name="connsiteX4" fmla="*/ 0 w 2292462"/>
              <a:gd name="connsiteY4" fmla="*/ 3910014 h 3910014"/>
              <a:gd name="connsiteX0" fmla="*/ 0 w 2292462"/>
              <a:gd name="connsiteY0" fmla="*/ 3913189 h 3913189"/>
              <a:gd name="connsiteX1" fmla="*/ 1036564 w 2292462"/>
              <a:gd name="connsiteY1" fmla="*/ 0 h 3913189"/>
              <a:gd name="connsiteX2" fmla="*/ 2292293 w 2292462"/>
              <a:gd name="connsiteY2" fmla="*/ 3969 h 3913189"/>
              <a:gd name="connsiteX3" fmla="*/ 2291071 w 2292462"/>
              <a:gd name="connsiteY3" fmla="*/ 3913125 h 3913189"/>
              <a:gd name="connsiteX4" fmla="*/ 0 w 2292462"/>
              <a:gd name="connsiteY4" fmla="*/ 3913189 h 3913189"/>
              <a:gd name="connsiteX0" fmla="*/ 0 w 2292207"/>
              <a:gd name="connsiteY0" fmla="*/ 3913189 h 3913189"/>
              <a:gd name="connsiteX1" fmla="*/ 1036564 w 2292207"/>
              <a:gd name="connsiteY1" fmla="*/ 0 h 3913189"/>
              <a:gd name="connsiteX2" fmla="*/ 2290173 w 2292207"/>
              <a:gd name="connsiteY2" fmla="*/ 795 h 3913189"/>
              <a:gd name="connsiteX3" fmla="*/ 2291071 w 2292207"/>
              <a:gd name="connsiteY3" fmla="*/ 3913125 h 3913189"/>
              <a:gd name="connsiteX4" fmla="*/ 0 w 2292207"/>
              <a:gd name="connsiteY4" fmla="*/ 3913189 h 3913189"/>
              <a:gd name="connsiteX0" fmla="*/ 0 w 2298567"/>
              <a:gd name="connsiteY0" fmla="*/ 3910014 h 3913125"/>
              <a:gd name="connsiteX1" fmla="*/ 1042924 w 2298567"/>
              <a:gd name="connsiteY1" fmla="*/ 0 h 3913125"/>
              <a:gd name="connsiteX2" fmla="*/ 2296533 w 2298567"/>
              <a:gd name="connsiteY2" fmla="*/ 795 h 3913125"/>
              <a:gd name="connsiteX3" fmla="*/ 2297431 w 2298567"/>
              <a:gd name="connsiteY3" fmla="*/ 3913125 h 3913125"/>
              <a:gd name="connsiteX4" fmla="*/ 0 w 2298567"/>
              <a:gd name="connsiteY4" fmla="*/ 3910014 h 391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8567" h="3913125">
                <a:moveTo>
                  <a:pt x="0" y="3910014"/>
                </a:moveTo>
                <a:lnTo>
                  <a:pt x="1042924" y="0"/>
                </a:lnTo>
                <a:lnTo>
                  <a:pt x="2296533" y="795"/>
                </a:lnTo>
                <a:cubicBezTo>
                  <a:pt x="2292267" y="1303074"/>
                  <a:pt x="2301697" y="2610846"/>
                  <a:pt x="2297431" y="3913125"/>
                </a:cubicBezTo>
                <a:lnTo>
                  <a:pt x="0" y="391001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440000" tIns="468000" bIns="0" anchor="ctr" anchorCtr="0">
            <a:normAutofit/>
          </a:bodyPr>
          <a:lstStyle>
            <a:lvl1pPr marL="0" indent="0" algn="ctr">
              <a:buNone/>
              <a:defRPr sz="1400" baseline="0">
                <a:solidFill>
                  <a:schemeClr val="tx2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5AB20B5-22F5-7F42-98FA-915865BDDA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5314" y="6193407"/>
            <a:ext cx="5062686" cy="431800"/>
          </a:xfrm>
        </p:spPr>
        <p:txBody>
          <a:bodyPr anchor="b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5pPr marL="1517650" indent="0">
              <a:buNone/>
              <a:defRPr/>
            </a:lvl5pPr>
          </a:lstStyle>
          <a:p>
            <a:pPr lvl="0"/>
            <a:r>
              <a:rPr lang="en-GB" dirty="0"/>
              <a:t>Dato  //  </a:t>
            </a:r>
            <a:r>
              <a:rPr lang="en-GB" dirty="0" err="1"/>
              <a:t>Ansvarlig</a:t>
            </a:r>
            <a:endParaRPr lang="en-GB" dirty="0"/>
          </a:p>
        </p:txBody>
      </p:sp>
      <p:pic>
        <p:nvPicPr>
          <p:cNvPr id="7" name="Grafikk 6">
            <a:extLst>
              <a:ext uri="{FF2B5EF4-FFF2-40B4-BE49-F238E27FC236}">
                <a16:creationId xmlns:a16="http://schemas.microsoft.com/office/drawing/2014/main" id="{9731FE1C-E2F8-7042-8566-1A6CE70B9A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6033" y="1089788"/>
            <a:ext cx="1249282" cy="78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424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d sir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9630795E-AD26-E64A-9C79-FA3F9BB49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65788" y="6356350"/>
            <a:ext cx="3466263" cy="365125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1F69FF2-4FB1-3544-9B7F-A00D9E4C1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18421" y="6356350"/>
            <a:ext cx="741600" cy="365125"/>
          </a:xfrm>
        </p:spPr>
        <p:txBody>
          <a:bodyPr/>
          <a:lstStyle/>
          <a:p>
            <a:fld id="{95102788-B3AA-6746-B4E5-C52EBB4D0CEE}" type="slidenum">
              <a:rPr lang="nb-NO" smtClean="0"/>
              <a:t>‹#›</a:t>
            </a:fld>
            <a:endParaRPr lang="nb-NO"/>
          </a:p>
        </p:txBody>
      </p:sp>
      <p:sp>
        <p:nvSpPr>
          <p:cNvPr id="9" name="Plassholder for bilde 5">
            <a:extLst>
              <a:ext uri="{FF2B5EF4-FFF2-40B4-BE49-F238E27FC236}">
                <a16:creationId xmlns:a16="http://schemas.microsoft.com/office/drawing/2014/main" id="{701CE543-F5B4-D84C-A6FC-FAFF3D0AAFC3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5973237" y="602647"/>
            <a:ext cx="5652706" cy="5652706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800"/>
              </a:spcBef>
              <a:buClr>
                <a:schemeClr val="accent2"/>
              </a:buClr>
              <a:buSzPct val="100000"/>
              <a:buNone/>
              <a:defRPr sz="18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6300D294-78C3-134A-B8DB-F895410ECD2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4951021" cy="4351338"/>
          </a:xfrm>
        </p:spPr>
        <p:txBody>
          <a:bodyPr/>
          <a:lstStyle/>
          <a:p>
            <a:pPr lvl="0"/>
            <a:r>
              <a:rPr lang="nb-NO" dirty="0"/>
              <a:t>Klikk for å redigere teksten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FE2CAD38-4FD8-5D47-94F7-E677546BBB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82400"/>
            <a:ext cx="5533571" cy="1072080"/>
          </a:xfrm>
        </p:spPr>
        <p:txBody>
          <a:bodyPr/>
          <a:lstStyle/>
          <a:p>
            <a:r>
              <a:rPr lang="nb-NO" dirty="0"/>
              <a:t>Klikk for å redigere tittelen</a:t>
            </a:r>
          </a:p>
        </p:txBody>
      </p:sp>
    </p:spTree>
    <p:extLst>
      <p:ext uri="{BB962C8B-B14F-4D97-AF65-F5344CB8AC3E}">
        <p14:creationId xmlns:p14="http://schemas.microsoft.com/office/powerpoint/2010/main" val="761498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rkler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469CFF4-987B-5A43-8582-31F67145E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E9603651-05EC-6948-B335-00924944B6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02788-B3AA-6746-B4E5-C52EBB4D0CE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DCE326E-B227-394D-A659-399CE735C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bilde 5">
            <a:extLst>
              <a:ext uri="{FF2B5EF4-FFF2-40B4-BE49-F238E27FC236}">
                <a16:creationId xmlns:a16="http://schemas.microsoft.com/office/drawing/2014/main" id="{643807C2-292F-894E-874A-C85D7E9D69A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838200" y="1829345"/>
            <a:ext cx="3147582" cy="3147582"/>
          </a:xfrm>
          <a:prstGeom prst="ellipse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spcBef>
                <a:spcPts val="8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None/>
              <a:defRPr sz="1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5324C5C5-907C-D34E-836F-29B532757AD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4518119" y="1829345"/>
            <a:ext cx="3147582" cy="3147582"/>
          </a:xfrm>
          <a:prstGeom prst="ellipse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spcBef>
                <a:spcPts val="8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None/>
              <a:defRPr sz="1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7" name="Plassholder for bilde 5">
            <a:extLst>
              <a:ext uri="{FF2B5EF4-FFF2-40B4-BE49-F238E27FC236}">
                <a16:creationId xmlns:a16="http://schemas.microsoft.com/office/drawing/2014/main" id="{BA339474-4310-4E4C-8300-B9375051CA40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8206218" y="1829345"/>
            <a:ext cx="3147582" cy="3147582"/>
          </a:xfrm>
          <a:prstGeom prst="ellipse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spcBef>
                <a:spcPts val="8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None/>
              <a:defRPr sz="1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0" name="Plassholder for tekst 2">
            <a:extLst>
              <a:ext uri="{FF2B5EF4-FFF2-40B4-BE49-F238E27FC236}">
                <a16:creationId xmlns:a16="http://schemas.microsoft.com/office/drawing/2014/main" id="{3420036C-1838-DE4A-BADD-245630D31E50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080585" y="5161212"/>
            <a:ext cx="3398852" cy="963602"/>
          </a:xfrm>
        </p:spPr>
        <p:txBody>
          <a:bodyPr lIns="0" tIns="0" rIns="0" bIns="0" anchor="ctr">
            <a:noAutofit/>
          </a:bodyPr>
          <a:lstStyle>
            <a:lvl1pPr marL="36000" indent="0" algn="ctr">
              <a:spcBef>
                <a:spcPts val="600"/>
              </a:spcBef>
              <a:buSzPct val="100000"/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Plassholder for tekst 2">
            <a:extLst>
              <a:ext uri="{FF2B5EF4-FFF2-40B4-BE49-F238E27FC236}">
                <a16:creationId xmlns:a16="http://schemas.microsoft.com/office/drawing/2014/main" id="{94BB1344-2B8D-6C4F-AF3C-799F28132DC6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392484" y="5157975"/>
            <a:ext cx="3398852" cy="963602"/>
          </a:xfrm>
        </p:spPr>
        <p:txBody>
          <a:bodyPr lIns="0" tIns="0" rIns="0" bIns="0" anchor="ctr">
            <a:noAutofit/>
          </a:bodyPr>
          <a:lstStyle>
            <a:lvl1pPr marL="36000" indent="0" algn="ctr">
              <a:spcBef>
                <a:spcPts val="600"/>
              </a:spcBef>
              <a:buSzPct val="100000"/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Plassholder for tekst 2">
            <a:extLst>
              <a:ext uri="{FF2B5EF4-FFF2-40B4-BE49-F238E27FC236}">
                <a16:creationId xmlns:a16="http://schemas.microsoft.com/office/drawing/2014/main" id="{82C78190-F0C7-F94A-8B39-D2876F768B7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12565" y="5157975"/>
            <a:ext cx="3398852" cy="963602"/>
          </a:xfrm>
        </p:spPr>
        <p:txBody>
          <a:bodyPr lIns="0" tIns="0" rIns="0" bIns="0" anchor="ctr">
            <a:noAutofit/>
          </a:bodyPr>
          <a:lstStyle>
            <a:lvl1pPr marL="36000" indent="0" algn="ctr">
              <a:spcBef>
                <a:spcPts val="600"/>
              </a:spcBef>
              <a:buSzPct val="100000"/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9766622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C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187046D5-FCF3-DD40-B896-2E3520046E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02788-B3AA-6746-B4E5-C52EBB4D0CE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2DA0986-BEFB-4A44-98B6-D10264B4E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3">
            <a:extLst>
              <a:ext uri="{FF2B5EF4-FFF2-40B4-BE49-F238E27FC236}">
                <a16:creationId xmlns:a16="http://schemas.microsoft.com/office/drawing/2014/main" id="{92C05EAD-0F07-3B45-8747-833BB1F2A5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723" r="1"/>
          <a:stretch/>
        </p:blipFill>
        <p:spPr bwMode="auto">
          <a:xfrm>
            <a:off x="1482417" y="660910"/>
            <a:ext cx="8995930" cy="510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CADDA05B-7DC7-D845-8F78-41EFC491217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337218" y="907450"/>
            <a:ext cx="7311543" cy="4363809"/>
          </a:xfrm>
          <a:prstGeom prst="rect">
            <a:avLst/>
          </a:prstGeom>
          <a:solidFill>
            <a:schemeClr val="bg1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800"/>
              </a:spcBef>
              <a:buClr>
                <a:schemeClr val="accent2"/>
              </a:buClr>
              <a:buSzPct val="100000"/>
              <a:buNone/>
              <a:defRPr sz="18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999245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dekk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5">
            <a:extLst>
              <a:ext uri="{FF2B5EF4-FFF2-40B4-BE49-F238E27FC236}">
                <a16:creationId xmlns:a16="http://schemas.microsoft.com/office/drawing/2014/main" id="{41F14D0C-5037-3D4E-9FB1-24B237B969F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9E7E7"/>
          </a:solidFill>
        </p:spPr>
        <p:txBody>
          <a:bodyPr lIns="0" tIns="1007999" bIns="0" anchor="ctr" anchorCtr="0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400" b="0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på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270049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dekkende 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5">
            <a:extLst>
              <a:ext uri="{FF2B5EF4-FFF2-40B4-BE49-F238E27FC236}">
                <a16:creationId xmlns:a16="http://schemas.microsoft.com/office/drawing/2014/main" id="{41F14D0C-5037-3D4E-9FB1-24B237B969F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9E7E7"/>
          </a:solidFill>
        </p:spPr>
        <p:txBody>
          <a:bodyPr lIns="0" tIns="1007999" bIns="0" anchor="ctr" anchorCtr="0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600" b="0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17FB01FB-60B2-5E41-A15B-1235CEC30B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4978400"/>
            <a:ext cx="12192000" cy="1294006"/>
          </a:xfrm>
          <a:solidFill>
            <a:srgbClr val="3E3832">
              <a:alpha val="69804"/>
            </a:srgbClr>
          </a:solidFill>
        </p:spPr>
        <p:txBody>
          <a:bodyPr wrap="square" lIns="1440000" tIns="180000" rIns="1475999" bIns="216000" anchor="ctr" anchorCtr="0">
            <a:noAutofit/>
          </a:bodyPr>
          <a:lstStyle>
            <a:lvl1pPr marL="36000" indent="0" algn="ctr">
              <a:lnSpc>
                <a:spcPct val="100000"/>
              </a:lnSpc>
              <a:spcBef>
                <a:spcPts val="600"/>
              </a:spcBef>
              <a:buClr>
                <a:schemeClr val="accent3"/>
              </a:buClr>
              <a:buSzPct val="110000"/>
              <a:buFont typeface="Arial" panose="020B0604020202020204" pitchFamily="34" charset="0"/>
              <a:buNone/>
              <a:defRPr sz="3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16000" indent="0" algn="ctr">
              <a:spcBef>
                <a:spcPts val="600"/>
              </a:spcBef>
              <a:buClr>
                <a:schemeClr val="accent3"/>
              </a:buClr>
              <a:buSzPct val="110000"/>
              <a:buFont typeface="Arial" panose="020B0604020202020204" pitchFamily="34" charset="0"/>
              <a:buNone/>
              <a:defRPr sz="12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32000" indent="0" algn="ctr">
              <a:spcBef>
                <a:spcPts val="600"/>
              </a:spcBef>
              <a:buClr>
                <a:schemeClr val="accent3"/>
              </a:buClr>
              <a:buSzPct val="110000"/>
              <a:buFont typeface="Arial" panose="020B0604020202020204" pitchFamily="34" charset="0"/>
              <a:buNone/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16000">
              <a:spcBef>
                <a:spcPts val="700"/>
              </a:spcBef>
              <a:buClr>
                <a:schemeClr val="accent6"/>
              </a:buClr>
              <a:buSzPct val="110000"/>
              <a:defRPr sz="1600" baseline="0">
                <a:solidFill>
                  <a:srgbClr val="007272"/>
                </a:solidFill>
                <a:latin typeface="Segoe UI"/>
              </a:defRPr>
            </a:lvl4pPr>
            <a:lvl5pPr indent="-216000">
              <a:spcBef>
                <a:spcPts val="700"/>
              </a:spcBef>
              <a:buClr>
                <a:schemeClr val="accent6"/>
              </a:buClr>
              <a:buSzPct val="110000"/>
              <a:defRPr sz="1600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/>
            <a:r>
              <a:rPr lang="nb-NO" dirty="0"/>
              <a:t>Klikk for å redigere teksten</a:t>
            </a:r>
          </a:p>
        </p:txBody>
      </p:sp>
    </p:spTree>
    <p:extLst>
      <p:ext uri="{BB962C8B-B14F-4D97-AF65-F5344CB8AC3E}">
        <p14:creationId xmlns:p14="http://schemas.microsoft.com/office/powerpoint/2010/main" val="20660164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media 2">
            <a:extLst>
              <a:ext uri="{FF2B5EF4-FFF2-40B4-BE49-F238E27FC236}">
                <a16:creationId xmlns:a16="http://schemas.microsoft.com/office/drawing/2014/main" id="{873143D7-64FC-5342-9DED-8AE8E11EED5E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nb-NO"/>
              <a:t>Klikk ikonet for å legge til media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013405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k 2">
            <a:extLst>
              <a:ext uri="{FF2B5EF4-FFF2-40B4-BE49-F238E27FC236}">
                <a16:creationId xmlns:a16="http://schemas.microsoft.com/office/drawing/2014/main" id="{141D8BD7-34C7-FB4E-8EE0-45670F6F41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31945" y="2948384"/>
            <a:ext cx="1528110" cy="96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378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med teks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C4ED5FE-FAC3-BD40-BDD1-8009A2F5401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33550" y="3429000"/>
            <a:ext cx="8724900" cy="12223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for å redigere teksten</a:t>
            </a:r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672B9334-46BF-204E-85D9-3EDF82BC6F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31945" y="2013664"/>
            <a:ext cx="1528110" cy="96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144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C4D6D5E-F187-4E4B-8B35-180A183982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nb-NO" dirty="0"/>
              <a:t>Klikk for å redigere tittelen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E54DD42-1122-D24F-BF8D-43C7EB08E0CA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nb-NO" dirty="0"/>
              <a:t>Klikk for å redigere teksten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C582F6E-B5FB-D94E-89B3-0B928AF69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A623881-E2D8-EA4B-891A-9A6388D14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2788-B3AA-6746-B4E5-C52EBB4D0C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43551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uten bil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29CA91F-E19A-D84E-BDCE-60610D23E6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5314" y="6193407"/>
            <a:ext cx="5062686" cy="431800"/>
          </a:xfrm>
        </p:spPr>
        <p:txBody>
          <a:bodyPr anchor="b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5pPr marL="1517650" indent="0">
              <a:buNone/>
              <a:defRPr/>
            </a:lvl5pPr>
          </a:lstStyle>
          <a:p>
            <a:pPr lvl="0"/>
            <a:r>
              <a:rPr lang="en-GB" dirty="0"/>
              <a:t>Dato  //  </a:t>
            </a:r>
            <a:r>
              <a:rPr lang="en-GB" dirty="0" err="1"/>
              <a:t>Ansvarlig</a:t>
            </a:r>
            <a:endParaRPr lang="en-GB" dirty="0"/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604AED8B-6DCE-AD46-8907-CB80A3E9C6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5314" y="2684746"/>
            <a:ext cx="9271829" cy="1396431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tittelen</a:t>
            </a:r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FF74A066-A61E-B34F-8F56-C94B8EDF62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5315" y="4173253"/>
            <a:ext cx="8334068" cy="9911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6" name="Grafikk 5">
            <a:extLst>
              <a:ext uri="{FF2B5EF4-FFF2-40B4-BE49-F238E27FC236}">
                <a16:creationId xmlns:a16="http://schemas.microsoft.com/office/drawing/2014/main" id="{92599F80-A1FF-3942-A0DE-0C139B7950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6033" y="1089788"/>
            <a:ext cx="1249282" cy="78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299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lloms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48BD439-F083-3D4E-862D-4EA46D9E3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4550" y="354020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02D6C30B-4FDA-544A-9662-F2B6261EBCD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4550" y="2032569"/>
            <a:ext cx="9271829" cy="1396431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tittelen</a:t>
            </a:r>
          </a:p>
        </p:txBody>
      </p:sp>
    </p:spTree>
    <p:extLst>
      <p:ext uri="{BB962C8B-B14F-4D97-AF65-F5344CB8AC3E}">
        <p14:creationId xmlns:p14="http://schemas.microsoft.com/office/powerpoint/2010/main" val="2839488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0E6AA11-9D10-4845-953E-FC6659DEA9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 dirty="0"/>
              <a:t>Klikk for å redigere tittelen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093FA9A-B386-3D4A-A17E-105BC9010CB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 dirty="0"/>
              <a:t>Klikk for å redigere teksten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49DD5D4-E4CC-F541-A385-23400791B31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 dirty="0"/>
              <a:t>Klikk for å redigere teksten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0092E29-1063-5549-A785-73E8C6A77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71D6EC1-D552-3849-8EEF-1601B9CE5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2788-B3AA-6746-B4E5-C52EBB4D0C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23566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3574975-50B4-C34B-9F64-4CA300B7F7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 dirty="0"/>
              <a:t>Klikk for å redigere tittelen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90BA1EA-559A-0742-9DF6-378DCB049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5178BF1-065F-C64F-A4E1-62B222547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2788-B3AA-6746-B4E5-C52EBB4D0C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92003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F0C2D0C-F750-2644-95F9-0C952AE3A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912E190-170D-CB48-ABA2-AC1FB7840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2788-B3AA-6746-B4E5-C52EBB4D0C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2212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d bilde til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E54DD42-1122-D24F-BF8D-43C7EB08E0C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5469835" cy="4351338"/>
          </a:xfrm>
        </p:spPr>
        <p:txBody>
          <a:bodyPr/>
          <a:lstStyle/>
          <a:p>
            <a:pPr lvl="0"/>
            <a:r>
              <a:rPr lang="nb-NO" dirty="0"/>
              <a:t>Klikk for å redigere teksten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C582F6E-B5FB-D94E-89B3-0B928AF69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11115" y="6356350"/>
            <a:ext cx="3609024" cy="365125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A623881-E2D8-EA4B-891A-9A6388D14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48739" y="6356350"/>
            <a:ext cx="447261" cy="365125"/>
          </a:xfrm>
        </p:spPr>
        <p:txBody>
          <a:bodyPr/>
          <a:lstStyle/>
          <a:p>
            <a:fld id="{95102788-B3AA-6746-B4E5-C52EBB4D0CEE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bilde 3">
            <a:extLst>
              <a:ext uri="{FF2B5EF4-FFF2-40B4-BE49-F238E27FC236}">
                <a16:creationId xmlns:a16="http://schemas.microsoft.com/office/drawing/2014/main" id="{9CCA7799-B00E-2A41-ADCA-ABD6B94D7671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160021" y="0"/>
            <a:ext cx="6031979" cy="6858000"/>
          </a:xfrm>
          <a:custGeom>
            <a:avLst/>
            <a:gdLst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329937 w 3495675"/>
              <a:gd name="connsiteY3" fmla="*/ 3906838 h 3906838"/>
              <a:gd name="connsiteX4" fmla="*/ 0 w 3495675"/>
              <a:gd name="connsiteY4" fmla="*/ 3906838 h 3906838"/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155008 w 3495675"/>
              <a:gd name="connsiteY3" fmla="*/ 3906838 h 3906838"/>
              <a:gd name="connsiteX4" fmla="*/ 0 w 3495675"/>
              <a:gd name="connsiteY4" fmla="*/ 3906838 h 3906838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55008 w 2167807"/>
              <a:gd name="connsiteY3" fmla="*/ 3906838 h 3906838"/>
              <a:gd name="connsiteX4" fmla="*/ 0 w 2167807"/>
              <a:gd name="connsiteY4" fmla="*/ 3906838 h 3906838"/>
              <a:gd name="connsiteX0" fmla="*/ 0 w 2167807"/>
              <a:gd name="connsiteY0" fmla="*/ 3906838 h 3909283"/>
              <a:gd name="connsiteX1" fmla="*/ 1165738 w 2167807"/>
              <a:gd name="connsiteY1" fmla="*/ 0 h 3909283"/>
              <a:gd name="connsiteX2" fmla="*/ 2167807 w 2167807"/>
              <a:gd name="connsiteY2" fmla="*/ 0 h 3909283"/>
              <a:gd name="connsiteX3" fmla="*/ 2159898 w 2167807"/>
              <a:gd name="connsiteY3" fmla="*/ 3909283 h 3909283"/>
              <a:gd name="connsiteX4" fmla="*/ 0 w 2167807"/>
              <a:gd name="connsiteY4" fmla="*/ 3906838 h 3909283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5547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40491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34130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29889 w 2167807"/>
              <a:gd name="connsiteY1" fmla="*/ 2381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2686"/>
              <a:gd name="connsiteY0" fmla="*/ 3906838 h 3906838"/>
              <a:gd name="connsiteX1" fmla="*/ 1029889 w 2162686"/>
              <a:gd name="connsiteY1" fmla="*/ 2381 h 3906838"/>
              <a:gd name="connsiteX2" fmla="*/ 2133881 w 2162686"/>
              <a:gd name="connsiteY2" fmla="*/ 0 h 3906838"/>
              <a:gd name="connsiteX3" fmla="*/ 2162343 w 2162686"/>
              <a:gd name="connsiteY3" fmla="*/ 3904393 h 3906838"/>
              <a:gd name="connsiteX4" fmla="*/ 0 w 2162686"/>
              <a:gd name="connsiteY4" fmla="*/ 3906838 h 3906838"/>
              <a:gd name="connsiteX0" fmla="*/ 0 w 2139854"/>
              <a:gd name="connsiteY0" fmla="*/ 3906838 h 3906838"/>
              <a:gd name="connsiteX1" fmla="*/ 1029889 w 2139854"/>
              <a:gd name="connsiteY1" fmla="*/ 2381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39854"/>
              <a:gd name="connsiteY0" fmla="*/ 3906838 h 3906838"/>
              <a:gd name="connsiteX1" fmla="*/ 1032009 w 2139854"/>
              <a:gd name="connsiteY1" fmla="*/ 0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40410"/>
              <a:gd name="connsiteY0" fmla="*/ 3906838 h 3906838"/>
              <a:gd name="connsiteX1" fmla="*/ 1032009 w 2140410"/>
              <a:gd name="connsiteY1" fmla="*/ 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6838 h 3906838"/>
              <a:gd name="connsiteX1" fmla="*/ 1122479 w 2140410"/>
              <a:gd name="connsiteY1" fmla="*/ 635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7632 h 3907632"/>
              <a:gd name="connsiteX1" fmla="*/ 1120359 w 2140410"/>
              <a:gd name="connsiteY1" fmla="*/ 0 h 3907632"/>
              <a:gd name="connsiteX2" fmla="*/ 2140241 w 2140410"/>
              <a:gd name="connsiteY2" fmla="*/ 794 h 3907632"/>
              <a:gd name="connsiteX3" fmla="*/ 2139019 w 2140410"/>
              <a:gd name="connsiteY3" fmla="*/ 3905187 h 3907632"/>
              <a:gd name="connsiteX4" fmla="*/ 0 w 2140410"/>
              <a:gd name="connsiteY4" fmla="*/ 3907632 h 3907632"/>
              <a:gd name="connsiteX0" fmla="*/ 0 w 2401217"/>
              <a:gd name="connsiteY0" fmla="*/ 3907632 h 3907632"/>
              <a:gd name="connsiteX1" fmla="*/ 1381166 w 2401217"/>
              <a:gd name="connsiteY1" fmla="*/ 0 h 3907632"/>
              <a:gd name="connsiteX2" fmla="*/ 2401048 w 2401217"/>
              <a:gd name="connsiteY2" fmla="*/ 794 h 3907632"/>
              <a:gd name="connsiteX3" fmla="*/ 2399826 w 2401217"/>
              <a:gd name="connsiteY3" fmla="*/ 3905187 h 3907632"/>
              <a:gd name="connsiteX4" fmla="*/ 0 w 2401217"/>
              <a:gd name="connsiteY4" fmla="*/ 3907632 h 3907632"/>
              <a:gd name="connsiteX0" fmla="*/ 0 w 2407578"/>
              <a:gd name="connsiteY0" fmla="*/ 3907632 h 3907632"/>
              <a:gd name="connsiteX1" fmla="*/ 1387527 w 2407578"/>
              <a:gd name="connsiteY1" fmla="*/ 0 h 3907632"/>
              <a:gd name="connsiteX2" fmla="*/ 2407409 w 2407578"/>
              <a:gd name="connsiteY2" fmla="*/ 794 h 3907632"/>
              <a:gd name="connsiteX3" fmla="*/ 2406187 w 2407578"/>
              <a:gd name="connsiteY3" fmla="*/ 3905187 h 3907632"/>
              <a:gd name="connsiteX4" fmla="*/ 0 w 2407578"/>
              <a:gd name="connsiteY4" fmla="*/ 3907632 h 3907632"/>
              <a:gd name="connsiteX0" fmla="*/ 0 w 2411819"/>
              <a:gd name="connsiteY0" fmla="*/ 3910014 h 3910014"/>
              <a:gd name="connsiteX1" fmla="*/ 1391768 w 2411819"/>
              <a:gd name="connsiteY1" fmla="*/ 0 h 3910014"/>
              <a:gd name="connsiteX2" fmla="*/ 2411650 w 2411819"/>
              <a:gd name="connsiteY2" fmla="*/ 794 h 3910014"/>
              <a:gd name="connsiteX3" fmla="*/ 2410428 w 2411819"/>
              <a:gd name="connsiteY3" fmla="*/ 3905187 h 3910014"/>
              <a:gd name="connsiteX4" fmla="*/ 0 w 2411819"/>
              <a:gd name="connsiteY4" fmla="*/ 3910014 h 3910014"/>
              <a:gd name="connsiteX0" fmla="*/ 0 w 2407578"/>
              <a:gd name="connsiteY0" fmla="*/ 3905251 h 3905251"/>
              <a:gd name="connsiteX1" fmla="*/ 1387527 w 2407578"/>
              <a:gd name="connsiteY1" fmla="*/ 0 h 3905251"/>
              <a:gd name="connsiteX2" fmla="*/ 2407409 w 2407578"/>
              <a:gd name="connsiteY2" fmla="*/ 794 h 3905251"/>
              <a:gd name="connsiteX3" fmla="*/ 2406187 w 2407578"/>
              <a:gd name="connsiteY3" fmla="*/ 3905187 h 3905251"/>
              <a:gd name="connsiteX4" fmla="*/ 0 w 2407578"/>
              <a:gd name="connsiteY4" fmla="*/ 3905251 h 3905251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5557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155921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292462"/>
              <a:gd name="connsiteY0" fmla="*/ 3910014 h 3910014"/>
              <a:gd name="connsiteX1" fmla="*/ 1040805 w 2292462"/>
              <a:gd name="connsiteY1" fmla="*/ 0 h 3910014"/>
              <a:gd name="connsiteX2" fmla="*/ 2292293 w 2292462"/>
              <a:gd name="connsiteY2" fmla="*/ 794 h 3910014"/>
              <a:gd name="connsiteX3" fmla="*/ 2291071 w 2292462"/>
              <a:gd name="connsiteY3" fmla="*/ 3909950 h 3910014"/>
              <a:gd name="connsiteX4" fmla="*/ 0 w 2292462"/>
              <a:gd name="connsiteY4" fmla="*/ 3910014 h 3910014"/>
              <a:gd name="connsiteX0" fmla="*/ 0 w 2292462"/>
              <a:gd name="connsiteY0" fmla="*/ 3913189 h 3913189"/>
              <a:gd name="connsiteX1" fmla="*/ 1036564 w 2292462"/>
              <a:gd name="connsiteY1" fmla="*/ 0 h 3913189"/>
              <a:gd name="connsiteX2" fmla="*/ 2292293 w 2292462"/>
              <a:gd name="connsiteY2" fmla="*/ 3969 h 3913189"/>
              <a:gd name="connsiteX3" fmla="*/ 2291071 w 2292462"/>
              <a:gd name="connsiteY3" fmla="*/ 3913125 h 3913189"/>
              <a:gd name="connsiteX4" fmla="*/ 0 w 2292462"/>
              <a:gd name="connsiteY4" fmla="*/ 3913189 h 3913189"/>
              <a:gd name="connsiteX0" fmla="*/ 0 w 2292207"/>
              <a:gd name="connsiteY0" fmla="*/ 3913189 h 3913189"/>
              <a:gd name="connsiteX1" fmla="*/ 1036564 w 2292207"/>
              <a:gd name="connsiteY1" fmla="*/ 0 h 3913189"/>
              <a:gd name="connsiteX2" fmla="*/ 2290173 w 2292207"/>
              <a:gd name="connsiteY2" fmla="*/ 795 h 3913189"/>
              <a:gd name="connsiteX3" fmla="*/ 2291071 w 2292207"/>
              <a:gd name="connsiteY3" fmla="*/ 3913125 h 3913189"/>
              <a:gd name="connsiteX4" fmla="*/ 0 w 2292207"/>
              <a:gd name="connsiteY4" fmla="*/ 3913189 h 3913189"/>
              <a:gd name="connsiteX0" fmla="*/ 0 w 2298567"/>
              <a:gd name="connsiteY0" fmla="*/ 3910014 h 3913125"/>
              <a:gd name="connsiteX1" fmla="*/ 1042924 w 2298567"/>
              <a:gd name="connsiteY1" fmla="*/ 0 h 3913125"/>
              <a:gd name="connsiteX2" fmla="*/ 2296533 w 2298567"/>
              <a:gd name="connsiteY2" fmla="*/ 795 h 3913125"/>
              <a:gd name="connsiteX3" fmla="*/ 2297431 w 2298567"/>
              <a:gd name="connsiteY3" fmla="*/ 3913125 h 3913125"/>
              <a:gd name="connsiteX4" fmla="*/ 0 w 2298567"/>
              <a:gd name="connsiteY4" fmla="*/ 3910014 h 391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8567" h="3913125">
                <a:moveTo>
                  <a:pt x="0" y="3910014"/>
                </a:moveTo>
                <a:lnTo>
                  <a:pt x="1042924" y="0"/>
                </a:lnTo>
                <a:lnTo>
                  <a:pt x="2296533" y="795"/>
                </a:lnTo>
                <a:cubicBezTo>
                  <a:pt x="2292267" y="1303074"/>
                  <a:pt x="2301697" y="2610846"/>
                  <a:pt x="2297431" y="3913125"/>
                </a:cubicBezTo>
                <a:lnTo>
                  <a:pt x="0" y="3910014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lIns="1440000" tIns="468000" bIns="0" anchor="ctr" anchorCtr="0">
            <a:normAutofit/>
          </a:bodyPr>
          <a:lstStyle>
            <a:lvl1pPr marL="0" indent="0" algn="ctr">
              <a:buNone/>
              <a:defRPr sz="1400" baseline="0">
                <a:solidFill>
                  <a:schemeClr val="tx2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A99C80A0-322A-9A4B-843D-7015610E02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82400"/>
            <a:ext cx="7362371" cy="1072080"/>
          </a:xfrm>
        </p:spPr>
        <p:txBody>
          <a:bodyPr/>
          <a:lstStyle/>
          <a:p>
            <a:r>
              <a:rPr lang="nb-NO" dirty="0"/>
              <a:t>Klikk for å redigere tittelen</a:t>
            </a:r>
          </a:p>
        </p:txBody>
      </p:sp>
    </p:spTree>
    <p:extLst>
      <p:ext uri="{BB962C8B-B14F-4D97-AF65-F5344CB8AC3E}">
        <p14:creationId xmlns:p14="http://schemas.microsoft.com/office/powerpoint/2010/main" val="33698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med bilde til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E54DD42-1122-D24F-BF8D-43C7EB08E0C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1825625"/>
            <a:ext cx="5247861" cy="4351338"/>
          </a:xfrm>
        </p:spPr>
        <p:txBody>
          <a:bodyPr/>
          <a:lstStyle/>
          <a:p>
            <a:pPr lvl="0"/>
            <a:r>
              <a:rPr lang="nb-NO" dirty="0"/>
              <a:t>Klikk for å redigere teksten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3116F34-6CB9-F244-9082-6C3BCA92C2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86061" y="6356350"/>
            <a:ext cx="738809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C582F6E-B5FB-D94E-89B3-0B928AF69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58976" y="6356350"/>
            <a:ext cx="3609024" cy="365125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A623881-E2D8-EA4B-891A-9A6388D14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6600" y="6356350"/>
            <a:ext cx="447261" cy="365125"/>
          </a:xfrm>
        </p:spPr>
        <p:txBody>
          <a:bodyPr/>
          <a:lstStyle/>
          <a:p>
            <a:fld id="{95102788-B3AA-6746-B4E5-C52EBB4D0CEE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bilde 3">
            <a:extLst>
              <a:ext uri="{FF2B5EF4-FFF2-40B4-BE49-F238E27FC236}">
                <a16:creationId xmlns:a16="http://schemas.microsoft.com/office/drawing/2014/main" id="{CBA52608-8CEA-2B45-8142-21F944ADC0E0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 bwMode="auto">
          <a:xfrm>
            <a:off x="0" y="1"/>
            <a:ext cx="6052900" cy="6857999"/>
          </a:xfrm>
          <a:custGeom>
            <a:avLst/>
            <a:gdLst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329937 w 3495675"/>
              <a:gd name="connsiteY3" fmla="*/ 3906838 h 3906838"/>
              <a:gd name="connsiteX4" fmla="*/ 0 w 3495675"/>
              <a:gd name="connsiteY4" fmla="*/ 3906838 h 3906838"/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155008 w 3495675"/>
              <a:gd name="connsiteY3" fmla="*/ 3906838 h 3906838"/>
              <a:gd name="connsiteX4" fmla="*/ 0 w 3495675"/>
              <a:gd name="connsiteY4" fmla="*/ 3906838 h 3906838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55008 w 2167807"/>
              <a:gd name="connsiteY3" fmla="*/ 3906838 h 3906838"/>
              <a:gd name="connsiteX4" fmla="*/ 0 w 2167807"/>
              <a:gd name="connsiteY4" fmla="*/ 3906838 h 3906838"/>
              <a:gd name="connsiteX0" fmla="*/ 0 w 2167807"/>
              <a:gd name="connsiteY0" fmla="*/ 3906838 h 3909283"/>
              <a:gd name="connsiteX1" fmla="*/ 1165738 w 2167807"/>
              <a:gd name="connsiteY1" fmla="*/ 0 h 3909283"/>
              <a:gd name="connsiteX2" fmla="*/ 2167807 w 2167807"/>
              <a:gd name="connsiteY2" fmla="*/ 0 h 3909283"/>
              <a:gd name="connsiteX3" fmla="*/ 2159898 w 2167807"/>
              <a:gd name="connsiteY3" fmla="*/ 3909283 h 3909283"/>
              <a:gd name="connsiteX4" fmla="*/ 0 w 2167807"/>
              <a:gd name="connsiteY4" fmla="*/ 3906838 h 3909283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5547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40491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34130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29889 w 2167807"/>
              <a:gd name="connsiteY1" fmla="*/ 2381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2686"/>
              <a:gd name="connsiteY0" fmla="*/ 3906838 h 3906838"/>
              <a:gd name="connsiteX1" fmla="*/ 1029889 w 2162686"/>
              <a:gd name="connsiteY1" fmla="*/ 2381 h 3906838"/>
              <a:gd name="connsiteX2" fmla="*/ 2133881 w 2162686"/>
              <a:gd name="connsiteY2" fmla="*/ 0 h 3906838"/>
              <a:gd name="connsiteX3" fmla="*/ 2162343 w 2162686"/>
              <a:gd name="connsiteY3" fmla="*/ 3904393 h 3906838"/>
              <a:gd name="connsiteX4" fmla="*/ 0 w 2162686"/>
              <a:gd name="connsiteY4" fmla="*/ 3906838 h 3906838"/>
              <a:gd name="connsiteX0" fmla="*/ 0 w 2139854"/>
              <a:gd name="connsiteY0" fmla="*/ 3906838 h 3906838"/>
              <a:gd name="connsiteX1" fmla="*/ 1029889 w 2139854"/>
              <a:gd name="connsiteY1" fmla="*/ 2381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39854"/>
              <a:gd name="connsiteY0" fmla="*/ 3906838 h 3906838"/>
              <a:gd name="connsiteX1" fmla="*/ 1032009 w 2139854"/>
              <a:gd name="connsiteY1" fmla="*/ 0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40410"/>
              <a:gd name="connsiteY0" fmla="*/ 3906838 h 3906838"/>
              <a:gd name="connsiteX1" fmla="*/ 1032009 w 2140410"/>
              <a:gd name="connsiteY1" fmla="*/ 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6838 h 3906838"/>
              <a:gd name="connsiteX1" fmla="*/ 1122479 w 2140410"/>
              <a:gd name="connsiteY1" fmla="*/ 635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7632 h 3907632"/>
              <a:gd name="connsiteX1" fmla="*/ 1120359 w 2140410"/>
              <a:gd name="connsiteY1" fmla="*/ 0 h 3907632"/>
              <a:gd name="connsiteX2" fmla="*/ 2140241 w 2140410"/>
              <a:gd name="connsiteY2" fmla="*/ 794 h 3907632"/>
              <a:gd name="connsiteX3" fmla="*/ 2139019 w 2140410"/>
              <a:gd name="connsiteY3" fmla="*/ 3905187 h 3907632"/>
              <a:gd name="connsiteX4" fmla="*/ 0 w 2140410"/>
              <a:gd name="connsiteY4" fmla="*/ 3907632 h 3907632"/>
              <a:gd name="connsiteX0" fmla="*/ 0 w 2401217"/>
              <a:gd name="connsiteY0" fmla="*/ 3907632 h 3907632"/>
              <a:gd name="connsiteX1" fmla="*/ 1381166 w 2401217"/>
              <a:gd name="connsiteY1" fmla="*/ 0 h 3907632"/>
              <a:gd name="connsiteX2" fmla="*/ 2401048 w 2401217"/>
              <a:gd name="connsiteY2" fmla="*/ 794 h 3907632"/>
              <a:gd name="connsiteX3" fmla="*/ 2399826 w 2401217"/>
              <a:gd name="connsiteY3" fmla="*/ 3905187 h 3907632"/>
              <a:gd name="connsiteX4" fmla="*/ 0 w 2401217"/>
              <a:gd name="connsiteY4" fmla="*/ 3907632 h 3907632"/>
              <a:gd name="connsiteX0" fmla="*/ 0 w 2407578"/>
              <a:gd name="connsiteY0" fmla="*/ 3907632 h 3907632"/>
              <a:gd name="connsiteX1" fmla="*/ 1387527 w 2407578"/>
              <a:gd name="connsiteY1" fmla="*/ 0 h 3907632"/>
              <a:gd name="connsiteX2" fmla="*/ 2407409 w 2407578"/>
              <a:gd name="connsiteY2" fmla="*/ 794 h 3907632"/>
              <a:gd name="connsiteX3" fmla="*/ 2406187 w 2407578"/>
              <a:gd name="connsiteY3" fmla="*/ 3905187 h 3907632"/>
              <a:gd name="connsiteX4" fmla="*/ 0 w 2407578"/>
              <a:gd name="connsiteY4" fmla="*/ 3907632 h 3907632"/>
              <a:gd name="connsiteX0" fmla="*/ 0 w 2411819"/>
              <a:gd name="connsiteY0" fmla="*/ 3910014 h 3910014"/>
              <a:gd name="connsiteX1" fmla="*/ 1391768 w 2411819"/>
              <a:gd name="connsiteY1" fmla="*/ 0 h 3910014"/>
              <a:gd name="connsiteX2" fmla="*/ 2411650 w 2411819"/>
              <a:gd name="connsiteY2" fmla="*/ 794 h 3910014"/>
              <a:gd name="connsiteX3" fmla="*/ 2410428 w 2411819"/>
              <a:gd name="connsiteY3" fmla="*/ 3905187 h 3910014"/>
              <a:gd name="connsiteX4" fmla="*/ 0 w 2411819"/>
              <a:gd name="connsiteY4" fmla="*/ 3910014 h 3910014"/>
              <a:gd name="connsiteX0" fmla="*/ 0 w 2407578"/>
              <a:gd name="connsiteY0" fmla="*/ 3905251 h 3905251"/>
              <a:gd name="connsiteX1" fmla="*/ 1387527 w 2407578"/>
              <a:gd name="connsiteY1" fmla="*/ 0 h 3905251"/>
              <a:gd name="connsiteX2" fmla="*/ 2407409 w 2407578"/>
              <a:gd name="connsiteY2" fmla="*/ 794 h 3905251"/>
              <a:gd name="connsiteX3" fmla="*/ 2406187 w 2407578"/>
              <a:gd name="connsiteY3" fmla="*/ 3905187 h 3905251"/>
              <a:gd name="connsiteX4" fmla="*/ 0 w 2407578"/>
              <a:gd name="connsiteY4" fmla="*/ 3905251 h 3905251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5557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155921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292462"/>
              <a:gd name="connsiteY0" fmla="*/ 3910014 h 3910014"/>
              <a:gd name="connsiteX1" fmla="*/ 1040805 w 2292462"/>
              <a:gd name="connsiteY1" fmla="*/ 0 h 3910014"/>
              <a:gd name="connsiteX2" fmla="*/ 2292293 w 2292462"/>
              <a:gd name="connsiteY2" fmla="*/ 794 h 3910014"/>
              <a:gd name="connsiteX3" fmla="*/ 2291071 w 2292462"/>
              <a:gd name="connsiteY3" fmla="*/ 3909950 h 3910014"/>
              <a:gd name="connsiteX4" fmla="*/ 0 w 2292462"/>
              <a:gd name="connsiteY4" fmla="*/ 3910014 h 3910014"/>
              <a:gd name="connsiteX0" fmla="*/ 0 w 2292462"/>
              <a:gd name="connsiteY0" fmla="*/ 3913189 h 3913189"/>
              <a:gd name="connsiteX1" fmla="*/ 1036564 w 2292462"/>
              <a:gd name="connsiteY1" fmla="*/ 0 h 3913189"/>
              <a:gd name="connsiteX2" fmla="*/ 2292293 w 2292462"/>
              <a:gd name="connsiteY2" fmla="*/ 3969 h 3913189"/>
              <a:gd name="connsiteX3" fmla="*/ 2291071 w 2292462"/>
              <a:gd name="connsiteY3" fmla="*/ 3913125 h 3913189"/>
              <a:gd name="connsiteX4" fmla="*/ 0 w 2292462"/>
              <a:gd name="connsiteY4" fmla="*/ 3913189 h 3913189"/>
              <a:gd name="connsiteX0" fmla="*/ 0 w 2292207"/>
              <a:gd name="connsiteY0" fmla="*/ 3913189 h 3913189"/>
              <a:gd name="connsiteX1" fmla="*/ 1036564 w 2292207"/>
              <a:gd name="connsiteY1" fmla="*/ 0 h 3913189"/>
              <a:gd name="connsiteX2" fmla="*/ 2290173 w 2292207"/>
              <a:gd name="connsiteY2" fmla="*/ 795 h 3913189"/>
              <a:gd name="connsiteX3" fmla="*/ 2291071 w 2292207"/>
              <a:gd name="connsiteY3" fmla="*/ 3913125 h 3913189"/>
              <a:gd name="connsiteX4" fmla="*/ 0 w 2292207"/>
              <a:gd name="connsiteY4" fmla="*/ 3913189 h 3913189"/>
              <a:gd name="connsiteX0" fmla="*/ 0 w 2298567"/>
              <a:gd name="connsiteY0" fmla="*/ 3910014 h 3913125"/>
              <a:gd name="connsiteX1" fmla="*/ 1042924 w 2298567"/>
              <a:gd name="connsiteY1" fmla="*/ 0 h 3913125"/>
              <a:gd name="connsiteX2" fmla="*/ 2296533 w 2298567"/>
              <a:gd name="connsiteY2" fmla="*/ 795 h 3913125"/>
              <a:gd name="connsiteX3" fmla="*/ 2297431 w 2298567"/>
              <a:gd name="connsiteY3" fmla="*/ 3913125 h 3913125"/>
              <a:gd name="connsiteX4" fmla="*/ 0 w 2298567"/>
              <a:gd name="connsiteY4" fmla="*/ 3910014 h 3913125"/>
              <a:gd name="connsiteX0" fmla="*/ 0 w 2296533"/>
              <a:gd name="connsiteY0" fmla="*/ 3910014 h 3910014"/>
              <a:gd name="connsiteX1" fmla="*/ 1042924 w 2296533"/>
              <a:gd name="connsiteY1" fmla="*/ 0 h 3910014"/>
              <a:gd name="connsiteX2" fmla="*/ 2296533 w 2296533"/>
              <a:gd name="connsiteY2" fmla="*/ 795 h 3910014"/>
              <a:gd name="connsiteX3" fmla="*/ 1267586 w 2296533"/>
              <a:gd name="connsiteY3" fmla="*/ 3907005 h 3910014"/>
              <a:gd name="connsiteX4" fmla="*/ 0 w 2296533"/>
              <a:gd name="connsiteY4" fmla="*/ 3910014 h 3910014"/>
              <a:gd name="connsiteX0" fmla="*/ 0 w 2296533"/>
              <a:gd name="connsiteY0" fmla="*/ 3910014 h 3910014"/>
              <a:gd name="connsiteX1" fmla="*/ 1042924 w 2296533"/>
              <a:gd name="connsiteY1" fmla="*/ 0 h 3910014"/>
              <a:gd name="connsiteX2" fmla="*/ 2296533 w 2296533"/>
              <a:gd name="connsiteY2" fmla="*/ 795 h 3910014"/>
              <a:gd name="connsiteX3" fmla="*/ 1267586 w 2296533"/>
              <a:gd name="connsiteY3" fmla="*/ 3907005 h 3910014"/>
              <a:gd name="connsiteX4" fmla="*/ 0 w 2296533"/>
              <a:gd name="connsiteY4" fmla="*/ 3910014 h 3910014"/>
              <a:gd name="connsiteX0" fmla="*/ 0 w 2296533"/>
              <a:gd name="connsiteY0" fmla="*/ 3910014 h 3910014"/>
              <a:gd name="connsiteX1" fmla="*/ 1042924 w 2296533"/>
              <a:gd name="connsiteY1" fmla="*/ 0 h 3910014"/>
              <a:gd name="connsiteX2" fmla="*/ 2296533 w 2296533"/>
              <a:gd name="connsiteY2" fmla="*/ 795 h 3910014"/>
              <a:gd name="connsiteX3" fmla="*/ 1267586 w 2296533"/>
              <a:gd name="connsiteY3" fmla="*/ 3907005 h 3910014"/>
              <a:gd name="connsiteX4" fmla="*/ 0 w 2296533"/>
              <a:gd name="connsiteY4" fmla="*/ 3910014 h 3910014"/>
              <a:gd name="connsiteX0" fmla="*/ 0 w 2304706"/>
              <a:gd name="connsiteY0" fmla="*/ 3910014 h 3910014"/>
              <a:gd name="connsiteX1" fmla="*/ 1042924 w 2304706"/>
              <a:gd name="connsiteY1" fmla="*/ 0 h 3910014"/>
              <a:gd name="connsiteX2" fmla="*/ 2304706 w 2304706"/>
              <a:gd name="connsiteY2" fmla="*/ 6914 h 3910014"/>
              <a:gd name="connsiteX3" fmla="*/ 1267586 w 2304706"/>
              <a:gd name="connsiteY3" fmla="*/ 3907005 h 3910014"/>
              <a:gd name="connsiteX4" fmla="*/ 0 w 2304706"/>
              <a:gd name="connsiteY4" fmla="*/ 3910014 h 3910014"/>
              <a:gd name="connsiteX0" fmla="*/ 0 w 2312879"/>
              <a:gd name="connsiteY0" fmla="*/ 3910014 h 3910014"/>
              <a:gd name="connsiteX1" fmla="*/ 1042924 w 2312879"/>
              <a:gd name="connsiteY1" fmla="*/ 0 h 3910014"/>
              <a:gd name="connsiteX2" fmla="*/ 2312879 w 2312879"/>
              <a:gd name="connsiteY2" fmla="*/ 795 h 3910014"/>
              <a:gd name="connsiteX3" fmla="*/ 1267586 w 2312879"/>
              <a:gd name="connsiteY3" fmla="*/ 3907005 h 3910014"/>
              <a:gd name="connsiteX4" fmla="*/ 0 w 2312879"/>
              <a:gd name="connsiteY4" fmla="*/ 3910014 h 3910014"/>
              <a:gd name="connsiteX0" fmla="*/ 0 w 2312879"/>
              <a:gd name="connsiteY0" fmla="*/ 3910014 h 3910014"/>
              <a:gd name="connsiteX1" fmla="*/ 1042924 w 2312879"/>
              <a:gd name="connsiteY1" fmla="*/ 0 h 3910014"/>
              <a:gd name="connsiteX2" fmla="*/ 2312879 w 2312879"/>
              <a:gd name="connsiteY2" fmla="*/ 795 h 3910014"/>
              <a:gd name="connsiteX3" fmla="*/ 1267586 w 2312879"/>
              <a:gd name="connsiteY3" fmla="*/ 3907005 h 3910014"/>
              <a:gd name="connsiteX4" fmla="*/ 0 w 2312879"/>
              <a:gd name="connsiteY4" fmla="*/ 3910014 h 3910014"/>
              <a:gd name="connsiteX0" fmla="*/ 0 w 2312879"/>
              <a:gd name="connsiteY0" fmla="*/ 3910014 h 3910014"/>
              <a:gd name="connsiteX1" fmla="*/ 1042924 w 2312879"/>
              <a:gd name="connsiteY1" fmla="*/ 0 h 3910014"/>
              <a:gd name="connsiteX2" fmla="*/ 2312879 w 2312879"/>
              <a:gd name="connsiteY2" fmla="*/ 795 h 3910014"/>
              <a:gd name="connsiteX3" fmla="*/ 1267586 w 2312879"/>
              <a:gd name="connsiteY3" fmla="*/ 3907005 h 3910014"/>
              <a:gd name="connsiteX4" fmla="*/ 0 w 2312879"/>
              <a:gd name="connsiteY4" fmla="*/ 3910014 h 3910014"/>
              <a:gd name="connsiteX0" fmla="*/ 0 w 2304706"/>
              <a:gd name="connsiteY0" fmla="*/ 3910014 h 3910014"/>
              <a:gd name="connsiteX1" fmla="*/ 1042924 w 2304706"/>
              <a:gd name="connsiteY1" fmla="*/ 0 h 3910014"/>
              <a:gd name="connsiteX2" fmla="*/ 2304706 w 2304706"/>
              <a:gd name="connsiteY2" fmla="*/ 795 h 3910014"/>
              <a:gd name="connsiteX3" fmla="*/ 1267586 w 2304706"/>
              <a:gd name="connsiteY3" fmla="*/ 3907005 h 3910014"/>
              <a:gd name="connsiteX4" fmla="*/ 0 w 2304706"/>
              <a:gd name="connsiteY4" fmla="*/ 3910014 h 3910014"/>
              <a:gd name="connsiteX0" fmla="*/ 0 w 2304706"/>
              <a:gd name="connsiteY0" fmla="*/ 3910014 h 3910014"/>
              <a:gd name="connsiteX1" fmla="*/ 1042924 w 2304706"/>
              <a:gd name="connsiteY1" fmla="*/ 0 h 3910014"/>
              <a:gd name="connsiteX2" fmla="*/ 2304706 w 2304706"/>
              <a:gd name="connsiteY2" fmla="*/ 795 h 3910014"/>
              <a:gd name="connsiteX3" fmla="*/ 1267586 w 2304706"/>
              <a:gd name="connsiteY3" fmla="*/ 3907005 h 3910014"/>
              <a:gd name="connsiteX4" fmla="*/ 0 w 2304706"/>
              <a:gd name="connsiteY4" fmla="*/ 3910014 h 3910014"/>
              <a:gd name="connsiteX0" fmla="*/ 0 w 2304706"/>
              <a:gd name="connsiteY0" fmla="*/ 3910014 h 3910014"/>
              <a:gd name="connsiteX1" fmla="*/ 4906 w 2304706"/>
              <a:gd name="connsiteY1" fmla="*/ 0 h 3910014"/>
              <a:gd name="connsiteX2" fmla="*/ 2304706 w 2304706"/>
              <a:gd name="connsiteY2" fmla="*/ 795 h 3910014"/>
              <a:gd name="connsiteX3" fmla="*/ 1267586 w 2304706"/>
              <a:gd name="connsiteY3" fmla="*/ 3907005 h 3910014"/>
              <a:gd name="connsiteX4" fmla="*/ 0 w 2304706"/>
              <a:gd name="connsiteY4" fmla="*/ 3910014 h 3910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4706" h="3910014">
                <a:moveTo>
                  <a:pt x="0" y="3910014"/>
                </a:moveTo>
                <a:cubicBezTo>
                  <a:pt x="1635" y="2606676"/>
                  <a:pt x="3271" y="1303338"/>
                  <a:pt x="4906" y="0"/>
                </a:cubicBezTo>
                <a:lnTo>
                  <a:pt x="2304706" y="795"/>
                </a:lnTo>
                <a:cubicBezTo>
                  <a:pt x="1891771" y="1578443"/>
                  <a:pt x="1696868" y="2311001"/>
                  <a:pt x="1267586" y="3907005"/>
                </a:cubicBezTo>
                <a:lnTo>
                  <a:pt x="0" y="3910014"/>
                </a:lnTo>
                <a:close/>
              </a:path>
            </a:pathLst>
          </a:custGeom>
          <a:solidFill>
            <a:srgbClr val="E9E7E7"/>
          </a:solidFill>
          <a:ln>
            <a:noFill/>
          </a:ln>
          <a:effectLst/>
        </p:spPr>
        <p:txBody>
          <a:bodyPr lIns="1152000" tIns="540000" anchor="ctr" anchorCtr="0">
            <a:normAutofit/>
          </a:bodyPr>
          <a:lstStyle>
            <a:lvl1pPr marL="14288" indent="0">
              <a:buNone/>
              <a:tabLst/>
              <a:defRPr sz="1400" baseline="0">
                <a:solidFill>
                  <a:schemeClr val="tx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BF999D76-8998-AC4E-B96D-EC3AF1C002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482400"/>
            <a:ext cx="5247861" cy="1072080"/>
          </a:xfrm>
        </p:spPr>
        <p:txBody>
          <a:bodyPr/>
          <a:lstStyle/>
          <a:p>
            <a:r>
              <a:rPr lang="nb-NO" dirty="0"/>
              <a:t>Klikk for å redigere tittelen</a:t>
            </a:r>
          </a:p>
        </p:txBody>
      </p:sp>
    </p:spTree>
    <p:extLst>
      <p:ext uri="{BB962C8B-B14F-4D97-AF65-F5344CB8AC3E}">
        <p14:creationId xmlns:p14="http://schemas.microsoft.com/office/powerpoint/2010/main" val="1098591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1FAD10EF-47D4-0240-947C-844B6DB7D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2400"/>
            <a:ext cx="10515600" cy="1072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tittelen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F3E8312-F0C7-3C46-BEEB-87BD7EA7DE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8D59EA7-F2B2-7C49-89A4-3A578F1C80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5102788-B3AA-6746-B4E5-C52EBB4D0CE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555FED8A-16C9-8F42-B8B3-8C18FF9D4244}"/>
              </a:ext>
            </a:extLst>
          </p:cNvPr>
          <p:cNvSpPr txBox="1"/>
          <p:nvPr userDrawn="1"/>
        </p:nvSpPr>
        <p:spPr>
          <a:xfrm>
            <a:off x="249560" y="6477356"/>
            <a:ext cx="36004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6000" indent="0" algn="l"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nb-NO" sz="800" dirty="0">
                <a:solidFill>
                  <a:schemeClr val="accent1"/>
                </a:solidFill>
                <a:latin typeface="Arial" panose="020B0604020202020204" pitchFamily="34" charset="0"/>
                <a:ea typeface="Segoe UI" charset="0"/>
                <a:cs typeface="Arial" panose="020B0604020202020204" pitchFamily="34" charset="0"/>
              </a:rPr>
              <a:t>//</a:t>
            </a:r>
            <a:r>
              <a:rPr lang="nb-NO" sz="800" dirty="0">
                <a:solidFill>
                  <a:schemeClr val="tx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Segoe UI" charset="0"/>
                <a:cs typeface="Arial" panose="020B0604020202020204" pitchFamily="34" charset="0"/>
              </a:rPr>
              <a:t> </a:t>
            </a:r>
            <a:r>
              <a:rPr lang="nb-NO" sz="800" dirty="0">
                <a:solidFill>
                  <a:schemeClr val="tx2"/>
                </a:solidFill>
                <a:latin typeface="Arial" panose="020B0604020202020204" pitchFamily="34" charset="0"/>
                <a:ea typeface="Segoe UI" charset="0"/>
                <a:cs typeface="Arial" panose="020B0604020202020204" pitchFamily="34" charset="0"/>
              </a:rPr>
              <a:t>NAV</a:t>
            </a:r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7122E58E-2832-4244-8616-203251C291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27523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4" r:id="rId6"/>
    <p:sldLayoutId id="2147483655" r:id="rId7"/>
    <p:sldLayoutId id="2147483661" r:id="rId8"/>
    <p:sldLayoutId id="2147483662" r:id="rId9"/>
    <p:sldLayoutId id="2147483667" r:id="rId10"/>
    <p:sldLayoutId id="2147483670" r:id="rId11"/>
    <p:sldLayoutId id="2147483671" r:id="rId12"/>
    <p:sldLayoutId id="2147483663" r:id="rId13"/>
    <p:sldLayoutId id="2147483669" r:id="rId14"/>
    <p:sldLayoutId id="2147483672" r:id="rId15"/>
    <p:sldLayoutId id="2147483673" r:id="rId16"/>
    <p:sldLayoutId id="2147483674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D8B3E3D1-A64F-6C49-A65E-78234E99BA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Miljøvaktmester </a:t>
            </a:r>
            <a:r>
              <a:rPr lang="nb-NO"/>
              <a:t>NAV Dalane</a:t>
            </a:r>
            <a:endParaRPr lang="nb-NO" dirty="0"/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972C9742-7508-1E46-970C-66D5DB19D6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Bo-oppfølging til flyktninger</a:t>
            </a:r>
          </a:p>
        </p:txBody>
      </p:sp>
      <p:pic>
        <p:nvPicPr>
          <p:cNvPr id="3" name="Plassholder for bilde 2" descr="Et bilde som inneholder utendørs, vindu, konstruksjon, himmel">
            <a:extLst>
              <a:ext uri="{FF2B5EF4-FFF2-40B4-BE49-F238E27FC236}">
                <a16:creationId xmlns:a16="http://schemas.microsoft.com/office/drawing/2014/main" id="{CC697025-69C5-159E-E39E-2674DAD0107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7368" b="7368"/>
          <a:stretch>
            <a:fillRect/>
          </a:stretch>
        </p:blipFill>
        <p:spPr>
          <a:xfrm>
            <a:off x="7515025" y="-46039"/>
            <a:ext cx="6031979" cy="6858000"/>
          </a:xfrm>
        </p:spPr>
      </p:pic>
    </p:spTree>
    <p:extLst>
      <p:ext uri="{BB962C8B-B14F-4D97-AF65-F5344CB8AC3E}">
        <p14:creationId xmlns:p14="http://schemas.microsoft.com/office/powerpoint/2010/main" val="500582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4ABD58B-9814-3490-51ED-246B94D32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Resultater så langt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CF3A0BF-2BDB-86D1-CB24-4829CE8B24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Flyktningene har en trygg relasjon</a:t>
            </a:r>
          </a:p>
          <a:p>
            <a:r>
              <a:rPr lang="nb-NO" dirty="0"/>
              <a:t>Bor i tryggere boliger</a:t>
            </a:r>
          </a:p>
          <a:p>
            <a:r>
              <a:rPr lang="nb-NO" dirty="0"/>
              <a:t>Har god dialog med huseiere</a:t>
            </a:r>
          </a:p>
          <a:p>
            <a:r>
              <a:rPr lang="nb-NO" dirty="0"/>
              <a:t>Færre misforståelser og bruk av depositumsgarantier</a:t>
            </a:r>
          </a:p>
          <a:p>
            <a:r>
              <a:rPr lang="nb-NO" dirty="0"/>
              <a:t>Flere barnefamilier som er flyktninger har fått kjøpt bolig gjennom startlån i 2024</a:t>
            </a:r>
          </a:p>
          <a:p>
            <a:r>
              <a:rPr lang="nb-NO" dirty="0"/>
              <a:t>Nominert til årets bosetting og integreringspris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540870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17ED2D9-B2B5-7D34-8BD8-DF91465F0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Utfordringer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B60FF57-568A-F3F5-70DF-15C5FD8690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nb-NO" dirty="0"/>
          </a:p>
          <a:p>
            <a:r>
              <a:rPr lang="nb-NO" dirty="0"/>
              <a:t>Rekker ikke få så tett kontakt som ønsket til alle som har behov</a:t>
            </a:r>
          </a:p>
          <a:p>
            <a:endParaRPr lang="nb-NO" dirty="0"/>
          </a:p>
          <a:p>
            <a:r>
              <a:rPr lang="nb-NO" dirty="0"/>
              <a:t>Sårbart ved fravær</a:t>
            </a:r>
            <a:br>
              <a:rPr lang="nb-NO" dirty="0"/>
            </a:br>
            <a:endParaRPr lang="nb-NO" dirty="0"/>
          </a:p>
          <a:p>
            <a:r>
              <a:rPr lang="nb-NO" dirty="0"/>
              <a:t> Familier som ikke lenger har oppfølging fra Flyktningtjenesten og som fortsatt har et stort behov for bistand</a:t>
            </a:r>
            <a:br>
              <a:rPr lang="nb-NO" dirty="0"/>
            </a:br>
            <a:endParaRPr lang="nb-NO" dirty="0"/>
          </a:p>
          <a:p>
            <a:r>
              <a:rPr lang="nb-NO" dirty="0"/>
              <a:t>Glir fort over i bosettingsoppgaver når det er travelt</a:t>
            </a:r>
          </a:p>
          <a:p>
            <a:endParaRPr lang="nb-NO" dirty="0"/>
          </a:p>
          <a:p>
            <a:r>
              <a:rPr lang="nb-NO" dirty="0"/>
              <a:t>Lager til mellomlagring av møbler</a:t>
            </a:r>
          </a:p>
        </p:txBody>
      </p:sp>
    </p:spTree>
    <p:extLst>
      <p:ext uri="{BB962C8B-B14F-4D97-AF65-F5344CB8AC3E}">
        <p14:creationId xmlns:p14="http://schemas.microsoft.com/office/powerpoint/2010/main" val="39333091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B72944A1-FAFC-A0E9-4B76-B2C3AA6DE8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5314" y="6193407"/>
            <a:ext cx="5062686" cy="43180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7B1D2927-D03A-72AE-76F3-EC2A5C53DD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5314" y="2684746"/>
            <a:ext cx="9271829" cy="1396431"/>
          </a:xfrm>
        </p:spPr>
        <p:txBody>
          <a:bodyPr/>
          <a:lstStyle/>
          <a:p>
            <a:pPr algn="ctr"/>
            <a:r>
              <a:rPr lang="nb-NO" dirty="0"/>
              <a:t>Spørsmål</a:t>
            </a:r>
            <a:r>
              <a:rPr lang="en-US" dirty="0"/>
              <a:t>?</a:t>
            </a:r>
          </a:p>
        </p:txBody>
      </p:sp>
      <p:sp>
        <p:nvSpPr>
          <p:cNvPr id="12" name="Subtitle 3">
            <a:extLst>
              <a:ext uri="{FF2B5EF4-FFF2-40B4-BE49-F238E27FC236}">
                <a16:creationId xmlns:a16="http://schemas.microsoft.com/office/drawing/2014/main" id="{CF358FB4-8EF3-026A-2799-11E1757329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5315" y="4173253"/>
            <a:ext cx="8334068" cy="99116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7881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2FDB1AC9-76DF-25B2-3DDF-0295BB29F37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5314" y="6193407"/>
            <a:ext cx="5062686" cy="4318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37E4469-91A7-E236-7A68-3E2B6AC26C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5314" y="2684746"/>
            <a:ext cx="9271829" cy="1396431"/>
          </a:xfrm>
        </p:spPr>
        <p:txBody>
          <a:bodyPr anchor="ctr">
            <a:normAutofit/>
          </a:bodyPr>
          <a:lstStyle/>
          <a:p>
            <a:r>
              <a:rPr lang="nb-NO" dirty="0"/>
              <a:t>Gruppeoppgave</a:t>
            </a:r>
          </a:p>
        </p:txBody>
      </p:sp>
      <p:sp>
        <p:nvSpPr>
          <p:cNvPr id="10" name="Subtitle 3">
            <a:extLst>
              <a:ext uri="{FF2B5EF4-FFF2-40B4-BE49-F238E27FC236}">
                <a16:creationId xmlns:a16="http://schemas.microsoft.com/office/drawing/2014/main" id="{1CFA308D-57C1-7E84-A0F0-AF5A56B707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5314" y="3680749"/>
            <a:ext cx="11222989" cy="239596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Tips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hva</a:t>
            </a:r>
            <a:r>
              <a:rPr lang="en-US" dirty="0"/>
              <a:t> vi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gjøre</a:t>
            </a:r>
            <a:r>
              <a:rPr lang="en-US" dirty="0"/>
              <a:t> for å </a:t>
            </a:r>
            <a:r>
              <a:rPr lang="en-US" dirty="0" err="1"/>
              <a:t>utvikle</a:t>
            </a:r>
            <a:r>
              <a:rPr lang="en-US" dirty="0"/>
              <a:t> </a:t>
            </a:r>
            <a:r>
              <a:rPr lang="en-US" dirty="0" err="1"/>
              <a:t>stillingen</a:t>
            </a:r>
            <a:r>
              <a:rPr lang="en-US" dirty="0"/>
              <a:t> </a:t>
            </a:r>
            <a:r>
              <a:rPr lang="en-US" dirty="0" err="1"/>
              <a:t>videre</a:t>
            </a:r>
            <a:r>
              <a:rPr lang="en-US" dirty="0"/>
              <a:t>? </a:t>
            </a:r>
            <a:r>
              <a:rPr lang="en-US" dirty="0" err="1"/>
              <a:t>Erfaringer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andre</a:t>
            </a:r>
            <a:r>
              <a:rPr lang="en-US" dirty="0"/>
              <a:t> </a:t>
            </a:r>
            <a:r>
              <a:rPr lang="en-US" dirty="0" err="1"/>
              <a:t>kontor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Hvordan</a:t>
            </a:r>
            <a:r>
              <a:rPr lang="en-US" dirty="0"/>
              <a:t> driver </a:t>
            </a:r>
            <a:r>
              <a:rPr lang="en-US" dirty="0" err="1"/>
              <a:t>deres</a:t>
            </a:r>
            <a:r>
              <a:rPr lang="en-US" dirty="0"/>
              <a:t> </a:t>
            </a:r>
            <a:r>
              <a:rPr lang="en-US" dirty="0" err="1"/>
              <a:t>kontor</a:t>
            </a:r>
            <a:r>
              <a:rPr lang="en-US" dirty="0"/>
              <a:t> </a:t>
            </a:r>
            <a:r>
              <a:rPr lang="en-US" dirty="0" err="1"/>
              <a:t>bo-oppfølging</a:t>
            </a:r>
            <a:r>
              <a:rPr lang="en-US" dirty="0"/>
              <a:t> av </a:t>
            </a:r>
            <a:r>
              <a:rPr lang="en-US" dirty="0" err="1"/>
              <a:t>flyktninger</a:t>
            </a:r>
            <a:r>
              <a:rPr lang="en-US" dirty="0"/>
              <a:t>?</a:t>
            </a:r>
          </a:p>
          <a:p>
            <a:br>
              <a:rPr lang="en-US" dirty="0"/>
            </a:br>
            <a:br>
              <a:rPr lang="en-US" dirty="0"/>
            </a:br>
            <a:r>
              <a:rPr lang="en-US" dirty="0" err="1"/>
              <a:t>Hvordan</a:t>
            </a:r>
            <a:r>
              <a:rPr lang="en-US" dirty="0"/>
              <a:t> </a:t>
            </a:r>
            <a:r>
              <a:rPr lang="en-US" dirty="0" err="1"/>
              <a:t>følger</a:t>
            </a:r>
            <a:r>
              <a:rPr lang="en-US" dirty="0"/>
              <a:t> </a:t>
            </a:r>
            <a:r>
              <a:rPr lang="en-US" dirty="0" err="1"/>
              <a:t>dere</a:t>
            </a:r>
            <a:r>
              <a:rPr lang="en-US" dirty="0"/>
              <a:t> </a:t>
            </a:r>
            <a:r>
              <a:rPr lang="en-US" dirty="0" err="1"/>
              <a:t>opp</a:t>
            </a:r>
            <a:r>
              <a:rPr lang="en-US" dirty="0"/>
              <a:t> de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ikke</a:t>
            </a:r>
            <a:r>
              <a:rPr lang="en-US" dirty="0"/>
              <a:t> </a:t>
            </a:r>
            <a:r>
              <a:rPr lang="en-US" dirty="0" err="1"/>
              <a:t>har</a:t>
            </a:r>
            <a:r>
              <a:rPr lang="en-US" dirty="0"/>
              <a:t> </a:t>
            </a:r>
            <a:r>
              <a:rPr lang="en-US" dirty="0" err="1"/>
              <a:t>oppfølging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flyktningetjenesten</a:t>
            </a:r>
            <a:r>
              <a:rPr lang="en-US" dirty="0"/>
              <a:t>, men </a:t>
            </a:r>
            <a:r>
              <a:rPr lang="en-US" dirty="0" err="1"/>
              <a:t>fortsatt</a:t>
            </a:r>
            <a:r>
              <a:rPr lang="en-US" dirty="0"/>
              <a:t> </a:t>
            </a:r>
            <a:r>
              <a:rPr lang="en-US" dirty="0" err="1"/>
              <a:t>har</a:t>
            </a:r>
            <a:r>
              <a:rPr lang="en-US" dirty="0"/>
              <a:t> et </a:t>
            </a:r>
            <a:r>
              <a:rPr lang="en-US" dirty="0" err="1"/>
              <a:t>stort</a:t>
            </a:r>
            <a:r>
              <a:rPr lang="en-US" dirty="0"/>
              <a:t> </a:t>
            </a:r>
            <a:r>
              <a:rPr lang="en-US" dirty="0" err="1"/>
              <a:t>behov</a:t>
            </a:r>
            <a:r>
              <a:rPr lang="en-US" dirty="0"/>
              <a:t> for </a:t>
            </a:r>
            <a:r>
              <a:rPr lang="en-US" dirty="0" err="1"/>
              <a:t>bistand</a:t>
            </a:r>
            <a:r>
              <a:rPr lang="en-US" dirty="0"/>
              <a:t>?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296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4E2063A-5F54-CD99-1357-A5176ECE3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NAV Dalane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F365885-8335-83CE-9F9A-4D5A6E13E0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b-NO" dirty="0"/>
              <a:t>NAV Dalane er et vertskommunesamarbeid mellom 3 kommuner</a:t>
            </a:r>
            <a:br>
              <a:rPr lang="nb-NO" dirty="0"/>
            </a:br>
            <a:endParaRPr lang="nb-NO" dirty="0"/>
          </a:p>
          <a:p>
            <a:r>
              <a:rPr lang="nb-NO" dirty="0" err="1"/>
              <a:t>Ca</a:t>
            </a:r>
            <a:r>
              <a:rPr lang="nb-NO" dirty="0"/>
              <a:t> 50 ansatte </a:t>
            </a:r>
          </a:p>
          <a:p>
            <a:endParaRPr lang="nb-NO" dirty="0"/>
          </a:p>
          <a:p>
            <a:r>
              <a:rPr lang="nb-NO" dirty="0" err="1"/>
              <a:t>Ca</a:t>
            </a:r>
            <a:r>
              <a:rPr lang="nb-NO" dirty="0"/>
              <a:t> 22 000 innbyggere</a:t>
            </a:r>
          </a:p>
          <a:p>
            <a:endParaRPr lang="nb-NO" dirty="0"/>
          </a:p>
          <a:p>
            <a:r>
              <a:rPr lang="nb-NO" dirty="0"/>
              <a:t>Hver kommune har egen </a:t>
            </a:r>
            <a:r>
              <a:rPr lang="nb-NO" dirty="0" err="1"/>
              <a:t>flyktningtjeneste</a:t>
            </a:r>
            <a:r>
              <a:rPr lang="nb-NO" dirty="0"/>
              <a:t> </a:t>
            </a:r>
          </a:p>
          <a:p>
            <a:endParaRPr lang="nb-NO" dirty="0"/>
          </a:p>
          <a:p>
            <a:r>
              <a:rPr lang="nb-NO" dirty="0"/>
              <a:t>Flyktningtjenesten i Eigersund kommune er underlagt NAV Dalane</a:t>
            </a:r>
            <a:br>
              <a:rPr lang="nb-NO" dirty="0"/>
            </a:b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94290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D5918CB-71A0-192F-DFA3-685721CC3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NAV Dalane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05C5CC7-76A2-6D4F-26B6-DE8BA5ED61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Miljøvaktmester jobber i </a:t>
            </a:r>
            <a:r>
              <a:rPr lang="nb-NO" dirty="0" err="1"/>
              <a:t>flyktningtjenesten</a:t>
            </a:r>
            <a:r>
              <a:rPr lang="nb-NO" dirty="0"/>
              <a:t> i Eigersund kommune</a:t>
            </a:r>
          </a:p>
          <a:p>
            <a:endParaRPr lang="nb-NO" dirty="0"/>
          </a:p>
          <a:p>
            <a:r>
              <a:rPr lang="nb-NO" dirty="0"/>
              <a:t>Jobber i bosettingsteamet</a:t>
            </a:r>
          </a:p>
          <a:p>
            <a:endParaRPr lang="nb-NO" dirty="0"/>
          </a:p>
          <a:p>
            <a:r>
              <a:rPr lang="nb-NO" dirty="0"/>
              <a:t>I Eigersund kommune er det bosatt </a:t>
            </a:r>
            <a:r>
              <a:rPr lang="nb-NO" dirty="0" err="1"/>
              <a:t>ca</a:t>
            </a:r>
            <a:r>
              <a:rPr lang="nb-NO" dirty="0"/>
              <a:t> 450 flyktninger siden 2022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98540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2440F3E-A55D-0CBA-7005-6BECE5FEE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Bakgrunn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29808E8-D07A-061E-049E-14FC0EC0CF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Gode resultater fra miljøvaktmester ansatt i kommunen</a:t>
            </a:r>
            <a:br>
              <a:rPr lang="nb-NO" dirty="0"/>
            </a:br>
            <a:r>
              <a:rPr lang="nb-NO" dirty="0"/>
              <a:t> </a:t>
            </a:r>
          </a:p>
          <a:p>
            <a:r>
              <a:rPr lang="nb-NO" dirty="0"/>
              <a:t>Øke bo-evnen til flyktninger som har behov</a:t>
            </a:r>
            <a:br>
              <a:rPr lang="nb-NO" dirty="0"/>
            </a:br>
            <a:endParaRPr lang="nb-NO" dirty="0"/>
          </a:p>
          <a:p>
            <a:r>
              <a:rPr lang="nb-NO" dirty="0"/>
              <a:t>Skape trygghet og en god relasjon</a:t>
            </a:r>
            <a:br>
              <a:rPr lang="nb-NO" dirty="0"/>
            </a:br>
            <a:endParaRPr lang="nb-NO" dirty="0"/>
          </a:p>
          <a:p>
            <a:r>
              <a:rPr lang="nb-NO" dirty="0"/>
              <a:t>Bistå flyktninger i deres boligkarriere</a:t>
            </a:r>
          </a:p>
        </p:txBody>
      </p:sp>
    </p:spTree>
    <p:extLst>
      <p:ext uri="{BB962C8B-B14F-4D97-AF65-F5344CB8AC3E}">
        <p14:creationId xmlns:p14="http://schemas.microsoft.com/office/powerpoint/2010/main" val="2689674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hjul, dekk, person, Landkjøretøy&#10;&#10;Automatisk generert beskrivelse">
            <a:extLst>
              <a:ext uri="{FF2B5EF4-FFF2-40B4-BE49-F238E27FC236}">
                <a16:creationId xmlns:a16="http://schemas.microsoft.com/office/drawing/2014/main" id="{5E6ADC0E-BA96-269A-81B1-0A927C120A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2" b="24999"/>
          <a:stretch/>
        </p:blipFill>
        <p:spPr>
          <a:xfrm>
            <a:off x="5972175" y="482400"/>
            <a:ext cx="5652706" cy="5652706"/>
          </a:xfrm>
          <a:prstGeom prst="ellipse">
            <a:avLst/>
          </a:prstGeom>
          <a:noFill/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A983279-B2F8-C76B-64E3-AB3B9CE131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51021" cy="4351338"/>
          </a:xfrm>
        </p:spPr>
        <p:txBody>
          <a:bodyPr>
            <a:normAutofit/>
          </a:bodyPr>
          <a:lstStyle/>
          <a:p>
            <a:r>
              <a:rPr lang="nb-NO" dirty="0"/>
              <a:t>Samvel erfaring som </a:t>
            </a:r>
            <a:r>
              <a:rPr lang="nb-NO" dirty="0" err="1"/>
              <a:t>bl.a</a:t>
            </a:r>
            <a:r>
              <a:rPr lang="nb-NO" dirty="0"/>
              <a:t> murer/forskalingssnekker og  vaktmester/miljøarbeider på flyktningmottak</a:t>
            </a:r>
            <a:br>
              <a:rPr lang="nb-NO" dirty="0"/>
            </a:br>
            <a:endParaRPr lang="nb-NO" dirty="0"/>
          </a:p>
          <a:p>
            <a:r>
              <a:rPr lang="nb-NO" dirty="0"/>
              <a:t>Jobbet bosetter før miljøvaktmester</a:t>
            </a:r>
            <a:br>
              <a:rPr lang="nb-NO" dirty="0"/>
            </a:br>
            <a:endParaRPr lang="nb-NO" dirty="0"/>
          </a:p>
          <a:p>
            <a:r>
              <a:rPr lang="nb-NO" dirty="0"/>
              <a:t>Snakker russisk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19B6E13-4319-4699-5643-1BE4B58FC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2400"/>
            <a:ext cx="5533571" cy="1072080"/>
          </a:xfrm>
        </p:spPr>
        <p:txBody>
          <a:bodyPr anchor="ctr">
            <a:normAutofit/>
          </a:bodyPr>
          <a:lstStyle/>
          <a:p>
            <a:r>
              <a:rPr lang="nb-NO" dirty="0"/>
              <a:t>Samvel</a:t>
            </a:r>
          </a:p>
        </p:txBody>
      </p:sp>
    </p:spTree>
    <p:extLst>
      <p:ext uri="{BB962C8B-B14F-4D97-AF65-F5344CB8AC3E}">
        <p14:creationId xmlns:p14="http://schemas.microsoft.com/office/powerpoint/2010/main" val="3296201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16A3A8E-AF71-C795-4C0E-30FA9256C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Arbeidsoppgaver	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392474C-2C39-3EEB-15AE-2FBC06FB41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Bistår med bosetting</a:t>
            </a:r>
          </a:p>
          <a:p>
            <a:r>
              <a:rPr lang="nb-NO" dirty="0"/>
              <a:t>Kartlegger</a:t>
            </a:r>
          </a:p>
          <a:p>
            <a:r>
              <a:rPr lang="nb-NO" dirty="0"/>
              <a:t>Skaper en relasjon med flyktningene</a:t>
            </a:r>
          </a:p>
          <a:p>
            <a:r>
              <a:rPr lang="nb-NO" dirty="0"/>
              <a:t>Sikkerhet/vedlikehold (Nødnummer, brann, el-anlegg, komfyr, vask, søppel)</a:t>
            </a:r>
          </a:p>
          <a:p>
            <a:r>
              <a:rPr lang="nb-NO" dirty="0"/>
              <a:t>Praktiske oppgaver</a:t>
            </a:r>
          </a:p>
          <a:p>
            <a:r>
              <a:rPr lang="nb-NO" dirty="0"/>
              <a:t>Bistand til å fremskaffe bolig ( leie, startlån)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00693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AA58269-20E4-C376-A2AF-6CB30190F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2400"/>
            <a:ext cx="10515600" cy="1072080"/>
          </a:xfrm>
        </p:spPr>
        <p:txBody>
          <a:bodyPr anchor="ctr">
            <a:normAutofit/>
          </a:bodyPr>
          <a:lstStyle/>
          <a:p>
            <a:r>
              <a:rPr lang="nb-NO" dirty="0"/>
              <a:t>Samvel og </a:t>
            </a:r>
            <a:r>
              <a:rPr lang="nb-NO" dirty="0" err="1"/>
              <a:t>Oleksandr</a:t>
            </a:r>
            <a:r>
              <a:rPr lang="nb-NO" dirty="0"/>
              <a:t> </a:t>
            </a:r>
          </a:p>
        </p:txBody>
      </p:sp>
      <p:pic>
        <p:nvPicPr>
          <p:cNvPr id="7" name="Bilde 6" descr="Et bilde som inneholder person, hjul, klær, dekk&#10;&#10;Automatisk generert beskrivelse">
            <a:extLst>
              <a:ext uri="{FF2B5EF4-FFF2-40B4-BE49-F238E27FC236}">
                <a16:creationId xmlns:a16="http://schemas.microsoft.com/office/drawing/2014/main" id="{5CEE1180-327C-1BB1-0C89-657851EE82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7017"/>
          <a:stretch/>
        </p:blipFill>
        <p:spPr>
          <a:xfrm>
            <a:off x="838201" y="1825625"/>
            <a:ext cx="5181600" cy="4351338"/>
          </a:xfrm>
          <a:prstGeom prst="rect">
            <a:avLst/>
          </a:prstGeom>
          <a:noFill/>
        </p:spPr>
      </p:pic>
      <p:pic>
        <p:nvPicPr>
          <p:cNvPr id="5" name="Plassholder for innhold 4" descr="Et bilde som inneholder kjøretøy, utendørs, Landkjøretøy, tekst&#10;&#10;Automatisk generert beskrivelse">
            <a:extLst>
              <a:ext uri="{FF2B5EF4-FFF2-40B4-BE49-F238E27FC236}">
                <a16:creationId xmlns:a16="http://schemas.microsoft.com/office/drawing/2014/main" id="{A770D4FA-7B14-2A77-0E54-DE783D80DE6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rcRect t="8123" b="28894"/>
          <a:stretch/>
        </p:blipFill>
        <p:spPr>
          <a:xfrm>
            <a:off x="6172200" y="1825625"/>
            <a:ext cx="5181600" cy="4351338"/>
          </a:xfrm>
          <a:noFill/>
        </p:spPr>
      </p:pic>
    </p:spTree>
    <p:extLst>
      <p:ext uri="{BB962C8B-B14F-4D97-AF65-F5344CB8AC3E}">
        <p14:creationId xmlns:p14="http://schemas.microsoft.com/office/powerpoint/2010/main" val="1871975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B2B64B6C-64FA-26B3-D811-EAA19F7E4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2400"/>
            <a:ext cx="10515600" cy="1072080"/>
          </a:xfrm>
        </p:spPr>
        <p:txBody>
          <a:bodyPr/>
          <a:lstStyle/>
          <a:p>
            <a:r>
              <a:rPr lang="en-US" dirty="0" err="1"/>
              <a:t>Flytting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henting av </a:t>
            </a:r>
            <a:r>
              <a:rPr lang="en-US" dirty="0" err="1"/>
              <a:t>møbler</a:t>
            </a:r>
            <a:r>
              <a:rPr lang="en-US" dirty="0"/>
              <a:t> med </a:t>
            </a:r>
            <a:r>
              <a:rPr lang="en-US" dirty="0" err="1"/>
              <a:t>hjelp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Oleksandr</a:t>
            </a:r>
          </a:p>
        </p:txBody>
      </p:sp>
      <p:pic>
        <p:nvPicPr>
          <p:cNvPr id="8" name="Plassholder for innhold 7" descr="Et bilde som inneholder klær, sko, person, Bukser&#10;&#10;Automatisk generert beskrivelse">
            <a:extLst>
              <a:ext uri="{FF2B5EF4-FFF2-40B4-BE49-F238E27FC236}">
                <a16:creationId xmlns:a16="http://schemas.microsoft.com/office/drawing/2014/main" id="{49DC3665-C64A-D20E-2AA1-F55672AB972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18152" b="18865"/>
          <a:stretch/>
        </p:blipFill>
        <p:spPr>
          <a:xfrm>
            <a:off x="6343650" y="1901825"/>
            <a:ext cx="5181600" cy="4351338"/>
          </a:xfrm>
          <a:noFill/>
        </p:spPr>
      </p:pic>
      <p:pic>
        <p:nvPicPr>
          <p:cNvPr id="6" name="Plassholder for innhold 5" descr="Et bilde som inneholder kjøretøy, utendørs, Landkjøretøy, vei&#10;&#10;Automatisk generert beskrivelse">
            <a:extLst>
              <a:ext uri="{FF2B5EF4-FFF2-40B4-BE49-F238E27FC236}">
                <a16:creationId xmlns:a16="http://schemas.microsoft.com/office/drawing/2014/main" id="{D4263958-EC44-B334-721D-CB3D47BBD04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rcRect t="6381" b="30636"/>
          <a:stretch/>
        </p:blipFill>
        <p:spPr>
          <a:xfrm>
            <a:off x="914400" y="1901825"/>
            <a:ext cx="5181600" cy="4351338"/>
          </a:xfrm>
          <a:noFill/>
        </p:spPr>
      </p:pic>
    </p:spTree>
    <p:extLst>
      <p:ext uri="{BB962C8B-B14F-4D97-AF65-F5344CB8AC3E}">
        <p14:creationId xmlns:p14="http://schemas.microsoft.com/office/powerpoint/2010/main" val="607904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D30A984-CBFA-1D03-814D-72231DD09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2400"/>
            <a:ext cx="10515600" cy="1072080"/>
          </a:xfrm>
        </p:spPr>
        <p:txBody>
          <a:bodyPr anchor="ctr">
            <a:normAutofit/>
          </a:bodyPr>
          <a:lstStyle/>
          <a:p>
            <a:r>
              <a:rPr lang="nb-NO" dirty="0"/>
              <a:t>Infomøte angående startlån med Ukrainske flyktninger</a:t>
            </a:r>
          </a:p>
        </p:txBody>
      </p:sp>
      <p:pic>
        <p:nvPicPr>
          <p:cNvPr id="8" name="Plassholder for innhold 7" descr="Et bilde som inneholder klær, person, innendørs, mann&#10;&#10;Automatisk generert beskrivelse">
            <a:extLst>
              <a:ext uri="{FF2B5EF4-FFF2-40B4-BE49-F238E27FC236}">
                <a16:creationId xmlns:a16="http://schemas.microsoft.com/office/drawing/2014/main" id="{F04ACE79-6201-1AFE-DB08-A23403F6A69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27506" b="9512"/>
          <a:stretch/>
        </p:blipFill>
        <p:spPr>
          <a:xfrm>
            <a:off x="838200" y="1825625"/>
            <a:ext cx="5181600" cy="4351338"/>
          </a:xfrm>
          <a:noFill/>
        </p:spPr>
      </p:pic>
      <p:pic>
        <p:nvPicPr>
          <p:cNvPr id="6" name="Plassholder for innhold 5" descr="Et bilde som inneholder klær, innendørs, stol, person&#10;&#10;Automatisk generert beskrivelse">
            <a:extLst>
              <a:ext uri="{FF2B5EF4-FFF2-40B4-BE49-F238E27FC236}">
                <a16:creationId xmlns:a16="http://schemas.microsoft.com/office/drawing/2014/main" id="{584D2DF7-0F6D-FE56-C72B-41AB563C4E2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rcRect t="28848" b="8169"/>
          <a:stretch/>
        </p:blipFill>
        <p:spPr>
          <a:xfrm>
            <a:off x="6172200" y="1825625"/>
            <a:ext cx="5181600" cy="4351338"/>
          </a:xfrm>
          <a:noFill/>
        </p:spPr>
      </p:pic>
    </p:spTree>
    <p:extLst>
      <p:ext uri="{BB962C8B-B14F-4D97-AF65-F5344CB8AC3E}">
        <p14:creationId xmlns:p14="http://schemas.microsoft.com/office/powerpoint/2010/main" val="1435294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NAV">
      <a:dk1>
        <a:srgbClr val="000000"/>
      </a:dk1>
      <a:lt1>
        <a:srgbClr val="FFFFFF"/>
      </a:lt1>
      <a:dk2>
        <a:srgbClr val="3E3832"/>
      </a:dk2>
      <a:lt2>
        <a:srgbClr val="E9E7E7"/>
      </a:lt2>
      <a:accent1>
        <a:srgbClr val="C30000"/>
      </a:accent1>
      <a:accent2>
        <a:srgbClr val="0067C5"/>
      </a:accent2>
      <a:accent3>
        <a:srgbClr val="A2AD00"/>
      </a:accent3>
      <a:accent4>
        <a:srgbClr val="FF9100"/>
      </a:accent4>
      <a:accent5>
        <a:srgbClr val="06893A"/>
      </a:accent5>
      <a:accent6>
        <a:srgbClr val="634689"/>
      </a:accent6>
      <a:hlink>
        <a:srgbClr val="0067C5"/>
      </a:hlink>
      <a:folHlink>
        <a:srgbClr val="63468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D115AE5-62DA-49E4-941C-0CAD096C68B1}" vid="{635A7B2C-7959-4FAC-9936-FB7518985716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4ABC25B1A7F4546834DC07304BFE463" ma:contentTypeVersion="5" ma:contentTypeDescription="Opprett et nytt dokument." ma:contentTypeScope="" ma:versionID="ffeddab4a80af9fc7656a056ed3b2c28">
  <xsd:schema xmlns:xsd="http://www.w3.org/2001/XMLSchema" xmlns:xs="http://www.w3.org/2001/XMLSchema" xmlns:p="http://schemas.microsoft.com/office/2006/metadata/properties" xmlns:ns2="3edffd6d-c9d2-433e-b06a-63d0c11731a1" xmlns:ns3="a2d28713-6eb6-4aa0-943b-5496727ef1a0" targetNamespace="http://schemas.microsoft.com/office/2006/metadata/properties" ma:root="true" ma:fieldsID="00f2760b3bdaf6ba8ba55dbf27d14b14" ns2:_="" ns3:_="">
    <xsd:import namespace="3edffd6d-c9d2-433e-b06a-63d0c11731a1"/>
    <xsd:import namespace="a2d28713-6eb6-4aa0-943b-5496727ef1a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dffd6d-c9d2-433e-b06a-63d0c11731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d28713-6eb6-4aa0-943b-5496727ef1a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C591905-A811-45D1-A44B-D4999240A5F2}">
  <ds:schemaRefs>
    <ds:schemaRef ds:uri="http://schemas.microsoft.com/office/2006/documentManagement/types"/>
    <ds:schemaRef ds:uri="http://www.w3.org/XML/1998/namespace"/>
    <ds:schemaRef ds:uri="http://purl.org/dc/terms/"/>
    <ds:schemaRef ds:uri="http://schemas.microsoft.com/office/infopath/2007/PartnerControls"/>
    <ds:schemaRef ds:uri="http://purl.org/dc/elements/1.1/"/>
    <ds:schemaRef ds:uri="http://purl.org/dc/dcmitype/"/>
    <ds:schemaRef ds:uri="30ac3786-78c3-414b-815f-b4fca2e0bd42"/>
    <ds:schemaRef ds:uri="http://schemas.openxmlformats.org/package/2006/metadata/core-properties"/>
    <ds:schemaRef ds:uri="f979e152-3237-4567-8e98-aa3526074255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40BA16CF-69EA-4443-BEE0-73385E2EEDD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3714FEF-204A-4322-A2E5-AD8ABDF3C24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edffd6d-c9d2-433e-b06a-63d0c11731a1"/>
    <ds:schemaRef ds:uri="a2d28713-6eb6-4aa0-943b-5496727ef1a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8a6fa58e-5153-4bfa-9a8b-573d985a4186}" enabled="0" method="" siteId="{8a6fa58e-5153-4bfa-9a8b-573d985a4186}" removed="1"/>
  <clbl:label id="{d3491420-1ae2-4120-89e6-e6f668f067e2}" enabled="1" method="Standard" siteId="{62366534-1ec3-4962-8869-9b5535279d0b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NAV_Rød</Template>
  <TotalTime>447</TotalTime>
  <Words>885</Words>
  <Application>Microsoft Office PowerPoint</Application>
  <PresentationFormat>Widescreen</PresentationFormat>
  <Paragraphs>109</Paragraphs>
  <Slides>13</Slides>
  <Notes>10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13</vt:i4>
      </vt:variant>
    </vt:vector>
  </HeadingPairs>
  <TitlesOfParts>
    <vt:vector size="17" baseType="lpstr">
      <vt:lpstr>Arial</vt:lpstr>
      <vt:lpstr>Calibri</vt:lpstr>
      <vt:lpstr>Segoe UI</vt:lpstr>
      <vt:lpstr>Office-tema</vt:lpstr>
      <vt:lpstr>Miljøvaktmester NAV Dalane</vt:lpstr>
      <vt:lpstr>NAV Dalane</vt:lpstr>
      <vt:lpstr>NAV Dalane</vt:lpstr>
      <vt:lpstr>Bakgrunn</vt:lpstr>
      <vt:lpstr>Samvel</vt:lpstr>
      <vt:lpstr>Arbeidsoppgaver </vt:lpstr>
      <vt:lpstr>Samvel og Oleksandr </vt:lpstr>
      <vt:lpstr>Flytting og henting av møbler med hjelp fra Oleksandr</vt:lpstr>
      <vt:lpstr>Infomøte angående startlån med Ukrainske flyktninger</vt:lpstr>
      <vt:lpstr>Resultater så langt</vt:lpstr>
      <vt:lpstr>Utfordringer</vt:lpstr>
      <vt:lpstr>Spørsmål?</vt:lpstr>
      <vt:lpstr>Gruppeoppgave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Mortensen, Fredrik</dc:creator>
  <cp:keywords/>
  <dc:description/>
  <cp:lastModifiedBy>Mortensen, Fredrik</cp:lastModifiedBy>
  <cp:revision>1</cp:revision>
  <cp:lastPrinted>2020-04-21T11:47:02Z</cp:lastPrinted>
  <dcterms:created xsi:type="dcterms:W3CDTF">2024-09-12T09:05:41Z</dcterms:created>
  <dcterms:modified xsi:type="dcterms:W3CDTF">2024-10-23T09:19:23Z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0x010100B4ABC25B1A7F4546834DC07304BFE463</vt:lpwstr>
  </property>
  <property fmtid="{D5CDD505-2E9C-101B-9397-08002B2CF9AE}" pid="3" name="MSIP_Label_d3491420-1ae2-4120-89e6-e6f668f067e2_Enabled">
    <vt:lpwstr>true</vt:lpwstr>
  </property>
  <property fmtid="{D5CDD505-2E9C-101B-9397-08002B2CF9AE}" pid="4" name="MSIP_Label_d3491420-1ae2-4120-89e6-e6f668f067e2_SetDate">
    <vt:lpwstr>2020-07-17T09:01:45Z</vt:lpwstr>
  </property>
  <property fmtid="{D5CDD505-2E9C-101B-9397-08002B2CF9AE}" pid="5" name="MSIP_Label_d3491420-1ae2-4120-89e6-e6f668f067e2_Method">
    <vt:lpwstr>Standard</vt:lpwstr>
  </property>
  <property fmtid="{D5CDD505-2E9C-101B-9397-08002B2CF9AE}" pid="6" name="MSIP_Label_d3491420-1ae2-4120-89e6-e6f668f067e2_Name">
    <vt:lpwstr>d3491420-1ae2-4120-89e6-e6f668f067e2</vt:lpwstr>
  </property>
  <property fmtid="{D5CDD505-2E9C-101B-9397-08002B2CF9AE}" pid="7" name="MSIP_Label_d3491420-1ae2-4120-89e6-e6f668f067e2_SiteId">
    <vt:lpwstr>62366534-1ec3-4962-8869-9b5535279d0b</vt:lpwstr>
  </property>
  <property fmtid="{D5CDD505-2E9C-101B-9397-08002B2CF9AE}" pid="8" name="MSIP_Label_d3491420-1ae2-4120-89e6-e6f668f067e2_ActionId">
    <vt:lpwstr>6aab726e-71e4-4161-a674-ca875e604b1a</vt:lpwstr>
  </property>
  <property fmtid="{D5CDD505-2E9C-101B-9397-08002B2CF9AE}" pid="9" name="MSIP_Label_d3491420-1ae2-4120-89e6-e6f668f067e2_ContentBits">
    <vt:lpwstr>0</vt:lpwstr>
  </property>
  <property fmtid="{D5CDD505-2E9C-101B-9397-08002B2CF9AE}" pid="10" name="Order">
    <vt:r8>100</vt:r8>
  </property>
  <property fmtid="{D5CDD505-2E9C-101B-9397-08002B2CF9AE}" pid="11" name="xd_Signature">
    <vt:bool>false</vt:bool>
  </property>
  <property fmtid="{D5CDD505-2E9C-101B-9397-08002B2CF9AE}" pid="12" name="xd_ProgID">
    <vt:lpwstr/>
  </property>
  <property fmtid="{D5CDD505-2E9C-101B-9397-08002B2CF9AE}" pid="13" name="_ExtendedDescription">
    <vt:lpwstr/>
  </property>
  <property fmtid="{D5CDD505-2E9C-101B-9397-08002B2CF9AE}" pid="14" name="TriggerFlowInfo">
    <vt:lpwstr/>
  </property>
  <property fmtid="{D5CDD505-2E9C-101B-9397-08002B2CF9AE}" pid="15" name="ComplianceAssetId">
    <vt:lpwstr/>
  </property>
  <property fmtid="{D5CDD505-2E9C-101B-9397-08002B2CF9AE}" pid="16" name="TemplateUrl">
    <vt:lpwstr/>
  </property>
</Properties>
</file>