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0" r:id="rId3"/>
    <p:sldId id="258" r:id="rId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ddels stil 2 – uthev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iddels stil 2 – uthevin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iddels stil 2 – uthev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iddels stil 3 – utheving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emastil 1 – utheving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emastil 1 – utheving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E3FDE45-AF77-4B5C-9715-49D594BDF05E}" styleName="Lys stil 1 – utheving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ys stil 2 – utheving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Lys stil 2 – utheving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8A107856-5554-42FB-B03E-39F5DBC370BA}" styleName="Middels stil 4 – utheving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iddels stil 1 – utheving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Middels stil 1 – utheving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93D81CF-94F2-401A-BA57-92F5A7B2D0C5}" styleName="Middels sti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iddels stil 1 – uthevin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iddels stil 1 – utheving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0BA78A-F430-4E08-822A-FE6596D909C3}" type="datetimeFigureOut">
              <a:rPr lang="nb-NO" smtClean="0"/>
              <a:t>31.05.2024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755BB-5EF4-4ADE-AAB8-C3B2C47B920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9303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afikk">
            <a:extLst>
              <a:ext uri="{FF2B5EF4-FFF2-40B4-BE49-F238E27FC236}">
                <a16:creationId xmlns:a16="http://schemas.microsoft.com/office/drawing/2014/main" id="{591A1EB9-A07A-5DD0-DC64-FAAB04824B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279412" y="1"/>
            <a:ext cx="9912588" cy="6845438"/>
            <a:chOff x="2279412" y="1"/>
            <a:chExt cx="9912588" cy="6845438"/>
          </a:xfrm>
        </p:grpSpPr>
        <p:sp>
          <p:nvSpPr>
            <p:cNvPr id="21" name="Frihåndsform: figur 20">
              <a:extLst>
                <a:ext uri="{FF2B5EF4-FFF2-40B4-BE49-F238E27FC236}">
                  <a16:creationId xmlns:a16="http://schemas.microsoft.com/office/drawing/2014/main" id="{A0E90342-FCDC-3DB9-68DB-6ED2CEE5D58E}"/>
                </a:ext>
              </a:extLst>
            </p:cNvPr>
            <p:cNvSpPr/>
            <p:nvPr/>
          </p:nvSpPr>
          <p:spPr>
            <a:xfrm>
              <a:off x="4174909" y="1144004"/>
              <a:ext cx="8017091" cy="5701435"/>
            </a:xfrm>
            <a:custGeom>
              <a:avLst/>
              <a:gdLst>
                <a:gd name="connsiteX0" fmla="*/ 5479844 w 8017091"/>
                <a:gd name="connsiteY0" fmla="*/ 0 h 5701435"/>
                <a:gd name="connsiteX1" fmla="*/ 7366515 w 8017091"/>
                <a:gd name="connsiteY1" fmla="*/ 1886201 h 5701435"/>
                <a:gd name="connsiteX2" fmla="*/ 6829664 w 8017091"/>
                <a:gd name="connsiteY2" fmla="*/ 3202535 h 5701435"/>
                <a:gd name="connsiteX3" fmla="*/ 6536274 w 8017091"/>
                <a:gd name="connsiteY3" fmla="*/ 3522701 h 5701435"/>
                <a:gd name="connsiteX4" fmla="*/ 6339336 w 8017091"/>
                <a:gd name="connsiteY4" fmla="*/ 4432831 h 5701435"/>
                <a:gd name="connsiteX5" fmla="*/ 6814912 w 8017091"/>
                <a:gd name="connsiteY5" fmla="*/ 4611943 h 5701435"/>
                <a:gd name="connsiteX6" fmla="*/ 7021684 w 8017091"/>
                <a:gd name="connsiteY6" fmla="*/ 4469381 h 5701435"/>
                <a:gd name="connsiteX7" fmla="*/ 7232996 w 8017091"/>
                <a:gd name="connsiteY7" fmla="*/ 4256231 h 5701435"/>
                <a:gd name="connsiteX8" fmla="*/ 7233878 w 8017091"/>
                <a:gd name="connsiteY8" fmla="*/ 4256984 h 5701435"/>
                <a:gd name="connsiteX9" fmla="*/ 7730636 w 8017091"/>
                <a:gd name="connsiteY9" fmla="*/ 3965331 h 5701435"/>
                <a:gd name="connsiteX10" fmla="*/ 7887480 w 8017091"/>
                <a:gd name="connsiteY10" fmla="*/ 3932925 h 5701435"/>
                <a:gd name="connsiteX11" fmla="*/ 8017091 w 8017091"/>
                <a:gd name="connsiteY11" fmla="*/ 3923153 h 5701435"/>
                <a:gd name="connsiteX12" fmla="*/ 8017091 w 8017091"/>
                <a:gd name="connsiteY12" fmla="*/ 5701435 h 5701435"/>
                <a:gd name="connsiteX13" fmla="*/ 462086 w 8017091"/>
                <a:gd name="connsiteY13" fmla="*/ 5701435 h 5701435"/>
                <a:gd name="connsiteX14" fmla="*/ 462086 w 8017091"/>
                <a:gd name="connsiteY14" fmla="*/ 5701183 h 5701435"/>
                <a:gd name="connsiteX15" fmla="*/ 147640 w 8017091"/>
                <a:gd name="connsiteY15" fmla="*/ 5136843 h 5701435"/>
                <a:gd name="connsiteX16" fmla="*/ 0 w 8017091"/>
                <a:gd name="connsiteY16" fmla="*/ 4406454 h 5701435"/>
                <a:gd name="connsiteX17" fmla="*/ 1875576 w 8017091"/>
                <a:gd name="connsiteY17" fmla="*/ 2531431 h 5701435"/>
                <a:gd name="connsiteX18" fmla="*/ 2680727 w 8017091"/>
                <a:gd name="connsiteY18" fmla="*/ 2715190 h 5701435"/>
                <a:gd name="connsiteX19" fmla="*/ 2998577 w 8017091"/>
                <a:gd name="connsiteY19" fmla="*/ 2914022 h 5701435"/>
                <a:gd name="connsiteX20" fmla="*/ 2999459 w 8017091"/>
                <a:gd name="connsiteY20" fmla="*/ 2911761 h 5701435"/>
                <a:gd name="connsiteX21" fmla="*/ 3026314 w 8017091"/>
                <a:gd name="connsiteY21" fmla="*/ 2928215 h 5701435"/>
                <a:gd name="connsiteX22" fmla="*/ 3030980 w 8017091"/>
                <a:gd name="connsiteY22" fmla="*/ 2931607 h 5701435"/>
                <a:gd name="connsiteX23" fmla="*/ 3032492 w 8017091"/>
                <a:gd name="connsiteY23" fmla="*/ 2931607 h 5701435"/>
                <a:gd name="connsiteX24" fmla="*/ 3208123 w 8017091"/>
                <a:gd name="connsiteY24" fmla="*/ 2975192 h 5701435"/>
                <a:gd name="connsiteX25" fmla="*/ 3597460 w 8017091"/>
                <a:gd name="connsiteY25" fmla="*/ 2585943 h 5701435"/>
                <a:gd name="connsiteX26" fmla="*/ 3593173 w 8017091"/>
                <a:gd name="connsiteY26" fmla="*/ 1870249 h 5701435"/>
                <a:gd name="connsiteX27" fmla="*/ 3594055 w 8017091"/>
                <a:gd name="connsiteY27" fmla="*/ 1868617 h 5701435"/>
                <a:gd name="connsiteX28" fmla="*/ 5479844 w 8017091"/>
                <a:gd name="connsiteY28" fmla="*/ 0 h 5701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8017091" h="5701435">
                  <a:moveTo>
                    <a:pt x="5479844" y="0"/>
                  </a:moveTo>
                  <a:cubicBezTo>
                    <a:pt x="6521775" y="0"/>
                    <a:pt x="7366515" y="844438"/>
                    <a:pt x="7366515" y="1886201"/>
                  </a:cubicBezTo>
                  <a:cubicBezTo>
                    <a:pt x="7366515" y="2398542"/>
                    <a:pt x="7161382" y="2862650"/>
                    <a:pt x="6829664" y="3202535"/>
                  </a:cubicBezTo>
                  <a:cubicBezTo>
                    <a:pt x="6695010" y="3358159"/>
                    <a:pt x="6630834" y="3407019"/>
                    <a:pt x="6536274" y="3522701"/>
                  </a:cubicBezTo>
                  <a:cubicBezTo>
                    <a:pt x="6400611" y="3685484"/>
                    <a:pt x="6171775" y="4109399"/>
                    <a:pt x="6339336" y="4432831"/>
                  </a:cubicBezTo>
                  <a:cubicBezTo>
                    <a:pt x="6425197" y="4598629"/>
                    <a:pt x="6634995" y="4653643"/>
                    <a:pt x="6814912" y="4611943"/>
                  </a:cubicBezTo>
                  <a:cubicBezTo>
                    <a:pt x="6857906" y="4598754"/>
                    <a:pt x="6935950" y="4563711"/>
                    <a:pt x="7021684" y="4469381"/>
                  </a:cubicBezTo>
                  <a:lnTo>
                    <a:pt x="7232996" y="4256231"/>
                  </a:lnTo>
                  <a:lnTo>
                    <a:pt x="7233878" y="4256984"/>
                  </a:lnTo>
                  <a:cubicBezTo>
                    <a:pt x="7370549" y="4121457"/>
                    <a:pt x="7540002" y="4019090"/>
                    <a:pt x="7730636" y="3965331"/>
                  </a:cubicBezTo>
                  <a:cubicBezTo>
                    <a:pt x="7785355" y="3946113"/>
                    <a:pt x="7835409" y="3937196"/>
                    <a:pt x="7887480" y="3932925"/>
                  </a:cubicBezTo>
                  <a:lnTo>
                    <a:pt x="8017091" y="3923153"/>
                  </a:lnTo>
                  <a:lnTo>
                    <a:pt x="8017091" y="5701435"/>
                  </a:lnTo>
                  <a:lnTo>
                    <a:pt x="462086" y="5701435"/>
                  </a:lnTo>
                  <a:lnTo>
                    <a:pt x="462086" y="5701183"/>
                  </a:lnTo>
                  <a:cubicBezTo>
                    <a:pt x="327053" y="5534004"/>
                    <a:pt x="220263" y="5343588"/>
                    <a:pt x="147640" y="5136843"/>
                  </a:cubicBezTo>
                  <a:cubicBezTo>
                    <a:pt x="52575" y="4912388"/>
                    <a:pt x="0" y="4665575"/>
                    <a:pt x="0" y="4406454"/>
                  </a:cubicBezTo>
                  <a:cubicBezTo>
                    <a:pt x="0" y="3370971"/>
                    <a:pt x="839697" y="2531431"/>
                    <a:pt x="1875576" y="2531431"/>
                  </a:cubicBezTo>
                  <a:cubicBezTo>
                    <a:pt x="2164301" y="2531431"/>
                    <a:pt x="2436887" y="2598002"/>
                    <a:pt x="2680727" y="2715190"/>
                  </a:cubicBezTo>
                  <a:lnTo>
                    <a:pt x="2998577" y="2914022"/>
                  </a:lnTo>
                  <a:lnTo>
                    <a:pt x="2999459" y="2911761"/>
                  </a:lnTo>
                  <a:cubicBezTo>
                    <a:pt x="3008411" y="2917288"/>
                    <a:pt x="3016984" y="2923191"/>
                    <a:pt x="3026314" y="2928215"/>
                  </a:cubicBezTo>
                  <a:cubicBezTo>
                    <a:pt x="3027828" y="2929471"/>
                    <a:pt x="3029466" y="2930476"/>
                    <a:pt x="3030980" y="2931607"/>
                  </a:cubicBezTo>
                  <a:lnTo>
                    <a:pt x="3032492" y="2931607"/>
                  </a:lnTo>
                  <a:cubicBezTo>
                    <a:pt x="3085446" y="2958486"/>
                    <a:pt x="3144578" y="2975192"/>
                    <a:pt x="3208123" y="2975192"/>
                  </a:cubicBezTo>
                  <a:cubicBezTo>
                    <a:pt x="3423090" y="2975192"/>
                    <a:pt x="3597460" y="2800853"/>
                    <a:pt x="3597460" y="2585943"/>
                  </a:cubicBezTo>
                  <a:lnTo>
                    <a:pt x="3593173" y="1870249"/>
                  </a:lnTo>
                  <a:cubicBezTo>
                    <a:pt x="3593425" y="1869747"/>
                    <a:pt x="3593803" y="1869245"/>
                    <a:pt x="3594055" y="1868617"/>
                  </a:cubicBezTo>
                  <a:cubicBezTo>
                    <a:pt x="3603638" y="835144"/>
                    <a:pt x="4437913" y="0"/>
                    <a:pt x="5479844" y="0"/>
                  </a:cubicBezTo>
                  <a:close/>
                </a:path>
              </a:pathLst>
            </a:custGeom>
            <a:solidFill>
              <a:srgbClr val="B7D89B"/>
            </a:solidFill>
            <a:ln w="12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9" name="Frihåndsform: figur 18">
              <a:extLst>
                <a:ext uri="{FF2B5EF4-FFF2-40B4-BE49-F238E27FC236}">
                  <a16:creationId xmlns:a16="http://schemas.microsoft.com/office/drawing/2014/main" id="{F1D1FD16-3690-ACDE-ABBB-B82F6538C891}"/>
                </a:ext>
              </a:extLst>
            </p:cNvPr>
            <p:cNvSpPr/>
            <p:nvPr/>
          </p:nvSpPr>
          <p:spPr>
            <a:xfrm>
              <a:off x="2279412" y="1"/>
              <a:ext cx="5861596" cy="2244909"/>
            </a:xfrm>
            <a:custGeom>
              <a:avLst/>
              <a:gdLst>
                <a:gd name="connsiteX0" fmla="*/ 645283 w 5861596"/>
                <a:gd name="connsiteY0" fmla="*/ 0 h 2244909"/>
                <a:gd name="connsiteX1" fmla="*/ 5861596 w 5861596"/>
                <a:gd name="connsiteY1" fmla="*/ 0 h 2244909"/>
                <a:gd name="connsiteX2" fmla="*/ 5856782 w 5861596"/>
                <a:gd name="connsiteY2" fmla="*/ 47573 h 2244909"/>
                <a:gd name="connsiteX3" fmla="*/ 4815021 w 5861596"/>
                <a:gd name="connsiteY3" fmla="*/ 893424 h 2244909"/>
                <a:gd name="connsiteX4" fmla="*/ 4349152 w 5861596"/>
                <a:gd name="connsiteY4" fmla="*/ 782139 h 2244909"/>
                <a:gd name="connsiteX5" fmla="*/ 4045676 w 5861596"/>
                <a:gd name="connsiteY5" fmla="*/ 562206 h 2244909"/>
                <a:gd name="connsiteX6" fmla="*/ 3506807 w 5861596"/>
                <a:gd name="connsiteY6" fmla="*/ 414620 h 2244909"/>
                <a:gd name="connsiteX7" fmla="*/ 3483230 w 5861596"/>
                <a:gd name="connsiteY7" fmla="*/ 808013 h 2244909"/>
                <a:gd name="connsiteX8" fmla="*/ 3647513 w 5861596"/>
                <a:gd name="connsiteY8" fmla="*/ 978459 h 2244909"/>
                <a:gd name="connsiteX9" fmla="*/ 3811040 w 5861596"/>
                <a:gd name="connsiteY9" fmla="*/ 1440808 h 2244909"/>
                <a:gd name="connsiteX10" fmla="*/ 3227413 w 5861596"/>
                <a:gd name="connsiteY10" fmla="*/ 2107894 h 2244909"/>
                <a:gd name="connsiteX11" fmla="*/ 2763436 w 5861596"/>
                <a:gd name="connsiteY11" fmla="*/ 1844375 h 2244909"/>
                <a:gd name="connsiteX12" fmla="*/ 2563346 w 5861596"/>
                <a:gd name="connsiteY12" fmla="*/ 1483012 h 2244909"/>
                <a:gd name="connsiteX13" fmla="*/ 2128620 w 5861596"/>
                <a:gd name="connsiteY13" fmla="*/ 1184324 h 2244909"/>
                <a:gd name="connsiteX14" fmla="*/ 2128620 w 5861596"/>
                <a:gd name="connsiteY14" fmla="*/ 1184199 h 2244909"/>
                <a:gd name="connsiteX15" fmla="*/ 1785302 w 5861596"/>
                <a:gd name="connsiteY15" fmla="*/ 1680211 h 2244909"/>
                <a:gd name="connsiteX16" fmla="*/ 1047100 w 5861596"/>
                <a:gd name="connsiteY16" fmla="*/ 2244551 h 2244909"/>
                <a:gd name="connsiteX17" fmla="*/ 402323 w 5861596"/>
                <a:gd name="connsiteY17" fmla="*/ 1977642 h 2244909"/>
                <a:gd name="connsiteX18" fmla="*/ 179917 w 5861596"/>
                <a:gd name="connsiteY18" fmla="*/ 1709979 h 2244909"/>
                <a:gd name="connsiteX19" fmla="*/ 47658 w 5861596"/>
                <a:gd name="connsiteY19" fmla="*/ 1390064 h 2244909"/>
                <a:gd name="connsiteX20" fmla="*/ 25846 w 5861596"/>
                <a:gd name="connsiteY20" fmla="*/ 1274759 h 2244909"/>
                <a:gd name="connsiteX21" fmla="*/ 0 w 5861596"/>
                <a:gd name="connsiteY21" fmla="*/ 1030208 h 2244909"/>
                <a:gd name="connsiteX22" fmla="*/ 514157 w 5861596"/>
                <a:gd name="connsiteY22" fmla="*/ 105759 h 2244909"/>
                <a:gd name="connsiteX23" fmla="*/ 600172 w 5861596"/>
                <a:gd name="connsiteY23" fmla="*/ 44768 h 2244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861596" h="2244909">
                  <a:moveTo>
                    <a:pt x="645283" y="0"/>
                  </a:moveTo>
                  <a:lnTo>
                    <a:pt x="5861596" y="0"/>
                  </a:lnTo>
                  <a:lnTo>
                    <a:pt x="5856782" y="47573"/>
                  </a:lnTo>
                  <a:cubicBezTo>
                    <a:pt x="5757628" y="530302"/>
                    <a:pt x="5328895" y="893424"/>
                    <a:pt x="4815021" y="893424"/>
                  </a:cubicBezTo>
                  <a:cubicBezTo>
                    <a:pt x="4647081" y="893424"/>
                    <a:pt x="4490363" y="851221"/>
                    <a:pt x="4349152" y="782139"/>
                  </a:cubicBezTo>
                  <a:lnTo>
                    <a:pt x="4045676" y="562206"/>
                  </a:lnTo>
                  <a:cubicBezTo>
                    <a:pt x="3891228" y="453307"/>
                    <a:pt x="3693155" y="334862"/>
                    <a:pt x="3506807" y="414620"/>
                  </a:cubicBezTo>
                  <a:cubicBezTo>
                    <a:pt x="3330799" y="490109"/>
                    <a:pt x="3369506" y="687810"/>
                    <a:pt x="3483230" y="808013"/>
                  </a:cubicBezTo>
                  <a:cubicBezTo>
                    <a:pt x="3545136" y="873328"/>
                    <a:pt x="3597838" y="907869"/>
                    <a:pt x="3647513" y="978459"/>
                  </a:cubicBezTo>
                  <a:cubicBezTo>
                    <a:pt x="3748630" y="1098411"/>
                    <a:pt x="3811040" y="1261194"/>
                    <a:pt x="3811040" y="1440808"/>
                  </a:cubicBezTo>
                  <a:cubicBezTo>
                    <a:pt x="3811040" y="1809206"/>
                    <a:pt x="3549801" y="2107894"/>
                    <a:pt x="3227413" y="2107894"/>
                  </a:cubicBezTo>
                  <a:cubicBezTo>
                    <a:pt x="3037913" y="2107894"/>
                    <a:pt x="2870100" y="2004270"/>
                    <a:pt x="2763436" y="1844375"/>
                  </a:cubicBezTo>
                  <a:lnTo>
                    <a:pt x="2563346" y="1483012"/>
                  </a:lnTo>
                  <a:cubicBezTo>
                    <a:pt x="2414319" y="1165986"/>
                    <a:pt x="2128620" y="1184324"/>
                    <a:pt x="2128620" y="1184324"/>
                  </a:cubicBezTo>
                  <a:lnTo>
                    <a:pt x="2128620" y="1184199"/>
                  </a:lnTo>
                  <a:cubicBezTo>
                    <a:pt x="1751008" y="1252653"/>
                    <a:pt x="1785302" y="1680211"/>
                    <a:pt x="1785302" y="1680211"/>
                  </a:cubicBezTo>
                  <a:cubicBezTo>
                    <a:pt x="1819722" y="2278715"/>
                    <a:pt x="1047100" y="2244551"/>
                    <a:pt x="1047100" y="2244551"/>
                  </a:cubicBezTo>
                  <a:cubicBezTo>
                    <a:pt x="795191" y="2244551"/>
                    <a:pt x="567111" y="2142560"/>
                    <a:pt x="402323" y="1977642"/>
                  </a:cubicBezTo>
                  <a:cubicBezTo>
                    <a:pt x="308519" y="1898134"/>
                    <a:pt x="233879" y="1806443"/>
                    <a:pt x="179917" y="1709979"/>
                  </a:cubicBezTo>
                  <a:cubicBezTo>
                    <a:pt x="122424" y="1617283"/>
                    <a:pt x="76531" y="1509012"/>
                    <a:pt x="47658" y="1390064"/>
                  </a:cubicBezTo>
                  <a:cubicBezTo>
                    <a:pt x="38328" y="1351378"/>
                    <a:pt x="31142" y="1312818"/>
                    <a:pt x="25846" y="1274759"/>
                  </a:cubicBezTo>
                  <a:cubicBezTo>
                    <a:pt x="9330" y="1196382"/>
                    <a:pt x="0" y="1114614"/>
                    <a:pt x="0" y="1030208"/>
                  </a:cubicBezTo>
                  <a:cubicBezTo>
                    <a:pt x="0" y="616844"/>
                    <a:pt x="211563" y="261760"/>
                    <a:pt x="514157" y="105759"/>
                  </a:cubicBezTo>
                  <a:cubicBezTo>
                    <a:pt x="548703" y="84563"/>
                    <a:pt x="576859" y="64294"/>
                    <a:pt x="600172" y="44768"/>
                  </a:cubicBezTo>
                  <a:close/>
                </a:path>
              </a:pathLst>
            </a:custGeom>
            <a:solidFill>
              <a:srgbClr val="B7D89B"/>
            </a:solidFill>
            <a:ln w="12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</p:grpSp>
      <p:pic>
        <p:nvPicPr>
          <p:cNvPr id="10" name="Logo" descr="Husbanken. Logo.">
            <a:extLst>
              <a:ext uri="{FF2B5EF4-FFF2-40B4-BE49-F238E27FC236}">
                <a16:creationId xmlns:a16="http://schemas.microsoft.com/office/drawing/2014/main" id="{EA7BC013-B0AA-77D9-142D-95EA1132F05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9050" y="2258713"/>
            <a:ext cx="2745182" cy="656456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604FDA07-C462-60F3-60C6-B95BD61B35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6718" y="3381671"/>
            <a:ext cx="8394038" cy="1655762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765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Dato">
            <a:extLst>
              <a:ext uri="{FF2B5EF4-FFF2-40B4-BE49-F238E27FC236}">
                <a16:creationId xmlns:a16="http://schemas.microsoft.com/office/drawing/2014/main" id="{C07F1CAE-3934-CED9-DBE7-074183BD6C0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6575" y="5307941"/>
            <a:ext cx="1651000" cy="55626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nb-NO" dirty="0"/>
              <a:t>Dato</a:t>
            </a:r>
          </a:p>
          <a:p>
            <a:pPr lvl="1"/>
            <a:endParaRPr lang="nb-NO" dirty="0"/>
          </a:p>
        </p:txBody>
      </p:sp>
      <p:sp>
        <p:nvSpPr>
          <p:cNvPr id="3" name="Undertittel">
            <a:extLst>
              <a:ext uri="{FF2B5EF4-FFF2-40B4-BE49-F238E27FC236}">
                <a16:creationId xmlns:a16="http://schemas.microsoft.com/office/drawing/2014/main" id="{C72B7677-CDAC-C02D-C36D-05A7ADF822D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91952" y="5307942"/>
            <a:ext cx="6538804" cy="556261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 err="1"/>
              <a:t>Klikk</a:t>
            </a:r>
            <a:r>
              <a:rPr lang="nb-NO" dirty="0"/>
              <a:t> for å </a:t>
            </a:r>
            <a:r>
              <a:rPr lang="nb-NO" dirty="0" err="1"/>
              <a:t>skrive</a:t>
            </a:r>
            <a:r>
              <a:rPr lang="nb-NO" dirty="0"/>
              <a:t> </a:t>
            </a:r>
            <a:r>
              <a:rPr lang="nb-NO" dirty="0" err="1"/>
              <a:t>navn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4202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overskrift 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afikk">
            <a:extLst>
              <a:ext uri="{FF2B5EF4-FFF2-40B4-BE49-F238E27FC236}">
                <a16:creationId xmlns:a16="http://schemas.microsoft.com/office/drawing/2014/main" id="{08010EB6-1329-0D80-3E4B-D6D741CAD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2931296" y="-8077"/>
            <a:ext cx="9260704" cy="6899367"/>
            <a:chOff x="2931296" y="-8077"/>
            <a:chExt cx="9260704" cy="6899367"/>
          </a:xfrm>
        </p:grpSpPr>
        <p:sp>
          <p:nvSpPr>
            <p:cNvPr id="28" name="Frihåndsform: figur 27">
              <a:extLst>
                <a:ext uri="{FF2B5EF4-FFF2-40B4-BE49-F238E27FC236}">
                  <a16:creationId xmlns:a16="http://schemas.microsoft.com/office/drawing/2014/main" id="{FA740F52-D0F0-9156-53A3-46AEF2347AA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 userDrawn="1"/>
          </p:nvSpPr>
          <p:spPr>
            <a:xfrm>
              <a:off x="7438380" y="0"/>
              <a:ext cx="4753620" cy="6891290"/>
            </a:xfrm>
            <a:custGeom>
              <a:avLst/>
              <a:gdLst>
                <a:gd name="connsiteX0" fmla="*/ 3458939 w 4753620"/>
                <a:gd name="connsiteY0" fmla="*/ 0 h 6891290"/>
                <a:gd name="connsiteX1" fmla="*/ 4753620 w 4753620"/>
                <a:gd name="connsiteY1" fmla="*/ 0 h 6891290"/>
                <a:gd name="connsiteX2" fmla="*/ 4753620 w 4753620"/>
                <a:gd name="connsiteY2" fmla="*/ 6885669 h 6891290"/>
                <a:gd name="connsiteX3" fmla="*/ 4742395 w 4753620"/>
                <a:gd name="connsiteY3" fmla="*/ 6891290 h 6891290"/>
                <a:gd name="connsiteX4" fmla="*/ 3051295 w 4753620"/>
                <a:gd name="connsiteY4" fmla="*/ 6891290 h 6891290"/>
                <a:gd name="connsiteX5" fmla="*/ 2958242 w 4753620"/>
                <a:gd name="connsiteY5" fmla="*/ 6835021 h 6891290"/>
                <a:gd name="connsiteX6" fmla="*/ 2230025 w 4753620"/>
                <a:gd name="connsiteY6" fmla="*/ 5471777 h 6891290"/>
                <a:gd name="connsiteX7" fmla="*/ 2391955 w 4753620"/>
                <a:gd name="connsiteY7" fmla="*/ 4765932 h 6891290"/>
                <a:gd name="connsiteX8" fmla="*/ 2567136 w 4753620"/>
                <a:gd name="connsiteY8" fmla="*/ 4487327 h 6891290"/>
                <a:gd name="connsiteX9" fmla="*/ 2565116 w 4753620"/>
                <a:gd name="connsiteY9" fmla="*/ 4486570 h 6891290"/>
                <a:gd name="connsiteX10" fmla="*/ 2579631 w 4753620"/>
                <a:gd name="connsiteY10" fmla="*/ 4462995 h 6891290"/>
                <a:gd name="connsiteX11" fmla="*/ 2582533 w 4753620"/>
                <a:gd name="connsiteY11" fmla="*/ 4458962 h 6891290"/>
                <a:gd name="connsiteX12" fmla="*/ 2582533 w 4753620"/>
                <a:gd name="connsiteY12" fmla="*/ 4457575 h 6891290"/>
                <a:gd name="connsiteX13" fmla="*/ 2621028 w 4753620"/>
                <a:gd name="connsiteY13" fmla="*/ 4303648 h 6891290"/>
                <a:gd name="connsiteX14" fmla="*/ 2278112 w 4753620"/>
                <a:gd name="connsiteY14" fmla="*/ 3962387 h 6891290"/>
                <a:gd name="connsiteX15" fmla="*/ 1647561 w 4753620"/>
                <a:gd name="connsiteY15" fmla="*/ 3966169 h 6891290"/>
                <a:gd name="connsiteX16" fmla="*/ 1646047 w 4753620"/>
                <a:gd name="connsiteY16" fmla="*/ 3965412 h 6891290"/>
                <a:gd name="connsiteX17" fmla="*/ 0 w 4753620"/>
                <a:gd name="connsiteY17" fmla="*/ 2312433 h 6891290"/>
                <a:gd name="connsiteX18" fmla="*/ 1661571 w 4753620"/>
                <a:gd name="connsiteY18" fmla="*/ 658570 h 6891290"/>
                <a:gd name="connsiteX19" fmla="*/ 2821199 w 4753620"/>
                <a:gd name="connsiteY19" fmla="*/ 1129175 h 6891290"/>
                <a:gd name="connsiteX20" fmla="*/ 3103154 w 4753620"/>
                <a:gd name="connsiteY20" fmla="*/ 1386350 h 6891290"/>
                <a:gd name="connsiteX21" fmla="*/ 3904848 w 4753620"/>
                <a:gd name="connsiteY21" fmla="*/ 1559061 h 6891290"/>
                <a:gd name="connsiteX22" fmla="*/ 4062612 w 4753620"/>
                <a:gd name="connsiteY22" fmla="*/ 1142160 h 6891290"/>
                <a:gd name="connsiteX23" fmla="*/ 3937032 w 4753620"/>
                <a:gd name="connsiteY23" fmla="*/ 960877 h 6891290"/>
                <a:gd name="connsiteX24" fmla="*/ 3749229 w 4753620"/>
                <a:gd name="connsiteY24" fmla="*/ 775560 h 6891290"/>
                <a:gd name="connsiteX25" fmla="*/ 3749860 w 4753620"/>
                <a:gd name="connsiteY25" fmla="*/ 774803 h 6891290"/>
                <a:gd name="connsiteX26" fmla="*/ 3492895 w 4753620"/>
                <a:gd name="connsiteY26" fmla="*/ 339371 h 6891290"/>
                <a:gd name="connsiteX27" fmla="*/ 3464371 w 4753620"/>
                <a:gd name="connsiteY27" fmla="*/ 201833 h 6891290"/>
                <a:gd name="connsiteX28" fmla="*/ 3453896 w 4753620"/>
                <a:gd name="connsiteY28" fmla="*/ 64547 h 68912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4753620" h="6891290">
                  <a:moveTo>
                    <a:pt x="3458939" y="0"/>
                  </a:moveTo>
                  <a:lnTo>
                    <a:pt x="4753620" y="0"/>
                  </a:lnTo>
                  <a:lnTo>
                    <a:pt x="4753620" y="6885669"/>
                  </a:lnTo>
                  <a:lnTo>
                    <a:pt x="4742395" y="6891290"/>
                  </a:lnTo>
                  <a:lnTo>
                    <a:pt x="3051295" y="6891290"/>
                  </a:lnTo>
                  <a:lnTo>
                    <a:pt x="2958242" y="6835021"/>
                  </a:lnTo>
                  <a:cubicBezTo>
                    <a:pt x="2518881" y="6539568"/>
                    <a:pt x="2230025" y="6039233"/>
                    <a:pt x="2230025" y="5471777"/>
                  </a:cubicBezTo>
                  <a:cubicBezTo>
                    <a:pt x="2230025" y="5218636"/>
                    <a:pt x="2288714" y="4979741"/>
                    <a:pt x="2391955" y="4765932"/>
                  </a:cubicBezTo>
                  <a:lnTo>
                    <a:pt x="2567136" y="4487327"/>
                  </a:lnTo>
                  <a:lnTo>
                    <a:pt x="2565116" y="4486570"/>
                  </a:lnTo>
                  <a:cubicBezTo>
                    <a:pt x="2569912" y="4478754"/>
                    <a:pt x="2575214" y="4471190"/>
                    <a:pt x="2579631" y="4462995"/>
                  </a:cubicBezTo>
                  <a:cubicBezTo>
                    <a:pt x="2580641" y="4461735"/>
                    <a:pt x="2581524" y="4460222"/>
                    <a:pt x="2582533" y="4458962"/>
                  </a:cubicBezTo>
                  <a:lnTo>
                    <a:pt x="2582533" y="4457575"/>
                  </a:lnTo>
                  <a:cubicBezTo>
                    <a:pt x="2606387" y="4411182"/>
                    <a:pt x="2621028" y="4359369"/>
                    <a:pt x="2621028" y="4303648"/>
                  </a:cubicBezTo>
                  <a:cubicBezTo>
                    <a:pt x="2621028" y="4115179"/>
                    <a:pt x="2467429" y="3962387"/>
                    <a:pt x="2278112" y="3962387"/>
                  </a:cubicBezTo>
                  <a:lnTo>
                    <a:pt x="1647561" y="3966169"/>
                  </a:lnTo>
                  <a:cubicBezTo>
                    <a:pt x="1647056" y="3965917"/>
                    <a:pt x="1646551" y="3965665"/>
                    <a:pt x="1646047" y="3965412"/>
                  </a:cubicBezTo>
                  <a:cubicBezTo>
                    <a:pt x="735685" y="3957092"/>
                    <a:pt x="0" y="3225908"/>
                    <a:pt x="0" y="2312433"/>
                  </a:cubicBezTo>
                  <a:cubicBezTo>
                    <a:pt x="0" y="1398957"/>
                    <a:pt x="743889" y="658570"/>
                    <a:pt x="1661571" y="658570"/>
                  </a:cubicBezTo>
                  <a:cubicBezTo>
                    <a:pt x="2113028" y="658570"/>
                    <a:pt x="2521826" y="838341"/>
                    <a:pt x="2821199" y="1129175"/>
                  </a:cubicBezTo>
                  <a:cubicBezTo>
                    <a:pt x="2958264" y="1247173"/>
                    <a:pt x="3001176" y="1303399"/>
                    <a:pt x="3103154" y="1386350"/>
                  </a:cubicBezTo>
                  <a:cubicBezTo>
                    <a:pt x="3246531" y="1505357"/>
                    <a:pt x="3619989" y="1705928"/>
                    <a:pt x="3904848" y="1559061"/>
                  </a:cubicBezTo>
                  <a:cubicBezTo>
                    <a:pt x="4050874" y="1483674"/>
                    <a:pt x="4099339" y="1299869"/>
                    <a:pt x="4062612" y="1142160"/>
                  </a:cubicBezTo>
                  <a:cubicBezTo>
                    <a:pt x="4051001" y="1104466"/>
                    <a:pt x="4020205" y="1036013"/>
                    <a:pt x="3937032" y="960877"/>
                  </a:cubicBezTo>
                  <a:lnTo>
                    <a:pt x="3749229" y="775560"/>
                  </a:lnTo>
                  <a:lnTo>
                    <a:pt x="3749860" y="774803"/>
                  </a:lnTo>
                  <a:cubicBezTo>
                    <a:pt x="3630465" y="655041"/>
                    <a:pt x="3540224" y="506535"/>
                    <a:pt x="3492895" y="339371"/>
                  </a:cubicBezTo>
                  <a:cubicBezTo>
                    <a:pt x="3475983" y="291340"/>
                    <a:pt x="3468158" y="247469"/>
                    <a:pt x="3464371" y="201833"/>
                  </a:cubicBezTo>
                  <a:cubicBezTo>
                    <a:pt x="3458186" y="156827"/>
                    <a:pt x="3453896" y="111191"/>
                    <a:pt x="3453896" y="64547"/>
                  </a:cubicBezTo>
                  <a:close/>
                </a:path>
              </a:pathLst>
            </a:custGeom>
            <a:solidFill>
              <a:srgbClr val="B7D89B"/>
            </a:solidFill>
            <a:ln w="126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23" name="Frihåndsform: figur 22">
              <a:extLst>
                <a:ext uri="{FF2B5EF4-FFF2-40B4-BE49-F238E27FC236}">
                  <a16:creationId xmlns:a16="http://schemas.microsoft.com/office/drawing/2014/main" id="{5DD2DE89-07F5-1BDB-95EB-C0CF104836E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 userDrawn="1"/>
          </p:nvSpPr>
          <p:spPr>
            <a:xfrm>
              <a:off x="2931296" y="3951796"/>
              <a:ext cx="4915250" cy="2939494"/>
            </a:xfrm>
            <a:custGeom>
              <a:avLst/>
              <a:gdLst>
                <a:gd name="connsiteX0" fmla="*/ 3966902 w 4915250"/>
                <a:gd name="connsiteY0" fmla="*/ 0 h 2939494"/>
                <a:gd name="connsiteX1" fmla="*/ 4770867 w 4915250"/>
                <a:gd name="connsiteY1" fmla="*/ 803042 h 2939494"/>
                <a:gd name="connsiteX2" fmla="*/ 4417980 w 4915250"/>
                <a:gd name="connsiteY2" fmla="*/ 1467663 h 2939494"/>
                <a:gd name="connsiteX3" fmla="*/ 4141199 w 4915250"/>
                <a:gd name="connsiteY3" fmla="*/ 1659787 h 2939494"/>
                <a:gd name="connsiteX4" fmla="*/ 4162151 w 4915250"/>
                <a:gd name="connsiteY4" fmla="*/ 2131905 h 2939494"/>
                <a:gd name="connsiteX5" fmla="*/ 4476038 w 4915250"/>
                <a:gd name="connsiteY5" fmla="*/ 2434716 h 2939494"/>
                <a:gd name="connsiteX6" fmla="*/ 4550502 w 4915250"/>
                <a:gd name="connsiteY6" fmla="*/ 2498884 h 2939494"/>
                <a:gd name="connsiteX7" fmla="*/ 4872799 w 4915250"/>
                <a:gd name="connsiteY7" fmla="*/ 2849490 h 2939494"/>
                <a:gd name="connsiteX8" fmla="*/ 4915250 w 4915250"/>
                <a:gd name="connsiteY8" fmla="*/ 2939494 h 2939494"/>
                <a:gd name="connsiteX9" fmla="*/ 161411 w 4915250"/>
                <a:gd name="connsiteY9" fmla="*/ 2939494 h 2939494"/>
                <a:gd name="connsiteX10" fmla="*/ 196469 w 4915250"/>
                <a:gd name="connsiteY10" fmla="*/ 2856991 h 2939494"/>
                <a:gd name="connsiteX11" fmla="*/ 376320 w 4915250"/>
                <a:gd name="connsiteY11" fmla="*/ 2669326 h 2939494"/>
                <a:gd name="connsiteX12" fmla="*/ 715449 w 4915250"/>
                <a:gd name="connsiteY12" fmla="*/ 2482495 h 2939494"/>
                <a:gd name="connsiteX13" fmla="*/ 995764 w 4915250"/>
                <a:gd name="connsiteY13" fmla="*/ 2076562 h 2939494"/>
                <a:gd name="connsiteX14" fmla="*/ 995385 w 4915250"/>
                <a:gd name="connsiteY14" fmla="*/ 2076562 h 2939494"/>
                <a:gd name="connsiteX15" fmla="*/ 529919 w 4915250"/>
                <a:gd name="connsiteY15" fmla="*/ 1755976 h 2939494"/>
                <a:gd name="connsiteX16" fmla="*/ 337 w 4915250"/>
                <a:gd name="connsiteY16" fmla="*/ 1066646 h 2939494"/>
                <a:gd name="connsiteX17" fmla="*/ 250866 w 4915250"/>
                <a:gd name="connsiteY17" fmla="*/ 464554 h 2939494"/>
                <a:gd name="connsiteX18" fmla="*/ 502026 w 4915250"/>
                <a:gd name="connsiteY18" fmla="*/ 256923 h 2939494"/>
                <a:gd name="connsiteX19" fmla="*/ 802283 w 4915250"/>
                <a:gd name="connsiteY19" fmla="*/ 133378 h 2939494"/>
                <a:gd name="connsiteX20" fmla="*/ 910446 w 4915250"/>
                <a:gd name="connsiteY20" fmla="*/ 112955 h 2939494"/>
                <a:gd name="connsiteX21" fmla="*/ 1139897 w 4915250"/>
                <a:gd name="connsiteY21" fmla="*/ 88751 h 2939494"/>
                <a:gd name="connsiteX22" fmla="*/ 2007347 w 4915250"/>
                <a:gd name="connsiteY22" fmla="*/ 568811 h 2939494"/>
                <a:gd name="connsiteX23" fmla="*/ 2215217 w 4915250"/>
                <a:gd name="connsiteY23" fmla="*/ 762070 h 2939494"/>
                <a:gd name="connsiteX24" fmla="*/ 3354651 w 4915250"/>
                <a:gd name="connsiteY24" fmla="*/ 287935 h 2939494"/>
                <a:gd name="connsiteX25" fmla="*/ 3966902 w 4915250"/>
                <a:gd name="connsiteY25" fmla="*/ 0 h 2939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4915250" h="2939494">
                  <a:moveTo>
                    <a:pt x="3966902" y="0"/>
                  </a:moveTo>
                  <a:cubicBezTo>
                    <a:pt x="4410913" y="0"/>
                    <a:pt x="4770867" y="359541"/>
                    <a:pt x="4770867" y="803042"/>
                  </a:cubicBezTo>
                  <a:cubicBezTo>
                    <a:pt x="4770867" y="1079505"/>
                    <a:pt x="4718995" y="1275033"/>
                    <a:pt x="4417980" y="1467663"/>
                  </a:cubicBezTo>
                  <a:cubicBezTo>
                    <a:pt x="4352350" y="1509643"/>
                    <a:pt x="4205189" y="1598015"/>
                    <a:pt x="4141199" y="1659787"/>
                  </a:cubicBezTo>
                  <a:cubicBezTo>
                    <a:pt x="4015745" y="1780937"/>
                    <a:pt x="4044900" y="2012394"/>
                    <a:pt x="4162151" y="2131905"/>
                  </a:cubicBezTo>
                  <a:cubicBezTo>
                    <a:pt x="4266527" y="2238305"/>
                    <a:pt x="4370525" y="2340167"/>
                    <a:pt x="4476038" y="2434716"/>
                  </a:cubicBezTo>
                  <a:cubicBezTo>
                    <a:pt x="4499891" y="2456147"/>
                    <a:pt x="4525134" y="2477452"/>
                    <a:pt x="4550502" y="2498884"/>
                  </a:cubicBezTo>
                  <a:cubicBezTo>
                    <a:pt x="4684223" y="2587824"/>
                    <a:pt x="4795226" y="2708217"/>
                    <a:pt x="4872799" y="2849490"/>
                  </a:cubicBezTo>
                  <a:lnTo>
                    <a:pt x="4915250" y="2939494"/>
                  </a:lnTo>
                  <a:lnTo>
                    <a:pt x="161411" y="2939494"/>
                  </a:lnTo>
                  <a:lnTo>
                    <a:pt x="196469" y="2856991"/>
                  </a:lnTo>
                  <a:cubicBezTo>
                    <a:pt x="239539" y="2783226"/>
                    <a:pt x="301351" y="2719122"/>
                    <a:pt x="376320" y="2669326"/>
                  </a:cubicBezTo>
                  <a:lnTo>
                    <a:pt x="715449" y="2482495"/>
                  </a:lnTo>
                  <a:cubicBezTo>
                    <a:pt x="1012929" y="2343318"/>
                    <a:pt x="995764" y="2076562"/>
                    <a:pt x="995764" y="2076562"/>
                  </a:cubicBezTo>
                  <a:lnTo>
                    <a:pt x="995385" y="2076562"/>
                  </a:lnTo>
                  <a:cubicBezTo>
                    <a:pt x="931144" y="1723955"/>
                    <a:pt x="529919" y="1755976"/>
                    <a:pt x="529919" y="1755976"/>
                  </a:cubicBezTo>
                  <a:cubicBezTo>
                    <a:pt x="-31721" y="1787996"/>
                    <a:pt x="337" y="1066646"/>
                    <a:pt x="337" y="1066646"/>
                  </a:cubicBezTo>
                  <a:cubicBezTo>
                    <a:pt x="337" y="831407"/>
                    <a:pt x="96131" y="618481"/>
                    <a:pt x="250866" y="464554"/>
                  </a:cubicBezTo>
                  <a:cubicBezTo>
                    <a:pt x="325457" y="377064"/>
                    <a:pt x="411532" y="307223"/>
                    <a:pt x="502026" y="256923"/>
                  </a:cubicBezTo>
                  <a:cubicBezTo>
                    <a:pt x="589112" y="203219"/>
                    <a:pt x="690586" y="160356"/>
                    <a:pt x="802283" y="133378"/>
                  </a:cubicBezTo>
                  <a:cubicBezTo>
                    <a:pt x="838505" y="124553"/>
                    <a:pt x="874728" y="117872"/>
                    <a:pt x="910446" y="112955"/>
                  </a:cubicBezTo>
                  <a:cubicBezTo>
                    <a:pt x="984027" y="97449"/>
                    <a:pt x="1060637" y="88751"/>
                    <a:pt x="1139897" y="88751"/>
                  </a:cubicBezTo>
                  <a:cubicBezTo>
                    <a:pt x="1527744" y="88751"/>
                    <a:pt x="1860942" y="286296"/>
                    <a:pt x="2007347" y="568811"/>
                  </a:cubicBezTo>
                  <a:cubicBezTo>
                    <a:pt x="2086860" y="697902"/>
                    <a:pt x="2152490" y="731436"/>
                    <a:pt x="2215217" y="762070"/>
                  </a:cubicBezTo>
                  <a:cubicBezTo>
                    <a:pt x="2641306" y="969575"/>
                    <a:pt x="3017667" y="569693"/>
                    <a:pt x="3354651" y="287935"/>
                  </a:cubicBezTo>
                  <a:cubicBezTo>
                    <a:pt x="3530085" y="141320"/>
                    <a:pt x="3720159" y="0"/>
                    <a:pt x="3966902" y="0"/>
                  </a:cubicBezTo>
                  <a:close/>
                </a:path>
              </a:pathLst>
            </a:custGeom>
            <a:solidFill>
              <a:srgbClr val="B7D89B"/>
            </a:solidFill>
            <a:ln w="126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7" name="Frihåndsform: figur 16">
              <a:extLst>
                <a:ext uri="{FF2B5EF4-FFF2-40B4-BE49-F238E27FC236}">
                  <a16:creationId xmlns:a16="http://schemas.microsoft.com/office/drawing/2014/main" id="{3BFDF461-0D89-CACE-1DF2-359A268A0B2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406485" y="-8077"/>
              <a:ext cx="4019654" cy="1239999"/>
            </a:xfrm>
            <a:custGeom>
              <a:avLst/>
              <a:gdLst>
                <a:gd name="connsiteX0" fmla="*/ 0 w 4019654"/>
                <a:gd name="connsiteY0" fmla="*/ 0 h 1239999"/>
                <a:gd name="connsiteX1" fmla="*/ 3916905 w 4019654"/>
                <a:gd name="connsiteY1" fmla="*/ 0 h 1239999"/>
                <a:gd name="connsiteX2" fmla="*/ 3919074 w 4019654"/>
                <a:gd name="connsiteY2" fmla="*/ 3111 h 1239999"/>
                <a:gd name="connsiteX3" fmla="*/ 4019654 w 4019654"/>
                <a:gd name="connsiteY3" fmla="*/ 389051 h 1239999"/>
                <a:gd name="connsiteX4" fmla="*/ 3403618 w 4019654"/>
                <a:gd name="connsiteY4" fmla="*/ 1094895 h 1239999"/>
                <a:gd name="connsiteX5" fmla="*/ 2913918 w 4019654"/>
                <a:gd name="connsiteY5" fmla="*/ 816037 h 1239999"/>
                <a:gd name="connsiteX6" fmla="*/ 2702767 w 4019654"/>
                <a:gd name="connsiteY6" fmla="*/ 433678 h 1239999"/>
                <a:gd name="connsiteX7" fmla="*/ 2243989 w 4019654"/>
                <a:gd name="connsiteY7" fmla="*/ 117630 h 1239999"/>
                <a:gd name="connsiteX8" fmla="*/ 2244241 w 4019654"/>
                <a:gd name="connsiteY8" fmla="*/ 117630 h 1239999"/>
                <a:gd name="connsiteX9" fmla="*/ 1881889 w 4019654"/>
                <a:gd name="connsiteY9" fmla="*/ 642444 h 1239999"/>
                <a:gd name="connsiteX10" fmla="*/ 1102787 w 4019654"/>
                <a:gd name="connsiteY10" fmla="*/ 1239619 h 1239999"/>
                <a:gd name="connsiteX11" fmla="*/ 422257 w 4019654"/>
                <a:gd name="connsiteY11" fmla="*/ 957105 h 1239999"/>
                <a:gd name="connsiteX12" fmla="*/ 187630 w 4019654"/>
                <a:gd name="connsiteY12" fmla="*/ 673960 h 1239999"/>
                <a:gd name="connsiteX13" fmla="*/ 47915 w 4019654"/>
                <a:gd name="connsiteY13" fmla="*/ 335473 h 1239999"/>
                <a:gd name="connsiteX14" fmla="*/ 24944 w 4019654"/>
                <a:gd name="connsiteY14" fmla="*/ 213441 h 1239999"/>
                <a:gd name="connsiteX15" fmla="*/ 4671 w 4019654"/>
                <a:gd name="connsiteY15" fmla="*/ 86508 h 1239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019654" h="1239999">
                  <a:moveTo>
                    <a:pt x="0" y="0"/>
                  </a:moveTo>
                  <a:lnTo>
                    <a:pt x="3916905" y="0"/>
                  </a:lnTo>
                  <a:lnTo>
                    <a:pt x="3919074" y="3111"/>
                  </a:lnTo>
                  <a:cubicBezTo>
                    <a:pt x="3982596" y="113959"/>
                    <a:pt x="4019654" y="246470"/>
                    <a:pt x="4019654" y="389051"/>
                  </a:cubicBezTo>
                  <a:cubicBezTo>
                    <a:pt x="4019654" y="778847"/>
                    <a:pt x="3743882" y="1094895"/>
                    <a:pt x="3403618" y="1094895"/>
                  </a:cubicBezTo>
                  <a:cubicBezTo>
                    <a:pt x="3203699" y="1094895"/>
                    <a:pt x="3026498" y="985218"/>
                    <a:pt x="2913918" y="816037"/>
                  </a:cubicBezTo>
                  <a:lnTo>
                    <a:pt x="2702767" y="433678"/>
                  </a:lnTo>
                  <a:cubicBezTo>
                    <a:pt x="2545507" y="98216"/>
                    <a:pt x="2243989" y="117630"/>
                    <a:pt x="2243989" y="117630"/>
                  </a:cubicBezTo>
                  <a:lnTo>
                    <a:pt x="2244241" y="117630"/>
                  </a:lnTo>
                  <a:cubicBezTo>
                    <a:pt x="1845667" y="189992"/>
                    <a:pt x="1881889" y="642444"/>
                    <a:pt x="1881889" y="642444"/>
                  </a:cubicBezTo>
                  <a:cubicBezTo>
                    <a:pt x="1918112" y="1275800"/>
                    <a:pt x="1102787" y="1239619"/>
                    <a:pt x="1102787" y="1239619"/>
                  </a:cubicBezTo>
                  <a:cubicBezTo>
                    <a:pt x="836861" y="1239619"/>
                    <a:pt x="596176" y="1131581"/>
                    <a:pt x="422257" y="957105"/>
                  </a:cubicBezTo>
                  <a:cubicBezTo>
                    <a:pt x="323307" y="873019"/>
                    <a:pt x="244551" y="775948"/>
                    <a:pt x="187630" y="673960"/>
                  </a:cubicBezTo>
                  <a:cubicBezTo>
                    <a:pt x="126797" y="575881"/>
                    <a:pt x="78331" y="461413"/>
                    <a:pt x="47915" y="335473"/>
                  </a:cubicBezTo>
                  <a:cubicBezTo>
                    <a:pt x="38070" y="294501"/>
                    <a:pt x="30497" y="253782"/>
                    <a:pt x="24944" y="213441"/>
                  </a:cubicBezTo>
                  <a:cubicBezTo>
                    <a:pt x="16172" y="172028"/>
                    <a:pt x="9325" y="129670"/>
                    <a:pt x="4671" y="86508"/>
                  </a:cubicBezTo>
                  <a:close/>
                </a:path>
              </a:pathLst>
            </a:custGeom>
            <a:solidFill>
              <a:srgbClr val="B7D89B"/>
            </a:solidFill>
            <a:ln w="126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499BFB41-2B02-89F0-21EC-0195163D5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485" y="1709738"/>
            <a:ext cx="6807816" cy="2243137"/>
          </a:xfrm>
        </p:spPr>
        <p:txBody>
          <a:bodyPr anchor="t" anchorCtr="0">
            <a:noAutofit/>
          </a:bodyPr>
          <a:lstStyle>
            <a:lvl1pPr>
              <a:lnSpc>
                <a:spcPct val="100000"/>
              </a:lnSpc>
              <a:defRPr sz="3500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B715D2A-CBBD-D5E9-3453-2B5E21C90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CC53508-45F5-FD67-843B-07A3977F6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FEC11-77BE-49F9-9264-115C93F535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9069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B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afikk">
            <a:extLst>
              <a:ext uri="{FF2B5EF4-FFF2-40B4-BE49-F238E27FC236}">
                <a16:creationId xmlns:a16="http://schemas.microsoft.com/office/drawing/2014/main" id="{9BE1106E-406D-D86F-9E83-D144BCF14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2536718" y="0"/>
            <a:ext cx="9655282" cy="6858000"/>
            <a:chOff x="2536718" y="0"/>
            <a:chExt cx="9655282" cy="6858000"/>
          </a:xfrm>
        </p:grpSpPr>
        <p:sp>
          <p:nvSpPr>
            <p:cNvPr id="12" name="Frihåndsform: figur 11">
              <a:extLst>
                <a:ext uri="{FF2B5EF4-FFF2-40B4-BE49-F238E27FC236}">
                  <a16:creationId xmlns:a16="http://schemas.microsoft.com/office/drawing/2014/main" id="{EB87FB77-B461-BA7A-E2C7-126103CA661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536718" y="3018656"/>
              <a:ext cx="6167435" cy="3826966"/>
            </a:xfrm>
            <a:custGeom>
              <a:avLst/>
              <a:gdLst>
                <a:gd name="connsiteX0" fmla="*/ 309975 w 6167435"/>
                <a:gd name="connsiteY0" fmla="*/ 3826714 h 3826966"/>
                <a:gd name="connsiteX1" fmla="*/ 6042234 w 6167435"/>
                <a:gd name="connsiteY1" fmla="*/ 3826714 h 3826966"/>
                <a:gd name="connsiteX2" fmla="*/ 6167436 w 6167435"/>
                <a:gd name="connsiteY2" fmla="*/ 3405383 h 3826966"/>
                <a:gd name="connsiteX3" fmla="*/ 6167057 w 6167435"/>
                <a:gd name="connsiteY3" fmla="*/ 3398310 h 3826966"/>
                <a:gd name="connsiteX4" fmla="*/ 6167436 w 6167435"/>
                <a:gd name="connsiteY4" fmla="*/ 3389469 h 3826966"/>
                <a:gd name="connsiteX5" fmla="*/ 5627883 w 6167435"/>
                <a:gd name="connsiteY5" fmla="*/ 2667926 h 3826966"/>
                <a:gd name="connsiteX6" fmla="*/ 5394266 w 6167435"/>
                <a:gd name="connsiteY6" fmla="*/ 2631805 h 3826966"/>
                <a:gd name="connsiteX7" fmla="*/ 5289258 w 6167435"/>
                <a:gd name="connsiteY7" fmla="*/ 2639762 h 3826966"/>
                <a:gd name="connsiteX8" fmla="*/ 5184124 w 6167435"/>
                <a:gd name="connsiteY8" fmla="*/ 2661485 h 3826966"/>
                <a:gd name="connsiteX9" fmla="*/ 4851053 w 6167435"/>
                <a:gd name="connsiteY9" fmla="*/ 2857247 h 3826966"/>
                <a:gd name="connsiteX10" fmla="*/ 4850548 w 6167435"/>
                <a:gd name="connsiteY10" fmla="*/ 2856743 h 3826966"/>
                <a:gd name="connsiteX11" fmla="*/ 4708813 w 6167435"/>
                <a:gd name="connsiteY11" fmla="*/ 2999838 h 3826966"/>
                <a:gd name="connsiteX12" fmla="*/ 4570107 w 6167435"/>
                <a:gd name="connsiteY12" fmla="*/ 3095572 h 3826966"/>
                <a:gd name="connsiteX13" fmla="*/ 4251171 w 6167435"/>
                <a:gd name="connsiteY13" fmla="*/ 2975337 h 3826966"/>
                <a:gd name="connsiteX14" fmla="*/ 4383189 w 6167435"/>
                <a:gd name="connsiteY14" fmla="*/ 2364431 h 3826966"/>
                <a:gd name="connsiteX15" fmla="*/ 4579951 w 6167435"/>
                <a:gd name="connsiteY15" fmla="*/ 2149598 h 3826966"/>
                <a:gd name="connsiteX16" fmla="*/ 4939906 w 6167435"/>
                <a:gd name="connsiteY16" fmla="*/ 1266015 h 3826966"/>
                <a:gd name="connsiteX17" fmla="*/ 3674765 w 6167435"/>
                <a:gd name="connsiteY17" fmla="*/ 0 h 3826966"/>
                <a:gd name="connsiteX18" fmla="*/ 2410129 w 6167435"/>
                <a:gd name="connsiteY18" fmla="*/ 1254269 h 3826966"/>
                <a:gd name="connsiteX19" fmla="*/ 2409498 w 6167435"/>
                <a:gd name="connsiteY19" fmla="*/ 1255406 h 3826966"/>
                <a:gd name="connsiteX20" fmla="*/ 2412401 w 6167435"/>
                <a:gd name="connsiteY20" fmla="*/ 1735845 h 3826966"/>
                <a:gd name="connsiteX21" fmla="*/ 2151270 w 6167435"/>
                <a:gd name="connsiteY21" fmla="*/ 1997156 h 3826966"/>
                <a:gd name="connsiteX22" fmla="*/ 2033514 w 6167435"/>
                <a:gd name="connsiteY22" fmla="*/ 1967855 h 3826966"/>
                <a:gd name="connsiteX23" fmla="*/ 2032505 w 6167435"/>
                <a:gd name="connsiteY23" fmla="*/ 1967855 h 3826966"/>
                <a:gd name="connsiteX24" fmla="*/ 2029350 w 6167435"/>
                <a:gd name="connsiteY24" fmla="*/ 1965581 h 3826966"/>
                <a:gd name="connsiteX25" fmla="*/ 2011427 w 6167435"/>
                <a:gd name="connsiteY25" fmla="*/ 1954593 h 3826966"/>
                <a:gd name="connsiteX26" fmla="*/ 2010796 w 6167435"/>
                <a:gd name="connsiteY26" fmla="*/ 1956109 h 3826966"/>
                <a:gd name="connsiteX27" fmla="*/ 1797626 w 6167435"/>
                <a:gd name="connsiteY27" fmla="*/ 1822738 h 3826966"/>
                <a:gd name="connsiteX28" fmla="*/ 1257695 w 6167435"/>
                <a:gd name="connsiteY28" fmla="*/ 1699344 h 3826966"/>
                <a:gd name="connsiteX29" fmla="*/ 0 w 6167435"/>
                <a:gd name="connsiteY29" fmla="*/ 2957907 h 3826966"/>
                <a:gd name="connsiteX30" fmla="*/ 99076 w 6167435"/>
                <a:gd name="connsiteY30" fmla="*/ 3448198 h 3826966"/>
                <a:gd name="connsiteX31" fmla="*/ 309975 w 6167435"/>
                <a:gd name="connsiteY31" fmla="*/ 3826967 h 3826966"/>
                <a:gd name="connsiteX32" fmla="*/ 309975 w 6167435"/>
                <a:gd name="connsiteY32" fmla="*/ 3826967 h 3826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6167435" h="3826966">
                  <a:moveTo>
                    <a:pt x="309975" y="3826714"/>
                  </a:moveTo>
                  <a:lnTo>
                    <a:pt x="6042234" y="3826714"/>
                  </a:lnTo>
                  <a:cubicBezTo>
                    <a:pt x="6121116" y="3705468"/>
                    <a:pt x="6167436" y="3560982"/>
                    <a:pt x="6167436" y="3405383"/>
                  </a:cubicBezTo>
                  <a:cubicBezTo>
                    <a:pt x="6167436" y="3402983"/>
                    <a:pt x="6167057" y="3400709"/>
                    <a:pt x="6167057" y="3398310"/>
                  </a:cubicBezTo>
                  <a:cubicBezTo>
                    <a:pt x="6167057" y="3395405"/>
                    <a:pt x="6167436" y="3392500"/>
                    <a:pt x="6167436" y="3389469"/>
                  </a:cubicBezTo>
                  <a:cubicBezTo>
                    <a:pt x="6167436" y="3047832"/>
                    <a:pt x="5939624" y="2759745"/>
                    <a:pt x="5627883" y="2667926"/>
                  </a:cubicBezTo>
                  <a:cubicBezTo>
                    <a:pt x="5554176" y="2644561"/>
                    <a:pt x="5475798" y="2631805"/>
                    <a:pt x="5394266" y="2631805"/>
                  </a:cubicBezTo>
                  <a:cubicBezTo>
                    <a:pt x="5358548" y="2631805"/>
                    <a:pt x="5323714" y="2635089"/>
                    <a:pt x="5289258" y="2639762"/>
                  </a:cubicBezTo>
                  <a:cubicBezTo>
                    <a:pt x="5254298" y="2642667"/>
                    <a:pt x="5220726" y="2648603"/>
                    <a:pt x="5184124" y="2661485"/>
                  </a:cubicBezTo>
                  <a:cubicBezTo>
                    <a:pt x="5056272" y="2697607"/>
                    <a:pt x="4942556" y="2766313"/>
                    <a:pt x="4851053" y="2857247"/>
                  </a:cubicBezTo>
                  <a:lnTo>
                    <a:pt x="4850548" y="2856743"/>
                  </a:lnTo>
                  <a:lnTo>
                    <a:pt x="4708813" y="2999838"/>
                  </a:lnTo>
                  <a:cubicBezTo>
                    <a:pt x="4651387" y="3063240"/>
                    <a:pt x="4599009" y="3086732"/>
                    <a:pt x="4570107" y="3095572"/>
                  </a:cubicBezTo>
                  <a:cubicBezTo>
                    <a:pt x="4449449" y="3123611"/>
                    <a:pt x="4308850" y="3086605"/>
                    <a:pt x="4251171" y="2975337"/>
                  </a:cubicBezTo>
                  <a:cubicBezTo>
                    <a:pt x="4138717" y="2758230"/>
                    <a:pt x="4292190" y="2473679"/>
                    <a:pt x="4383189" y="2364431"/>
                  </a:cubicBezTo>
                  <a:cubicBezTo>
                    <a:pt x="4446672" y="2286758"/>
                    <a:pt x="4489710" y="2254047"/>
                    <a:pt x="4579951" y="2149598"/>
                  </a:cubicBezTo>
                  <a:cubicBezTo>
                    <a:pt x="4802462" y="1921377"/>
                    <a:pt x="4939906" y="1609925"/>
                    <a:pt x="4939906" y="1266015"/>
                  </a:cubicBezTo>
                  <a:cubicBezTo>
                    <a:pt x="4939906" y="566827"/>
                    <a:pt x="4373470" y="0"/>
                    <a:pt x="3674765" y="0"/>
                  </a:cubicBezTo>
                  <a:cubicBezTo>
                    <a:pt x="2976060" y="0"/>
                    <a:pt x="2416565" y="560512"/>
                    <a:pt x="2410129" y="1254269"/>
                  </a:cubicBezTo>
                  <a:cubicBezTo>
                    <a:pt x="2409876" y="1254648"/>
                    <a:pt x="2409750" y="1255027"/>
                    <a:pt x="2409498" y="1255406"/>
                  </a:cubicBezTo>
                  <a:lnTo>
                    <a:pt x="2412401" y="1735845"/>
                  </a:lnTo>
                  <a:cubicBezTo>
                    <a:pt x="2412401" y="1880077"/>
                    <a:pt x="2295529" y="1997156"/>
                    <a:pt x="2151270" y="1997156"/>
                  </a:cubicBezTo>
                  <a:cubicBezTo>
                    <a:pt x="2108610" y="1997156"/>
                    <a:pt x="2068980" y="1985915"/>
                    <a:pt x="2033514" y="1967855"/>
                  </a:cubicBezTo>
                  <a:lnTo>
                    <a:pt x="2032505" y="1967855"/>
                  </a:lnTo>
                  <a:cubicBezTo>
                    <a:pt x="2031495" y="1967097"/>
                    <a:pt x="2030359" y="1966339"/>
                    <a:pt x="2029350" y="1965581"/>
                  </a:cubicBezTo>
                  <a:cubicBezTo>
                    <a:pt x="2023165" y="1962298"/>
                    <a:pt x="2017359" y="1958256"/>
                    <a:pt x="2011427" y="1954593"/>
                  </a:cubicBezTo>
                  <a:lnTo>
                    <a:pt x="2010796" y="1956109"/>
                  </a:lnTo>
                  <a:lnTo>
                    <a:pt x="1797626" y="1822738"/>
                  </a:lnTo>
                  <a:cubicBezTo>
                    <a:pt x="1634056" y="1744054"/>
                    <a:pt x="1451302" y="1699344"/>
                    <a:pt x="1257695" y="1699344"/>
                  </a:cubicBezTo>
                  <a:cubicBezTo>
                    <a:pt x="563028" y="1699344"/>
                    <a:pt x="0" y="2262888"/>
                    <a:pt x="0" y="2957907"/>
                  </a:cubicBezTo>
                  <a:cubicBezTo>
                    <a:pt x="0" y="3131820"/>
                    <a:pt x="35213" y="3297524"/>
                    <a:pt x="99076" y="3448198"/>
                  </a:cubicBezTo>
                  <a:cubicBezTo>
                    <a:pt x="147793" y="3587000"/>
                    <a:pt x="219355" y="3714814"/>
                    <a:pt x="309975" y="3826967"/>
                  </a:cubicBezTo>
                  <a:lnTo>
                    <a:pt x="309975" y="3826967"/>
                  </a:lnTo>
                  <a:close/>
                </a:path>
              </a:pathLst>
            </a:custGeom>
            <a:solidFill>
              <a:srgbClr val="F0F7EA"/>
            </a:solidFill>
            <a:ln w="126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 dirty="0"/>
            </a:p>
          </p:txBody>
        </p:sp>
        <p:sp>
          <p:nvSpPr>
            <p:cNvPr id="21" name="Frihåndsform: figur 20">
              <a:extLst>
                <a:ext uri="{FF2B5EF4-FFF2-40B4-BE49-F238E27FC236}">
                  <a16:creationId xmlns:a16="http://schemas.microsoft.com/office/drawing/2014/main" id="{82F59AD6-A782-B8D7-573A-77EEB6689BA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001886" y="1193243"/>
              <a:ext cx="3190114" cy="5664757"/>
            </a:xfrm>
            <a:custGeom>
              <a:avLst/>
              <a:gdLst>
                <a:gd name="connsiteX0" fmla="*/ 3190114 w 3190114"/>
                <a:gd name="connsiteY0" fmla="*/ 0 h 5664757"/>
                <a:gd name="connsiteX1" fmla="*/ 3190114 w 3190114"/>
                <a:gd name="connsiteY1" fmla="*/ 5664757 h 5664757"/>
                <a:gd name="connsiteX2" fmla="*/ 268807 w 3190114"/>
                <a:gd name="connsiteY2" fmla="*/ 5664757 h 5664757"/>
                <a:gd name="connsiteX3" fmla="*/ 270813 w 3190114"/>
                <a:gd name="connsiteY3" fmla="*/ 5593433 h 5664757"/>
                <a:gd name="connsiteX4" fmla="*/ 689365 w 3190114"/>
                <a:gd name="connsiteY4" fmla="*/ 4917198 h 5664757"/>
                <a:gd name="connsiteX5" fmla="*/ 1020292 w 3190114"/>
                <a:gd name="connsiteY5" fmla="*/ 4687082 h 5664757"/>
                <a:gd name="connsiteX6" fmla="*/ 995176 w 3190114"/>
                <a:gd name="connsiteY6" fmla="*/ 4121518 h 5664757"/>
                <a:gd name="connsiteX7" fmla="*/ 619823 w 3190114"/>
                <a:gd name="connsiteY7" fmla="*/ 3758789 h 5664757"/>
                <a:gd name="connsiteX8" fmla="*/ 530844 w 3190114"/>
                <a:gd name="connsiteY8" fmla="*/ 3681874 h 5664757"/>
                <a:gd name="connsiteX9" fmla="*/ 0 w 3190114"/>
                <a:gd name="connsiteY9" fmla="*/ 2691947 h 5664757"/>
                <a:gd name="connsiteX10" fmla="*/ 1188657 w 3190114"/>
                <a:gd name="connsiteY10" fmla="*/ 1502722 h 5664757"/>
                <a:gd name="connsiteX11" fmla="*/ 1788034 w 3190114"/>
                <a:gd name="connsiteY11" fmla="*/ 1653522 h 5664757"/>
                <a:gd name="connsiteX12" fmla="*/ 1945293 w 3190114"/>
                <a:gd name="connsiteY12" fmla="*/ 1710988 h 5664757"/>
                <a:gd name="connsiteX13" fmla="*/ 2208948 w 3190114"/>
                <a:gd name="connsiteY13" fmla="*/ 1447151 h 5664757"/>
                <a:gd name="connsiteX14" fmla="*/ 2209958 w 3190114"/>
                <a:gd name="connsiteY14" fmla="*/ 1051206 h 5664757"/>
                <a:gd name="connsiteX15" fmla="*/ 3032609 w 3190114"/>
                <a:gd name="connsiteY15" fmla="*/ 12454 h 5664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190114" h="5664757">
                  <a:moveTo>
                    <a:pt x="3190114" y="0"/>
                  </a:moveTo>
                  <a:lnTo>
                    <a:pt x="3190114" y="5664757"/>
                  </a:lnTo>
                  <a:lnTo>
                    <a:pt x="268807" y="5664757"/>
                  </a:lnTo>
                  <a:lnTo>
                    <a:pt x="270813" y="5593433"/>
                  </a:lnTo>
                  <a:cubicBezTo>
                    <a:pt x="287618" y="5323589"/>
                    <a:pt x="374516" y="5118992"/>
                    <a:pt x="689365" y="4917198"/>
                  </a:cubicBezTo>
                  <a:cubicBezTo>
                    <a:pt x="767743" y="4866931"/>
                    <a:pt x="943808" y="4761093"/>
                    <a:pt x="1020292" y="4687082"/>
                  </a:cubicBezTo>
                  <a:cubicBezTo>
                    <a:pt x="1170231" y="4541966"/>
                    <a:pt x="1135396" y="4264615"/>
                    <a:pt x="995176" y="4121518"/>
                  </a:cubicBezTo>
                  <a:cubicBezTo>
                    <a:pt x="870226" y="3994083"/>
                    <a:pt x="745909" y="3872079"/>
                    <a:pt x="619823" y="3758789"/>
                  </a:cubicBezTo>
                  <a:cubicBezTo>
                    <a:pt x="591300" y="3733151"/>
                    <a:pt x="561135" y="3707512"/>
                    <a:pt x="530844" y="3681874"/>
                  </a:cubicBezTo>
                  <a:cubicBezTo>
                    <a:pt x="211026" y="3468808"/>
                    <a:pt x="0" y="3105195"/>
                    <a:pt x="0" y="2691947"/>
                  </a:cubicBezTo>
                  <a:cubicBezTo>
                    <a:pt x="0" y="2035196"/>
                    <a:pt x="559621" y="1499565"/>
                    <a:pt x="1188657" y="1502722"/>
                  </a:cubicBezTo>
                  <a:cubicBezTo>
                    <a:pt x="1424041" y="1503985"/>
                    <a:pt x="1595814" y="1537959"/>
                    <a:pt x="1788034" y="1653522"/>
                  </a:cubicBezTo>
                  <a:cubicBezTo>
                    <a:pt x="1835995" y="1682318"/>
                    <a:pt x="1885216" y="1710988"/>
                    <a:pt x="1945293" y="1710988"/>
                  </a:cubicBezTo>
                  <a:cubicBezTo>
                    <a:pt x="2090940" y="1710988"/>
                    <a:pt x="2208948" y="1592899"/>
                    <a:pt x="2208948" y="1447151"/>
                  </a:cubicBezTo>
                  <a:cubicBezTo>
                    <a:pt x="2208948" y="1447151"/>
                    <a:pt x="2209958" y="1066235"/>
                    <a:pt x="2209958" y="1051206"/>
                  </a:cubicBezTo>
                  <a:cubicBezTo>
                    <a:pt x="2209958" y="476548"/>
                    <a:pt x="2516276" y="98089"/>
                    <a:pt x="3032609" y="12454"/>
                  </a:cubicBezTo>
                  <a:close/>
                </a:path>
              </a:pathLst>
            </a:custGeom>
            <a:solidFill>
              <a:srgbClr val="F0F7EA"/>
            </a:solidFill>
            <a:ln w="126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6" name="Frihåndsform: figur 15">
              <a:extLst>
                <a:ext uri="{FF2B5EF4-FFF2-40B4-BE49-F238E27FC236}">
                  <a16:creationId xmlns:a16="http://schemas.microsoft.com/office/drawing/2014/main" id="{B94BFCE5-2BD2-C648-FF68-34D2AF75CE9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412286" y="0"/>
              <a:ext cx="3958361" cy="2209958"/>
            </a:xfrm>
            <a:custGeom>
              <a:avLst/>
              <a:gdLst>
                <a:gd name="connsiteX0" fmla="*/ 319566 w 3958361"/>
                <a:gd name="connsiteY0" fmla="*/ 0 h 2209958"/>
                <a:gd name="connsiteX1" fmla="*/ 3615436 w 3958361"/>
                <a:gd name="connsiteY1" fmla="*/ 0 h 2209958"/>
                <a:gd name="connsiteX2" fmla="*/ 3697034 w 3958361"/>
                <a:gd name="connsiteY2" fmla="*/ 39940 h 2209958"/>
                <a:gd name="connsiteX3" fmla="*/ 3958361 w 3958361"/>
                <a:gd name="connsiteY3" fmla="*/ 579583 h 2209958"/>
                <a:gd name="connsiteX4" fmla="*/ 3242365 w 3958361"/>
                <a:gd name="connsiteY4" fmla="*/ 1296074 h 2209958"/>
                <a:gd name="connsiteX5" fmla="*/ 2928730 w 3958361"/>
                <a:gd name="connsiteY5" fmla="*/ 1220800 h 2209958"/>
                <a:gd name="connsiteX6" fmla="*/ 2724394 w 3958361"/>
                <a:gd name="connsiteY6" fmla="*/ 1072021 h 2209958"/>
                <a:gd name="connsiteX7" fmla="*/ 2361537 w 3958361"/>
                <a:gd name="connsiteY7" fmla="*/ 972245 h 2209958"/>
                <a:gd name="connsiteX8" fmla="*/ 2345634 w 3958361"/>
                <a:gd name="connsiteY8" fmla="*/ 1238229 h 2209958"/>
                <a:gd name="connsiteX9" fmla="*/ 2456196 w 3958361"/>
                <a:gd name="connsiteY9" fmla="*/ 1353540 h 2209958"/>
                <a:gd name="connsiteX10" fmla="*/ 2566252 w 3958361"/>
                <a:gd name="connsiteY10" fmla="*/ 1666254 h 2209958"/>
                <a:gd name="connsiteX11" fmla="*/ 2173230 w 3958361"/>
                <a:gd name="connsiteY11" fmla="*/ 2117392 h 2209958"/>
                <a:gd name="connsiteX12" fmla="*/ 1860858 w 3958361"/>
                <a:gd name="connsiteY12" fmla="*/ 1939185 h 2209958"/>
                <a:gd name="connsiteX13" fmla="*/ 1726190 w 3958361"/>
                <a:gd name="connsiteY13" fmla="*/ 1694798 h 2209958"/>
                <a:gd name="connsiteX14" fmla="*/ 1433507 w 3958361"/>
                <a:gd name="connsiteY14" fmla="*/ 1492847 h 2209958"/>
                <a:gd name="connsiteX15" fmla="*/ 1433254 w 3958361"/>
                <a:gd name="connsiteY15" fmla="*/ 1492594 h 2209958"/>
                <a:gd name="connsiteX16" fmla="*/ 1202035 w 3958361"/>
                <a:gd name="connsiteY16" fmla="*/ 1828042 h 2209958"/>
                <a:gd name="connsiteX17" fmla="*/ 705015 w 3958361"/>
                <a:gd name="connsiteY17" fmla="*/ 2209716 h 2209958"/>
                <a:gd name="connsiteX18" fmla="*/ 270849 w 3958361"/>
                <a:gd name="connsiteY18" fmla="*/ 2029109 h 2209958"/>
                <a:gd name="connsiteX19" fmla="*/ 121162 w 3958361"/>
                <a:gd name="connsiteY19" fmla="*/ 1848124 h 2209958"/>
                <a:gd name="connsiteX20" fmla="*/ 32058 w 3958361"/>
                <a:gd name="connsiteY20" fmla="*/ 1631775 h 2209958"/>
                <a:gd name="connsiteX21" fmla="*/ 17417 w 3958361"/>
                <a:gd name="connsiteY21" fmla="*/ 1553849 h 2209958"/>
                <a:gd name="connsiteX22" fmla="*/ 0 w 3958361"/>
                <a:gd name="connsiteY22" fmla="*/ 1388524 h 2209958"/>
                <a:gd name="connsiteX23" fmla="*/ 346197 w 3958361"/>
                <a:gd name="connsiteY23" fmla="*/ 763347 h 2209958"/>
                <a:gd name="connsiteX24" fmla="*/ 485535 w 3958361"/>
                <a:gd name="connsiteY24" fmla="*/ 613558 h 2209958"/>
                <a:gd name="connsiteX25" fmla="*/ 380606 w 3958361"/>
                <a:gd name="connsiteY25" fmla="*/ 77971 h 2209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958361" h="2209958">
                  <a:moveTo>
                    <a:pt x="319566" y="0"/>
                  </a:moveTo>
                  <a:lnTo>
                    <a:pt x="3615436" y="0"/>
                  </a:lnTo>
                  <a:lnTo>
                    <a:pt x="3697034" y="39940"/>
                  </a:lnTo>
                  <a:cubicBezTo>
                    <a:pt x="3864196" y="145354"/>
                    <a:pt x="3958361" y="332276"/>
                    <a:pt x="3958361" y="579583"/>
                  </a:cubicBezTo>
                  <a:cubicBezTo>
                    <a:pt x="3958361" y="975276"/>
                    <a:pt x="3637785" y="1296074"/>
                    <a:pt x="3242365" y="1296074"/>
                  </a:cubicBezTo>
                  <a:cubicBezTo>
                    <a:pt x="3129280" y="1296074"/>
                    <a:pt x="3023768" y="1267530"/>
                    <a:pt x="2928730" y="1220800"/>
                  </a:cubicBezTo>
                  <a:lnTo>
                    <a:pt x="2724394" y="1072021"/>
                  </a:lnTo>
                  <a:cubicBezTo>
                    <a:pt x="2620270" y="998389"/>
                    <a:pt x="2486991" y="918315"/>
                    <a:pt x="2361537" y="972245"/>
                  </a:cubicBezTo>
                  <a:cubicBezTo>
                    <a:pt x="2243025" y="1023269"/>
                    <a:pt x="2269025" y="1156893"/>
                    <a:pt x="2345634" y="1238229"/>
                  </a:cubicBezTo>
                  <a:cubicBezTo>
                    <a:pt x="2387285" y="1282434"/>
                    <a:pt x="2422750" y="1305799"/>
                    <a:pt x="2456196" y="1353540"/>
                  </a:cubicBezTo>
                  <a:cubicBezTo>
                    <a:pt x="2524224" y="1434749"/>
                    <a:pt x="2566252" y="1544755"/>
                    <a:pt x="2566252" y="1666254"/>
                  </a:cubicBezTo>
                  <a:cubicBezTo>
                    <a:pt x="2566252" y="1915441"/>
                    <a:pt x="2390314" y="2117392"/>
                    <a:pt x="2173230" y="2117392"/>
                  </a:cubicBezTo>
                  <a:cubicBezTo>
                    <a:pt x="2045631" y="2117392"/>
                    <a:pt x="1932672" y="2047296"/>
                    <a:pt x="1860858" y="1939185"/>
                  </a:cubicBezTo>
                  <a:lnTo>
                    <a:pt x="1726190" y="1694798"/>
                  </a:lnTo>
                  <a:cubicBezTo>
                    <a:pt x="1625852" y="1480469"/>
                    <a:pt x="1433507" y="1492847"/>
                    <a:pt x="1433507" y="1492847"/>
                  </a:cubicBezTo>
                  <a:lnTo>
                    <a:pt x="1433254" y="1492594"/>
                  </a:lnTo>
                  <a:cubicBezTo>
                    <a:pt x="1178938" y="1538819"/>
                    <a:pt x="1202035" y="1828042"/>
                    <a:pt x="1202035" y="1828042"/>
                  </a:cubicBezTo>
                  <a:cubicBezTo>
                    <a:pt x="1225132" y="2232829"/>
                    <a:pt x="705015" y="2209716"/>
                    <a:pt x="705015" y="2209716"/>
                  </a:cubicBezTo>
                  <a:cubicBezTo>
                    <a:pt x="535387" y="2209716"/>
                    <a:pt x="381789" y="2140631"/>
                    <a:pt x="270849" y="2029109"/>
                  </a:cubicBezTo>
                  <a:cubicBezTo>
                    <a:pt x="207744" y="1975433"/>
                    <a:pt x="157511" y="1913294"/>
                    <a:pt x="121162" y="1848124"/>
                  </a:cubicBezTo>
                  <a:cubicBezTo>
                    <a:pt x="82416" y="1785480"/>
                    <a:pt x="51494" y="1712227"/>
                    <a:pt x="32058" y="1631775"/>
                  </a:cubicBezTo>
                  <a:cubicBezTo>
                    <a:pt x="25747" y="1605631"/>
                    <a:pt x="20951" y="1579614"/>
                    <a:pt x="17417" y="1553849"/>
                  </a:cubicBezTo>
                  <a:cubicBezTo>
                    <a:pt x="6310" y="1500930"/>
                    <a:pt x="0" y="1445611"/>
                    <a:pt x="0" y="1388524"/>
                  </a:cubicBezTo>
                  <a:cubicBezTo>
                    <a:pt x="0" y="1109026"/>
                    <a:pt x="142492" y="868807"/>
                    <a:pt x="346197" y="763347"/>
                  </a:cubicBezTo>
                  <a:cubicBezTo>
                    <a:pt x="439341" y="706134"/>
                    <a:pt x="463448" y="658772"/>
                    <a:pt x="485535" y="613558"/>
                  </a:cubicBezTo>
                  <a:cubicBezTo>
                    <a:pt x="579089" y="421663"/>
                    <a:pt x="501518" y="243730"/>
                    <a:pt x="380606" y="77971"/>
                  </a:cubicBezTo>
                  <a:close/>
                </a:path>
              </a:pathLst>
            </a:custGeom>
            <a:solidFill>
              <a:srgbClr val="F0F7EA"/>
            </a:solidFill>
            <a:ln w="126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499BFB41-2B02-89F0-21EC-0195163D5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485" y="1709738"/>
            <a:ext cx="6807816" cy="2243137"/>
          </a:xfrm>
        </p:spPr>
        <p:txBody>
          <a:bodyPr anchor="t" anchorCtr="0">
            <a:noAutofit/>
          </a:bodyPr>
          <a:lstStyle>
            <a:lvl1pPr>
              <a:lnSpc>
                <a:spcPct val="100000"/>
              </a:lnSpc>
              <a:defRPr sz="3500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B715D2A-CBBD-D5E9-3453-2B5E21C90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CC53508-45F5-FD67-843B-07A3977F6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FEC11-77BE-49F9-9264-115C93F53507}" type="slidenum">
              <a:rPr lang="nb-NO" smtClean="0"/>
              <a:t>‹#›</a:t>
            </a:fld>
            <a:endParaRPr lang="nb-NO"/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788120B1-F7B4-3AD8-13FF-23215642CB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5507" y="6079222"/>
            <a:ext cx="1361924" cy="52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95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C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afikk">
            <a:extLst>
              <a:ext uri="{FF2B5EF4-FFF2-40B4-BE49-F238E27FC236}">
                <a16:creationId xmlns:a16="http://schemas.microsoft.com/office/drawing/2014/main" id="{9BE1106E-406D-D86F-9E83-D144BCF14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>
          <a:xfrm>
            <a:off x="2536718" y="0"/>
            <a:ext cx="9655282" cy="6858000"/>
            <a:chOff x="2536718" y="0"/>
            <a:chExt cx="9655282" cy="6858000"/>
          </a:xfrm>
        </p:grpSpPr>
        <p:sp>
          <p:nvSpPr>
            <p:cNvPr id="12" name="Frihåndsform: figur 11">
              <a:extLst>
                <a:ext uri="{FF2B5EF4-FFF2-40B4-BE49-F238E27FC236}">
                  <a16:creationId xmlns:a16="http://schemas.microsoft.com/office/drawing/2014/main" id="{EB87FB77-B461-BA7A-E2C7-126103CA6619}"/>
                </a:ext>
              </a:extLst>
            </p:cNvPr>
            <p:cNvSpPr>
              <a:spLocks/>
            </p:cNvSpPr>
            <p:nvPr/>
          </p:nvSpPr>
          <p:spPr>
            <a:xfrm>
              <a:off x="2536718" y="3018656"/>
              <a:ext cx="6167435" cy="3826966"/>
            </a:xfrm>
            <a:custGeom>
              <a:avLst/>
              <a:gdLst>
                <a:gd name="connsiteX0" fmla="*/ 309975 w 6167435"/>
                <a:gd name="connsiteY0" fmla="*/ 3826714 h 3826966"/>
                <a:gd name="connsiteX1" fmla="*/ 6042234 w 6167435"/>
                <a:gd name="connsiteY1" fmla="*/ 3826714 h 3826966"/>
                <a:gd name="connsiteX2" fmla="*/ 6167436 w 6167435"/>
                <a:gd name="connsiteY2" fmla="*/ 3405383 h 3826966"/>
                <a:gd name="connsiteX3" fmla="*/ 6167057 w 6167435"/>
                <a:gd name="connsiteY3" fmla="*/ 3398310 h 3826966"/>
                <a:gd name="connsiteX4" fmla="*/ 6167436 w 6167435"/>
                <a:gd name="connsiteY4" fmla="*/ 3389469 h 3826966"/>
                <a:gd name="connsiteX5" fmla="*/ 5627883 w 6167435"/>
                <a:gd name="connsiteY5" fmla="*/ 2667926 h 3826966"/>
                <a:gd name="connsiteX6" fmla="*/ 5394266 w 6167435"/>
                <a:gd name="connsiteY6" fmla="*/ 2631805 h 3826966"/>
                <a:gd name="connsiteX7" fmla="*/ 5289258 w 6167435"/>
                <a:gd name="connsiteY7" fmla="*/ 2639762 h 3826966"/>
                <a:gd name="connsiteX8" fmla="*/ 5184124 w 6167435"/>
                <a:gd name="connsiteY8" fmla="*/ 2661485 h 3826966"/>
                <a:gd name="connsiteX9" fmla="*/ 4851053 w 6167435"/>
                <a:gd name="connsiteY9" fmla="*/ 2857247 h 3826966"/>
                <a:gd name="connsiteX10" fmla="*/ 4850548 w 6167435"/>
                <a:gd name="connsiteY10" fmla="*/ 2856743 h 3826966"/>
                <a:gd name="connsiteX11" fmla="*/ 4708813 w 6167435"/>
                <a:gd name="connsiteY11" fmla="*/ 2999838 h 3826966"/>
                <a:gd name="connsiteX12" fmla="*/ 4570107 w 6167435"/>
                <a:gd name="connsiteY12" fmla="*/ 3095572 h 3826966"/>
                <a:gd name="connsiteX13" fmla="*/ 4251171 w 6167435"/>
                <a:gd name="connsiteY13" fmla="*/ 2975337 h 3826966"/>
                <a:gd name="connsiteX14" fmla="*/ 4383189 w 6167435"/>
                <a:gd name="connsiteY14" fmla="*/ 2364431 h 3826966"/>
                <a:gd name="connsiteX15" fmla="*/ 4579951 w 6167435"/>
                <a:gd name="connsiteY15" fmla="*/ 2149598 h 3826966"/>
                <a:gd name="connsiteX16" fmla="*/ 4939906 w 6167435"/>
                <a:gd name="connsiteY16" fmla="*/ 1266015 h 3826966"/>
                <a:gd name="connsiteX17" fmla="*/ 3674765 w 6167435"/>
                <a:gd name="connsiteY17" fmla="*/ 0 h 3826966"/>
                <a:gd name="connsiteX18" fmla="*/ 2410129 w 6167435"/>
                <a:gd name="connsiteY18" fmla="*/ 1254269 h 3826966"/>
                <a:gd name="connsiteX19" fmla="*/ 2409498 w 6167435"/>
                <a:gd name="connsiteY19" fmla="*/ 1255406 h 3826966"/>
                <a:gd name="connsiteX20" fmla="*/ 2412401 w 6167435"/>
                <a:gd name="connsiteY20" fmla="*/ 1735845 h 3826966"/>
                <a:gd name="connsiteX21" fmla="*/ 2151270 w 6167435"/>
                <a:gd name="connsiteY21" fmla="*/ 1997156 h 3826966"/>
                <a:gd name="connsiteX22" fmla="*/ 2033514 w 6167435"/>
                <a:gd name="connsiteY22" fmla="*/ 1967855 h 3826966"/>
                <a:gd name="connsiteX23" fmla="*/ 2032505 w 6167435"/>
                <a:gd name="connsiteY23" fmla="*/ 1967855 h 3826966"/>
                <a:gd name="connsiteX24" fmla="*/ 2029350 w 6167435"/>
                <a:gd name="connsiteY24" fmla="*/ 1965581 h 3826966"/>
                <a:gd name="connsiteX25" fmla="*/ 2011427 w 6167435"/>
                <a:gd name="connsiteY25" fmla="*/ 1954593 h 3826966"/>
                <a:gd name="connsiteX26" fmla="*/ 2010796 w 6167435"/>
                <a:gd name="connsiteY26" fmla="*/ 1956109 h 3826966"/>
                <a:gd name="connsiteX27" fmla="*/ 1797626 w 6167435"/>
                <a:gd name="connsiteY27" fmla="*/ 1822738 h 3826966"/>
                <a:gd name="connsiteX28" fmla="*/ 1257695 w 6167435"/>
                <a:gd name="connsiteY28" fmla="*/ 1699344 h 3826966"/>
                <a:gd name="connsiteX29" fmla="*/ 0 w 6167435"/>
                <a:gd name="connsiteY29" fmla="*/ 2957907 h 3826966"/>
                <a:gd name="connsiteX30" fmla="*/ 99076 w 6167435"/>
                <a:gd name="connsiteY30" fmla="*/ 3448198 h 3826966"/>
                <a:gd name="connsiteX31" fmla="*/ 309975 w 6167435"/>
                <a:gd name="connsiteY31" fmla="*/ 3826967 h 3826966"/>
                <a:gd name="connsiteX32" fmla="*/ 309975 w 6167435"/>
                <a:gd name="connsiteY32" fmla="*/ 3826967 h 3826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6167435" h="3826966">
                  <a:moveTo>
                    <a:pt x="309975" y="3826714"/>
                  </a:moveTo>
                  <a:lnTo>
                    <a:pt x="6042234" y="3826714"/>
                  </a:lnTo>
                  <a:cubicBezTo>
                    <a:pt x="6121116" y="3705468"/>
                    <a:pt x="6167436" y="3560982"/>
                    <a:pt x="6167436" y="3405383"/>
                  </a:cubicBezTo>
                  <a:cubicBezTo>
                    <a:pt x="6167436" y="3402983"/>
                    <a:pt x="6167057" y="3400709"/>
                    <a:pt x="6167057" y="3398310"/>
                  </a:cubicBezTo>
                  <a:cubicBezTo>
                    <a:pt x="6167057" y="3395405"/>
                    <a:pt x="6167436" y="3392500"/>
                    <a:pt x="6167436" y="3389469"/>
                  </a:cubicBezTo>
                  <a:cubicBezTo>
                    <a:pt x="6167436" y="3047832"/>
                    <a:pt x="5939624" y="2759745"/>
                    <a:pt x="5627883" y="2667926"/>
                  </a:cubicBezTo>
                  <a:cubicBezTo>
                    <a:pt x="5554176" y="2644561"/>
                    <a:pt x="5475798" y="2631805"/>
                    <a:pt x="5394266" y="2631805"/>
                  </a:cubicBezTo>
                  <a:cubicBezTo>
                    <a:pt x="5358548" y="2631805"/>
                    <a:pt x="5323714" y="2635089"/>
                    <a:pt x="5289258" y="2639762"/>
                  </a:cubicBezTo>
                  <a:cubicBezTo>
                    <a:pt x="5254298" y="2642667"/>
                    <a:pt x="5220726" y="2648603"/>
                    <a:pt x="5184124" y="2661485"/>
                  </a:cubicBezTo>
                  <a:cubicBezTo>
                    <a:pt x="5056272" y="2697607"/>
                    <a:pt x="4942556" y="2766313"/>
                    <a:pt x="4851053" y="2857247"/>
                  </a:cubicBezTo>
                  <a:lnTo>
                    <a:pt x="4850548" y="2856743"/>
                  </a:lnTo>
                  <a:lnTo>
                    <a:pt x="4708813" y="2999838"/>
                  </a:lnTo>
                  <a:cubicBezTo>
                    <a:pt x="4651387" y="3063240"/>
                    <a:pt x="4599009" y="3086732"/>
                    <a:pt x="4570107" y="3095572"/>
                  </a:cubicBezTo>
                  <a:cubicBezTo>
                    <a:pt x="4449449" y="3123611"/>
                    <a:pt x="4308850" y="3086605"/>
                    <a:pt x="4251171" y="2975337"/>
                  </a:cubicBezTo>
                  <a:cubicBezTo>
                    <a:pt x="4138717" y="2758230"/>
                    <a:pt x="4292190" y="2473679"/>
                    <a:pt x="4383189" y="2364431"/>
                  </a:cubicBezTo>
                  <a:cubicBezTo>
                    <a:pt x="4446672" y="2286758"/>
                    <a:pt x="4489710" y="2254047"/>
                    <a:pt x="4579951" y="2149598"/>
                  </a:cubicBezTo>
                  <a:cubicBezTo>
                    <a:pt x="4802462" y="1921377"/>
                    <a:pt x="4939906" y="1609925"/>
                    <a:pt x="4939906" y="1266015"/>
                  </a:cubicBezTo>
                  <a:cubicBezTo>
                    <a:pt x="4939906" y="566827"/>
                    <a:pt x="4373470" y="0"/>
                    <a:pt x="3674765" y="0"/>
                  </a:cubicBezTo>
                  <a:cubicBezTo>
                    <a:pt x="2976060" y="0"/>
                    <a:pt x="2416565" y="560512"/>
                    <a:pt x="2410129" y="1254269"/>
                  </a:cubicBezTo>
                  <a:cubicBezTo>
                    <a:pt x="2409876" y="1254648"/>
                    <a:pt x="2409750" y="1255027"/>
                    <a:pt x="2409498" y="1255406"/>
                  </a:cubicBezTo>
                  <a:lnTo>
                    <a:pt x="2412401" y="1735845"/>
                  </a:lnTo>
                  <a:cubicBezTo>
                    <a:pt x="2412401" y="1880077"/>
                    <a:pt x="2295529" y="1997156"/>
                    <a:pt x="2151270" y="1997156"/>
                  </a:cubicBezTo>
                  <a:cubicBezTo>
                    <a:pt x="2108610" y="1997156"/>
                    <a:pt x="2068980" y="1985915"/>
                    <a:pt x="2033514" y="1967855"/>
                  </a:cubicBezTo>
                  <a:lnTo>
                    <a:pt x="2032505" y="1967855"/>
                  </a:lnTo>
                  <a:cubicBezTo>
                    <a:pt x="2031495" y="1967097"/>
                    <a:pt x="2030359" y="1966339"/>
                    <a:pt x="2029350" y="1965581"/>
                  </a:cubicBezTo>
                  <a:cubicBezTo>
                    <a:pt x="2023165" y="1962298"/>
                    <a:pt x="2017359" y="1958256"/>
                    <a:pt x="2011427" y="1954593"/>
                  </a:cubicBezTo>
                  <a:lnTo>
                    <a:pt x="2010796" y="1956109"/>
                  </a:lnTo>
                  <a:lnTo>
                    <a:pt x="1797626" y="1822738"/>
                  </a:lnTo>
                  <a:cubicBezTo>
                    <a:pt x="1634056" y="1744054"/>
                    <a:pt x="1451302" y="1699344"/>
                    <a:pt x="1257695" y="1699344"/>
                  </a:cubicBezTo>
                  <a:cubicBezTo>
                    <a:pt x="563028" y="1699344"/>
                    <a:pt x="0" y="2262888"/>
                    <a:pt x="0" y="2957907"/>
                  </a:cubicBezTo>
                  <a:cubicBezTo>
                    <a:pt x="0" y="3131820"/>
                    <a:pt x="35213" y="3297524"/>
                    <a:pt x="99076" y="3448198"/>
                  </a:cubicBezTo>
                  <a:cubicBezTo>
                    <a:pt x="147793" y="3587000"/>
                    <a:pt x="219355" y="3714814"/>
                    <a:pt x="309975" y="3826967"/>
                  </a:cubicBezTo>
                  <a:lnTo>
                    <a:pt x="309975" y="3826967"/>
                  </a:lnTo>
                  <a:close/>
                </a:path>
              </a:pathLst>
            </a:custGeom>
            <a:solidFill>
              <a:schemeClr val="accent2"/>
            </a:solidFill>
            <a:ln w="126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21" name="Frihåndsform: figur 20">
              <a:extLst>
                <a:ext uri="{FF2B5EF4-FFF2-40B4-BE49-F238E27FC236}">
                  <a16:creationId xmlns:a16="http://schemas.microsoft.com/office/drawing/2014/main" id="{82F59AD6-A782-B8D7-573A-77EEB6689BAA}"/>
                </a:ext>
              </a:extLst>
            </p:cNvPr>
            <p:cNvSpPr>
              <a:spLocks/>
            </p:cNvSpPr>
            <p:nvPr/>
          </p:nvSpPr>
          <p:spPr>
            <a:xfrm>
              <a:off x="9001886" y="1193243"/>
              <a:ext cx="3190114" cy="5664757"/>
            </a:xfrm>
            <a:custGeom>
              <a:avLst/>
              <a:gdLst>
                <a:gd name="connsiteX0" fmla="*/ 3190114 w 3190114"/>
                <a:gd name="connsiteY0" fmla="*/ 0 h 5664757"/>
                <a:gd name="connsiteX1" fmla="*/ 3190114 w 3190114"/>
                <a:gd name="connsiteY1" fmla="*/ 5664757 h 5664757"/>
                <a:gd name="connsiteX2" fmla="*/ 268807 w 3190114"/>
                <a:gd name="connsiteY2" fmla="*/ 5664757 h 5664757"/>
                <a:gd name="connsiteX3" fmla="*/ 270813 w 3190114"/>
                <a:gd name="connsiteY3" fmla="*/ 5593433 h 5664757"/>
                <a:gd name="connsiteX4" fmla="*/ 689365 w 3190114"/>
                <a:gd name="connsiteY4" fmla="*/ 4917198 h 5664757"/>
                <a:gd name="connsiteX5" fmla="*/ 1020292 w 3190114"/>
                <a:gd name="connsiteY5" fmla="*/ 4687082 h 5664757"/>
                <a:gd name="connsiteX6" fmla="*/ 995176 w 3190114"/>
                <a:gd name="connsiteY6" fmla="*/ 4121518 h 5664757"/>
                <a:gd name="connsiteX7" fmla="*/ 619823 w 3190114"/>
                <a:gd name="connsiteY7" fmla="*/ 3758789 h 5664757"/>
                <a:gd name="connsiteX8" fmla="*/ 530844 w 3190114"/>
                <a:gd name="connsiteY8" fmla="*/ 3681874 h 5664757"/>
                <a:gd name="connsiteX9" fmla="*/ 0 w 3190114"/>
                <a:gd name="connsiteY9" fmla="*/ 2691947 h 5664757"/>
                <a:gd name="connsiteX10" fmla="*/ 1188657 w 3190114"/>
                <a:gd name="connsiteY10" fmla="*/ 1502722 h 5664757"/>
                <a:gd name="connsiteX11" fmla="*/ 1788034 w 3190114"/>
                <a:gd name="connsiteY11" fmla="*/ 1653522 h 5664757"/>
                <a:gd name="connsiteX12" fmla="*/ 1945293 w 3190114"/>
                <a:gd name="connsiteY12" fmla="*/ 1710988 h 5664757"/>
                <a:gd name="connsiteX13" fmla="*/ 2208948 w 3190114"/>
                <a:gd name="connsiteY13" fmla="*/ 1447151 h 5664757"/>
                <a:gd name="connsiteX14" fmla="*/ 2209958 w 3190114"/>
                <a:gd name="connsiteY14" fmla="*/ 1051206 h 5664757"/>
                <a:gd name="connsiteX15" fmla="*/ 3032609 w 3190114"/>
                <a:gd name="connsiteY15" fmla="*/ 12454 h 5664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190114" h="5664757">
                  <a:moveTo>
                    <a:pt x="3190114" y="0"/>
                  </a:moveTo>
                  <a:lnTo>
                    <a:pt x="3190114" y="5664757"/>
                  </a:lnTo>
                  <a:lnTo>
                    <a:pt x="268807" y="5664757"/>
                  </a:lnTo>
                  <a:lnTo>
                    <a:pt x="270813" y="5593433"/>
                  </a:lnTo>
                  <a:cubicBezTo>
                    <a:pt x="287618" y="5323589"/>
                    <a:pt x="374516" y="5118992"/>
                    <a:pt x="689365" y="4917198"/>
                  </a:cubicBezTo>
                  <a:cubicBezTo>
                    <a:pt x="767743" y="4866931"/>
                    <a:pt x="943808" y="4761093"/>
                    <a:pt x="1020292" y="4687082"/>
                  </a:cubicBezTo>
                  <a:cubicBezTo>
                    <a:pt x="1170231" y="4541966"/>
                    <a:pt x="1135396" y="4264615"/>
                    <a:pt x="995176" y="4121518"/>
                  </a:cubicBezTo>
                  <a:cubicBezTo>
                    <a:pt x="870226" y="3994083"/>
                    <a:pt x="745909" y="3872079"/>
                    <a:pt x="619823" y="3758789"/>
                  </a:cubicBezTo>
                  <a:cubicBezTo>
                    <a:pt x="591300" y="3733151"/>
                    <a:pt x="561135" y="3707512"/>
                    <a:pt x="530844" y="3681874"/>
                  </a:cubicBezTo>
                  <a:cubicBezTo>
                    <a:pt x="211026" y="3468808"/>
                    <a:pt x="0" y="3105195"/>
                    <a:pt x="0" y="2691947"/>
                  </a:cubicBezTo>
                  <a:cubicBezTo>
                    <a:pt x="0" y="2035196"/>
                    <a:pt x="559621" y="1499565"/>
                    <a:pt x="1188657" y="1502722"/>
                  </a:cubicBezTo>
                  <a:cubicBezTo>
                    <a:pt x="1424041" y="1503985"/>
                    <a:pt x="1595814" y="1537959"/>
                    <a:pt x="1788034" y="1653522"/>
                  </a:cubicBezTo>
                  <a:cubicBezTo>
                    <a:pt x="1835995" y="1682318"/>
                    <a:pt x="1885216" y="1710988"/>
                    <a:pt x="1945293" y="1710988"/>
                  </a:cubicBezTo>
                  <a:cubicBezTo>
                    <a:pt x="2090940" y="1710988"/>
                    <a:pt x="2208948" y="1592899"/>
                    <a:pt x="2208948" y="1447151"/>
                  </a:cubicBezTo>
                  <a:cubicBezTo>
                    <a:pt x="2208948" y="1447151"/>
                    <a:pt x="2209958" y="1066235"/>
                    <a:pt x="2209958" y="1051206"/>
                  </a:cubicBezTo>
                  <a:cubicBezTo>
                    <a:pt x="2209958" y="476548"/>
                    <a:pt x="2516276" y="98089"/>
                    <a:pt x="3032609" y="12454"/>
                  </a:cubicBezTo>
                  <a:close/>
                </a:path>
              </a:pathLst>
            </a:custGeom>
            <a:solidFill>
              <a:schemeClr val="accent2"/>
            </a:solidFill>
            <a:ln w="126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6" name="Frihåndsform: figur 15">
              <a:extLst>
                <a:ext uri="{FF2B5EF4-FFF2-40B4-BE49-F238E27FC236}">
                  <a16:creationId xmlns:a16="http://schemas.microsoft.com/office/drawing/2014/main" id="{B94BFCE5-2BD2-C648-FF68-34D2AF75CE92}"/>
                </a:ext>
              </a:extLst>
            </p:cNvPr>
            <p:cNvSpPr>
              <a:spLocks/>
            </p:cNvSpPr>
            <p:nvPr/>
          </p:nvSpPr>
          <p:spPr>
            <a:xfrm>
              <a:off x="6412286" y="0"/>
              <a:ext cx="3958361" cy="2209958"/>
            </a:xfrm>
            <a:custGeom>
              <a:avLst/>
              <a:gdLst>
                <a:gd name="connsiteX0" fmla="*/ 319566 w 3958361"/>
                <a:gd name="connsiteY0" fmla="*/ 0 h 2209958"/>
                <a:gd name="connsiteX1" fmla="*/ 3615436 w 3958361"/>
                <a:gd name="connsiteY1" fmla="*/ 0 h 2209958"/>
                <a:gd name="connsiteX2" fmla="*/ 3697034 w 3958361"/>
                <a:gd name="connsiteY2" fmla="*/ 39940 h 2209958"/>
                <a:gd name="connsiteX3" fmla="*/ 3958361 w 3958361"/>
                <a:gd name="connsiteY3" fmla="*/ 579583 h 2209958"/>
                <a:gd name="connsiteX4" fmla="*/ 3242365 w 3958361"/>
                <a:gd name="connsiteY4" fmla="*/ 1296074 h 2209958"/>
                <a:gd name="connsiteX5" fmla="*/ 2928730 w 3958361"/>
                <a:gd name="connsiteY5" fmla="*/ 1220800 h 2209958"/>
                <a:gd name="connsiteX6" fmla="*/ 2724394 w 3958361"/>
                <a:gd name="connsiteY6" fmla="*/ 1072021 h 2209958"/>
                <a:gd name="connsiteX7" fmla="*/ 2361537 w 3958361"/>
                <a:gd name="connsiteY7" fmla="*/ 972245 h 2209958"/>
                <a:gd name="connsiteX8" fmla="*/ 2345634 w 3958361"/>
                <a:gd name="connsiteY8" fmla="*/ 1238229 h 2209958"/>
                <a:gd name="connsiteX9" fmla="*/ 2456196 w 3958361"/>
                <a:gd name="connsiteY9" fmla="*/ 1353540 h 2209958"/>
                <a:gd name="connsiteX10" fmla="*/ 2566252 w 3958361"/>
                <a:gd name="connsiteY10" fmla="*/ 1666254 h 2209958"/>
                <a:gd name="connsiteX11" fmla="*/ 2173230 w 3958361"/>
                <a:gd name="connsiteY11" fmla="*/ 2117392 h 2209958"/>
                <a:gd name="connsiteX12" fmla="*/ 1860858 w 3958361"/>
                <a:gd name="connsiteY12" fmla="*/ 1939185 h 2209958"/>
                <a:gd name="connsiteX13" fmla="*/ 1726190 w 3958361"/>
                <a:gd name="connsiteY13" fmla="*/ 1694798 h 2209958"/>
                <a:gd name="connsiteX14" fmla="*/ 1433507 w 3958361"/>
                <a:gd name="connsiteY14" fmla="*/ 1492847 h 2209958"/>
                <a:gd name="connsiteX15" fmla="*/ 1433254 w 3958361"/>
                <a:gd name="connsiteY15" fmla="*/ 1492594 h 2209958"/>
                <a:gd name="connsiteX16" fmla="*/ 1202035 w 3958361"/>
                <a:gd name="connsiteY16" fmla="*/ 1828042 h 2209958"/>
                <a:gd name="connsiteX17" fmla="*/ 705015 w 3958361"/>
                <a:gd name="connsiteY17" fmla="*/ 2209716 h 2209958"/>
                <a:gd name="connsiteX18" fmla="*/ 270849 w 3958361"/>
                <a:gd name="connsiteY18" fmla="*/ 2029109 h 2209958"/>
                <a:gd name="connsiteX19" fmla="*/ 121162 w 3958361"/>
                <a:gd name="connsiteY19" fmla="*/ 1848124 h 2209958"/>
                <a:gd name="connsiteX20" fmla="*/ 32058 w 3958361"/>
                <a:gd name="connsiteY20" fmla="*/ 1631775 h 2209958"/>
                <a:gd name="connsiteX21" fmla="*/ 17417 w 3958361"/>
                <a:gd name="connsiteY21" fmla="*/ 1553849 h 2209958"/>
                <a:gd name="connsiteX22" fmla="*/ 0 w 3958361"/>
                <a:gd name="connsiteY22" fmla="*/ 1388524 h 2209958"/>
                <a:gd name="connsiteX23" fmla="*/ 346197 w 3958361"/>
                <a:gd name="connsiteY23" fmla="*/ 763347 h 2209958"/>
                <a:gd name="connsiteX24" fmla="*/ 485535 w 3958361"/>
                <a:gd name="connsiteY24" fmla="*/ 613558 h 2209958"/>
                <a:gd name="connsiteX25" fmla="*/ 380606 w 3958361"/>
                <a:gd name="connsiteY25" fmla="*/ 77971 h 2209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958361" h="2209958">
                  <a:moveTo>
                    <a:pt x="319566" y="0"/>
                  </a:moveTo>
                  <a:lnTo>
                    <a:pt x="3615436" y="0"/>
                  </a:lnTo>
                  <a:lnTo>
                    <a:pt x="3697034" y="39940"/>
                  </a:lnTo>
                  <a:cubicBezTo>
                    <a:pt x="3864196" y="145354"/>
                    <a:pt x="3958361" y="332276"/>
                    <a:pt x="3958361" y="579583"/>
                  </a:cubicBezTo>
                  <a:cubicBezTo>
                    <a:pt x="3958361" y="975276"/>
                    <a:pt x="3637785" y="1296074"/>
                    <a:pt x="3242365" y="1296074"/>
                  </a:cubicBezTo>
                  <a:cubicBezTo>
                    <a:pt x="3129280" y="1296074"/>
                    <a:pt x="3023768" y="1267530"/>
                    <a:pt x="2928730" y="1220800"/>
                  </a:cubicBezTo>
                  <a:lnTo>
                    <a:pt x="2724394" y="1072021"/>
                  </a:lnTo>
                  <a:cubicBezTo>
                    <a:pt x="2620270" y="998389"/>
                    <a:pt x="2486991" y="918315"/>
                    <a:pt x="2361537" y="972245"/>
                  </a:cubicBezTo>
                  <a:cubicBezTo>
                    <a:pt x="2243025" y="1023269"/>
                    <a:pt x="2269025" y="1156893"/>
                    <a:pt x="2345634" y="1238229"/>
                  </a:cubicBezTo>
                  <a:cubicBezTo>
                    <a:pt x="2387285" y="1282434"/>
                    <a:pt x="2422750" y="1305799"/>
                    <a:pt x="2456196" y="1353540"/>
                  </a:cubicBezTo>
                  <a:cubicBezTo>
                    <a:pt x="2524224" y="1434749"/>
                    <a:pt x="2566252" y="1544755"/>
                    <a:pt x="2566252" y="1666254"/>
                  </a:cubicBezTo>
                  <a:cubicBezTo>
                    <a:pt x="2566252" y="1915441"/>
                    <a:pt x="2390314" y="2117392"/>
                    <a:pt x="2173230" y="2117392"/>
                  </a:cubicBezTo>
                  <a:cubicBezTo>
                    <a:pt x="2045631" y="2117392"/>
                    <a:pt x="1932672" y="2047296"/>
                    <a:pt x="1860858" y="1939185"/>
                  </a:cubicBezTo>
                  <a:lnTo>
                    <a:pt x="1726190" y="1694798"/>
                  </a:lnTo>
                  <a:cubicBezTo>
                    <a:pt x="1625852" y="1480469"/>
                    <a:pt x="1433507" y="1492847"/>
                    <a:pt x="1433507" y="1492847"/>
                  </a:cubicBezTo>
                  <a:lnTo>
                    <a:pt x="1433254" y="1492594"/>
                  </a:lnTo>
                  <a:cubicBezTo>
                    <a:pt x="1178938" y="1538819"/>
                    <a:pt x="1202035" y="1828042"/>
                    <a:pt x="1202035" y="1828042"/>
                  </a:cubicBezTo>
                  <a:cubicBezTo>
                    <a:pt x="1225132" y="2232829"/>
                    <a:pt x="705015" y="2209716"/>
                    <a:pt x="705015" y="2209716"/>
                  </a:cubicBezTo>
                  <a:cubicBezTo>
                    <a:pt x="535387" y="2209716"/>
                    <a:pt x="381789" y="2140631"/>
                    <a:pt x="270849" y="2029109"/>
                  </a:cubicBezTo>
                  <a:cubicBezTo>
                    <a:pt x="207744" y="1975433"/>
                    <a:pt x="157511" y="1913294"/>
                    <a:pt x="121162" y="1848124"/>
                  </a:cubicBezTo>
                  <a:cubicBezTo>
                    <a:pt x="82416" y="1785480"/>
                    <a:pt x="51494" y="1712227"/>
                    <a:pt x="32058" y="1631775"/>
                  </a:cubicBezTo>
                  <a:cubicBezTo>
                    <a:pt x="25747" y="1605631"/>
                    <a:pt x="20951" y="1579614"/>
                    <a:pt x="17417" y="1553849"/>
                  </a:cubicBezTo>
                  <a:cubicBezTo>
                    <a:pt x="6310" y="1500930"/>
                    <a:pt x="0" y="1445611"/>
                    <a:pt x="0" y="1388524"/>
                  </a:cubicBezTo>
                  <a:cubicBezTo>
                    <a:pt x="0" y="1109026"/>
                    <a:pt x="142492" y="868807"/>
                    <a:pt x="346197" y="763347"/>
                  </a:cubicBezTo>
                  <a:cubicBezTo>
                    <a:pt x="439341" y="706134"/>
                    <a:pt x="463448" y="658772"/>
                    <a:pt x="485535" y="613558"/>
                  </a:cubicBezTo>
                  <a:cubicBezTo>
                    <a:pt x="579089" y="421663"/>
                    <a:pt x="501518" y="243730"/>
                    <a:pt x="380606" y="77971"/>
                  </a:cubicBezTo>
                  <a:close/>
                </a:path>
              </a:pathLst>
            </a:custGeom>
            <a:solidFill>
              <a:schemeClr val="accent2"/>
            </a:solidFill>
            <a:ln w="126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499BFB41-2B02-89F0-21EC-0195163D5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485" y="1709738"/>
            <a:ext cx="6807816" cy="2243137"/>
          </a:xfrm>
        </p:spPr>
        <p:txBody>
          <a:bodyPr anchor="t" anchorCtr="0">
            <a:noAutofit/>
          </a:bodyPr>
          <a:lstStyle>
            <a:lvl1pPr>
              <a:lnSpc>
                <a:spcPct val="100000"/>
              </a:lnSpc>
              <a:defRPr sz="3500" baseline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B715D2A-CBBD-D5E9-3453-2B5E21C90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CC53508-45F5-FD67-843B-07A3977F6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0CFEC11-77BE-49F9-9264-115C93F53507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3" name="Logo">
            <a:extLst>
              <a:ext uri="{FF2B5EF4-FFF2-40B4-BE49-F238E27FC236}">
                <a16:creationId xmlns:a16="http://schemas.microsoft.com/office/drawing/2014/main" id="{7DD0B85E-13E8-C189-7094-1BC3120268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635004" y="6208235"/>
            <a:ext cx="1104012" cy="264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9257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dekkende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C329FAC-70E3-FA56-D541-3501638525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5961" y="-819151"/>
            <a:ext cx="11120078" cy="713913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Skjult tittel for universell utforming</a:t>
            </a:r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07EAC8C7-019B-2CEC-07C2-FB5B21727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b-NO"/>
              <a:t>Present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C587F62-FCDA-3BDC-5D0B-ACE691354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D0CFEC11-77BE-49F9-9264-115C93F53507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Plassholder for bilde">
            <a:extLst>
              <a:ext uri="{FF2B5EF4-FFF2-40B4-BE49-F238E27FC236}">
                <a16:creationId xmlns:a16="http://schemas.microsoft.com/office/drawing/2014/main" id="{4FBFD7D5-788B-758B-EEDD-97E3F97B25A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b-NO" sz="1200" noProof="0" dirty="0"/>
              <a:t>Trykk på ikonet eller dra inn en bildefil for å legge til et bilde. Juster utsnittet på Bildeformat-fanen &gt; Beskjær.</a:t>
            </a:r>
            <a:endParaRPr lang="nb-NO" noProof="0" dirty="0"/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6A20AD28-7C19-8E04-AD27-3FEF263999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5004" y="6208235"/>
            <a:ext cx="1104012" cy="264002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2pPr marL="0" indent="0">
              <a:buNone/>
              <a:defRPr>
                <a:noFill/>
              </a:defRPr>
            </a:lvl2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073024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554F970-37A0-0AB6-0973-DC4899849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1087F89F-46C4-8A20-13A9-743AE12AC9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5960" y="1700419"/>
            <a:ext cx="5482800" cy="4351338"/>
          </a:xfrm>
        </p:spPr>
        <p:txBody>
          <a:bodyPr vert="horz" lIns="91440" tIns="50400" rIns="91440" bIns="45720" rtlCol="0">
            <a:normAutofit/>
          </a:bodyPr>
          <a:lstStyle>
            <a:lvl1pPr>
              <a:defRPr lang="nb-NO" sz="2200" smtClean="0">
                <a:solidFill>
                  <a:schemeClr val="tx2"/>
                </a:solidFill>
              </a:defRPr>
            </a:lvl1pPr>
            <a:lvl2pPr>
              <a:defRPr lang="nb-NO" sz="2000" smtClean="0">
                <a:solidFill>
                  <a:schemeClr val="tx2"/>
                </a:solidFill>
              </a:defRPr>
            </a:lvl2pPr>
            <a:lvl3pPr>
              <a:defRPr lang="nb-NO" sz="2000" smtClean="0">
                <a:solidFill>
                  <a:schemeClr val="tx2"/>
                </a:solidFill>
              </a:defRPr>
            </a:lvl3pPr>
            <a:lvl4pPr>
              <a:defRPr lang="nb-NO" sz="2200" smtClean="0">
                <a:solidFill>
                  <a:schemeClr val="tx2"/>
                </a:solidFill>
              </a:defRPr>
            </a:lvl4pPr>
            <a:lvl5pPr>
              <a:defRPr lang="nb-NO" sz="2000">
                <a:solidFill>
                  <a:schemeClr val="tx2"/>
                </a:solidFill>
              </a:defRPr>
            </a:lvl5pPr>
          </a:lstStyle>
          <a:p>
            <a:pPr marL="254000" lvl="0" indent="-254000">
              <a:spcBef>
                <a:spcPts val="600"/>
              </a:spcBef>
              <a:buFont typeface="+mj-lt"/>
              <a:buAutoNum type="arabicPeriod"/>
            </a:pPr>
            <a:r>
              <a:rPr lang="nb-NO"/>
              <a:t>Klikk for å redigere tekststiler i malen</a:t>
            </a:r>
          </a:p>
          <a:p>
            <a:pPr marL="254000" lvl="1" indent="-254000">
              <a:spcBef>
                <a:spcPts val="600"/>
              </a:spcBef>
              <a:buFont typeface="+mj-lt"/>
              <a:buAutoNum type="arabicPeriod"/>
            </a:pPr>
            <a:r>
              <a:rPr lang="nb-NO"/>
              <a:t>Andre nivå</a:t>
            </a:r>
          </a:p>
          <a:p>
            <a:pPr marL="254000" lvl="2" indent="-254000">
              <a:spcBef>
                <a:spcPts val="600"/>
              </a:spcBef>
              <a:buFont typeface="+mj-lt"/>
              <a:buAutoNum type="arabicPeriod"/>
            </a:pPr>
            <a:r>
              <a:rPr lang="nb-NO"/>
              <a:t>Tredje nivå</a:t>
            </a:r>
          </a:p>
          <a:p>
            <a:pPr marL="254000" lvl="3" indent="-254000">
              <a:spcBef>
                <a:spcPts val="600"/>
              </a:spcBef>
              <a:buFont typeface="+mj-lt"/>
              <a:buAutoNum type="arabicPeriod"/>
            </a:pPr>
            <a:r>
              <a:rPr lang="nb-NO"/>
              <a:t>Fjerde nivå</a:t>
            </a:r>
          </a:p>
          <a:p>
            <a:pPr marL="254000" lvl="4" indent="-254000">
              <a:spcBef>
                <a:spcPts val="600"/>
              </a:spcBef>
              <a:buFont typeface="+mj-lt"/>
              <a:buAutoNum type="arabicPeriod"/>
            </a:pPr>
            <a:r>
              <a:rPr lang="nb-NO"/>
              <a:t>Femte nivå</a:t>
            </a:r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06F38E0-CBA0-354D-7AD7-2EC2919DC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650D349-44A2-F949-B2A7-AD6D18F4B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FEC11-77BE-49F9-9264-115C93F535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53319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 med bil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76A4D5F-0D64-92AB-54BD-24658926B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9DD8FA9D-D1CF-E364-6379-A87C325CE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FEC11-77BE-49F9-9264-115C93F53507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9B869DBA-368F-7E15-F369-22C587DDA2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5961" y="-819151"/>
            <a:ext cx="11120078" cy="713913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Skjult tittel for universell utforming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2578A1CF-D607-196F-D478-AC053007EB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5959" y="1717674"/>
            <a:ext cx="6102966" cy="2781300"/>
          </a:xfrm>
        </p:spPr>
        <p:txBody>
          <a:bodyPr lIns="97200">
            <a:normAutofit/>
          </a:bodyPr>
          <a:lstStyle>
            <a:lvl1pPr marL="0" indent="0">
              <a:lnSpc>
                <a:spcPct val="97000"/>
              </a:lnSpc>
              <a:spcBef>
                <a:spcPts val="0"/>
              </a:spcBef>
              <a:buNone/>
              <a:defRPr sz="3000">
                <a:solidFill>
                  <a:schemeClr val="tx2"/>
                </a:solidFill>
              </a:defRPr>
            </a:lvl1pPr>
            <a:lvl2pPr marL="12" indent="0">
              <a:spcBef>
                <a:spcPts val="2000"/>
              </a:spcBef>
              <a:buNone/>
              <a:defRPr sz="1800">
                <a:solidFill>
                  <a:schemeClr val="tx2"/>
                </a:solidFill>
              </a:defRPr>
            </a:lvl2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</p:txBody>
      </p:sp>
      <p:sp>
        <p:nvSpPr>
          <p:cNvPr id="11" name="Plassholder for bilde 13">
            <a:extLst>
              <a:ext uri="{FF2B5EF4-FFF2-40B4-BE49-F238E27FC236}">
                <a16:creationId xmlns:a16="http://schemas.microsoft.com/office/drawing/2014/main" id="{2E6E865D-AF29-2C16-752D-E5F8E610618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017544" y="1751014"/>
            <a:ext cx="4550113" cy="434855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b-NO" sz="1200" noProof="0" dirty="0"/>
              <a:t>Trykk på ikonet eller dra inn en bildefil for å legge til et bilde. Juster utsnittet på Bildeformat-fanen &gt; Beskjær.</a:t>
            </a:r>
            <a:endParaRPr lang="nb-NO" noProof="0" dirty="0"/>
          </a:p>
        </p:txBody>
      </p:sp>
    </p:spTree>
    <p:extLst>
      <p:ext uri="{BB962C8B-B14F-4D97-AF65-F5344CB8AC3E}">
        <p14:creationId xmlns:p14="http://schemas.microsoft.com/office/powerpoint/2010/main" val="7049174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 med illustrasj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76A4D5F-0D64-92AB-54BD-24658926B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9DD8FA9D-D1CF-E364-6379-A87C325CE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FEC11-77BE-49F9-9264-115C93F53507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7" name="Tekstplassholder med bilde">
            <a:extLst>
              <a:ext uri="{FF2B5EF4-FFF2-40B4-BE49-F238E27FC236}">
                <a16:creationId xmlns:a16="http://schemas.microsoft.com/office/drawing/2014/main" id="{EE233923-417C-9740-FC3A-0E8B4B2E56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91050" y="1590277"/>
            <a:ext cx="8185150" cy="4604147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9B869DBA-368F-7E15-F369-22C587DDA2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5961" y="-819151"/>
            <a:ext cx="11120078" cy="713913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Skjult tittel for universell utforming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2578A1CF-D607-196F-D478-AC053007EB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5959" y="1717674"/>
            <a:ext cx="6102966" cy="2781300"/>
          </a:xfrm>
        </p:spPr>
        <p:txBody>
          <a:bodyPr lIns="97200">
            <a:normAutofit/>
          </a:bodyPr>
          <a:lstStyle>
            <a:lvl1pPr marL="0" indent="0">
              <a:lnSpc>
                <a:spcPct val="97000"/>
              </a:lnSpc>
              <a:spcBef>
                <a:spcPts val="0"/>
              </a:spcBef>
              <a:buNone/>
              <a:defRPr sz="3000">
                <a:solidFill>
                  <a:schemeClr val="tx2"/>
                </a:solidFill>
              </a:defRPr>
            </a:lvl1pPr>
            <a:lvl2pPr marL="12" indent="0">
              <a:spcBef>
                <a:spcPts val="2000"/>
              </a:spcBef>
              <a:buNone/>
              <a:defRPr sz="1800">
                <a:solidFill>
                  <a:schemeClr val="tx2"/>
                </a:solidFill>
              </a:defRPr>
            </a:lvl2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</p:txBody>
      </p:sp>
    </p:spTree>
    <p:extLst>
      <p:ext uri="{BB962C8B-B14F-4D97-AF65-F5344CB8AC3E}">
        <p14:creationId xmlns:p14="http://schemas.microsoft.com/office/powerpoint/2010/main" val="768587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A9D4605-BA9A-836B-89A7-F75AA4F95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961" y="866775"/>
            <a:ext cx="11120078" cy="443866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7C7F06E-166F-6751-6CC9-C895E707E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952CACD5-F315-E45F-C2C0-8CDBD7FFF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FEC11-77BE-49F9-9264-115C93F53507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0633CF53-D86A-CE4F-6603-50347EEE97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5004" y="1458912"/>
            <a:ext cx="5343525" cy="608113"/>
          </a:xfrm>
          <a:solidFill>
            <a:schemeClr val="bg2"/>
          </a:solidFill>
        </p:spPr>
        <p:txBody>
          <a:bodyPr lIns="637200" tIns="111600" bIns="111600">
            <a:noAutofit/>
          </a:bodyPr>
          <a:lstStyle>
            <a:lvl1pPr marL="0" indent="0">
              <a:spcBef>
                <a:spcPts val="0"/>
              </a:spcBef>
              <a:buNone/>
              <a:defRPr sz="120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b-NO" dirty="0"/>
              <a:t>Klikk for å legge til tekst. Legg ikon inn i kvadratet til venstre. Velg ikon og tekstboks og kopier denne for å lage flere bokser.  </a:t>
            </a:r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EC3ECB92-2894-F937-8E95-FD60D2A0705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98275" y="1609696"/>
            <a:ext cx="297100" cy="297100"/>
          </a:xfrm>
          <a:ln w="12700">
            <a:solidFill>
              <a:schemeClr val="accent2">
                <a:lumMod val="75000"/>
              </a:schemeClr>
            </a:solidFill>
          </a:ln>
        </p:spPr>
        <p:txBody>
          <a:bodyPr lIns="0" tIns="0" rIns="0" bIns="0" anchor="ctr" anchorCtr="1">
            <a:no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nb-NO" dirty="0"/>
              <a:t>Ikon</a:t>
            </a:r>
          </a:p>
        </p:txBody>
      </p:sp>
      <p:sp>
        <p:nvSpPr>
          <p:cNvPr id="11" name="Plassholder for tekst 9">
            <a:extLst>
              <a:ext uri="{FF2B5EF4-FFF2-40B4-BE49-F238E27FC236}">
                <a16:creationId xmlns:a16="http://schemas.microsoft.com/office/drawing/2014/main" id="{4AF833F7-2E16-8656-0BF1-39D3558C161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5004" y="2067025"/>
            <a:ext cx="5343525" cy="608113"/>
          </a:xfrm>
          <a:solidFill>
            <a:schemeClr val="bg2"/>
          </a:solidFill>
        </p:spPr>
        <p:txBody>
          <a:bodyPr lIns="637200" tIns="111600" bIns="111600">
            <a:noAutofit/>
          </a:bodyPr>
          <a:lstStyle>
            <a:lvl1pPr marL="0" indent="0">
              <a:spcBef>
                <a:spcPts val="0"/>
              </a:spcBef>
              <a:buNone/>
              <a:defRPr sz="120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b-NO" dirty="0"/>
              <a:t>Klikk for å legge til tekst. Legg ikon inn i kvadratet til venstre. Velg ikon og tekstboks og kopier denne for å lage flere bokser.  </a:t>
            </a:r>
          </a:p>
        </p:txBody>
      </p:sp>
      <p:sp>
        <p:nvSpPr>
          <p:cNvPr id="12" name="Plassholder for innhold 6">
            <a:extLst>
              <a:ext uri="{FF2B5EF4-FFF2-40B4-BE49-F238E27FC236}">
                <a16:creationId xmlns:a16="http://schemas.microsoft.com/office/drawing/2014/main" id="{9650A5E2-FF3A-AEA4-7805-09F6C3F4DAED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798275" y="2217809"/>
            <a:ext cx="297100" cy="297100"/>
          </a:xfrm>
          <a:ln w="12700">
            <a:solidFill>
              <a:schemeClr val="accent2">
                <a:lumMod val="75000"/>
              </a:schemeClr>
            </a:solidFill>
          </a:ln>
        </p:spPr>
        <p:txBody>
          <a:bodyPr lIns="0" tIns="0" rIns="0" bIns="0" anchor="ctr" anchorCtr="1">
            <a:no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nb-NO" dirty="0"/>
              <a:t>Ikon</a:t>
            </a:r>
          </a:p>
        </p:txBody>
      </p:sp>
      <p:sp>
        <p:nvSpPr>
          <p:cNvPr id="13" name="Plassholder for tekst 9">
            <a:extLst>
              <a:ext uri="{FF2B5EF4-FFF2-40B4-BE49-F238E27FC236}">
                <a16:creationId xmlns:a16="http://schemas.microsoft.com/office/drawing/2014/main" id="{3A202470-8CE0-1EEE-1DEC-502424F3B45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5004" y="2665693"/>
            <a:ext cx="5343525" cy="608113"/>
          </a:xfrm>
          <a:solidFill>
            <a:schemeClr val="bg2"/>
          </a:solidFill>
        </p:spPr>
        <p:txBody>
          <a:bodyPr lIns="637200" tIns="111600" bIns="111600">
            <a:noAutofit/>
          </a:bodyPr>
          <a:lstStyle>
            <a:lvl1pPr marL="0" indent="0">
              <a:spcBef>
                <a:spcPts val="0"/>
              </a:spcBef>
              <a:buNone/>
              <a:defRPr sz="120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b-NO" dirty="0"/>
              <a:t>Klikk for å legge til tekst. Legg ikon inn i kvadratet til venstre. Velg ikon og tekstboks og kopier denne for å lage flere bokser.  </a:t>
            </a:r>
          </a:p>
        </p:txBody>
      </p:sp>
      <p:sp>
        <p:nvSpPr>
          <p:cNvPr id="14" name="Plassholder for innhold 6">
            <a:extLst>
              <a:ext uri="{FF2B5EF4-FFF2-40B4-BE49-F238E27FC236}">
                <a16:creationId xmlns:a16="http://schemas.microsoft.com/office/drawing/2014/main" id="{BA4750F2-67C3-4C6C-F5C5-4AD5275C01C8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798275" y="2816477"/>
            <a:ext cx="297100" cy="297100"/>
          </a:xfrm>
          <a:ln w="12700">
            <a:solidFill>
              <a:schemeClr val="accent2">
                <a:lumMod val="75000"/>
              </a:schemeClr>
            </a:solidFill>
          </a:ln>
        </p:spPr>
        <p:txBody>
          <a:bodyPr lIns="0" tIns="0" rIns="0" bIns="0" anchor="ctr" anchorCtr="1">
            <a:no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nb-NO" dirty="0"/>
              <a:t>Ikon</a:t>
            </a:r>
          </a:p>
        </p:txBody>
      </p:sp>
      <p:sp>
        <p:nvSpPr>
          <p:cNvPr id="15" name="Plassholder for tekst 9">
            <a:extLst>
              <a:ext uri="{FF2B5EF4-FFF2-40B4-BE49-F238E27FC236}">
                <a16:creationId xmlns:a16="http://schemas.microsoft.com/office/drawing/2014/main" id="{C3AA7C4E-6DBB-D667-0B8B-8A98E8CE64C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35004" y="3273806"/>
            <a:ext cx="5343525" cy="608113"/>
          </a:xfrm>
          <a:solidFill>
            <a:schemeClr val="bg2"/>
          </a:solidFill>
        </p:spPr>
        <p:txBody>
          <a:bodyPr lIns="637200" tIns="111600" bIns="111600">
            <a:noAutofit/>
          </a:bodyPr>
          <a:lstStyle>
            <a:lvl1pPr marL="0" indent="0">
              <a:spcBef>
                <a:spcPts val="0"/>
              </a:spcBef>
              <a:buNone/>
              <a:defRPr sz="120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b-NO" dirty="0"/>
              <a:t>Klikk for å legge til tekst. Legg ikon inn i kvadratet til venstre. Velg ikon og tekstboks og kopier denne for å lage flere bokser.  </a:t>
            </a:r>
          </a:p>
        </p:txBody>
      </p:sp>
      <p:sp>
        <p:nvSpPr>
          <p:cNvPr id="16" name="Plassholder for innhold 6">
            <a:extLst>
              <a:ext uri="{FF2B5EF4-FFF2-40B4-BE49-F238E27FC236}">
                <a16:creationId xmlns:a16="http://schemas.microsoft.com/office/drawing/2014/main" id="{7B12397E-710C-7F03-C454-44F6BC852776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798275" y="3424590"/>
            <a:ext cx="297100" cy="297100"/>
          </a:xfrm>
          <a:ln w="12700">
            <a:solidFill>
              <a:schemeClr val="accent2">
                <a:lumMod val="75000"/>
              </a:schemeClr>
            </a:solidFill>
          </a:ln>
        </p:spPr>
        <p:txBody>
          <a:bodyPr lIns="0" tIns="0" rIns="0" bIns="0" anchor="ctr" anchorCtr="1">
            <a:no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nb-NO" dirty="0"/>
              <a:t>Ikon</a:t>
            </a:r>
          </a:p>
        </p:txBody>
      </p:sp>
      <p:sp>
        <p:nvSpPr>
          <p:cNvPr id="19" name="Plassholder for innhold 2">
            <a:extLst>
              <a:ext uri="{FF2B5EF4-FFF2-40B4-BE49-F238E27FC236}">
                <a16:creationId xmlns:a16="http://schemas.microsoft.com/office/drawing/2014/main" id="{719CF256-CF40-5C0A-7A58-DA0C7B9DA7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6400" y="4122420"/>
            <a:ext cx="5483400" cy="1931717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20" name="Plassholder for innhold 3">
            <a:extLst>
              <a:ext uri="{FF2B5EF4-FFF2-40B4-BE49-F238E27FC236}">
                <a16:creationId xmlns:a16="http://schemas.microsoft.com/office/drawing/2014/main" id="{EBC51FBA-9EDD-8D52-0CAD-82F44E271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702800"/>
            <a:ext cx="54834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877701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afikk">
            <a:extLst>
              <a:ext uri="{FF2B5EF4-FFF2-40B4-BE49-F238E27FC236}">
                <a16:creationId xmlns:a16="http://schemas.microsoft.com/office/drawing/2014/main" id="{CE460F3C-6AB3-B7D3-CA95-3C4E1BB8EB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2561961" y="0"/>
            <a:ext cx="9630040" cy="6857999"/>
            <a:chOff x="2561961" y="0"/>
            <a:chExt cx="9630040" cy="6857999"/>
          </a:xfrm>
        </p:grpSpPr>
        <p:sp>
          <p:nvSpPr>
            <p:cNvPr id="22" name="Frihåndsform: figur 21">
              <a:extLst>
                <a:ext uri="{FF2B5EF4-FFF2-40B4-BE49-F238E27FC236}">
                  <a16:creationId xmlns:a16="http://schemas.microsoft.com/office/drawing/2014/main" id="{97D2563B-67D6-5B84-DCF4-7DC276A38C7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088990" y="0"/>
              <a:ext cx="8103011" cy="5390388"/>
            </a:xfrm>
            <a:custGeom>
              <a:avLst/>
              <a:gdLst>
                <a:gd name="connsiteX0" fmla="*/ 43346 w 8103011"/>
                <a:gd name="connsiteY0" fmla="*/ 0 h 5390388"/>
                <a:gd name="connsiteX1" fmla="*/ 8103011 w 8103011"/>
                <a:gd name="connsiteY1" fmla="*/ 0 h 5390388"/>
                <a:gd name="connsiteX2" fmla="*/ 8103011 w 8103011"/>
                <a:gd name="connsiteY2" fmla="*/ 2685851 h 5390388"/>
                <a:gd name="connsiteX3" fmla="*/ 8059531 w 8103011"/>
                <a:gd name="connsiteY3" fmla="*/ 2706808 h 5390388"/>
                <a:gd name="connsiteX4" fmla="*/ 7328705 w 8103011"/>
                <a:gd name="connsiteY4" fmla="*/ 2854438 h 5390388"/>
                <a:gd name="connsiteX5" fmla="*/ 6522720 w 8103011"/>
                <a:gd name="connsiteY5" fmla="*/ 2670216 h 5390388"/>
                <a:gd name="connsiteX6" fmla="*/ 6204542 w 8103011"/>
                <a:gd name="connsiteY6" fmla="*/ 2471019 h 5390388"/>
                <a:gd name="connsiteX7" fmla="*/ 6203658 w 8103011"/>
                <a:gd name="connsiteY7" fmla="*/ 2473284 h 5390388"/>
                <a:gd name="connsiteX8" fmla="*/ 6176775 w 8103011"/>
                <a:gd name="connsiteY8" fmla="*/ 2456800 h 5390388"/>
                <a:gd name="connsiteX9" fmla="*/ 6172106 w 8103011"/>
                <a:gd name="connsiteY9" fmla="*/ 2453403 h 5390388"/>
                <a:gd name="connsiteX10" fmla="*/ 6170591 w 8103011"/>
                <a:gd name="connsiteY10" fmla="*/ 2453403 h 5390388"/>
                <a:gd name="connsiteX11" fmla="*/ 5994779 w 8103011"/>
                <a:gd name="connsiteY11" fmla="*/ 2409738 h 5390388"/>
                <a:gd name="connsiteX12" fmla="*/ 5605039 w 8103011"/>
                <a:gd name="connsiteY12" fmla="*/ 2799700 h 5390388"/>
                <a:gd name="connsiteX13" fmla="*/ 5609330 w 8103011"/>
                <a:gd name="connsiteY13" fmla="*/ 3516707 h 5390388"/>
                <a:gd name="connsiteX14" fmla="*/ 5608446 w 8103011"/>
                <a:gd name="connsiteY14" fmla="*/ 3518343 h 5390388"/>
                <a:gd name="connsiteX15" fmla="*/ 3720707 w 8103011"/>
                <a:gd name="connsiteY15" fmla="*/ 5390388 h 5390388"/>
                <a:gd name="connsiteX16" fmla="*/ 1832082 w 8103011"/>
                <a:gd name="connsiteY16" fmla="*/ 3500726 h 5390388"/>
                <a:gd name="connsiteX17" fmla="*/ 2369489 w 8103011"/>
                <a:gd name="connsiteY17" fmla="*/ 2181977 h 5390388"/>
                <a:gd name="connsiteX18" fmla="*/ 2663183 w 8103011"/>
                <a:gd name="connsiteY18" fmla="*/ 1861224 h 5390388"/>
                <a:gd name="connsiteX19" fmla="*/ 2860324 w 8103011"/>
                <a:gd name="connsiteY19" fmla="*/ 949424 h 5390388"/>
                <a:gd name="connsiteX20" fmla="*/ 2384257 w 8103011"/>
                <a:gd name="connsiteY20" fmla="*/ 769984 h 5390388"/>
                <a:gd name="connsiteX21" fmla="*/ 2177269 w 8103011"/>
                <a:gd name="connsiteY21" fmla="*/ 912806 h 5390388"/>
                <a:gd name="connsiteX22" fmla="*/ 1965740 w 8103011"/>
                <a:gd name="connsiteY22" fmla="*/ 1126348 h 5390388"/>
                <a:gd name="connsiteX23" fmla="*/ 1964982 w 8103011"/>
                <a:gd name="connsiteY23" fmla="*/ 1125593 h 5390388"/>
                <a:gd name="connsiteX24" fmla="*/ 1467710 w 8103011"/>
                <a:gd name="connsiteY24" fmla="*/ 1417781 h 5390388"/>
                <a:gd name="connsiteX25" fmla="*/ 1310703 w 8103011"/>
                <a:gd name="connsiteY25" fmla="*/ 1450247 h 5390388"/>
                <a:gd name="connsiteX26" fmla="*/ 1153949 w 8103011"/>
                <a:gd name="connsiteY26" fmla="*/ 1462075 h 5390388"/>
                <a:gd name="connsiteX27" fmla="*/ 805354 w 8103011"/>
                <a:gd name="connsiteY27" fmla="*/ 1408092 h 5390388"/>
                <a:gd name="connsiteX28" fmla="*/ 0 w 8103011"/>
                <a:gd name="connsiteY28" fmla="*/ 331072 h 5390388"/>
                <a:gd name="connsiteX29" fmla="*/ 505 w 8103011"/>
                <a:gd name="connsiteY29" fmla="*/ 317859 h 5390388"/>
                <a:gd name="connsiteX30" fmla="*/ 0 w 8103011"/>
                <a:gd name="connsiteY30" fmla="*/ 307289 h 5390388"/>
                <a:gd name="connsiteX31" fmla="*/ 12629 w 8103011"/>
                <a:gd name="connsiteY31" fmla="*/ 136558 h 5390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8103011" h="5390388">
                  <a:moveTo>
                    <a:pt x="43346" y="0"/>
                  </a:moveTo>
                  <a:lnTo>
                    <a:pt x="8103011" y="0"/>
                  </a:lnTo>
                  <a:lnTo>
                    <a:pt x="8103011" y="2685851"/>
                  </a:lnTo>
                  <a:lnTo>
                    <a:pt x="8059531" y="2706808"/>
                  </a:lnTo>
                  <a:cubicBezTo>
                    <a:pt x="7834906" y="2801871"/>
                    <a:pt x="7587943" y="2854438"/>
                    <a:pt x="7328705" y="2854438"/>
                  </a:cubicBezTo>
                  <a:cubicBezTo>
                    <a:pt x="7039681" y="2854438"/>
                    <a:pt x="6766813" y="2787620"/>
                    <a:pt x="6522720" y="2670216"/>
                  </a:cubicBezTo>
                  <a:lnTo>
                    <a:pt x="6204542" y="2471019"/>
                  </a:lnTo>
                  <a:lnTo>
                    <a:pt x="6203658" y="2473284"/>
                  </a:lnTo>
                  <a:cubicBezTo>
                    <a:pt x="6194697" y="2467748"/>
                    <a:pt x="6186115" y="2461833"/>
                    <a:pt x="6176775" y="2456800"/>
                  </a:cubicBezTo>
                  <a:cubicBezTo>
                    <a:pt x="6175261" y="2455542"/>
                    <a:pt x="6173620" y="2454535"/>
                    <a:pt x="6172106" y="2453403"/>
                  </a:cubicBezTo>
                  <a:lnTo>
                    <a:pt x="6170591" y="2453403"/>
                  </a:lnTo>
                  <a:cubicBezTo>
                    <a:pt x="6117582" y="2426474"/>
                    <a:pt x="6058389" y="2409738"/>
                    <a:pt x="5994779" y="2409738"/>
                  </a:cubicBezTo>
                  <a:cubicBezTo>
                    <a:pt x="5779588" y="2409738"/>
                    <a:pt x="5605039" y="2584397"/>
                    <a:pt x="5605039" y="2799700"/>
                  </a:cubicBezTo>
                  <a:lnTo>
                    <a:pt x="5609330" y="3516707"/>
                  </a:lnTo>
                  <a:cubicBezTo>
                    <a:pt x="5609078" y="3517211"/>
                    <a:pt x="5608699" y="3517840"/>
                    <a:pt x="5608446" y="3518343"/>
                  </a:cubicBezTo>
                  <a:cubicBezTo>
                    <a:pt x="5598855" y="4553712"/>
                    <a:pt x="4763715" y="5390388"/>
                    <a:pt x="3720707" y="5390388"/>
                  </a:cubicBezTo>
                  <a:cubicBezTo>
                    <a:pt x="2677697" y="5390388"/>
                    <a:pt x="1832082" y="4544401"/>
                    <a:pt x="1832082" y="3500726"/>
                  </a:cubicBezTo>
                  <a:cubicBezTo>
                    <a:pt x="1832082" y="2987446"/>
                    <a:pt x="2037428" y="2522486"/>
                    <a:pt x="2369489" y="2181977"/>
                  </a:cubicBezTo>
                  <a:cubicBezTo>
                    <a:pt x="2504283" y="2026067"/>
                    <a:pt x="2568524" y="1977117"/>
                    <a:pt x="2663183" y="1861224"/>
                  </a:cubicBezTo>
                  <a:cubicBezTo>
                    <a:pt x="2798985" y="1698142"/>
                    <a:pt x="3028060" y="1273449"/>
                    <a:pt x="2860324" y="949424"/>
                  </a:cubicBezTo>
                  <a:cubicBezTo>
                    <a:pt x="2774374" y="783322"/>
                    <a:pt x="2564359" y="728206"/>
                    <a:pt x="2384257" y="769984"/>
                  </a:cubicBezTo>
                  <a:cubicBezTo>
                    <a:pt x="2341219" y="783196"/>
                    <a:pt x="2263093" y="818304"/>
                    <a:pt x="2177269" y="912806"/>
                  </a:cubicBezTo>
                  <a:lnTo>
                    <a:pt x="1965740" y="1126348"/>
                  </a:lnTo>
                  <a:lnTo>
                    <a:pt x="1964982" y="1125593"/>
                  </a:lnTo>
                  <a:cubicBezTo>
                    <a:pt x="1828169" y="1261369"/>
                    <a:pt x="1658541" y="1363924"/>
                    <a:pt x="1467710" y="1417781"/>
                  </a:cubicBezTo>
                  <a:cubicBezTo>
                    <a:pt x="1412934" y="1437034"/>
                    <a:pt x="1362828" y="1445969"/>
                    <a:pt x="1310703" y="1450247"/>
                  </a:cubicBezTo>
                  <a:cubicBezTo>
                    <a:pt x="1259335" y="1457168"/>
                    <a:pt x="1207210" y="1462075"/>
                    <a:pt x="1153949" y="1462075"/>
                  </a:cubicBezTo>
                  <a:cubicBezTo>
                    <a:pt x="1032407" y="1462075"/>
                    <a:pt x="915410" y="1442948"/>
                    <a:pt x="805354" y="1408092"/>
                  </a:cubicBezTo>
                  <a:cubicBezTo>
                    <a:pt x="340014" y="1271058"/>
                    <a:pt x="0" y="841080"/>
                    <a:pt x="0" y="331072"/>
                  </a:cubicBezTo>
                  <a:cubicBezTo>
                    <a:pt x="0" y="326542"/>
                    <a:pt x="505" y="322263"/>
                    <a:pt x="505" y="317859"/>
                  </a:cubicBezTo>
                  <a:cubicBezTo>
                    <a:pt x="505" y="314336"/>
                    <a:pt x="0" y="310812"/>
                    <a:pt x="0" y="307289"/>
                  </a:cubicBezTo>
                  <a:cubicBezTo>
                    <a:pt x="0" y="249248"/>
                    <a:pt x="4315" y="192244"/>
                    <a:pt x="12629" y="136558"/>
                  </a:cubicBezTo>
                  <a:close/>
                </a:path>
              </a:pathLst>
            </a:custGeom>
            <a:solidFill>
              <a:srgbClr val="B7D89B"/>
            </a:solidFill>
            <a:ln w="126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9" name="Frihåndsform: figur 18">
              <a:extLst>
                <a:ext uri="{FF2B5EF4-FFF2-40B4-BE49-F238E27FC236}">
                  <a16:creationId xmlns:a16="http://schemas.microsoft.com/office/drawing/2014/main" id="{94168362-F54C-0920-72C4-F5D11E6EDDAF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561961" y="4610841"/>
              <a:ext cx="4135183" cy="2247158"/>
            </a:xfrm>
            <a:custGeom>
              <a:avLst/>
              <a:gdLst>
                <a:gd name="connsiteX0" fmla="*/ 2321907 w 4135183"/>
                <a:gd name="connsiteY0" fmla="*/ 0 h 2247158"/>
                <a:gd name="connsiteX1" fmla="*/ 3166765 w 4135183"/>
                <a:gd name="connsiteY1" fmla="*/ 842338 h 2247158"/>
                <a:gd name="connsiteX2" fmla="*/ 3078038 w 4135183"/>
                <a:gd name="connsiteY2" fmla="*/ 1211412 h 2247158"/>
                <a:gd name="connsiteX3" fmla="*/ 2902605 w 4135183"/>
                <a:gd name="connsiteY3" fmla="*/ 1451757 h 2247158"/>
                <a:gd name="connsiteX4" fmla="*/ 2784976 w 4135183"/>
                <a:gd name="connsiteY4" fmla="*/ 1878589 h 2247158"/>
                <a:gd name="connsiteX5" fmla="*/ 3098611 w 4135183"/>
                <a:gd name="connsiteY5" fmla="*/ 1897212 h 2247158"/>
                <a:gd name="connsiteX6" fmla="*/ 3234540 w 4135183"/>
                <a:gd name="connsiteY6" fmla="*/ 1767099 h 2247158"/>
                <a:gd name="connsiteX7" fmla="*/ 3603203 w 4135183"/>
                <a:gd name="connsiteY7" fmla="*/ 1637615 h 2247158"/>
                <a:gd name="connsiteX8" fmla="*/ 4135183 w 4135183"/>
                <a:gd name="connsiteY8" fmla="*/ 2099932 h 2247158"/>
                <a:gd name="connsiteX9" fmla="*/ 4120275 w 4135183"/>
                <a:gd name="connsiteY9" fmla="*/ 2208823 h 2247158"/>
                <a:gd name="connsiteX10" fmla="*/ 4103958 w 4135183"/>
                <a:gd name="connsiteY10" fmla="*/ 2247158 h 2247158"/>
                <a:gd name="connsiteX11" fmla="*/ 76585 w 4135183"/>
                <a:gd name="connsiteY11" fmla="*/ 2247158 h 2247158"/>
                <a:gd name="connsiteX12" fmla="*/ 27000 w 4135183"/>
                <a:gd name="connsiteY12" fmla="*/ 2122675 h 2247158"/>
                <a:gd name="connsiteX13" fmla="*/ 0 w 4135183"/>
                <a:gd name="connsiteY13" fmla="*/ 1910928 h 2247158"/>
                <a:gd name="connsiteX14" fmla="*/ 844984 w 4135183"/>
                <a:gd name="connsiteY14" fmla="*/ 1068715 h 2247158"/>
                <a:gd name="connsiteX15" fmla="*/ 1271073 w 4135183"/>
                <a:gd name="connsiteY15" fmla="*/ 1175423 h 2247158"/>
                <a:gd name="connsiteX16" fmla="*/ 1382896 w 4135183"/>
                <a:gd name="connsiteY16" fmla="*/ 1216068 h 2247158"/>
                <a:gd name="connsiteX17" fmla="*/ 1570320 w 4135183"/>
                <a:gd name="connsiteY17" fmla="*/ 1029203 h 2247158"/>
                <a:gd name="connsiteX18" fmla="*/ 1570950 w 4135183"/>
                <a:gd name="connsiteY18" fmla="*/ 748717 h 2247158"/>
                <a:gd name="connsiteX19" fmla="*/ 2321907 w 4135183"/>
                <a:gd name="connsiteY19" fmla="*/ 0 h 2247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135183" h="2247158">
                  <a:moveTo>
                    <a:pt x="2321907" y="0"/>
                  </a:moveTo>
                  <a:cubicBezTo>
                    <a:pt x="2788510" y="0"/>
                    <a:pt x="3166765" y="377127"/>
                    <a:pt x="3166765" y="842338"/>
                  </a:cubicBezTo>
                  <a:cubicBezTo>
                    <a:pt x="3166765" y="975346"/>
                    <a:pt x="3133193" y="1099545"/>
                    <a:pt x="3078038" y="1211412"/>
                  </a:cubicBezTo>
                  <a:lnTo>
                    <a:pt x="2902605" y="1451757"/>
                  </a:lnTo>
                  <a:cubicBezTo>
                    <a:pt x="2815898" y="1574068"/>
                    <a:pt x="2721365" y="1730984"/>
                    <a:pt x="2784976" y="1878589"/>
                  </a:cubicBezTo>
                  <a:cubicBezTo>
                    <a:pt x="2845053" y="2017888"/>
                    <a:pt x="3002690" y="1987310"/>
                    <a:pt x="3098611" y="1897212"/>
                  </a:cubicBezTo>
                  <a:cubicBezTo>
                    <a:pt x="3150736" y="1848262"/>
                    <a:pt x="3178251" y="1806485"/>
                    <a:pt x="3234540" y="1767099"/>
                  </a:cubicBezTo>
                  <a:cubicBezTo>
                    <a:pt x="3330208" y="1687068"/>
                    <a:pt x="3459953" y="1637615"/>
                    <a:pt x="3603203" y="1637615"/>
                  </a:cubicBezTo>
                  <a:cubicBezTo>
                    <a:pt x="3897023" y="1637615"/>
                    <a:pt x="4135183" y="1844613"/>
                    <a:pt x="4135183" y="2099932"/>
                  </a:cubicBezTo>
                  <a:cubicBezTo>
                    <a:pt x="4135183" y="2137463"/>
                    <a:pt x="4130017" y="2173923"/>
                    <a:pt x="4120275" y="2208823"/>
                  </a:cubicBezTo>
                  <a:lnTo>
                    <a:pt x="4103958" y="2247158"/>
                  </a:lnTo>
                  <a:lnTo>
                    <a:pt x="76585" y="2247158"/>
                  </a:lnTo>
                  <a:lnTo>
                    <a:pt x="27000" y="2122675"/>
                  </a:lnTo>
                  <a:cubicBezTo>
                    <a:pt x="9379" y="2055025"/>
                    <a:pt x="0" y="1984070"/>
                    <a:pt x="0" y="1910928"/>
                  </a:cubicBezTo>
                  <a:cubicBezTo>
                    <a:pt x="0" y="1445843"/>
                    <a:pt x="397944" y="1066451"/>
                    <a:pt x="844984" y="1068715"/>
                  </a:cubicBezTo>
                  <a:cubicBezTo>
                    <a:pt x="1012340" y="1069470"/>
                    <a:pt x="1134386" y="1093631"/>
                    <a:pt x="1271073" y="1175423"/>
                  </a:cubicBezTo>
                  <a:cubicBezTo>
                    <a:pt x="1305150" y="1195809"/>
                    <a:pt x="1340236" y="1216068"/>
                    <a:pt x="1382896" y="1216068"/>
                  </a:cubicBezTo>
                  <a:cubicBezTo>
                    <a:pt x="1486389" y="1216068"/>
                    <a:pt x="1570320" y="1132388"/>
                    <a:pt x="1570320" y="1029203"/>
                  </a:cubicBezTo>
                  <a:cubicBezTo>
                    <a:pt x="1570320" y="1029203"/>
                    <a:pt x="1570950" y="759288"/>
                    <a:pt x="1570950" y="748717"/>
                  </a:cubicBezTo>
                  <a:cubicBezTo>
                    <a:pt x="1570950" y="283632"/>
                    <a:pt x="1855305" y="0"/>
                    <a:pt x="2321907" y="0"/>
                  </a:cubicBezTo>
                  <a:close/>
                </a:path>
              </a:pathLst>
            </a:custGeom>
            <a:solidFill>
              <a:srgbClr val="B7D89B"/>
            </a:solidFill>
            <a:ln w="126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</p:grpSp>
      <p:sp>
        <p:nvSpPr>
          <p:cNvPr id="6" name="Tittel 1">
            <a:extLst>
              <a:ext uri="{FF2B5EF4-FFF2-40B4-BE49-F238E27FC236}">
                <a16:creationId xmlns:a16="http://schemas.microsoft.com/office/drawing/2014/main" id="{BDB40459-08BB-85D7-43CB-CB4D51F7E2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5961" y="-819151"/>
            <a:ext cx="11120078" cy="713913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Skjult tittel for universell utforming</a:t>
            </a:r>
          </a:p>
        </p:txBody>
      </p:sp>
      <p:sp>
        <p:nvSpPr>
          <p:cNvPr id="25" name="Plassholder for tekst 24">
            <a:extLst>
              <a:ext uri="{FF2B5EF4-FFF2-40B4-BE49-F238E27FC236}">
                <a16:creationId xmlns:a16="http://schemas.microsoft.com/office/drawing/2014/main" id="{415CFBB1-65DF-E750-1838-AB6BD7A10BA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1339" y="598095"/>
            <a:ext cx="3328986" cy="905268"/>
          </a:xfrm>
        </p:spPr>
        <p:txBody>
          <a:bodyPr>
            <a:noAutofit/>
          </a:bodyPr>
          <a:lstStyle>
            <a:lvl1pPr marL="0" indent="0">
              <a:lnSpc>
                <a:spcPct val="101000"/>
              </a:lnSpc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255587" indent="0">
              <a:buNone/>
              <a:defRPr/>
            </a:lvl2pPr>
          </a:lstStyle>
          <a:p>
            <a:pPr lvl="0"/>
            <a:r>
              <a:rPr lang="nb-NO" dirty="0"/>
              <a:t>Ditt navn, telefon og epost</a:t>
            </a:r>
          </a:p>
        </p:txBody>
      </p:sp>
      <p:sp>
        <p:nvSpPr>
          <p:cNvPr id="28" name="Plassholder for tekst 24">
            <a:extLst>
              <a:ext uri="{FF2B5EF4-FFF2-40B4-BE49-F238E27FC236}">
                <a16:creationId xmlns:a16="http://schemas.microsoft.com/office/drawing/2014/main" id="{A811C732-2338-FD54-F568-9C8A89ACE56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1339" y="1532338"/>
            <a:ext cx="3328986" cy="690162"/>
          </a:xfrm>
        </p:spPr>
        <p:txBody>
          <a:bodyPr>
            <a:noAutofit/>
          </a:bodyPr>
          <a:lstStyle>
            <a:lvl1pPr marL="0" indent="0">
              <a:lnSpc>
                <a:spcPct val="101000"/>
              </a:lnSpc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255587" indent="0">
              <a:buNone/>
              <a:defRPr/>
            </a:lvl2pPr>
          </a:lstStyle>
          <a:p>
            <a:pPr lvl="0"/>
            <a:r>
              <a:rPr lang="nb-NO" dirty="0"/>
              <a:t>Kontoradresse</a:t>
            </a:r>
          </a:p>
        </p:txBody>
      </p:sp>
      <p:sp>
        <p:nvSpPr>
          <p:cNvPr id="29" name="TekstSylinder 28">
            <a:extLst>
              <a:ext uri="{FF2B5EF4-FFF2-40B4-BE49-F238E27FC236}">
                <a16:creationId xmlns:a16="http://schemas.microsoft.com/office/drawing/2014/main" id="{09913CBD-6E5D-3BF0-C4FB-3B7593FC352B}"/>
              </a:ext>
            </a:extLst>
          </p:cNvPr>
          <p:cNvSpPr txBox="1"/>
          <p:nvPr userDrawn="1"/>
        </p:nvSpPr>
        <p:spPr>
          <a:xfrm>
            <a:off x="541339" y="2314575"/>
            <a:ext cx="3299439" cy="440424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rtlCol="0">
            <a:noAutofit/>
          </a:bodyPr>
          <a:lstStyle/>
          <a:p>
            <a:pPr algn="l">
              <a:lnSpc>
                <a:spcPct val="107000"/>
              </a:lnSpc>
              <a:spcBef>
                <a:spcPts val="300"/>
              </a:spcBef>
            </a:pPr>
            <a:r>
              <a:rPr lang="nb-NO" sz="1600" noProof="0" dirty="0">
                <a:solidFill>
                  <a:schemeClr val="tx2"/>
                </a:solidFill>
              </a:rPr>
              <a:t>husbanken.no</a:t>
            </a:r>
          </a:p>
        </p:txBody>
      </p:sp>
    </p:spTree>
    <p:extLst>
      <p:ext uri="{BB962C8B-B14F-4D97-AF65-F5344CB8AC3E}">
        <p14:creationId xmlns:p14="http://schemas.microsoft.com/office/powerpoint/2010/main" val="889024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9BA77C9-BF05-78A6-336E-A11C51C7A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FF7DA12-D3BB-BCF2-8D7C-68B4D2A46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9379-DB22-4949-8752-F7C0E9FFCD5A}" type="datetimeFigureOut">
              <a:rPr lang="nb-NO" smtClean="0"/>
              <a:pPr/>
              <a:t>31.05.2024</a:t>
            </a:fld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A0C8121-9A5E-23A1-7408-2D833B1CE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93FC1FE-C2D6-8745-558C-9DF71602E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FEC11-77BE-49F9-9264-115C93F53507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41322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lengre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7429071-13C1-5AA4-CE08-9420DA934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D601754-57DA-D9D7-3FEB-732B689D2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959" y="1731168"/>
            <a:ext cx="8394035" cy="4351338"/>
          </a:xfr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spcAft>
                <a:spcPts val="800"/>
              </a:spcAft>
              <a:buNone/>
              <a:defRPr sz="1800">
                <a:solidFill>
                  <a:schemeClr val="tx2"/>
                </a:solidFill>
              </a:defRPr>
            </a:lvl1pPr>
            <a:lvl2pPr marL="255600" indent="-255588">
              <a:lnSpc>
                <a:spcPct val="125000"/>
              </a:lnSpc>
              <a:spcBef>
                <a:spcPts val="0"/>
              </a:spcBef>
              <a:spcAft>
                <a:spcPts val="200"/>
              </a:spcAft>
              <a:buFont typeface="Calibri" panose="020F0502020204030204" pitchFamily="34" charset="0"/>
              <a:buChar char="●"/>
              <a:defRPr sz="1800">
                <a:solidFill>
                  <a:schemeClr val="tx2"/>
                </a:solidFill>
              </a:defRPr>
            </a:lvl2pPr>
            <a:lvl3pPr marL="519113" indent="-228600">
              <a:defRPr sz="1800">
                <a:solidFill>
                  <a:schemeClr val="tx2"/>
                </a:solidFill>
              </a:defRPr>
            </a:lvl3pPr>
            <a:lvl4pPr>
              <a:lnSpc>
                <a:spcPct val="87000"/>
              </a:lnSpc>
              <a:spcAft>
                <a:spcPts val="600"/>
              </a:spcAft>
              <a:defRPr sz="20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6FBBF42-786F-1702-7BA1-472B12A74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57555F0-AFE3-74C3-C99B-2E631512B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FEC11-77BE-49F9-9264-115C93F535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0147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554F970-37A0-0AB6-0973-DC4899849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A06156A-41EB-68DC-00CE-C2F2E3AF6F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6400" y="1702800"/>
            <a:ext cx="54834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17E5ADD-8F44-B1E2-BD99-130D77360E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702800"/>
            <a:ext cx="54834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06F38E0-CBA0-354D-7AD7-2EC2919DC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650D349-44A2-F949-B2A7-AD6D18F4B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FEC11-77BE-49F9-9264-115C93F535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092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e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554F970-37A0-0AB6-0973-DC4899849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961" y="866774"/>
            <a:ext cx="6747538" cy="71391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6848AAA7-429B-4F9E-775F-F79BC48021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6400" y="1702800"/>
            <a:ext cx="6747538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4" name="Plassholder for bilde 13">
            <a:extLst>
              <a:ext uri="{FF2B5EF4-FFF2-40B4-BE49-F238E27FC236}">
                <a16:creationId xmlns:a16="http://schemas.microsoft.com/office/drawing/2014/main" id="{ED0C4386-8958-3789-B7E7-FD4680BD6AF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051797" y="906464"/>
            <a:ext cx="3498853" cy="5185964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b-NO" sz="1200" noProof="0" dirty="0"/>
              <a:t>Trykk på ikonet eller dra inn en bildefil for å legge til et bilde. Juster utsnittet på Bildeformat-fanen &gt; Beskjær.</a:t>
            </a:r>
            <a:endParaRPr lang="nb-NO" noProof="0" dirty="0"/>
          </a:p>
        </p:txBody>
      </p:sp>
      <p:sp>
        <p:nvSpPr>
          <p:cNvPr id="16" name="Plassholder for tekst 15">
            <a:extLst>
              <a:ext uri="{FF2B5EF4-FFF2-40B4-BE49-F238E27FC236}">
                <a16:creationId xmlns:a16="http://schemas.microsoft.com/office/drawing/2014/main" id="{C6E64956-026B-E463-81BC-00AE8D7CB8A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94300" y="6338093"/>
            <a:ext cx="6461125" cy="231154"/>
          </a:xfrm>
        </p:spPr>
        <p:txBody>
          <a:bodyPr>
            <a:spAutoFit/>
          </a:bodyPr>
          <a:lstStyle>
            <a:lvl1pPr marL="0" indent="0" algn="r">
              <a:buNone/>
              <a:defRPr sz="900">
                <a:latin typeface="Inter Light" panose="02000503000000020004" pitchFamily="2" charset="0"/>
                <a:ea typeface="Inter Light" panose="02000503000000020004" pitchFamily="2" charset="0"/>
              </a:defRPr>
            </a:lvl1pPr>
            <a:lvl2pPr marL="255587" indent="0">
              <a:buNone/>
              <a:defRPr/>
            </a:lvl2pPr>
          </a:lstStyle>
          <a:p>
            <a:pPr lvl="0"/>
            <a:r>
              <a:rPr lang="nb-NO" dirty="0"/>
              <a:t>Legg inn fotokreditering her om det er relevant. (Foto: … )</a:t>
            </a:r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06F38E0-CBA0-354D-7AD7-2EC2919DC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650D349-44A2-F949-B2A7-AD6D18F4B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FEC11-77BE-49F9-9264-115C93F535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9835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på halve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554F970-37A0-0AB6-0973-DC4899849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961" y="866774"/>
            <a:ext cx="5508800" cy="71391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06F38E0-CBA0-354D-7AD7-2EC2919DC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650D349-44A2-F949-B2A7-AD6D18F4B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FEC11-77BE-49F9-9264-115C93F53507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6848AAA7-429B-4F9E-775F-F79BC48021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6400" y="1702800"/>
            <a:ext cx="55088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4" name="Plassholder for bilde 13">
            <a:extLst>
              <a:ext uri="{FF2B5EF4-FFF2-40B4-BE49-F238E27FC236}">
                <a16:creationId xmlns:a16="http://schemas.microsoft.com/office/drawing/2014/main" id="{ED0C4386-8958-3789-B7E7-FD4680BD6AF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53164" y="967186"/>
            <a:ext cx="5314494" cy="506452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b-NO" sz="1200" noProof="0" dirty="0"/>
              <a:t>Trykk på ikonet eller dra inn en bildefil for å legge til et bilde. Juster utsnittet på Bildeformat-fanen &gt; Beskjær.</a:t>
            </a:r>
            <a:endParaRPr lang="nb-NO" noProof="0" dirty="0"/>
          </a:p>
        </p:txBody>
      </p:sp>
      <p:sp>
        <p:nvSpPr>
          <p:cNvPr id="16" name="Plassholder for tekst 15">
            <a:extLst>
              <a:ext uri="{FF2B5EF4-FFF2-40B4-BE49-F238E27FC236}">
                <a16:creationId xmlns:a16="http://schemas.microsoft.com/office/drawing/2014/main" id="{C6E64956-026B-E463-81BC-00AE8D7CB8A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94300" y="6338093"/>
            <a:ext cx="6461125" cy="231154"/>
          </a:xfrm>
        </p:spPr>
        <p:txBody>
          <a:bodyPr>
            <a:spAutoFit/>
          </a:bodyPr>
          <a:lstStyle>
            <a:lvl1pPr marL="0" indent="0" algn="r">
              <a:buNone/>
              <a:defRPr sz="900">
                <a:latin typeface="Inter Light" panose="02000503000000020004" pitchFamily="2" charset="0"/>
                <a:ea typeface="Inter Light" panose="02000503000000020004" pitchFamily="2" charset="0"/>
              </a:defRPr>
            </a:lvl1pPr>
            <a:lvl2pPr marL="255587" indent="0">
              <a:buNone/>
              <a:defRPr/>
            </a:lvl2pPr>
          </a:lstStyle>
          <a:p>
            <a:pPr lvl="0"/>
            <a:r>
              <a:rPr lang="nb-NO" dirty="0"/>
              <a:t>Legg inn fotokreditering her om det er relevant. (Foto: … )</a:t>
            </a:r>
          </a:p>
        </p:txBody>
      </p:sp>
    </p:spTree>
    <p:extLst>
      <p:ext uri="{BB962C8B-B14F-4D97-AF65-F5344CB8AC3E}">
        <p14:creationId xmlns:p14="http://schemas.microsoft.com/office/powerpoint/2010/main" val="4010069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graf /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4DB3D83-725F-78F7-090F-8AE5F8E60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>
          <a:xfrm>
            <a:off x="6253164" y="967186"/>
            <a:ext cx="5314494" cy="5064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5554F970-37A0-0AB6-0973-DC4899849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961" y="866774"/>
            <a:ext cx="5508800" cy="71391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06F38E0-CBA0-354D-7AD7-2EC2919DC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650D349-44A2-F949-B2A7-AD6D18F4B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FEC11-77BE-49F9-9264-115C93F53507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6848AAA7-429B-4F9E-775F-F79BC48021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6400" y="1702800"/>
            <a:ext cx="55088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574311A0-6A3A-0052-DF2F-DEDF5BA2093A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634163" y="1297354"/>
            <a:ext cx="4611687" cy="44078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Trykk på ikonet for å sette inn graf eller tabell. Eller fjern denne boksen og plasser noe annet selv. 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953412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A4161A3-7457-CFAE-9BE7-156622EC6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D886CBC-1649-F81E-2FD5-124D6776B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C6909F2-8754-AA13-B04D-F377C67B4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FEC11-77BE-49F9-9264-115C93F535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2893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F92861B2-9B44-CADC-7FE8-27B4EE12A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B6C4FA0A-9049-B406-CBF8-D79404822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FEC11-77BE-49F9-9264-115C93F53507}" type="slidenum">
              <a:rPr lang="nb-NO" smtClean="0"/>
              <a:t>‹#›</a:t>
            </a:fld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1D03849E-9141-2176-CAE9-639E0C9D27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5961" y="-819151"/>
            <a:ext cx="11120078" cy="713913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Skjult tittel for universell utforming</a:t>
            </a:r>
          </a:p>
        </p:txBody>
      </p:sp>
    </p:spTree>
    <p:extLst>
      <p:ext uri="{BB962C8B-B14F-4D97-AF65-F5344CB8AC3E}">
        <p14:creationId xmlns:p14="http://schemas.microsoft.com/office/powerpoint/2010/main" val="2863817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sv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olsToo_Slide" descr="ToolsToo_Slide">
            <a:extLst>
              <a:ext uri="{FF2B5EF4-FFF2-40B4-BE49-F238E27FC236}">
                <a16:creationId xmlns:a16="http://schemas.microsoft.com/office/drawing/2014/main" id="{946EA4F0-4986-9AF5-D815-30BB177808B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8B5EAFB4-6ADE-2E2A-6A0B-6FE3B0D2D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961" y="866774"/>
            <a:ext cx="11120078" cy="71391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9291B40-B48B-F151-C08B-6F4AD3EF3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5959" y="1703384"/>
            <a:ext cx="839403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394C2C7-773B-8722-6FF8-1FBF4B062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912836" y="6311027"/>
            <a:ext cx="27432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000">
                <a:solidFill>
                  <a:schemeClr val="accent1"/>
                </a:solidFill>
                <a:latin typeface="+mj-lt"/>
              </a:defRPr>
            </a:lvl1pPr>
          </a:lstStyle>
          <a:p>
            <a:fld id="{9B149379-DB22-4949-8752-F7C0E9FFCD5A}" type="datetimeFigureOut">
              <a:rPr lang="nb-NO" smtClean="0"/>
              <a:pPr/>
              <a:t>31.05.2024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D283C14-25E2-31B6-A594-4960F70D7C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5959" y="469739"/>
            <a:ext cx="6098204" cy="2462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>
              <a:defRPr sz="1000" kern="10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nb-NO" dirty="0"/>
              <a:t>Present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ABFAD59-8FB9-A7E4-A494-13C5094B60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12836" y="469739"/>
            <a:ext cx="27432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1000">
                <a:solidFill>
                  <a:schemeClr val="accent1"/>
                </a:solidFill>
                <a:latin typeface="+mj-lt"/>
              </a:defRPr>
            </a:lvl1pPr>
          </a:lstStyle>
          <a:p>
            <a:fld id="{D0CFEC11-77BE-49F9-9264-115C93F53507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2" name="Logo">
            <a:extLst>
              <a:ext uri="{FF2B5EF4-FFF2-40B4-BE49-F238E27FC236}">
                <a16:creationId xmlns:a16="http://schemas.microsoft.com/office/drawing/2014/main" id="{E45DC126-AC55-E04F-838B-3FC0314A0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635004" y="6208235"/>
            <a:ext cx="1104012" cy="26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357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50" r:id="rId3"/>
    <p:sldLayoutId id="2147483652" r:id="rId4"/>
    <p:sldLayoutId id="2147483658" r:id="rId5"/>
    <p:sldLayoutId id="2147483659" r:id="rId6"/>
    <p:sldLayoutId id="2147483660" r:id="rId7"/>
    <p:sldLayoutId id="2147483654" r:id="rId8"/>
    <p:sldLayoutId id="2147483655" r:id="rId9"/>
    <p:sldLayoutId id="2147483651" r:id="rId10"/>
    <p:sldLayoutId id="2147483662" r:id="rId11"/>
    <p:sldLayoutId id="2147483663" r:id="rId12"/>
    <p:sldLayoutId id="2147483661" r:id="rId13"/>
    <p:sldLayoutId id="2147483657" r:id="rId14"/>
    <p:sldLayoutId id="2147483665" r:id="rId15"/>
    <p:sldLayoutId id="2147483667" r:id="rId16"/>
    <p:sldLayoutId id="2147483668" r:id="rId17"/>
    <p:sldLayoutId id="2147483664" r:id="rId18"/>
  </p:sldLayoutIdLst>
  <p:txStyles>
    <p:titleStyle>
      <a:lvl1pPr algn="l" defTabSz="914400" rtl="0" eaLnBrk="1" latinLnBrk="0" hangingPunct="1">
        <a:lnSpc>
          <a:spcPct val="104000"/>
        </a:lnSpc>
        <a:spcBef>
          <a:spcPct val="0"/>
        </a:spcBef>
        <a:buNone/>
        <a:defRPr sz="2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5588" indent="-255588" algn="l" defTabSz="914400" rtl="0" eaLnBrk="1" latinLnBrk="0" hangingPunct="1">
        <a:lnSpc>
          <a:spcPct val="107000"/>
        </a:lnSpc>
        <a:spcBef>
          <a:spcPts val="750"/>
        </a:spcBef>
        <a:buFont typeface="Calibri" panose="020F0502020204030204" pitchFamily="34" charset="0"/>
        <a:buChar char="●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511175" indent="-255588" algn="l" defTabSz="914400" rtl="0" eaLnBrk="1" latinLnBrk="0" hangingPunct="1">
        <a:lnSpc>
          <a:spcPct val="107000"/>
        </a:lnSpc>
        <a:spcBef>
          <a:spcPts val="0"/>
        </a:spcBef>
        <a:buFont typeface="Inter" panose="02000503000000020004" pitchFamily="2" charset="0"/>
        <a:buChar char="–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788988" indent="-228600" algn="l" defTabSz="914400" rtl="0" eaLnBrk="1" latinLnBrk="0" hangingPunct="1">
        <a:lnSpc>
          <a:spcPct val="71000"/>
        </a:lnSpc>
        <a:spcBef>
          <a:spcPts val="500"/>
        </a:spcBef>
        <a:buFont typeface="Inter" panose="02000503000000020004" pitchFamily="2" charset="0"/>
        <a:buChar char="–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7000"/>
        </a:lnSpc>
        <a:spcBef>
          <a:spcPts val="700"/>
        </a:spcBef>
        <a:buFont typeface="Arial" panose="020B0604020202020204" pitchFamily="34" charset="0"/>
        <a:buNone/>
        <a:defRPr sz="2000" kern="1200">
          <a:solidFill>
            <a:schemeClr val="tx2"/>
          </a:solidFill>
          <a:latin typeface="+mj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7000"/>
        </a:lnSpc>
        <a:spcBef>
          <a:spcPts val="700"/>
        </a:spcBef>
        <a:buFont typeface="Arial" panose="020B0604020202020204" pitchFamily="34" charset="0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>
            <a:extLst>
              <a:ext uri="{FF2B5EF4-FFF2-40B4-BE49-F238E27FC236}">
                <a16:creationId xmlns:a16="http://schemas.microsoft.com/office/drawing/2014/main" id="{85BF7F34-20B8-32EE-541F-83BE0D7335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Nettverk startlån</a:t>
            </a:r>
          </a:p>
        </p:txBody>
      </p:sp>
      <p:sp>
        <p:nvSpPr>
          <p:cNvPr id="8" name="Undertittel 7">
            <a:extLst>
              <a:ext uri="{FF2B5EF4-FFF2-40B4-BE49-F238E27FC236}">
                <a16:creationId xmlns:a16="http://schemas.microsoft.com/office/drawing/2014/main" id="{D22E9982-34F6-5303-333D-48BBB27ABF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76308F19-1584-74F3-2454-0D2F4C3499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26378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820652-F9B9-885F-AC9E-66E2FB8FB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Startlån nettverk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22E6D22-BA33-A10E-DA9C-8DFD86C8D22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 dirty="0"/>
          </a:p>
          <a:p>
            <a:endParaRPr lang="nb-NO" dirty="0"/>
          </a:p>
          <a:p>
            <a:r>
              <a:rPr lang="nb-NO" sz="2000" dirty="0"/>
              <a:t>En arena for erfaringsutveksling og for å sikre god forvaltning av ordningen</a:t>
            </a:r>
          </a:p>
          <a:p>
            <a:r>
              <a:rPr lang="nb-NO" sz="2000" dirty="0"/>
              <a:t>Diskutere utfordrende saker</a:t>
            </a:r>
          </a:p>
          <a:p>
            <a:r>
              <a:rPr lang="nb-NO" sz="2000" dirty="0"/>
              <a:t>Nettverkene ledes/styres av kommunene</a:t>
            </a:r>
          </a:p>
          <a:p>
            <a:pPr marL="255588" marR="0" lvl="0" indent="-255588" algn="l" defTabSz="914400" rtl="0" eaLnBrk="1" fontAlgn="auto" latinLnBrk="0" hangingPunct="1">
              <a:lnSpc>
                <a:spcPct val="107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●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2C4656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Nettverkene erstatter ikke Kobolt nettverket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bilde 3">
            <a:extLst>
              <a:ext uri="{FF2B5EF4-FFF2-40B4-BE49-F238E27FC236}">
                <a16:creationId xmlns:a16="http://schemas.microsoft.com/office/drawing/2014/main" id="{344165C5-8FD0-BD62-1DD4-3AB1A3DEB00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8D58CAFC-383E-011B-3702-A457A2399F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6" name="Plassholder for bilde 6">
            <a:extLst>
              <a:ext uri="{FF2B5EF4-FFF2-40B4-BE49-F238E27FC236}">
                <a16:creationId xmlns:a16="http://schemas.microsoft.com/office/drawing/2014/main" id="{5203439C-2230-CA2E-7EE8-641C2EC6A8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073" r="-1" b="22992"/>
          <a:stretch/>
        </p:blipFill>
        <p:spPr>
          <a:xfrm>
            <a:off x="6950242" y="2296431"/>
            <a:ext cx="4038600" cy="24060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47806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C0E4AA2-FAA1-99C8-6849-1F011E053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Startlån nettverk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2EAB0A23-FE48-E9F2-1DC6-86F01A9EA23A}"/>
              </a:ext>
            </a:extLst>
          </p:cNvPr>
          <p:cNvSpPr txBox="1"/>
          <p:nvPr/>
        </p:nvSpPr>
        <p:spPr>
          <a:xfrm>
            <a:off x="617621" y="1772653"/>
            <a:ext cx="11038418" cy="4206263"/>
          </a:xfrm>
          <a:prstGeom prst="rect">
            <a:avLst/>
          </a:prstGeom>
          <a:solidFill>
            <a:schemeClr val="bg2"/>
          </a:solidFill>
        </p:spPr>
        <p:txBody>
          <a:bodyPr wrap="square" lIns="144000" tIns="129600" rIns="144000" bIns="108000" rtlCol="0">
            <a:spAutoFit/>
          </a:bodyPr>
          <a:lstStyle/>
          <a:p>
            <a:pPr algn="l">
              <a:lnSpc>
                <a:spcPct val="107000"/>
              </a:lnSpc>
              <a:spcBef>
                <a:spcPts val="300"/>
              </a:spcBef>
            </a:pPr>
            <a:r>
              <a:rPr lang="nb-NO" sz="1200" b="1" noProof="0" dirty="0">
                <a:solidFill>
                  <a:schemeClr val="tx2"/>
                </a:solidFill>
              </a:rPr>
              <a:t>Nord Gudbrandsdal og Valdres</a:t>
            </a:r>
          </a:p>
          <a:p>
            <a:pPr algn="l">
              <a:lnSpc>
                <a:spcPct val="107000"/>
              </a:lnSpc>
              <a:spcBef>
                <a:spcPts val="300"/>
              </a:spcBef>
            </a:pPr>
            <a:r>
              <a:rPr lang="nb-NO" sz="1200" dirty="0">
                <a:solidFill>
                  <a:schemeClr val="tx2"/>
                </a:solidFill>
              </a:rPr>
              <a:t>Skjåk, Lom, Vågå, Dovre, Lesja, Sel, Etnedal, Vestre-Slidre, Øystre-Slidre, Vang, Nord-Aurdal, Sør-Aurdal</a:t>
            </a:r>
          </a:p>
          <a:p>
            <a:pPr algn="l">
              <a:lnSpc>
                <a:spcPct val="107000"/>
              </a:lnSpc>
              <a:spcBef>
                <a:spcPts val="300"/>
              </a:spcBef>
            </a:pPr>
            <a:endParaRPr lang="nb-NO" sz="1200" noProof="0" dirty="0">
              <a:solidFill>
                <a:schemeClr val="tx2"/>
              </a:solidFill>
            </a:endParaRPr>
          </a:p>
          <a:p>
            <a:pPr algn="l">
              <a:lnSpc>
                <a:spcPct val="107000"/>
              </a:lnSpc>
              <a:spcBef>
                <a:spcPts val="300"/>
              </a:spcBef>
            </a:pPr>
            <a:r>
              <a:rPr lang="nb-NO" sz="1200" b="1" dirty="0">
                <a:solidFill>
                  <a:schemeClr val="tx2"/>
                </a:solidFill>
              </a:rPr>
              <a:t>Midt Gudbrandsdal og Lillehammer regionen</a:t>
            </a:r>
          </a:p>
          <a:p>
            <a:pPr algn="l">
              <a:lnSpc>
                <a:spcPct val="107000"/>
              </a:lnSpc>
              <a:spcBef>
                <a:spcPts val="300"/>
              </a:spcBef>
            </a:pPr>
            <a:r>
              <a:rPr lang="nb-NO" sz="1200" noProof="0" dirty="0">
                <a:solidFill>
                  <a:schemeClr val="tx2"/>
                </a:solidFill>
              </a:rPr>
              <a:t>Nord-Fron, Sør-Fron, Ringebu, Gausdal, </a:t>
            </a:r>
            <a:r>
              <a:rPr lang="nb-NO" sz="1200" dirty="0">
                <a:solidFill>
                  <a:schemeClr val="tx2"/>
                </a:solidFill>
              </a:rPr>
              <a:t>Øyer</a:t>
            </a:r>
          </a:p>
          <a:p>
            <a:pPr algn="l">
              <a:lnSpc>
                <a:spcPct val="107000"/>
              </a:lnSpc>
              <a:spcBef>
                <a:spcPts val="300"/>
              </a:spcBef>
            </a:pPr>
            <a:endParaRPr lang="nb-NO" sz="1200" noProof="0" dirty="0">
              <a:solidFill>
                <a:schemeClr val="tx2"/>
              </a:solidFill>
            </a:endParaRPr>
          </a:p>
          <a:p>
            <a:pPr algn="l">
              <a:lnSpc>
                <a:spcPct val="107000"/>
              </a:lnSpc>
              <a:spcBef>
                <a:spcPts val="300"/>
              </a:spcBef>
            </a:pPr>
            <a:r>
              <a:rPr lang="nb-NO" sz="1200" b="1" dirty="0">
                <a:solidFill>
                  <a:schemeClr val="tx2"/>
                </a:solidFill>
              </a:rPr>
              <a:t>Nord-Østerdal og Sør-Østerdal regionene + Løten</a:t>
            </a:r>
          </a:p>
          <a:p>
            <a:pPr algn="l">
              <a:lnSpc>
                <a:spcPct val="107000"/>
              </a:lnSpc>
              <a:spcBef>
                <a:spcPts val="300"/>
              </a:spcBef>
            </a:pPr>
            <a:r>
              <a:rPr lang="nb-NO" sz="1200" noProof="0" dirty="0">
                <a:solidFill>
                  <a:schemeClr val="tx2"/>
                </a:solidFill>
              </a:rPr>
              <a:t>Rendalen, Alvdal, Folldal, Tynset, Tolga, Os, Engerdal, Åmot, Trysil, Løten, </a:t>
            </a:r>
            <a:r>
              <a:rPr lang="nb-NO" sz="1200" noProof="0">
                <a:solidFill>
                  <a:schemeClr val="tx2"/>
                </a:solidFill>
              </a:rPr>
              <a:t>Stor Elvdal</a:t>
            </a:r>
            <a:endParaRPr lang="nb-NO" sz="1200" noProof="0" dirty="0">
              <a:solidFill>
                <a:schemeClr val="tx2"/>
              </a:solidFill>
            </a:endParaRPr>
          </a:p>
          <a:p>
            <a:pPr algn="l">
              <a:lnSpc>
                <a:spcPct val="107000"/>
              </a:lnSpc>
              <a:spcBef>
                <a:spcPts val="300"/>
              </a:spcBef>
            </a:pPr>
            <a:endParaRPr lang="nb-NO" sz="1200" dirty="0">
              <a:solidFill>
                <a:schemeClr val="tx2"/>
              </a:solidFill>
            </a:endParaRPr>
          </a:p>
          <a:p>
            <a:pPr algn="l">
              <a:lnSpc>
                <a:spcPct val="107000"/>
              </a:lnSpc>
              <a:spcBef>
                <a:spcPts val="300"/>
              </a:spcBef>
            </a:pPr>
            <a:r>
              <a:rPr lang="nb-NO" sz="1200" b="1" noProof="0" dirty="0">
                <a:solidFill>
                  <a:schemeClr val="tx2"/>
                </a:solidFill>
              </a:rPr>
              <a:t>Gjøvikregionen + Gran</a:t>
            </a:r>
          </a:p>
          <a:p>
            <a:pPr algn="l">
              <a:lnSpc>
                <a:spcPct val="107000"/>
              </a:lnSpc>
              <a:spcBef>
                <a:spcPts val="300"/>
              </a:spcBef>
            </a:pPr>
            <a:r>
              <a:rPr lang="nb-NO" sz="1200" dirty="0">
                <a:solidFill>
                  <a:schemeClr val="tx2"/>
                </a:solidFill>
              </a:rPr>
              <a:t>Østre Toten, Vestre Toten, Nordre Land, Søndre Land, Gran</a:t>
            </a:r>
          </a:p>
          <a:p>
            <a:pPr algn="l">
              <a:lnSpc>
                <a:spcPct val="107000"/>
              </a:lnSpc>
              <a:spcBef>
                <a:spcPts val="300"/>
              </a:spcBef>
            </a:pPr>
            <a:endParaRPr lang="nb-NO" sz="1200" noProof="0" dirty="0">
              <a:solidFill>
                <a:schemeClr val="tx2"/>
              </a:solidFill>
            </a:endParaRPr>
          </a:p>
          <a:p>
            <a:pPr algn="l">
              <a:lnSpc>
                <a:spcPct val="107000"/>
              </a:lnSpc>
              <a:spcBef>
                <a:spcPts val="300"/>
              </a:spcBef>
            </a:pPr>
            <a:r>
              <a:rPr lang="nb-NO" sz="1200" b="1" dirty="0">
                <a:solidFill>
                  <a:schemeClr val="tx2"/>
                </a:solidFill>
              </a:rPr>
              <a:t>Kongsvingerregionen + Våler</a:t>
            </a:r>
          </a:p>
          <a:p>
            <a:pPr algn="l">
              <a:lnSpc>
                <a:spcPct val="107000"/>
              </a:lnSpc>
              <a:spcBef>
                <a:spcPts val="300"/>
              </a:spcBef>
            </a:pPr>
            <a:r>
              <a:rPr lang="nb-NO" sz="1200" noProof="0" dirty="0">
                <a:solidFill>
                  <a:schemeClr val="tx2"/>
                </a:solidFill>
              </a:rPr>
              <a:t>Åsnes, Grue, Nord-Odal, Sør-Odal, Eidskog, Våler</a:t>
            </a:r>
          </a:p>
          <a:p>
            <a:pPr algn="l">
              <a:lnSpc>
                <a:spcPct val="107000"/>
              </a:lnSpc>
              <a:spcBef>
                <a:spcPts val="300"/>
              </a:spcBef>
            </a:pPr>
            <a:endParaRPr lang="nb-NO" sz="1200" dirty="0">
              <a:solidFill>
                <a:schemeClr val="tx2"/>
              </a:solidFill>
            </a:endParaRPr>
          </a:p>
          <a:p>
            <a:pPr algn="l">
              <a:lnSpc>
                <a:spcPct val="107000"/>
              </a:lnSpc>
              <a:spcBef>
                <a:spcPts val="300"/>
              </a:spcBef>
            </a:pPr>
            <a:r>
              <a:rPr lang="nb-NO" sz="1200" b="1" noProof="0" dirty="0">
                <a:solidFill>
                  <a:schemeClr val="tx2"/>
                </a:solidFill>
              </a:rPr>
              <a:t>De 7 største kommunene</a:t>
            </a:r>
          </a:p>
          <a:p>
            <a:pPr algn="l">
              <a:lnSpc>
                <a:spcPct val="107000"/>
              </a:lnSpc>
              <a:spcBef>
                <a:spcPts val="300"/>
              </a:spcBef>
            </a:pPr>
            <a:r>
              <a:rPr lang="nb-NO" sz="1200" dirty="0">
                <a:solidFill>
                  <a:schemeClr val="tx2"/>
                </a:solidFill>
              </a:rPr>
              <a:t>Lillehammer, Ringsaker, Gjøvik, Hamar, Stange, Elverum, Kongsvinger</a:t>
            </a:r>
            <a:endParaRPr lang="nb-NO" sz="1200" noProof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628942"/>
      </p:ext>
    </p:extLst>
  </p:cSld>
  <p:clrMapOvr>
    <a:masterClrMapping/>
  </p:clrMapOvr>
</p:sld>
</file>

<file path=ppt/theme/theme1.xml><?xml version="1.0" encoding="utf-8"?>
<a:theme xmlns:a="http://schemas.openxmlformats.org/drawingml/2006/main" name="Husbanken">
  <a:themeElements>
    <a:clrScheme name="Husbanken">
      <a:dk1>
        <a:srgbClr val="000000"/>
      </a:dk1>
      <a:lt1>
        <a:srgbClr val="FFFFFF"/>
      </a:lt1>
      <a:dk2>
        <a:srgbClr val="2C4656"/>
      </a:dk2>
      <a:lt2>
        <a:srgbClr val="F0F7EA"/>
      </a:lt2>
      <a:accent1>
        <a:srgbClr val="51822E"/>
      </a:accent1>
      <a:accent2>
        <a:srgbClr val="B7D89B"/>
      </a:accent2>
      <a:accent3>
        <a:srgbClr val="2C4656"/>
      </a:accent3>
      <a:accent4>
        <a:srgbClr val="9AA6AF"/>
      </a:accent4>
      <a:accent5>
        <a:srgbClr val="C45300"/>
      </a:accent5>
      <a:accent6>
        <a:srgbClr val="F8B07C"/>
      </a:accent6>
      <a:hlink>
        <a:srgbClr val="2C4656"/>
      </a:hlink>
      <a:folHlink>
        <a:srgbClr val="2C4656"/>
      </a:folHlink>
    </a:clrScheme>
    <a:fontScheme name="Inter">
      <a:majorFont>
        <a:latin typeface="Inter Medium"/>
        <a:ea typeface=""/>
        <a:cs typeface=""/>
      </a:majorFont>
      <a:minorFont>
        <a:latin typeface="Inte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bg2"/>
        </a:solidFill>
      </a:spPr>
      <a:bodyPr wrap="square" lIns="144000" tIns="129600" rIns="144000" bIns="108000" rtlCol="0">
        <a:spAutoFit/>
      </a:bodyPr>
      <a:lstStyle>
        <a:defPPr algn="l">
          <a:lnSpc>
            <a:spcPct val="107000"/>
          </a:lnSpc>
          <a:spcBef>
            <a:spcPts val="300"/>
          </a:spcBef>
          <a:defRPr sz="1200" noProof="0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Husbanken powerpointmal.potx" id="{97B112B6-DCCC-4CED-9D3D-4058996FE6DD}" vid="{6039314D-7FF8-4EBF-A68B-EABF24E935A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427</TotalTime>
  <Words>148</Words>
  <Application>Microsoft Office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9" baseType="lpstr">
      <vt:lpstr>Arial</vt:lpstr>
      <vt:lpstr>Calibri</vt:lpstr>
      <vt:lpstr>Inter</vt:lpstr>
      <vt:lpstr>Inter Light</vt:lpstr>
      <vt:lpstr>Inter Medium</vt:lpstr>
      <vt:lpstr>Husbanken</vt:lpstr>
      <vt:lpstr>Nettverk startlån</vt:lpstr>
      <vt:lpstr>Startlån nettverk</vt:lpstr>
      <vt:lpstr>Startlån nettverk</vt:lpstr>
    </vt:vector>
  </TitlesOfParts>
  <Company>Husbanken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Nettverk startlån</dc:title>
  <dc:creator>Tone Haugen</dc:creator>
  <cp:lastModifiedBy>Tone Haugen</cp:lastModifiedBy>
  <cp:revision>4</cp:revision>
  <dcterms:created xsi:type="dcterms:W3CDTF">2024-05-16T08:05:48Z</dcterms:created>
  <dcterms:modified xsi:type="dcterms:W3CDTF">2024-05-31T10:29:03Z</dcterms:modified>
</cp:coreProperties>
</file>