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1" r:id="rId3"/>
    <p:sldId id="256" r:id="rId4"/>
    <p:sldId id="257" r:id="rId5"/>
    <p:sldId id="258" r:id="rId6"/>
    <p:sldId id="259" r:id="rId7"/>
    <p:sldId id="1103"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865" autoAdjust="0"/>
  </p:normalViewPr>
  <p:slideViewPr>
    <p:cSldViewPr snapToGrid="0">
      <p:cViewPr varScale="1">
        <p:scale>
          <a:sx n="74" d="100"/>
          <a:sy n="74" d="100"/>
        </p:scale>
        <p:origin x="199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accent1"/>
        </a:solidFill>
      </dgm:spPr>
      <dgm:t>
        <a:bodyPr/>
        <a:lstStyle/>
        <a:p>
          <a:r>
            <a:rPr lang="nb-NO" sz="1000" dirty="0"/>
            <a:t>VIRKSOMHETSOMRÅDE 1</a:t>
          </a:r>
        </a:p>
        <a:p>
          <a:r>
            <a:rPr lang="nb-NO" sz="1000" dirty="0"/>
            <a:t>helse, sosial, barnehage, opplæring, barnevern og familie</a:t>
          </a:r>
        </a:p>
      </dgm:t>
    </dgm:pt>
    <dgm:pt modelId="{414D6496-57F0-4C69-9D0A-7BCAF1F387C5}" type="sibTrans" cxnId="{A4D874BF-96C6-4A0A-A2CB-17ABAC0E1FBA}">
      <dgm:prSet custT="1"/>
      <dgm:spPr>
        <a:ln>
          <a:prstDash val="sysDot"/>
        </a:ln>
      </dgm:spPr>
      <dgm:t>
        <a:bodyPr/>
        <a:lstStyle/>
        <a:p>
          <a:endParaRPr lang="nb-NO"/>
        </a:p>
      </dgm:t>
    </dgm:pt>
    <dgm:pt modelId="{36C0BA03-B3F1-4EFA-A62F-84B733E6686C}" type="parTrans" cxnId="{A4D874BF-96C6-4A0A-A2CB-17ABAC0E1FBA}">
      <dgm:prSet/>
      <dgm:spPr/>
      <dgm:t>
        <a:bodyPr/>
        <a:lstStyle/>
        <a:p>
          <a:endParaRPr lang="nb-NO"/>
        </a:p>
      </dgm:t>
    </dgm:pt>
    <dgm:pt modelId="{F249FCF1-CCE9-4FA2-88E8-C45F2F78328C}">
      <dgm:prSet phldrT="[Tekst]" custT="1"/>
      <dgm:spPr>
        <a:solidFill>
          <a:schemeClr val="accent1"/>
        </a:solidFill>
      </dgm:spPr>
      <dgm:t>
        <a:bodyPr/>
        <a:lstStyle/>
        <a:p>
          <a:r>
            <a:rPr lang="nb-NO" sz="1050" dirty="0"/>
            <a:t>VIRKSOMHETSOMRÅDE 2</a:t>
          </a:r>
        </a:p>
        <a:p>
          <a:r>
            <a:rPr lang="nb-NO" sz="1050" dirty="0"/>
            <a:t>miljøvern, landbruk og næringsutvikling</a:t>
          </a:r>
        </a:p>
      </dgm:t>
    </dgm:pt>
    <dgm:pt modelId="{3042B69E-6359-486B-8621-FEE603BF1B9C}" type="sibTrans" cxnId="{24E74616-6731-4DDD-8C02-723EAF961BC8}">
      <dgm:prSet custT="1"/>
      <dgm:spPr>
        <a:ln>
          <a:prstDash val="sysDot"/>
        </a:ln>
      </dgm:spPr>
      <dgm:t>
        <a:bodyPr/>
        <a:lstStyle/>
        <a:p>
          <a:endParaRPr lang="nb-NO"/>
        </a:p>
      </dgm:t>
    </dgm:pt>
    <dgm:pt modelId="{73C78F6B-6131-4677-93E5-E8A94F0D52F0}" type="parTrans" cxnId="{24E74616-6731-4DDD-8C02-723EAF961BC8}">
      <dgm:prSet/>
      <dgm:spPr/>
      <dgm:t>
        <a:bodyPr/>
        <a:lstStyle/>
        <a:p>
          <a:endParaRPr lang="nb-NO"/>
        </a:p>
      </dgm:t>
    </dgm:pt>
    <dgm:pt modelId="{D0344DDC-8F55-4033-A6F4-FD81D681618A}">
      <dgm:prSet phldrT="[Tekst]" custT="1"/>
      <dgm:spPr>
        <a:solidFill>
          <a:schemeClr val="accent1"/>
        </a:solidFill>
      </dgm:spPr>
      <dgm:t>
        <a:bodyPr/>
        <a:lstStyle/>
        <a:p>
          <a:r>
            <a:rPr lang="nb-NO" sz="1000" dirty="0"/>
            <a:t>VIRKSOMHETSOMRÅDE 3</a:t>
          </a:r>
        </a:p>
        <a:p>
          <a:r>
            <a:rPr lang="nb-NO" sz="1000" dirty="0"/>
            <a:t>beredskap, vergemål, justis, kommunal og regional samordning</a:t>
          </a:r>
        </a:p>
      </dgm:t>
    </dgm:pt>
    <dgm:pt modelId="{016316BA-4626-478F-B619-4F74B90C64FF}" type="sibTrans" cxnId="{C83345F7-C9D7-4582-AF81-5E52F4A2143B}">
      <dgm:prSet custT="1"/>
      <dgm:spPr>
        <a:ln>
          <a:prstDash val="sysDot"/>
        </a:ln>
      </dgm:spPr>
      <dgm:t>
        <a:bodyPr/>
        <a:lstStyle/>
        <a:p>
          <a:endParaRPr lang="nb-NO"/>
        </a:p>
      </dgm:t>
    </dgm:pt>
    <dgm:pt modelId="{C629C5F7-014C-465C-9F44-7F7ED9C0D3AC}" type="parTrans" cxnId="{C83345F7-C9D7-4582-AF81-5E52F4A2143B}">
      <dgm:prSet/>
      <dgm:spPr/>
      <dgm:t>
        <a:bodyPr/>
        <a:lstStyle/>
        <a:p>
          <a:endParaRPr lang="nb-NO"/>
        </a:p>
      </dgm:t>
    </dgm:pt>
    <dgm:pt modelId="{72C476B0-F20A-4EF5-BE1E-2645092B995D}">
      <dgm:prSet custT="1"/>
      <dgm:spPr>
        <a:solidFill>
          <a:schemeClr val="accent1"/>
        </a:solidFill>
      </dgm:spPr>
      <dgm:t>
        <a:bodyPr/>
        <a:lstStyle/>
        <a:p>
          <a:r>
            <a:rPr lang="nb-NO" sz="1050" dirty="0"/>
            <a:t>VIRKSOMHETSOMRÅDE 4</a:t>
          </a:r>
        </a:p>
        <a:p>
          <a:r>
            <a:rPr lang="nb-NO" sz="1050" dirty="0"/>
            <a:t>virksomhetsstyring og kommunikasjon</a:t>
          </a:r>
        </a:p>
      </dgm:t>
    </dgm:pt>
    <dgm:pt modelId="{328CCD12-1967-44E8-ADD3-6F0E8339E938}" type="sibTrans" cxnId="{2651820C-F4E9-4CC4-99A6-F14A52D89E3E}">
      <dgm:prSet custT="1"/>
      <dgm:spPr>
        <a:ln>
          <a:prstDash val="sysDot"/>
        </a:ln>
      </dgm:spPr>
      <dgm:t>
        <a:bodyPr/>
        <a:lstStyle/>
        <a:p>
          <a:endParaRPr lang="nb-NO"/>
        </a:p>
      </dgm:t>
    </dgm:pt>
    <dgm:pt modelId="{502E90F9-E424-48C6-8D41-00118DE56928}" type="parTrans" cxnId="{2651820C-F4E9-4CC4-99A6-F14A52D89E3E}">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4"/>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4">
        <dgm:presLayoutVars>
          <dgm:chPref val="3"/>
        </dgm:presLayoutVars>
      </dgm:prSet>
      <dgm:spPr/>
    </dgm:pt>
    <dgm:pt modelId="{AE4389E1-B609-4079-BE33-9ECB31A0F409}" type="pres">
      <dgm:prSet presAssocID="{AF9041BD-C952-4B86-A894-89148F6C266A}" presName="rootConnector" presStyleLbl="node2" presStyleIdx="0" presStyleCnt="4"/>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4"/>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4">
        <dgm:presLayoutVars>
          <dgm:chPref val="3"/>
        </dgm:presLayoutVars>
      </dgm:prSet>
      <dgm:spPr/>
    </dgm:pt>
    <dgm:pt modelId="{7A59863C-2861-4554-B51D-123C8AA5A637}" type="pres">
      <dgm:prSet presAssocID="{F249FCF1-CCE9-4FA2-88E8-C45F2F78328C}" presName="rootConnector" presStyleLbl="node2" presStyleIdx="1" presStyleCnt="4"/>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4"/>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4">
        <dgm:presLayoutVars>
          <dgm:chPref val="3"/>
        </dgm:presLayoutVars>
      </dgm:prSet>
      <dgm:spPr/>
    </dgm:pt>
    <dgm:pt modelId="{B0F3984F-6014-4942-85E2-FDA6A38EFAE1}" type="pres">
      <dgm:prSet presAssocID="{D0344DDC-8F55-4033-A6F4-FD81D681618A}" presName="rootConnector" presStyleLbl="node2" presStyleIdx="2" presStyleCnt="4"/>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4"/>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4">
        <dgm:presLayoutVars>
          <dgm:chPref val="3"/>
        </dgm:presLayoutVars>
      </dgm:prSet>
      <dgm:spPr/>
    </dgm:pt>
    <dgm:pt modelId="{7DC5A37F-945F-478E-874B-4E751415A05D}" type="pres">
      <dgm:prSet presAssocID="{72C476B0-F20A-4EF5-BE1E-2645092B995D}" presName="rootConnector" presStyleLbl="node2" presStyleIdx="3" presStyleCnt="4"/>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0D12B508-1CD4-4C9C-8EEA-0560C19CD9EC}" type="pres">
      <dgm:prSet presAssocID="{02DF0E28-7F03-47C9-BE2A-3E1C280F7C0C}" presName="hierChild3" presStyleCnt="0"/>
      <dgm:spPr/>
    </dgm:pt>
  </dgm:ptLst>
  <dgm:cxnLst>
    <dgm:cxn modelId="{4C2D2006-F8B7-4480-9438-D7185AED68F1}" type="presOf" srcId="{36C0BA03-B3F1-4EFA-A62F-84B733E6686C}" destId="{E6EA9A81-E724-450C-A319-67A2806CFCDB}"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24E74616-6731-4DDD-8C02-723EAF961BC8}" srcId="{02DF0E28-7F03-47C9-BE2A-3E1C280F7C0C}" destId="{F249FCF1-CCE9-4FA2-88E8-C45F2F78328C}" srcOrd="1"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0" destOrd="0" parTransId="{36C0BA03-B3F1-4EFA-A62F-84B733E6686C}" sibTransId="{414D6496-57F0-4C69-9D0A-7BCAF1F387C5}"/>
    <dgm:cxn modelId="{2FDD3BDA-B191-4443-8DB8-5B88ECBBBD40}" type="presOf" srcId="{D0344DDC-8F55-4033-A6F4-FD81D681618A}" destId="{B0F3984F-6014-4942-85E2-FDA6A38EFAE1}" srcOrd="1"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2"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tx1"/>
        </a:solidFill>
      </dgm:spPr>
      <dgm:t>
        <a:bodyPr/>
        <a:lstStyle/>
        <a:p>
          <a:r>
            <a:rPr lang="nb-NO" sz="1000" dirty="0"/>
            <a:t>Helse, sosial, barnehage, opplæring, barnevern og familie</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dirty="0"/>
            <a:t>Miljøvern, landbruk og næringsutvikling</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dirty="0"/>
            <a:t>Beredskap, vergemål, justis, kommunal og regional samordning</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dirty="0"/>
            <a:t>Virksomhetsstyring og kommunikasjon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9E64DC1F-672B-49C1-B66C-1414000629FF}">
      <dgm:prSet custT="1"/>
      <dgm:spPr/>
      <dgm:t>
        <a:bodyPr/>
        <a:lstStyle/>
        <a:p>
          <a:pPr algn="ctr"/>
          <a:r>
            <a:rPr lang="nb-NO" sz="900" dirty="0"/>
            <a:t>Barnehage og opplæring</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dirty="0"/>
            <a:t>Helse og omsorg</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dirty="0"/>
            <a:t>Barnevern og familie</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dirty="0"/>
            <a:t>Jord og mat</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dirty="0"/>
            <a:t>Skog- og </a:t>
          </a:r>
          <a:r>
            <a:rPr lang="nb-NO" sz="900" dirty="0" err="1"/>
            <a:t>trebruk</a:t>
          </a:r>
          <a:endParaRPr lang="nb-NO" sz="900" dirty="0"/>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dirty="0"/>
            <a:t>Samfunnssikkerhet og beredskap</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dirty="0"/>
            <a:t>Vergemål</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dirty="0"/>
            <a:t>Juridisk enhet</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dirty="0"/>
            <a:t>Virksomhetsutvikling, styring og kommunikasjon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dirty="0"/>
            <a:t>Felles tjenester og drift</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1C6A1F89-8827-4CF6-96CD-2C013E5ACDC0}">
      <dgm:prSet custT="1"/>
      <dgm:spPr/>
      <dgm:t>
        <a:bodyPr/>
        <a:lstStyle/>
        <a:p>
          <a:r>
            <a:rPr lang="nb-NO" sz="900" dirty="0"/>
            <a:t>Sosial</a:t>
          </a:r>
        </a:p>
      </dgm:t>
    </dgm:pt>
    <dgm:pt modelId="{47ABC653-7F10-4C2F-AE28-AFE6AE4CDE82}" type="parTrans" cxnId="{EEEDBF34-80A8-44ED-87A0-2E545E6E8104}">
      <dgm:prSet/>
      <dgm:spPr/>
      <dgm:t>
        <a:bodyPr/>
        <a:lstStyle/>
        <a:p>
          <a:endParaRPr lang="nb-NO"/>
        </a:p>
      </dgm:t>
    </dgm:pt>
    <dgm:pt modelId="{288A9B4B-4436-4996-A4D9-F3B42982E201}" type="sibTrans" cxnId="{EEEDBF34-80A8-44ED-87A0-2E545E6E8104}">
      <dgm:prSet/>
      <dgm:spPr/>
      <dgm:t>
        <a:bodyPr/>
        <a:lstStyle/>
        <a:p>
          <a:endParaRPr lang="nb-NO"/>
        </a:p>
      </dgm:t>
    </dgm:pt>
    <dgm:pt modelId="{92471CE8-6F64-4AFF-B34D-8BE8312BBD09}">
      <dgm:prSet custT="1"/>
      <dgm:spPr/>
      <dgm:t>
        <a:bodyPr/>
        <a:lstStyle/>
        <a:p>
          <a:r>
            <a:rPr lang="nb-NO" sz="900" dirty="0"/>
            <a:t>Vannforvaltning og forurensning</a:t>
          </a:r>
        </a:p>
      </dgm:t>
    </dgm:pt>
    <dgm:pt modelId="{EDDD6797-EB6D-438E-B656-A2FC0655D091}" type="parTrans" cxnId="{AAC78E72-1986-4D0A-AFFA-532E7348D81F}">
      <dgm:prSet/>
      <dgm:spPr/>
      <dgm:t>
        <a:bodyPr/>
        <a:lstStyle/>
        <a:p>
          <a:endParaRPr lang="nb-NO"/>
        </a:p>
      </dgm:t>
    </dgm:pt>
    <dgm:pt modelId="{2191B814-381C-45B7-AD12-64BC5045FF1D}" type="sibTrans" cxnId="{AAC78E72-1986-4D0A-AFFA-532E7348D81F}">
      <dgm:prSet/>
      <dgm:spPr/>
      <dgm:t>
        <a:bodyPr/>
        <a:lstStyle/>
        <a:p>
          <a:endParaRPr lang="nb-NO"/>
        </a:p>
      </dgm:t>
    </dgm:pt>
    <dgm:pt modelId="{377267B1-1E26-430B-B094-8A9453AF7BA6}">
      <dgm:prSet custT="1"/>
      <dgm:spPr/>
      <dgm:t>
        <a:bodyPr/>
        <a:lstStyle/>
        <a:p>
          <a:r>
            <a:rPr lang="nb-NO" sz="900" dirty="0"/>
            <a:t>Naturmangfold og verneområder</a:t>
          </a:r>
        </a:p>
      </dgm:t>
    </dgm:pt>
    <dgm:pt modelId="{6E97315C-486E-488A-8FA6-CA976997F059}" type="parTrans" cxnId="{F3506973-ED73-452C-9FDD-DBAB4209303A}">
      <dgm:prSet/>
      <dgm:spPr/>
      <dgm:t>
        <a:bodyPr/>
        <a:lstStyle/>
        <a:p>
          <a:endParaRPr lang="nb-NO"/>
        </a:p>
      </dgm:t>
    </dgm:pt>
    <dgm:pt modelId="{15B6A562-2545-408C-A954-B06EFC054256}" type="sibTrans" cxnId="{F3506973-ED73-452C-9FDD-DBAB4209303A}">
      <dgm:prSet/>
      <dgm:spPr/>
      <dgm:t>
        <a:bodyPr/>
        <a:lstStyle/>
        <a:p>
          <a:endParaRPr lang="nb-NO"/>
        </a:p>
      </dgm:t>
    </dgm:pt>
    <dgm:pt modelId="{80DAA843-ADB0-4788-ABC9-3E65DDDDF7F7}">
      <dgm:prSet custT="1"/>
      <dgm:spPr/>
      <dgm:t>
        <a:bodyPr/>
        <a:lstStyle/>
        <a:p>
          <a:r>
            <a:rPr lang="nb-NO" sz="900" dirty="0"/>
            <a:t>Areal og klima</a:t>
          </a:r>
        </a:p>
      </dgm:t>
    </dgm:pt>
    <dgm:pt modelId="{41804451-4AC8-4FF5-8D47-0B27C94588E0}" type="parTrans" cxnId="{3B40B653-797F-4F71-90BB-D899FA3CF180}">
      <dgm:prSet/>
      <dgm:spPr/>
      <dgm:t>
        <a:bodyPr/>
        <a:lstStyle/>
        <a:p>
          <a:endParaRPr lang="nb-NO"/>
        </a:p>
      </dgm:t>
    </dgm:pt>
    <dgm:pt modelId="{BBE9BD5B-00D0-4460-82E3-984F725795FB}" type="sibTrans" cxnId="{3B40B653-797F-4F71-90BB-D899FA3CF180}">
      <dgm:prSet/>
      <dgm:spPr/>
      <dgm:t>
        <a:bodyPr/>
        <a:lstStyle/>
        <a:p>
          <a:endParaRPr lang="nb-NO"/>
        </a:p>
      </dgm:t>
    </dgm:pt>
    <dgm:pt modelId="{47A112C8-2A9D-43A2-B06C-7B58B566C087}">
      <dgm:prSet custT="1"/>
      <dgm:spPr/>
      <dgm:t>
        <a:bodyPr/>
        <a:lstStyle/>
        <a:p>
          <a:r>
            <a:rPr lang="nb-NO" sz="900" dirty="0"/>
            <a:t>Kommunal og regional samordning</a:t>
          </a:r>
        </a:p>
      </dgm:t>
    </dgm:pt>
    <dgm:pt modelId="{54681513-0E3E-4DEA-9314-2C5B7680A58C}" type="parTrans" cxnId="{72B04B04-FAD8-4FA0-8D7D-A217567A8DE3}">
      <dgm:prSet/>
      <dgm:spPr/>
      <dgm:t>
        <a:bodyPr/>
        <a:lstStyle/>
        <a:p>
          <a:endParaRPr lang="nb-NO"/>
        </a:p>
      </dgm:t>
    </dgm:pt>
    <dgm:pt modelId="{E633DBF6-E7BC-40E8-AE07-4A11BD5F79D7}" type="sibTrans" cxnId="{72B04B04-FAD8-4FA0-8D7D-A217567A8DE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4"/>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4">
        <dgm:presLayoutVars>
          <dgm:chPref val="3"/>
        </dgm:presLayoutVars>
      </dgm:prSet>
      <dgm:spPr/>
    </dgm:pt>
    <dgm:pt modelId="{AE4389E1-B609-4079-BE33-9ECB31A0F409}" type="pres">
      <dgm:prSet presAssocID="{AF9041BD-C952-4B86-A894-89148F6C266A}" presName="rootConnector" presStyleLbl="node2" presStyleIdx="0" presStyleCnt="4"/>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5"/>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5" custScaleY="66232">
        <dgm:presLayoutVars>
          <dgm:chPref val="3"/>
        </dgm:presLayoutVars>
      </dgm:prSet>
      <dgm:spPr/>
    </dgm:pt>
    <dgm:pt modelId="{D081F199-C51D-4286-AE79-B9CA09B24249}" type="pres">
      <dgm:prSet presAssocID="{9E64DC1F-672B-49C1-B66C-1414000629FF}" presName="rootConnector" presStyleLbl="node3" presStyleIdx="0" presStyleCnt="15"/>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5"/>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5" custScaleY="66232">
        <dgm:presLayoutVars>
          <dgm:chPref val="3"/>
        </dgm:presLayoutVars>
      </dgm:prSet>
      <dgm:spPr/>
    </dgm:pt>
    <dgm:pt modelId="{6F0A6178-D3C6-4969-A72F-E0B3F5536A65}" type="pres">
      <dgm:prSet presAssocID="{8B46BCB3-9871-4FAC-8864-FF461453ABAB}" presName="rootConnector" presStyleLbl="node3" presStyleIdx="1" presStyleCnt="15"/>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5"/>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5" custScaleY="66232">
        <dgm:presLayoutVars>
          <dgm:chPref val="3"/>
        </dgm:presLayoutVars>
      </dgm:prSet>
      <dgm:spPr/>
    </dgm:pt>
    <dgm:pt modelId="{03D7907E-B3FC-4860-BDFF-CBE51089CF17}" type="pres">
      <dgm:prSet presAssocID="{F3FAB0EC-2EFE-4B82-A0F5-80D672030D4E}" presName="rootConnector" presStyleLbl="node3" presStyleIdx="2" presStyleCnt="15"/>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06272699-FF4F-4744-8319-2540627A1474}" type="pres">
      <dgm:prSet presAssocID="{47ABC653-7F10-4C2F-AE28-AFE6AE4CDE82}" presName="Name37" presStyleLbl="parChTrans1D3" presStyleIdx="3" presStyleCnt="15"/>
      <dgm:spPr/>
    </dgm:pt>
    <dgm:pt modelId="{BFB618F8-0400-433A-8CD4-FFCEB22FC96C}" type="pres">
      <dgm:prSet presAssocID="{1C6A1F89-8827-4CF6-96CD-2C013E5ACDC0}" presName="hierRoot2" presStyleCnt="0">
        <dgm:presLayoutVars>
          <dgm:hierBranch val="init"/>
        </dgm:presLayoutVars>
      </dgm:prSet>
      <dgm:spPr/>
    </dgm:pt>
    <dgm:pt modelId="{50E5994F-CDA5-402F-89B7-348628C3B3D1}" type="pres">
      <dgm:prSet presAssocID="{1C6A1F89-8827-4CF6-96CD-2C013E5ACDC0}" presName="rootComposite" presStyleCnt="0"/>
      <dgm:spPr/>
    </dgm:pt>
    <dgm:pt modelId="{3B134F16-F973-42D5-AE06-11E401390740}" type="pres">
      <dgm:prSet presAssocID="{1C6A1F89-8827-4CF6-96CD-2C013E5ACDC0}" presName="rootText" presStyleLbl="node3" presStyleIdx="3" presStyleCnt="15" custScaleY="66232">
        <dgm:presLayoutVars>
          <dgm:chPref val="3"/>
        </dgm:presLayoutVars>
      </dgm:prSet>
      <dgm:spPr/>
    </dgm:pt>
    <dgm:pt modelId="{6A607EDD-4517-4400-8A52-2C75FE988E94}" type="pres">
      <dgm:prSet presAssocID="{1C6A1F89-8827-4CF6-96CD-2C013E5ACDC0}" presName="rootConnector" presStyleLbl="node3" presStyleIdx="3" presStyleCnt="15"/>
      <dgm:spPr/>
    </dgm:pt>
    <dgm:pt modelId="{966E5734-114A-4C65-B9C9-A9C525F0B85A}" type="pres">
      <dgm:prSet presAssocID="{1C6A1F89-8827-4CF6-96CD-2C013E5ACDC0}" presName="hierChild4" presStyleCnt="0"/>
      <dgm:spPr/>
    </dgm:pt>
    <dgm:pt modelId="{510F76B3-E980-45AD-85FC-D35EB66DCC26}" type="pres">
      <dgm:prSet presAssocID="{1C6A1F89-8827-4CF6-96CD-2C013E5ACDC0}"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4"/>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4">
        <dgm:presLayoutVars>
          <dgm:chPref val="3"/>
        </dgm:presLayoutVars>
      </dgm:prSet>
      <dgm:spPr/>
    </dgm:pt>
    <dgm:pt modelId="{7A59863C-2861-4554-B51D-123C8AA5A637}" type="pres">
      <dgm:prSet presAssocID="{F249FCF1-CCE9-4FA2-88E8-C45F2F78328C}" presName="rootConnector" presStyleLbl="node2" presStyleIdx="1" presStyleCnt="4"/>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4" presStyleCnt="15"/>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4" presStyleCnt="15" custScaleY="66232">
        <dgm:presLayoutVars>
          <dgm:chPref val="3"/>
        </dgm:presLayoutVars>
      </dgm:prSet>
      <dgm:spPr/>
    </dgm:pt>
    <dgm:pt modelId="{2CB855CF-56DE-4CA2-B4F1-2022331691CB}" type="pres">
      <dgm:prSet presAssocID="{75DB5BD8-C3A4-4756-B7CE-6A6512298477}" presName="rootConnector" presStyleLbl="node3" presStyleIdx="4" presStyleCnt="15"/>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5" presStyleCnt="15"/>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5" presStyleCnt="15" custScaleY="66232">
        <dgm:presLayoutVars>
          <dgm:chPref val="3"/>
        </dgm:presLayoutVars>
      </dgm:prSet>
      <dgm:spPr/>
    </dgm:pt>
    <dgm:pt modelId="{452CB0CB-CC04-4811-AB62-A3CB8C0061D7}" type="pres">
      <dgm:prSet presAssocID="{BB004931-FB7A-4722-A044-3E064B88D5E3}" presName="rootConnector" presStyleLbl="node3" presStyleIdx="5" presStyleCnt="15"/>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06B4E443-2D90-4B31-98AC-0E9FF95E82AB}" type="pres">
      <dgm:prSet presAssocID="{EDDD6797-EB6D-438E-B656-A2FC0655D091}" presName="Name37" presStyleLbl="parChTrans1D3" presStyleIdx="6" presStyleCnt="15"/>
      <dgm:spPr/>
    </dgm:pt>
    <dgm:pt modelId="{97AC11AD-BB52-49D6-97E3-30B463E22E7D}" type="pres">
      <dgm:prSet presAssocID="{92471CE8-6F64-4AFF-B34D-8BE8312BBD09}" presName="hierRoot2" presStyleCnt="0">
        <dgm:presLayoutVars>
          <dgm:hierBranch val="init"/>
        </dgm:presLayoutVars>
      </dgm:prSet>
      <dgm:spPr/>
    </dgm:pt>
    <dgm:pt modelId="{5A67C551-092C-4DD6-B8B0-07495430EBE9}" type="pres">
      <dgm:prSet presAssocID="{92471CE8-6F64-4AFF-B34D-8BE8312BBD09}" presName="rootComposite" presStyleCnt="0"/>
      <dgm:spPr/>
    </dgm:pt>
    <dgm:pt modelId="{87DBCEA4-0A31-47D1-8DE3-8EE2DAA4E0BC}" type="pres">
      <dgm:prSet presAssocID="{92471CE8-6F64-4AFF-B34D-8BE8312BBD09}" presName="rootText" presStyleLbl="node3" presStyleIdx="6" presStyleCnt="15" custScaleY="66232">
        <dgm:presLayoutVars>
          <dgm:chPref val="3"/>
        </dgm:presLayoutVars>
      </dgm:prSet>
      <dgm:spPr/>
    </dgm:pt>
    <dgm:pt modelId="{C8F3D424-B1C0-4A1C-9B68-2DA62890CA0F}" type="pres">
      <dgm:prSet presAssocID="{92471CE8-6F64-4AFF-B34D-8BE8312BBD09}" presName="rootConnector" presStyleLbl="node3" presStyleIdx="6" presStyleCnt="15"/>
      <dgm:spPr/>
    </dgm:pt>
    <dgm:pt modelId="{EA4D4B3F-1565-4543-A433-8F663E483091}" type="pres">
      <dgm:prSet presAssocID="{92471CE8-6F64-4AFF-B34D-8BE8312BBD09}" presName="hierChild4" presStyleCnt="0"/>
      <dgm:spPr/>
    </dgm:pt>
    <dgm:pt modelId="{F600D021-1345-46A6-B173-404D95C5D449}" type="pres">
      <dgm:prSet presAssocID="{92471CE8-6F64-4AFF-B34D-8BE8312BBD09}" presName="hierChild5" presStyleCnt="0"/>
      <dgm:spPr/>
    </dgm:pt>
    <dgm:pt modelId="{CE62C234-87AF-4752-8440-71F43EE457C8}" type="pres">
      <dgm:prSet presAssocID="{6E97315C-486E-488A-8FA6-CA976997F059}" presName="Name37" presStyleLbl="parChTrans1D3" presStyleIdx="7" presStyleCnt="15"/>
      <dgm:spPr/>
    </dgm:pt>
    <dgm:pt modelId="{6A278182-5CC2-45B2-8E61-87AB956E0E23}" type="pres">
      <dgm:prSet presAssocID="{377267B1-1E26-430B-B094-8A9453AF7BA6}" presName="hierRoot2" presStyleCnt="0">
        <dgm:presLayoutVars>
          <dgm:hierBranch val="init"/>
        </dgm:presLayoutVars>
      </dgm:prSet>
      <dgm:spPr/>
    </dgm:pt>
    <dgm:pt modelId="{1C8EE591-7F7C-487A-A456-8E60AE97FAA9}" type="pres">
      <dgm:prSet presAssocID="{377267B1-1E26-430B-B094-8A9453AF7BA6}" presName="rootComposite" presStyleCnt="0"/>
      <dgm:spPr/>
    </dgm:pt>
    <dgm:pt modelId="{073E3671-04EC-49D9-9F34-03B08B211090}" type="pres">
      <dgm:prSet presAssocID="{377267B1-1E26-430B-B094-8A9453AF7BA6}" presName="rootText" presStyleLbl="node3" presStyleIdx="7" presStyleCnt="15" custScaleY="66232">
        <dgm:presLayoutVars>
          <dgm:chPref val="3"/>
        </dgm:presLayoutVars>
      </dgm:prSet>
      <dgm:spPr/>
    </dgm:pt>
    <dgm:pt modelId="{3586EEF3-6E55-452B-84C2-EF246FC5D9CF}" type="pres">
      <dgm:prSet presAssocID="{377267B1-1E26-430B-B094-8A9453AF7BA6}" presName="rootConnector" presStyleLbl="node3" presStyleIdx="7" presStyleCnt="15"/>
      <dgm:spPr/>
    </dgm:pt>
    <dgm:pt modelId="{408D7E6B-EF68-4789-9F3F-F529074CDA97}" type="pres">
      <dgm:prSet presAssocID="{377267B1-1E26-430B-B094-8A9453AF7BA6}" presName="hierChild4" presStyleCnt="0"/>
      <dgm:spPr/>
    </dgm:pt>
    <dgm:pt modelId="{BB6B40A8-8DB0-4250-A334-A9311E7B82A6}" type="pres">
      <dgm:prSet presAssocID="{377267B1-1E26-430B-B094-8A9453AF7BA6}" presName="hierChild5" presStyleCnt="0"/>
      <dgm:spPr/>
    </dgm:pt>
    <dgm:pt modelId="{3378565C-5A4A-49D2-AC18-9C034B9F53E4}" type="pres">
      <dgm:prSet presAssocID="{41804451-4AC8-4FF5-8D47-0B27C94588E0}" presName="Name37" presStyleLbl="parChTrans1D3" presStyleIdx="8" presStyleCnt="15"/>
      <dgm:spPr/>
    </dgm:pt>
    <dgm:pt modelId="{1FC710B8-A7BB-486E-BD4C-1525B2D7FB50}" type="pres">
      <dgm:prSet presAssocID="{80DAA843-ADB0-4788-ABC9-3E65DDDDF7F7}" presName="hierRoot2" presStyleCnt="0">
        <dgm:presLayoutVars>
          <dgm:hierBranch val="init"/>
        </dgm:presLayoutVars>
      </dgm:prSet>
      <dgm:spPr/>
    </dgm:pt>
    <dgm:pt modelId="{3816374E-A92E-4F32-A806-D3DB6C6CC2A3}" type="pres">
      <dgm:prSet presAssocID="{80DAA843-ADB0-4788-ABC9-3E65DDDDF7F7}" presName="rootComposite" presStyleCnt="0"/>
      <dgm:spPr/>
    </dgm:pt>
    <dgm:pt modelId="{58EDB196-02E9-492E-ADE6-6CEDA205EEE9}" type="pres">
      <dgm:prSet presAssocID="{80DAA843-ADB0-4788-ABC9-3E65DDDDF7F7}" presName="rootText" presStyleLbl="node3" presStyleIdx="8" presStyleCnt="15" custScaleY="66232">
        <dgm:presLayoutVars>
          <dgm:chPref val="3"/>
        </dgm:presLayoutVars>
      </dgm:prSet>
      <dgm:spPr/>
    </dgm:pt>
    <dgm:pt modelId="{6E45E4C9-E7E5-4797-8D40-F29450D67401}" type="pres">
      <dgm:prSet presAssocID="{80DAA843-ADB0-4788-ABC9-3E65DDDDF7F7}" presName="rootConnector" presStyleLbl="node3" presStyleIdx="8" presStyleCnt="15"/>
      <dgm:spPr/>
    </dgm:pt>
    <dgm:pt modelId="{A3095B42-E297-40F6-80FF-FA7ACE6099E5}" type="pres">
      <dgm:prSet presAssocID="{80DAA843-ADB0-4788-ABC9-3E65DDDDF7F7}" presName="hierChild4" presStyleCnt="0"/>
      <dgm:spPr/>
    </dgm:pt>
    <dgm:pt modelId="{576C5ECC-6D42-4A89-91EA-BA00B673266D}" type="pres">
      <dgm:prSet presAssocID="{80DAA843-ADB0-4788-ABC9-3E65DDDDF7F7}"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4"/>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4">
        <dgm:presLayoutVars>
          <dgm:chPref val="3"/>
        </dgm:presLayoutVars>
      </dgm:prSet>
      <dgm:spPr/>
    </dgm:pt>
    <dgm:pt modelId="{B0F3984F-6014-4942-85E2-FDA6A38EFAE1}" type="pres">
      <dgm:prSet presAssocID="{D0344DDC-8F55-4033-A6F4-FD81D681618A}" presName="rootConnector" presStyleLbl="node2" presStyleIdx="2" presStyleCnt="4"/>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9" presStyleCnt="15"/>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9" presStyleCnt="15" custScaleY="66232">
        <dgm:presLayoutVars>
          <dgm:chPref val="3"/>
        </dgm:presLayoutVars>
      </dgm:prSet>
      <dgm:spPr/>
    </dgm:pt>
    <dgm:pt modelId="{E86F0161-CEE8-48E7-94E0-234520B35ED8}" type="pres">
      <dgm:prSet presAssocID="{22006AAA-A47D-494C-8775-C9D8FA095457}" presName="rootConnector" presStyleLbl="node3" presStyleIdx="9" presStyleCnt="15"/>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10" presStyleCnt="15"/>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10" presStyleCnt="15" custScaleY="66232">
        <dgm:presLayoutVars>
          <dgm:chPref val="3"/>
        </dgm:presLayoutVars>
      </dgm:prSet>
      <dgm:spPr/>
    </dgm:pt>
    <dgm:pt modelId="{A251A243-D777-4290-85F9-ACCD0F09FCC7}" type="pres">
      <dgm:prSet presAssocID="{107B4AD6-E221-4697-9792-20C964819541}" presName="rootConnector" presStyleLbl="node3" presStyleIdx="10" presStyleCnt="15"/>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11" presStyleCnt="15"/>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11" presStyleCnt="15" custScaleY="66232">
        <dgm:presLayoutVars>
          <dgm:chPref val="3"/>
        </dgm:presLayoutVars>
      </dgm:prSet>
      <dgm:spPr/>
    </dgm:pt>
    <dgm:pt modelId="{995D3D0C-3AFD-422D-9617-1CBE9F115B50}" type="pres">
      <dgm:prSet presAssocID="{32468B7D-8285-495A-9993-F3A119679601}" presName="rootConnector" presStyleLbl="node3" presStyleIdx="11" presStyleCnt="15"/>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00FE3EA7-0FB5-4D24-A600-466BA35D6E4F}" type="pres">
      <dgm:prSet presAssocID="{54681513-0E3E-4DEA-9314-2C5B7680A58C}" presName="Name37" presStyleLbl="parChTrans1D3" presStyleIdx="12" presStyleCnt="15"/>
      <dgm:spPr/>
    </dgm:pt>
    <dgm:pt modelId="{7874E2E4-1F8F-4C7D-8491-34CB0C270C1C}" type="pres">
      <dgm:prSet presAssocID="{47A112C8-2A9D-43A2-B06C-7B58B566C087}" presName="hierRoot2" presStyleCnt="0">
        <dgm:presLayoutVars>
          <dgm:hierBranch val="init"/>
        </dgm:presLayoutVars>
      </dgm:prSet>
      <dgm:spPr/>
    </dgm:pt>
    <dgm:pt modelId="{C764FE50-B38D-4205-9421-4C9B7195EC23}" type="pres">
      <dgm:prSet presAssocID="{47A112C8-2A9D-43A2-B06C-7B58B566C087}" presName="rootComposite" presStyleCnt="0"/>
      <dgm:spPr/>
    </dgm:pt>
    <dgm:pt modelId="{B8AE307A-4F10-4474-BF31-4E67E539D541}" type="pres">
      <dgm:prSet presAssocID="{47A112C8-2A9D-43A2-B06C-7B58B566C087}" presName="rootText" presStyleLbl="node3" presStyleIdx="12" presStyleCnt="15" custScaleY="66232">
        <dgm:presLayoutVars>
          <dgm:chPref val="3"/>
        </dgm:presLayoutVars>
      </dgm:prSet>
      <dgm:spPr/>
    </dgm:pt>
    <dgm:pt modelId="{0E17AFF5-E9A6-44F2-9A67-D5EE63961445}" type="pres">
      <dgm:prSet presAssocID="{47A112C8-2A9D-43A2-B06C-7B58B566C087}" presName="rootConnector" presStyleLbl="node3" presStyleIdx="12" presStyleCnt="15"/>
      <dgm:spPr/>
    </dgm:pt>
    <dgm:pt modelId="{BC8FC423-58C4-4EA7-8474-D341F6BD5FD3}" type="pres">
      <dgm:prSet presAssocID="{47A112C8-2A9D-43A2-B06C-7B58B566C087}" presName="hierChild4" presStyleCnt="0"/>
      <dgm:spPr/>
    </dgm:pt>
    <dgm:pt modelId="{A38079EA-55A8-4D45-870B-D9AD5EB80770}" type="pres">
      <dgm:prSet presAssocID="{47A112C8-2A9D-43A2-B06C-7B58B566C087}"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4"/>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4">
        <dgm:presLayoutVars>
          <dgm:chPref val="3"/>
        </dgm:presLayoutVars>
      </dgm:prSet>
      <dgm:spPr/>
    </dgm:pt>
    <dgm:pt modelId="{7DC5A37F-945F-478E-874B-4E751415A05D}" type="pres">
      <dgm:prSet presAssocID="{72C476B0-F20A-4EF5-BE1E-2645092B995D}" presName="rootConnector" presStyleLbl="node2" presStyleIdx="3" presStyleCnt="4"/>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13" presStyleCnt="15"/>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13" presStyleCnt="15" custScaleY="66232">
        <dgm:presLayoutVars>
          <dgm:chPref val="3"/>
        </dgm:presLayoutVars>
      </dgm:prSet>
      <dgm:spPr/>
    </dgm:pt>
    <dgm:pt modelId="{8157BD5F-A0BD-458C-87B0-EF0DB0C34D9F}" type="pres">
      <dgm:prSet presAssocID="{E0353EE4-59C3-4D77-9E2C-54C1371DF5E1}" presName="rootConnector" presStyleLbl="node3" presStyleIdx="13" presStyleCnt="15"/>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4" presStyleCnt="15"/>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4" presStyleCnt="15" custScaleY="66232">
        <dgm:presLayoutVars>
          <dgm:chPref val="3"/>
        </dgm:presLayoutVars>
      </dgm:prSet>
      <dgm:spPr/>
    </dgm:pt>
    <dgm:pt modelId="{257116C2-A7AC-4CEE-9EAC-FB7E33AB6955}" type="pres">
      <dgm:prSet presAssocID="{B599504E-6D5F-4A3D-9362-0EFCD89082FA}" presName="rootConnector" presStyleLbl="node3" presStyleIdx="14" presStyleCnt="15"/>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0D12B508-1CD4-4C9C-8EEA-0560C19CD9EC}" type="pres">
      <dgm:prSet presAssocID="{02DF0E28-7F03-47C9-BE2A-3E1C280F7C0C}" presName="hierChild3" presStyleCnt="0"/>
      <dgm:spPr/>
    </dgm:pt>
  </dgm:ptLst>
  <dgm:cxnLst>
    <dgm:cxn modelId="{3A316101-75E7-4295-8362-688E5CF29486}" type="presOf" srcId="{377267B1-1E26-430B-B094-8A9453AF7BA6}" destId="{073E3671-04EC-49D9-9F34-03B08B211090}" srcOrd="0" destOrd="0" presId="urn:microsoft.com/office/officeart/2005/8/layout/orgChart1"/>
    <dgm:cxn modelId="{72B04B04-FAD8-4FA0-8D7D-A217567A8DE3}" srcId="{D0344DDC-8F55-4033-A6F4-FD81D681618A}" destId="{47A112C8-2A9D-43A2-B06C-7B58B566C087}" srcOrd="3" destOrd="0" parTransId="{54681513-0E3E-4DEA-9314-2C5B7680A58C}" sibTransId="{E633DBF6-E7BC-40E8-AE07-4A11BD5F79D7}"/>
    <dgm:cxn modelId="{4C2D2006-F8B7-4480-9438-D7185AED68F1}" type="presOf" srcId="{36C0BA03-B3F1-4EFA-A62F-84B733E6686C}" destId="{E6EA9A81-E724-450C-A319-67A2806CFCDB}" srcOrd="0"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83A8460D-88EB-402B-B2D4-E66F2C90DD93}" type="presOf" srcId="{80DAA843-ADB0-4788-ABC9-3E65DDDDF7F7}" destId="{58EDB196-02E9-492E-ADE6-6CEDA205EEE9}" srcOrd="0" destOrd="0" presId="urn:microsoft.com/office/officeart/2005/8/layout/orgChart1"/>
    <dgm:cxn modelId="{4A40570D-54BF-49BB-8C69-8B8AEE5F5736}" type="presOf" srcId="{80DAA843-ADB0-4788-ABC9-3E65DDDDF7F7}" destId="{6E45E4C9-E7E5-4797-8D40-F29450D67401}" srcOrd="1" destOrd="0" presId="urn:microsoft.com/office/officeart/2005/8/layout/orgChart1"/>
    <dgm:cxn modelId="{24E74616-6731-4DDD-8C02-723EAF961BC8}" srcId="{02DF0E28-7F03-47C9-BE2A-3E1C280F7C0C}" destId="{F249FCF1-CCE9-4FA2-88E8-C45F2F78328C}" srcOrd="1"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EEEDBF34-80A8-44ED-87A0-2E545E6E8104}" srcId="{AF9041BD-C952-4B86-A894-89148F6C266A}" destId="{1C6A1F89-8827-4CF6-96CD-2C013E5ACDC0}" srcOrd="3" destOrd="0" parTransId="{47ABC653-7F10-4C2F-AE28-AFE6AE4CDE82}" sibTransId="{288A9B4B-4436-4996-A4D9-F3B42982E20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E2C5AE48-32E3-4DDF-925E-52FCAF7DDBBB}" type="presOf" srcId="{92471CE8-6F64-4AFF-B34D-8BE8312BBD09}" destId="{87DBCEA4-0A31-47D1-8DE3-8EE2DAA4E0BC}"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0D15976E-E288-4E4B-BB30-EA0C38710AEC}" type="presOf" srcId="{9E64DC1F-672B-49C1-B66C-1414000629FF}" destId="{D081F199-C51D-4286-AE79-B9CA09B24249}" srcOrd="1"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AAC78E72-1986-4D0A-AFFA-532E7348D81F}" srcId="{F249FCF1-CCE9-4FA2-88E8-C45F2F78328C}" destId="{92471CE8-6F64-4AFF-B34D-8BE8312BBD09}" srcOrd="2" destOrd="0" parTransId="{EDDD6797-EB6D-438E-B656-A2FC0655D091}" sibTransId="{2191B814-381C-45B7-AD12-64BC5045FF1D}"/>
    <dgm:cxn modelId="{F3506973-ED73-452C-9FDD-DBAB4209303A}" srcId="{F249FCF1-CCE9-4FA2-88E8-C45F2F78328C}" destId="{377267B1-1E26-430B-B094-8A9453AF7BA6}" srcOrd="3" destOrd="0" parTransId="{6E97315C-486E-488A-8FA6-CA976997F059}" sibTransId="{15B6A562-2545-408C-A954-B06EFC054256}"/>
    <dgm:cxn modelId="{3B40B653-797F-4F71-90BB-D899FA3CF180}" srcId="{F249FCF1-CCE9-4FA2-88E8-C45F2F78328C}" destId="{80DAA843-ADB0-4788-ABC9-3E65DDDDF7F7}" srcOrd="4" destOrd="0" parTransId="{41804451-4AC8-4FF5-8D47-0B27C94588E0}" sibTransId="{BBE9BD5B-00D0-4460-82E3-984F725795FB}"/>
    <dgm:cxn modelId="{B8776756-9BF4-48E7-BD88-0D2E902391B1}" srcId="{72C476B0-F20A-4EF5-BE1E-2645092B995D}" destId="{E0353EE4-59C3-4D77-9E2C-54C1371DF5E1}" srcOrd="0" destOrd="0" parTransId="{D962012B-A854-44AA-856D-16B1C4C3DF26}" sibTransId="{1E32B75C-6D90-432B-877F-BB2F122E2A3E}"/>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31081E80-6368-42D2-A31F-209EEECF9314}" type="presOf" srcId="{47ABC653-7F10-4C2F-AE28-AFE6AE4CDE82}" destId="{06272699-FF4F-4744-8319-2540627A1474}" srcOrd="0"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423FFA8A-C008-4694-829B-2B33B2E52807}" type="presOf" srcId="{54681513-0E3E-4DEA-9314-2C5B7680A58C}" destId="{00FE3EA7-0FB5-4D24-A600-466BA35D6E4F}"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C799AC97-A724-43A0-B935-836E35A2231F}" type="presOf" srcId="{47A112C8-2A9D-43A2-B06C-7B58B566C087}" destId="{0E17AFF5-E9A6-44F2-9A67-D5EE63961445}" srcOrd="1"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D840B9A-242D-43DF-9635-57D4894CFD82}" type="presOf" srcId="{377267B1-1E26-430B-B094-8A9453AF7BA6}" destId="{3586EEF3-6E55-452B-84C2-EF246FC5D9CF}" srcOrd="1" destOrd="0" presId="urn:microsoft.com/office/officeart/2005/8/layout/orgChart1"/>
    <dgm:cxn modelId="{6B2BC5A0-D8CB-4BAF-8123-95B76A995DD9}" type="presOf" srcId="{92471CE8-6F64-4AFF-B34D-8BE8312BBD09}" destId="{C8F3D424-B1C0-4A1C-9B68-2DA62890CA0F}" srcOrd="1"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FF3D0AA2-608B-494A-91EC-DB6CDABED16F}" type="presOf" srcId="{1C6A1F89-8827-4CF6-96CD-2C013E5ACDC0}" destId="{6A607EDD-4517-4400-8A52-2C75FE988E94}"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0" destOrd="0" parTransId="{36C0BA03-B3F1-4EFA-A62F-84B733E6686C}" sibTransId="{414D6496-57F0-4C69-9D0A-7BCAF1F387C5}"/>
    <dgm:cxn modelId="{472C4BC1-0557-4DE3-A664-CE06EC2D6192}" type="presOf" srcId="{1C6A1F89-8827-4CF6-96CD-2C013E5ACDC0}" destId="{3B134F16-F973-42D5-AE06-11E401390740}"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FD5343DD-9F07-45F8-8798-E8371E9F19B1}" type="presOf" srcId="{41804451-4AC8-4FF5-8D47-0B27C94588E0}" destId="{3378565C-5A4A-49D2-AC18-9C034B9F53E4}"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3354DEF0-2205-4245-A0B2-9FE3C538248D}" type="presOf" srcId="{47A112C8-2A9D-43A2-B06C-7B58B566C087}" destId="{B8AE307A-4F10-4474-BF31-4E67E539D541}" srcOrd="0"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1CE148F6-62A1-424D-98E5-53D3C4E3794D}" type="presOf" srcId="{6E97315C-486E-488A-8FA6-CA976997F059}" destId="{CE62C234-87AF-4752-8440-71F43EE457C8}" srcOrd="0" destOrd="0" presId="urn:microsoft.com/office/officeart/2005/8/layout/orgChart1"/>
    <dgm:cxn modelId="{C83345F7-C9D7-4582-AF81-5E52F4A2143B}" srcId="{02DF0E28-7F03-47C9-BE2A-3E1C280F7C0C}" destId="{D0344DDC-8F55-4033-A6F4-FD81D681618A}" srcOrd="2" destOrd="0" parTransId="{C629C5F7-014C-465C-9F44-7F7ED9C0D3AC}" sibTransId="{016316BA-4626-478F-B619-4F74B90C64FF}"/>
    <dgm:cxn modelId="{DFD5E6F9-3CDF-4350-8320-13854BCB613A}" type="presOf" srcId="{EDDD6797-EB6D-438E-B656-A2FC0655D091}" destId="{06B4E443-2D90-4B31-98AC-0E9FF95E82AB}" srcOrd="0" destOrd="0" presId="urn:microsoft.com/office/officeart/2005/8/layout/orgChart1"/>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4931D5FB-03B0-4F2D-8C94-C9EDED9A0628}" type="presParOf" srcId="{F68195F7-5F61-4FF3-84AD-DB2175C0DE5C}" destId="{06272699-FF4F-4744-8319-2540627A1474}" srcOrd="6" destOrd="0" presId="urn:microsoft.com/office/officeart/2005/8/layout/orgChart1"/>
    <dgm:cxn modelId="{7FE65D88-E06F-4CE8-AF2E-3E76212E9041}" type="presParOf" srcId="{F68195F7-5F61-4FF3-84AD-DB2175C0DE5C}" destId="{BFB618F8-0400-433A-8CD4-FFCEB22FC96C}" srcOrd="7" destOrd="0" presId="urn:microsoft.com/office/officeart/2005/8/layout/orgChart1"/>
    <dgm:cxn modelId="{63A851EB-CA50-4033-89DB-A877BD854ABC}" type="presParOf" srcId="{BFB618F8-0400-433A-8CD4-FFCEB22FC96C}" destId="{50E5994F-CDA5-402F-89B7-348628C3B3D1}" srcOrd="0" destOrd="0" presId="urn:microsoft.com/office/officeart/2005/8/layout/orgChart1"/>
    <dgm:cxn modelId="{95095CA7-7A6A-437C-9E1C-EAD3CFEAB964}" type="presParOf" srcId="{50E5994F-CDA5-402F-89B7-348628C3B3D1}" destId="{3B134F16-F973-42D5-AE06-11E401390740}" srcOrd="0" destOrd="0" presId="urn:microsoft.com/office/officeart/2005/8/layout/orgChart1"/>
    <dgm:cxn modelId="{89CCB803-9D4B-405A-A424-1F6F418488B7}" type="presParOf" srcId="{50E5994F-CDA5-402F-89B7-348628C3B3D1}" destId="{6A607EDD-4517-4400-8A52-2C75FE988E94}" srcOrd="1" destOrd="0" presId="urn:microsoft.com/office/officeart/2005/8/layout/orgChart1"/>
    <dgm:cxn modelId="{3CE820F5-5D73-467C-87E0-AD0E9E9DD167}" type="presParOf" srcId="{BFB618F8-0400-433A-8CD4-FFCEB22FC96C}" destId="{966E5734-114A-4C65-B9C9-A9C525F0B85A}" srcOrd="1" destOrd="0" presId="urn:microsoft.com/office/officeart/2005/8/layout/orgChart1"/>
    <dgm:cxn modelId="{C37F84F6-BC5A-4C24-9BB9-31B49F2F29FA}" type="presParOf" srcId="{BFB618F8-0400-433A-8CD4-FFCEB22FC96C}" destId="{510F76B3-E980-45AD-85FC-D35EB66DCC26}"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B876BE68-BB30-4E27-87C2-D8885B279B69}" type="presParOf" srcId="{FF001A87-F164-47F4-983B-1BC94792FCE0}" destId="{06B4E443-2D90-4B31-98AC-0E9FF95E82AB}" srcOrd="4" destOrd="0" presId="urn:microsoft.com/office/officeart/2005/8/layout/orgChart1"/>
    <dgm:cxn modelId="{49FDA946-A90F-40D0-9694-2E7784962CC4}" type="presParOf" srcId="{FF001A87-F164-47F4-983B-1BC94792FCE0}" destId="{97AC11AD-BB52-49D6-97E3-30B463E22E7D}" srcOrd="5" destOrd="0" presId="urn:microsoft.com/office/officeart/2005/8/layout/orgChart1"/>
    <dgm:cxn modelId="{413A8323-86BE-4226-9AFF-84839C9C8812}" type="presParOf" srcId="{97AC11AD-BB52-49D6-97E3-30B463E22E7D}" destId="{5A67C551-092C-4DD6-B8B0-07495430EBE9}" srcOrd="0" destOrd="0" presId="urn:microsoft.com/office/officeart/2005/8/layout/orgChart1"/>
    <dgm:cxn modelId="{2A14CD07-C466-4091-8035-59B2688E782B}" type="presParOf" srcId="{5A67C551-092C-4DD6-B8B0-07495430EBE9}" destId="{87DBCEA4-0A31-47D1-8DE3-8EE2DAA4E0BC}" srcOrd="0" destOrd="0" presId="urn:microsoft.com/office/officeart/2005/8/layout/orgChart1"/>
    <dgm:cxn modelId="{F456DE3B-E849-49C2-B2E0-D18EDCFE9BDA}" type="presParOf" srcId="{5A67C551-092C-4DD6-B8B0-07495430EBE9}" destId="{C8F3D424-B1C0-4A1C-9B68-2DA62890CA0F}" srcOrd="1" destOrd="0" presId="urn:microsoft.com/office/officeart/2005/8/layout/orgChart1"/>
    <dgm:cxn modelId="{E7FED49A-0268-4A36-BDB2-191FF80B0C72}" type="presParOf" srcId="{97AC11AD-BB52-49D6-97E3-30B463E22E7D}" destId="{EA4D4B3F-1565-4543-A433-8F663E483091}" srcOrd="1" destOrd="0" presId="urn:microsoft.com/office/officeart/2005/8/layout/orgChart1"/>
    <dgm:cxn modelId="{E4CA0630-C944-43CE-B529-3683F43E1E3B}" type="presParOf" srcId="{97AC11AD-BB52-49D6-97E3-30B463E22E7D}" destId="{F600D021-1345-46A6-B173-404D95C5D449}" srcOrd="2" destOrd="0" presId="urn:microsoft.com/office/officeart/2005/8/layout/orgChart1"/>
    <dgm:cxn modelId="{7B49FD53-CD50-487B-BFC5-DC1FA30ECE6D}" type="presParOf" srcId="{FF001A87-F164-47F4-983B-1BC94792FCE0}" destId="{CE62C234-87AF-4752-8440-71F43EE457C8}" srcOrd="6" destOrd="0" presId="urn:microsoft.com/office/officeart/2005/8/layout/orgChart1"/>
    <dgm:cxn modelId="{D88C3018-94C5-48D5-B780-2E816D3E93C3}" type="presParOf" srcId="{FF001A87-F164-47F4-983B-1BC94792FCE0}" destId="{6A278182-5CC2-45B2-8E61-87AB956E0E23}" srcOrd="7" destOrd="0" presId="urn:microsoft.com/office/officeart/2005/8/layout/orgChart1"/>
    <dgm:cxn modelId="{9F01628F-46D7-4370-8DB6-D8F23B0A1C90}" type="presParOf" srcId="{6A278182-5CC2-45B2-8E61-87AB956E0E23}" destId="{1C8EE591-7F7C-487A-A456-8E60AE97FAA9}" srcOrd="0" destOrd="0" presId="urn:microsoft.com/office/officeart/2005/8/layout/orgChart1"/>
    <dgm:cxn modelId="{20502BB9-B8F8-49D3-8934-45D350DABE7A}" type="presParOf" srcId="{1C8EE591-7F7C-487A-A456-8E60AE97FAA9}" destId="{073E3671-04EC-49D9-9F34-03B08B211090}" srcOrd="0" destOrd="0" presId="urn:microsoft.com/office/officeart/2005/8/layout/orgChart1"/>
    <dgm:cxn modelId="{56EAE611-5674-4D85-A192-B845A28AA509}" type="presParOf" srcId="{1C8EE591-7F7C-487A-A456-8E60AE97FAA9}" destId="{3586EEF3-6E55-452B-84C2-EF246FC5D9CF}" srcOrd="1" destOrd="0" presId="urn:microsoft.com/office/officeart/2005/8/layout/orgChart1"/>
    <dgm:cxn modelId="{73B3289F-07A5-486E-9DA8-C3838BE984A0}" type="presParOf" srcId="{6A278182-5CC2-45B2-8E61-87AB956E0E23}" destId="{408D7E6B-EF68-4789-9F3F-F529074CDA97}" srcOrd="1" destOrd="0" presId="urn:microsoft.com/office/officeart/2005/8/layout/orgChart1"/>
    <dgm:cxn modelId="{DEBB5BE4-DA5E-4701-93C2-0A34E2313062}" type="presParOf" srcId="{6A278182-5CC2-45B2-8E61-87AB956E0E23}" destId="{BB6B40A8-8DB0-4250-A334-A9311E7B82A6}" srcOrd="2" destOrd="0" presId="urn:microsoft.com/office/officeart/2005/8/layout/orgChart1"/>
    <dgm:cxn modelId="{10BB2FB7-9FAD-43A8-8FFB-A076FC99317E}" type="presParOf" srcId="{FF001A87-F164-47F4-983B-1BC94792FCE0}" destId="{3378565C-5A4A-49D2-AC18-9C034B9F53E4}" srcOrd="8" destOrd="0" presId="urn:microsoft.com/office/officeart/2005/8/layout/orgChart1"/>
    <dgm:cxn modelId="{FABD89E2-06B9-4FEE-B251-6038C92550BC}" type="presParOf" srcId="{FF001A87-F164-47F4-983B-1BC94792FCE0}" destId="{1FC710B8-A7BB-486E-BD4C-1525B2D7FB50}" srcOrd="9" destOrd="0" presId="urn:microsoft.com/office/officeart/2005/8/layout/orgChart1"/>
    <dgm:cxn modelId="{8D7CC51A-6452-436A-B074-84E2CE63BFE5}" type="presParOf" srcId="{1FC710B8-A7BB-486E-BD4C-1525B2D7FB50}" destId="{3816374E-A92E-4F32-A806-D3DB6C6CC2A3}" srcOrd="0" destOrd="0" presId="urn:microsoft.com/office/officeart/2005/8/layout/orgChart1"/>
    <dgm:cxn modelId="{45AE9D7A-0033-446F-90D0-BBABBAF8437C}" type="presParOf" srcId="{3816374E-A92E-4F32-A806-D3DB6C6CC2A3}" destId="{58EDB196-02E9-492E-ADE6-6CEDA205EEE9}" srcOrd="0" destOrd="0" presId="urn:microsoft.com/office/officeart/2005/8/layout/orgChart1"/>
    <dgm:cxn modelId="{C2FA7218-6152-497E-A0FF-7DD8B2198281}" type="presParOf" srcId="{3816374E-A92E-4F32-A806-D3DB6C6CC2A3}" destId="{6E45E4C9-E7E5-4797-8D40-F29450D67401}" srcOrd="1" destOrd="0" presId="urn:microsoft.com/office/officeart/2005/8/layout/orgChart1"/>
    <dgm:cxn modelId="{08B3E370-6F11-4215-914C-324D5B67B2B6}" type="presParOf" srcId="{1FC710B8-A7BB-486E-BD4C-1525B2D7FB50}" destId="{A3095B42-E297-40F6-80FF-FA7ACE6099E5}" srcOrd="1" destOrd="0" presId="urn:microsoft.com/office/officeart/2005/8/layout/orgChart1"/>
    <dgm:cxn modelId="{99337B4C-C720-4B95-9CC5-0EFA247AC2DB}" type="presParOf" srcId="{1FC710B8-A7BB-486E-BD4C-1525B2D7FB50}" destId="{576C5ECC-6D42-4A89-91EA-BA00B673266D}"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FBEAF5BD-4ABF-432B-9D04-2C4804DB4519}" type="presParOf" srcId="{089CF33F-B4E6-4691-A461-4775C17C5091}" destId="{00FE3EA7-0FB5-4D24-A600-466BA35D6E4F}" srcOrd="6" destOrd="0" presId="urn:microsoft.com/office/officeart/2005/8/layout/orgChart1"/>
    <dgm:cxn modelId="{A38296DF-448E-4A08-B2F2-A688CC5A66CA}" type="presParOf" srcId="{089CF33F-B4E6-4691-A461-4775C17C5091}" destId="{7874E2E4-1F8F-4C7D-8491-34CB0C270C1C}" srcOrd="7" destOrd="0" presId="urn:microsoft.com/office/officeart/2005/8/layout/orgChart1"/>
    <dgm:cxn modelId="{5472389F-E169-4613-8423-8DA81900142A}" type="presParOf" srcId="{7874E2E4-1F8F-4C7D-8491-34CB0C270C1C}" destId="{C764FE50-B38D-4205-9421-4C9B7195EC23}" srcOrd="0" destOrd="0" presId="urn:microsoft.com/office/officeart/2005/8/layout/orgChart1"/>
    <dgm:cxn modelId="{524D9EB8-6D7B-4577-B8A9-7FB1146B6641}" type="presParOf" srcId="{C764FE50-B38D-4205-9421-4C9B7195EC23}" destId="{B8AE307A-4F10-4474-BF31-4E67E539D541}" srcOrd="0" destOrd="0" presId="urn:microsoft.com/office/officeart/2005/8/layout/orgChart1"/>
    <dgm:cxn modelId="{A427B893-CA50-4432-B03C-7F24924C6933}" type="presParOf" srcId="{C764FE50-B38D-4205-9421-4C9B7195EC23}" destId="{0E17AFF5-E9A6-44F2-9A67-D5EE63961445}" srcOrd="1" destOrd="0" presId="urn:microsoft.com/office/officeart/2005/8/layout/orgChart1"/>
    <dgm:cxn modelId="{552D0881-A116-4A32-8FA3-F9F2A9BDF652}" type="presParOf" srcId="{7874E2E4-1F8F-4C7D-8491-34CB0C270C1C}" destId="{BC8FC423-58C4-4EA7-8474-D341F6BD5FD3}" srcOrd="1" destOrd="0" presId="urn:microsoft.com/office/officeart/2005/8/layout/orgChart1"/>
    <dgm:cxn modelId="{A70694E8-AE0C-4A66-A389-642091042ED2}" type="presParOf" srcId="{7874E2E4-1F8F-4C7D-8491-34CB0C270C1C}" destId="{A38079EA-55A8-4D45-870B-D9AD5EB80770}"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1C5A-593C-4139-847D-4859BD95A570}">
      <dsp:nvSpPr>
        <dsp:cNvPr id="0" name=""/>
        <dsp:cNvSpPr/>
      </dsp:nvSpPr>
      <dsp:spPr>
        <a:xfrm>
          <a:off x="5039093" y="2097553"/>
          <a:ext cx="3946648" cy="456637"/>
        </a:xfrm>
        <a:custGeom>
          <a:avLst/>
          <a:gdLst/>
          <a:ahLst/>
          <a:cxnLst/>
          <a:rect l="0" t="0" r="0" b="0"/>
          <a:pathLst>
            <a:path>
              <a:moveTo>
                <a:pt x="0" y="0"/>
              </a:moveTo>
              <a:lnTo>
                <a:pt x="0" y="228318"/>
              </a:lnTo>
              <a:lnTo>
                <a:pt x="3946648" y="228318"/>
              </a:lnTo>
              <a:lnTo>
                <a:pt x="3946648"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5039093" y="2097553"/>
          <a:ext cx="1315549" cy="456637"/>
        </a:xfrm>
        <a:custGeom>
          <a:avLst/>
          <a:gdLst/>
          <a:ahLst/>
          <a:cxnLst/>
          <a:rect l="0" t="0" r="0" b="0"/>
          <a:pathLst>
            <a:path>
              <a:moveTo>
                <a:pt x="0" y="0"/>
              </a:moveTo>
              <a:lnTo>
                <a:pt x="0" y="228318"/>
              </a:lnTo>
              <a:lnTo>
                <a:pt x="1315549" y="228318"/>
              </a:lnTo>
              <a:lnTo>
                <a:pt x="1315549"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723543" y="2097553"/>
          <a:ext cx="1315549" cy="456637"/>
        </a:xfrm>
        <a:custGeom>
          <a:avLst/>
          <a:gdLst/>
          <a:ahLst/>
          <a:cxnLst/>
          <a:rect l="0" t="0" r="0" b="0"/>
          <a:pathLst>
            <a:path>
              <a:moveTo>
                <a:pt x="1315549" y="0"/>
              </a:moveTo>
              <a:lnTo>
                <a:pt x="1315549" y="228318"/>
              </a:lnTo>
              <a:lnTo>
                <a:pt x="0" y="228318"/>
              </a:lnTo>
              <a:lnTo>
                <a:pt x="0"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092444" y="2097553"/>
          <a:ext cx="3946648" cy="456637"/>
        </a:xfrm>
        <a:custGeom>
          <a:avLst/>
          <a:gdLst/>
          <a:ahLst/>
          <a:cxnLst/>
          <a:rect l="0" t="0" r="0" b="0"/>
          <a:pathLst>
            <a:path>
              <a:moveTo>
                <a:pt x="3946648" y="0"/>
              </a:moveTo>
              <a:lnTo>
                <a:pt x="3946648" y="228318"/>
              </a:lnTo>
              <a:lnTo>
                <a:pt x="0" y="228318"/>
              </a:lnTo>
              <a:lnTo>
                <a:pt x="0"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308569" y="1377458"/>
          <a:ext cx="3461047" cy="72009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308569" y="1377458"/>
        <a:ext cx="3461047" cy="720094"/>
      </dsp:txXfrm>
    </dsp:sp>
    <dsp:sp modelId="{909C95B6-E601-4D07-A8B9-4253AA4B192F}">
      <dsp:nvSpPr>
        <dsp:cNvPr id="0" name=""/>
        <dsp:cNvSpPr/>
      </dsp:nvSpPr>
      <dsp:spPr>
        <a:xfrm>
          <a:off x="5213"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VIRKSOMHETSOMRÅDE 1</a:t>
          </a:r>
        </a:p>
        <a:p>
          <a:pPr marL="0" lvl="0" indent="0" algn="ctr" defTabSz="444500">
            <a:lnSpc>
              <a:spcPct val="90000"/>
            </a:lnSpc>
            <a:spcBef>
              <a:spcPct val="0"/>
            </a:spcBef>
            <a:spcAft>
              <a:spcPct val="35000"/>
            </a:spcAft>
            <a:buNone/>
          </a:pPr>
          <a:r>
            <a:rPr lang="nb-NO" sz="1000" kern="1200" dirty="0"/>
            <a:t>helse, sosial, barnehage, opplæring, barnevern og familie</a:t>
          </a:r>
        </a:p>
      </dsp:txBody>
      <dsp:txXfrm>
        <a:off x="5213" y="2554190"/>
        <a:ext cx="2174462" cy="1087231"/>
      </dsp:txXfrm>
    </dsp:sp>
    <dsp:sp modelId="{CDDA0DEA-00AB-4476-B1F6-F3D5C4F5B05A}">
      <dsp:nvSpPr>
        <dsp:cNvPr id="0" name=""/>
        <dsp:cNvSpPr/>
      </dsp:nvSpPr>
      <dsp:spPr>
        <a:xfrm>
          <a:off x="2636312"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VIRKSOMHETSOMRÅDE 2</a:t>
          </a:r>
        </a:p>
        <a:p>
          <a:pPr marL="0" lvl="0" indent="0" algn="ctr" defTabSz="466725">
            <a:lnSpc>
              <a:spcPct val="90000"/>
            </a:lnSpc>
            <a:spcBef>
              <a:spcPct val="0"/>
            </a:spcBef>
            <a:spcAft>
              <a:spcPct val="35000"/>
            </a:spcAft>
            <a:buNone/>
          </a:pPr>
          <a:r>
            <a:rPr lang="nb-NO" sz="1050" kern="1200" dirty="0"/>
            <a:t>miljøvern, landbruk og næringsutvikling</a:t>
          </a:r>
        </a:p>
      </dsp:txBody>
      <dsp:txXfrm>
        <a:off x="2636312" y="2554190"/>
        <a:ext cx="2174462" cy="1087231"/>
      </dsp:txXfrm>
    </dsp:sp>
    <dsp:sp modelId="{111B72F2-6D3E-4A9C-A953-9ECE5CECD5F6}">
      <dsp:nvSpPr>
        <dsp:cNvPr id="0" name=""/>
        <dsp:cNvSpPr/>
      </dsp:nvSpPr>
      <dsp:spPr>
        <a:xfrm>
          <a:off x="5267411"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VIRKSOMHETSOMRÅDE 3</a:t>
          </a:r>
        </a:p>
        <a:p>
          <a:pPr marL="0" lvl="0" indent="0" algn="ctr" defTabSz="444500">
            <a:lnSpc>
              <a:spcPct val="90000"/>
            </a:lnSpc>
            <a:spcBef>
              <a:spcPct val="0"/>
            </a:spcBef>
            <a:spcAft>
              <a:spcPct val="35000"/>
            </a:spcAft>
            <a:buNone/>
          </a:pPr>
          <a:r>
            <a:rPr lang="nb-NO" sz="1000" kern="1200" dirty="0"/>
            <a:t>beredskap, vergemål, justis, kommunal og regional samordning</a:t>
          </a:r>
        </a:p>
      </dsp:txBody>
      <dsp:txXfrm>
        <a:off x="5267411" y="2554190"/>
        <a:ext cx="2174462" cy="1087231"/>
      </dsp:txXfrm>
    </dsp:sp>
    <dsp:sp modelId="{659292F3-2B21-4827-9546-D01800201700}">
      <dsp:nvSpPr>
        <dsp:cNvPr id="0" name=""/>
        <dsp:cNvSpPr/>
      </dsp:nvSpPr>
      <dsp:spPr>
        <a:xfrm>
          <a:off x="7898510"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VIRKSOMHETSOMRÅDE 4</a:t>
          </a:r>
        </a:p>
        <a:p>
          <a:pPr marL="0" lvl="0" indent="0" algn="ctr" defTabSz="466725">
            <a:lnSpc>
              <a:spcPct val="90000"/>
            </a:lnSpc>
            <a:spcBef>
              <a:spcPct val="0"/>
            </a:spcBef>
            <a:spcAft>
              <a:spcPct val="35000"/>
            </a:spcAft>
            <a:buNone/>
          </a:pPr>
          <a:r>
            <a:rPr lang="nb-NO" sz="1050" kern="1200" dirty="0"/>
            <a:t>virksomhetsstyring og kommunikasjon</a:t>
          </a:r>
        </a:p>
      </dsp:txBody>
      <dsp:txXfrm>
        <a:off x="7898510" y="2554190"/>
        <a:ext cx="2174462" cy="1087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D9B9-25A0-4E5D-9B6E-ECFF8CA85C56}">
      <dsp:nvSpPr>
        <dsp:cNvPr id="0" name=""/>
        <dsp:cNvSpPr/>
      </dsp:nvSpPr>
      <dsp:spPr>
        <a:xfrm>
          <a:off x="6497901"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6497901"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496142" y="468978"/>
          <a:ext cx="2567627" cy="297080"/>
        </a:xfrm>
        <a:custGeom>
          <a:avLst/>
          <a:gdLst/>
          <a:ahLst/>
          <a:cxnLst/>
          <a:rect l="0" t="0" r="0" b="0"/>
          <a:pathLst>
            <a:path>
              <a:moveTo>
                <a:pt x="0" y="0"/>
              </a:moveTo>
              <a:lnTo>
                <a:pt x="0" y="148540"/>
              </a:lnTo>
              <a:lnTo>
                <a:pt x="2567627" y="148540"/>
              </a:lnTo>
              <a:lnTo>
                <a:pt x="2567627"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E3EA7-0FB5-4D24-A600-466BA35D6E4F}">
      <dsp:nvSpPr>
        <dsp:cNvPr id="0" name=""/>
        <dsp:cNvSpPr/>
      </dsp:nvSpPr>
      <dsp:spPr>
        <a:xfrm>
          <a:off x="4786150"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4786150"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4786150"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4786150"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496142" y="468978"/>
          <a:ext cx="855875" cy="297080"/>
        </a:xfrm>
        <a:custGeom>
          <a:avLst/>
          <a:gdLst/>
          <a:ahLst/>
          <a:cxnLst/>
          <a:rect l="0" t="0" r="0" b="0"/>
          <a:pathLst>
            <a:path>
              <a:moveTo>
                <a:pt x="0" y="0"/>
              </a:moveTo>
              <a:lnTo>
                <a:pt x="0" y="148540"/>
              </a:lnTo>
              <a:lnTo>
                <a:pt x="855875" y="148540"/>
              </a:lnTo>
              <a:lnTo>
                <a:pt x="855875"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8565C-5A4A-49D2-AC18-9C034B9F53E4}">
      <dsp:nvSpPr>
        <dsp:cNvPr id="0" name=""/>
        <dsp:cNvSpPr/>
      </dsp:nvSpPr>
      <dsp:spPr>
        <a:xfrm>
          <a:off x="3074398" y="1473394"/>
          <a:ext cx="212200" cy="3593574"/>
        </a:xfrm>
        <a:custGeom>
          <a:avLst/>
          <a:gdLst/>
          <a:ahLst/>
          <a:cxnLst/>
          <a:rect l="0" t="0" r="0" b="0"/>
          <a:pathLst>
            <a:path>
              <a:moveTo>
                <a:pt x="0" y="0"/>
              </a:moveTo>
              <a:lnTo>
                <a:pt x="0" y="3593574"/>
              </a:lnTo>
              <a:lnTo>
                <a:pt x="212200" y="359357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2C234-87AF-4752-8440-71F43EE457C8}">
      <dsp:nvSpPr>
        <dsp:cNvPr id="0" name=""/>
        <dsp:cNvSpPr/>
      </dsp:nvSpPr>
      <dsp:spPr>
        <a:xfrm>
          <a:off x="3074398"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4E443-2D90-4B31-98AC-0E9FF95E82AB}">
      <dsp:nvSpPr>
        <dsp:cNvPr id="0" name=""/>
        <dsp:cNvSpPr/>
      </dsp:nvSpPr>
      <dsp:spPr>
        <a:xfrm>
          <a:off x="3074398"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3074398"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3074398"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640266" y="468978"/>
          <a:ext cx="855875" cy="297080"/>
        </a:xfrm>
        <a:custGeom>
          <a:avLst/>
          <a:gdLst/>
          <a:ahLst/>
          <a:cxnLst/>
          <a:rect l="0" t="0" r="0" b="0"/>
          <a:pathLst>
            <a:path>
              <a:moveTo>
                <a:pt x="855875" y="0"/>
              </a:moveTo>
              <a:lnTo>
                <a:pt x="855875" y="148540"/>
              </a:lnTo>
              <a:lnTo>
                <a:pt x="0" y="148540"/>
              </a:lnTo>
              <a:lnTo>
                <a:pt x="0"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72699-FF4F-4744-8319-2540627A1474}">
      <dsp:nvSpPr>
        <dsp:cNvPr id="0" name=""/>
        <dsp:cNvSpPr/>
      </dsp:nvSpPr>
      <dsp:spPr>
        <a:xfrm>
          <a:off x="1362647"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362647"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362647"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362647"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928515" y="468978"/>
          <a:ext cx="2567627" cy="297080"/>
        </a:xfrm>
        <a:custGeom>
          <a:avLst/>
          <a:gdLst/>
          <a:ahLst/>
          <a:cxnLst/>
          <a:rect l="0" t="0" r="0" b="0"/>
          <a:pathLst>
            <a:path>
              <a:moveTo>
                <a:pt x="2567627" y="0"/>
              </a:moveTo>
              <a:lnTo>
                <a:pt x="2567627" y="148540"/>
              </a:lnTo>
              <a:lnTo>
                <a:pt x="0" y="148540"/>
              </a:lnTo>
              <a:lnTo>
                <a:pt x="0"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370291" y="496"/>
          <a:ext cx="2251702" cy="46848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370291" y="496"/>
        <a:ext cx="2251702" cy="468482"/>
      </dsp:txXfrm>
    </dsp:sp>
    <dsp:sp modelId="{909C95B6-E601-4D07-A8B9-4253AA4B192F}">
      <dsp:nvSpPr>
        <dsp:cNvPr id="0" name=""/>
        <dsp:cNvSpPr/>
      </dsp:nvSpPr>
      <dsp:spPr>
        <a:xfrm>
          <a:off x="1221180"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Helse, sosial, barnehage, opplæring, barnevern og familie</a:t>
          </a:r>
        </a:p>
      </dsp:txBody>
      <dsp:txXfrm>
        <a:off x="1221180" y="766059"/>
        <a:ext cx="1414670" cy="707335"/>
      </dsp:txXfrm>
    </dsp:sp>
    <dsp:sp modelId="{553631B5-CBD2-4A84-8241-4CFEDA684922}">
      <dsp:nvSpPr>
        <dsp:cNvPr id="0" name=""/>
        <dsp:cNvSpPr/>
      </dsp:nvSpPr>
      <dsp:spPr>
        <a:xfrm>
          <a:off x="1574847"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Barnehage og opplæring</a:t>
          </a:r>
        </a:p>
      </dsp:txBody>
      <dsp:txXfrm>
        <a:off x="1574847" y="1770475"/>
        <a:ext cx="1414670" cy="468482"/>
      </dsp:txXfrm>
    </dsp:sp>
    <dsp:sp modelId="{F13E7E48-981B-43A9-9979-E605E6B970F9}">
      <dsp:nvSpPr>
        <dsp:cNvPr id="0" name=""/>
        <dsp:cNvSpPr/>
      </dsp:nvSpPr>
      <dsp:spPr>
        <a:xfrm>
          <a:off x="1574847"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Helse og omsorg</a:t>
          </a:r>
        </a:p>
      </dsp:txBody>
      <dsp:txXfrm>
        <a:off x="1574847" y="2536038"/>
        <a:ext cx="1414670" cy="468482"/>
      </dsp:txXfrm>
    </dsp:sp>
    <dsp:sp modelId="{838C790D-277C-4318-B19C-4E18F5216499}">
      <dsp:nvSpPr>
        <dsp:cNvPr id="0" name=""/>
        <dsp:cNvSpPr/>
      </dsp:nvSpPr>
      <dsp:spPr>
        <a:xfrm>
          <a:off x="1574847"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Barnevern og familie</a:t>
          </a:r>
        </a:p>
      </dsp:txBody>
      <dsp:txXfrm>
        <a:off x="1574847" y="3301601"/>
        <a:ext cx="1414670" cy="468482"/>
      </dsp:txXfrm>
    </dsp:sp>
    <dsp:sp modelId="{3B134F16-F973-42D5-AE06-11E401390740}">
      <dsp:nvSpPr>
        <dsp:cNvPr id="0" name=""/>
        <dsp:cNvSpPr/>
      </dsp:nvSpPr>
      <dsp:spPr>
        <a:xfrm>
          <a:off x="1574847"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Sosial</a:t>
          </a:r>
        </a:p>
      </dsp:txBody>
      <dsp:txXfrm>
        <a:off x="1574847" y="4067165"/>
        <a:ext cx="1414670" cy="468482"/>
      </dsp:txXfrm>
    </dsp:sp>
    <dsp:sp modelId="{CDDA0DEA-00AB-4476-B1F6-F3D5C4F5B05A}">
      <dsp:nvSpPr>
        <dsp:cNvPr id="0" name=""/>
        <dsp:cNvSpPr/>
      </dsp:nvSpPr>
      <dsp:spPr>
        <a:xfrm>
          <a:off x="2932931"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Miljøvern, landbruk og næringsutvikling</a:t>
          </a:r>
        </a:p>
      </dsp:txBody>
      <dsp:txXfrm>
        <a:off x="2932931" y="766059"/>
        <a:ext cx="1414670" cy="707335"/>
      </dsp:txXfrm>
    </dsp:sp>
    <dsp:sp modelId="{FF9BC0BE-EDB8-40F1-8B24-627FF34A5A2F}">
      <dsp:nvSpPr>
        <dsp:cNvPr id="0" name=""/>
        <dsp:cNvSpPr/>
      </dsp:nvSpPr>
      <dsp:spPr>
        <a:xfrm>
          <a:off x="3286599"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Jord og mat</a:t>
          </a:r>
        </a:p>
      </dsp:txBody>
      <dsp:txXfrm>
        <a:off x="3286599" y="1770475"/>
        <a:ext cx="1414670" cy="468482"/>
      </dsp:txXfrm>
    </dsp:sp>
    <dsp:sp modelId="{A31324D4-E64F-4E57-96FD-598ACBBACD19}">
      <dsp:nvSpPr>
        <dsp:cNvPr id="0" name=""/>
        <dsp:cNvSpPr/>
      </dsp:nvSpPr>
      <dsp:spPr>
        <a:xfrm>
          <a:off x="3286599"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Skog- og </a:t>
          </a:r>
          <a:r>
            <a:rPr lang="nb-NO" sz="900" kern="1200" dirty="0" err="1"/>
            <a:t>trebruk</a:t>
          </a:r>
          <a:endParaRPr lang="nb-NO" sz="900" kern="1200" dirty="0"/>
        </a:p>
      </dsp:txBody>
      <dsp:txXfrm>
        <a:off x="3286599" y="2536038"/>
        <a:ext cx="1414670" cy="468482"/>
      </dsp:txXfrm>
    </dsp:sp>
    <dsp:sp modelId="{87DBCEA4-0A31-47D1-8DE3-8EE2DAA4E0BC}">
      <dsp:nvSpPr>
        <dsp:cNvPr id="0" name=""/>
        <dsp:cNvSpPr/>
      </dsp:nvSpPr>
      <dsp:spPr>
        <a:xfrm>
          <a:off x="3286599"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Vannforvaltning og forurensning</a:t>
          </a:r>
        </a:p>
      </dsp:txBody>
      <dsp:txXfrm>
        <a:off x="3286599" y="3301601"/>
        <a:ext cx="1414670" cy="468482"/>
      </dsp:txXfrm>
    </dsp:sp>
    <dsp:sp modelId="{073E3671-04EC-49D9-9F34-03B08B211090}">
      <dsp:nvSpPr>
        <dsp:cNvPr id="0" name=""/>
        <dsp:cNvSpPr/>
      </dsp:nvSpPr>
      <dsp:spPr>
        <a:xfrm>
          <a:off x="3286599"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Naturmangfold og verneområder</a:t>
          </a:r>
        </a:p>
      </dsp:txBody>
      <dsp:txXfrm>
        <a:off x="3286599" y="4067165"/>
        <a:ext cx="1414670" cy="468482"/>
      </dsp:txXfrm>
    </dsp:sp>
    <dsp:sp modelId="{58EDB196-02E9-492E-ADE6-6CEDA205EEE9}">
      <dsp:nvSpPr>
        <dsp:cNvPr id="0" name=""/>
        <dsp:cNvSpPr/>
      </dsp:nvSpPr>
      <dsp:spPr>
        <a:xfrm>
          <a:off x="3286599" y="483272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Areal og klima</a:t>
          </a:r>
        </a:p>
      </dsp:txBody>
      <dsp:txXfrm>
        <a:off x="3286599" y="4832728"/>
        <a:ext cx="1414670" cy="468482"/>
      </dsp:txXfrm>
    </dsp:sp>
    <dsp:sp modelId="{111B72F2-6D3E-4A9C-A953-9ECE5CECD5F6}">
      <dsp:nvSpPr>
        <dsp:cNvPr id="0" name=""/>
        <dsp:cNvSpPr/>
      </dsp:nvSpPr>
      <dsp:spPr>
        <a:xfrm>
          <a:off x="4644683"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Beredskap, vergemål, justis, kommunal og regional samordning</a:t>
          </a:r>
        </a:p>
      </dsp:txBody>
      <dsp:txXfrm>
        <a:off x="4644683" y="766059"/>
        <a:ext cx="1414670" cy="707335"/>
      </dsp:txXfrm>
    </dsp:sp>
    <dsp:sp modelId="{ECADBA38-16A9-407D-8A5F-D6DE9BF43E1B}">
      <dsp:nvSpPr>
        <dsp:cNvPr id="0" name=""/>
        <dsp:cNvSpPr/>
      </dsp:nvSpPr>
      <dsp:spPr>
        <a:xfrm>
          <a:off x="4998350"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Samfunnssikkerhet og beredskap</a:t>
          </a:r>
        </a:p>
      </dsp:txBody>
      <dsp:txXfrm>
        <a:off x="4998350" y="1770475"/>
        <a:ext cx="1414670" cy="468482"/>
      </dsp:txXfrm>
    </dsp:sp>
    <dsp:sp modelId="{666E077F-97D3-4355-9F84-AD1816C49B12}">
      <dsp:nvSpPr>
        <dsp:cNvPr id="0" name=""/>
        <dsp:cNvSpPr/>
      </dsp:nvSpPr>
      <dsp:spPr>
        <a:xfrm>
          <a:off x="4998350"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Vergemål</a:t>
          </a:r>
        </a:p>
      </dsp:txBody>
      <dsp:txXfrm>
        <a:off x="4998350" y="2536038"/>
        <a:ext cx="1414670" cy="468482"/>
      </dsp:txXfrm>
    </dsp:sp>
    <dsp:sp modelId="{B8289C61-4606-4F43-91FF-7C0EDDCA438B}">
      <dsp:nvSpPr>
        <dsp:cNvPr id="0" name=""/>
        <dsp:cNvSpPr/>
      </dsp:nvSpPr>
      <dsp:spPr>
        <a:xfrm>
          <a:off x="4998350"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Juridisk enhet</a:t>
          </a:r>
        </a:p>
      </dsp:txBody>
      <dsp:txXfrm>
        <a:off x="4998350" y="3301601"/>
        <a:ext cx="1414670" cy="468482"/>
      </dsp:txXfrm>
    </dsp:sp>
    <dsp:sp modelId="{B8AE307A-4F10-4474-BF31-4E67E539D541}">
      <dsp:nvSpPr>
        <dsp:cNvPr id="0" name=""/>
        <dsp:cNvSpPr/>
      </dsp:nvSpPr>
      <dsp:spPr>
        <a:xfrm>
          <a:off x="4998350"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Kommunal og regional samordning</a:t>
          </a:r>
        </a:p>
      </dsp:txBody>
      <dsp:txXfrm>
        <a:off x="4998350" y="4067165"/>
        <a:ext cx="1414670" cy="468482"/>
      </dsp:txXfrm>
    </dsp:sp>
    <dsp:sp modelId="{659292F3-2B21-4827-9546-D01800201700}">
      <dsp:nvSpPr>
        <dsp:cNvPr id="0" name=""/>
        <dsp:cNvSpPr/>
      </dsp:nvSpPr>
      <dsp:spPr>
        <a:xfrm>
          <a:off x="6356434"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Virksomhetsstyring og kommunikasjon</a:t>
          </a:r>
        </a:p>
      </dsp:txBody>
      <dsp:txXfrm>
        <a:off x="6356434" y="766059"/>
        <a:ext cx="1414670" cy="707335"/>
      </dsp:txXfrm>
    </dsp:sp>
    <dsp:sp modelId="{61819400-3ED5-499D-95E6-64ECC88F62D3}">
      <dsp:nvSpPr>
        <dsp:cNvPr id="0" name=""/>
        <dsp:cNvSpPr/>
      </dsp:nvSpPr>
      <dsp:spPr>
        <a:xfrm>
          <a:off x="6710102"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Virksomhetsutvikling, styring og kommunikasjon</a:t>
          </a:r>
        </a:p>
      </dsp:txBody>
      <dsp:txXfrm>
        <a:off x="6710102" y="1770475"/>
        <a:ext cx="1414670" cy="468482"/>
      </dsp:txXfrm>
    </dsp:sp>
    <dsp:sp modelId="{904DE4B9-5AFB-4A5D-BEB0-39D5D1B6F5E4}">
      <dsp:nvSpPr>
        <dsp:cNvPr id="0" name=""/>
        <dsp:cNvSpPr/>
      </dsp:nvSpPr>
      <dsp:spPr>
        <a:xfrm>
          <a:off x="6710102"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Felles tjenester og drift</a:t>
          </a:r>
        </a:p>
      </dsp:txBody>
      <dsp:txXfrm>
        <a:off x="6710102" y="2536038"/>
        <a:ext cx="1414670" cy="4684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12. okt 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veiledere/samarbeid-om-tjenester-til-barn-unge-og-deres-familier/samarbeid-pa-individniv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lsedir-xpprod.enonic.cloud/admin/site/preview/default/draft/helsedirektoratet/veiledere/samarbeid-og-samordning/veiledningsplikt-oppmerksomhetsplikt-og-taushetsplik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helsedirektoratet.no/veiledere/samarbeid-om-tjenester-til-barn-unge-og-deres-familier/samordningsplikt-for-kommun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lsedirektoratet.no/veiledere/samarbeid-om-tjenester-til-barn-unge-og-deres-familier/samarbeid-pa-individniv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42599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panose="05000000000000000000" pitchFamily="2" charset="2"/>
              <a:buChar char="ü"/>
            </a:pPr>
            <a:r>
              <a:rPr lang="nb-NO" dirty="0"/>
              <a:t>For å styrke oppfølgingen av utsatte barn, unge og deres familier vedtok Stortinget  nye bestemmelser om samarbeid, samordning, barnekoordinator og individuell plan. Lovendringene trådte i kraft 1. august 2022.</a:t>
            </a:r>
          </a:p>
          <a:p>
            <a:pPr marL="171450" indent="-171450">
              <a:buFont typeface="Wingdings" panose="05000000000000000000" pitchFamily="2" charset="2"/>
              <a:buChar char="ü"/>
            </a:pPr>
            <a:r>
              <a:rPr lang="nb-NO" dirty="0"/>
              <a:t>Formålet med veilederen er å forklare de nye bestemmelsene nærmere, tydeliggjøre ansvar og myndighet, og gi veiledning på hvordan pliktene kan ivaretas.</a:t>
            </a:r>
          </a:p>
          <a:p>
            <a:pPr marL="171450" indent="-171450">
              <a:buFont typeface="Wingdings" panose="05000000000000000000" pitchFamily="2" charset="2"/>
              <a:buChar char="ü"/>
            </a:pPr>
            <a:r>
              <a:rPr lang="nb-NO" dirty="0"/>
              <a:t>Målet er også at veilederen skal være et praktisk verktøy for implementering av de nye eller endrede bestemmelsene om samarbeid, samordning, barnekoordinator og individuell plan.</a:t>
            </a:r>
          </a:p>
          <a:p>
            <a:pPr marL="171450" indent="-171450">
              <a:buFont typeface="Wingdings" panose="05000000000000000000" pitchFamily="2" charset="2"/>
              <a:buChar char="ü"/>
            </a:pPr>
            <a:r>
              <a:rPr lang="nb-NO" dirty="0"/>
              <a:t>Veilederen har hovedvekt på målgruppene barn, unge og deres familier.</a:t>
            </a:r>
          </a:p>
          <a:p>
            <a:pPr marL="171450" indent="-171450">
              <a:buFont typeface="Wingdings" panose="05000000000000000000" pitchFamily="2" charset="2"/>
              <a:buChar char="ü"/>
            </a:pPr>
            <a:r>
              <a:rPr lang="nb-NO" dirty="0"/>
              <a:t>Utdanningsdirektoratet, Barne-, ungdoms- og familiedirektoratet, Arbeids- og velferdsdirektoratet og Helsedirektoratet har hatt felles oppdrag om å utarbeide veilederen.</a:t>
            </a:r>
          </a:p>
          <a:p>
            <a:pPr marL="171450" indent="-171450">
              <a:buFont typeface="Wingdings" panose="05000000000000000000" pitchFamily="2" charset="2"/>
              <a:buChar char="ü"/>
            </a:pPr>
            <a:r>
              <a:rPr lang="nb-NO" dirty="0"/>
              <a:t>Jeg vil videre referere fra veilederen om bestemmelsene samarbeid på systemnivå, samarbeid på individnivå og </a:t>
            </a:r>
            <a:r>
              <a:rPr lang="nb-NO" dirty="0" err="1"/>
              <a:t>samordingsplikt</a:t>
            </a:r>
            <a:r>
              <a:rPr lang="nb-NO" dirty="0"/>
              <a:t> for kommunene.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117880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Wingdings" panose="05000000000000000000" pitchFamily="2" charset="2"/>
              <a:buNone/>
            </a:pPr>
            <a:r>
              <a:rPr lang="nb-NO" dirty="0"/>
              <a:t>Kulepunkt 1</a:t>
            </a:r>
          </a:p>
          <a:p>
            <a:pPr marL="171450" indent="-171450">
              <a:buFont typeface="Wingdings" panose="05000000000000000000" pitchFamily="2" charset="2"/>
              <a:buChar char="ü"/>
            </a:pPr>
            <a:r>
              <a:rPr lang="nb-NO" dirty="0"/>
              <a:t>Velferdstjenestene skal samarbeide utover oppfølgingen av det enkelte barn, ungdom og deres familie.</a:t>
            </a:r>
          </a:p>
          <a:p>
            <a:pPr marL="171450" indent="-171450">
              <a:buFont typeface="Wingdings" panose="05000000000000000000" pitchFamily="2" charset="2"/>
              <a:buChar char="ü"/>
            </a:pPr>
            <a:r>
              <a:rPr lang="nb-NO" dirty="0"/>
              <a:t>Velferdstjenestene skal samarbeide både for </a:t>
            </a:r>
          </a:p>
          <a:p>
            <a:pPr marL="628650" lvl="1" indent="-171450">
              <a:buFont typeface="Wingdings" panose="05000000000000000000" pitchFamily="2" charset="2"/>
              <a:buChar char="ü"/>
            </a:pPr>
            <a:r>
              <a:rPr lang="nb-NO" dirty="0"/>
              <a:t>å ivareta egne oppgaver</a:t>
            </a:r>
          </a:p>
          <a:p>
            <a:pPr marL="628650" lvl="1" indent="-171450">
              <a:buFont typeface="Wingdings" panose="05000000000000000000" pitchFamily="2" charset="2"/>
              <a:buChar char="ü"/>
            </a:pPr>
            <a:r>
              <a:rPr lang="nb-NO" dirty="0"/>
              <a:t>Og at andre tjenesteytere skal kunne ivareta sine oppgaver </a:t>
            </a:r>
          </a:p>
          <a:p>
            <a:pPr marL="171450" lvl="0" indent="-171450">
              <a:buFont typeface="Wingdings" panose="05000000000000000000" pitchFamily="2" charset="2"/>
              <a:buChar char="ü"/>
            </a:pPr>
            <a:r>
              <a:rPr lang="nb-NO" b="0" i="0" dirty="0">
                <a:solidFill>
                  <a:srgbClr val="212121"/>
                </a:solidFill>
                <a:effectLst/>
                <a:latin typeface="Work Sans" pitchFamily="2" charset="0"/>
              </a:rPr>
              <a:t>Formålet med samarbeidsplikten er å legge til rette for </a:t>
            </a:r>
            <a:r>
              <a:rPr lang="nb-NO" b="0" i="0" u="none" strike="noStrike" dirty="0">
                <a:solidFill>
                  <a:srgbClr val="212121"/>
                </a:solidFill>
                <a:effectLst/>
                <a:latin typeface="Work Sans" pitchFamily="2" charset="0"/>
                <a:hlinkClick r:id="rId3"/>
              </a:rPr>
              <a:t>samarbeid på individnivå</a:t>
            </a:r>
            <a:r>
              <a:rPr lang="nb-NO" b="0" i="0" dirty="0">
                <a:solidFill>
                  <a:srgbClr val="212121"/>
                </a:solidFill>
                <a:effectLst/>
                <a:latin typeface="Work Sans" pitchFamily="2" charset="0"/>
              </a:rPr>
              <a:t>. </a:t>
            </a:r>
          </a:p>
          <a:p>
            <a:pPr marL="171450" lvl="0" indent="-171450">
              <a:buFont typeface="Wingdings" panose="05000000000000000000" pitchFamily="2" charset="2"/>
              <a:buChar char="ü"/>
            </a:pPr>
            <a:r>
              <a:rPr lang="nb-NO" b="0" i="0" dirty="0">
                <a:solidFill>
                  <a:srgbClr val="212121"/>
                </a:solidFill>
                <a:effectLst/>
                <a:latin typeface="Work Sans" pitchFamily="2" charset="0"/>
              </a:rPr>
              <a:t>Samarbeidsplikten på systemnivå er også viktig for at tjenestene skal lykkes med det forebyggende arbeidet, ved at barn og unge som trenger det får rett hjelp til rett tid.</a:t>
            </a:r>
          </a:p>
          <a:p>
            <a:pPr marL="0" lvl="0" indent="0">
              <a:buFont typeface="Wingdings" panose="05000000000000000000" pitchFamily="2" charset="2"/>
              <a:buNone/>
            </a:pPr>
            <a:r>
              <a:rPr lang="nb-NO" b="0" i="0" dirty="0">
                <a:solidFill>
                  <a:srgbClr val="212121"/>
                </a:solidFill>
                <a:effectLst/>
                <a:latin typeface="Work Sans" pitchFamily="2" charset="0"/>
              </a:rPr>
              <a:t>Kulepunkt 2</a:t>
            </a:r>
          </a:p>
          <a:p>
            <a:pPr marL="171450" lvl="0" indent="-171450">
              <a:buFont typeface="Wingdings" panose="05000000000000000000" pitchFamily="2" charset="2"/>
              <a:buChar char="ü"/>
            </a:pPr>
            <a:r>
              <a:rPr lang="nb-NO" b="0" i="0" dirty="0">
                <a:solidFill>
                  <a:srgbClr val="212121"/>
                </a:solidFill>
                <a:effectLst/>
                <a:latin typeface="Work Sans" pitchFamily="2" charset="0"/>
              </a:rPr>
              <a:t>Plikten til å samarbeide utover enkeltsaker ligger til de enkelte velferdstjenestene, men det er </a:t>
            </a:r>
            <a:r>
              <a:rPr lang="nb-NO" b="0" i="0" dirty="0" err="1">
                <a:solidFill>
                  <a:srgbClr val="212121"/>
                </a:solidFill>
                <a:effectLst/>
                <a:latin typeface="Work Sans" pitchFamily="2" charset="0"/>
              </a:rPr>
              <a:t>tjenesteeier</a:t>
            </a:r>
            <a:r>
              <a:rPr lang="nb-NO" b="0" i="0" dirty="0">
                <a:solidFill>
                  <a:srgbClr val="212121"/>
                </a:solidFill>
                <a:effectLst/>
                <a:latin typeface="Work Sans" pitchFamily="2" charset="0"/>
              </a:rPr>
              <a:t> (kommuner, fylkeskommuner, statlige og private aktører) som har det overordnede ansvaret for oppfyllelse av plikten.</a:t>
            </a:r>
          </a:p>
          <a:p>
            <a:pPr marL="0" lvl="0" indent="0">
              <a:buFont typeface="Wingdings" panose="05000000000000000000" pitchFamily="2" charset="2"/>
              <a:buNone/>
            </a:pPr>
            <a:r>
              <a:rPr lang="nb-NO" b="0" i="0" dirty="0">
                <a:solidFill>
                  <a:srgbClr val="212121"/>
                </a:solidFill>
                <a:effectLst/>
                <a:latin typeface="Work Sans" pitchFamily="2" charset="0"/>
              </a:rPr>
              <a:t>Kulepunkt 3</a:t>
            </a:r>
          </a:p>
          <a:p>
            <a:pPr marL="171450" lvl="0" indent="-171450">
              <a:buFont typeface="Wingdings" panose="05000000000000000000" pitchFamily="2" charset="2"/>
              <a:buChar char="ü"/>
            </a:pPr>
            <a:r>
              <a:rPr lang="nb-NO" b="0" i="0" dirty="0">
                <a:solidFill>
                  <a:srgbClr val="212121"/>
                </a:solidFill>
                <a:effectLst/>
                <a:latin typeface="Work Sans" pitchFamily="2" charset="0"/>
              </a:rPr>
              <a:t>Barn og unge skal involveres i arbeid med samarbeid på systemnivå</a:t>
            </a:r>
          </a:p>
          <a:p>
            <a:pPr marL="171450" indent="-171450" algn="l">
              <a:buFont typeface="Wingdings" panose="05000000000000000000" pitchFamily="2" charset="2"/>
              <a:buChar char="ü"/>
            </a:pPr>
            <a:r>
              <a:rPr lang="nb-NO" b="0" i="0" dirty="0">
                <a:solidFill>
                  <a:srgbClr val="212121"/>
                </a:solidFill>
                <a:effectLst/>
                <a:latin typeface="Work Sans" pitchFamily="2" charset="0"/>
              </a:rPr>
              <a:t>På systemnivå handler medvirkning om muligheten til å påvirke utformingen av strukturer og rutiner for samarbeid på systemnivå.</a:t>
            </a:r>
          </a:p>
          <a:p>
            <a:pPr marL="171450" indent="-171450" algn="l">
              <a:buFont typeface="Wingdings" panose="05000000000000000000" pitchFamily="2" charset="2"/>
              <a:buChar char="ü"/>
            </a:pPr>
            <a:r>
              <a:rPr lang="nb-NO" b="0" i="0" dirty="0">
                <a:solidFill>
                  <a:srgbClr val="212121"/>
                </a:solidFill>
                <a:effectLst/>
                <a:latin typeface="Work Sans" pitchFamily="2" charset="0"/>
              </a:rPr>
              <a:t>Barn og unge kan medvirke på systemnivå på ulike måter. Medvirkningen kan for eksempel være initiert og styrt av barn og unge selv eller på initiativ fra offentlige myndigheter og tjenesteytere. </a:t>
            </a:r>
          </a:p>
          <a:p>
            <a:pPr marL="0" indent="0" algn="l">
              <a:buFont typeface="Wingdings" panose="05000000000000000000" pitchFamily="2" charset="2"/>
              <a:buNone/>
            </a:pPr>
            <a:r>
              <a:rPr lang="nb-NO" b="0" i="0" dirty="0">
                <a:solidFill>
                  <a:srgbClr val="212121"/>
                </a:solidFill>
                <a:effectLst/>
                <a:latin typeface="Work Sans" pitchFamily="2" charset="0"/>
              </a:rPr>
              <a:t>Kulepunkt 4</a:t>
            </a:r>
          </a:p>
          <a:p>
            <a:pPr marL="171450" indent="-171450" algn="l">
              <a:buFont typeface="Wingdings" panose="05000000000000000000" pitchFamily="2" charset="2"/>
              <a:buChar char="ü"/>
            </a:pPr>
            <a:r>
              <a:rPr lang="nb-NO" b="0" i="0" dirty="0">
                <a:solidFill>
                  <a:srgbClr val="212121"/>
                </a:solidFill>
                <a:effectLst/>
                <a:latin typeface="Work Sans" pitchFamily="2" charset="0"/>
              </a:rPr>
              <a:t>Velferdstjenestene må selv ta stilling til hvordan de organiserer det tverrsektorielle samarbeidet. Der velferdstjenestene ligger til kommunen må kommunens ledelse ta et overordnet ansvar.</a:t>
            </a:r>
          </a:p>
          <a:p>
            <a:pPr marL="0" lvl="0" indent="0">
              <a:buFont typeface="Wingdings" panose="05000000000000000000" pitchFamily="2" charset="2"/>
              <a:buNone/>
            </a:pPr>
            <a:endParaRPr lang="nb-NO" b="0" i="0" dirty="0">
              <a:solidFill>
                <a:srgbClr val="212121"/>
              </a:solidFill>
              <a:effectLst/>
              <a:latin typeface="Work Sans" pitchFamily="2" charset="0"/>
            </a:endParaRPr>
          </a:p>
          <a:p>
            <a:pPr marL="0" lvl="0" indent="0">
              <a:buFont typeface="Wingdings" panose="05000000000000000000" pitchFamily="2" charset="2"/>
              <a:buNone/>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89888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Kulepunkt 1.</a:t>
            </a:r>
          </a:p>
          <a:p>
            <a:pPr marL="171450" indent="-171450">
              <a:buFont typeface="Wingdings" panose="05000000000000000000" pitchFamily="2" charset="2"/>
              <a:buChar char="ü"/>
            </a:pPr>
            <a:r>
              <a:rPr lang="nb-NO" dirty="0"/>
              <a:t>Velferdstjenestene skal samarbeide når det er nødvendig.</a:t>
            </a:r>
          </a:p>
          <a:p>
            <a:pPr marL="171450" indent="-171450" algn="l">
              <a:buFont typeface="Wingdings" panose="05000000000000000000" pitchFamily="2" charset="2"/>
              <a:buChar char="ü"/>
            </a:pPr>
            <a:r>
              <a:rPr lang="nb-NO" b="0" i="0" dirty="0">
                <a:solidFill>
                  <a:srgbClr val="212121"/>
                </a:solidFill>
                <a:effectLst/>
                <a:latin typeface="Work Sans" pitchFamily="2" charset="0"/>
              </a:rPr>
              <a:t>Vilkåret for samarbeidsplikten i enkeltsaker er at samarbeid er nødvendig for å gi barnet eller ungdommen et helhetlig og samordnet tjenestetilbud.  </a:t>
            </a:r>
          </a:p>
          <a:p>
            <a:pPr marL="171450" indent="-171450">
              <a:buFont typeface="Wingdings" panose="05000000000000000000" pitchFamily="2" charset="2"/>
              <a:buChar char="ü"/>
            </a:pPr>
            <a:r>
              <a:rPr lang="nb-NO" dirty="0"/>
              <a:t>Den enkelte velferdstjeneste har plikt til å vurdere om samarbeid er nødvendig for å gi barnet eller ungdommen et helhetlig og samordnet tjenestetilbud, men det er </a:t>
            </a:r>
            <a:r>
              <a:rPr lang="nb-NO" dirty="0" err="1"/>
              <a:t>tjenesteeier</a:t>
            </a:r>
            <a:r>
              <a:rPr lang="nb-NO" dirty="0"/>
              <a:t> som har det overordnede ansvaret for at velferdstjenestene oppfyller samarbeidsplikten.</a:t>
            </a:r>
          </a:p>
          <a:p>
            <a:r>
              <a:rPr lang="nb-NO" dirty="0"/>
              <a:t>Kulepunkt 2.</a:t>
            </a:r>
          </a:p>
          <a:p>
            <a:pPr marL="171450" indent="-171450" algn="l">
              <a:buFont typeface="Wingdings" panose="05000000000000000000" pitchFamily="2" charset="2"/>
              <a:buChar char="ü"/>
            </a:pPr>
            <a:r>
              <a:rPr lang="nb-NO" b="0" i="0" dirty="0">
                <a:solidFill>
                  <a:srgbClr val="212121"/>
                </a:solidFill>
                <a:effectLst/>
                <a:latin typeface="Work Sans" pitchFamily="2" charset="0"/>
              </a:rPr>
              <a:t>I et samarbeid er det nødvendig å avklare hvem som gjør hva og når. Dette vil variere fra sak til sak. Det er viktig at de ulike velferdstjenestene jobber mot samme mål og at det deles nødvendig og tilstrekkelig informasjon mellom velferdstjenestene. Deling av informasjon må gjøres i henhold til reglene om </a:t>
            </a:r>
            <a:r>
              <a:rPr lang="nb-NO" b="0" i="0" u="none" strike="noStrike" dirty="0">
                <a:solidFill>
                  <a:srgbClr val="212121"/>
                </a:solidFill>
                <a:effectLst/>
                <a:latin typeface="Work Sans" pitchFamily="2" charset="0"/>
                <a:hlinkClick r:id="rId3"/>
              </a:rPr>
              <a:t>samtykke og taushetsplikt</a:t>
            </a:r>
            <a:r>
              <a:rPr lang="nb-NO" b="0" i="0" dirty="0">
                <a:solidFill>
                  <a:srgbClr val="212121"/>
                </a:solidFill>
                <a:effectLst/>
                <a:latin typeface="Work Sans" pitchFamily="2" charset="0"/>
              </a:rPr>
              <a:t>.    </a:t>
            </a:r>
          </a:p>
          <a:p>
            <a:pPr marL="171450" indent="-171450" algn="l">
              <a:buFont typeface="Wingdings" panose="05000000000000000000" pitchFamily="2" charset="2"/>
              <a:buChar char="ü"/>
            </a:pPr>
            <a:r>
              <a:rPr lang="nb-NO" b="0" i="0" dirty="0">
                <a:solidFill>
                  <a:srgbClr val="212121"/>
                </a:solidFill>
                <a:effectLst/>
                <a:latin typeface="Work Sans" pitchFamily="2" charset="0"/>
              </a:rPr>
              <a:t>Tjenesten må gjøre en konkret faglig vurdering av   </a:t>
            </a:r>
          </a:p>
          <a:p>
            <a:pPr lvl="1" algn="l">
              <a:buFont typeface="Arial" panose="020B0604020202020204" pitchFamily="34" charset="0"/>
              <a:buChar char="•"/>
            </a:pPr>
            <a:r>
              <a:rPr lang="nb-NO" b="0" i="0" dirty="0">
                <a:solidFill>
                  <a:srgbClr val="212121"/>
                </a:solidFill>
                <a:effectLst/>
                <a:latin typeface="Work Sans" pitchFamily="2" charset="0"/>
              </a:rPr>
              <a:t>hvilke andre tjenesteytere de skal samarbeide med</a:t>
            </a:r>
          </a:p>
          <a:p>
            <a:pPr lvl="1" algn="l">
              <a:buFont typeface="Arial" panose="020B0604020202020204" pitchFamily="34" charset="0"/>
              <a:buChar char="•"/>
            </a:pPr>
            <a:r>
              <a:rPr lang="nb-NO" b="0" i="0" dirty="0">
                <a:solidFill>
                  <a:srgbClr val="212121"/>
                </a:solidFill>
                <a:effectLst/>
                <a:latin typeface="Work Sans" pitchFamily="2" charset="0"/>
              </a:rPr>
              <a:t>hva de skal samarbeide om i det enkelte tilfelle</a:t>
            </a:r>
          </a:p>
          <a:p>
            <a:pPr lvl="1" algn="l">
              <a:buFont typeface="Arial" panose="020B0604020202020204" pitchFamily="34" charset="0"/>
              <a:buChar char="•"/>
            </a:pPr>
            <a:r>
              <a:rPr lang="nb-NO" b="0" i="0" dirty="0">
                <a:solidFill>
                  <a:srgbClr val="212121"/>
                </a:solidFill>
                <a:effectLst/>
                <a:latin typeface="Work Sans" pitchFamily="2" charset="0"/>
              </a:rPr>
              <a:t>hvor omfattende og langvarig samarbeidet vil bli</a:t>
            </a:r>
          </a:p>
          <a:p>
            <a:pPr lvl="1" algn="l">
              <a:buFont typeface="Arial" panose="020B0604020202020204" pitchFamily="34" charset="0"/>
              <a:buChar char="•"/>
            </a:pPr>
            <a:r>
              <a:rPr lang="nb-NO" b="0" i="0" dirty="0">
                <a:solidFill>
                  <a:srgbClr val="212121"/>
                </a:solidFill>
                <a:effectLst/>
                <a:latin typeface="Work Sans" pitchFamily="2" charset="0"/>
              </a:rPr>
              <a:t>hvordan samarbeidet i praksis skal organiseres</a:t>
            </a:r>
          </a:p>
          <a:p>
            <a:pPr lvl="0" algn="l">
              <a:buFont typeface="Arial" panose="020B0604020202020204" pitchFamily="34" charset="0"/>
              <a:buNone/>
            </a:pPr>
            <a:r>
              <a:rPr lang="nb-NO" b="0" i="0" dirty="0">
                <a:solidFill>
                  <a:srgbClr val="212121"/>
                </a:solidFill>
                <a:effectLst/>
                <a:latin typeface="Work Sans" pitchFamily="2" charset="0"/>
              </a:rPr>
              <a:t>Kulepunkt 3</a:t>
            </a:r>
          </a:p>
          <a:p>
            <a:pPr marL="171450" lvl="0" indent="-171450" algn="l">
              <a:buFont typeface="Wingdings" panose="05000000000000000000" pitchFamily="2" charset="2"/>
              <a:buChar char="ü"/>
            </a:pPr>
            <a:r>
              <a:rPr lang="nb-NO" b="0" i="0" dirty="0">
                <a:solidFill>
                  <a:srgbClr val="212121"/>
                </a:solidFill>
                <a:effectLst/>
                <a:latin typeface="Work Sans" pitchFamily="2" charset="0"/>
              </a:rPr>
              <a:t>I enkelte tilfeller kan et barn eller en ungdom med behov for helhetlige og samordnede tjenester ha tilknytning til flere kommuner.  </a:t>
            </a:r>
          </a:p>
          <a:p>
            <a:pPr marL="171450" lvl="0" indent="-171450" algn="l">
              <a:buFont typeface="Wingdings" panose="05000000000000000000" pitchFamily="2" charset="2"/>
              <a:buChar char="ü"/>
            </a:pPr>
            <a:r>
              <a:rPr lang="nb-NO" b="0" i="0" dirty="0">
                <a:solidFill>
                  <a:srgbClr val="212121"/>
                </a:solidFill>
                <a:effectLst/>
                <a:latin typeface="Work Sans" pitchFamily="2" charset="0"/>
              </a:rPr>
              <a:t>Kommunen hvor barnet har registrert fast bosted har ansvaret for å samordne tjenestetilbudet. Denne kommunen skal også samordne med eventuelle tjenester som barnet mottar i kommunen der barnet har sitt andre bosted, dersom det er nødvendig for å gi barnet </a:t>
            </a:r>
            <a:r>
              <a:rPr lang="nb-NO" b="0" i="0" u="none" strike="noStrike" dirty="0">
                <a:solidFill>
                  <a:srgbClr val="212121"/>
                </a:solidFill>
                <a:effectLst/>
                <a:latin typeface="Work Sans" pitchFamily="2" charset="0"/>
                <a:hlinkClick r:id="rId4"/>
              </a:rPr>
              <a:t>et helhetlig og samordnet tjenestetilbud</a:t>
            </a:r>
            <a:r>
              <a:rPr lang="nb-NO" b="0" i="0" dirty="0">
                <a:solidFill>
                  <a:srgbClr val="212121"/>
                </a:solidFill>
                <a:effectLst/>
                <a:latin typeface="Work Sans" pitchFamily="2" charset="0"/>
              </a:rPr>
              <a:t>. </a:t>
            </a:r>
          </a:p>
          <a:p>
            <a:pPr lvl="0" algn="l">
              <a:buFont typeface="Arial" panose="020B0604020202020204" pitchFamily="34" charset="0"/>
              <a:buNone/>
            </a:pPr>
            <a:r>
              <a:rPr lang="nb-NO" b="0" i="0" dirty="0">
                <a:solidFill>
                  <a:srgbClr val="212121"/>
                </a:solidFill>
                <a:effectLst/>
                <a:latin typeface="Work Sans" pitchFamily="2" charset="0"/>
              </a:rPr>
              <a:t>Kulepunkt 4</a:t>
            </a:r>
          </a:p>
          <a:p>
            <a:pPr marL="171450" lvl="0" indent="-171450" algn="l">
              <a:buFont typeface="Wingdings" panose="05000000000000000000" pitchFamily="2" charset="2"/>
              <a:buChar char="ü"/>
            </a:pPr>
            <a:r>
              <a:rPr lang="nb-NO" b="0" i="0" dirty="0">
                <a:solidFill>
                  <a:srgbClr val="212121"/>
                </a:solidFill>
                <a:effectLst/>
                <a:latin typeface="Work Sans" pitchFamily="2" charset="0"/>
              </a:rPr>
              <a:t>Samarbeidsplikten vil omfatte barn under straffegjennomføring. Kommunale tjenesteutøvere rettet mot barn og unge som grunnskole, barneverntjenesten og helse- og omsorgstjenesten, samt statlige aktører som spesialisthelsetjenesten og fylkeskommunale aktører som videregående skole, er forpliktet til å delta i oppfølgingen av ungdom som gjennomfører ungdomsstraff eller ungdomsoppfølging.</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48671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12121"/>
                </a:solidFill>
                <a:effectLst/>
                <a:latin typeface="Work Sans" pitchFamily="2" charset="0"/>
              </a:rPr>
              <a:t>Kulepunkt 1</a:t>
            </a:r>
          </a:p>
          <a:p>
            <a:pPr marL="171450" indent="-171450">
              <a:buFont typeface="Wingdings" panose="05000000000000000000" pitchFamily="2" charset="2"/>
              <a:buChar char="ü"/>
            </a:pPr>
            <a:r>
              <a:rPr lang="nb-NO" b="0" i="0" dirty="0">
                <a:solidFill>
                  <a:srgbClr val="212121"/>
                </a:solidFill>
                <a:effectLst/>
                <a:latin typeface="Work Sans" pitchFamily="2" charset="0"/>
              </a:rPr>
              <a:t>Samordningsplikten lovfester et ansvar for kommunen til å sørge for at den enkelte tjenestemottaker får et samordnet tjenestetilbud.   </a:t>
            </a:r>
          </a:p>
          <a:p>
            <a:pPr marL="171450" indent="-171450">
              <a:buFont typeface="Wingdings" panose="05000000000000000000" pitchFamily="2" charset="2"/>
              <a:buChar char="ü"/>
            </a:pPr>
            <a:r>
              <a:rPr lang="nb-NO" b="0" i="0" dirty="0">
                <a:solidFill>
                  <a:srgbClr val="212121"/>
                </a:solidFill>
                <a:effectLst/>
                <a:latin typeface="Work Sans" pitchFamily="2" charset="0"/>
              </a:rPr>
              <a:t>Samordningsplikten gjelder når tjenestene har </a:t>
            </a:r>
            <a:r>
              <a:rPr lang="nb-NO" b="0" i="0" u="none" strike="noStrike" dirty="0">
                <a:solidFill>
                  <a:srgbClr val="212121"/>
                </a:solidFill>
                <a:effectLst/>
                <a:latin typeface="Work Sans" pitchFamily="2" charset="0"/>
                <a:hlinkClick r:id="rId3"/>
              </a:rPr>
              <a:t>plikt til å samarbeide på individnivå</a:t>
            </a:r>
            <a:r>
              <a:rPr lang="nb-NO" b="0" i="0" dirty="0">
                <a:solidFill>
                  <a:srgbClr val="212121"/>
                </a:solidFill>
                <a:effectLst/>
                <a:latin typeface="Work Sans" pitchFamily="2" charset="0"/>
              </a:rPr>
              <a:t>. </a:t>
            </a:r>
          </a:p>
          <a:p>
            <a:pPr marL="171450" indent="-171450">
              <a:buFont typeface="Wingdings" panose="05000000000000000000" pitchFamily="2" charset="2"/>
              <a:buChar char="ü"/>
            </a:pPr>
            <a:r>
              <a:rPr lang="nb-NO" b="0" i="0" dirty="0">
                <a:solidFill>
                  <a:srgbClr val="212121"/>
                </a:solidFill>
                <a:effectLst/>
                <a:latin typeface="Work Sans" pitchFamily="2" charset="0"/>
              </a:rPr>
              <a:t>Samordningsplikten skal sørge for at en kommunal tjeneste får hovedansvaret for samordningen av tjenestene.  </a:t>
            </a:r>
          </a:p>
          <a:p>
            <a:pPr marL="171450" indent="-171450">
              <a:buFont typeface="Wingdings" panose="05000000000000000000" pitchFamily="2" charset="2"/>
              <a:buChar char="ü"/>
            </a:pPr>
            <a:r>
              <a:rPr lang="nb-NO" b="0" i="0" dirty="0">
                <a:solidFill>
                  <a:srgbClr val="212121"/>
                </a:solidFill>
                <a:effectLst/>
                <a:latin typeface="Work Sans" pitchFamily="2" charset="0"/>
              </a:rPr>
              <a:t>Det er kommunen, ikke den enkelte kommunale tjeneste som har en samordningsplikt. I mange tilfeller er det klart hvilken velferdstjeneste som har ansvar for å samordne tjenestetilbudet, for eksempel når en tjeneste har mest å gjøre med barnet eller ungdommen.      </a:t>
            </a:r>
          </a:p>
          <a:p>
            <a:pPr marL="0" indent="0">
              <a:buFont typeface="Wingdings" panose="05000000000000000000" pitchFamily="2" charset="2"/>
              <a:buNone/>
            </a:pPr>
            <a:r>
              <a:rPr lang="nb-NO" b="0" i="0" dirty="0">
                <a:solidFill>
                  <a:srgbClr val="212121"/>
                </a:solidFill>
                <a:effectLst/>
                <a:latin typeface="Work Sans" pitchFamily="2" charset="0"/>
              </a:rPr>
              <a:t>Kulepunkt 2</a:t>
            </a:r>
          </a:p>
          <a:p>
            <a:pPr marL="171450" indent="-171450" algn="l">
              <a:buFont typeface="Wingdings" panose="05000000000000000000" pitchFamily="2" charset="2"/>
              <a:buChar char="ü"/>
            </a:pPr>
            <a:r>
              <a:rPr lang="nb-NO" b="0" i="0" dirty="0">
                <a:solidFill>
                  <a:srgbClr val="212121"/>
                </a:solidFill>
                <a:effectLst/>
                <a:latin typeface="Work Sans" pitchFamily="2" charset="0"/>
              </a:rPr>
              <a:t>Det er ikke gitt utdypende regler i lov eller forskrift som stiller krav til hvordan kommunen skal ivareta samordningsansvaret. Etter kommuneloven er det kommunen selv som bestemmer dette. Det gir kommunen rom for lokale tilpasninger etter forhold og behov.  </a:t>
            </a:r>
          </a:p>
          <a:p>
            <a:pPr marL="171450" indent="-171450" algn="l">
              <a:buFont typeface="Wingdings" panose="05000000000000000000" pitchFamily="2" charset="2"/>
              <a:buChar char="ü"/>
            </a:pPr>
            <a:r>
              <a:rPr lang="nb-NO" b="0" i="0" dirty="0">
                <a:solidFill>
                  <a:srgbClr val="212121"/>
                </a:solidFill>
                <a:effectLst/>
                <a:latin typeface="Work Sans" pitchFamily="2" charset="0"/>
              </a:rPr>
              <a:t>Kommunedirektøren har beslutningsmyndighet, og kan delegere myndigheten til for eksempel koordinerende enhet eller til en stab- og støttefunksjon på oppvekstfeltet.  </a:t>
            </a:r>
          </a:p>
          <a:p>
            <a:pPr marL="171450" indent="-171450" algn="l">
              <a:buFont typeface="Wingdings" panose="05000000000000000000" pitchFamily="2" charset="2"/>
              <a:buChar char="ü"/>
            </a:pPr>
            <a:r>
              <a:rPr lang="nb-NO" b="0" i="0" dirty="0">
                <a:solidFill>
                  <a:srgbClr val="212121"/>
                </a:solidFill>
                <a:effectLst/>
                <a:latin typeface="Work Sans" pitchFamily="2" charset="0"/>
              </a:rPr>
              <a:t>Det er viktig at det i hver kommune er tydelig hvem som skal bestemme samordning dersom velferdstjenestene selv ikke blir enige, slik at barn, unge og deres foreldre vet hvem de skal henvende seg til hvis samordningen ikke fungerer.  </a:t>
            </a:r>
          </a:p>
          <a:p>
            <a:pPr marL="171450" indent="-171450" algn="l">
              <a:buFont typeface="Wingdings" panose="05000000000000000000" pitchFamily="2" charset="2"/>
              <a:buChar char="ü"/>
            </a:pPr>
            <a:r>
              <a:rPr lang="nb-NO" b="0" i="0" dirty="0">
                <a:solidFill>
                  <a:srgbClr val="212121"/>
                </a:solidFill>
                <a:effectLst/>
                <a:latin typeface="Work Sans" pitchFamily="2" charset="0"/>
              </a:rPr>
              <a:t>Da har jeg vært kort inne på hva </a:t>
            </a:r>
            <a:r>
              <a:rPr lang="nb-NO"/>
              <a:t>veilederen sier om </a:t>
            </a:r>
            <a:r>
              <a:rPr lang="nb-NO" dirty="0"/>
              <a:t>bestemmelsene samarbeid på systemnivå, samarbeid på individnivå og </a:t>
            </a:r>
            <a:r>
              <a:rPr lang="nb-NO" dirty="0" err="1"/>
              <a:t>samordingsplikt</a:t>
            </a:r>
            <a:r>
              <a:rPr lang="nb-NO" dirty="0"/>
              <a:t> for kommunene. </a:t>
            </a:r>
            <a:endParaRPr lang="nb-NO" b="0" i="0" dirty="0">
              <a:solidFill>
                <a:srgbClr val="212121"/>
              </a:solidFill>
              <a:effectLst/>
              <a:latin typeface="Work Sans" pitchFamily="2" charset="0"/>
            </a:endParaRPr>
          </a:p>
          <a:p>
            <a:pPr marL="0" indent="0">
              <a:buFont typeface="Wingdings" panose="05000000000000000000" pitchFamily="2" charset="2"/>
              <a:buNone/>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316079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796346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ideo" Target="https://www.youtube.com/embed/2KkVU7bvdig?feature=oembed" TargetMode="Externa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402F0BA-1B94-4279-B9EC-F9FB712B4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5776"/>
            <a:ext cx="4794730" cy="1452803"/>
          </a:xfrm>
          <a:prstGeom prst="rect">
            <a:avLst/>
          </a:prstGeom>
        </p:spPr>
      </p:pic>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 okt 2022</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ppgaver Statsforvalteren">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1419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8" name="TekstSylinder 7">
            <a:extLst>
              <a:ext uri="{FF2B5EF4-FFF2-40B4-BE49-F238E27FC236}">
                <a16:creationId xmlns:a16="http://schemas.microsoft.com/office/drawing/2014/main" id="{6A05B4E6-379E-4D8A-B2CD-084E47EE4AB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
        <p:nvSpPr>
          <p:cNvPr id="5" name="TekstSylinder 4">
            <a:extLst>
              <a:ext uri="{FF2B5EF4-FFF2-40B4-BE49-F238E27FC236}">
                <a16:creationId xmlns:a16="http://schemas.microsoft.com/office/drawing/2014/main" id="{99AC2B94-74EF-4FFF-8075-473A2775969F}"/>
              </a:ext>
            </a:extLst>
          </p:cNvPr>
          <p:cNvSpPr txBox="1"/>
          <p:nvPr userDrawn="1"/>
        </p:nvSpPr>
        <p:spPr>
          <a:xfrm>
            <a:off x="1055688" y="496416"/>
            <a:ext cx="10001196" cy="646331"/>
          </a:xfrm>
          <a:prstGeom prst="rect">
            <a:avLst/>
          </a:prstGeom>
          <a:noFill/>
        </p:spPr>
        <p:txBody>
          <a:bodyPr wrap="square" rtlCol="0">
            <a:spAutoFit/>
          </a:bodyPr>
          <a:lstStyle/>
          <a:p>
            <a:r>
              <a:rPr lang="nb-NO" sz="3600" kern="1200" dirty="0">
                <a:solidFill>
                  <a:schemeClr val="accent1"/>
                </a:solidFill>
                <a:latin typeface="+mn-lt"/>
                <a:ea typeface="Open Sans SemiBold" panose="020B0706030804020204" pitchFamily="34" charset="0"/>
                <a:cs typeface="Open Sans SemiBold" panose="020B0706030804020204" pitchFamily="34" charset="0"/>
              </a:rPr>
              <a:t>Statsforvalterens oppgaver (video)</a:t>
            </a:r>
          </a:p>
        </p:txBody>
      </p:sp>
      <p:pic>
        <p:nvPicPr>
          <p:cNvPr id="4" name="Media på Internett 3" title="Statsforvalteren Innlandet">
            <a:hlinkClick r:id="" action="ppaction://media"/>
            <a:extLst>
              <a:ext uri="{FF2B5EF4-FFF2-40B4-BE49-F238E27FC236}">
                <a16:creationId xmlns:a16="http://schemas.microsoft.com/office/drawing/2014/main" id="{3B32DCE1-2373-4A49-95AA-DD0F9EF770EA}"/>
              </a:ext>
            </a:extLst>
          </p:cNvPr>
          <p:cNvPicPr>
            <a:picLocks noRot="1" noChangeAspect="1"/>
          </p:cNvPicPr>
          <p:nvPr userDrawn="1">
            <a:videoFile r:link="rId1"/>
          </p:nvPr>
        </p:nvPicPr>
        <p:blipFill>
          <a:blip r:embed="rId4"/>
          <a:stretch>
            <a:fillRect/>
          </a:stretch>
        </p:blipFill>
        <p:spPr>
          <a:xfrm>
            <a:off x="1555822" y="1347948"/>
            <a:ext cx="9173809" cy="5183202"/>
          </a:xfrm>
          <a:prstGeom prst="rect">
            <a:avLst/>
          </a:prstGeom>
        </p:spPr>
      </p:pic>
    </p:spTree>
    <p:extLst>
      <p:ext uri="{BB962C8B-B14F-4D97-AF65-F5344CB8AC3E}">
        <p14:creationId xmlns:p14="http://schemas.microsoft.com/office/powerpoint/2010/main" val="3093603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lys topp 2 spalter">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tid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9" name="TekstSylinder 8">
            <a:extLst>
              <a:ext uri="{FF2B5EF4-FFF2-40B4-BE49-F238E27FC236}">
                <a16:creationId xmlns:a16="http://schemas.microsoft.com/office/drawing/2014/main" id="{80749FB3-3D57-4937-A1E0-B8D1F4ECF0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mørk topp 1 spalt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4" name="Plassholder for tekst 37">
            <a:extLst>
              <a:ext uri="{FF2B5EF4-FFF2-40B4-BE49-F238E27FC236}">
                <a16:creationId xmlns:a16="http://schemas.microsoft.com/office/drawing/2014/main" id="{01C2A02F-8AA9-41ED-90D6-90FEF9C9D8DB}"/>
              </a:ext>
            </a:extLst>
          </p:cNvPr>
          <p:cNvSpPr>
            <a:spLocks noGrp="1"/>
          </p:cNvSpPr>
          <p:nvPr>
            <p:ph type="body" sz="quarter" idx="13"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tid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bør brukes når du bare har noen få punkt</a:t>
            </a:r>
          </a:p>
        </p:txBody>
      </p:sp>
      <p:sp>
        <p:nvSpPr>
          <p:cNvPr id="8" name="TekstSylinder 7">
            <a:extLst>
              <a:ext uri="{FF2B5EF4-FFF2-40B4-BE49-F238E27FC236}">
                <a16:creationId xmlns:a16="http://schemas.microsoft.com/office/drawing/2014/main" id="{6A05B4E6-379E-4D8A-B2CD-084E47EE4AB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mørk topp 2 spalter">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tid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1" name="TekstSylinder 10">
            <a:extLst>
              <a:ext uri="{FF2B5EF4-FFF2-40B4-BE49-F238E27FC236}">
                <a16:creationId xmlns:a16="http://schemas.microsoft.com/office/drawing/2014/main" id="{0D6A2C97-A197-4144-BEFD-595A9351441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1467144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9" name="TekstSylinder 8">
            <a:extLst>
              <a:ext uri="{FF2B5EF4-FFF2-40B4-BE49-F238E27FC236}">
                <a16:creationId xmlns:a16="http://schemas.microsoft.com/office/drawing/2014/main" id="{DBCAE9A6-9BBE-499A-A63B-993C824425C3}"/>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406661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tid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FD6B6E36-64C5-4384-8EE0-8EC340DDFD5A}"/>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4E388F09-D292-491C-8BEA-28D15A05130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9" name="TekstSylinder 8">
            <a:extLst>
              <a:ext uri="{FF2B5EF4-FFF2-40B4-BE49-F238E27FC236}">
                <a16:creationId xmlns:a16="http://schemas.microsoft.com/office/drawing/2014/main" id="{A6BDEF95-716E-49A4-A3EA-9A602404BCD3}"/>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1" name="TekstSylinder 10">
            <a:extLst>
              <a:ext uri="{FF2B5EF4-FFF2-40B4-BE49-F238E27FC236}">
                <a16:creationId xmlns:a16="http://schemas.microsoft.com/office/drawing/2014/main" id="{248352F0-97B4-4B25-9E1D-6696E9CC9217}"/>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8" name="TekstSylinder 17">
            <a:extLst>
              <a:ext uri="{FF2B5EF4-FFF2-40B4-BE49-F238E27FC236}">
                <a16:creationId xmlns:a16="http://schemas.microsoft.com/office/drawing/2014/main" id="{76B56FD7-A6C6-495F-ADB7-96BA60437D2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F3AE6C81-F72C-4DE5-A5F5-42895657E892}"/>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 okt 2022</a:t>
            </a:fld>
            <a:endParaRPr lang="nb-NO" dirty="0"/>
          </a:p>
        </p:txBody>
      </p:sp>
      <p:pic>
        <p:nvPicPr>
          <p:cNvPr id="12" name="Bilde 11">
            <a:extLst>
              <a:ext uri="{FF2B5EF4-FFF2-40B4-BE49-F238E27FC236}">
                <a16:creationId xmlns:a16="http://schemas.microsoft.com/office/drawing/2014/main" id="{22331004-8B29-438F-BE90-83817EB2E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6"/>
            <a:ext cx="4794730" cy="145280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TekstSylinder 16">
            <a:extLst>
              <a:ext uri="{FF2B5EF4-FFF2-40B4-BE49-F238E27FC236}">
                <a16:creationId xmlns:a16="http://schemas.microsoft.com/office/drawing/2014/main" id="{07EC65AA-BFAD-492D-86EE-00C89A2B261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3721AE5F-C829-4E75-B62B-46193882B9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493747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6" name="TekstSylinder 15">
            <a:extLst>
              <a:ext uri="{FF2B5EF4-FFF2-40B4-BE49-F238E27FC236}">
                <a16:creationId xmlns:a16="http://schemas.microsoft.com/office/drawing/2014/main" id="{A02AB659-2C7A-4D54-B03F-89BE737AFD3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33750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CE5B639F-4C4D-4441-A21E-AA6A6BBDC08A}"/>
              </a:ext>
            </a:extLst>
          </p:cNvPr>
          <p:cNvSpPr txBox="1"/>
          <p:nvPr userDrawn="1"/>
        </p:nvSpPr>
        <p:spPr>
          <a:xfrm>
            <a:off x="9885363" y="6650963"/>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1" name="TekstSylinder 10">
            <a:extLst>
              <a:ext uri="{FF2B5EF4-FFF2-40B4-BE49-F238E27FC236}">
                <a16:creationId xmlns:a16="http://schemas.microsoft.com/office/drawing/2014/main" id="{EE923C14-5788-4993-9BB3-BB7EFC33550D}"/>
              </a:ext>
            </a:extLst>
          </p:cNvPr>
          <p:cNvSpPr txBox="1"/>
          <p:nvPr userDrawn="1"/>
        </p:nvSpPr>
        <p:spPr>
          <a:xfrm>
            <a:off x="9885363" y="6650963"/>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28EA56F9-AB8C-440E-B76D-09BA1D41546F}"/>
              </a:ext>
            </a:extLst>
          </p:cNvPr>
          <p:cNvSpPr txBox="1"/>
          <p:nvPr userDrawn="1"/>
        </p:nvSpPr>
        <p:spPr>
          <a:xfrm>
            <a:off x="9885363" y="6650963"/>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2" name="TekstSylinder 11">
            <a:extLst>
              <a:ext uri="{FF2B5EF4-FFF2-40B4-BE49-F238E27FC236}">
                <a16:creationId xmlns:a16="http://schemas.microsoft.com/office/drawing/2014/main" id="{655C1682-D6C5-41F5-BA0A-650EA4BE20FD}"/>
              </a:ext>
            </a:extLst>
          </p:cNvPr>
          <p:cNvSpPr txBox="1"/>
          <p:nvPr userDrawn="1"/>
        </p:nvSpPr>
        <p:spPr>
          <a:xfrm>
            <a:off x="9885363" y="6650963"/>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
        <p:nvSpPr>
          <p:cNvPr id="4" name="TekstSylinder 3">
            <a:extLst>
              <a:ext uri="{FF2B5EF4-FFF2-40B4-BE49-F238E27FC236}">
                <a16:creationId xmlns:a16="http://schemas.microsoft.com/office/drawing/2014/main" id="{D28B4497-D9AB-4567-BF97-1657AD1E9891}"/>
              </a:ext>
            </a:extLst>
          </p:cNvPr>
          <p:cNvSpPr txBox="1"/>
          <p:nvPr userDrawn="1"/>
        </p:nvSpPr>
        <p:spPr>
          <a:xfrm>
            <a:off x="9875531" y="6493647"/>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2437787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ganisasjonskart uten enhet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605332013"/>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7" name="TekstSylinder 6">
            <a:extLst>
              <a:ext uri="{FF2B5EF4-FFF2-40B4-BE49-F238E27FC236}">
                <a16:creationId xmlns:a16="http://schemas.microsoft.com/office/drawing/2014/main" id="{FF6B6681-F30E-495C-89B0-A93AD17D7DD4}"/>
              </a:ext>
            </a:extLst>
          </p:cNvPr>
          <p:cNvSpPr txBox="1"/>
          <p:nvPr userDrawn="1"/>
        </p:nvSpPr>
        <p:spPr>
          <a:xfrm>
            <a:off x="9890638" y="6528032"/>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050039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ganisasjonskart med enhet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2269155075"/>
              </p:ext>
            </p:extLst>
          </p:nvPr>
        </p:nvGraphicFramePr>
        <p:xfrm>
          <a:off x="1434361" y="568413"/>
          <a:ext cx="9345953" cy="530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64886" y="6038991"/>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911057" y="6169741"/>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72517" y="1363436"/>
            <a:ext cx="0" cy="479867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72517" y="6162047"/>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43598803-DB82-4394-BD21-1D9C7AFCBFCE}"/>
              </a:ext>
            </a:extLst>
          </p:cNvPr>
          <p:cNvSpPr txBox="1"/>
          <p:nvPr userDrawn="1"/>
        </p:nvSpPr>
        <p:spPr>
          <a:xfrm>
            <a:off x="9890638" y="6528032"/>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2D89FDB8-0BB4-4C70-A37A-69DE7385F9F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 okt 2022</a:t>
            </a:fld>
            <a:endParaRPr lang="nb-NO" dirty="0"/>
          </a:p>
        </p:txBody>
      </p:sp>
      <p:pic>
        <p:nvPicPr>
          <p:cNvPr id="12" name="Bilde 11">
            <a:extLst>
              <a:ext uri="{FF2B5EF4-FFF2-40B4-BE49-F238E27FC236}">
                <a16:creationId xmlns:a16="http://schemas.microsoft.com/office/drawing/2014/main" id="{D1DB52F5-8A41-408E-947F-E08859DF4B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6"/>
            <a:ext cx="4794730" cy="145280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1" name="TekstSylinder 10">
            <a:extLst>
              <a:ext uri="{FF2B5EF4-FFF2-40B4-BE49-F238E27FC236}">
                <a16:creationId xmlns:a16="http://schemas.microsoft.com/office/drawing/2014/main" id="{28C3E3C8-7542-4C5D-8D45-BB10DE628C93}"/>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www.statsforvalteren.no/in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4" name="Bilde 3" descr="Et bilde som inneholder tekst&#10;&#10;Automatisk generert beskrivelse">
            <a:extLst>
              <a:ext uri="{FF2B5EF4-FFF2-40B4-BE49-F238E27FC236}">
                <a16:creationId xmlns:a16="http://schemas.microsoft.com/office/drawing/2014/main" id="{DBABEF62-0783-4492-9173-8D3C1C466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75587" cy="1144003"/>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2" name="TekstSylinder 11">
            <a:extLst>
              <a:ext uri="{FF2B5EF4-FFF2-40B4-BE49-F238E27FC236}">
                <a16:creationId xmlns:a16="http://schemas.microsoft.com/office/drawing/2014/main" id="{967B87D1-C35B-435C-8E58-EE27351CAFB6}"/>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www.statsforvalteren.no/in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3" name="Bilde 12" descr="Et bilde som inneholder tekst&#10;&#10;Automatisk generert beskrivelse">
            <a:extLst>
              <a:ext uri="{FF2B5EF4-FFF2-40B4-BE49-F238E27FC236}">
                <a16:creationId xmlns:a16="http://schemas.microsoft.com/office/drawing/2014/main" id="{11EB4754-730F-4B36-A9FA-AD749A6F2C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75587" cy="1144003"/>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5" name="TekstSylinder 14">
            <a:extLst>
              <a:ext uri="{FF2B5EF4-FFF2-40B4-BE49-F238E27FC236}">
                <a16:creationId xmlns:a16="http://schemas.microsoft.com/office/drawing/2014/main" id="{59E8572E-2D96-4B7B-8EB4-8E710E296569}"/>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www.statsforvalteren.no/in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9" name="Bilde 18" descr="Et bilde som inneholder tekst&#10;&#10;Automatisk generert beskrivelse">
            <a:extLst>
              <a:ext uri="{FF2B5EF4-FFF2-40B4-BE49-F238E27FC236}">
                <a16:creationId xmlns:a16="http://schemas.microsoft.com/office/drawing/2014/main" id="{8734E27A-A94C-40D1-9154-73F936226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75587" cy="1144003"/>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4" name="TekstSylinder 13">
            <a:extLst>
              <a:ext uri="{FF2B5EF4-FFF2-40B4-BE49-F238E27FC236}">
                <a16:creationId xmlns:a16="http://schemas.microsoft.com/office/drawing/2014/main" id="{1FEE1EA6-859D-4AF5-A51E-5B4B6D88EF64}"/>
              </a:ext>
            </a:extLst>
          </p:cNvPr>
          <p:cNvSpPr txBox="1"/>
          <p:nvPr userDrawn="1"/>
        </p:nvSpPr>
        <p:spPr>
          <a:xfrm>
            <a:off x="8915007" y="5786894"/>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www.statsforvalteren.no/in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5" name="Bilde 14" descr="Et bilde som inneholder tekst&#10;&#10;Automatisk generert beskrivelse">
            <a:extLst>
              <a:ext uri="{FF2B5EF4-FFF2-40B4-BE49-F238E27FC236}">
                <a16:creationId xmlns:a16="http://schemas.microsoft.com/office/drawing/2014/main" id="{1DA71CAA-F9AA-4D30-9EB5-6EA0C0C65B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6841" y="5507923"/>
            <a:ext cx="3775587" cy="1144003"/>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9" name="TekstSylinder 8">
            <a:extLst>
              <a:ext uri="{FF2B5EF4-FFF2-40B4-BE49-F238E27FC236}">
                <a16:creationId xmlns:a16="http://schemas.microsoft.com/office/drawing/2014/main" id="{5BA70A93-C167-4F5F-9CBF-70394DCB1C3D}"/>
              </a:ext>
            </a:extLst>
          </p:cNvPr>
          <p:cNvSpPr txBox="1"/>
          <p:nvPr userDrawn="1"/>
        </p:nvSpPr>
        <p:spPr>
          <a:xfrm>
            <a:off x="9936097" y="6528032"/>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ide">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TekstSylinder 6">
            <a:extLst>
              <a:ext uri="{FF2B5EF4-FFF2-40B4-BE49-F238E27FC236}">
                <a16:creationId xmlns:a16="http://schemas.microsoft.com/office/drawing/2014/main" id="{955AAB03-50D7-4D89-BB03-B7481A67FF2D}"/>
              </a:ext>
            </a:extLst>
          </p:cNvPr>
          <p:cNvSpPr txBox="1"/>
          <p:nvPr userDrawn="1"/>
        </p:nvSpPr>
        <p:spPr>
          <a:xfrm>
            <a:off x="9881669" y="6521727"/>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5" name="Plassholder for dato 3">
            <a:extLst>
              <a:ext uri="{FF2B5EF4-FFF2-40B4-BE49-F238E27FC236}">
                <a16:creationId xmlns:a16="http://schemas.microsoft.com/office/drawing/2014/main" id="{4C6E4E7D-79DD-4324-B82E-4D2C95463A2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 okt 2022</a:t>
            </a:fld>
            <a:endParaRPr lang="nb-NO" dirty="0"/>
          </a:p>
        </p:txBody>
      </p:sp>
      <p:pic>
        <p:nvPicPr>
          <p:cNvPr id="9" name="Bilde 8">
            <a:extLst>
              <a:ext uri="{FF2B5EF4-FFF2-40B4-BE49-F238E27FC236}">
                <a16:creationId xmlns:a16="http://schemas.microsoft.com/office/drawing/2014/main" id="{097CC72A-C6CF-4A35-92BE-20E3618CE1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6"/>
            <a:ext cx="4794730" cy="145280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sp>
        <p:nvSpPr>
          <p:cNvPr id="19" name="Plassholder for dato 3">
            <a:extLst>
              <a:ext uri="{FF2B5EF4-FFF2-40B4-BE49-F238E27FC236}">
                <a16:creationId xmlns:a16="http://schemas.microsoft.com/office/drawing/2014/main" id="{7C1E1303-7E25-4912-BCEB-7D44C69367A4}"/>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 okt 2022</a:t>
            </a:fld>
            <a:endParaRPr lang="nb-NO" dirty="0"/>
          </a:p>
        </p:txBody>
      </p:sp>
      <p:pic>
        <p:nvPicPr>
          <p:cNvPr id="16" name="Bilde 15">
            <a:extLst>
              <a:ext uri="{FF2B5EF4-FFF2-40B4-BE49-F238E27FC236}">
                <a16:creationId xmlns:a16="http://schemas.microsoft.com/office/drawing/2014/main" id="{74D35C73-70F4-43AC-B82C-B659491765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6"/>
            <a:ext cx="4794730" cy="145280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6315973F-A371-4756-9A7A-5C7DB782A380}"/>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12. okt 2022</a:t>
            </a:fld>
            <a:endParaRPr lang="nb-NO" dirty="0"/>
          </a:p>
        </p:txBody>
      </p:sp>
      <p:pic>
        <p:nvPicPr>
          <p:cNvPr id="8" name="Bilde 7">
            <a:extLst>
              <a:ext uri="{FF2B5EF4-FFF2-40B4-BE49-F238E27FC236}">
                <a16:creationId xmlns:a16="http://schemas.microsoft.com/office/drawing/2014/main" id="{D489EEEB-08D5-45D1-97FB-2FC9315BE1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6"/>
            <a:ext cx="4794730" cy="1452803"/>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ytt navn statsforvalter">
    <p:bg>
      <p:bgPr>
        <a:solidFill>
          <a:schemeClr val="bg1"/>
        </a:solidFill>
        <a:effectLst/>
      </p:bgPr>
    </p:bg>
    <p:spTree>
      <p:nvGrpSpPr>
        <p:cNvPr id="1" name=""/>
        <p:cNvGrpSpPr/>
        <p:nvPr/>
      </p:nvGrpSpPr>
      <p:grpSpPr>
        <a:xfrm>
          <a:off x="0" y="0"/>
          <a:ext cx="0" cy="0"/>
          <a:chOff x="0" y="0"/>
          <a:chExt cx="0" cy="0"/>
        </a:xfrm>
      </p:grpSpPr>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FD6B6E36-64C5-4384-8EE0-8EC340DDFD5A}"/>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pic>
        <p:nvPicPr>
          <p:cNvPr id="4" name="Bilde 3" descr="Et bilde som inneholder tekst&#10;&#10;Automatisk generert beskrivelse">
            <a:extLst>
              <a:ext uri="{FF2B5EF4-FFF2-40B4-BE49-F238E27FC236}">
                <a16:creationId xmlns:a16="http://schemas.microsoft.com/office/drawing/2014/main" id="{8C5B5F68-F48D-4E1C-8C05-A36344C472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053" y="697947"/>
            <a:ext cx="8100978" cy="5170449"/>
          </a:xfrm>
          <a:prstGeom prst="rect">
            <a:avLst/>
          </a:prstGeom>
        </p:spPr>
      </p:pic>
      <p:sp>
        <p:nvSpPr>
          <p:cNvPr id="6" name="TekstSylinder 5">
            <a:extLst>
              <a:ext uri="{FF2B5EF4-FFF2-40B4-BE49-F238E27FC236}">
                <a16:creationId xmlns:a16="http://schemas.microsoft.com/office/drawing/2014/main" id="{ADF5CDB3-09CA-42EA-BA1E-2B367F8E0841}"/>
              </a:ext>
            </a:extLst>
          </p:cNvPr>
          <p:cNvSpPr txBox="1"/>
          <p:nvPr userDrawn="1"/>
        </p:nvSpPr>
        <p:spPr>
          <a:xfrm>
            <a:off x="6096000" y="1096503"/>
            <a:ext cx="5114693" cy="1200329"/>
          </a:xfrm>
          <a:prstGeom prst="rect">
            <a:avLst/>
          </a:prstGeom>
          <a:noFill/>
        </p:spPr>
        <p:txBody>
          <a:bodyPr wrap="square" rtlCol="0">
            <a:spAutoFit/>
          </a:bodyPr>
          <a:lstStyle/>
          <a:p>
            <a:r>
              <a:rPr lang="nb-NO" sz="3600" dirty="0"/>
              <a:t>Fylkesmannen har blitt Statsforvalteren</a:t>
            </a:r>
          </a:p>
        </p:txBody>
      </p:sp>
      <p:sp>
        <p:nvSpPr>
          <p:cNvPr id="7" name="TekstSylinder 6">
            <a:extLst>
              <a:ext uri="{FF2B5EF4-FFF2-40B4-BE49-F238E27FC236}">
                <a16:creationId xmlns:a16="http://schemas.microsoft.com/office/drawing/2014/main" id="{D42035F7-AB0D-49B5-BD55-C62747CA23E8}"/>
              </a:ext>
            </a:extLst>
          </p:cNvPr>
          <p:cNvSpPr txBox="1"/>
          <p:nvPr userDrawn="1"/>
        </p:nvSpPr>
        <p:spPr>
          <a:xfrm>
            <a:off x="6096000" y="2955601"/>
            <a:ext cx="5040306" cy="280589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sz="2800" dirty="0">
                <a:latin typeface="+mj-lt"/>
              </a:rPr>
              <a:t>1. januar 2021 skiftet Fylkesmannen i Innlandet navn til Statsforvalteren i Innlandet.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sz="2800" dirty="0">
                <a:latin typeface="+mj-lt"/>
              </a:rPr>
              <a:t>Selv om vi har byttet navn, er ikke oppgavene våre endret</a:t>
            </a:r>
          </a:p>
        </p:txBody>
      </p:sp>
    </p:spTree>
    <p:extLst>
      <p:ext uri="{BB962C8B-B14F-4D97-AF65-F5344CB8AC3E}">
        <p14:creationId xmlns:p14="http://schemas.microsoft.com/office/powerpoint/2010/main" val="30464680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pgaver Statsforvalteren">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8" name="TekstSylinder 7">
            <a:extLst>
              <a:ext uri="{FF2B5EF4-FFF2-40B4-BE49-F238E27FC236}">
                <a16:creationId xmlns:a16="http://schemas.microsoft.com/office/drawing/2014/main" id="{6A05B4E6-379E-4D8A-B2CD-084E47EE4AB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sp>
        <p:nvSpPr>
          <p:cNvPr id="2" name="TekstSylinder 1">
            <a:extLst>
              <a:ext uri="{FF2B5EF4-FFF2-40B4-BE49-F238E27FC236}">
                <a16:creationId xmlns:a16="http://schemas.microsoft.com/office/drawing/2014/main" id="{547F54FC-884C-49DF-8106-963BA84D8D44}"/>
              </a:ext>
            </a:extLst>
          </p:cNvPr>
          <p:cNvSpPr txBox="1"/>
          <p:nvPr userDrawn="1"/>
        </p:nvSpPr>
        <p:spPr>
          <a:xfrm>
            <a:off x="1055688" y="5336660"/>
            <a:ext cx="81408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effectLst/>
                <a:latin typeface="+mj-lt"/>
                <a:ea typeface="+mn-ea"/>
                <a:cs typeface="+mn-cs"/>
              </a:rPr>
              <a:t>Vi skal være en aktør å spille på lag med – for enkeltpersoner, organisasjoner, næringsliv og kommuner. Sammen skal vi bygge et enda sterkere Innlandet.</a:t>
            </a:r>
          </a:p>
        </p:txBody>
      </p:sp>
      <p:sp>
        <p:nvSpPr>
          <p:cNvPr id="5" name="TekstSylinder 4">
            <a:extLst>
              <a:ext uri="{FF2B5EF4-FFF2-40B4-BE49-F238E27FC236}">
                <a16:creationId xmlns:a16="http://schemas.microsoft.com/office/drawing/2014/main" id="{99AC2B94-74EF-4FFF-8075-473A2775969F}"/>
              </a:ext>
            </a:extLst>
          </p:cNvPr>
          <p:cNvSpPr txBox="1"/>
          <p:nvPr userDrawn="1"/>
        </p:nvSpPr>
        <p:spPr>
          <a:xfrm>
            <a:off x="1055688" y="873125"/>
            <a:ext cx="10001196" cy="646331"/>
          </a:xfrm>
          <a:prstGeom prst="rect">
            <a:avLst/>
          </a:prstGeom>
          <a:noFill/>
        </p:spPr>
        <p:txBody>
          <a:bodyPr wrap="square" rtlCol="0">
            <a:spAutoFit/>
          </a:bodyPr>
          <a:lstStyle/>
          <a:p>
            <a:r>
              <a:rPr lang="nb-NO" sz="3600" kern="1200" dirty="0">
                <a:solidFill>
                  <a:schemeClr val="accent1"/>
                </a:solidFill>
                <a:latin typeface="+mn-lt"/>
                <a:ea typeface="Open Sans SemiBold" panose="020B0706030804020204" pitchFamily="34" charset="0"/>
                <a:cs typeface="Open Sans SemiBold" panose="020B0706030804020204" pitchFamily="34" charset="0"/>
              </a:rPr>
              <a:t>Statsforvalteren i Innlandet skal:</a:t>
            </a:r>
          </a:p>
        </p:txBody>
      </p:sp>
      <p:sp>
        <p:nvSpPr>
          <p:cNvPr id="7" name="TekstSylinder 6">
            <a:extLst>
              <a:ext uri="{FF2B5EF4-FFF2-40B4-BE49-F238E27FC236}">
                <a16:creationId xmlns:a16="http://schemas.microsoft.com/office/drawing/2014/main" id="{41A5EBA4-2B04-4BFB-A1AF-00F946E9D094}"/>
              </a:ext>
            </a:extLst>
          </p:cNvPr>
          <p:cNvSpPr txBox="1"/>
          <p:nvPr userDrawn="1"/>
        </p:nvSpPr>
        <p:spPr>
          <a:xfrm>
            <a:off x="1055688" y="2403223"/>
            <a:ext cx="9112468" cy="254428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latin typeface="+mj-lt"/>
              </a:rPr>
              <a:t>være der for at barn og unge i Innlandet skal ha en trygg og god oppvekst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latin typeface="+mj-lt"/>
              </a:rPr>
              <a:t>bidra til at vi følger opp FNs bærekraftmål og omstiller Norge til et lavutslippssamfunn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latin typeface="+mj-lt"/>
              </a:rPr>
              <a:t>bidra til at vi i Innlandet utnytter potensialet i jord- og skogressursene på en bærekraftig måte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latin typeface="+mj-lt"/>
              </a:rPr>
              <a:t>fortsatt ha god dialog med kommunene i Innlandet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latin typeface="+mj-lt"/>
              </a:rPr>
              <a:t>fortsatt bruke initiativretten og bidra til å få fram det beste ved Innlandet </a:t>
            </a:r>
          </a:p>
        </p:txBody>
      </p:sp>
    </p:spTree>
    <p:extLst>
      <p:ext uri="{BB962C8B-B14F-4D97-AF65-F5344CB8AC3E}">
        <p14:creationId xmlns:p14="http://schemas.microsoft.com/office/powerpoint/2010/main" val="20938592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lys topp 1 spalte">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tid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bør brukes når du bare har noen få punkt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Innlandet</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571256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62" r:id="rId7"/>
    <p:sldLayoutId id="2147483763" r:id="rId8"/>
    <p:sldLayoutId id="2147483760" r:id="rId9"/>
    <p:sldLayoutId id="2147483764" r:id="rId10"/>
    <p:sldLayoutId id="2147483664" r:id="rId11"/>
    <p:sldLayoutId id="2147483713" r:id="rId12"/>
    <p:sldLayoutId id="2147483761" r:id="rId13"/>
    <p:sldLayoutId id="2147483685" r:id="rId14"/>
    <p:sldLayoutId id="2147483714" r:id="rId15"/>
    <p:sldLayoutId id="2147483702" r:id="rId16"/>
    <p:sldLayoutId id="2147483736" r:id="rId17"/>
    <p:sldLayoutId id="2147483733" r:id="rId18"/>
    <p:sldLayoutId id="2147483716" r:id="rId19"/>
    <p:sldLayoutId id="2147483707" r:id="rId20"/>
    <p:sldLayoutId id="2147483675" r:id="rId21"/>
    <p:sldLayoutId id="2147483706" r:id="rId22"/>
    <p:sldLayoutId id="2147483709" r:id="rId23"/>
    <p:sldLayoutId id="2147483711" r:id="rId24"/>
    <p:sldLayoutId id="2147483710" r:id="rId25"/>
    <p:sldLayoutId id="2147483712" r:id="rId26"/>
    <p:sldLayoutId id="2147483655" r:id="rId27"/>
    <p:sldLayoutId id="2147483705" r:id="rId28"/>
    <p:sldLayoutId id="2147483690" r:id="rId29"/>
    <p:sldLayoutId id="2147483759" r:id="rId30"/>
    <p:sldLayoutId id="2147483758" r:id="rId31"/>
    <p:sldLayoutId id="2147483757" r:id="rId32"/>
    <p:sldLayoutId id="2147483746" r:id="rId33"/>
    <p:sldLayoutId id="2147483718" r:id="rId34"/>
    <p:sldLayoutId id="2147483719" r:id="rId3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1CFF249-C918-6A2D-DB0E-F3C9BF5A2FF5}"/>
              </a:ext>
            </a:extLst>
          </p:cNvPr>
          <p:cNvSpPr>
            <a:spLocks noGrp="1"/>
          </p:cNvSpPr>
          <p:nvPr>
            <p:ph type="dt" sz="half" idx="2"/>
          </p:nvPr>
        </p:nvSpPr>
        <p:spPr/>
        <p:txBody>
          <a:bodyPr/>
          <a:lstStyle/>
          <a:p>
            <a:fld id="{20CAE16B-463B-4D9A-B532-D4D0B4862104}" type="datetime1">
              <a:rPr lang="nb-NO" smtClean="0"/>
              <a:pPr/>
              <a:t>12. okt 2022</a:t>
            </a:fld>
            <a:endParaRPr lang="nb-NO" dirty="0"/>
          </a:p>
        </p:txBody>
      </p:sp>
      <p:sp>
        <p:nvSpPr>
          <p:cNvPr id="3" name="Plassholder for tekst 2">
            <a:extLst>
              <a:ext uri="{FF2B5EF4-FFF2-40B4-BE49-F238E27FC236}">
                <a16:creationId xmlns:a16="http://schemas.microsoft.com/office/drawing/2014/main" id="{F97AB56A-A8E1-C3FD-DD4B-94C24596F75F}"/>
              </a:ext>
            </a:extLst>
          </p:cNvPr>
          <p:cNvSpPr>
            <a:spLocks noGrp="1"/>
          </p:cNvSpPr>
          <p:nvPr>
            <p:ph type="body" sz="quarter" idx="10"/>
          </p:nvPr>
        </p:nvSpPr>
        <p:spPr/>
        <p:txBody>
          <a:bodyPr/>
          <a:lstStyle/>
          <a:p>
            <a:r>
              <a:rPr lang="nb-NO" sz="2800" dirty="0" err="1"/>
              <a:t>Webinar</a:t>
            </a:r>
            <a:r>
              <a:rPr lang="nb-NO" sz="2800"/>
              <a:t> 2 Bærekraftig </a:t>
            </a:r>
            <a:r>
              <a:rPr lang="nb-NO" sz="2800" dirty="0"/>
              <a:t>velferdsapparat i kommunene og fylkeskommunen i lys av endringer i velferdstjenestene</a:t>
            </a:r>
          </a:p>
          <a:p>
            <a:r>
              <a:rPr lang="nb-NO" sz="2800" dirty="0"/>
              <a:t>Tverrfaglig samarbeid</a:t>
            </a:r>
          </a:p>
        </p:txBody>
      </p:sp>
    </p:spTree>
    <p:extLst>
      <p:ext uri="{BB962C8B-B14F-4D97-AF65-F5344CB8AC3E}">
        <p14:creationId xmlns:p14="http://schemas.microsoft.com/office/powerpoint/2010/main" val="9257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6930439F-C1EC-595A-AB68-14C72F84A795}"/>
              </a:ext>
            </a:extLst>
          </p:cNvPr>
          <p:cNvSpPr>
            <a:spLocks noGrp="1"/>
          </p:cNvSpPr>
          <p:nvPr>
            <p:ph type="body" sz="quarter" idx="11"/>
          </p:nvPr>
        </p:nvSpPr>
        <p:spPr/>
        <p:txBody>
          <a:bodyPr/>
          <a:lstStyle/>
          <a:p>
            <a:endParaRPr lang="nb-NO" dirty="0"/>
          </a:p>
        </p:txBody>
      </p:sp>
      <p:sp>
        <p:nvSpPr>
          <p:cNvPr id="5" name="Tittel 4">
            <a:extLst>
              <a:ext uri="{FF2B5EF4-FFF2-40B4-BE49-F238E27FC236}">
                <a16:creationId xmlns:a16="http://schemas.microsoft.com/office/drawing/2014/main" id="{E2A89E3B-22D0-0AB5-0EAC-374500506220}"/>
              </a:ext>
            </a:extLst>
          </p:cNvPr>
          <p:cNvSpPr>
            <a:spLocks noGrp="1"/>
          </p:cNvSpPr>
          <p:nvPr>
            <p:ph type="title"/>
          </p:nvPr>
        </p:nvSpPr>
        <p:spPr/>
        <p:txBody>
          <a:bodyPr/>
          <a:lstStyle/>
          <a:p>
            <a:r>
              <a:rPr lang="nb-NO" dirty="0"/>
              <a:t>Program</a:t>
            </a:r>
          </a:p>
        </p:txBody>
      </p:sp>
      <p:sp>
        <p:nvSpPr>
          <p:cNvPr id="4" name="Plassholder for dato 3">
            <a:extLst>
              <a:ext uri="{FF2B5EF4-FFF2-40B4-BE49-F238E27FC236}">
                <a16:creationId xmlns:a16="http://schemas.microsoft.com/office/drawing/2014/main" id="{D7477F17-0DDF-C126-AF24-37A040C76119}"/>
              </a:ext>
            </a:extLst>
          </p:cNvPr>
          <p:cNvSpPr>
            <a:spLocks noGrp="1"/>
          </p:cNvSpPr>
          <p:nvPr>
            <p:ph type="dt" sz="half" idx="4294967295"/>
          </p:nvPr>
        </p:nvSpPr>
        <p:spPr>
          <a:xfrm>
            <a:off x="10748963" y="6261100"/>
            <a:ext cx="1443037" cy="234950"/>
          </a:xfrm>
          <a:prstGeom prst="rect">
            <a:avLst/>
          </a:prstGeom>
        </p:spPr>
        <p:txBody>
          <a:bodyPr/>
          <a:lstStyle/>
          <a:p>
            <a:fld id="{20CAE16B-463B-4D9A-B532-D4D0B4862104}" type="datetime1">
              <a:rPr lang="nb-NO" smtClean="0"/>
              <a:pPr/>
              <a:t>12. okt 2022</a:t>
            </a:fld>
            <a:endParaRPr lang="nb-NO" dirty="0"/>
          </a:p>
        </p:txBody>
      </p:sp>
      <p:graphicFrame>
        <p:nvGraphicFramePr>
          <p:cNvPr id="7" name="Tabell 6">
            <a:extLst>
              <a:ext uri="{FF2B5EF4-FFF2-40B4-BE49-F238E27FC236}">
                <a16:creationId xmlns:a16="http://schemas.microsoft.com/office/drawing/2014/main" id="{3B23C982-361B-153A-A4CE-162DB2DCF2AB}"/>
              </a:ext>
            </a:extLst>
          </p:cNvPr>
          <p:cNvGraphicFramePr>
            <a:graphicFrameLocks noGrp="1"/>
          </p:cNvGraphicFramePr>
          <p:nvPr>
            <p:extLst>
              <p:ext uri="{D42A27DB-BD31-4B8C-83A1-F6EECF244321}">
                <p14:modId xmlns:p14="http://schemas.microsoft.com/office/powerpoint/2010/main" val="248761887"/>
              </p:ext>
            </p:extLst>
          </p:nvPr>
        </p:nvGraphicFramePr>
        <p:xfrm>
          <a:off x="1055688" y="2164988"/>
          <a:ext cx="10078771" cy="4144259"/>
        </p:xfrm>
        <a:graphic>
          <a:graphicData uri="http://schemas.openxmlformats.org/drawingml/2006/table">
            <a:tbl>
              <a:tblPr firstRow="1" firstCol="1" bandRow="1">
                <a:tableStyleId>{5C22544A-7EE6-4342-B048-85BDC9FD1C3A}</a:tableStyleId>
              </a:tblPr>
              <a:tblGrid>
                <a:gridCol w="1409519">
                  <a:extLst>
                    <a:ext uri="{9D8B030D-6E8A-4147-A177-3AD203B41FA5}">
                      <a16:colId xmlns:a16="http://schemas.microsoft.com/office/drawing/2014/main" val="2605098678"/>
                    </a:ext>
                  </a:extLst>
                </a:gridCol>
                <a:gridCol w="7881933">
                  <a:extLst>
                    <a:ext uri="{9D8B030D-6E8A-4147-A177-3AD203B41FA5}">
                      <a16:colId xmlns:a16="http://schemas.microsoft.com/office/drawing/2014/main" val="3861095912"/>
                    </a:ext>
                  </a:extLst>
                </a:gridCol>
                <a:gridCol w="787319">
                  <a:extLst>
                    <a:ext uri="{9D8B030D-6E8A-4147-A177-3AD203B41FA5}">
                      <a16:colId xmlns:a16="http://schemas.microsoft.com/office/drawing/2014/main" val="70988474"/>
                    </a:ext>
                  </a:extLst>
                </a:gridCol>
              </a:tblGrid>
              <a:tr h="1151183">
                <a:tc>
                  <a:txBody>
                    <a:bodyPr/>
                    <a:lstStyle/>
                    <a:p>
                      <a:pPr>
                        <a:spcAft>
                          <a:spcPts val="0"/>
                        </a:spcAft>
                      </a:pPr>
                      <a:r>
                        <a:rPr lang="nb-NO" sz="1000">
                          <a:effectLst/>
                        </a:rPr>
                        <a:t>09.00-09.05</a:t>
                      </a:r>
                    </a:p>
                    <a:p>
                      <a:pPr>
                        <a:spcAft>
                          <a:spcPts val="0"/>
                        </a:spcAft>
                      </a:pPr>
                      <a:r>
                        <a:rPr lang="nb-NO" sz="1000">
                          <a:effectLst/>
                        </a:rPr>
                        <a:t> </a:t>
                      </a:r>
                    </a:p>
                    <a:p>
                      <a:pPr>
                        <a:spcAft>
                          <a:spcPts val="0"/>
                        </a:spcAft>
                      </a:pPr>
                      <a:r>
                        <a:rPr lang="nb-NO" sz="1000">
                          <a:effectLst/>
                        </a:rPr>
                        <a:t>09.05-09.25</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r>
                        <a:rPr lang="nb-NO" sz="1000">
                          <a:effectLst/>
                        </a:rPr>
                        <a:t>Velkommen v/seniorrådgiver Anne Lise Slåtsveen Feiring</a:t>
                      </a:r>
                    </a:p>
                    <a:p>
                      <a:r>
                        <a:rPr lang="nb-NO" sz="1000">
                          <a:effectLst/>
                        </a:rPr>
                        <a:t> </a:t>
                      </a:r>
                    </a:p>
                    <a:p>
                      <a:r>
                        <a:rPr lang="nb-NO" sz="1000">
                          <a:effectLst/>
                        </a:rPr>
                        <a:t>Tverrsektoriell veileder om samarbeids- og samordningsbestemmelsene v/ Guri Rudi</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nb-NO"/>
                    </a:p>
                  </a:txBody>
                  <a:tcPr/>
                </a:tc>
                <a:extLst>
                  <a:ext uri="{0D108BD9-81ED-4DB2-BD59-A6C34878D82A}">
                    <a16:rowId xmlns:a16="http://schemas.microsoft.com/office/drawing/2014/main" val="3351762695"/>
                  </a:ext>
                </a:extLst>
              </a:tr>
              <a:tr h="690710">
                <a:tc>
                  <a:txBody>
                    <a:bodyPr/>
                    <a:lstStyle/>
                    <a:p>
                      <a:pPr>
                        <a:spcAft>
                          <a:spcPts val="0"/>
                        </a:spcAft>
                      </a:pPr>
                      <a:r>
                        <a:rPr lang="nb-NO" sz="1000">
                          <a:effectLst/>
                        </a:rPr>
                        <a:t> </a:t>
                      </a:r>
                    </a:p>
                    <a:p>
                      <a:pPr>
                        <a:spcAft>
                          <a:spcPts val="0"/>
                        </a:spcAft>
                      </a:pPr>
                      <a:r>
                        <a:rPr lang="nb-NO" sz="1000">
                          <a:effectLst/>
                        </a:rPr>
                        <a:t>09.25-09.30</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p>
                    <a:p>
                      <a:r>
                        <a:rPr lang="nb-NO" sz="1000">
                          <a:effectLst/>
                        </a:rPr>
                        <a:t>Pause</a:t>
                      </a:r>
                    </a:p>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62099983"/>
                  </a:ext>
                </a:extLst>
              </a:tr>
              <a:tr h="460474">
                <a:tc>
                  <a:txBody>
                    <a:bodyPr/>
                    <a:lstStyle/>
                    <a:p>
                      <a:pPr>
                        <a:spcAft>
                          <a:spcPts val="0"/>
                        </a:spcAft>
                      </a:pPr>
                      <a:r>
                        <a:rPr lang="nb-NO" sz="1000">
                          <a:effectLst/>
                        </a:rPr>
                        <a:t>09.30-10.30</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Systemtekning og samarbeid på tvers av grenser – hvorfor er det så vanskelig? v/fagdirektør Anne Cathrine Holth, Statsforvalteren i Innlandet</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22627494"/>
                  </a:ext>
                </a:extLst>
              </a:tr>
              <a:tr h="920946">
                <a:tc>
                  <a:txBody>
                    <a:bodyPr/>
                    <a:lstStyle/>
                    <a:p>
                      <a:pPr>
                        <a:spcAft>
                          <a:spcPts val="0"/>
                        </a:spcAft>
                      </a:pPr>
                      <a:r>
                        <a:rPr lang="nb-NO" sz="1000">
                          <a:effectLst/>
                        </a:rPr>
                        <a:t> </a:t>
                      </a:r>
                    </a:p>
                    <a:p>
                      <a:pPr>
                        <a:spcAft>
                          <a:spcPts val="0"/>
                        </a:spcAft>
                      </a:pPr>
                      <a:r>
                        <a:rPr lang="nb-NO" sz="1000">
                          <a:effectLst/>
                        </a:rPr>
                        <a:t>10.30-10.55</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p>
                    <a:p>
                      <a:r>
                        <a:rPr lang="nb-NO" sz="1000">
                          <a:effectLst/>
                        </a:rPr>
                        <a:t>Erfaringsdeling fra Nordre Land kommune v/ kommunalsjef Veronica Myhre</a:t>
                      </a:r>
                    </a:p>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99356802"/>
                  </a:ext>
                </a:extLst>
              </a:tr>
              <a:tr h="690710">
                <a:tc>
                  <a:txBody>
                    <a:bodyPr/>
                    <a:lstStyle/>
                    <a:p>
                      <a:pPr>
                        <a:spcAft>
                          <a:spcPts val="0"/>
                        </a:spcAft>
                      </a:pPr>
                      <a:r>
                        <a:rPr lang="nb-NO" sz="1000">
                          <a:effectLst/>
                        </a:rPr>
                        <a:t>10.55-11.00</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Avslutning - spørsmål/oppsummering v/ Anne Lise Slåtsveen Feiring</a:t>
                      </a:r>
                    </a:p>
                    <a:p>
                      <a:r>
                        <a:rPr lang="nb-NO" sz="1000">
                          <a:effectLst/>
                        </a:rPr>
                        <a:t> </a:t>
                      </a:r>
                    </a:p>
                    <a:p>
                      <a:r>
                        <a:rPr lang="nb-NO" sz="1000">
                          <a:effectLst/>
                        </a:rPr>
                        <a:t>Vi tar forbehold om endring i programmet</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64806865"/>
                  </a:ext>
                </a:extLst>
              </a:tr>
              <a:tr h="230236">
                <a:tc>
                  <a:txBody>
                    <a:bodyPr/>
                    <a:lstStyle/>
                    <a:p>
                      <a:pPr>
                        <a:spcAft>
                          <a:spcPts val="0"/>
                        </a:spcAft>
                      </a:pPr>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a:effectLst/>
                        </a:rPr>
                        <a:t> </a:t>
                      </a:r>
                      <a:endParaRPr lang="nb-NO" sz="100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000" dirty="0">
                          <a:effectLst/>
                        </a:rPr>
                        <a:t> </a:t>
                      </a:r>
                      <a:endParaRPr lang="nb-NO" sz="1000" dirty="0">
                        <a:effectLst/>
                        <a:latin typeface="Open Sans Light" panose="020B0306030504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30755196"/>
                  </a:ext>
                </a:extLst>
              </a:tr>
            </a:tbl>
          </a:graphicData>
        </a:graphic>
      </p:graphicFrame>
    </p:spTree>
    <p:extLst>
      <p:ext uri="{BB962C8B-B14F-4D97-AF65-F5344CB8AC3E}">
        <p14:creationId xmlns:p14="http://schemas.microsoft.com/office/powerpoint/2010/main" val="241028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953C0D7-3C5D-87F7-0927-D1DB61EB07E3}"/>
              </a:ext>
            </a:extLst>
          </p:cNvPr>
          <p:cNvSpPr>
            <a:spLocks noGrp="1"/>
          </p:cNvSpPr>
          <p:nvPr>
            <p:ph type="dt" sz="half" idx="2"/>
          </p:nvPr>
        </p:nvSpPr>
        <p:spPr/>
        <p:txBody>
          <a:bodyPr/>
          <a:lstStyle/>
          <a:p>
            <a:fld id="{20CAE16B-463B-4D9A-B532-D4D0B4862104}" type="datetime1">
              <a:rPr lang="nb-NO" smtClean="0"/>
              <a:pPr/>
              <a:t>12. okt 2022</a:t>
            </a:fld>
            <a:endParaRPr lang="nb-NO" dirty="0"/>
          </a:p>
        </p:txBody>
      </p:sp>
      <p:sp>
        <p:nvSpPr>
          <p:cNvPr id="3" name="Plassholder for tekst 2">
            <a:extLst>
              <a:ext uri="{FF2B5EF4-FFF2-40B4-BE49-F238E27FC236}">
                <a16:creationId xmlns:a16="http://schemas.microsoft.com/office/drawing/2014/main" id="{21127C9D-5B37-74F1-6287-03DCF5544493}"/>
              </a:ext>
            </a:extLst>
          </p:cNvPr>
          <p:cNvSpPr>
            <a:spLocks noGrp="1"/>
          </p:cNvSpPr>
          <p:nvPr>
            <p:ph type="body" sz="quarter" idx="10"/>
          </p:nvPr>
        </p:nvSpPr>
        <p:spPr/>
        <p:txBody>
          <a:bodyPr/>
          <a:lstStyle/>
          <a:p>
            <a:r>
              <a:rPr lang="nb-NO" sz="4000" dirty="0"/>
              <a:t>Ny veileder - Samarbeid om tjenester til barn, unge og deres familier</a:t>
            </a:r>
          </a:p>
        </p:txBody>
      </p:sp>
      <p:sp>
        <p:nvSpPr>
          <p:cNvPr id="4" name="Plassholder for tekst 3">
            <a:extLst>
              <a:ext uri="{FF2B5EF4-FFF2-40B4-BE49-F238E27FC236}">
                <a16:creationId xmlns:a16="http://schemas.microsoft.com/office/drawing/2014/main" id="{15D06E40-0C7B-24D5-90C8-85957D29DA1F}"/>
              </a:ext>
            </a:extLst>
          </p:cNvPr>
          <p:cNvSpPr>
            <a:spLocks noGrp="1"/>
          </p:cNvSpPr>
          <p:nvPr>
            <p:ph type="body" sz="quarter" idx="11"/>
          </p:nvPr>
        </p:nvSpPr>
        <p:spPr/>
        <p:txBody>
          <a:bodyPr/>
          <a:lstStyle/>
          <a:p>
            <a:r>
              <a:rPr lang="nb-NO" dirty="0"/>
              <a:t>Guri Rudi, seniorrådgiver, Statsforvalteren i Innlandet</a:t>
            </a:r>
          </a:p>
        </p:txBody>
      </p:sp>
    </p:spTree>
    <p:extLst>
      <p:ext uri="{BB962C8B-B14F-4D97-AF65-F5344CB8AC3E}">
        <p14:creationId xmlns:p14="http://schemas.microsoft.com/office/powerpoint/2010/main" val="129522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7443123-7199-AED1-6EAD-31BA8B42E709}"/>
              </a:ext>
            </a:extLst>
          </p:cNvPr>
          <p:cNvSpPr>
            <a:spLocks noGrp="1"/>
          </p:cNvSpPr>
          <p:nvPr>
            <p:ph type="body" sz="quarter" idx="11"/>
          </p:nvPr>
        </p:nvSpPr>
        <p:spPr/>
        <p:txBody>
          <a:bodyPr/>
          <a:lstStyle/>
          <a:p>
            <a:r>
              <a:rPr lang="nb-NO" dirty="0"/>
              <a:t>Velferdstjenestene skal samarbeide utover oppfølgingen av det enkelte barn, ungdom og deres familie.</a:t>
            </a:r>
          </a:p>
          <a:p>
            <a:pPr marL="0" indent="0">
              <a:buNone/>
            </a:pPr>
            <a:endParaRPr lang="nb-NO" dirty="0"/>
          </a:p>
          <a:p>
            <a:r>
              <a:rPr lang="nb-NO" dirty="0"/>
              <a:t>Ansvar for samarbeidsplikten på systemnivå.</a:t>
            </a:r>
          </a:p>
          <a:p>
            <a:pPr marL="0" indent="0">
              <a:buNone/>
            </a:pPr>
            <a:endParaRPr lang="nb-NO" dirty="0"/>
          </a:p>
          <a:p>
            <a:r>
              <a:rPr lang="nb-NO" dirty="0"/>
              <a:t>Barn og unge skal involveres i arbeid med samarbeid på systemnivå.</a:t>
            </a:r>
          </a:p>
          <a:p>
            <a:pPr marL="0" indent="0">
              <a:buNone/>
            </a:pPr>
            <a:endParaRPr lang="nb-NO" dirty="0"/>
          </a:p>
          <a:p>
            <a:r>
              <a:rPr lang="nb-NO" dirty="0"/>
              <a:t>Organisering av det tverrsektorielle samarbeidet.</a:t>
            </a:r>
          </a:p>
          <a:p>
            <a:endParaRPr lang="nb-NO" dirty="0"/>
          </a:p>
        </p:txBody>
      </p:sp>
      <p:sp>
        <p:nvSpPr>
          <p:cNvPr id="3" name="Tittel 2">
            <a:extLst>
              <a:ext uri="{FF2B5EF4-FFF2-40B4-BE49-F238E27FC236}">
                <a16:creationId xmlns:a16="http://schemas.microsoft.com/office/drawing/2014/main" id="{BB2EBF64-FB95-03A3-CD28-FA4D26469C7C}"/>
              </a:ext>
            </a:extLst>
          </p:cNvPr>
          <p:cNvSpPr>
            <a:spLocks noGrp="1"/>
          </p:cNvSpPr>
          <p:nvPr>
            <p:ph type="title"/>
          </p:nvPr>
        </p:nvSpPr>
        <p:spPr/>
        <p:txBody>
          <a:bodyPr/>
          <a:lstStyle/>
          <a:p>
            <a:r>
              <a:rPr lang="nb-NO" dirty="0"/>
              <a:t>Samarbeid på systemnivå</a:t>
            </a:r>
          </a:p>
        </p:txBody>
      </p:sp>
    </p:spTree>
    <p:extLst>
      <p:ext uri="{BB962C8B-B14F-4D97-AF65-F5344CB8AC3E}">
        <p14:creationId xmlns:p14="http://schemas.microsoft.com/office/powerpoint/2010/main" val="63046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6775B5C-4EEC-8F69-F111-BF60B4CDDD2D}"/>
              </a:ext>
            </a:extLst>
          </p:cNvPr>
          <p:cNvSpPr>
            <a:spLocks noGrp="1"/>
          </p:cNvSpPr>
          <p:nvPr>
            <p:ph type="body" sz="quarter" idx="11"/>
          </p:nvPr>
        </p:nvSpPr>
        <p:spPr/>
        <p:txBody>
          <a:bodyPr/>
          <a:lstStyle/>
          <a:p>
            <a:r>
              <a:rPr lang="nb-NO" dirty="0"/>
              <a:t>Velferdstjenestene skal samarbeide når det er nødvendig.</a:t>
            </a:r>
          </a:p>
          <a:p>
            <a:pPr marL="0" indent="0">
              <a:buNone/>
            </a:pPr>
            <a:endParaRPr lang="nb-NO" dirty="0"/>
          </a:p>
          <a:p>
            <a:r>
              <a:rPr lang="nb-NO" dirty="0"/>
              <a:t>Planlegge og gjennomføre samarbeidet.</a:t>
            </a:r>
          </a:p>
          <a:p>
            <a:pPr marL="0" indent="0">
              <a:buNone/>
            </a:pPr>
            <a:endParaRPr lang="nb-NO" dirty="0"/>
          </a:p>
          <a:p>
            <a:r>
              <a:rPr lang="nb-NO" dirty="0"/>
              <a:t>Barn og ungdom som oppholder seg i to kommuner.</a:t>
            </a:r>
          </a:p>
          <a:p>
            <a:pPr marL="0" indent="0">
              <a:buNone/>
            </a:pPr>
            <a:endParaRPr lang="nb-NO" dirty="0"/>
          </a:p>
          <a:p>
            <a:r>
              <a:rPr lang="nb-NO" dirty="0"/>
              <a:t>Ungdom under straffegjennomføring.</a:t>
            </a:r>
          </a:p>
        </p:txBody>
      </p:sp>
      <p:sp>
        <p:nvSpPr>
          <p:cNvPr id="3" name="Tittel 2">
            <a:extLst>
              <a:ext uri="{FF2B5EF4-FFF2-40B4-BE49-F238E27FC236}">
                <a16:creationId xmlns:a16="http://schemas.microsoft.com/office/drawing/2014/main" id="{325D2896-B6FA-17C2-80EE-B60F1C67EB4A}"/>
              </a:ext>
            </a:extLst>
          </p:cNvPr>
          <p:cNvSpPr>
            <a:spLocks noGrp="1"/>
          </p:cNvSpPr>
          <p:nvPr>
            <p:ph type="title"/>
          </p:nvPr>
        </p:nvSpPr>
        <p:spPr/>
        <p:txBody>
          <a:bodyPr/>
          <a:lstStyle/>
          <a:p>
            <a:r>
              <a:rPr lang="nb-NO" dirty="0"/>
              <a:t>Samarbeid på individnivå</a:t>
            </a:r>
          </a:p>
        </p:txBody>
      </p:sp>
    </p:spTree>
    <p:extLst>
      <p:ext uri="{BB962C8B-B14F-4D97-AF65-F5344CB8AC3E}">
        <p14:creationId xmlns:p14="http://schemas.microsoft.com/office/powerpoint/2010/main" val="411729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5B66D9B-27F2-26EC-E323-680F6D1041B4}"/>
              </a:ext>
            </a:extLst>
          </p:cNvPr>
          <p:cNvSpPr>
            <a:spLocks noGrp="1"/>
          </p:cNvSpPr>
          <p:nvPr>
            <p:ph type="body" sz="quarter" idx="11"/>
          </p:nvPr>
        </p:nvSpPr>
        <p:spPr/>
        <p:txBody>
          <a:bodyPr/>
          <a:lstStyle/>
          <a:p>
            <a:endParaRPr lang="nb-NO"/>
          </a:p>
          <a:p>
            <a:r>
              <a:rPr lang="nb-NO"/>
              <a:t>Kommunen </a:t>
            </a:r>
            <a:r>
              <a:rPr lang="nb-NO" dirty="0"/>
              <a:t>skal avklare hvilken velferdstjeneste som skal samordne.</a:t>
            </a:r>
          </a:p>
          <a:p>
            <a:pPr marL="0" indent="0">
              <a:buNone/>
            </a:pPr>
            <a:endParaRPr lang="nb-NO" dirty="0"/>
          </a:p>
          <a:p>
            <a:pPr marL="0" indent="0">
              <a:buNone/>
            </a:pPr>
            <a:endParaRPr lang="nb-NO" dirty="0"/>
          </a:p>
          <a:p>
            <a:r>
              <a:rPr lang="nb-NO" dirty="0"/>
              <a:t>Kommunen velger selv hvordan den kan ivareta samordningsansvaret. </a:t>
            </a:r>
          </a:p>
        </p:txBody>
      </p:sp>
      <p:sp>
        <p:nvSpPr>
          <p:cNvPr id="3" name="Tittel 2">
            <a:extLst>
              <a:ext uri="{FF2B5EF4-FFF2-40B4-BE49-F238E27FC236}">
                <a16:creationId xmlns:a16="http://schemas.microsoft.com/office/drawing/2014/main" id="{6AD18C56-C844-A4AF-3A7C-018713DBC5F4}"/>
              </a:ext>
            </a:extLst>
          </p:cNvPr>
          <p:cNvSpPr>
            <a:spLocks noGrp="1"/>
          </p:cNvSpPr>
          <p:nvPr>
            <p:ph type="title"/>
          </p:nvPr>
        </p:nvSpPr>
        <p:spPr/>
        <p:txBody>
          <a:bodyPr/>
          <a:lstStyle/>
          <a:p>
            <a:r>
              <a:rPr lang="nb-NO" dirty="0"/>
              <a:t>Samordningsplikt for kommunen</a:t>
            </a:r>
          </a:p>
        </p:txBody>
      </p:sp>
    </p:spTree>
    <p:extLst>
      <p:ext uri="{BB962C8B-B14F-4D97-AF65-F5344CB8AC3E}">
        <p14:creationId xmlns:p14="http://schemas.microsoft.com/office/powerpoint/2010/main" val="293096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24096FC6-ACFC-91AF-D5CA-FEAFDB469941}"/>
              </a:ext>
            </a:extLst>
          </p:cNvPr>
          <p:cNvSpPr>
            <a:spLocks noGrp="1"/>
          </p:cNvSpPr>
          <p:nvPr>
            <p:ph type="ctrTitle"/>
          </p:nvPr>
        </p:nvSpPr>
        <p:spPr>
          <a:xfrm>
            <a:off x="968190" y="1122363"/>
            <a:ext cx="5127810" cy="2387600"/>
          </a:xfrm>
        </p:spPr>
        <p:txBody>
          <a:bodyPr/>
          <a:lstStyle/>
          <a:p>
            <a:r>
              <a:rPr lang="en-US" sz="4000" b="1" dirty="0"/>
              <a:t>PAUSE TIL KL: 09.30</a:t>
            </a:r>
          </a:p>
        </p:txBody>
      </p:sp>
      <p:pic>
        <p:nvPicPr>
          <p:cNvPr id="1026" name="Picture 2" descr="Free photos of Coffee">
            <a:extLst>
              <a:ext uri="{FF2B5EF4-FFF2-40B4-BE49-F238E27FC236}">
                <a16:creationId xmlns:a16="http://schemas.microsoft.com/office/drawing/2014/main" id="{2650C145-F30E-D340-8501-477D0D227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4" r="21576" b="1"/>
          <a:stretch/>
        </p:blipFill>
        <p:spPr bwMode="auto">
          <a:xfrm>
            <a:off x="6561608" y="-15488"/>
            <a:ext cx="5630392" cy="5219990"/>
          </a:xfrm>
          <a:prstGeom prst="rect">
            <a:avLst/>
          </a:prstGeom>
          <a:solidFill>
            <a:srgbClr val="FFFFFF"/>
          </a:solidFill>
          <a:ln>
            <a:noFill/>
          </a:ln>
        </p:spPr>
      </p:pic>
      <p:sp>
        <p:nvSpPr>
          <p:cNvPr id="1035" name="Date Placeholder 4">
            <a:extLst>
              <a:ext uri="{FF2B5EF4-FFF2-40B4-BE49-F238E27FC236}">
                <a16:creationId xmlns:a16="http://schemas.microsoft.com/office/drawing/2014/main" id="{602237F2-2E8B-BAE1-F621-BD74330F8771}"/>
              </a:ext>
            </a:extLst>
          </p:cNvPr>
          <p:cNvSpPr>
            <a:spLocks noGrp="1"/>
          </p:cNvSpPr>
          <p:nvPr>
            <p:ph type="dt" sz="half" idx="2"/>
          </p:nvPr>
        </p:nvSpPr>
        <p:spPr>
          <a:xfrm>
            <a:off x="10442122" y="6261302"/>
            <a:ext cx="1444114" cy="235270"/>
          </a:xfrm>
        </p:spPr>
        <p:txBody>
          <a:bodyPr/>
          <a:lstStyle/>
          <a:p>
            <a:pPr>
              <a:spcAft>
                <a:spcPts val="600"/>
              </a:spcAft>
            </a:pPr>
            <a:fld id="{20CAE16B-463B-4D9A-B532-D4D0B4862104}" type="datetime1">
              <a:rPr lang="nb-NO" smtClean="0"/>
              <a:pPr>
                <a:spcAft>
                  <a:spcPts val="600"/>
                </a:spcAft>
              </a:pPr>
              <a:t>12. okt 2022</a:t>
            </a:fld>
            <a:endParaRPr lang="nb-NO"/>
          </a:p>
        </p:txBody>
      </p:sp>
    </p:spTree>
    <p:extLst>
      <p:ext uri="{BB962C8B-B14F-4D97-AF65-F5344CB8AC3E}">
        <p14:creationId xmlns:p14="http://schemas.microsoft.com/office/powerpoint/2010/main" val="2228708711"/>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IN_powerpointmal.potx" id="{34978A22-17CF-4862-85F6-E9A4298299A5}" vid="{7DFE4F6E-F0AC-49E0-92B0-3D5F5F7387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SFIN_powerpointmal</Template>
  <TotalTime>60</TotalTime>
  <Words>1111</Words>
  <Application>Microsoft Office PowerPoint</Application>
  <PresentationFormat>Widescreen</PresentationFormat>
  <Paragraphs>114</Paragraphs>
  <Slides>7</Slides>
  <Notes>6</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7</vt:i4>
      </vt:variant>
    </vt:vector>
  </HeadingPairs>
  <TitlesOfParts>
    <vt:vector size="15" baseType="lpstr">
      <vt:lpstr>Arial</vt:lpstr>
      <vt:lpstr>Calibri</vt:lpstr>
      <vt:lpstr>Open Sans</vt:lpstr>
      <vt:lpstr>Open Sans Light</vt:lpstr>
      <vt:lpstr>Open Sans SemiBold</vt:lpstr>
      <vt:lpstr>Wingdings</vt:lpstr>
      <vt:lpstr>Work Sans</vt:lpstr>
      <vt:lpstr>Office-tema</vt:lpstr>
      <vt:lpstr>PowerPoint-presentasjon</vt:lpstr>
      <vt:lpstr>Program</vt:lpstr>
      <vt:lpstr>PowerPoint-presentasjon</vt:lpstr>
      <vt:lpstr>Samarbeid på systemnivå</vt:lpstr>
      <vt:lpstr>Samarbeid på individnivå</vt:lpstr>
      <vt:lpstr>Samordningsplikt for kommunen</vt:lpstr>
      <vt:lpstr>PAUSE TIL KL: 09.30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Rudi, Guri</dc:creator>
  <cp:lastModifiedBy>Feiring, Anne Lise Slåtsveen</cp:lastModifiedBy>
  <cp:revision>7</cp:revision>
  <dcterms:created xsi:type="dcterms:W3CDTF">2022-10-10T07:48:32Z</dcterms:created>
  <dcterms:modified xsi:type="dcterms:W3CDTF">2022-10-12T06:19:37Z</dcterms:modified>
</cp:coreProperties>
</file>