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38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34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04" autoAdjust="0"/>
  </p:normalViewPr>
  <p:slideViewPr>
    <p:cSldViewPr snapToGrid="0">
      <p:cViewPr>
        <p:scale>
          <a:sx n="68" d="100"/>
          <a:sy n="68" d="100"/>
        </p:scale>
        <p:origin x="616" y="96"/>
      </p:cViewPr>
      <p:guideLst>
        <p:guide pos="6380"/>
        <p:guide pos="3940"/>
        <p:guide orient="horz" pos="3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1</a:t>
          </a:r>
        </a:p>
        <a:p>
          <a:r>
            <a:rPr lang="nb-NO" sz="1000" dirty="0"/>
            <a:t>helse, sosial, barnehage, opplæring, barnevern og familie</a:t>
          </a:r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2</a:t>
          </a:r>
        </a:p>
        <a:p>
          <a:r>
            <a:rPr lang="nb-NO" sz="1050" dirty="0"/>
            <a:t>miljøvern, landbruk og næringsutvikling</a:t>
          </a:r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3</a:t>
          </a:r>
        </a:p>
        <a:p>
          <a:r>
            <a:rPr lang="nb-NO" sz="1000" dirty="0"/>
            <a:t>beredskap, vergemål, justis, kommunal og regional samordning</a:t>
          </a:r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4</a:t>
          </a:r>
        </a:p>
        <a:p>
          <a:r>
            <a:rPr lang="nb-NO" sz="1050" dirty="0"/>
            <a:t>virksomhetsstyring og kommunikasjon</a:t>
          </a:r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Helse, sosial, barnehage, opplæring, barnevern og familie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Miljøvern, landbruk og næringsutvikling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Beredskap, vergemål, justis, kommunal og regional samordning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Virksomhetsstyring og kommunikasjon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Barnehage og opplæring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Helse og omsorg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 dirty="0"/>
            <a:t>Barnevern og familie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Jord og mat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 dirty="0"/>
            <a:t>Skog- og </a:t>
          </a:r>
          <a:r>
            <a:rPr lang="nb-NO" sz="900" dirty="0" err="1"/>
            <a:t>trebruk</a:t>
          </a:r>
          <a:endParaRPr lang="nb-NO" sz="900" dirty="0"/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Samfunnssikkerhet og beredskap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Vergemål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Juridisk enhet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 dirty="0"/>
            <a:t>Virksomhetsutvikling, styring og kommunikasjon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Felles tjenester og drift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1C6A1F89-8827-4CF6-96CD-2C013E5ACDC0}">
      <dgm:prSet custT="1"/>
      <dgm:spPr/>
      <dgm:t>
        <a:bodyPr/>
        <a:lstStyle/>
        <a:p>
          <a:r>
            <a:rPr lang="nb-NO" sz="900" dirty="0"/>
            <a:t>Sosial</a:t>
          </a:r>
        </a:p>
      </dgm:t>
    </dgm:pt>
    <dgm:pt modelId="{47ABC653-7F10-4C2F-AE28-AFE6AE4CDE82}" type="parTrans" cxnId="{EEEDBF34-80A8-44ED-87A0-2E545E6E8104}">
      <dgm:prSet/>
      <dgm:spPr/>
      <dgm:t>
        <a:bodyPr/>
        <a:lstStyle/>
        <a:p>
          <a:endParaRPr lang="nb-NO"/>
        </a:p>
      </dgm:t>
    </dgm:pt>
    <dgm:pt modelId="{288A9B4B-4436-4996-A4D9-F3B42982E201}" type="sibTrans" cxnId="{EEEDBF34-80A8-44ED-87A0-2E545E6E8104}">
      <dgm:prSet/>
      <dgm:spPr/>
      <dgm:t>
        <a:bodyPr/>
        <a:lstStyle/>
        <a:p>
          <a:endParaRPr lang="nb-NO"/>
        </a:p>
      </dgm:t>
    </dgm:pt>
    <dgm:pt modelId="{92471CE8-6F64-4AFF-B34D-8BE8312BBD09}">
      <dgm:prSet custT="1"/>
      <dgm:spPr/>
      <dgm:t>
        <a:bodyPr/>
        <a:lstStyle/>
        <a:p>
          <a:r>
            <a:rPr lang="nb-NO" sz="900" dirty="0"/>
            <a:t>Vannforvaltning og forurensning</a:t>
          </a:r>
        </a:p>
      </dgm:t>
    </dgm:pt>
    <dgm:pt modelId="{EDDD6797-EB6D-438E-B656-A2FC0655D091}" type="parTrans" cxnId="{AAC78E72-1986-4D0A-AFFA-532E7348D81F}">
      <dgm:prSet/>
      <dgm:spPr/>
      <dgm:t>
        <a:bodyPr/>
        <a:lstStyle/>
        <a:p>
          <a:endParaRPr lang="nb-NO"/>
        </a:p>
      </dgm:t>
    </dgm:pt>
    <dgm:pt modelId="{2191B814-381C-45B7-AD12-64BC5045FF1D}" type="sibTrans" cxnId="{AAC78E72-1986-4D0A-AFFA-532E7348D81F}">
      <dgm:prSet/>
      <dgm:spPr/>
      <dgm:t>
        <a:bodyPr/>
        <a:lstStyle/>
        <a:p>
          <a:endParaRPr lang="nb-NO"/>
        </a:p>
      </dgm:t>
    </dgm:pt>
    <dgm:pt modelId="{377267B1-1E26-430B-B094-8A9453AF7BA6}">
      <dgm:prSet custT="1"/>
      <dgm:spPr/>
      <dgm:t>
        <a:bodyPr/>
        <a:lstStyle/>
        <a:p>
          <a:r>
            <a:rPr lang="nb-NO" sz="900" dirty="0"/>
            <a:t>Naturmangfold og verneområder</a:t>
          </a:r>
        </a:p>
      </dgm:t>
    </dgm:pt>
    <dgm:pt modelId="{6E97315C-486E-488A-8FA6-CA976997F059}" type="parTrans" cxnId="{F3506973-ED73-452C-9FDD-DBAB4209303A}">
      <dgm:prSet/>
      <dgm:spPr/>
      <dgm:t>
        <a:bodyPr/>
        <a:lstStyle/>
        <a:p>
          <a:endParaRPr lang="nb-NO"/>
        </a:p>
      </dgm:t>
    </dgm:pt>
    <dgm:pt modelId="{15B6A562-2545-408C-A954-B06EFC054256}" type="sibTrans" cxnId="{F3506973-ED73-452C-9FDD-DBAB4209303A}">
      <dgm:prSet/>
      <dgm:spPr/>
      <dgm:t>
        <a:bodyPr/>
        <a:lstStyle/>
        <a:p>
          <a:endParaRPr lang="nb-NO"/>
        </a:p>
      </dgm:t>
    </dgm:pt>
    <dgm:pt modelId="{80DAA843-ADB0-4788-ABC9-3E65DDDDF7F7}">
      <dgm:prSet custT="1"/>
      <dgm:spPr/>
      <dgm:t>
        <a:bodyPr/>
        <a:lstStyle/>
        <a:p>
          <a:r>
            <a:rPr lang="nb-NO" sz="900" dirty="0"/>
            <a:t>Areal og klima</a:t>
          </a:r>
        </a:p>
      </dgm:t>
    </dgm:pt>
    <dgm:pt modelId="{41804451-4AC8-4FF5-8D47-0B27C94588E0}" type="parTrans" cxnId="{3B40B653-797F-4F71-90BB-D899FA3CF180}">
      <dgm:prSet/>
      <dgm:spPr/>
      <dgm:t>
        <a:bodyPr/>
        <a:lstStyle/>
        <a:p>
          <a:endParaRPr lang="nb-NO"/>
        </a:p>
      </dgm:t>
    </dgm:pt>
    <dgm:pt modelId="{BBE9BD5B-00D0-4460-82E3-984F725795FB}" type="sibTrans" cxnId="{3B40B653-797F-4F71-90BB-D899FA3CF180}">
      <dgm:prSet/>
      <dgm:spPr/>
      <dgm:t>
        <a:bodyPr/>
        <a:lstStyle/>
        <a:p>
          <a:endParaRPr lang="nb-NO"/>
        </a:p>
      </dgm:t>
    </dgm:pt>
    <dgm:pt modelId="{47A112C8-2A9D-43A2-B06C-7B58B566C087}">
      <dgm:prSet custT="1"/>
      <dgm:spPr/>
      <dgm:t>
        <a:bodyPr/>
        <a:lstStyle/>
        <a:p>
          <a:r>
            <a:rPr lang="nb-NO" sz="900" dirty="0"/>
            <a:t>Kommunal og regional samordning</a:t>
          </a:r>
        </a:p>
      </dgm:t>
    </dgm:pt>
    <dgm:pt modelId="{54681513-0E3E-4DEA-9314-2C5B7680A58C}" type="parTrans" cxnId="{72B04B04-FAD8-4FA0-8D7D-A217567A8DE3}">
      <dgm:prSet/>
      <dgm:spPr/>
      <dgm:t>
        <a:bodyPr/>
        <a:lstStyle/>
        <a:p>
          <a:endParaRPr lang="nb-NO"/>
        </a:p>
      </dgm:t>
    </dgm:pt>
    <dgm:pt modelId="{E633DBF6-E7BC-40E8-AE07-4A11BD5F79D7}" type="sibTrans" cxnId="{72B04B04-FAD8-4FA0-8D7D-A217567A8DE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5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5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5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5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5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5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5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5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5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06272699-FF4F-4744-8319-2540627A1474}" type="pres">
      <dgm:prSet presAssocID="{47ABC653-7F10-4C2F-AE28-AFE6AE4CDE82}" presName="Name37" presStyleLbl="parChTrans1D3" presStyleIdx="3" presStyleCnt="15"/>
      <dgm:spPr/>
    </dgm:pt>
    <dgm:pt modelId="{BFB618F8-0400-433A-8CD4-FFCEB22FC96C}" type="pres">
      <dgm:prSet presAssocID="{1C6A1F89-8827-4CF6-96CD-2C013E5ACDC0}" presName="hierRoot2" presStyleCnt="0">
        <dgm:presLayoutVars>
          <dgm:hierBranch val="init"/>
        </dgm:presLayoutVars>
      </dgm:prSet>
      <dgm:spPr/>
    </dgm:pt>
    <dgm:pt modelId="{50E5994F-CDA5-402F-89B7-348628C3B3D1}" type="pres">
      <dgm:prSet presAssocID="{1C6A1F89-8827-4CF6-96CD-2C013E5ACDC0}" presName="rootComposite" presStyleCnt="0"/>
      <dgm:spPr/>
    </dgm:pt>
    <dgm:pt modelId="{3B134F16-F973-42D5-AE06-11E401390740}" type="pres">
      <dgm:prSet presAssocID="{1C6A1F89-8827-4CF6-96CD-2C013E5ACDC0}" presName="rootText" presStyleLbl="node3" presStyleIdx="3" presStyleCnt="15" custScaleY="66232">
        <dgm:presLayoutVars>
          <dgm:chPref val="3"/>
        </dgm:presLayoutVars>
      </dgm:prSet>
      <dgm:spPr/>
    </dgm:pt>
    <dgm:pt modelId="{6A607EDD-4517-4400-8A52-2C75FE988E94}" type="pres">
      <dgm:prSet presAssocID="{1C6A1F89-8827-4CF6-96CD-2C013E5ACDC0}" presName="rootConnector" presStyleLbl="node3" presStyleIdx="3" presStyleCnt="15"/>
      <dgm:spPr/>
    </dgm:pt>
    <dgm:pt modelId="{966E5734-114A-4C65-B9C9-A9C525F0B85A}" type="pres">
      <dgm:prSet presAssocID="{1C6A1F89-8827-4CF6-96CD-2C013E5ACDC0}" presName="hierChild4" presStyleCnt="0"/>
      <dgm:spPr/>
    </dgm:pt>
    <dgm:pt modelId="{510F76B3-E980-45AD-85FC-D35EB66DCC26}" type="pres">
      <dgm:prSet presAssocID="{1C6A1F89-8827-4CF6-96CD-2C013E5ACDC0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4" presStyleCnt="15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4" presStyleCnt="15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4" presStyleCnt="15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5" presStyleCnt="15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5" presStyleCnt="15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5" presStyleCnt="15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06B4E443-2D90-4B31-98AC-0E9FF95E82AB}" type="pres">
      <dgm:prSet presAssocID="{EDDD6797-EB6D-438E-B656-A2FC0655D091}" presName="Name37" presStyleLbl="parChTrans1D3" presStyleIdx="6" presStyleCnt="15"/>
      <dgm:spPr/>
    </dgm:pt>
    <dgm:pt modelId="{97AC11AD-BB52-49D6-97E3-30B463E22E7D}" type="pres">
      <dgm:prSet presAssocID="{92471CE8-6F64-4AFF-B34D-8BE8312BBD09}" presName="hierRoot2" presStyleCnt="0">
        <dgm:presLayoutVars>
          <dgm:hierBranch val="init"/>
        </dgm:presLayoutVars>
      </dgm:prSet>
      <dgm:spPr/>
    </dgm:pt>
    <dgm:pt modelId="{5A67C551-092C-4DD6-B8B0-07495430EBE9}" type="pres">
      <dgm:prSet presAssocID="{92471CE8-6F64-4AFF-B34D-8BE8312BBD09}" presName="rootComposite" presStyleCnt="0"/>
      <dgm:spPr/>
    </dgm:pt>
    <dgm:pt modelId="{87DBCEA4-0A31-47D1-8DE3-8EE2DAA4E0BC}" type="pres">
      <dgm:prSet presAssocID="{92471CE8-6F64-4AFF-B34D-8BE8312BBD09}" presName="rootText" presStyleLbl="node3" presStyleIdx="6" presStyleCnt="15" custScaleY="66232">
        <dgm:presLayoutVars>
          <dgm:chPref val="3"/>
        </dgm:presLayoutVars>
      </dgm:prSet>
      <dgm:spPr/>
    </dgm:pt>
    <dgm:pt modelId="{C8F3D424-B1C0-4A1C-9B68-2DA62890CA0F}" type="pres">
      <dgm:prSet presAssocID="{92471CE8-6F64-4AFF-B34D-8BE8312BBD09}" presName="rootConnector" presStyleLbl="node3" presStyleIdx="6" presStyleCnt="15"/>
      <dgm:spPr/>
    </dgm:pt>
    <dgm:pt modelId="{EA4D4B3F-1565-4543-A433-8F663E483091}" type="pres">
      <dgm:prSet presAssocID="{92471CE8-6F64-4AFF-B34D-8BE8312BBD09}" presName="hierChild4" presStyleCnt="0"/>
      <dgm:spPr/>
    </dgm:pt>
    <dgm:pt modelId="{F600D021-1345-46A6-B173-404D95C5D449}" type="pres">
      <dgm:prSet presAssocID="{92471CE8-6F64-4AFF-B34D-8BE8312BBD09}" presName="hierChild5" presStyleCnt="0"/>
      <dgm:spPr/>
    </dgm:pt>
    <dgm:pt modelId="{CE62C234-87AF-4752-8440-71F43EE457C8}" type="pres">
      <dgm:prSet presAssocID="{6E97315C-486E-488A-8FA6-CA976997F059}" presName="Name37" presStyleLbl="parChTrans1D3" presStyleIdx="7" presStyleCnt="15"/>
      <dgm:spPr/>
    </dgm:pt>
    <dgm:pt modelId="{6A278182-5CC2-45B2-8E61-87AB956E0E23}" type="pres">
      <dgm:prSet presAssocID="{377267B1-1E26-430B-B094-8A9453AF7BA6}" presName="hierRoot2" presStyleCnt="0">
        <dgm:presLayoutVars>
          <dgm:hierBranch val="init"/>
        </dgm:presLayoutVars>
      </dgm:prSet>
      <dgm:spPr/>
    </dgm:pt>
    <dgm:pt modelId="{1C8EE591-7F7C-487A-A456-8E60AE97FAA9}" type="pres">
      <dgm:prSet presAssocID="{377267B1-1E26-430B-B094-8A9453AF7BA6}" presName="rootComposite" presStyleCnt="0"/>
      <dgm:spPr/>
    </dgm:pt>
    <dgm:pt modelId="{073E3671-04EC-49D9-9F34-03B08B211090}" type="pres">
      <dgm:prSet presAssocID="{377267B1-1E26-430B-B094-8A9453AF7BA6}" presName="rootText" presStyleLbl="node3" presStyleIdx="7" presStyleCnt="15" custScaleY="66232">
        <dgm:presLayoutVars>
          <dgm:chPref val="3"/>
        </dgm:presLayoutVars>
      </dgm:prSet>
      <dgm:spPr/>
    </dgm:pt>
    <dgm:pt modelId="{3586EEF3-6E55-452B-84C2-EF246FC5D9CF}" type="pres">
      <dgm:prSet presAssocID="{377267B1-1E26-430B-B094-8A9453AF7BA6}" presName="rootConnector" presStyleLbl="node3" presStyleIdx="7" presStyleCnt="15"/>
      <dgm:spPr/>
    </dgm:pt>
    <dgm:pt modelId="{408D7E6B-EF68-4789-9F3F-F529074CDA97}" type="pres">
      <dgm:prSet presAssocID="{377267B1-1E26-430B-B094-8A9453AF7BA6}" presName="hierChild4" presStyleCnt="0"/>
      <dgm:spPr/>
    </dgm:pt>
    <dgm:pt modelId="{BB6B40A8-8DB0-4250-A334-A9311E7B82A6}" type="pres">
      <dgm:prSet presAssocID="{377267B1-1E26-430B-B094-8A9453AF7BA6}" presName="hierChild5" presStyleCnt="0"/>
      <dgm:spPr/>
    </dgm:pt>
    <dgm:pt modelId="{3378565C-5A4A-49D2-AC18-9C034B9F53E4}" type="pres">
      <dgm:prSet presAssocID="{41804451-4AC8-4FF5-8D47-0B27C94588E0}" presName="Name37" presStyleLbl="parChTrans1D3" presStyleIdx="8" presStyleCnt="15"/>
      <dgm:spPr/>
    </dgm:pt>
    <dgm:pt modelId="{1FC710B8-A7BB-486E-BD4C-1525B2D7FB50}" type="pres">
      <dgm:prSet presAssocID="{80DAA843-ADB0-4788-ABC9-3E65DDDDF7F7}" presName="hierRoot2" presStyleCnt="0">
        <dgm:presLayoutVars>
          <dgm:hierBranch val="init"/>
        </dgm:presLayoutVars>
      </dgm:prSet>
      <dgm:spPr/>
    </dgm:pt>
    <dgm:pt modelId="{3816374E-A92E-4F32-A806-D3DB6C6CC2A3}" type="pres">
      <dgm:prSet presAssocID="{80DAA843-ADB0-4788-ABC9-3E65DDDDF7F7}" presName="rootComposite" presStyleCnt="0"/>
      <dgm:spPr/>
    </dgm:pt>
    <dgm:pt modelId="{58EDB196-02E9-492E-ADE6-6CEDA205EEE9}" type="pres">
      <dgm:prSet presAssocID="{80DAA843-ADB0-4788-ABC9-3E65DDDDF7F7}" presName="rootText" presStyleLbl="node3" presStyleIdx="8" presStyleCnt="15" custScaleY="66232">
        <dgm:presLayoutVars>
          <dgm:chPref val="3"/>
        </dgm:presLayoutVars>
      </dgm:prSet>
      <dgm:spPr/>
    </dgm:pt>
    <dgm:pt modelId="{6E45E4C9-E7E5-4797-8D40-F29450D67401}" type="pres">
      <dgm:prSet presAssocID="{80DAA843-ADB0-4788-ABC9-3E65DDDDF7F7}" presName="rootConnector" presStyleLbl="node3" presStyleIdx="8" presStyleCnt="15"/>
      <dgm:spPr/>
    </dgm:pt>
    <dgm:pt modelId="{A3095B42-E297-40F6-80FF-FA7ACE6099E5}" type="pres">
      <dgm:prSet presAssocID="{80DAA843-ADB0-4788-ABC9-3E65DDDDF7F7}" presName="hierChild4" presStyleCnt="0"/>
      <dgm:spPr/>
    </dgm:pt>
    <dgm:pt modelId="{576C5ECC-6D42-4A89-91EA-BA00B673266D}" type="pres">
      <dgm:prSet presAssocID="{80DAA843-ADB0-4788-ABC9-3E65DDDDF7F7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9" presStyleCnt="15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9" presStyleCnt="15" custScaleY="662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9" presStyleCnt="15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10" presStyleCnt="15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10" presStyleCnt="15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10" presStyleCnt="15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11" presStyleCnt="15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11" presStyleCnt="15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11" presStyleCnt="15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00FE3EA7-0FB5-4D24-A600-466BA35D6E4F}" type="pres">
      <dgm:prSet presAssocID="{54681513-0E3E-4DEA-9314-2C5B7680A58C}" presName="Name37" presStyleLbl="parChTrans1D3" presStyleIdx="12" presStyleCnt="15"/>
      <dgm:spPr/>
    </dgm:pt>
    <dgm:pt modelId="{7874E2E4-1F8F-4C7D-8491-34CB0C270C1C}" type="pres">
      <dgm:prSet presAssocID="{47A112C8-2A9D-43A2-B06C-7B58B566C087}" presName="hierRoot2" presStyleCnt="0">
        <dgm:presLayoutVars>
          <dgm:hierBranch val="init"/>
        </dgm:presLayoutVars>
      </dgm:prSet>
      <dgm:spPr/>
    </dgm:pt>
    <dgm:pt modelId="{C764FE50-B38D-4205-9421-4C9B7195EC23}" type="pres">
      <dgm:prSet presAssocID="{47A112C8-2A9D-43A2-B06C-7B58B566C087}" presName="rootComposite" presStyleCnt="0"/>
      <dgm:spPr/>
    </dgm:pt>
    <dgm:pt modelId="{B8AE307A-4F10-4474-BF31-4E67E539D541}" type="pres">
      <dgm:prSet presAssocID="{47A112C8-2A9D-43A2-B06C-7B58B566C087}" presName="rootText" presStyleLbl="node3" presStyleIdx="12" presStyleCnt="15" custScaleY="66232">
        <dgm:presLayoutVars>
          <dgm:chPref val="3"/>
        </dgm:presLayoutVars>
      </dgm:prSet>
      <dgm:spPr/>
    </dgm:pt>
    <dgm:pt modelId="{0E17AFF5-E9A6-44F2-9A67-D5EE63961445}" type="pres">
      <dgm:prSet presAssocID="{47A112C8-2A9D-43A2-B06C-7B58B566C087}" presName="rootConnector" presStyleLbl="node3" presStyleIdx="12" presStyleCnt="15"/>
      <dgm:spPr/>
    </dgm:pt>
    <dgm:pt modelId="{BC8FC423-58C4-4EA7-8474-D341F6BD5FD3}" type="pres">
      <dgm:prSet presAssocID="{47A112C8-2A9D-43A2-B06C-7B58B566C087}" presName="hierChild4" presStyleCnt="0"/>
      <dgm:spPr/>
    </dgm:pt>
    <dgm:pt modelId="{A38079EA-55A8-4D45-870B-D9AD5EB80770}" type="pres">
      <dgm:prSet presAssocID="{47A112C8-2A9D-43A2-B06C-7B58B566C087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3" presStyleCnt="15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3" presStyleCnt="15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3" presStyleCnt="15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4" presStyleCnt="15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4" presStyleCnt="15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4" presStyleCnt="15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3A316101-75E7-4295-8362-688E5CF29486}" type="presOf" srcId="{377267B1-1E26-430B-B094-8A9453AF7BA6}" destId="{073E3671-04EC-49D9-9F34-03B08B211090}" srcOrd="0" destOrd="0" presId="urn:microsoft.com/office/officeart/2005/8/layout/orgChart1"/>
    <dgm:cxn modelId="{72B04B04-FAD8-4FA0-8D7D-A217567A8DE3}" srcId="{D0344DDC-8F55-4033-A6F4-FD81D681618A}" destId="{47A112C8-2A9D-43A2-B06C-7B58B566C087}" srcOrd="3" destOrd="0" parTransId="{54681513-0E3E-4DEA-9314-2C5B7680A58C}" sibTransId="{E633DBF6-E7BC-40E8-AE07-4A11BD5F79D7}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83A8460D-88EB-402B-B2D4-E66F2C90DD93}" type="presOf" srcId="{80DAA843-ADB0-4788-ABC9-3E65DDDDF7F7}" destId="{58EDB196-02E9-492E-ADE6-6CEDA205EEE9}" srcOrd="0" destOrd="0" presId="urn:microsoft.com/office/officeart/2005/8/layout/orgChart1"/>
    <dgm:cxn modelId="{4A40570D-54BF-49BB-8C69-8B8AEE5F5736}" type="presOf" srcId="{80DAA843-ADB0-4788-ABC9-3E65DDDDF7F7}" destId="{6E45E4C9-E7E5-4797-8D40-F29450D67401}" srcOrd="1" destOrd="0" presId="urn:microsoft.com/office/officeart/2005/8/layout/orgChart1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EEEDBF34-80A8-44ED-87A0-2E545E6E8104}" srcId="{AF9041BD-C952-4B86-A894-89148F6C266A}" destId="{1C6A1F89-8827-4CF6-96CD-2C013E5ACDC0}" srcOrd="3" destOrd="0" parTransId="{47ABC653-7F10-4C2F-AE28-AFE6AE4CDE82}" sibTransId="{288A9B4B-4436-4996-A4D9-F3B42982E201}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E2C5AE48-32E3-4DDF-925E-52FCAF7DDBBB}" type="presOf" srcId="{92471CE8-6F64-4AFF-B34D-8BE8312BBD09}" destId="{87DBCEA4-0A31-47D1-8DE3-8EE2DAA4E0BC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AAC78E72-1986-4D0A-AFFA-532E7348D81F}" srcId="{F249FCF1-CCE9-4FA2-88E8-C45F2F78328C}" destId="{92471CE8-6F64-4AFF-B34D-8BE8312BBD09}" srcOrd="2" destOrd="0" parTransId="{EDDD6797-EB6D-438E-B656-A2FC0655D091}" sibTransId="{2191B814-381C-45B7-AD12-64BC5045FF1D}"/>
    <dgm:cxn modelId="{F3506973-ED73-452C-9FDD-DBAB4209303A}" srcId="{F249FCF1-CCE9-4FA2-88E8-C45F2F78328C}" destId="{377267B1-1E26-430B-B094-8A9453AF7BA6}" srcOrd="3" destOrd="0" parTransId="{6E97315C-486E-488A-8FA6-CA976997F059}" sibTransId="{15B6A562-2545-408C-A954-B06EFC054256}"/>
    <dgm:cxn modelId="{3B40B653-797F-4F71-90BB-D899FA3CF180}" srcId="{F249FCF1-CCE9-4FA2-88E8-C45F2F78328C}" destId="{80DAA843-ADB0-4788-ABC9-3E65DDDDF7F7}" srcOrd="4" destOrd="0" parTransId="{41804451-4AC8-4FF5-8D47-0B27C94588E0}" sibTransId="{BBE9BD5B-00D0-4460-82E3-984F725795FB}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31081E80-6368-42D2-A31F-209EEECF9314}" type="presOf" srcId="{47ABC653-7F10-4C2F-AE28-AFE6AE4CDE82}" destId="{06272699-FF4F-4744-8319-2540627A1474}" srcOrd="0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423FFA8A-C008-4694-829B-2B33B2E52807}" type="presOf" srcId="{54681513-0E3E-4DEA-9314-2C5B7680A58C}" destId="{00FE3EA7-0FB5-4D24-A600-466BA35D6E4F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C799AC97-A724-43A0-B935-836E35A2231F}" type="presOf" srcId="{47A112C8-2A9D-43A2-B06C-7B58B566C087}" destId="{0E17AFF5-E9A6-44F2-9A67-D5EE63961445}" srcOrd="1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D840B9A-242D-43DF-9635-57D4894CFD82}" type="presOf" srcId="{377267B1-1E26-430B-B094-8A9453AF7BA6}" destId="{3586EEF3-6E55-452B-84C2-EF246FC5D9CF}" srcOrd="1" destOrd="0" presId="urn:microsoft.com/office/officeart/2005/8/layout/orgChart1"/>
    <dgm:cxn modelId="{6B2BC5A0-D8CB-4BAF-8123-95B76A995DD9}" type="presOf" srcId="{92471CE8-6F64-4AFF-B34D-8BE8312BBD09}" destId="{C8F3D424-B1C0-4A1C-9B68-2DA62890CA0F}" srcOrd="1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FF3D0AA2-608B-494A-91EC-DB6CDABED16F}" type="presOf" srcId="{1C6A1F89-8827-4CF6-96CD-2C013E5ACDC0}" destId="{6A607EDD-4517-4400-8A52-2C75FE988E94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472C4BC1-0557-4DE3-A664-CE06EC2D6192}" type="presOf" srcId="{1C6A1F89-8827-4CF6-96CD-2C013E5ACDC0}" destId="{3B134F16-F973-42D5-AE06-11E401390740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FD5343DD-9F07-45F8-8798-E8371E9F19B1}" type="presOf" srcId="{41804451-4AC8-4FF5-8D47-0B27C94588E0}" destId="{3378565C-5A4A-49D2-AC18-9C034B9F53E4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3354DEF0-2205-4245-A0B2-9FE3C538248D}" type="presOf" srcId="{47A112C8-2A9D-43A2-B06C-7B58B566C087}" destId="{B8AE307A-4F10-4474-BF31-4E67E539D541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1CE148F6-62A1-424D-98E5-53D3C4E3794D}" type="presOf" srcId="{6E97315C-486E-488A-8FA6-CA976997F059}" destId="{CE62C234-87AF-4752-8440-71F43EE457C8}" srcOrd="0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DFD5E6F9-3CDF-4350-8320-13854BCB613A}" type="presOf" srcId="{EDDD6797-EB6D-438E-B656-A2FC0655D091}" destId="{06B4E443-2D90-4B31-98AC-0E9FF95E82AB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4931D5FB-03B0-4F2D-8C94-C9EDED9A0628}" type="presParOf" srcId="{F68195F7-5F61-4FF3-84AD-DB2175C0DE5C}" destId="{06272699-FF4F-4744-8319-2540627A1474}" srcOrd="6" destOrd="0" presId="urn:microsoft.com/office/officeart/2005/8/layout/orgChart1"/>
    <dgm:cxn modelId="{7FE65D88-E06F-4CE8-AF2E-3E76212E9041}" type="presParOf" srcId="{F68195F7-5F61-4FF3-84AD-DB2175C0DE5C}" destId="{BFB618F8-0400-433A-8CD4-FFCEB22FC96C}" srcOrd="7" destOrd="0" presId="urn:microsoft.com/office/officeart/2005/8/layout/orgChart1"/>
    <dgm:cxn modelId="{63A851EB-CA50-4033-89DB-A877BD854ABC}" type="presParOf" srcId="{BFB618F8-0400-433A-8CD4-FFCEB22FC96C}" destId="{50E5994F-CDA5-402F-89B7-348628C3B3D1}" srcOrd="0" destOrd="0" presId="urn:microsoft.com/office/officeart/2005/8/layout/orgChart1"/>
    <dgm:cxn modelId="{95095CA7-7A6A-437C-9E1C-EAD3CFEAB964}" type="presParOf" srcId="{50E5994F-CDA5-402F-89B7-348628C3B3D1}" destId="{3B134F16-F973-42D5-AE06-11E401390740}" srcOrd="0" destOrd="0" presId="urn:microsoft.com/office/officeart/2005/8/layout/orgChart1"/>
    <dgm:cxn modelId="{89CCB803-9D4B-405A-A424-1F6F418488B7}" type="presParOf" srcId="{50E5994F-CDA5-402F-89B7-348628C3B3D1}" destId="{6A607EDD-4517-4400-8A52-2C75FE988E94}" srcOrd="1" destOrd="0" presId="urn:microsoft.com/office/officeart/2005/8/layout/orgChart1"/>
    <dgm:cxn modelId="{3CE820F5-5D73-467C-87E0-AD0E9E9DD167}" type="presParOf" srcId="{BFB618F8-0400-433A-8CD4-FFCEB22FC96C}" destId="{966E5734-114A-4C65-B9C9-A9C525F0B85A}" srcOrd="1" destOrd="0" presId="urn:microsoft.com/office/officeart/2005/8/layout/orgChart1"/>
    <dgm:cxn modelId="{C37F84F6-BC5A-4C24-9BB9-31B49F2F29FA}" type="presParOf" srcId="{BFB618F8-0400-433A-8CD4-FFCEB22FC96C}" destId="{510F76B3-E980-45AD-85FC-D35EB66DCC26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B876BE68-BB30-4E27-87C2-D8885B279B69}" type="presParOf" srcId="{FF001A87-F164-47F4-983B-1BC94792FCE0}" destId="{06B4E443-2D90-4B31-98AC-0E9FF95E82AB}" srcOrd="4" destOrd="0" presId="urn:microsoft.com/office/officeart/2005/8/layout/orgChart1"/>
    <dgm:cxn modelId="{49FDA946-A90F-40D0-9694-2E7784962CC4}" type="presParOf" srcId="{FF001A87-F164-47F4-983B-1BC94792FCE0}" destId="{97AC11AD-BB52-49D6-97E3-30B463E22E7D}" srcOrd="5" destOrd="0" presId="urn:microsoft.com/office/officeart/2005/8/layout/orgChart1"/>
    <dgm:cxn modelId="{413A8323-86BE-4226-9AFF-84839C9C8812}" type="presParOf" srcId="{97AC11AD-BB52-49D6-97E3-30B463E22E7D}" destId="{5A67C551-092C-4DD6-B8B0-07495430EBE9}" srcOrd="0" destOrd="0" presId="urn:microsoft.com/office/officeart/2005/8/layout/orgChart1"/>
    <dgm:cxn modelId="{2A14CD07-C466-4091-8035-59B2688E782B}" type="presParOf" srcId="{5A67C551-092C-4DD6-B8B0-07495430EBE9}" destId="{87DBCEA4-0A31-47D1-8DE3-8EE2DAA4E0BC}" srcOrd="0" destOrd="0" presId="urn:microsoft.com/office/officeart/2005/8/layout/orgChart1"/>
    <dgm:cxn modelId="{F456DE3B-E849-49C2-B2E0-D18EDCFE9BDA}" type="presParOf" srcId="{5A67C551-092C-4DD6-B8B0-07495430EBE9}" destId="{C8F3D424-B1C0-4A1C-9B68-2DA62890CA0F}" srcOrd="1" destOrd="0" presId="urn:microsoft.com/office/officeart/2005/8/layout/orgChart1"/>
    <dgm:cxn modelId="{E7FED49A-0268-4A36-BDB2-191FF80B0C72}" type="presParOf" srcId="{97AC11AD-BB52-49D6-97E3-30B463E22E7D}" destId="{EA4D4B3F-1565-4543-A433-8F663E483091}" srcOrd="1" destOrd="0" presId="urn:microsoft.com/office/officeart/2005/8/layout/orgChart1"/>
    <dgm:cxn modelId="{E4CA0630-C944-43CE-B529-3683F43E1E3B}" type="presParOf" srcId="{97AC11AD-BB52-49D6-97E3-30B463E22E7D}" destId="{F600D021-1345-46A6-B173-404D95C5D449}" srcOrd="2" destOrd="0" presId="urn:microsoft.com/office/officeart/2005/8/layout/orgChart1"/>
    <dgm:cxn modelId="{7B49FD53-CD50-487B-BFC5-DC1FA30ECE6D}" type="presParOf" srcId="{FF001A87-F164-47F4-983B-1BC94792FCE0}" destId="{CE62C234-87AF-4752-8440-71F43EE457C8}" srcOrd="6" destOrd="0" presId="urn:microsoft.com/office/officeart/2005/8/layout/orgChart1"/>
    <dgm:cxn modelId="{D88C3018-94C5-48D5-B780-2E816D3E93C3}" type="presParOf" srcId="{FF001A87-F164-47F4-983B-1BC94792FCE0}" destId="{6A278182-5CC2-45B2-8E61-87AB956E0E23}" srcOrd="7" destOrd="0" presId="urn:microsoft.com/office/officeart/2005/8/layout/orgChart1"/>
    <dgm:cxn modelId="{9F01628F-46D7-4370-8DB6-D8F23B0A1C90}" type="presParOf" srcId="{6A278182-5CC2-45B2-8E61-87AB956E0E23}" destId="{1C8EE591-7F7C-487A-A456-8E60AE97FAA9}" srcOrd="0" destOrd="0" presId="urn:microsoft.com/office/officeart/2005/8/layout/orgChart1"/>
    <dgm:cxn modelId="{20502BB9-B8F8-49D3-8934-45D350DABE7A}" type="presParOf" srcId="{1C8EE591-7F7C-487A-A456-8E60AE97FAA9}" destId="{073E3671-04EC-49D9-9F34-03B08B211090}" srcOrd="0" destOrd="0" presId="urn:microsoft.com/office/officeart/2005/8/layout/orgChart1"/>
    <dgm:cxn modelId="{56EAE611-5674-4D85-A192-B845A28AA509}" type="presParOf" srcId="{1C8EE591-7F7C-487A-A456-8E60AE97FAA9}" destId="{3586EEF3-6E55-452B-84C2-EF246FC5D9CF}" srcOrd="1" destOrd="0" presId="urn:microsoft.com/office/officeart/2005/8/layout/orgChart1"/>
    <dgm:cxn modelId="{73B3289F-07A5-486E-9DA8-C3838BE984A0}" type="presParOf" srcId="{6A278182-5CC2-45B2-8E61-87AB956E0E23}" destId="{408D7E6B-EF68-4789-9F3F-F529074CDA97}" srcOrd="1" destOrd="0" presId="urn:microsoft.com/office/officeart/2005/8/layout/orgChart1"/>
    <dgm:cxn modelId="{DEBB5BE4-DA5E-4701-93C2-0A34E2313062}" type="presParOf" srcId="{6A278182-5CC2-45B2-8E61-87AB956E0E23}" destId="{BB6B40A8-8DB0-4250-A334-A9311E7B82A6}" srcOrd="2" destOrd="0" presId="urn:microsoft.com/office/officeart/2005/8/layout/orgChart1"/>
    <dgm:cxn modelId="{10BB2FB7-9FAD-43A8-8FFB-A076FC99317E}" type="presParOf" srcId="{FF001A87-F164-47F4-983B-1BC94792FCE0}" destId="{3378565C-5A4A-49D2-AC18-9C034B9F53E4}" srcOrd="8" destOrd="0" presId="urn:microsoft.com/office/officeart/2005/8/layout/orgChart1"/>
    <dgm:cxn modelId="{FABD89E2-06B9-4FEE-B251-6038C92550BC}" type="presParOf" srcId="{FF001A87-F164-47F4-983B-1BC94792FCE0}" destId="{1FC710B8-A7BB-486E-BD4C-1525B2D7FB50}" srcOrd="9" destOrd="0" presId="urn:microsoft.com/office/officeart/2005/8/layout/orgChart1"/>
    <dgm:cxn modelId="{8D7CC51A-6452-436A-B074-84E2CE63BFE5}" type="presParOf" srcId="{1FC710B8-A7BB-486E-BD4C-1525B2D7FB50}" destId="{3816374E-A92E-4F32-A806-D3DB6C6CC2A3}" srcOrd="0" destOrd="0" presId="urn:microsoft.com/office/officeart/2005/8/layout/orgChart1"/>
    <dgm:cxn modelId="{45AE9D7A-0033-446F-90D0-BBABBAF8437C}" type="presParOf" srcId="{3816374E-A92E-4F32-A806-D3DB6C6CC2A3}" destId="{58EDB196-02E9-492E-ADE6-6CEDA205EEE9}" srcOrd="0" destOrd="0" presId="urn:microsoft.com/office/officeart/2005/8/layout/orgChart1"/>
    <dgm:cxn modelId="{C2FA7218-6152-497E-A0FF-7DD8B2198281}" type="presParOf" srcId="{3816374E-A92E-4F32-A806-D3DB6C6CC2A3}" destId="{6E45E4C9-E7E5-4797-8D40-F29450D67401}" srcOrd="1" destOrd="0" presId="urn:microsoft.com/office/officeart/2005/8/layout/orgChart1"/>
    <dgm:cxn modelId="{08B3E370-6F11-4215-914C-324D5B67B2B6}" type="presParOf" srcId="{1FC710B8-A7BB-486E-BD4C-1525B2D7FB50}" destId="{A3095B42-E297-40F6-80FF-FA7ACE6099E5}" srcOrd="1" destOrd="0" presId="urn:microsoft.com/office/officeart/2005/8/layout/orgChart1"/>
    <dgm:cxn modelId="{99337B4C-C720-4B95-9CC5-0EFA247AC2DB}" type="presParOf" srcId="{1FC710B8-A7BB-486E-BD4C-1525B2D7FB50}" destId="{576C5ECC-6D42-4A89-91EA-BA00B673266D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FBEAF5BD-4ABF-432B-9D04-2C4804DB4519}" type="presParOf" srcId="{089CF33F-B4E6-4691-A461-4775C17C5091}" destId="{00FE3EA7-0FB5-4D24-A600-466BA35D6E4F}" srcOrd="6" destOrd="0" presId="urn:microsoft.com/office/officeart/2005/8/layout/orgChart1"/>
    <dgm:cxn modelId="{A38296DF-448E-4A08-B2F2-A688CC5A66CA}" type="presParOf" srcId="{089CF33F-B4E6-4691-A461-4775C17C5091}" destId="{7874E2E4-1F8F-4C7D-8491-34CB0C270C1C}" srcOrd="7" destOrd="0" presId="urn:microsoft.com/office/officeart/2005/8/layout/orgChart1"/>
    <dgm:cxn modelId="{5472389F-E169-4613-8423-8DA81900142A}" type="presParOf" srcId="{7874E2E4-1F8F-4C7D-8491-34CB0C270C1C}" destId="{C764FE50-B38D-4205-9421-4C9B7195EC23}" srcOrd="0" destOrd="0" presId="urn:microsoft.com/office/officeart/2005/8/layout/orgChart1"/>
    <dgm:cxn modelId="{524D9EB8-6D7B-4577-B8A9-7FB1146B6641}" type="presParOf" srcId="{C764FE50-B38D-4205-9421-4C9B7195EC23}" destId="{B8AE307A-4F10-4474-BF31-4E67E539D541}" srcOrd="0" destOrd="0" presId="urn:microsoft.com/office/officeart/2005/8/layout/orgChart1"/>
    <dgm:cxn modelId="{A427B893-CA50-4432-B03C-7F24924C6933}" type="presParOf" srcId="{C764FE50-B38D-4205-9421-4C9B7195EC23}" destId="{0E17AFF5-E9A6-44F2-9A67-D5EE63961445}" srcOrd="1" destOrd="0" presId="urn:microsoft.com/office/officeart/2005/8/layout/orgChart1"/>
    <dgm:cxn modelId="{552D0881-A116-4A32-8FA3-F9F2A9BDF652}" type="presParOf" srcId="{7874E2E4-1F8F-4C7D-8491-34CB0C270C1C}" destId="{BC8FC423-58C4-4EA7-8474-D341F6BD5FD3}" srcOrd="1" destOrd="0" presId="urn:microsoft.com/office/officeart/2005/8/layout/orgChart1"/>
    <dgm:cxn modelId="{A70694E8-AE0C-4A66-A389-642091042ED2}" type="presParOf" srcId="{7874E2E4-1F8F-4C7D-8491-34CB0C270C1C}" destId="{A38079EA-55A8-4D45-870B-D9AD5EB80770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51C5A-593C-4139-847D-4859BD95A570}">
      <dsp:nvSpPr>
        <dsp:cNvPr id="0" name=""/>
        <dsp:cNvSpPr/>
      </dsp:nvSpPr>
      <dsp:spPr>
        <a:xfrm>
          <a:off x="5039093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3946648" y="228318"/>
              </a:lnTo>
              <a:lnTo>
                <a:pt x="3946648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503909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1315549" y="228318"/>
              </a:lnTo>
              <a:lnTo>
                <a:pt x="1315549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72354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1315549" y="0"/>
              </a:moveTo>
              <a:lnTo>
                <a:pt x="1315549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092444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3946648" y="0"/>
              </a:moveTo>
              <a:lnTo>
                <a:pt x="3946648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08569" y="1377458"/>
          <a:ext cx="3461047" cy="72009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08569" y="1377458"/>
        <a:ext cx="3461047" cy="720094"/>
      </dsp:txXfrm>
    </dsp:sp>
    <dsp:sp modelId="{909C95B6-E601-4D07-A8B9-4253AA4B192F}">
      <dsp:nvSpPr>
        <dsp:cNvPr id="0" name=""/>
        <dsp:cNvSpPr/>
      </dsp:nvSpPr>
      <dsp:spPr>
        <a:xfrm>
          <a:off x="5213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5213" y="2554190"/>
        <a:ext cx="2174462" cy="1087231"/>
      </dsp:txXfrm>
    </dsp:sp>
    <dsp:sp modelId="{CDDA0DEA-00AB-4476-B1F6-F3D5C4F5B05A}">
      <dsp:nvSpPr>
        <dsp:cNvPr id="0" name=""/>
        <dsp:cNvSpPr/>
      </dsp:nvSpPr>
      <dsp:spPr>
        <a:xfrm>
          <a:off x="2636312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2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636312" y="2554190"/>
        <a:ext cx="2174462" cy="1087231"/>
      </dsp:txXfrm>
    </dsp:sp>
    <dsp:sp modelId="{111B72F2-6D3E-4A9C-A953-9ECE5CECD5F6}">
      <dsp:nvSpPr>
        <dsp:cNvPr id="0" name=""/>
        <dsp:cNvSpPr/>
      </dsp:nvSpPr>
      <dsp:spPr>
        <a:xfrm>
          <a:off x="5267411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5267411" y="2554190"/>
        <a:ext cx="2174462" cy="1087231"/>
      </dsp:txXfrm>
    </dsp:sp>
    <dsp:sp modelId="{659292F3-2B21-4827-9546-D01800201700}">
      <dsp:nvSpPr>
        <dsp:cNvPr id="0" name=""/>
        <dsp:cNvSpPr/>
      </dsp:nvSpPr>
      <dsp:spPr>
        <a:xfrm>
          <a:off x="7898510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4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7898510" y="2554190"/>
        <a:ext cx="2174462" cy="1087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1D9B9-25A0-4E5D-9B6E-ECFF8CA85C56}">
      <dsp:nvSpPr>
        <dsp:cNvPr id="0" name=""/>
        <dsp:cNvSpPr/>
      </dsp:nvSpPr>
      <dsp:spPr>
        <a:xfrm>
          <a:off x="6497901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6497901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496142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2567627" y="148540"/>
              </a:lnTo>
              <a:lnTo>
                <a:pt x="2567627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E3EA7-0FB5-4D24-A600-466BA35D6E4F}">
      <dsp:nvSpPr>
        <dsp:cNvPr id="0" name=""/>
        <dsp:cNvSpPr/>
      </dsp:nvSpPr>
      <dsp:spPr>
        <a:xfrm>
          <a:off x="4786150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786150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786150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786150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6142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855875" y="148540"/>
              </a:lnTo>
              <a:lnTo>
                <a:pt x="855875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8565C-5A4A-49D2-AC18-9C034B9F53E4}">
      <dsp:nvSpPr>
        <dsp:cNvPr id="0" name=""/>
        <dsp:cNvSpPr/>
      </dsp:nvSpPr>
      <dsp:spPr>
        <a:xfrm>
          <a:off x="3074398" y="1473394"/>
          <a:ext cx="212200" cy="3593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3574"/>
              </a:lnTo>
              <a:lnTo>
                <a:pt x="212200" y="359357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2C234-87AF-4752-8440-71F43EE457C8}">
      <dsp:nvSpPr>
        <dsp:cNvPr id="0" name=""/>
        <dsp:cNvSpPr/>
      </dsp:nvSpPr>
      <dsp:spPr>
        <a:xfrm>
          <a:off x="3074398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4E443-2D90-4B31-98AC-0E9FF95E82AB}">
      <dsp:nvSpPr>
        <dsp:cNvPr id="0" name=""/>
        <dsp:cNvSpPr/>
      </dsp:nvSpPr>
      <dsp:spPr>
        <a:xfrm>
          <a:off x="3074398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3074398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3074398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640266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855875" y="0"/>
              </a:moveTo>
              <a:lnTo>
                <a:pt x="855875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72699-FF4F-4744-8319-2540627A1474}">
      <dsp:nvSpPr>
        <dsp:cNvPr id="0" name=""/>
        <dsp:cNvSpPr/>
      </dsp:nvSpPr>
      <dsp:spPr>
        <a:xfrm>
          <a:off x="1362647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362647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362647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362647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8515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2567627" y="0"/>
              </a:moveTo>
              <a:lnTo>
                <a:pt x="2567627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70291" y="496"/>
          <a:ext cx="2251702" cy="468482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70291" y="496"/>
        <a:ext cx="2251702" cy="468482"/>
      </dsp:txXfrm>
    </dsp:sp>
    <dsp:sp modelId="{909C95B6-E601-4D07-A8B9-4253AA4B192F}">
      <dsp:nvSpPr>
        <dsp:cNvPr id="0" name=""/>
        <dsp:cNvSpPr/>
      </dsp:nvSpPr>
      <dsp:spPr>
        <a:xfrm>
          <a:off x="1221180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1221180" y="766059"/>
        <a:ext cx="1414670" cy="707335"/>
      </dsp:txXfrm>
    </dsp:sp>
    <dsp:sp modelId="{553631B5-CBD2-4A84-8241-4CFEDA684922}">
      <dsp:nvSpPr>
        <dsp:cNvPr id="0" name=""/>
        <dsp:cNvSpPr/>
      </dsp:nvSpPr>
      <dsp:spPr>
        <a:xfrm>
          <a:off x="1574847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Barnehage og opplæring</a:t>
          </a:r>
        </a:p>
      </dsp:txBody>
      <dsp:txXfrm>
        <a:off x="1574847" y="1770475"/>
        <a:ext cx="1414670" cy="468482"/>
      </dsp:txXfrm>
    </dsp:sp>
    <dsp:sp modelId="{F13E7E48-981B-43A9-9979-E605E6B970F9}">
      <dsp:nvSpPr>
        <dsp:cNvPr id="0" name=""/>
        <dsp:cNvSpPr/>
      </dsp:nvSpPr>
      <dsp:spPr>
        <a:xfrm>
          <a:off x="1574847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Helse og omsorg</a:t>
          </a:r>
        </a:p>
      </dsp:txBody>
      <dsp:txXfrm>
        <a:off x="1574847" y="2536038"/>
        <a:ext cx="1414670" cy="468482"/>
      </dsp:txXfrm>
    </dsp:sp>
    <dsp:sp modelId="{838C790D-277C-4318-B19C-4E18F5216499}">
      <dsp:nvSpPr>
        <dsp:cNvPr id="0" name=""/>
        <dsp:cNvSpPr/>
      </dsp:nvSpPr>
      <dsp:spPr>
        <a:xfrm>
          <a:off x="1574847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Barnevern og familie</a:t>
          </a:r>
        </a:p>
      </dsp:txBody>
      <dsp:txXfrm>
        <a:off x="1574847" y="3301601"/>
        <a:ext cx="1414670" cy="468482"/>
      </dsp:txXfrm>
    </dsp:sp>
    <dsp:sp modelId="{3B134F16-F973-42D5-AE06-11E401390740}">
      <dsp:nvSpPr>
        <dsp:cNvPr id="0" name=""/>
        <dsp:cNvSpPr/>
      </dsp:nvSpPr>
      <dsp:spPr>
        <a:xfrm>
          <a:off x="1574847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Sosial</a:t>
          </a:r>
        </a:p>
      </dsp:txBody>
      <dsp:txXfrm>
        <a:off x="1574847" y="4067165"/>
        <a:ext cx="1414670" cy="468482"/>
      </dsp:txXfrm>
    </dsp:sp>
    <dsp:sp modelId="{CDDA0DEA-00AB-4476-B1F6-F3D5C4F5B05A}">
      <dsp:nvSpPr>
        <dsp:cNvPr id="0" name=""/>
        <dsp:cNvSpPr/>
      </dsp:nvSpPr>
      <dsp:spPr>
        <a:xfrm>
          <a:off x="2932931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932931" y="766059"/>
        <a:ext cx="1414670" cy="707335"/>
      </dsp:txXfrm>
    </dsp:sp>
    <dsp:sp modelId="{FF9BC0BE-EDB8-40F1-8B24-627FF34A5A2F}">
      <dsp:nvSpPr>
        <dsp:cNvPr id="0" name=""/>
        <dsp:cNvSpPr/>
      </dsp:nvSpPr>
      <dsp:spPr>
        <a:xfrm>
          <a:off x="3286599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Jord og mat</a:t>
          </a:r>
        </a:p>
      </dsp:txBody>
      <dsp:txXfrm>
        <a:off x="3286599" y="1770475"/>
        <a:ext cx="1414670" cy="468482"/>
      </dsp:txXfrm>
    </dsp:sp>
    <dsp:sp modelId="{A31324D4-E64F-4E57-96FD-598ACBBACD19}">
      <dsp:nvSpPr>
        <dsp:cNvPr id="0" name=""/>
        <dsp:cNvSpPr/>
      </dsp:nvSpPr>
      <dsp:spPr>
        <a:xfrm>
          <a:off x="3286599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Skog- og </a:t>
          </a:r>
          <a:r>
            <a:rPr lang="nb-NO" sz="900" kern="1200" dirty="0" err="1"/>
            <a:t>trebruk</a:t>
          </a:r>
          <a:endParaRPr lang="nb-NO" sz="900" kern="1200" dirty="0"/>
        </a:p>
      </dsp:txBody>
      <dsp:txXfrm>
        <a:off x="3286599" y="2536038"/>
        <a:ext cx="1414670" cy="468482"/>
      </dsp:txXfrm>
    </dsp:sp>
    <dsp:sp modelId="{87DBCEA4-0A31-47D1-8DE3-8EE2DAA4E0BC}">
      <dsp:nvSpPr>
        <dsp:cNvPr id="0" name=""/>
        <dsp:cNvSpPr/>
      </dsp:nvSpPr>
      <dsp:spPr>
        <a:xfrm>
          <a:off x="3286599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Vannforvaltning og forurensning</a:t>
          </a:r>
        </a:p>
      </dsp:txBody>
      <dsp:txXfrm>
        <a:off x="3286599" y="3301601"/>
        <a:ext cx="1414670" cy="468482"/>
      </dsp:txXfrm>
    </dsp:sp>
    <dsp:sp modelId="{073E3671-04EC-49D9-9F34-03B08B211090}">
      <dsp:nvSpPr>
        <dsp:cNvPr id="0" name=""/>
        <dsp:cNvSpPr/>
      </dsp:nvSpPr>
      <dsp:spPr>
        <a:xfrm>
          <a:off x="3286599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Naturmangfold og verneområder</a:t>
          </a:r>
        </a:p>
      </dsp:txBody>
      <dsp:txXfrm>
        <a:off x="3286599" y="4067165"/>
        <a:ext cx="1414670" cy="468482"/>
      </dsp:txXfrm>
    </dsp:sp>
    <dsp:sp modelId="{58EDB196-02E9-492E-ADE6-6CEDA205EEE9}">
      <dsp:nvSpPr>
        <dsp:cNvPr id="0" name=""/>
        <dsp:cNvSpPr/>
      </dsp:nvSpPr>
      <dsp:spPr>
        <a:xfrm>
          <a:off x="3286599" y="483272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Areal og klima</a:t>
          </a:r>
        </a:p>
      </dsp:txBody>
      <dsp:txXfrm>
        <a:off x="3286599" y="4832728"/>
        <a:ext cx="1414670" cy="468482"/>
      </dsp:txXfrm>
    </dsp:sp>
    <dsp:sp modelId="{111B72F2-6D3E-4A9C-A953-9ECE5CECD5F6}">
      <dsp:nvSpPr>
        <dsp:cNvPr id="0" name=""/>
        <dsp:cNvSpPr/>
      </dsp:nvSpPr>
      <dsp:spPr>
        <a:xfrm>
          <a:off x="4644683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4644683" y="766059"/>
        <a:ext cx="1414670" cy="707335"/>
      </dsp:txXfrm>
    </dsp:sp>
    <dsp:sp modelId="{ECADBA38-16A9-407D-8A5F-D6DE9BF43E1B}">
      <dsp:nvSpPr>
        <dsp:cNvPr id="0" name=""/>
        <dsp:cNvSpPr/>
      </dsp:nvSpPr>
      <dsp:spPr>
        <a:xfrm>
          <a:off x="4998350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Samfunnssikkerhet og beredskap</a:t>
          </a:r>
        </a:p>
      </dsp:txBody>
      <dsp:txXfrm>
        <a:off x="4998350" y="1770475"/>
        <a:ext cx="1414670" cy="468482"/>
      </dsp:txXfrm>
    </dsp:sp>
    <dsp:sp modelId="{666E077F-97D3-4355-9F84-AD1816C49B12}">
      <dsp:nvSpPr>
        <dsp:cNvPr id="0" name=""/>
        <dsp:cNvSpPr/>
      </dsp:nvSpPr>
      <dsp:spPr>
        <a:xfrm>
          <a:off x="4998350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Vergemål</a:t>
          </a:r>
        </a:p>
      </dsp:txBody>
      <dsp:txXfrm>
        <a:off x="4998350" y="2536038"/>
        <a:ext cx="1414670" cy="468482"/>
      </dsp:txXfrm>
    </dsp:sp>
    <dsp:sp modelId="{B8289C61-4606-4F43-91FF-7C0EDDCA438B}">
      <dsp:nvSpPr>
        <dsp:cNvPr id="0" name=""/>
        <dsp:cNvSpPr/>
      </dsp:nvSpPr>
      <dsp:spPr>
        <a:xfrm>
          <a:off x="4998350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Juridisk enhet</a:t>
          </a:r>
        </a:p>
      </dsp:txBody>
      <dsp:txXfrm>
        <a:off x="4998350" y="3301601"/>
        <a:ext cx="1414670" cy="468482"/>
      </dsp:txXfrm>
    </dsp:sp>
    <dsp:sp modelId="{B8AE307A-4F10-4474-BF31-4E67E539D541}">
      <dsp:nvSpPr>
        <dsp:cNvPr id="0" name=""/>
        <dsp:cNvSpPr/>
      </dsp:nvSpPr>
      <dsp:spPr>
        <a:xfrm>
          <a:off x="4998350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Kommunal og regional samordning</a:t>
          </a:r>
        </a:p>
      </dsp:txBody>
      <dsp:txXfrm>
        <a:off x="4998350" y="4067165"/>
        <a:ext cx="1414670" cy="468482"/>
      </dsp:txXfrm>
    </dsp:sp>
    <dsp:sp modelId="{659292F3-2B21-4827-9546-D01800201700}">
      <dsp:nvSpPr>
        <dsp:cNvPr id="0" name=""/>
        <dsp:cNvSpPr/>
      </dsp:nvSpPr>
      <dsp:spPr>
        <a:xfrm>
          <a:off x="6356434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6356434" y="766059"/>
        <a:ext cx="1414670" cy="707335"/>
      </dsp:txXfrm>
    </dsp:sp>
    <dsp:sp modelId="{61819400-3ED5-499D-95E6-64ECC88F62D3}">
      <dsp:nvSpPr>
        <dsp:cNvPr id="0" name=""/>
        <dsp:cNvSpPr/>
      </dsp:nvSpPr>
      <dsp:spPr>
        <a:xfrm>
          <a:off x="6710102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Virksomhetsutvikling, styring og kommunikasjon</a:t>
          </a:r>
        </a:p>
      </dsp:txBody>
      <dsp:txXfrm>
        <a:off x="6710102" y="1770475"/>
        <a:ext cx="1414670" cy="468482"/>
      </dsp:txXfrm>
    </dsp:sp>
    <dsp:sp modelId="{904DE4B9-5AFB-4A5D-BEB0-39D5D1B6F5E4}">
      <dsp:nvSpPr>
        <dsp:cNvPr id="0" name=""/>
        <dsp:cNvSpPr/>
      </dsp:nvSpPr>
      <dsp:spPr>
        <a:xfrm>
          <a:off x="6710102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Felles tjenester og drift</a:t>
          </a:r>
        </a:p>
      </dsp:txBody>
      <dsp:txXfrm>
        <a:off x="6710102" y="2536038"/>
        <a:ext cx="1414670" cy="468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28.08.2025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417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ideo" Target="https://www.youtube.com/embed/2KkVU7bvdig?feature=oembed" TargetMode="Externa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402F0BA-1B94-4279-B9EC-F9FB712B4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28.08.2025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pgaver Statsforvalter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14196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A05B4E6-379E-4D8A-B2CD-084E47EE4A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9AC2B94-74EF-4FFF-8075-473A2775969F}"/>
              </a:ext>
            </a:extLst>
          </p:cNvPr>
          <p:cNvSpPr txBox="1"/>
          <p:nvPr userDrawn="1"/>
        </p:nvSpPr>
        <p:spPr>
          <a:xfrm>
            <a:off x="1055688" y="496416"/>
            <a:ext cx="1000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kern="1200" dirty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Statsforvalterens oppgaver (video)</a:t>
            </a:r>
          </a:p>
        </p:txBody>
      </p:sp>
      <p:pic>
        <p:nvPicPr>
          <p:cNvPr id="4" name="Media på Internett 3" title="Statsforvalteren Innlandet">
            <a:hlinkClick r:id="" action="ppaction://media"/>
            <a:extLst>
              <a:ext uri="{FF2B5EF4-FFF2-40B4-BE49-F238E27FC236}">
                <a16:creationId xmlns:a16="http://schemas.microsoft.com/office/drawing/2014/main" id="{3B32DCE1-2373-4A49-95AA-DD0F9EF770EA}"/>
              </a:ext>
            </a:extLst>
          </p:cNvPr>
          <p:cNvPicPr>
            <a:picLocks noRot="1" noChangeAspect="1"/>
          </p:cNvPicPr>
          <p:nvPr userDrawn="1"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5822" y="1347948"/>
            <a:ext cx="9173809" cy="51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03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0749FB3-3D57-4937-A1E0-B8D1F4ECF0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4" name="Plassholder for tekst 37">
            <a:extLst>
              <a:ext uri="{FF2B5EF4-FFF2-40B4-BE49-F238E27FC236}">
                <a16:creationId xmlns:a16="http://schemas.microsoft.com/office/drawing/2014/main" id="{01C2A02F-8AA9-41ED-90D6-90FEF9C9D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A05B4E6-379E-4D8A-B2CD-084E47EE4A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D6A2C97-A197-4144-BEFD-595A9351441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4671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BCAE9A6-9BBE-499A-A63B-993C824425C3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D6B6E36-64C5-4384-8EE0-8EC340DDFD5A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388F09-D292-491C-8BEA-28D15A05130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A6BDEF95-716E-49A4-A3EA-9A602404BCD3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48352F0-97B4-4B25-9E1D-6696E9CC921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76B56FD7-A6C6-495F-ADB7-96BA60437D2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F3AE6C81-F72C-4DE5-A5F5-42895657E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28.08.2025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2331004-8B29-438F-BE90-83817EB2E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7EC65AA-BFAD-492D-86EE-00C89A2B261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721AE5F-C829-4E75-B62B-46193882B9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A02AB659-2C7A-4D54-B03F-89BE737AFD3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5B639F-4C4D-4441-A21E-AA6A6BBDC08A}"/>
              </a:ext>
            </a:extLst>
          </p:cNvPr>
          <p:cNvSpPr txBox="1"/>
          <p:nvPr userDrawn="1"/>
        </p:nvSpPr>
        <p:spPr>
          <a:xfrm>
            <a:off x="9885363" y="6650963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E923C14-5788-4993-9BB3-BB7EFC33550D}"/>
              </a:ext>
            </a:extLst>
          </p:cNvPr>
          <p:cNvSpPr txBox="1"/>
          <p:nvPr userDrawn="1"/>
        </p:nvSpPr>
        <p:spPr>
          <a:xfrm>
            <a:off x="9885363" y="6650963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8EA56F9-AB8C-440E-B76D-09BA1D41546F}"/>
              </a:ext>
            </a:extLst>
          </p:cNvPr>
          <p:cNvSpPr txBox="1"/>
          <p:nvPr userDrawn="1"/>
        </p:nvSpPr>
        <p:spPr>
          <a:xfrm>
            <a:off x="9885363" y="6650963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55C1682-D6C5-41F5-BA0A-650EA4BE20FD}"/>
              </a:ext>
            </a:extLst>
          </p:cNvPr>
          <p:cNvSpPr txBox="1"/>
          <p:nvPr userDrawn="1"/>
        </p:nvSpPr>
        <p:spPr>
          <a:xfrm>
            <a:off x="9885363" y="6650963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28B4497-D9AB-4567-BF97-1657AD1E9891}"/>
              </a:ext>
            </a:extLst>
          </p:cNvPr>
          <p:cNvSpPr txBox="1"/>
          <p:nvPr userDrawn="1"/>
        </p:nvSpPr>
        <p:spPr>
          <a:xfrm>
            <a:off x="9875531" y="6493647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05332013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F6B6681-F30E-495C-89B0-A93AD17D7DD4}"/>
              </a:ext>
            </a:extLst>
          </p:cNvPr>
          <p:cNvSpPr txBox="1"/>
          <p:nvPr userDrawn="1"/>
        </p:nvSpPr>
        <p:spPr>
          <a:xfrm>
            <a:off x="9890638" y="6528032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69155075"/>
              </p:ext>
            </p:extLst>
          </p:nvPr>
        </p:nvGraphicFramePr>
        <p:xfrm>
          <a:off x="1434361" y="568413"/>
          <a:ext cx="9345953" cy="530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64886" y="6038991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911057" y="6169741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1363436"/>
            <a:ext cx="0" cy="479867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6162047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3598803-DB82-4394-BD21-1D9C7AFCBFCE}"/>
              </a:ext>
            </a:extLst>
          </p:cNvPr>
          <p:cNvSpPr txBox="1"/>
          <p:nvPr userDrawn="1"/>
        </p:nvSpPr>
        <p:spPr>
          <a:xfrm>
            <a:off x="9890638" y="6528032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D89FDB8-0BB4-4C70-A37A-69DE7385F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28.08.2025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1DB52F5-8A41-408E-947F-E08859DF4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8C3E3C8-7542-4C5D-8D45-BB10DE628C93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www.statsforvalteren.no/in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DBABEF62-0783-4492-9173-8D3C1C4665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75587" cy="1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67B87D1-C35B-435C-8E58-EE27351CAFB6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www.statsforvalteren.no/in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Bilde 12" descr="Et bilde som inneholder tekst&#10;&#10;Automatisk generert beskrivelse">
            <a:extLst>
              <a:ext uri="{FF2B5EF4-FFF2-40B4-BE49-F238E27FC236}">
                <a16:creationId xmlns:a16="http://schemas.microsoft.com/office/drawing/2014/main" id="{11EB4754-730F-4B36-A9FA-AD749A6F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75587" cy="1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9E8572E-2D96-4B7B-8EB4-8E710E296569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www.statsforvalteren.no/in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Bilde 18" descr="Et bilde som inneholder tekst&#10;&#10;Automatisk generert beskrivelse">
            <a:extLst>
              <a:ext uri="{FF2B5EF4-FFF2-40B4-BE49-F238E27FC236}">
                <a16:creationId xmlns:a16="http://schemas.microsoft.com/office/drawing/2014/main" id="{8734E27A-A94C-40D1-9154-73F936226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75587" cy="1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FEE1EA6-859D-4AF5-A51E-5B4B6D88EF64}"/>
              </a:ext>
            </a:extLst>
          </p:cNvPr>
          <p:cNvSpPr txBox="1"/>
          <p:nvPr userDrawn="1"/>
        </p:nvSpPr>
        <p:spPr>
          <a:xfrm>
            <a:off x="8915007" y="5786894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www.statsforvalteren.no/in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1DA71CAA-F9AA-4D30-9EB5-6EA0C0C65B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1" y="5507923"/>
            <a:ext cx="3775587" cy="1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BA70A93-C167-4F5F-9CBF-70394DCB1C3D}"/>
              </a:ext>
            </a:extLst>
          </p:cNvPr>
          <p:cNvSpPr txBox="1"/>
          <p:nvPr userDrawn="1"/>
        </p:nvSpPr>
        <p:spPr>
          <a:xfrm>
            <a:off x="9936097" y="6528032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55AAB03-50D7-4D89-BB03-B7481A67FF2D}"/>
              </a:ext>
            </a:extLst>
          </p:cNvPr>
          <p:cNvSpPr txBox="1"/>
          <p:nvPr userDrawn="1"/>
        </p:nvSpPr>
        <p:spPr>
          <a:xfrm>
            <a:off x="9881669" y="6521727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4C6E4E7D-79DD-4324-B82E-4D2C95463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28.08.2025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97CC72A-C6CF-4A35-92BE-20E3618CE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7C1E1303-7E25-4912-BCEB-7D44C6936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28.08.2025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4D35C73-70F4-43AC-B82C-B659491765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6315973F-A371-4756-9A7A-5C7DB782A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28.08.2025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489EEEB-08D5-45D1-97FB-2FC9315BE1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6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navn statsforv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D6B6E36-64C5-4384-8EE0-8EC340DDFD5A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8C5B5F68-F48D-4E1C-8C05-A36344C472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053" y="697947"/>
            <a:ext cx="8100978" cy="517044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DF5CDB3-09CA-42EA-BA1E-2B367F8E0841}"/>
              </a:ext>
            </a:extLst>
          </p:cNvPr>
          <p:cNvSpPr txBox="1"/>
          <p:nvPr userDrawn="1"/>
        </p:nvSpPr>
        <p:spPr>
          <a:xfrm>
            <a:off x="6096000" y="1096503"/>
            <a:ext cx="5114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Fylkesmannen har blitt Statsforvalteren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42035F7-AB0D-49B5-BD55-C62747CA23E8}"/>
              </a:ext>
            </a:extLst>
          </p:cNvPr>
          <p:cNvSpPr txBox="1"/>
          <p:nvPr userDrawn="1"/>
        </p:nvSpPr>
        <p:spPr>
          <a:xfrm>
            <a:off x="6096000" y="2955601"/>
            <a:ext cx="5040306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latin typeface="+mj-lt"/>
              </a:rPr>
              <a:t>1. januar 2021 skiftet Fylkesmannen i Innlandet navn til Statsforvalteren i Innlandet.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latin typeface="+mj-lt"/>
              </a:rPr>
              <a:t>Selv om vi har byttet navn, er ikke oppgavene våre endret</a:t>
            </a:r>
          </a:p>
        </p:txBody>
      </p:sp>
    </p:spTree>
    <p:extLst>
      <p:ext uri="{BB962C8B-B14F-4D97-AF65-F5344CB8AC3E}">
        <p14:creationId xmlns:p14="http://schemas.microsoft.com/office/powerpoint/2010/main" val="3046468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gaver Statsforvalter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A05B4E6-379E-4D8A-B2CD-084E47EE4A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47F54FC-884C-49DF-8106-963BA84D8D44}"/>
              </a:ext>
            </a:extLst>
          </p:cNvPr>
          <p:cNvSpPr txBox="1"/>
          <p:nvPr userDrawn="1"/>
        </p:nvSpPr>
        <p:spPr>
          <a:xfrm>
            <a:off x="1055688" y="5336660"/>
            <a:ext cx="814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Vi skal være en aktør å spille på lag med – for enkeltpersoner, organisasjoner, næringsliv og kommuner. Sammen skal vi bygge et enda sterkere Innlandet.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9AC2B94-74EF-4FFF-8075-473A2775969F}"/>
              </a:ext>
            </a:extLst>
          </p:cNvPr>
          <p:cNvSpPr txBox="1"/>
          <p:nvPr userDrawn="1"/>
        </p:nvSpPr>
        <p:spPr>
          <a:xfrm>
            <a:off x="1055688" y="873125"/>
            <a:ext cx="1000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kern="1200" dirty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Statsforvalteren i Innlandet skal: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1A5EBA4-2B04-4BFB-A1AF-00F946E9D094}"/>
              </a:ext>
            </a:extLst>
          </p:cNvPr>
          <p:cNvSpPr txBox="1"/>
          <p:nvPr userDrawn="1"/>
        </p:nvSpPr>
        <p:spPr>
          <a:xfrm>
            <a:off x="1055688" y="2403223"/>
            <a:ext cx="9112468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være der for at barn og unge i Innlandet skal ha en trygg og god oppvekst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bidra til at vi følger opp FNs bærekraftmål og omstiller Norge til et lavutslippssamfunn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bidra til at vi i Innlandet utnytter potensialet i jord- og skogressursene på en bærekraftig måte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fortsatt ha god dialog med kommunene i Innlandet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+mj-lt"/>
              </a:rPr>
              <a:t>fortsatt bruke initiativretten og bidra til å få fram det beste ved Innlandet </a:t>
            </a:r>
          </a:p>
        </p:txBody>
      </p:sp>
    </p:spTree>
    <p:extLst>
      <p:ext uri="{BB962C8B-B14F-4D97-AF65-F5344CB8AC3E}">
        <p14:creationId xmlns:p14="http://schemas.microsoft.com/office/powerpoint/2010/main" val="2093859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62" r:id="rId7"/>
    <p:sldLayoutId id="2147483763" r:id="rId8"/>
    <p:sldLayoutId id="2147483760" r:id="rId9"/>
    <p:sldLayoutId id="2147483764" r:id="rId10"/>
    <p:sldLayoutId id="2147483664" r:id="rId11"/>
    <p:sldLayoutId id="2147483713" r:id="rId12"/>
    <p:sldLayoutId id="2147483761" r:id="rId13"/>
    <p:sldLayoutId id="2147483685" r:id="rId14"/>
    <p:sldLayoutId id="2147483714" r:id="rId15"/>
    <p:sldLayoutId id="2147483702" r:id="rId16"/>
    <p:sldLayoutId id="2147483736" r:id="rId17"/>
    <p:sldLayoutId id="2147483733" r:id="rId18"/>
    <p:sldLayoutId id="2147483716" r:id="rId19"/>
    <p:sldLayoutId id="2147483707" r:id="rId20"/>
    <p:sldLayoutId id="2147483675" r:id="rId21"/>
    <p:sldLayoutId id="2147483706" r:id="rId22"/>
    <p:sldLayoutId id="2147483709" r:id="rId23"/>
    <p:sldLayoutId id="2147483711" r:id="rId24"/>
    <p:sldLayoutId id="2147483710" r:id="rId25"/>
    <p:sldLayoutId id="2147483712" r:id="rId26"/>
    <p:sldLayoutId id="2147483655" r:id="rId27"/>
    <p:sldLayoutId id="2147483705" r:id="rId28"/>
    <p:sldLayoutId id="2147483690" r:id="rId29"/>
    <p:sldLayoutId id="2147483759" r:id="rId30"/>
    <p:sldLayoutId id="2147483758" r:id="rId31"/>
    <p:sldLayoutId id="2147483757" r:id="rId32"/>
    <p:sldLayoutId id="2147483746" r:id="rId33"/>
    <p:sldLayoutId id="2147483718" r:id="rId34"/>
    <p:sldLayoutId id="2147483719" r:id="rId3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C22FE8EF-2363-EB89-843A-6ED687C80273}"/>
              </a:ext>
            </a:extLst>
          </p:cNvPr>
          <p:cNvGrpSpPr/>
          <p:nvPr/>
        </p:nvGrpSpPr>
        <p:grpSpPr>
          <a:xfrm>
            <a:off x="5298809" y="70398"/>
            <a:ext cx="1800000" cy="1188000"/>
            <a:chOff x="4354577" y="-232216"/>
            <a:chExt cx="1669209" cy="1084986"/>
          </a:xfrm>
          <a:solidFill>
            <a:schemeClr val="accent2"/>
          </a:solidFill>
        </p:grpSpPr>
        <p:sp>
          <p:nvSpPr>
            <p:cNvPr id="53" name="Rektangel: avrundede hjørner 52">
              <a:extLst>
                <a:ext uri="{FF2B5EF4-FFF2-40B4-BE49-F238E27FC236}">
                  <a16:creationId xmlns:a16="http://schemas.microsoft.com/office/drawing/2014/main" id="{DCD7DAAB-CD02-5B7E-B03D-54D9DB603F69}"/>
                </a:ext>
              </a:extLst>
            </p:cNvPr>
            <p:cNvSpPr/>
            <p:nvPr/>
          </p:nvSpPr>
          <p:spPr>
            <a:xfrm>
              <a:off x="4354577" y="-232216"/>
              <a:ext cx="1669209" cy="108498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4" name="Rektangel: avrundede hjørner 4">
              <a:extLst>
                <a:ext uri="{FF2B5EF4-FFF2-40B4-BE49-F238E27FC236}">
                  <a16:creationId xmlns:a16="http://schemas.microsoft.com/office/drawing/2014/main" id="{47E7FC74-A80B-2880-72BB-A8305334EE68}"/>
                </a:ext>
              </a:extLst>
            </p:cNvPr>
            <p:cNvSpPr txBox="1"/>
            <p:nvPr/>
          </p:nvSpPr>
          <p:spPr>
            <a:xfrm>
              <a:off x="4407542" y="-179251"/>
              <a:ext cx="1563279" cy="979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 dirty="0"/>
                <a:t>Januar </a:t>
              </a:r>
              <a:br>
                <a:rPr lang="nb-NO" sz="1000" kern="1200" dirty="0"/>
              </a:br>
              <a:r>
                <a:rPr lang="nb-NO" sz="1000" kern="1200" dirty="0"/>
                <a:t>A: Planlegge ferieavvikling for året/</a:t>
              </a:r>
              <a:br>
                <a:rPr lang="nb-NO" sz="1000" kern="1200" dirty="0"/>
              </a:br>
              <a:r>
                <a:rPr lang="nb-NO" sz="1000" kern="1200" dirty="0"/>
                <a:t>Tertialrapportering</a:t>
              </a:r>
              <a:br>
                <a:rPr lang="nb-NO" sz="1000" kern="1200" dirty="0"/>
              </a:br>
              <a:r>
                <a:rPr lang="nb-NO" sz="1000" kern="1200" dirty="0"/>
                <a:t>F: Risikovurdering og Fallforebygging</a:t>
              </a: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861A3D6C-9FFC-483F-588C-8068C6A0D9BF}"/>
              </a:ext>
            </a:extLst>
          </p:cNvPr>
          <p:cNvGrpSpPr/>
          <p:nvPr/>
        </p:nvGrpSpPr>
        <p:grpSpPr>
          <a:xfrm>
            <a:off x="7305999" y="276026"/>
            <a:ext cx="1800000" cy="1188000"/>
            <a:chOff x="6137362" y="-20403"/>
            <a:chExt cx="1800000" cy="1188000"/>
          </a:xfrm>
          <a:solidFill>
            <a:schemeClr val="accent2"/>
          </a:solidFill>
        </p:grpSpPr>
        <p:sp>
          <p:nvSpPr>
            <p:cNvPr id="51" name="Rektangel: avrundede hjørner 50">
              <a:extLst>
                <a:ext uri="{FF2B5EF4-FFF2-40B4-BE49-F238E27FC236}">
                  <a16:creationId xmlns:a16="http://schemas.microsoft.com/office/drawing/2014/main" id="{E2B3F118-E3C2-CC8F-7EE3-03D333C49ED1}"/>
                </a:ext>
              </a:extLst>
            </p:cNvPr>
            <p:cNvSpPr/>
            <p:nvPr/>
          </p:nvSpPr>
          <p:spPr>
            <a:xfrm>
              <a:off x="6202758" y="54854"/>
              <a:ext cx="1669209" cy="108498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2" name="Rektangel: avrundede hjørner 7">
              <a:extLst>
                <a:ext uri="{FF2B5EF4-FFF2-40B4-BE49-F238E27FC236}">
                  <a16:creationId xmlns:a16="http://schemas.microsoft.com/office/drawing/2014/main" id="{11732CAE-8DBA-3520-75EF-891359071BFF}"/>
                </a:ext>
              </a:extLst>
            </p:cNvPr>
            <p:cNvSpPr txBox="1"/>
            <p:nvPr/>
          </p:nvSpPr>
          <p:spPr>
            <a:xfrm>
              <a:off x="6137362" y="-20403"/>
              <a:ext cx="1800000" cy="1188000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 dirty="0"/>
                <a:t>Februar</a:t>
              </a:r>
              <a:br>
                <a:rPr lang="nb-NO" sz="1000" kern="1200" dirty="0"/>
              </a:br>
              <a:r>
                <a:rPr lang="nb-NO" sz="1000" kern="1200" dirty="0"/>
                <a:t>A: Kompetanseplaner/ Risikovurdering</a:t>
              </a:r>
              <a:br>
                <a:rPr lang="nb-NO" sz="1000" kern="1200" dirty="0"/>
              </a:br>
              <a:r>
                <a:rPr lang="nb-NO" sz="1000" kern="1200" dirty="0"/>
                <a:t>F: Dokumentasjon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0EC0D705-C0A0-8494-9263-78AC0D843E74}"/>
              </a:ext>
            </a:extLst>
          </p:cNvPr>
          <p:cNvGrpSpPr/>
          <p:nvPr/>
        </p:nvGrpSpPr>
        <p:grpSpPr>
          <a:xfrm>
            <a:off x="8609457" y="1528414"/>
            <a:ext cx="1800000" cy="1188000"/>
            <a:chOff x="7680349" y="1232099"/>
            <a:chExt cx="1836133" cy="1193487"/>
          </a:xfrm>
          <a:solidFill>
            <a:schemeClr val="accent2"/>
          </a:solidFill>
        </p:grpSpPr>
        <p:sp>
          <p:nvSpPr>
            <p:cNvPr id="49" name="Rektangel: avrundede hjørner 48">
              <a:extLst>
                <a:ext uri="{FF2B5EF4-FFF2-40B4-BE49-F238E27FC236}">
                  <a16:creationId xmlns:a16="http://schemas.microsoft.com/office/drawing/2014/main" id="{7C181AE6-7221-70C2-90CF-6D32837B6C9E}"/>
                </a:ext>
              </a:extLst>
            </p:cNvPr>
            <p:cNvSpPr/>
            <p:nvPr/>
          </p:nvSpPr>
          <p:spPr>
            <a:xfrm>
              <a:off x="7680349" y="1232099"/>
              <a:ext cx="1836133" cy="11934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0" name="Rektangel: avrundede hjørner 10">
              <a:extLst>
                <a:ext uri="{FF2B5EF4-FFF2-40B4-BE49-F238E27FC236}">
                  <a16:creationId xmlns:a16="http://schemas.microsoft.com/office/drawing/2014/main" id="{3AB1ADD7-3BC7-4EB1-CBBD-32103C183D94}"/>
                </a:ext>
              </a:extLst>
            </p:cNvPr>
            <p:cNvSpPr txBox="1"/>
            <p:nvPr/>
          </p:nvSpPr>
          <p:spPr>
            <a:xfrm>
              <a:off x="7738610" y="1290360"/>
              <a:ext cx="1719611" cy="1076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 dirty="0"/>
                <a:t>Mars</a:t>
              </a:r>
              <a:br>
                <a:rPr lang="nb-NO" sz="1000" b="1" kern="1200" dirty="0"/>
              </a:br>
              <a:r>
                <a:rPr lang="nb-NO" sz="1000" kern="1200" dirty="0"/>
                <a:t>A: Kompetansekartlegging/</a:t>
              </a:r>
              <a:br>
                <a:rPr lang="nb-NO" sz="1000" kern="1200" dirty="0"/>
              </a:br>
              <a:r>
                <a:rPr lang="nb-NO" sz="1000" kern="1200" dirty="0"/>
                <a:t>Tertialrapport</a:t>
              </a:r>
              <a:br>
                <a:rPr lang="nb-NO" sz="1000" kern="1200" dirty="0"/>
              </a:br>
              <a:r>
                <a:rPr lang="nb-NO" sz="1000" kern="1200" dirty="0"/>
                <a:t>F: Ernæring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DFDEA881-7699-DA1A-620B-29C56CDB7DD2}"/>
              </a:ext>
            </a:extLst>
          </p:cNvPr>
          <p:cNvGrpSpPr/>
          <p:nvPr/>
        </p:nvGrpSpPr>
        <p:grpSpPr>
          <a:xfrm>
            <a:off x="9069537" y="2806003"/>
            <a:ext cx="1800000" cy="1188000"/>
            <a:chOff x="8306721" y="2708125"/>
            <a:chExt cx="1836133" cy="1193487"/>
          </a:xfrm>
          <a:solidFill>
            <a:schemeClr val="accent2"/>
          </a:solidFill>
        </p:grpSpPr>
        <p:sp>
          <p:nvSpPr>
            <p:cNvPr id="47" name="Rektangel: avrundede hjørner 46">
              <a:extLst>
                <a:ext uri="{FF2B5EF4-FFF2-40B4-BE49-F238E27FC236}">
                  <a16:creationId xmlns:a16="http://schemas.microsoft.com/office/drawing/2014/main" id="{B9A7EECC-FF4F-BE05-F167-BB33816F1D41}"/>
                </a:ext>
              </a:extLst>
            </p:cNvPr>
            <p:cNvSpPr/>
            <p:nvPr/>
          </p:nvSpPr>
          <p:spPr>
            <a:xfrm>
              <a:off x="8306721" y="2708125"/>
              <a:ext cx="1836133" cy="11934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8" name="Rektangel: avrundede hjørner 13">
              <a:extLst>
                <a:ext uri="{FF2B5EF4-FFF2-40B4-BE49-F238E27FC236}">
                  <a16:creationId xmlns:a16="http://schemas.microsoft.com/office/drawing/2014/main" id="{973793BC-793E-C7D9-F833-E84D9BDA1DD6}"/>
                </a:ext>
              </a:extLst>
            </p:cNvPr>
            <p:cNvSpPr txBox="1"/>
            <p:nvPr/>
          </p:nvSpPr>
          <p:spPr>
            <a:xfrm>
              <a:off x="8364982" y="2766386"/>
              <a:ext cx="1719611" cy="1076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 dirty="0"/>
                <a:t>April</a:t>
              </a:r>
              <a:br>
                <a:rPr lang="nb-NO" sz="1000" kern="1200" dirty="0"/>
              </a:br>
              <a:r>
                <a:rPr lang="nb-NO" sz="1000" kern="1200" dirty="0"/>
                <a:t>A: Arbeidsmiljø</a:t>
              </a:r>
              <a:br>
                <a:rPr lang="nb-NO" sz="1000" kern="1200" dirty="0"/>
              </a:br>
              <a:r>
                <a:rPr lang="nb-NO" sz="1000" kern="1200" dirty="0"/>
                <a:t>F: Smittevern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D4D65168-F57A-81DA-8701-6FB5940A3FD4}"/>
              </a:ext>
            </a:extLst>
          </p:cNvPr>
          <p:cNvGrpSpPr/>
          <p:nvPr/>
        </p:nvGrpSpPr>
        <p:grpSpPr>
          <a:xfrm>
            <a:off x="8600951" y="4093019"/>
            <a:ext cx="1800000" cy="1188000"/>
            <a:chOff x="7488986" y="4056563"/>
            <a:chExt cx="1836133" cy="1193487"/>
          </a:xfrm>
          <a:solidFill>
            <a:schemeClr val="accent2"/>
          </a:solidFill>
        </p:grpSpPr>
        <p:sp>
          <p:nvSpPr>
            <p:cNvPr id="45" name="Rektangel: avrundede hjørner 44">
              <a:extLst>
                <a:ext uri="{FF2B5EF4-FFF2-40B4-BE49-F238E27FC236}">
                  <a16:creationId xmlns:a16="http://schemas.microsoft.com/office/drawing/2014/main" id="{3CB28B80-2C36-F195-B5A0-56F4C8C772CE}"/>
                </a:ext>
              </a:extLst>
            </p:cNvPr>
            <p:cNvSpPr/>
            <p:nvPr/>
          </p:nvSpPr>
          <p:spPr>
            <a:xfrm>
              <a:off x="7488986" y="4056563"/>
              <a:ext cx="1836133" cy="11934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6" name="Rektangel: avrundede hjørner 16">
              <a:extLst>
                <a:ext uri="{FF2B5EF4-FFF2-40B4-BE49-F238E27FC236}">
                  <a16:creationId xmlns:a16="http://schemas.microsoft.com/office/drawing/2014/main" id="{5009328A-21FB-AD96-A113-14C340E32476}"/>
                </a:ext>
              </a:extLst>
            </p:cNvPr>
            <p:cNvSpPr txBox="1"/>
            <p:nvPr/>
          </p:nvSpPr>
          <p:spPr>
            <a:xfrm>
              <a:off x="7547247" y="4114824"/>
              <a:ext cx="1719611" cy="1076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 dirty="0"/>
                <a:t>Mai</a:t>
              </a:r>
              <a:br>
                <a:rPr lang="nb-NO" sz="1000" kern="1200" dirty="0"/>
              </a:br>
              <a:r>
                <a:rPr lang="nb-NO" sz="1000" kern="1200" dirty="0"/>
                <a:t>A: Tertialrapport</a:t>
              </a:r>
              <a:br>
                <a:rPr lang="nb-NO" sz="1000" kern="1200" dirty="0"/>
              </a:br>
              <a:r>
                <a:rPr lang="nb-NO" sz="1000" kern="1200" dirty="0"/>
                <a:t>F: Legemiddelhåndtering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7948A8D7-0086-837F-119B-03B82EB136FB}"/>
              </a:ext>
            </a:extLst>
          </p:cNvPr>
          <p:cNvGrpSpPr/>
          <p:nvPr/>
        </p:nvGrpSpPr>
        <p:grpSpPr>
          <a:xfrm>
            <a:off x="7305999" y="5355418"/>
            <a:ext cx="1800000" cy="1188000"/>
            <a:chOff x="6840702" y="5267848"/>
            <a:chExt cx="1669209" cy="1084986"/>
          </a:xfrm>
          <a:solidFill>
            <a:schemeClr val="accent2"/>
          </a:solidFill>
        </p:grpSpPr>
        <p:sp>
          <p:nvSpPr>
            <p:cNvPr id="43" name="Rektangel: avrundede hjørner 42">
              <a:extLst>
                <a:ext uri="{FF2B5EF4-FFF2-40B4-BE49-F238E27FC236}">
                  <a16:creationId xmlns:a16="http://schemas.microsoft.com/office/drawing/2014/main" id="{AED2D81C-7287-AA0A-663E-0FE6F0093340}"/>
                </a:ext>
              </a:extLst>
            </p:cNvPr>
            <p:cNvSpPr/>
            <p:nvPr/>
          </p:nvSpPr>
          <p:spPr>
            <a:xfrm>
              <a:off x="6840702" y="5267848"/>
              <a:ext cx="1669209" cy="108498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4" name="Rektangel: avrundede hjørner 19">
              <a:extLst>
                <a:ext uri="{FF2B5EF4-FFF2-40B4-BE49-F238E27FC236}">
                  <a16:creationId xmlns:a16="http://schemas.microsoft.com/office/drawing/2014/main" id="{84650123-D9C7-56E1-6215-7EB863BA64E7}"/>
                </a:ext>
              </a:extLst>
            </p:cNvPr>
            <p:cNvSpPr txBox="1"/>
            <p:nvPr/>
          </p:nvSpPr>
          <p:spPr>
            <a:xfrm>
              <a:off x="6893667" y="5320813"/>
              <a:ext cx="1563279" cy="979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 dirty="0"/>
                <a:t>Juni</a:t>
              </a:r>
              <a:br>
                <a:rPr lang="nb-NO" sz="1000" kern="1200" dirty="0"/>
              </a:br>
              <a:r>
                <a:rPr lang="nb-NO" sz="1000" kern="1200" dirty="0"/>
                <a:t>A: Sette etisk refleksjon i system </a:t>
              </a:r>
              <a:br>
                <a:rPr lang="nb-NO" sz="1000" kern="1200" dirty="0"/>
              </a:br>
              <a:r>
                <a:rPr lang="nb-NO" sz="1000" kern="1200" dirty="0"/>
                <a:t>F: Opplæring ferievikarer/ Brukerundersøkelser og Vurdering av måloppnåelse </a:t>
              </a:r>
              <a:br>
                <a:rPr lang="nb-NO" sz="1000" kern="1200" dirty="0"/>
              </a:br>
              <a:r>
                <a:rPr lang="nb-NO" sz="1000" kern="1200" dirty="0"/>
                <a:t>Årsmelding</a:t>
              </a: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AD29BCF8-68F4-846B-AD5C-848A3F99486A}"/>
              </a:ext>
            </a:extLst>
          </p:cNvPr>
          <p:cNvGrpSpPr/>
          <p:nvPr/>
        </p:nvGrpSpPr>
        <p:grpSpPr>
          <a:xfrm>
            <a:off x="5298809" y="5541608"/>
            <a:ext cx="1800000" cy="1188000"/>
            <a:chOff x="4322678" y="5693160"/>
            <a:chExt cx="1669209" cy="1084986"/>
          </a:xfrm>
          <a:solidFill>
            <a:schemeClr val="accent2"/>
          </a:solidFill>
        </p:grpSpPr>
        <p:sp>
          <p:nvSpPr>
            <p:cNvPr id="41" name="Rektangel: avrundede hjørner 40">
              <a:extLst>
                <a:ext uri="{FF2B5EF4-FFF2-40B4-BE49-F238E27FC236}">
                  <a16:creationId xmlns:a16="http://schemas.microsoft.com/office/drawing/2014/main" id="{2F563B0F-62DB-A53B-459A-333A700694B1}"/>
                </a:ext>
              </a:extLst>
            </p:cNvPr>
            <p:cNvSpPr/>
            <p:nvPr/>
          </p:nvSpPr>
          <p:spPr>
            <a:xfrm>
              <a:off x="4322678" y="5693160"/>
              <a:ext cx="1669209" cy="108498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2" name="Rektangel: avrundede hjørner 22">
              <a:extLst>
                <a:ext uri="{FF2B5EF4-FFF2-40B4-BE49-F238E27FC236}">
                  <a16:creationId xmlns:a16="http://schemas.microsoft.com/office/drawing/2014/main" id="{4139674B-ABB0-AC9E-83F7-AE1B32549941}"/>
                </a:ext>
              </a:extLst>
            </p:cNvPr>
            <p:cNvSpPr txBox="1"/>
            <p:nvPr/>
          </p:nvSpPr>
          <p:spPr>
            <a:xfrm>
              <a:off x="4375643" y="5746125"/>
              <a:ext cx="1563279" cy="979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 dirty="0"/>
                <a:t>Juli</a:t>
              </a:r>
              <a:br>
                <a:rPr lang="nb-NO" sz="1000" kern="1200" dirty="0"/>
              </a:br>
              <a:r>
                <a:rPr lang="nb-NO" sz="1000" kern="1200" dirty="0"/>
                <a:t>A: Dialogmøter i enhetene</a:t>
              </a:r>
              <a:br>
                <a:rPr lang="nb-NO" sz="1000" kern="1200" dirty="0"/>
              </a:br>
              <a:r>
                <a:rPr lang="nb-NO" sz="1000" kern="1200" dirty="0"/>
                <a:t>F: Bruk av tvang og makt kap. 4A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412D601B-4BC6-5255-C664-EE5C373381A6}"/>
              </a:ext>
            </a:extLst>
          </p:cNvPr>
          <p:cNvGrpSpPr/>
          <p:nvPr/>
        </p:nvGrpSpPr>
        <p:grpSpPr>
          <a:xfrm>
            <a:off x="3243299" y="5355418"/>
            <a:ext cx="1800000" cy="1188000"/>
            <a:chOff x="2261863" y="5299747"/>
            <a:chExt cx="1669209" cy="1084986"/>
          </a:xfrm>
          <a:solidFill>
            <a:schemeClr val="accent2"/>
          </a:solidFill>
        </p:grpSpPr>
        <p:sp>
          <p:nvSpPr>
            <p:cNvPr id="39" name="Rektangel: avrundede hjørner 38">
              <a:extLst>
                <a:ext uri="{FF2B5EF4-FFF2-40B4-BE49-F238E27FC236}">
                  <a16:creationId xmlns:a16="http://schemas.microsoft.com/office/drawing/2014/main" id="{53E70183-0806-0368-72C0-A7836400009C}"/>
                </a:ext>
              </a:extLst>
            </p:cNvPr>
            <p:cNvSpPr/>
            <p:nvPr/>
          </p:nvSpPr>
          <p:spPr>
            <a:xfrm>
              <a:off x="2261863" y="5299747"/>
              <a:ext cx="1669209" cy="108498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0" name="Rektangel: avrundede hjørner 25">
              <a:extLst>
                <a:ext uri="{FF2B5EF4-FFF2-40B4-BE49-F238E27FC236}">
                  <a16:creationId xmlns:a16="http://schemas.microsoft.com/office/drawing/2014/main" id="{0989DD86-F3A7-CBA2-1338-0F553F6BE6C4}"/>
                </a:ext>
              </a:extLst>
            </p:cNvPr>
            <p:cNvSpPr txBox="1"/>
            <p:nvPr/>
          </p:nvSpPr>
          <p:spPr>
            <a:xfrm>
              <a:off x="2314828" y="5352712"/>
              <a:ext cx="1563279" cy="979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 dirty="0"/>
                <a:t>August</a:t>
              </a:r>
              <a:br>
                <a:rPr lang="nb-NO" sz="1000" kern="1200" dirty="0"/>
              </a:br>
              <a:r>
                <a:rPr lang="nb-NO" sz="1000" kern="1200" dirty="0"/>
                <a:t>A: Tertialrapport/Dialog med tillitsvalgte overordnet</a:t>
              </a:r>
              <a:br>
                <a:rPr lang="nb-NO" sz="1000" kern="1200" dirty="0"/>
              </a:br>
              <a:r>
                <a:rPr lang="nb-NO" sz="1000" kern="1200" dirty="0"/>
                <a:t>F:A: Gjennomgang av delegeringer</a:t>
              </a:r>
              <a:br>
                <a:rPr lang="nb-NO" sz="1000" kern="1200" dirty="0"/>
              </a:br>
              <a:r>
                <a:rPr lang="nb-NO" sz="1000" kern="1200" dirty="0"/>
                <a:t>F: Antibiotika per os og IV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B8EE662C-EF8D-8699-8964-A316AC9893D9}"/>
              </a:ext>
            </a:extLst>
          </p:cNvPr>
          <p:cNvGrpSpPr/>
          <p:nvPr/>
        </p:nvGrpSpPr>
        <p:grpSpPr>
          <a:xfrm>
            <a:off x="1970185" y="4108879"/>
            <a:ext cx="1800000" cy="1188000"/>
            <a:chOff x="798086" y="4014026"/>
            <a:chExt cx="1836133" cy="1193487"/>
          </a:xfrm>
          <a:solidFill>
            <a:schemeClr val="accent2"/>
          </a:solidFill>
        </p:grpSpPr>
        <p:sp>
          <p:nvSpPr>
            <p:cNvPr id="37" name="Rektangel: avrundede hjørner 36">
              <a:extLst>
                <a:ext uri="{FF2B5EF4-FFF2-40B4-BE49-F238E27FC236}">
                  <a16:creationId xmlns:a16="http://schemas.microsoft.com/office/drawing/2014/main" id="{CAC54AAF-9453-429B-3894-368DDEFC571A}"/>
                </a:ext>
              </a:extLst>
            </p:cNvPr>
            <p:cNvSpPr/>
            <p:nvPr/>
          </p:nvSpPr>
          <p:spPr>
            <a:xfrm>
              <a:off x="798086" y="4014026"/>
              <a:ext cx="1836133" cy="119348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8" name="Rektangel: avrundede hjørner 28">
              <a:extLst>
                <a:ext uri="{FF2B5EF4-FFF2-40B4-BE49-F238E27FC236}">
                  <a16:creationId xmlns:a16="http://schemas.microsoft.com/office/drawing/2014/main" id="{914B1D48-6778-6F3F-C071-2DBF977436FE}"/>
                </a:ext>
              </a:extLst>
            </p:cNvPr>
            <p:cNvSpPr txBox="1"/>
            <p:nvPr/>
          </p:nvSpPr>
          <p:spPr>
            <a:xfrm>
              <a:off x="856347" y="4072287"/>
              <a:ext cx="1719611" cy="1076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 dirty="0"/>
                <a:t>September</a:t>
              </a:r>
              <a:br>
                <a:rPr lang="nb-NO" sz="1000" kern="1200" dirty="0"/>
              </a:br>
              <a:r>
                <a:rPr lang="nb-NO" sz="1000" kern="1200" dirty="0"/>
                <a:t>A: Medarbeiderundersøkelse</a:t>
              </a:r>
              <a:br>
                <a:rPr lang="nb-NO" sz="1000" kern="1200" dirty="0"/>
              </a:br>
              <a:r>
                <a:rPr lang="nb-NO" sz="1000" kern="1200" dirty="0"/>
                <a:t>F: Palliativ pleie</a:t>
              </a:r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91C594DD-E525-314D-7C12-104B8339BC78}"/>
              </a:ext>
            </a:extLst>
          </p:cNvPr>
          <p:cNvGrpSpPr/>
          <p:nvPr/>
        </p:nvGrpSpPr>
        <p:grpSpPr>
          <a:xfrm>
            <a:off x="1634537" y="2815750"/>
            <a:ext cx="1800000" cy="1188000"/>
            <a:chOff x="30922" y="2815528"/>
            <a:chExt cx="1669209" cy="1084986"/>
          </a:xfrm>
          <a:solidFill>
            <a:schemeClr val="accent2"/>
          </a:solidFill>
        </p:grpSpPr>
        <p:sp>
          <p:nvSpPr>
            <p:cNvPr id="35" name="Rektangel: avrundede hjørner 34">
              <a:extLst>
                <a:ext uri="{FF2B5EF4-FFF2-40B4-BE49-F238E27FC236}">
                  <a16:creationId xmlns:a16="http://schemas.microsoft.com/office/drawing/2014/main" id="{8109F96A-8182-4A0C-69ED-B2E5548F63F9}"/>
                </a:ext>
              </a:extLst>
            </p:cNvPr>
            <p:cNvSpPr/>
            <p:nvPr/>
          </p:nvSpPr>
          <p:spPr>
            <a:xfrm>
              <a:off x="30922" y="2815528"/>
              <a:ext cx="1669209" cy="108498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6" name="Rektangel: avrundede hjørner 31">
              <a:extLst>
                <a:ext uri="{FF2B5EF4-FFF2-40B4-BE49-F238E27FC236}">
                  <a16:creationId xmlns:a16="http://schemas.microsoft.com/office/drawing/2014/main" id="{894EBC40-AFA0-F8D3-8B43-C71A6BBE1217}"/>
                </a:ext>
              </a:extLst>
            </p:cNvPr>
            <p:cNvSpPr txBox="1"/>
            <p:nvPr/>
          </p:nvSpPr>
          <p:spPr>
            <a:xfrm>
              <a:off x="83887" y="2868493"/>
              <a:ext cx="1563279" cy="979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 dirty="0"/>
                <a:t>Oktober</a:t>
              </a:r>
              <a:br>
                <a:rPr lang="nb-NO" sz="1000" kern="1200" dirty="0"/>
              </a:br>
              <a:r>
                <a:rPr lang="nb-NO" sz="1000" kern="1200" dirty="0"/>
                <a:t>A: Tertialrapport/ Arbeid med rammer, prioriteringer og konsekvenser</a:t>
              </a:r>
              <a:br>
                <a:rPr lang="nb-NO" sz="1000" kern="1200" dirty="0"/>
              </a:br>
              <a:r>
                <a:rPr lang="nb-NO" sz="1000" kern="1200" dirty="0"/>
                <a:t>F: Hva er viktig for deg?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4E38291A-0696-4C81-C6D4-0E6A9DCE2F8A}"/>
              </a:ext>
            </a:extLst>
          </p:cNvPr>
          <p:cNvGrpSpPr/>
          <p:nvPr/>
        </p:nvGrpSpPr>
        <p:grpSpPr>
          <a:xfrm>
            <a:off x="1970185" y="1528414"/>
            <a:ext cx="1800000" cy="1188000"/>
            <a:chOff x="860267" y="1509624"/>
            <a:chExt cx="1669209" cy="1084986"/>
          </a:xfrm>
          <a:solidFill>
            <a:schemeClr val="accent2"/>
          </a:solidFill>
        </p:grpSpPr>
        <p:sp>
          <p:nvSpPr>
            <p:cNvPr id="33" name="Rektangel: avrundede hjørner 32">
              <a:extLst>
                <a:ext uri="{FF2B5EF4-FFF2-40B4-BE49-F238E27FC236}">
                  <a16:creationId xmlns:a16="http://schemas.microsoft.com/office/drawing/2014/main" id="{25BAAAA9-FBE3-663A-DA08-0ED5F0862F16}"/>
                </a:ext>
              </a:extLst>
            </p:cNvPr>
            <p:cNvSpPr/>
            <p:nvPr/>
          </p:nvSpPr>
          <p:spPr>
            <a:xfrm>
              <a:off x="860267" y="1509624"/>
              <a:ext cx="1669209" cy="108498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4" name="Rektangel: avrundede hjørner 34">
              <a:extLst>
                <a:ext uri="{FF2B5EF4-FFF2-40B4-BE49-F238E27FC236}">
                  <a16:creationId xmlns:a16="http://schemas.microsoft.com/office/drawing/2014/main" id="{0AA03443-65E8-8F4C-95C7-CD7FDEE15728}"/>
                </a:ext>
              </a:extLst>
            </p:cNvPr>
            <p:cNvSpPr txBox="1"/>
            <p:nvPr/>
          </p:nvSpPr>
          <p:spPr>
            <a:xfrm>
              <a:off x="913232" y="1562589"/>
              <a:ext cx="1563279" cy="979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 dirty="0"/>
                <a:t>November</a:t>
              </a:r>
              <a:br>
                <a:rPr lang="nb-NO" sz="1000" kern="1200" dirty="0"/>
              </a:br>
              <a:r>
                <a:rPr lang="nb-NO" sz="1000" kern="1200" dirty="0"/>
                <a:t>A: </a:t>
              </a:r>
              <a:r>
                <a:rPr lang="nb-NO" sz="1000" kern="1200" dirty="0" err="1"/>
                <a:t>Juleturnus</a:t>
              </a:r>
              <a:r>
                <a:rPr lang="nb-NO" sz="1000" kern="1200" dirty="0"/>
                <a:t>/ Ledelsens gjennomgang</a:t>
              </a:r>
              <a:br>
                <a:rPr lang="nb-NO" sz="1000" kern="1200" dirty="0"/>
              </a:br>
              <a:r>
                <a:rPr lang="nb-NO" sz="1000" kern="1200" dirty="0"/>
                <a:t>F: Velferdsteknologi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780BF807-4755-F721-4963-35181EA0D5E7}"/>
              </a:ext>
            </a:extLst>
          </p:cNvPr>
          <p:cNvGrpSpPr/>
          <p:nvPr/>
        </p:nvGrpSpPr>
        <p:grpSpPr>
          <a:xfrm>
            <a:off x="3243299" y="276026"/>
            <a:ext cx="1800000" cy="1188000"/>
            <a:chOff x="2325649" y="86756"/>
            <a:chExt cx="1669209" cy="1084986"/>
          </a:xfrm>
          <a:solidFill>
            <a:schemeClr val="accent2"/>
          </a:solidFill>
        </p:grpSpPr>
        <p:sp>
          <p:nvSpPr>
            <p:cNvPr id="31" name="Rektangel: avrundede hjørner 30">
              <a:extLst>
                <a:ext uri="{FF2B5EF4-FFF2-40B4-BE49-F238E27FC236}">
                  <a16:creationId xmlns:a16="http://schemas.microsoft.com/office/drawing/2014/main" id="{123C9634-8160-C2B0-2CC7-DD0CD7FD99E3}"/>
                </a:ext>
              </a:extLst>
            </p:cNvPr>
            <p:cNvSpPr/>
            <p:nvPr/>
          </p:nvSpPr>
          <p:spPr>
            <a:xfrm>
              <a:off x="2325649" y="86756"/>
              <a:ext cx="1669209" cy="108498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2" name="Rektangel: avrundede hjørner 37">
              <a:extLst>
                <a:ext uri="{FF2B5EF4-FFF2-40B4-BE49-F238E27FC236}">
                  <a16:creationId xmlns:a16="http://schemas.microsoft.com/office/drawing/2014/main" id="{E8B158AB-6DA4-859C-5B53-0C6F07255BA8}"/>
                </a:ext>
              </a:extLst>
            </p:cNvPr>
            <p:cNvSpPr txBox="1"/>
            <p:nvPr/>
          </p:nvSpPr>
          <p:spPr>
            <a:xfrm>
              <a:off x="2378614" y="139721"/>
              <a:ext cx="1563279" cy="979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000" b="1" kern="1200" dirty="0"/>
                <a:t>Desember</a:t>
              </a:r>
              <a:br>
                <a:rPr lang="nb-NO" sz="1000" kern="1200" dirty="0"/>
              </a:br>
              <a:r>
                <a:rPr lang="nb-NO" sz="1000" kern="1200" dirty="0"/>
                <a:t>Planlegge neste års årshjul</a:t>
              </a:r>
              <a:br>
                <a:rPr lang="nb-NO" sz="1000" kern="1200" dirty="0"/>
              </a:br>
              <a:r>
                <a:rPr lang="nb-NO" sz="1000" kern="1200" dirty="0"/>
                <a:t>F: Repetisjon, smittevern</a:t>
              </a:r>
            </a:p>
          </p:txBody>
        </p:sp>
      </p:grp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6AC1ED58-677E-D1BB-6062-4FDB52E4D623}"/>
              </a:ext>
            </a:extLst>
          </p:cNvPr>
          <p:cNvSpPr txBox="1"/>
          <p:nvPr/>
        </p:nvSpPr>
        <p:spPr>
          <a:xfrm>
            <a:off x="650449" y="549275"/>
            <a:ext cx="104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A: </a:t>
            </a:r>
            <a:r>
              <a:rPr lang="nb-NO" sz="1200" dirty="0" err="1"/>
              <a:t>Adm</a:t>
            </a:r>
            <a:endParaRPr lang="nb-NO" sz="1200" dirty="0"/>
          </a:p>
          <a:p>
            <a:r>
              <a:rPr lang="nb-NO" sz="1200" dirty="0"/>
              <a:t>F: Fag</a:t>
            </a:r>
          </a:p>
        </p:txBody>
      </p:sp>
    </p:spTree>
    <p:extLst>
      <p:ext uri="{BB962C8B-B14F-4D97-AF65-F5344CB8AC3E}">
        <p14:creationId xmlns:p14="http://schemas.microsoft.com/office/powerpoint/2010/main" val="220961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IN_powerpointmal.potx" id="{34978A22-17CF-4862-85F6-E9A4298299A5}" vid="{7DFE4F6E-F0AC-49E0-92B0-3D5F5F73872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SFIN_powerpointmal</Template>
  <TotalTime>26</TotalTime>
  <Words>187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</vt:lpstr>
      <vt:lpstr>Open Sans SemiBold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Moe, Anja Kolbu</dc:creator>
  <cp:lastModifiedBy>Moe, Anja Kolbu</cp:lastModifiedBy>
  <cp:revision>1</cp:revision>
  <dcterms:created xsi:type="dcterms:W3CDTF">2025-08-28T11:05:55Z</dcterms:created>
  <dcterms:modified xsi:type="dcterms:W3CDTF">2025-08-28T11:32:02Z</dcterms:modified>
</cp:coreProperties>
</file>