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3" r:id="rId5"/>
    <p:sldId id="264" r:id="rId6"/>
    <p:sldId id="265" r:id="rId7"/>
    <p:sldId id="261" r:id="rId8"/>
    <p:sldId id="262" r:id="rId9"/>
    <p:sldId id="266" r:id="rId10"/>
    <p:sldId id="267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8B43D8-9CD2-D847-814A-D3142E5619E2}" type="doc">
      <dgm:prSet loTypeId="urn:microsoft.com/office/officeart/2005/8/layout/radial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B7E11376-73C9-1145-95E8-B9F06D04A79C}">
      <dgm:prSet phldrT="[Tekst]"/>
      <dgm:spPr/>
      <dgm:t>
        <a:bodyPr/>
        <a:lstStyle/>
        <a:p>
          <a:r>
            <a:rPr lang="nb-NO" dirty="0" smtClean="0"/>
            <a:t>Hvorfor har implementeringsarbeidet i KFL så langt lyktes eller ikke </a:t>
          </a:r>
          <a:endParaRPr lang="nb-NO" dirty="0"/>
        </a:p>
      </dgm:t>
    </dgm:pt>
    <dgm:pt modelId="{0C667BC4-CF54-C941-B4E7-22BC325671EA}" type="parTrans" cxnId="{F94A1EBB-29EC-8343-A88D-8672420E303C}">
      <dgm:prSet/>
      <dgm:spPr/>
      <dgm:t>
        <a:bodyPr/>
        <a:lstStyle/>
        <a:p>
          <a:endParaRPr lang="nb-NO"/>
        </a:p>
      </dgm:t>
    </dgm:pt>
    <dgm:pt modelId="{D8D95C2C-DC78-F64C-997E-4A9DB475AF92}" type="sibTrans" cxnId="{F94A1EBB-29EC-8343-A88D-8672420E303C}">
      <dgm:prSet/>
      <dgm:spPr/>
      <dgm:t>
        <a:bodyPr/>
        <a:lstStyle/>
        <a:p>
          <a:endParaRPr lang="nb-NO"/>
        </a:p>
      </dgm:t>
    </dgm:pt>
    <dgm:pt modelId="{2753E2B0-D935-C445-AA08-D6C99AAB446E}">
      <dgm:prSet phldrT="[Tekst]" custT="1"/>
      <dgm:spPr/>
      <dgm:t>
        <a:bodyPr/>
        <a:lstStyle/>
        <a:p>
          <a:r>
            <a:rPr lang="nb-NO" sz="1800" dirty="0" smtClean="0"/>
            <a:t>Ledelse av arbeidet</a:t>
          </a:r>
        </a:p>
        <a:p>
          <a:r>
            <a:rPr lang="nb-NO" sz="1400" dirty="0" smtClean="0"/>
            <a:t>- i barnehagen</a:t>
          </a:r>
        </a:p>
        <a:p>
          <a:r>
            <a:rPr lang="nb-NO" sz="1400" dirty="0" smtClean="0"/>
            <a:t>- i kommunen</a:t>
          </a:r>
        </a:p>
        <a:p>
          <a:r>
            <a:rPr lang="nb-NO" sz="1400" dirty="0" smtClean="0"/>
            <a:t>- i regionen</a:t>
          </a:r>
          <a:endParaRPr lang="nb-NO" sz="1400" dirty="0"/>
        </a:p>
      </dgm:t>
    </dgm:pt>
    <dgm:pt modelId="{33050CFE-D30E-8549-8757-B9D27C72255A}" type="parTrans" cxnId="{C1D2CCA3-F68F-B245-B330-7EA11A83EE20}">
      <dgm:prSet/>
      <dgm:spPr/>
      <dgm:t>
        <a:bodyPr/>
        <a:lstStyle/>
        <a:p>
          <a:endParaRPr lang="nb-NO"/>
        </a:p>
      </dgm:t>
    </dgm:pt>
    <dgm:pt modelId="{0C34F853-9A41-C94B-9613-5FCF249FAD01}" type="sibTrans" cxnId="{C1D2CCA3-F68F-B245-B330-7EA11A83EE20}">
      <dgm:prSet/>
      <dgm:spPr/>
      <dgm:t>
        <a:bodyPr/>
        <a:lstStyle/>
        <a:p>
          <a:endParaRPr lang="nb-NO"/>
        </a:p>
      </dgm:t>
    </dgm:pt>
    <dgm:pt modelId="{9972BAAA-30EA-0945-8D4E-463F8C0B29C2}">
      <dgm:prSet phldrT="[Tekst]" custT="1"/>
      <dgm:spPr/>
      <dgm:t>
        <a:bodyPr/>
        <a:lstStyle/>
        <a:p>
          <a:r>
            <a:rPr lang="nb-NO" sz="1800" dirty="0" smtClean="0"/>
            <a:t>Kompetanse-heving</a:t>
          </a:r>
          <a:r>
            <a:rPr lang="nb-NO" sz="1400" dirty="0" smtClean="0"/>
            <a:t> </a:t>
          </a:r>
        </a:p>
        <a:p>
          <a:r>
            <a:rPr lang="nb-NO" sz="1400" dirty="0" smtClean="0"/>
            <a:t>- kompetansepakker </a:t>
          </a:r>
        </a:p>
        <a:p>
          <a:r>
            <a:rPr lang="nb-NO" sz="1400" dirty="0" smtClean="0"/>
            <a:t>- fagdager</a:t>
          </a:r>
        </a:p>
        <a:p>
          <a:r>
            <a:rPr lang="nb-NO" sz="1400" dirty="0" smtClean="0"/>
            <a:t>- samlinger</a:t>
          </a:r>
        </a:p>
        <a:p>
          <a:r>
            <a:rPr lang="nb-NO" sz="1400" dirty="0" smtClean="0"/>
            <a:t>- workshops</a:t>
          </a:r>
          <a:endParaRPr lang="nb-NO" sz="1400" dirty="0"/>
        </a:p>
      </dgm:t>
    </dgm:pt>
    <dgm:pt modelId="{1B6B0578-BE61-9B49-810B-2786F142DE06}" type="parTrans" cxnId="{EB1C67B7-DCC5-A14C-89D0-F4DA5FB69C9B}">
      <dgm:prSet/>
      <dgm:spPr/>
      <dgm:t>
        <a:bodyPr/>
        <a:lstStyle/>
        <a:p>
          <a:endParaRPr lang="nb-NO"/>
        </a:p>
      </dgm:t>
    </dgm:pt>
    <dgm:pt modelId="{84C495FF-B2B2-754B-B823-6F88089F8982}" type="sibTrans" cxnId="{EB1C67B7-DCC5-A14C-89D0-F4DA5FB69C9B}">
      <dgm:prSet/>
      <dgm:spPr/>
      <dgm:t>
        <a:bodyPr/>
        <a:lstStyle/>
        <a:p>
          <a:endParaRPr lang="nb-NO"/>
        </a:p>
      </dgm:t>
    </dgm:pt>
    <dgm:pt modelId="{4376BA09-33F2-2447-9B8C-857DE3D793F9}">
      <dgm:prSet phldrT="[Tekst]" custT="1"/>
      <dgm:spPr/>
      <dgm:t>
        <a:bodyPr/>
        <a:lstStyle/>
        <a:p>
          <a:pPr>
            <a:lnSpc>
              <a:spcPct val="90000"/>
            </a:lnSpc>
          </a:pPr>
          <a:r>
            <a:rPr lang="nb-NO" sz="1800" dirty="0" smtClean="0"/>
            <a:t>Støttesystemer</a:t>
          </a:r>
        </a:p>
        <a:p>
          <a:pPr>
            <a:lnSpc>
              <a:spcPct val="100000"/>
            </a:lnSpc>
          </a:pPr>
          <a:r>
            <a:rPr lang="nb-NO" sz="1400" dirty="0" smtClean="0"/>
            <a:t>- regionalt </a:t>
          </a:r>
        </a:p>
        <a:p>
          <a:pPr>
            <a:lnSpc>
              <a:spcPct val="100000"/>
            </a:lnSpc>
          </a:pPr>
          <a:r>
            <a:rPr lang="nb-NO" sz="1400" dirty="0" smtClean="0"/>
            <a:t>- kommunalt </a:t>
          </a:r>
        </a:p>
        <a:p>
          <a:pPr>
            <a:lnSpc>
              <a:spcPct val="100000"/>
            </a:lnSpc>
          </a:pPr>
          <a:r>
            <a:rPr lang="nb-NO" sz="1400" dirty="0" smtClean="0"/>
            <a:t>- </a:t>
          </a:r>
          <a:r>
            <a:rPr lang="nb-NO" sz="1400" dirty="0" err="1" smtClean="0"/>
            <a:t>SePU</a:t>
          </a:r>
          <a:endParaRPr lang="nb-NO" sz="1400" dirty="0"/>
        </a:p>
      </dgm:t>
    </dgm:pt>
    <dgm:pt modelId="{2DE4EC02-1BC9-9F41-9159-FF28F3B141B6}" type="parTrans" cxnId="{DC41E770-6730-7047-BF8F-2BE1F7F4A899}">
      <dgm:prSet/>
      <dgm:spPr/>
      <dgm:t>
        <a:bodyPr/>
        <a:lstStyle/>
        <a:p>
          <a:endParaRPr lang="nb-NO"/>
        </a:p>
      </dgm:t>
    </dgm:pt>
    <dgm:pt modelId="{6F144B02-A3B3-E245-89BA-E87128CF5A30}" type="sibTrans" cxnId="{DC41E770-6730-7047-BF8F-2BE1F7F4A899}">
      <dgm:prSet/>
      <dgm:spPr/>
      <dgm:t>
        <a:bodyPr/>
        <a:lstStyle/>
        <a:p>
          <a:endParaRPr lang="nb-NO"/>
        </a:p>
      </dgm:t>
    </dgm:pt>
    <dgm:pt modelId="{844DCA07-AF73-7548-B687-40B6FDF1DB94}">
      <dgm:prSet phldrT="[Tekst]" custT="1"/>
      <dgm:spPr/>
      <dgm:t>
        <a:bodyPr/>
        <a:lstStyle/>
        <a:p>
          <a:r>
            <a:rPr lang="nb-NO" sz="1800" dirty="0" smtClean="0"/>
            <a:t>Gjennomføring av arbeidet</a:t>
          </a:r>
        </a:p>
        <a:p>
          <a:r>
            <a:rPr lang="nb-NO" sz="1800" dirty="0" smtClean="0"/>
            <a:t> - </a:t>
          </a:r>
          <a:r>
            <a:rPr lang="nb-NO" sz="1400" dirty="0" smtClean="0"/>
            <a:t>i barnehagen </a:t>
          </a:r>
        </a:p>
        <a:p>
          <a:r>
            <a:rPr lang="nb-NO" sz="1400" dirty="0" smtClean="0"/>
            <a:t>- kommunen</a:t>
          </a:r>
        </a:p>
        <a:p>
          <a:r>
            <a:rPr lang="nb-NO" sz="1400" dirty="0" smtClean="0"/>
            <a:t>- regionen</a:t>
          </a:r>
        </a:p>
      </dgm:t>
    </dgm:pt>
    <dgm:pt modelId="{CD6574BF-D7D7-E742-9F05-CB09B5ED36B8}" type="parTrans" cxnId="{8DF15BB1-87EF-2040-9EBF-4307A7FBBDCF}">
      <dgm:prSet/>
      <dgm:spPr/>
      <dgm:t>
        <a:bodyPr/>
        <a:lstStyle/>
        <a:p>
          <a:endParaRPr lang="nb-NO"/>
        </a:p>
      </dgm:t>
    </dgm:pt>
    <dgm:pt modelId="{B2DCBD2F-785B-D44D-8BE7-20DDC0A24967}" type="sibTrans" cxnId="{8DF15BB1-87EF-2040-9EBF-4307A7FBBDCF}">
      <dgm:prSet/>
      <dgm:spPr/>
      <dgm:t>
        <a:bodyPr/>
        <a:lstStyle/>
        <a:p>
          <a:endParaRPr lang="nb-NO"/>
        </a:p>
      </dgm:t>
    </dgm:pt>
    <dgm:pt modelId="{FE8E5CD1-218F-844D-8179-806689B268FE}">
      <dgm:prSet custT="1"/>
      <dgm:spPr/>
      <dgm:t>
        <a:bodyPr/>
        <a:lstStyle/>
        <a:p>
          <a:r>
            <a:rPr lang="nb-NO" sz="1800" dirty="0" smtClean="0"/>
            <a:t>Vedlikehold</a:t>
          </a:r>
        </a:p>
        <a:p>
          <a:r>
            <a:rPr lang="nb-NO" sz="1100" dirty="0" smtClean="0"/>
            <a:t>- </a:t>
          </a:r>
          <a:r>
            <a:rPr lang="nb-NO" sz="1400" dirty="0" smtClean="0"/>
            <a:t>fagdag for nyansatte</a:t>
          </a:r>
        </a:p>
        <a:p>
          <a:r>
            <a:rPr lang="nb-NO" sz="1400" dirty="0" smtClean="0"/>
            <a:t>- kommunens oppfølging</a:t>
          </a:r>
        </a:p>
        <a:p>
          <a:r>
            <a:rPr lang="nb-NO" sz="1400" dirty="0" smtClean="0"/>
            <a:t>- barnehagens oppfølging</a:t>
          </a:r>
        </a:p>
        <a:p>
          <a:endParaRPr lang="nb-NO" sz="1000" dirty="0"/>
        </a:p>
      </dgm:t>
    </dgm:pt>
    <dgm:pt modelId="{6D5353BC-0B34-B241-ACBF-83535C827DD0}" type="parTrans" cxnId="{2322FDEC-30D6-304C-BFFE-43B9EFF7724C}">
      <dgm:prSet/>
      <dgm:spPr/>
      <dgm:t>
        <a:bodyPr/>
        <a:lstStyle/>
        <a:p>
          <a:endParaRPr lang="nb-NO"/>
        </a:p>
      </dgm:t>
    </dgm:pt>
    <dgm:pt modelId="{105EB078-7F6B-9E44-B0F7-BCB975A38A14}" type="sibTrans" cxnId="{2322FDEC-30D6-304C-BFFE-43B9EFF7724C}">
      <dgm:prSet/>
      <dgm:spPr/>
      <dgm:t>
        <a:bodyPr/>
        <a:lstStyle/>
        <a:p>
          <a:endParaRPr lang="nb-NO"/>
        </a:p>
      </dgm:t>
    </dgm:pt>
    <dgm:pt modelId="{7F1E15A0-06E4-4696-9E6A-BE715FCC2E0B}">
      <dgm:prSet/>
      <dgm:spPr/>
      <dgm:t>
        <a:bodyPr/>
        <a:lstStyle/>
        <a:p>
          <a:endParaRPr lang="nb-NO"/>
        </a:p>
      </dgm:t>
    </dgm:pt>
    <dgm:pt modelId="{2162993C-2297-4F5B-A031-F1BD43E5DC0E}" type="parTrans" cxnId="{276F99B4-0B43-4A25-9D91-3E68B25FB98D}">
      <dgm:prSet/>
      <dgm:spPr/>
      <dgm:t>
        <a:bodyPr/>
        <a:lstStyle/>
        <a:p>
          <a:endParaRPr lang="nb-NO"/>
        </a:p>
      </dgm:t>
    </dgm:pt>
    <dgm:pt modelId="{66F2C117-91E0-4A32-9A33-1CDAA42CE393}" type="sibTrans" cxnId="{276F99B4-0B43-4A25-9D91-3E68B25FB98D}">
      <dgm:prSet/>
      <dgm:spPr/>
      <dgm:t>
        <a:bodyPr/>
        <a:lstStyle/>
        <a:p>
          <a:endParaRPr lang="nb-NO"/>
        </a:p>
      </dgm:t>
    </dgm:pt>
    <dgm:pt modelId="{EC62B8DE-E4CD-4432-9516-11554D4FD98A}">
      <dgm:prSet custT="1"/>
      <dgm:spPr/>
      <dgm:t>
        <a:bodyPr/>
        <a:lstStyle/>
        <a:p>
          <a:r>
            <a:rPr lang="nb-NO" sz="1800" dirty="0" smtClean="0"/>
            <a:t>Organisering</a:t>
          </a:r>
        </a:p>
        <a:p>
          <a:r>
            <a:rPr lang="nb-NO" sz="1400" dirty="0" smtClean="0"/>
            <a:t>- i barnehagen</a:t>
          </a:r>
        </a:p>
        <a:p>
          <a:r>
            <a:rPr lang="nb-NO" sz="1400" dirty="0" smtClean="0"/>
            <a:t>- i kommunen</a:t>
          </a:r>
        </a:p>
        <a:p>
          <a:r>
            <a:rPr lang="nb-NO" sz="1400" dirty="0" smtClean="0"/>
            <a:t>- i regionen</a:t>
          </a:r>
          <a:endParaRPr lang="nb-NO" sz="1400" dirty="0"/>
        </a:p>
      </dgm:t>
    </dgm:pt>
    <dgm:pt modelId="{0C27B41A-543C-4CE6-B9A9-F0A0E8F1A9C8}" type="parTrans" cxnId="{674C0B05-F3B8-4282-A17E-33F7A1835B23}">
      <dgm:prSet/>
      <dgm:spPr/>
      <dgm:t>
        <a:bodyPr/>
        <a:lstStyle/>
        <a:p>
          <a:endParaRPr lang="nb-NO"/>
        </a:p>
      </dgm:t>
    </dgm:pt>
    <dgm:pt modelId="{D7D10026-46EF-4DAC-91A7-5719A441CD21}" type="sibTrans" cxnId="{674C0B05-F3B8-4282-A17E-33F7A1835B23}">
      <dgm:prSet/>
      <dgm:spPr/>
      <dgm:t>
        <a:bodyPr/>
        <a:lstStyle/>
        <a:p>
          <a:endParaRPr lang="nb-NO"/>
        </a:p>
      </dgm:t>
    </dgm:pt>
    <dgm:pt modelId="{0C898D01-9AFE-AA40-AD68-2426C29A7C1E}" type="pres">
      <dgm:prSet presAssocID="{198B43D8-9CD2-D847-814A-D3142E5619E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CF6A38AE-F218-F84E-9053-D526F0BE6DD3}" type="pres">
      <dgm:prSet presAssocID="{198B43D8-9CD2-D847-814A-D3142E5619E2}" presName="radial" presStyleCnt="0">
        <dgm:presLayoutVars>
          <dgm:animLvl val="ctr"/>
        </dgm:presLayoutVars>
      </dgm:prSet>
      <dgm:spPr/>
    </dgm:pt>
    <dgm:pt modelId="{C47BBD6D-9F11-014A-AEF1-0591AD7363FF}" type="pres">
      <dgm:prSet presAssocID="{B7E11376-73C9-1145-95E8-B9F06D04A79C}" presName="centerShape" presStyleLbl="vennNode1" presStyleIdx="0" presStyleCnt="7"/>
      <dgm:spPr/>
      <dgm:t>
        <a:bodyPr/>
        <a:lstStyle/>
        <a:p>
          <a:endParaRPr lang="nb-NO"/>
        </a:p>
      </dgm:t>
    </dgm:pt>
    <dgm:pt modelId="{1358DBC1-D8C5-FA4B-A63D-C3CFF0D15C63}" type="pres">
      <dgm:prSet presAssocID="{2753E2B0-D935-C445-AA08-D6C99AAB446E}" presName="node" presStyleLbl="vennNode1" presStyleIdx="1" presStyleCnt="7" custScaleX="135566" custScaleY="116441" custRadScaleRad="102585" custRadScaleInc="-3680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259F8E5-5DCE-7D41-931D-BF122991457E}" type="pres">
      <dgm:prSet presAssocID="{9972BAAA-30EA-0945-8D4E-463F8C0B29C2}" presName="node" presStyleLbl="vennNode1" presStyleIdx="2" presStyleCnt="7" custScaleX="139572" custScaleY="113059" custRadScaleRad="108951" custRadScaleInc="-11301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65849E2-AFE0-294B-8C44-CB711439AA56}" type="pres">
      <dgm:prSet presAssocID="{4376BA09-33F2-2447-9B8C-857DE3D793F9}" presName="node" presStyleLbl="vennNode1" presStyleIdx="3" presStyleCnt="7" custScaleX="130213" custScaleY="126916" custRadScaleRad="103031" custRadScaleInc="-21348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A5C164E-355D-104E-8704-1438C483229B}" type="pres">
      <dgm:prSet presAssocID="{844DCA07-AF73-7548-B687-40B6FDF1DB94}" presName="node" presStyleLbl="vennNode1" presStyleIdx="4" presStyleCnt="7" custScaleX="143532" custScaleY="124638" custRadScaleRad="92615" custRadScaleInc="-964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B743217-EE92-5347-9C60-0875F4995BB0}" type="pres">
      <dgm:prSet presAssocID="{FE8E5CD1-218F-844D-8179-806689B268FE}" presName="node" presStyleLbl="vennNode1" presStyleIdx="5" presStyleCnt="7" custScaleX="150850" custScaleY="114479" custRadScaleRad="111837" custRadScaleInc="68741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9398F02-7134-48EA-91B7-AD89BEFAB4F6}" type="pres">
      <dgm:prSet presAssocID="{EC62B8DE-E4CD-4432-9516-11554D4FD98A}" presName="node" presStyleLbl="vennNode1" presStyleIdx="6" presStyleCnt="7" custScaleX="134882" custRadScaleRad="115537" custRadScaleInc="-104319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8878E525-919B-4A7B-80FA-C73030A1F65B}" type="presOf" srcId="{FE8E5CD1-218F-844D-8179-806689B268FE}" destId="{1B743217-EE92-5347-9C60-0875F4995BB0}" srcOrd="0" destOrd="0" presId="urn:microsoft.com/office/officeart/2005/8/layout/radial3"/>
    <dgm:cxn modelId="{8DF15BB1-87EF-2040-9EBF-4307A7FBBDCF}" srcId="{B7E11376-73C9-1145-95E8-B9F06D04A79C}" destId="{844DCA07-AF73-7548-B687-40B6FDF1DB94}" srcOrd="3" destOrd="0" parTransId="{CD6574BF-D7D7-E742-9F05-CB09B5ED36B8}" sibTransId="{B2DCBD2F-785B-D44D-8BE7-20DDC0A24967}"/>
    <dgm:cxn modelId="{276F99B4-0B43-4A25-9D91-3E68B25FB98D}" srcId="{198B43D8-9CD2-D847-814A-D3142E5619E2}" destId="{7F1E15A0-06E4-4696-9E6A-BE715FCC2E0B}" srcOrd="1" destOrd="0" parTransId="{2162993C-2297-4F5B-A031-F1BD43E5DC0E}" sibTransId="{66F2C117-91E0-4A32-9A33-1CDAA42CE393}"/>
    <dgm:cxn modelId="{EB276EE8-DD24-4DDA-BDCD-1F1BF23191A2}" type="presOf" srcId="{844DCA07-AF73-7548-B687-40B6FDF1DB94}" destId="{8A5C164E-355D-104E-8704-1438C483229B}" srcOrd="0" destOrd="0" presId="urn:microsoft.com/office/officeart/2005/8/layout/radial3"/>
    <dgm:cxn modelId="{655B59F5-33E8-48D5-B596-58C45BE80CCF}" type="presOf" srcId="{2753E2B0-D935-C445-AA08-D6C99AAB446E}" destId="{1358DBC1-D8C5-FA4B-A63D-C3CFF0D15C63}" srcOrd="0" destOrd="0" presId="urn:microsoft.com/office/officeart/2005/8/layout/radial3"/>
    <dgm:cxn modelId="{769FC03E-8447-4040-B27B-E5E044DA18A4}" type="presOf" srcId="{4376BA09-33F2-2447-9B8C-857DE3D793F9}" destId="{665849E2-AFE0-294B-8C44-CB711439AA56}" srcOrd="0" destOrd="0" presId="urn:microsoft.com/office/officeart/2005/8/layout/radial3"/>
    <dgm:cxn modelId="{EB1C67B7-DCC5-A14C-89D0-F4DA5FB69C9B}" srcId="{B7E11376-73C9-1145-95E8-B9F06D04A79C}" destId="{9972BAAA-30EA-0945-8D4E-463F8C0B29C2}" srcOrd="1" destOrd="0" parTransId="{1B6B0578-BE61-9B49-810B-2786F142DE06}" sibTransId="{84C495FF-B2B2-754B-B823-6F88089F8982}"/>
    <dgm:cxn modelId="{2322FDEC-30D6-304C-BFFE-43B9EFF7724C}" srcId="{B7E11376-73C9-1145-95E8-B9F06D04A79C}" destId="{FE8E5CD1-218F-844D-8179-806689B268FE}" srcOrd="4" destOrd="0" parTransId="{6D5353BC-0B34-B241-ACBF-83535C827DD0}" sibTransId="{105EB078-7F6B-9E44-B0F7-BCB975A38A14}"/>
    <dgm:cxn modelId="{FF44AABF-0232-486A-B959-B5F8349588D1}" type="presOf" srcId="{EC62B8DE-E4CD-4432-9516-11554D4FD98A}" destId="{49398F02-7134-48EA-91B7-AD89BEFAB4F6}" srcOrd="0" destOrd="0" presId="urn:microsoft.com/office/officeart/2005/8/layout/radial3"/>
    <dgm:cxn modelId="{F94A1EBB-29EC-8343-A88D-8672420E303C}" srcId="{198B43D8-9CD2-D847-814A-D3142E5619E2}" destId="{B7E11376-73C9-1145-95E8-B9F06D04A79C}" srcOrd="0" destOrd="0" parTransId="{0C667BC4-CF54-C941-B4E7-22BC325671EA}" sibTransId="{D8D95C2C-DC78-F64C-997E-4A9DB475AF92}"/>
    <dgm:cxn modelId="{674C0B05-F3B8-4282-A17E-33F7A1835B23}" srcId="{B7E11376-73C9-1145-95E8-B9F06D04A79C}" destId="{EC62B8DE-E4CD-4432-9516-11554D4FD98A}" srcOrd="5" destOrd="0" parTransId="{0C27B41A-543C-4CE6-B9A9-F0A0E8F1A9C8}" sibTransId="{D7D10026-46EF-4DAC-91A7-5719A441CD21}"/>
    <dgm:cxn modelId="{3A02C4E3-4717-4484-9284-99AD55E87DE1}" type="presOf" srcId="{9972BAAA-30EA-0945-8D4E-463F8C0B29C2}" destId="{4259F8E5-5DCE-7D41-931D-BF122991457E}" srcOrd="0" destOrd="0" presId="urn:microsoft.com/office/officeart/2005/8/layout/radial3"/>
    <dgm:cxn modelId="{7A45D67F-6942-4005-9186-205C9CA70573}" type="presOf" srcId="{198B43D8-9CD2-D847-814A-D3142E5619E2}" destId="{0C898D01-9AFE-AA40-AD68-2426C29A7C1E}" srcOrd="0" destOrd="0" presId="urn:microsoft.com/office/officeart/2005/8/layout/radial3"/>
    <dgm:cxn modelId="{571A2002-A8DB-403A-8B51-EBCD4FF5870A}" type="presOf" srcId="{B7E11376-73C9-1145-95E8-B9F06D04A79C}" destId="{C47BBD6D-9F11-014A-AEF1-0591AD7363FF}" srcOrd="0" destOrd="0" presId="urn:microsoft.com/office/officeart/2005/8/layout/radial3"/>
    <dgm:cxn modelId="{C1D2CCA3-F68F-B245-B330-7EA11A83EE20}" srcId="{B7E11376-73C9-1145-95E8-B9F06D04A79C}" destId="{2753E2B0-D935-C445-AA08-D6C99AAB446E}" srcOrd="0" destOrd="0" parTransId="{33050CFE-D30E-8549-8757-B9D27C72255A}" sibTransId="{0C34F853-9A41-C94B-9613-5FCF249FAD01}"/>
    <dgm:cxn modelId="{DC41E770-6730-7047-BF8F-2BE1F7F4A899}" srcId="{B7E11376-73C9-1145-95E8-B9F06D04A79C}" destId="{4376BA09-33F2-2447-9B8C-857DE3D793F9}" srcOrd="2" destOrd="0" parTransId="{2DE4EC02-1BC9-9F41-9159-FF28F3B141B6}" sibTransId="{6F144B02-A3B3-E245-89BA-E87128CF5A30}"/>
    <dgm:cxn modelId="{9CEEFBED-8EA1-4AD8-A010-F1FC8515B161}" type="presParOf" srcId="{0C898D01-9AFE-AA40-AD68-2426C29A7C1E}" destId="{CF6A38AE-F218-F84E-9053-D526F0BE6DD3}" srcOrd="0" destOrd="0" presId="urn:microsoft.com/office/officeart/2005/8/layout/radial3"/>
    <dgm:cxn modelId="{E0AE8A5B-E211-40FE-AA49-7253B6D26774}" type="presParOf" srcId="{CF6A38AE-F218-F84E-9053-D526F0BE6DD3}" destId="{C47BBD6D-9F11-014A-AEF1-0591AD7363FF}" srcOrd="0" destOrd="0" presId="urn:microsoft.com/office/officeart/2005/8/layout/radial3"/>
    <dgm:cxn modelId="{8A1AFB0F-44BB-4ED4-A140-50C09135BC85}" type="presParOf" srcId="{CF6A38AE-F218-F84E-9053-D526F0BE6DD3}" destId="{1358DBC1-D8C5-FA4B-A63D-C3CFF0D15C63}" srcOrd="1" destOrd="0" presId="urn:microsoft.com/office/officeart/2005/8/layout/radial3"/>
    <dgm:cxn modelId="{6FD3B278-0945-4813-99F4-F30ABF19AD0A}" type="presParOf" srcId="{CF6A38AE-F218-F84E-9053-D526F0BE6DD3}" destId="{4259F8E5-5DCE-7D41-931D-BF122991457E}" srcOrd="2" destOrd="0" presId="urn:microsoft.com/office/officeart/2005/8/layout/radial3"/>
    <dgm:cxn modelId="{817835F5-CABC-46E9-A7DD-D59B7E121AA3}" type="presParOf" srcId="{CF6A38AE-F218-F84E-9053-D526F0BE6DD3}" destId="{665849E2-AFE0-294B-8C44-CB711439AA56}" srcOrd="3" destOrd="0" presId="urn:microsoft.com/office/officeart/2005/8/layout/radial3"/>
    <dgm:cxn modelId="{3FE5C180-4003-4B84-B541-E4827390BE75}" type="presParOf" srcId="{CF6A38AE-F218-F84E-9053-D526F0BE6DD3}" destId="{8A5C164E-355D-104E-8704-1438C483229B}" srcOrd="4" destOrd="0" presId="urn:microsoft.com/office/officeart/2005/8/layout/radial3"/>
    <dgm:cxn modelId="{6A387746-F5C1-46B0-A4CB-BEE6D5B984CF}" type="presParOf" srcId="{CF6A38AE-F218-F84E-9053-D526F0BE6DD3}" destId="{1B743217-EE92-5347-9C60-0875F4995BB0}" srcOrd="5" destOrd="0" presId="urn:microsoft.com/office/officeart/2005/8/layout/radial3"/>
    <dgm:cxn modelId="{8FB28E87-DE83-43B6-8E80-A6EF080729C5}" type="presParOf" srcId="{CF6A38AE-F218-F84E-9053-D526F0BE6DD3}" destId="{49398F02-7134-48EA-91B7-AD89BEFAB4F6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5A7260-E45F-DF41-AC35-FD7CB6AC0999}" type="doc">
      <dgm:prSet loTypeId="urn:microsoft.com/office/officeart/2005/8/layout/cycle3" loCatId="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nb-NO"/>
        </a:p>
      </dgm:t>
    </dgm:pt>
    <dgm:pt modelId="{30E056BC-8DB0-A447-8F50-CE78464B4C48}">
      <dgm:prSet phldrT="[Tekst]"/>
      <dgm:spPr>
        <a:solidFill>
          <a:schemeClr val="accent1"/>
        </a:solidFill>
      </dgm:spPr>
      <dgm:t>
        <a:bodyPr/>
        <a:lstStyle/>
        <a:p>
          <a:r>
            <a:rPr lang="nb-NO" b="1" dirty="0" smtClean="0"/>
            <a:t>Videreføring &amp; Forarbeid</a:t>
          </a:r>
          <a:endParaRPr lang="nb-NO" b="1" dirty="0"/>
        </a:p>
      </dgm:t>
    </dgm:pt>
    <dgm:pt modelId="{C6085EFD-22D9-E044-A638-DC9FC2F1F46A}" type="parTrans" cxnId="{8E6BFDE5-A66A-FB4D-A895-E72F99A44D0B}">
      <dgm:prSet/>
      <dgm:spPr/>
      <dgm:t>
        <a:bodyPr/>
        <a:lstStyle/>
        <a:p>
          <a:endParaRPr lang="nb-NO"/>
        </a:p>
      </dgm:t>
    </dgm:pt>
    <dgm:pt modelId="{1C9591D6-BC90-B74E-99D2-F681271B6393}" type="sibTrans" cxnId="{8E6BFDE5-A66A-FB4D-A895-E72F99A44D0B}">
      <dgm:prSet/>
      <dgm:spPr/>
      <dgm:t>
        <a:bodyPr/>
        <a:lstStyle/>
        <a:p>
          <a:endParaRPr lang="nb-NO" b="1"/>
        </a:p>
      </dgm:t>
    </dgm:pt>
    <dgm:pt modelId="{5FE3608C-C594-A04F-90C1-CE48EF1B0FD9}">
      <dgm:prSet phldrT="[Tekst]"/>
      <dgm:spPr/>
      <dgm:t>
        <a:bodyPr/>
        <a:lstStyle/>
        <a:p>
          <a:r>
            <a:rPr lang="nb-NO" b="1" dirty="0" smtClean="0"/>
            <a:t>2017</a:t>
          </a:r>
        </a:p>
        <a:p>
          <a:r>
            <a:rPr lang="nb-NO" b="1" dirty="0" smtClean="0"/>
            <a:t>Kartlegging 1</a:t>
          </a:r>
          <a:endParaRPr lang="nb-NO" b="1" dirty="0"/>
        </a:p>
      </dgm:t>
    </dgm:pt>
    <dgm:pt modelId="{7EB545B1-098B-CA41-A2F7-3D73A53628AC}" type="parTrans" cxnId="{33D9C32B-BE07-B942-B7E8-61223C2D4837}">
      <dgm:prSet/>
      <dgm:spPr/>
      <dgm:t>
        <a:bodyPr/>
        <a:lstStyle/>
        <a:p>
          <a:endParaRPr lang="nb-NO"/>
        </a:p>
      </dgm:t>
    </dgm:pt>
    <dgm:pt modelId="{3118861C-6F4B-CF44-96A8-485164AF581D}" type="sibTrans" cxnId="{33D9C32B-BE07-B942-B7E8-61223C2D4837}">
      <dgm:prSet/>
      <dgm:spPr/>
      <dgm:t>
        <a:bodyPr/>
        <a:lstStyle/>
        <a:p>
          <a:endParaRPr lang="nb-NO"/>
        </a:p>
      </dgm:t>
    </dgm:pt>
    <dgm:pt modelId="{85AC55AF-65D8-BE49-BE05-6596BC9DB30B}">
      <dgm:prSet phldrT="[Tekst]"/>
      <dgm:spPr>
        <a:solidFill>
          <a:schemeClr val="accent1"/>
        </a:solidFill>
      </dgm:spPr>
      <dgm:t>
        <a:bodyPr/>
        <a:lstStyle/>
        <a:p>
          <a:r>
            <a:rPr lang="nb-NO" b="1" dirty="0" smtClean="0"/>
            <a:t>Analyse</a:t>
          </a:r>
        </a:p>
        <a:p>
          <a:r>
            <a:rPr lang="nb-NO" b="1" dirty="0" smtClean="0"/>
            <a:t>Kompetanseutvikling</a:t>
          </a:r>
          <a:endParaRPr lang="nb-NO" b="1" dirty="0"/>
        </a:p>
      </dgm:t>
    </dgm:pt>
    <dgm:pt modelId="{63BBA5A2-AB54-794C-9BDC-B626CE28DD61}" type="parTrans" cxnId="{65234127-5348-DA4E-B63C-20409914999C}">
      <dgm:prSet/>
      <dgm:spPr/>
      <dgm:t>
        <a:bodyPr/>
        <a:lstStyle/>
        <a:p>
          <a:endParaRPr lang="nb-NO"/>
        </a:p>
      </dgm:t>
    </dgm:pt>
    <dgm:pt modelId="{00CD27F1-B41F-E641-A9E3-5E79BDBB6D5F}" type="sibTrans" cxnId="{65234127-5348-DA4E-B63C-20409914999C}">
      <dgm:prSet/>
      <dgm:spPr/>
      <dgm:t>
        <a:bodyPr/>
        <a:lstStyle/>
        <a:p>
          <a:endParaRPr lang="nb-NO"/>
        </a:p>
      </dgm:t>
    </dgm:pt>
    <dgm:pt modelId="{2AA26230-448D-E940-99C2-2735BF638A96}">
      <dgm:prSet phldrT="[Tekst]"/>
      <dgm:spPr/>
      <dgm:t>
        <a:bodyPr/>
        <a:lstStyle/>
        <a:p>
          <a:r>
            <a:rPr lang="nb-NO" b="1" dirty="0" smtClean="0"/>
            <a:t>2019 </a:t>
          </a:r>
        </a:p>
        <a:p>
          <a:r>
            <a:rPr lang="nb-NO" b="1" dirty="0" smtClean="0"/>
            <a:t>Kartlegging 2</a:t>
          </a:r>
          <a:endParaRPr lang="nb-NO" b="1" dirty="0"/>
        </a:p>
      </dgm:t>
    </dgm:pt>
    <dgm:pt modelId="{94DAE45E-61C6-AF42-AFAA-136411A55A41}" type="parTrans" cxnId="{13C72811-4793-BE4D-A7DB-7975C9F2CA14}">
      <dgm:prSet/>
      <dgm:spPr/>
      <dgm:t>
        <a:bodyPr/>
        <a:lstStyle/>
        <a:p>
          <a:endParaRPr lang="nb-NO"/>
        </a:p>
      </dgm:t>
    </dgm:pt>
    <dgm:pt modelId="{9A95875D-C925-F544-AD6A-9729856B2D25}" type="sibTrans" cxnId="{13C72811-4793-BE4D-A7DB-7975C9F2CA14}">
      <dgm:prSet/>
      <dgm:spPr/>
      <dgm:t>
        <a:bodyPr/>
        <a:lstStyle/>
        <a:p>
          <a:endParaRPr lang="nb-NO"/>
        </a:p>
      </dgm:t>
    </dgm:pt>
    <dgm:pt modelId="{2472E4B7-64EE-0549-AD49-CAFDB07CDF73}">
      <dgm:prSet phldrT="[Tekst]"/>
      <dgm:spPr>
        <a:solidFill>
          <a:schemeClr val="accent1"/>
        </a:solidFill>
      </dgm:spPr>
      <dgm:t>
        <a:bodyPr/>
        <a:lstStyle/>
        <a:p>
          <a:r>
            <a:rPr lang="nb-NO" b="1" dirty="0" smtClean="0"/>
            <a:t>Analyse</a:t>
          </a:r>
        </a:p>
        <a:p>
          <a:r>
            <a:rPr lang="nb-NO" b="1" dirty="0" smtClean="0"/>
            <a:t>Kompetanseutvikling</a:t>
          </a:r>
          <a:endParaRPr lang="nb-NO" b="1" dirty="0"/>
        </a:p>
      </dgm:t>
    </dgm:pt>
    <dgm:pt modelId="{747E0A43-89A4-C349-BB03-DE4331DBFCD3}" type="parTrans" cxnId="{430B88EF-9254-F040-9E1F-B47E175524BD}">
      <dgm:prSet/>
      <dgm:spPr/>
      <dgm:t>
        <a:bodyPr/>
        <a:lstStyle/>
        <a:p>
          <a:endParaRPr lang="nb-NO"/>
        </a:p>
      </dgm:t>
    </dgm:pt>
    <dgm:pt modelId="{9242431D-824C-3848-B4F5-CC8AA8FF8FCD}" type="sibTrans" cxnId="{430B88EF-9254-F040-9E1F-B47E175524BD}">
      <dgm:prSet/>
      <dgm:spPr/>
      <dgm:t>
        <a:bodyPr/>
        <a:lstStyle/>
        <a:p>
          <a:endParaRPr lang="nb-NO"/>
        </a:p>
      </dgm:t>
    </dgm:pt>
    <dgm:pt modelId="{36A8CCFF-F883-EB47-B47B-3991D07D8B5C}">
      <dgm:prSet phldrT="[Tekst]"/>
      <dgm:spPr/>
      <dgm:t>
        <a:bodyPr/>
        <a:lstStyle/>
        <a:p>
          <a:r>
            <a:rPr lang="nb-NO" b="1" dirty="0" smtClean="0"/>
            <a:t>2021</a:t>
          </a:r>
        </a:p>
        <a:p>
          <a:r>
            <a:rPr lang="nb-NO" b="1" dirty="0" smtClean="0"/>
            <a:t> Kartlegging 3</a:t>
          </a:r>
          <a:endParaRPr lang="nb-NO" b="1" dirty="0"/>
        </a:p>
      </dgm:t>
    </dgm:pt>
    <dgm:pt modelId="{1185C579-629A-D847-B2FD-4F0681DA3633}" type="parTrans" cxnId="{53852AF5-821F-4241-9AF2-F00BF732A834}">
      <dgm:prSet/>
      <dgm:spPr/>
      <dgm:t>
        <a:bodyPr/>
        <a:lstStyle/>
        <a:p>
          <a:endParaRPr lang="nb-NO"/>
        </a:p>
      </dgm:t>
    </dgm:pt>
    <dgm:pt modelId="{093635E9-A768-2A48-A9E4-927BBF52493E}" type="sibTrans" cxnId="{53852AF5-821F-4241-9AF2-F00BF732A834}">
      <dgm:prSet/>
      <dgm:spPr/>
      <dgm:t>
        <a:bodyPr/>
        <a:lstStyle/>
        <a:p>
          <a:endParaRPr lang="nb-NO"/>
        </a:p>
      </dgm:t>
    </dgm:pt>
    <dgm:pt modelId="{7E4300E0-D706-8448-8793-85D4AC06E701}" type="pres">
      <dgm:prSet presAssocID="{495A7260-E45F-DF41-AC35-FD7CB6AC099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BC7E8356-CCE0-2640-9BB7-E21A74953E84}" type="pres">
      <dgm:prSet presAssocID="{495A7260-E45F-DF41-AC35-FD7CB6AC0999}" presName="cycle" presStyleCnt="0"/>
      <dgm:spPr/>
      <dgm:t>
        <a:bodyPr/>
        <a:lstStyle/>
        <a:p>
          <a:endParaRPr lang="nb-NO"/>
        </a:p>
      </dgm:t>
    </dgm:pt>
    <dgm:pt modelId="{B1F88F05-1F1B-0A46-BF6E-DEF34EF607E7}" type="pres">
      <dgm:prSet presAssocID="{30E056BC-8DB0-A447-8F50-CE78464B4C48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A16BCA2-F1AF-EB42-97F6-747291101ECD}" type="pres">
      <dgm:prSet presAssocID="{1C9591D6-BC90-B74E-99D2-F681271B6393}" presName="sibTransFirstNode" presStyleLbl="bgShp" presStyleIdx="0" presStyleCnt="1"/>
      <dgm:spPr/>
      <dgm:t>
        <a:bodyPr/>
        <a:lstStyle/>
        <a:p>
          <a:endParaRPr lang="nb-NO"/>
        </a:p>
      </dgm:t>
    </dgm:pt>
    <dgm:pt modelId="{C5B47757-18EF-EB43-B55C-AC8A3ED05B12}" type="pres">
      <dgm:prSet presAssocID="{5FE3608C-C594-A04F-90C1-CE48EF1B0FD9}" presName="nodeFollowingNodes" presStyleLbl="node1" presStyleIdx="1" presStyleCnt="6" custRadScaleRad="103624" custRadScaleInc="202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FF29F59-1BCE-544A-9305-1B12F83DD186}" type="pres">
      <dgm:prSet presAssocID="{85AC55AF-65D8-BE49-BE05-6596BC9DB30B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80A8A46-512E-1A4E-973D-9637D0E32E19}" type="pres">
      <dgm:prSet presAssocID="{2AA26230-448D-E940-99C2-2735BF638A96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81AAB0C-8DFD-E94A-8734-2372401E2E01}" type="pres">
      <dgm:prSet presAssocID="{2472E4B7-64EE-0549-AD49-CAFDB07CDF73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7E3F74A-52CB-B14A-BC7B-40D178236189}" type="pres">
      <dgm:prSet presAssocID="{36A8CCFF-F883-EB47-B47B-3991D07D8B5C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CE74CB6-24D6-463B-9F08-3AC4E1E64290}" type="presOf" srcId="{5FE3608C-C594-A04F-90C1-CE48EF1B0FD9}" destId="{C5B47757-18EF-EB43-B55C-AC8A3ED05B12}" srcOrd="0" destOrd="0" presId="urn:microsoft.com/office/officeart/2005/8/layout/cycle3"/>
    <dgm:cxn modelId="{8E6BFDE5-A66A-FB4D-A895-E72F99A44D0B}" srcId="{495A7260-E45F-DF41-AC35-FD7CB6AC0999}" destId="{30E056BC-8DB0-A447-8F50-CE78464B4C48}" srcOrd="0" destOrd="0" parTransId="{C6085EFD-22D9-E044-A638-DC9FC2F1F46A}" sibTransId="{1C9591D6-BC90-B74E-99D2-F681271B6393}"/>
    <dgm:cxn modelId="{25843D1D-8285-437C-8835-BD3290CF1410}" type="presOf" srcId="{36A8CCFF-F883-EB47-B47B-3991D07D8B5C}" destId="{A7E3F74A-52CB-B14A-BC7B-40D178236189}" srcOrd="0" destOrd="0" presId="urn:microsoft.com/office/officeart/2005/8/layout/cycle3"/>
    <dgm:cxn modelId="{65234127-5348-DA4E-B63C-20409914999C}" srcId="{495A7260-E45F-DF41-AC35-FD7CB6AC0999}" destId="{85AC55AF-65D8-BE49-BE05-6596BC9DB30B}" srcOrd="2" destOrd="0" parTransId="{63BBA5A2-AB54-794C-9BDC-B626CE28DD61}" sibTransId="{00CD27F1-B41F-E641-A9E3-5E79BDBB6D5F}"/>
    <dgm:cxn modelId="{9574D992-6B57-4751-9673-C32C768160C9}" type="presOf" srcId="{495A7260-E45F-DF41-AC35-FD7CB6AC0999}" destId="{7E4300E0-D706-8448-8793-85D4AC06E701}" srcOrd="0" destOrd="0" presId="urn:microsoft.com/office/officeart/2005/8/layout/cycle3"/>
    <dgm:cxn modelId="{13C72811-4793-BE4D-A7DB-7975C9F2CA14}" srcId="{495A7260-E45F-DF41-AC35-FD7CB6AC0999}" destId="{2AA26230-448D-E940-99C2-2735BF638A96}" srcOrd="3" destOrd="0" parTransId="{94DAE45E-61C6-AF42-AFAA-136411A55A41}" sibTransId="{9A95875D-C925-F544-AD6A-9729856B2D25}"/>
    <dgm:cxn modelId="{33D9C32B-BE07-B942-B7E8-61223C2D4837}" srcId="{495A7260-E45F-DF41-AC35-FD7CB6AC0999}" destId="{5FE3608C-C594-A04F-90C1-CE48EF1B0FD9}" srcOrd="1" destOrd="0" parTransId="{7EB545B1-098B-CA41-A2F7-3D73A53628AC}" sibTransId="{3118861C-6F4B-CF44-96A8-485164AF581D}"/>
    <dgm:cxn modelId="{3AE0B95E-F8D6-41D0-879B-06DCC42B1DB6}" type="presOf" srcId="{30E056BC-8DB0-A447-8F50-CE78464B4C48}" destId="{B1F88F05-1F1B-0A46-BF6E-DEF34EF607E7}" srcOrd="0" destOrd="0" presId="urn:microsoft.com/office/officeart/2005/8/layout/cycle3"/>
    <dgm:cxn modelId="{53852AF5-821F-4241-9AF2-F00BF732A834}" srcId="{495A7260-E45F-DF41-AC35-FD7CB6AC0999}" destId="{36A8CCFF-F883-EB47-B47B-3991D07D8B5C}" srcOrd="5" destOrd="0" parTransId="{1185C579-629A-D847-B2FD-4F0681DA3633}" sibTransId="{093635E9-A768-2A48-A9E4-927BBF52493E}"/>
    <dgm:cxn modelId="{40065908-1D63-46CF-874C-7BFFCFD5D4E1}" type="presOf" srcId="{2AA26230-448D-E940-99C2-2735BF638A96}" destId="{580A8A46-512E-1A4E-973D-9637D0E32E19}" srcOrd="0" destOrd="0" presId="urn:microsoft.com/office/officeart/2005/8/layout/cycle3"/>
    <dgm:cxn modelId="{430B88EF-9254-F040-9E1F-B47E175524BD}" srcId="{495A7260-E45F-DF41-AC35-FD7CB6AC0999}" destId="{2472E4B7-64EE-0549-AD49-CAFDB07CDF73}" srcOrd="4" destOrd="0" parTransId="{747E0A43-89A4-C349-BB03-DE4331DBFCD3}" sibTransId="{9242431D-824C-3848-B4F5-CC8AA8FF8FCD}"/>
    <dgm:cxn modelId="{BE55965F-CAE4-498C-81AA-2E7419E5BEEF}" type="presOf" srcId="{1C9591D6-BC90-B74E-99D2-F681271B6393}" destId="{9A16BCA2-F1AF-EB42-97F6-747291101ECD}" srcOrd="0" destOrd="0" presId="urn:microsoft.com/office/officeart/2005/8/layout/cycle3"/>
    <dgm:cxn modelId="{B94BB575-0A87-449B-8479-CB57CBE2B655}" type="presOf" srcId="{85AC55AF-65D8-BE49-BE05-6596BC9DB30B}" destId="{DFF29F59-1BCE-544A-9305-1B12F83DD186}" srcOrd="0" destOrd="0" presId="urn:microsoft.com/office/officeart/2005/8/layout/cycle3"/>
    <dgm:cxn modelId="{AB416089-CE49-4E5C-9640-09C76D6DD3E5}" type="presOf" srcId="{2472E4B7-64EE-0549-AD49-CAFDB07CDF73}" destId="{781AAB0C-8DFD-E94A-8734-2372401E2E01}" srcOrd="0" destOrd="0" presId="urn:microsoft.com/office/officeart/2005/8/layout/cycle3"/>
    <dgm:cxn modelId="{4F697C9F-8AB6-4453-974F-A1EE51B019DD}" type="presParOf" srcId="{7E4300E0-D706-8448-8793-85D4AC06E701}" destId="{BC7E8356-CCE0-2640-9BB7-E21A74953E84}" srcOrd="0" destOrd="0" presId="urn:microsoft.com/office/officeart/2005/8/layout/cycle3"/>
    <dgm:cxn modelId="{AA5AF3C5-A6F8-43AD-B4AA-04F3E8C798ED}" type="presParOf" srcId="{BC7E8356-CCE0-2640-9BB7-E21A74953E84}" destId="{B1F88F05-1F1B-0A46-BF6E-DEF34EF607E7}" srcOrd="0" destOrd="0" presId="urn:microsoft.com/office/officeart/2005/8/layout/cycle3"/>
    <dgm:cxn modelId="{EC473408-57F4-41D2-A8DF-2C330D532E4A}" type="presParOf" srcId="{BC7E8356-CCE0-2640-9BB7-E21A74953E84}" destId="{9A16BCA2-F1AF-EB42-97F6-747291101ECD}" srcOrd="1" destOrd="0" presId="urn:microsoft.com/office/officeart/2005/8/layout/cycle3"/>
    <dgm:cxn modelId="{D1BB640E-1939-4CCB-A05D-9B421D26EF27}" type="presParOf" srcId="{BC7E8356-CCE0-2640-9BB7-E21A74953E84}" destId="{C5B47757-18EF-EB43-B55C-AC8A3ED05B12}" srcOrd="2" destOrd="0" presId="urn:microsoft.com/office/officeart/2005/8/layout/cycle3"/>
    <dgm:cxn modelId="{2478635A-6B54-43A1-8C68-76DD4B412F52}" type="presParOf" srcId="{BC7E8356-CCE0-2640-9BB7-E21A74953E84}" destId="{DFF29F59-1BCE-544A-9305-1B12F83DD186}" srcOrd="3" destOrd="0" presId="urn:microsoft.com/office/officeart/2005/8/layout/cycle3"/>
    <dgm:cxn modelId="{82E5E195-4D8C-4713-9FC2-1EF3EADBC57B}" type="presParOf" srcId="{BC7E8356-CCE0-2640-9BB7-E21A74953E84}" destId="{580A8A46-512E-1A4E-973D-9637D0E32E19}" srcOrd="4" destOrd="0" presId="urn:microsoft.com/office/officeart/2005/8/layout/cycle3"/>
    <dgm:cxn modelId="{7603B003-53A5-4327-9CCE-B2F11C75A3D7}" type="presParOf" srcId="{BC7E8356-CCE0-2640-9BB7-E21A74953E84}" destId="{781AAB0C-8DFD-E94A-8734-2372401E2E01}" srcOrd="5" destOrd="0" presId="urn:microsoft.com/office/officeart/2005/8/layout/cycle3"/>
    <dgm:cxn modelId="{7661F139-E499-4369-82C5-CC8CE3EAC9D4}" type="presParOf" srcId="{BC7E8356-CCE0-2640-9BB7-E21A74953E84}" destId="{A7E3F74A-52CB-B14A-BC7B-40D178236189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0168D3-F3E3-8947-8714-15934E29946B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</dgm:pt>
    <dgm:pt modelId="{8D606294-33C9-E247-A3A0-9ED916EC7605}">
      <dgm:prSet phldrT="[Tekst]"/>
      <dgm:spPr/>
      <dgm:t>
        <a:bodyPr/>
        <a:lstStyle/>
        <a:p>
          <a:r>
            <a:rPr lang="nb-NO" dirty="0"/>
            <a:t>Modul 1</a:t>
          </a:r>
        </a:p>
      </dgm:t>
    </dgm:pt>
    <dgm:pt modelId="{D814898F-7860-5D49-ADDF-120FE6D6540A}" type="parTrans" cxnId="{80D370D8-C9CA-AE4D-8A32-4C818E405ABB}">
      <dgm:prSet/>
      <dgm:spPr/>
      <dgm:t>
        <a:bodyPr/>
        <a:lstStyle/>
        <a:p>
          <a:endParaRPr lang="nb-NO"/>
        </a:p>
      </dgm:t>
    </dgm:pt>
    <dgm:pt modelId="{011CF807-B7CF-B940-BD34-E379F6609395}" type="sibTrans" cxnId="{80D370D8-C9CA-AE4D-8A32-4C818E405ABB}">
      <dgm:prSet/>
      <dgm:spPr/>
      <dgm:t>
        <a:bodyPr/>
        <a:lstStyle/>
        <a:p>
          <a:endParaRPr lang="nb-NO"/>
        </a:p>
      </dgm:t>
    </dgm:pt>
    <dgm:pt modelId="{74B4528B-AF39-1E4B-A0F7-E7DE72F154A7}">
      <dgm:prSet phldrT="[Tekst]"/>
      <dgm:spPr/>
      <dgm:t>
        <a:bodyPr/>
        <a:lstStyle/>
        <a:p>
          <a:r>
            <a:rPr lang="nb-NO" dirty="0"/>
            <a:t>Modul 3</a:t>
          </a:r>
        </a:p>
      </dgm:t>
    </dgm:pt>
    <dgm:pt modelId="{B8C5E1D4-4681-B64A-84B5-9760C4A1C499}" type="parTrans" cxnId="{72582B2F-C60F-4F4F-9435-84489240225F}">
      <dgm:prSet/>
      <dgm:spPr/>
      <dgm:t>
        <a:bodyPr/>
        <a:lstStyle/>
        <a:p>
          <a:endParaRPr lang="nb-NO"/>
        </a:p>
      </dgm:t>
    </dgm:pt>
    <dgm:pt modelId="{14EAAC72-A83F-7D46-8D65-900547CD5DF3}" type="sibTrans" cxnId="{72582B2F-C60F-4F4F-9435-84489240225F}">
      <dgm:prSet/>
      <dgm:spPr/>
      <dgm:t>
        <a:bodyPr/>
        <a:lstStyle/>
        <a:p>
          <a:endParaRPr lang="nb-NO"/>
        </a:p>
      </dgm:t>
    </dgm:pt>
    <dgm:pt modelId="{E9D83D6A-0C17-2D49-B923-785ED5E18B95}">
      <dgm:prSet phldrT="[Tekst]"/>
      <dgm:spPr/>
      <dgm:t>
        <a:bodyPr/>
        <a:lstStyle/>
        <a:p>
          <a:r>
            <a:rPr lang="nb-NO" dirty="0"/>
            <a:t>Modul 4</a:t>
          </a:r>
        </a:p>
      </dgm:t>
    </dgm:pt>
    <dgm:pt modelId="{1DA3EB9D-14F8-A54C-9D2F-16D062EBA1B5}" type="parTrans" cxnId="{F445D5B7-15AF-5A4B-9FC5-A473232342F6}">
      <dgm:prSet/>
      <dgm:spPr/>
      <dgm:t>
        <a:bodyPr/>
        <a:lstStyle/>
        <a:p>
          <a:endParaRPr lang="nb-NO"/>
        </a:p>
      </dgm:t>
    </dgm:pt>
    <dgm:pt modelId="{0EF111E7-D22B-5845-A8A7-B7BF11A5E478}" type="sibTrans" cxnId="{F445D5B7-15AF-5A4B-9FC5-A473232342F6}">
      <dgm:prSet/>
      <dgm:spPr/>
      <dgm:t>
        <a:bodyPr/>
        <a:lstStyle/>
        <a:p>
          <a:endParaRPr lang="nb-NO"/>
        </a:p>
      </dgm:t>
    </dgm:pt>
    <dgm:pt modelId="{FEA7C8CF-7BAB-0F49-B628-81BDFCBE1D7C}">
      <dgm:prSet phldrT="[Tekst]"/>
      <dgm:spPr/>
      <dgm:t>
        <a:bodyPr/>
        <a:lstStyle/>
        <a:p>
          <a:r>
            <a:rPr lang="nb-NO" dirty="0"/>
            <a:t>Modul 2</a:t>
          </a:r>
        </a:p>
      </dgm:t>
    </dgm:pt>
    <dgm:pt modelId="{322A818C-7D8E-A74C-A0F0-91E78ADBC3D8}" type="parTrans" cxnId="{8E07FD4E-FD24-A74B-8D4F-D4A4F9EEE17B}">
      <dgm:prSet/>
      <dgm:spPr/>
      <dgm:t>
        <a:bodyPr/>
        <a:lstStyle/>
        <a:p>
          <a:endParaRPr lang="nb-NO"/>
        </a:p>
      </dgm:t>
    </dgm:pt>
    <dgm:pt modelId="{867E630F-2DC4-E548-8039-2638F1AD4963}" type="sibTrans" cxnId="{8E07FD4E-FD24-A74B-8D4F-D4A4F9EEE17B}">
      <dgm:prSet/>
      <dgm:spPr/>
      <dgm:t>
        <a:bodyPr/>
        <a:lstStyle/>
        <a:p>
          <a:endParaRPr lang="nb-NO"/>
        </a:p>
      </dgm:t>
    </dgm:pt>
    <dgm:pt modelId="{1412467A-61C6-584C-83E7-DD0DD22EF84F}">
      <dgm:prSet phldrT="[Tekst]"/>
      <dgm:spPr/>
      <dgm:t>
        <a:bodyPr/>
        <a:lstStyle/>
        <a:p>
          <a:r>
            <a:rPr lang="nb-NO" dirty="0"/>
            <a:t>Modul 5</a:t>
          </a:r>
        </a:p>
      </dgm:t>
    </dgm:pt>
    <dgm:pt modelId="{6A4D4A2B-9E5D-304F-BAB3-58947621F787}" type="parTrans" cxnId="{B3237452-3C42-C342-812D-A45834BEFA5F}">
      <dgm:prSet/>
      <dgm:spPr/>
      <dgm:t>
        <a:bodyPr/>
        <a:lstStyle/>
        <a:p>
          <a:endParaRPr lang="nb-NO"/>
        </a:p>
      </dgm:t>
    </dgm:pt>
    <dgm:pt modelId="{B7D66FD6-98FB-2C41-A663-A100C78F9654}" type="sibTrans" cxnId="{B3237452-3C42-C342-812D-A45834BEFA5F}">
      <dgm:prSet/>
      <dgm:spPr/>
      <dgm:t>
        <a:bodyPr/>
        <a:lstStyle/>
        <a:p>
          <a:endParaRPr lang="nb-NO"/>
        </a:p>
      </dgm:t>
    </dgm:pt>
    <dgm:pt modelId="{F745F858-60DE-F841-8524-7B45F971B905}" type="pres">
      <dgm:prSet presAssocID="{FD0168D3-F3E3-8947-8714-15934E29946B}" presName="CompostProcess" presStyleCnt="0">
        <dgm:presLayoutVars>
          <dgm:dir/>
          <dgm:resizeHandles val="exact"/>
        </dgm:presLayoutVars>
      </dgm:prSet>
      <dgm:spPr/>
    </dgm:pt>
    <dgm:pt modelId="{FC8CDCAC-243E-9D41-ABA9-E76F31C01C06}" type="pres">
      <dgm:prSet presAssocID="{FD0168D3-F3E3-8947-8714-15934E29946B}" presName="arrow" presStyleLbl="bgShp" presStyleIdx="0" presStyleCnt="1" custScaleX="117647" custLinFactNeighborY="257"/>
      <dgm:spPr/>
      <dgm:t>
        <a:bodyPr/>
        <a:lstStyle/>
        <a:p>
          <a:endParaRPr lang="nb-NO"/>
        </a:p>
      </dgm:t>
    </dgm:pt>
    <dgm:pt modelId="{C164AFD1-CE17-824F-8FE2-0D120B9B5E1C}" type="pres">
      <dgm:prSet presAssocID="{FD0168D3-F3E3-8947-8714-15934E29946B}" presName="linearProcess" presStyleCnt="0"/>
      <dgm:spPr/>
    </dgm:pt>
    <dgm:pt modelId="{CA24BBBD-C963-A642-A7F8-62447F217E6D}" type="pres">
      <dgm:prSet presAssocID="{8D606294-33C9-E247-A3A0-9ED916EC7605}" presName="textNode" presStyleLbl="node1" presStyleIdx="0" presStyleCnt="5" custScaleY="6147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BFD76D6-00BE-DB4D-A564-C433DD13DF6F}" type="pres">
      <dgm:prSet presAssocID="{011CF807-B7CF-B940-BD34-E379F6609395}" presName="sibTrans" presStyleCnt="0"/>
      <dgm:spPr/>
    </dgm:pt>
    <dgm:pt modelId="{974C9452-23C0-CF49-86FA-3BA9ACE835D5}" type="pres">
      <dgm:prSet presAssocID="{FEA7C8CF-7BAB-0F49-B628-81BDFCBE1D7C}" presName="textNode" presStyleLbl="node1" presStyleIdx="1" presStyleCnt="5" custScaleY="6147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DB9543F-8347-8B44-A8AB-96D69801BDF0}" type="pres">
      <dgm:prSet presAssocID="{867E630F-2DC4-E548-8039-2638F1AD4963}" presName="sibTrans" presStyleCnt="0"/>
      <dgm:spPr/>
    </dgm:pt>
    <dgm:pt modelId="{61D3D433-F2E1-7148-B7D6-A9D2A3DF6458}" type="pres">
      <dgm:prSet presAssocID="{74B4528B-AF39-1E4B-A0F7-E7DE72F154A7}" presName="textNode" presStyleLbl="node1" presStyleIdx="2" presStyleCnt="5" custScaleY="6147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D97F6CE-5A0E-4C4E-9312-56A8FE18D98C}" type="pres">
      <dgm:prSet presAssocID="{14EAAC72-A83F-7D46-8D65-900547CD5DF3}" presName="sibTrans" presStyleCnt="0"/>
      <dgm:spPr/>
    </dgm:pt>
    <dgm:pt modelId="{B7F1354C-7CC2-5144-A30C-049026CE768B}" type="pres">
      <dgm:prSet presAssocID="{E9D83D6A-0C17-2D49-B923-785ED5E18B95}" presName="textNode" presStyleLbl="node1" presStyleIdx="3" presStyleCnt="5" custScaleY="6147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952F85A-6B6A-D943-B954-CF285BA96C7D}" type="pres">
      <dgm:prSet presAssocID="{0EF111E7-D22B-5845-A8A7-B7BF11A5E478}" presName="sibTrans" presStyleCnt="0"/>
      <dgm:spPr/>
    </dgm:pt>
    <dgm:pt modelId="{4B05338B-601E-AB4D-A94F-614092723668}" type="pres">
      <dgm:prSet presAssocID="{1412467A-61C6-584C-83E7-DD0DD22EF84F}" presName="textNode" presStyleLbl="node1" presStyleIdx="4" presStyleCnt="5" custScaleY="6147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8E07FD4E-FD24-A74B-8D4F-D4A4F9EEE17B}" srcId="{FD0168D3-F3E3-8947-8714-15934E29946B}" destId="{FEA7C8CF-7BAB-0F49-B628-81BDFCBE1D7C}" srcOrd="1" destOrd="0" parTransId="{322A818C-7D8E-A74C-A0F0-91E78ADBC3D8}" sibTransId="{867E630F-2DC4-E548-8039-2638F1AD4963}"/>
    <dgm:cxn modelId="{80D370D8-C9CA-AE4D-8A32-4C818E405ABB}" srcId="{FD0168D3-F3E3-8947-8714-15934E29946B}" destId="{8D606294-33C9-E247-A3A0-9ED916EC7605}" srcOrd="0" destOrd="0" parTransId="{D814898F-7860-5D49-ADDF-120FE6D6540A}" sibTransId="{011CF807-B7CF-B940-BD34-E379F6609395}"/>
    <dgm:cxn modelId="{F445D5B7-15AF-5A4B-9FC5-A473232342F6}" srcId="{FD0168D3-F3E3-8947-8714-15934E29946B}" destId="{E9D83D6A-0C17-2D49-B923-785ED5E18B95}" srcOrd="3" destOrd="0" parTransId="{1DA3EB9D-14F8-A54C-9D2F-16D062EBA1B5}" sibTransId="{0EF111E7-D22B-5845-A8A7-B7BF11A5E478}"/>
    <dgm:cxn modelId="{B3237452-3C42-C342-812D-A45834BEFA5F}" srcId="{FD0168D3-F3E3-8947-8714-15934E29946B}" destId="{1412467A-61C6-584C-83E7-DD0DD22EF84F}" srcOrd="4" destOrd="0" parTransId="{6A4D4A2B-9E5D-304F-BAB3-58947621F787}" sibTransId="{B7D66FD6-98FB-2C41-A663-A100C78F9654}"/>
    <dgm:cxn modelId="{413840F7-AA0B-485A-B30E-1A2B1E2D9237}" type="presOf" srcId="{FEA7C8CF-7BAB-0F49-B628-81BDFCBE1D7C}" destId="{974C9452-23C0-CF49-86FA-3BA9ACE835D5}" srcOrd="0" destOrd="0" presId="urn:microsoft.com/office/officeart/2005/8/layout/hProcess9"/>
    <dgm:cxn modelId="{411ECE9F-100F-4A26-A6C6-0B77CA8CD063}" type="presOf" srcId="{74B4528B-AF39-1E4B-A0F7-E7DE72F154A7}" destId="{61D3D433-F2E1-7148-B7D6-A9D2A3DF6458}" srcOrd="0" destOrd="0" presId="urn:microsoft.com/office/officeart/2005/8/layout/hProcess9"/>
    <dgm:cxn modelId="{72582B2F-C60F-4F4F-9435-84489240225F}" srcId="{FD0168D3-F3E3-8947-8714-15934E29946B}" destId="{74B4528B-AF39-1E4B-A0F7-E7DE72F154A7}" srcOrd="2" destOrd="0" parTransId="{B8C5E1D4-4681-B64A-84B5-9760C4A1C499}" sibTransId="{14EAAC72-A83F-7D46-8D65-900547CD5DF3}"/>
    <dgm:cxn modelId="{E83D20C1-A9A9-4543-915B-0B36E519A3C6}" type="presOf" srcId="{E9D83D6A-0C17-2D49-B923-785ED5E18B95}" destId="{B7F1354C-7CC2-5144-A30C-049026CE768B}" srcOrd="0" destOrd="0" presId="urn:microsoft.com/office/officeart/2005/8/layout/hProcess9"/>
    <dgm:cxn modelId="{4EBD647F-83D6-41D3-8980-AA5F2DE00035}" type="presOf" srcId="{FD0168D3-F3E3-8947-8714-15934E29946B}" destId="{F745F858-60DE-F841-8524-7B45F971B905}" srcOrd="0" destOrd="0" presId="urn:microsoft.com/office/officeart/2005/8/layout/hProcess9"/>
    <dgm:cxn modelId="{4BDB8C83-5974-4CBD-8AC6-5A0AF35CC63F}" type="presOf" srcId="{1412467A-61C6-584C-83E7-DD0DD22EF84F}" destId="{4B05338B-601E-AB4D-A94F-614092723668}" srcOrd="0" destOrd="0" presId="urn:microsoft.com/office/officeart/2005/8/layout/hProcess9"/>
    <dgm:cxn modelId="{1F1DC5BE-1094-43C4-A2FB-539ACE4206FE}" type="presOf" srcId="{8D606294-33C9-E247-A3A0-9ED916EC7605}" destId="{CA24BBBD-C963-A642-A7F8-62447F217E6D}" srcOrd="0" destOrd="0" presId="urn:microsoft.com/office/officeart/2005/8/layout/hProcess9"/>
    <dgm:cxn modelId="{421FB8DC-2C65-451D-8BBA-AD5EB728D17C}" type="presParOf" srcId="{F745F858-60DE-F841-8524-7B45F971B905}" destId="{FC8CDCAC-243E-9D41-ABA9-E76F31C01C06}" srcOrd="0" destOrd="0" presId="urn:microsoft.com/office/officeart/2005/8/layout/hProcess9"/>
    <dgm:cxn modelId="{FB622DCA-EE07-47EA-A1F5-C97D8B941D24}" type="presParOf" srcId="{F745F858-60DE-F841-8524-7B45F971B905}" destId="{C164AFD1-CE17-824F-8FE2-0D120B9B5E1C}" srcOrd="1" destOrd="0" presId="urn:microsoft.com/office/officeart/2005/8/layout/hProcess9"/>
    <dgm:cxn modelId="{ADB835BE-6CFE-4995-A9E5-6E5FC6D583AE}" type="presParOf" srcId="{C164AFD1-CE17-824F-8FE2-0D120B9B5E1C}" destId="{CA24BBBD-C963-A642-A7F8-62447F217E6D}" srcOrd="0" destOrd="0" presId="urn:microsoft.com/office/officeart/2005/8/layout/hProcess9"/>
    <dgm:cxn modelId="{7E654F03-32C5-4948-88D6-AEAF90B7FBC5}" type="presParOf" srcId="{C164AFD1-CE17-824F-8FE2-0D120B9B5E1C}" destId="{3BFD76D6-00BE-DB4D-A564-C433DD13DF6F}" srcOrd="1" destOrd="0" presId="urn:microsoft.com/office/officeart/2005/8/layout/hProcess9"/>
    <dgm:cxn modelId="{CEDEB616-A794-4034-89A8-82B55A64099A}" type="presParOf" srcId="{C164AFD1-CE17-824F-8FE2-0D120B9B5E1C}" destId="{974C9452-23C0-CF49-86FA-3BA9ACE835D5}" srcOrd="2" destOrd="0" presId="urn:microsoft.com/office/officeart/2005/8/layout/hProcess9"/>
    <dgm:cxn modelId="{EC1609CA-E538-4528-9547-CF6180C524A2}" type="presParOf" srcId="{C164AFD1-CE17-824F-8FE2-0D120B9B5E1C}" destId="{CDB9543F-8347-8B44-A8AB-96D69801BDF0}" srcOrd="3" destOrd="0" presId="urn:microsoft.com/office/officeart/2005/8/layout/hProcess9"/>
    <dgm:cxn modelId="{26CB6E1D-99AC-432D-BB6B-ADDD86B503BC}" type="presParOf" srcId="{C164AFD1-CE17-824F-8FE2-0D120B9B5E1C}" destId="{61D3D433-F2E1-7148-B7D6-A9D2A3DF6458}" srcOrd="4" destOrd="0" presId="urn:microsoft.com/office/officeart/2005/8/layout/hProcess9"/>
    <dgm:cxn modelId="{931D28C6-39B4-4838-BE7F-17BAFA11DD16}" type="presParOf" srcId="{C164AFD1-CE17-824F-8FE2-0D120B9B5E1C}" destId="{CD97F6CE-5A0E-4C4E-9312-56A8FE18D98C}" srcOrd="5" destOrd="0" presId="urn:microsoft.com/office/officeart/2005/8/layout/hProcess9"/>
    <dgm:cxn modelId="{7170C5F6-4281-453D-89DA-03481E89A45A}" type="presParOf" srcId="{C164AFD1-CE17-824F-8FE2-0D120B9B5E1C}" destId="{B7F1354C-7CC2-5144-A30C-049026CE768B}" srcOrd="6" destOrd="0" presId="urn:microsoft.com/office/officeart/2005/8/layout/hProcess9"/>
    <dgm:cxn modelId="{E3D4B369-AACB-4555-8545-AB6F3BEDD3EE}" type="presParOf" srcId="{C164AFD1-CE17-824F-8FE2-0D120B9B5E1C}" destId="{1952F85A-6B6A-D943-B954-CF285BA96C7D}" srcOrd="7" destOrd="0" presId="urn:microsoft.com/office/officeart/2005/8/layout/hProcess9"/>
    <dgm:cxn modelId="{0ABBFB44-76F8-4F78-85F0-8BAFEB675EF5}" type="presParOf" srcId="{C164AFD1-CE17-824F-8FE2-0D120B9B5E1C}" destId="{4B05338B-601E-AB4D-A94F-61409272366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HIN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3B7BC2-8249-4ED3-9E5B-3C7131465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075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9153909-4BAB-4037-9E7D-31380CD57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075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4A5EEE-3A5C-4D9A-ACB4-463CFF67C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9DA490-44C2-4553-9481-95A5C775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76DF65-9D5C-45F1-B3BF-B5F0AA85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901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NN grid"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3C5F36E6-27B8-4557-985F-EAC03887B1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-1"/>
            <a:ext cx="9779429" cy="5579391"/>
          </a:xfrm>
        </p:spPr>
        <p:txBody>
          <a:bodyPr tIns="3240000"/>
          <a:lstStyle>
            <a:lvl1pPr algn="ctr"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2F790E1-C7F7-4FC8-B3AA-AC11EAAACC87}"/>
              </a:ext>
            </a:extLst>
          </p:cNvPr>
          <p:cNvSpPr/>
          <p:nvPr/>
        </p:nvSpPr>
        <p:spPr>
          <a:xfrm>
            <a:off x="0" y="5579390"/>
            <a:ext cx="9779428" cy="127861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xmlns="" id="{D1974159-7EFD-4772-8EFC-21E8318A18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9787" y="5819935"/>
            <a:ext cx="8079135" cy="8286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EA0FFA8B-E15B-4DC4-82C9-10E744B32816}"/>
              </a:ext>
            </a:extLst>
          </p:cNvPr>
          <p:cNvSpPr/>
          <p:nvPr/>
        </p:nvSpPr>
        <p:spPr>
          <a:xfrm>
            <a:off x="9779430" y="-1"/>
            <a:ext cx="241256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CFD1BDB7-DCC6-4A85-8E84-20E751F0F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623" y="-1"/>
            <a:ext cx="21221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0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INN tittel la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1D8A42-5210-4B87-A6F8-6D5CA786C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336553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6C1925-9223-4324-A665-0AD6EA70C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336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411A76-12EA-490E-A960-67BBE57F0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7D4885-EA7C-4B71-B876-481E17CB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3885BE-DE5E-4312-A8B8-279EE11E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625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83E733-01B7-4F95-BAA6-3D5C8BE2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328615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AA9E50-1809-4749-A6D2-C2073A7A6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502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CC336C-FAC8-4E4B-B64D-71E31E422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4502232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C267F55-B4EB-45AA-9DC7-9DA63B13F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66172" y="1681163"/>
            <a:ext cx="45022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D21930-6C96-4E42-A328-94A9DCC89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6172" y="2505075"/>
            <a:ext cx="4502231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9168ADC-B72A-489B-B1A6-905A9FC3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D148F55-CFA3-4E90-A8A4-B370D115B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ABABAF9-AE62-4663-A67F-41D927139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1835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INN 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E8C17C-9FCA-4FEB-AF1F-D5B24AD3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FAA208F-CBF4-455D-91A2-2FD5D91A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1019E5C-EE47-4D89-B195-F3ED38CB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BD19C1-6278-4F83-BD08-270EFB67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4993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INN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FC7DA1-16CE-4DDA-8A30-624A0CAA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4B7EEF9-3861-4223-B612-F1E9D90E8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30E19F8-89AA-4EFE-AB76-68DA429A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9655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HINN innhold med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C832E7-E8B6-4223-AB14-AA76848B1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3DB917-9429-4B58-BF11-E52909CA1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498521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399F91-830E-425E-A452-43377984B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8159EF-2435-40D9-A7F3-57155FB4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FB028EE-066E-4ABB-A8C2-6E2689815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36037A-C4B1-4229-B620-B3E78326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7549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HINN bilde med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CCD106-0261-4CCB-93E3-58A5FD399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C2203FA-3A6E-4886-B932-00D781A2C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98521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43F74E3-719C-41D3-AB50-D6EDABA0D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EC749BA-D75C-4D22-A77F-F406AD637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49EB94-C0F7-439E-AE65-6095C7F19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52A563-F1FD-40B6-8774-DF04945D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5755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HINN tittel og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D9831-6EBB-4593-AD61-5B9EFA24D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8D4B48-458D-48A2-ADE7-1E97B9154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28EE63-1EAA-480F-BCCE-43E4BD2F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C1DAFD-0E15-4E3B-8FC6-C39C58354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0F6423-EA5A-4032-80F2-DD08CF942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5773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HINN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7321C55-3BA5-4307-9D26-20C068E4FF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291478" y="365125"/>
            <a:ext cx="1873286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47DD650-1CA8-4DF8-BD4D-F885FDCAB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19202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DC0359-5FF3-4896-AB87-12D8FA1A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FCF30F-C34D-4890-8B50-71BB8D89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2AA520-52E0-476D-A8BA-CE32D70E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663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INN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B8AC18-DCD3-4B69-8080-A81F07324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26563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429881-4210-4FB5-9EAE-2493F4E8E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26563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1467B2-463E-4155-8592-19798E9D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A6E90B-A6FA-41CB-B9DF-E86E7234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749675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A4D0DE-0E50-4793-9FF8-4BE38187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2336" y="6356350"/>
            <a:ext cx="1922427" cy="365125"/>
          </a:xfrm>
        </p:spPr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3840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90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INN 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69C46F-EB7E-4299-ACD0-5A391164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0419CD-5440-4B4C-9318-29CA0D660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0071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02C5DF6-DE51-43DF-A3BC-8B6CAF427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8332" y="1825625"/>
            <a:ext cx="4490071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D04416-83C6-4BA3-A7E1-0FE4A52A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CFE4D9-471D-4327-BF81-FC9F54382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683927C-3C3A-4FE6-B918-94568337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126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NN bilde portret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F642E04-611B-4317-BA50-B85BD6A43417}"/>
              </a:ext>
            </a:extLst>
          </p:cNvPr>
          <p:cNvSpPr/>
          <p:nvPr/>
        </p:nvSpPr>
        <p:spPr>
          <a:xfrm>
            <a:off x="0" y="0"/>
            <a:ext cx="11049533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accent6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4C425A-0F97-4953-9971-B09CE3BB9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1" y="1134406"/>
            <a:ext cx="4519290" cy="4647627"/>
          </a:xfrm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B757A280-8687-431E-B644-A7D99EC261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5678904" cy="6858000"/>
          </a:xfrm>
        </p:spPr>
        <p:txBody>
          <a:bodyPr tIns="180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898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NN bilde landsk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BA82D63-063A-4958-9928-D5F53734414F}"/>
              </a:ext>
            </a:extLst>
          </p:cNvPr>
          <p:cNvSpPr/>
          <p:nvPr/>
        </p:nvSpPr>
        <p:spPr>
          <a:xfrm>
            <a:off x="0" y="0"/>
            <a:ext cx="11046755" cy="68580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E047DC8F-FAB4-4DA4-A61D-EDB4DEA933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046755" cy="4995581"/>
          </a:xfrm>
        </p:spPr>
        <p:txBody>
          <a:bodyPr tIns="180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3F285ADF-1DF2-4792-9D5F-3DB33F27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2520"/>
            <a:ext cx="9330203" cy="863415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28541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NN hel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6E1FA2C1-C16C-4181-8900-604CF9A2DF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11053483" cy="6858000"/>
          </a:xfrm>
          <a:ln>
            <a:noFill/>
          </a:ln>
        </p:spPr>
        <p:txBody>
          <a:bodyPr tIns="1800000" anchor="ctr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4597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NN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EEF863-C134-4F2F-9A40-FC028FD44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30203" cy="8967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FC31F8E-0251-4D69-AB7A-8405A914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CE1A6A4-33DD-4070-9F63-FFB88279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6A5D80F-471B-4676-9203-D00E034B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xmlns="" id="{CA1EE29D-F0AB-4A58-B471-78917D0DD57F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0" y="1366838"/>
            <a:ext cx="9326563" cy="4814887"/>
          </a:xfrm>
        </p:spPr>
        <p:txBody>
          <a:bodyPr tIns="2880000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en tabell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554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NN bilde og tekst mi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6E1FA2C1-C16C-4181-8900-604CF9A2DF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42337" y="365124"/>
            <a:ext cx="2353945" cy="3063875"/>
          </a:xfrm>
          <a:ln>
            <a:noFill/>
          </a:ln>
        </p:spPr>
        <p:txBody>
          <a:bodyPr tIns="1800000" anchor="ctr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xmlns="" id="{8DB9C04B-C4BC-41F8-BD99-F087878DA0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242336" y="3429000"/>
            <a:ext cx="2353945" cy="2747963"/>
          </a:xfrm>
          <a:ln>
            <a:noFill/>
          </a:ln>
        </p:spPr>
        <p:txBody>
          <a:bodyPr tIns="1800000" anchor="ctr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DBBCDB50-D623-4506-8F46-6B70E4233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50073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97C6D213-C9DD-4B8F-8E2A-2636AA88A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950074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7E861DC9-E164-437E-BF83-74E1BC51A66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C562A665-3243-4BD3-A175-671137C3550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3749675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54D67199-DA16-4C10-A136-A75F6BD2974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242336" y="6356350"/>
            <a:ext cx="2353945" cy="365125"/>
          </a:xfrm>
        </p:spPr>
        <p:txBody>
          <a:bodyPr/>
          <a:lstStyle/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8783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NN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7627502-C358-41A8-B645-48125B0E1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02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3E87C2D-3FDF-4EF6-A22D-63BFBEE6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30203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311500-5EEB-4EFA-A661-769E292F6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3302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C852AC-616D-49A5-844E-723ED5541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E8BC-42D0-4429-B675-A54048A8947D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13C777-F57A-4BA4-9F2D-711E5A203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87C2DB-4CA9-4026-85E9-2D749FBBF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557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CEEA3-9E97-4309-9BD2-72526BFD0F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071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79500" indent="-1651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25588" indent="-1539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973263" indent="-1444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09">
          <p15:clr>
            <a:srgbClr val="F26B43"/>
          </p15:clr>
        </p15:guide>
        <p15:guide id="2" pos="5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.sepu.no/" TargetMode="Externa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Kultur for læring i barnehagen</a:t>
            </a:r>
            <a:br>
              <a:rPr lang="nb-NO" dirty="0" smtClean="0"/>
            </a:br>
            <a:r>
              <a:rPr lang="nb-NO" dirty="0" smtClean="0"/>
              <a:t>Styrersamling</a:t>
            </a:r>
            <a:br>
              <a:rPr lang="nb-NO" dirty="0" smtClean="0"/>
            </a:br>
            <a:r>
              <a:rPr lang="nb-NO" dirty="0" smtClean="0"/>
              <a:t>5.3.2019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Anne-Karin </a:t>
            </a:r>
            <a:r>
              <a:rPr lang="nb-NO" dirty="0" err="1" smtClean="0"/>
              <a:t>Sunnevåg</a:t>
            </a:r>
            <a:endParaRPr lang="nb-NO" dirty="0" smtClean="0"/>
          </a:p>
          <a:p>
            <a:r>
              <a:rPr lang="nb-NO" dirty="0" smtClean="0"/>
              <a:t>Senter for praksisrettet utdanningsforskning (</a:t>
            </a:r>
            <a:r>
              <a:rPr lang="nb-NO" dirty="0" err="1" smtClean="0"/>
              <a:t>SePU</a:t>
            </a:r>
            <a:r>
              <a:rPr lang="nb-NO" dirty="0" smtClean="0"/>
              <a:t>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128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67279052-2F1E-064C-8800-3DAF86284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4800" dirty="0"/>
              <a:t>Øysamfunnet Tanna og utdanning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B918EDBD-F336-9C45-B042-55824DEA9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9968"/>
          </a:xfrm>
        </p:spPr>
        <p:txBody>
          <a:bodyPr>
            <a:normAutofit/>
          </a:bodyPr>
          <a:lstStyle/>
          <a:p>
            <a:r>
              <a:rPr lang="nb-NO" dirty="0"/>
              <a:t>I utdanningsfeltet har vi i stor grad gjort den samme feilen som befolkningen gjorde på Tanna. Vi har latt oss forføre av tiltak og strategier som har gitt oss falske forhåpninger.</a:t>
            </a:r>
          </a:p>
          <a:p>
            <a:r>
              <a:rPr lang="nb-NO" dirty="0"/>
              <a:t>Vi må skille mellom hva som kan virke og det som kun lurer oss til å tro at det skal virke.</a:t>
            </a:r>
          </a:p>
          <a:p>
            <a:r>
              <a:rPr lang="nb-NO" dirty="0"/>
              <a:t>Vi må slutte å tro på enkle løsninger som skal bidra til at noe faller ned fra </a:t>
            </a:r>
            <a:r>
              <a:rPr lang="nb-NO" dirty="0" smtClean="0"/>
              <a:t>himmelen</a:t>
            </a:r>
          </a:p>
          <a:p>
            <a:pPr lvl="1"/>
            <a:r>
              <a:rPr lang="nb-NO" dirty="0" smtClean="0"/>
              <a:t>Jobb systematisk over tid, det finnes ingen «</a:t>
            </a:r>
            <a:r>
              <a:rPr lang="nb-NO" dirty="0" err="1" smtClean="0"/>
              <a:t>quick</a:t>
            </a:r>
            <a:r>
              <a:rPr lang="nb-NO" dirty="0" smtClean="0"/>
              <a:t> </a:t>
            </a:r>
            <a:r>
              <a:rPr lang="nb-NO" dirty="0" err="1" smtClean="0"/>
              <a:t>fix</a:t>
            </a:r>
            <a:r>
              <a:rPr lang="nb-NO" dirty="0" smtClean="0"/>
              <a:t>». Hold kursen!</a:t>
            </a:r>
          </a:p>
          <a:p>
            <a:pPr lvl="1"/>
            <a:r>
              <a:rPr lang="nb-NO" dirty="0" smtClean="0"/>
              <a:t>Unngå distraksjoner, si nei – nå jobber vi med dette til vi vet at det er blitt en bedre praksis – for vår barn, våre foreldre og oss ansatte.</a:t>
            </a:r>
          </a:p>
          <a:p>
            <a:pPr lvl="1"/>
            <a:r>
              <a:rPr lang="nb-NO" dirty="0"/>
              <a:t>Dette handler ikke om å bli ferdig, </a:t>
            </a:r>
            <a:r>
              <a:rPr lang="nb-NO" dirty="0" smtClean="0"/>
              <a:t>men om </a:t>
            </a:r>
            <a:r>
              <a:rPr lang="nb-NO" dirty="0"/>
              <a:t>å </a:t>
            </a:r>
            <a:r>
              <a:rPr lang="nb-NO" dirty="0" smtClean="0"/>
              <a:t>lære og forbedre egen praksis.</a:t>
            </a:r>
          </a:p>
          <a:p>
            <a:pPr marL="457200" lvl="1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9050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lassholder for innhold 3">
            <a:extLst>
              <a:ext uri="{FF2B5EF4-FFF2-40B4-BE49-F238E27FC236}">
                <a16:creationId xmlns="" xmlns:a16="http://schemas.microsoft.com/office/drawing/2014/main" id="{EEA01E26-EE3B-3C44-AF2D-2AAEE83AD8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883364"/>
              </p:ext>
            </p:extLst>
          </p:nvPr>
        </p:nvGraphicFramePr>
        <p:xfrm>
          <a:off x="3484033" y="186267"/>
          <a:ext cx="7962900" cy="6671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143933" y="482599"/>
            <a:ext cx="33401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Analyse av implementeringsarbeidet i KFL.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Velg en referent som noterer</a:t>
            </a:r>
          </a:p>
          <a:p>
            <a:endParaRPr lang="nb-NO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Hva ved de opprettholdende faktorene kan forklare at arbeidet har gitt: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/>
              <a:t>p</a:t>
            </a:r>
            <a:r>
              <a:rPr lang="nb-NO" sz="1600" dirty="0" smtClean="0"/>
              <a:t>ositive resultater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/>
              <a:t>i</a:t>
            </a:r>
            <a:r>
              <a:rPr lang="nb-NO" sz="1600" dirty="0" smtClean="0"/>
              <a:t>ngen resultater enda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b-NO" sz="1600" dirty="0"/>
              <a:t>n</a:t>
            </a:r>
            <a:r>
              <a:rPr lang="nb-NO" sz="1600" dirty="0" smtClean="0"/>
              <a:t>egative resultater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 smtClean="0"/>
              <a:t>La referatet ligge igjen på bordet, vi samler opp og lager et fellesnotat 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43670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sz="4800" dirty="0" smtClean="0"/>
              <a:t>Kompetansepakker</a:t>
            </a:r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379418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lassholder for innhold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22" r="-27422"/>
          <a:stretch>
            <a:fillRect/>
          </a:stretch>
        </p:blipFill>
        <p:spPr bwMode="auto">
          <a:xfrm>
            <a:off x="4629149" y="1858965"/>
            <a:ext cx="2903539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 2"/>
          <p:cNvGraphicFramePr/>
          <p:nvPr>
            <p:extLst/>
          </p:nvPr>
        </p:nvGraphicFramePr>
        <p:xfrm>
          <a:off x="1740469" y="1019593"/>
          <a:ext cx="8687612" cy="4785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2" name="TekstSylinder 7"/>
          <p:cNvSpPr txBox="1">
            <a:spLocks noChangeArrowheads="1"/>
          </p:cNvSpPr>
          <p:nvPr/>
        </p:nvSpPr>
        <p:spPr bwMode="auto">
          <a:xfrm>
            <a:off x="7532690" y="1150940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b-NO" altLang="nb-NO" sz="2400" b="1" dirty="0">
                <a:latin typeface="Avenir Black Oblique"/>
                <a:ea typeface="Avenir Black Oblique"/>
                <a:cs typeface="Avenir Black Oblique"/>
              </a:rPr>
              <a:t>2017</a:t>
            </a:r>
          </a:p>
        </p:txBody>
      </p:sp>
      <p:sp>
        <p:nvSpPr>
          <p:cNvPr id="7173" name="TekstSylinder 8"/>
          <p:cNvSpPr txBox="1">
            <a:spLocks noChangeArrowheads="1"/>
          </p:cNvSpPr>
          <p:nvPr/>
        </p:nvSpPr>
        <p:spPr bwMode="auto">
          <a:xfrm>
            <a:off x="3436940" y="1150940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b-NO" altLang="nb-NO" sz="2400" b="1">
                <a:latin typeface="Avenir Black Oblique"/>
                <a:ea typeface="Avenir Black Oblique"/>
                <a:cs typeface="Avenir Black Oblique"/>
              </a:rPr>
              <a:t>2021</a:t>
            </a:r>
          </a:p>
        </p:txBody>
      </p:sp>
      <p:pic>
        <p:nvPicPr>
          <p:cNvPr id="7174" name="Bild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989" y="3024190"/>
            <a:ext cx="1758951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Bild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4913314"/>
            <a:ext cx="2084387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Bild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851" y="1989139"/>
            <a:ext cx="145732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TekstSylinder 3"/>
          <p:cNvSpPr txBox="1">
            <a:spLocks noChangeArrowheads="1"/>
          </p:cNvSpPr>
          <p:nvPr/>
        </p:nvSpPr>
        <p:spPr bwMode="auto">
          <a:xfrm>
            <a:off x="1061157" y="246551"/>
            <a:ext cx="92919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b-NO" altLang="nb-NO" sz="3200" dirty="0"/>
              <a:t>Kultur for læring i barnehagen </a:t>
            </a:r>
            <a:r>
              <a:rPr lang="nb-NO" altLang="nb-NO" sz="3200" dirty="0" smtClean="0"/>
              <a:t>2017-2022</a:t>
            </a:r>
            <a:endParaRPr lang="nb-NO" altLang="nb-NO" sz="3200" dirty="0"/>
          </a:p>
        </p:txBody>
      </p:sp>
      <p:sp>
        <p:nvSpPr>
          <p:cNvPr id="10" name="TekstSylinder 7"/>
          <p:cNvSpPr txBox="1">
            <a:spLocks noChangeArrowheads="1"/>
          </p:cNvSpPr>
          <p:nvPr/>
        </p:nvSpPr>
        <p:spPr bwMode="auto">
          <a:xfrm>
            <a:off x="5707116" y="6043749"/>
            <a:ext cx="870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b-NO" altLang="nb-NO" sz="2400" b="1" dirty="0">
                <a:latin typeface="Avenir Black Oblique"/>
                <a:ea typeface="Avenir Black Oblique"/>
                <a:cs typeface="Avenir Black Oblique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756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Kompetansepakker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2148" y="1918759"/>
            <a:ext cx="1740535" cy="4351338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5667" y="2309238"/>
            <a:ext cx="7885430" cy="752475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 rotWithShape="1">
          <a:blip r:embed="rId4"/>
          <a:srcRect t="41879"/>
          <a:stretch/>
        </p:blipFill>
        <p:spPr>
          <a:xfrm>
            <a:off x="6178815" y="3459669"/>
            <a:ext cx="3225270" cy="1269517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3081867" y="3725096"/>
            <a:ext cx="195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Nettressursen</a:t>
            </a:r>
          </a:p>
          <a:p>
            <a:r>
              <a:rPr lang="nb-NO" dirty="0" smtClean="0">
                <a:hlinkClick r:id="rId5"/>
              </a:rPr>
              <a:t>https://e.sepu.no/</a:t>
            </a:r>
            <a:r>
              <a:rPr lang="nb-NO" dirty="0" smtClean="0"/>
              <a:t> 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476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Kompetansepakke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Informasjonsskriv om kompetansepakken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Selve kompetansepakken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r>
              <a:rPr lang="nb-NO" dirty="0" smtClean="0"/>
              <a:t>Sendes ut på mail fra </a:t>
            </a:r>
            <a:r>
              <a:rPr lang="nb-NO" dirty="0" err="1" smtClean="0"/>
              <a:t>SePU</a:t>
            </a:r>
            <a:r>
              <a:rPr lang="nb-NO" dirty="0" smtClean="0"/>
              <a:t> til alle styrere og barnehagemyndighet</a:t>
            </a:r>
          </a:p>
          <a:p>
            <a:r>
              <a:rPr lang="nb-NO" dirty="0" smtClean="0"/>
              <a:t>Begge dokumentene må gjennomgås av styrere og barnehagemyndighet, gjerne på kommunale styrersamlinger</a:t>
            </a:r>
          </a:p>
          <a:p>
            <a:pPr lvl="1"/>
            <a:r>
              <a:rPr lang="nb-NO" dirty="0" smtClean="0"/>
              <a:t>Valg av kompetansepakken tas i et samarbeid mellom barnehagemyndighet og styrer og valget tas ut fra målsetting med KFL og ut fra eventuelle data. </a:t>
            </a:r>
          </a:p>
          <a:p>
            <a:pPr lvl="1"/>
            <a:r>
              <a:rPr lang="nb-NO" dirty="0" smtClean="0"/>
              <a:t>Alt er ikke like viktig samtidig!</a:t>
            </a:r>
          </a:p>
          <a:p>
            <a:r>
              <a:rPr lang="nb-NO" dirty="0" smtClean="0"/>
              <a:t>Styrer må sørge for at gruppelederne får dokumentene og setter seg meget godt inn i de</a:t>
            </a:r>
          </a:p>
          <a:p>
            <a:r>
              <a:rPr lang="nb-NO" dirty="0" smtClean="0"/>
              <a:t>Styrer avgjør om ansatte skal ha papirversjon ved siden av den elektroniske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558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Oppbygging av kompetansepakker</a:t>
            </a:r>
            <a:endParaRPr lang="nb-NO" dirty="0"/>
          </a:p>
        </p:txBody>
      </p:sp>
      <p:graphicFrame>
        <p:nvGraphicFramePr>
          <p:cNvPr id="4" name="Plassholder for innhold 4">
            <a:extLst>
              <a:ext uri="{FF2B5EF4-FFF2-40B4-BE49-F238E27FC236}">
                <a16:creationId xmlns:a16="http://schemas.microsoft.com/office/drawing/2014/main" xmlns="" id="{66B90C71-DE52-DC44-BADE-469B0D9915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7349680"/>
              </p:ext>
            </p:extLst>
          </p:nvPr>
        </p:nvGraphicFramePr>
        <p:xfrm>
          <a:off x="838200" y="1825625"/>
          <a:ext cx="932656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Rett pil 5"/>
          <p:cNvCxnSpPr/>
          <p:nvPr/>
        </p:nvCxnSpPr>
        <p:spPr>
          <a:xfrm>
            <a:off x="1591733" y="4546600"/>
            <a:ext cx="8467" cy="626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905933" y="5207000"/>
            <a:ext cx="1439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Ledermodul</a:t>
            </a:r>
          </a:p>
          <a:p>
            <a:r>
              <a:rPr lang="nb-NO" sz="1400" dirty="0" smtClean="0"/>
              <a:t>Forberedelse</a:t>
            </a:r>
            <a:endParaRPr lang="nb-NO" sz="1400" dirty="0"/>
          </a:p>
        </p:txBody>
      </p:sp>
      <p:sp>
        <p:nvSpPr>
          <p:cNvPr id="8" name="TekstSylinder 7"/>
          <p:cNvSpPr txBox="1"/>
          <p:nvPr/>
        </p:nvSpPr>
        <p:spPr>
          <a:xfrm>
            <a:off x="2946399" y="5207000"/>
            <a:ext cx="73575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Ansattmoduler -----------------------------------------------------------------------</a:t>
            </a:r>
          </a:p>
          <a:p>
            <a:r>
              <a:rPr lang="nb-NO" dirty="0" smtClean="0"/>
              <a:t> </a:t>
            </a:r>
            <a:r>
              <a:rPr lang="nb-NO" sz="1400" dirty="0" smtClean="0"/>
              <a:t>Tema		Tema		Tema		Pedagogisk analyse		</a:t>
            </a:r>
            <a:endParaRPr lang="nb-NO" sz="1400" dirty="0"/>
          </a:p>
        </p:txBody>
      </p:sp>
      <p:cxnSp>
        <p:nvCxnSpPr>
          <p:cNvPr id="11" name="Rett pil 10"/>
          <p:cNvCxnSpPr/>
          <p:nvPr/>
        </p:nvCxnSpPr>
        <p:spPr>
          <a:xfrm>
            <a:off x="3649133" y="4546600"/>
            <a:ext cx="8467" cy="626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 11"/>
          <p:cNvCxnSpPr/>
          <p:nvPr/>
        </p:nvCxnSpPr>
        <p:spPr>
          <a:xfrm>
            <a:off x="5501481" y="4546600"/>
            <a:ext cx="8467" cy="626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 12"/>
          <p:cNvCxnSpPr/>
          <p:nvPr/>
        </p:nvCxnSpPr>
        <p:spPr>
          <a:xfrm>
            <a:off x="7433733" y="4563533"/>
            <a:ext cx="8467" cy="626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 13"/>
          <p:cNvCxnSpPr/>
          <p:nvPr/>
        </p:nvCxnSpPr>
        <p:spPr>
          <a:xfrm>
            <a:off x="9273380" y="4580467"/>
            <a:ext cx="8467" cy="626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6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26563" cy="831663"/>
          </a:xfrm>
        </p:spPr>
        <p:txBody>
          <a:bodyPr/>
          <a:lstStyle/>
          <a:p>
            <a:r>
              <a:rPr lang="nb-NO" dirty="0" smtClean="0"/>
              <a:t>Arbeidsåret 2019-2020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196788"/>
            <a:ext cx="9326563" cy="4980175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R</a:t>
            </a:r>
            <a:r>
              <a:rPr lang="nb-NO" dirty="0" smtClean="0"/>
              <a:t>egional fellessamling for styrer/skoleleder, myndighet/eier, </a:t>
            </a:r>
            <a:r>
              <a:rPr lang="nb-NO" sz="2400" dirty="0" smtClean="0"/>
              <a:t>HTV</a:t>
            </a:r>
            <a:r>
              <a:rPr lang="nb-NO" sz="2400" dirty="0"/>
              <a:t>, </a:t>
            </a:r>
            <a:r>
              <a:rPr lang="nb-NO" sz="2400" dirty="0" smtClean="0"/>
              <a:t>PPT</a:t>
            </a:r>
            <a:r>
              <a:rPr lang="nb-NO" sz="1900" dirty="0" smtClean="0"/>
              <a:t>(</a:t>
            </a:r>
            <a:r>
              <a:rPr lang="nb-NO" sz="1900" dirty="0" err="1" smtClean="0"/>
              <a:t>sep</a:t>
            </a:r>
            <a:r>
              <a:rPr lang="nb-NO" sz="1900" dirty="0" smtClean="0"/>
              <a:t>)</a:t>
            </a:r>
            <a:endParaRPr lang="nb-NO" sz="1900" dirty="0"/>
          </a:p>
          <a:p>
            <a:pPr lvl="1"/>
            <a:r>
              <a:rPr lang="nb-NO" sz="2400" dirty="0"/>
              <a:t>Koble rammeplan, fagfornyelse og KFL</a:t>
            </a:r>
          </a:p>
          <a:p>
            <a:pPr lvl="1"/>
            <a:r>
              <a:rPr lang="nb-NO" sz="2400" dirty="0"/>
              <a:t>Læreplanens </a:t>
            </a:r>
            <a:r>
              <a:rPr lang="nb-NO" sz="2400" dirty="0" smtClean="0"/>
              <a:t>ansikter</a:t>
            </a:r>
          </a:p>
          <a:p>
            <a:pPr lvl="1"/>
            <a:r>
              <a:rPr lang="nb-NO" sz="2400" dirty="0" smtClean="0"/>
              <a:t>Praktiske </a:t>
            </a:r>
            <a:r>
              <a:rPr lang="nb-NO" sz="2400" dirty="0"/>
              <a:t>sammenhenger mellom barnehage og skole</a:t>
            </a:r>
          </a:p>
          <a:p>
            <a:r>
              <a:rPr lang="nb-NO" sz="2800" dirty="0" smtClean="0"/>
              <a:t>Gjennomføre kartleggingsundersøkelser T2 </a:t>
            </a:r>
            <a:r>
              <a:rPr lang="nb-NO" sz="1900" dirty="0" smtClean="0"/>
              <a:t>(</a:t>
            </a:r>
            <a:r>
              <a:rPr lang="nb-NO" sz="1900" dirty="0" err="1" smtClean="0"/>
              <a:t>sep-des</a:t>
            </a:r>
            <a:r>
              <a:rPr lang="nb-NO" sz="1900" dirty="0" smtClean="0"/>
              <a:t>)</a:t>
            </a:r>
          </a:p>
          <a:p>
            <a:r>
              <a:rPr lang="nb-NO" dirty="0" smtClean="0"/>
              <a:t>Konferanse «Framtida er nå» for barnehage og skole </a:t>
            </a:r>
            <a:r>
              <a:rPr lang="nb-NO" sz="1900" dirty="0" smtClean="0"/>
              <a:t>(24.-25. </a:t>
            </a:r>
            <a:r>
              <a:rPr lang="nb-NO" sz="1900" dirty="0" err="1" smtClean="0"/>
              <a:t>sep</a:t>
            </a:r>
            <a:r>
              <a:rPr lang="nb-NO" sz="1900" dirty="0" smtClean="0"/>
              <a:t>)</a:t>
            </a:r>
          </a:p>
          <a:p>
            <a:r>
              <a:rPr lang="nb-NO" sz="2800" dirty="0" smtClean="0"/>
              <a:t>Regionale Workshops for styrere, gruppeledere og </a:t>
            </a:r>
            <a:r>
              <a:rPr lang="nb-NO" sz="2800" dirty="0" err="1" smtClean="0"/>
              <a:t>bhg</a:t>
            </a:r>
            <a:r>
              <a:rPr lang="nb-NO" sz="2800" dirty="0" smtClean="0"/>
              <a:t>-myndighet, HTV, PPT (</a:t>
            </a:r>
            <a:r>
              <a:rPr lang="nb-NO" sz="1800" dirty="0" err="1" smtClean="0"/>
              <a:t>okt</a:t>
            </a:r>
            <a:r>
              <a:rPr lang="nb-NO" sz="1800" dirty="0" smtClean="0"/>
              <a:t>-nov, april-mai)</a:t>
            </a:r>
            <a:endParaRPr lang="nb-NO" sz="2800" dirty="0" smtClean="0"/>
          </a:p>
          <a:p>
            <a:pPr lvl="1"/>
            <a:r>
              <a:rPr lang="nb-NO" sz="2400" dirty="0" smtClean="0"/>
              <a:t>Faglig kompetanseutvikling, kompetansepakker</a:t>
            </a:r>
          </a:p>
          <a:p>
            <a:r>
              <a:rPr lang="nb-NO" sz="2800" dirty="0"/>
              <a:t>Regionale </a:t>
            </a:r>
            <a:r>
              <a:rPr lang="nb-NO" sz="2800" dirty="0" smtClean="0"/>
              <a:t>samling </a:t>
            </a:r>
            <a:r>
              <a:rPr lang="nb-NO" sz="2800" dirty="0"/>
              <a:t>for styrere, </a:t>
            </a:r>
            <a:r>
              <a:rPr lang="nb-NO" sz="2800" dirty="0" smtClean="0"/>
              <a:t>og </a:t>
            </a:r>
            <a:r>
              <a:rPr lang="nb-NO" sz="2800" dirty="0" err="1"/>
              <a:t>bhg</a:t>
            </a:r>
            <a:r>
              <a:rPr lang="nb-NO" sz="2800" dirty="0"/>
              <a:t>-myndighet, HTV, </a:t>
            </a:r>
            <a:r>
              <a:rPr lang="nb-NO" sz="2800" dirty="0" smtClean="0"/>
              <a:t>PPT</a:t>
            </a:r>
          </a:p>
          <a:p>
            <a:pPr lvl="1"/>
            <a:r>
              <a:rPr lang="nb-NO" sz="2400" dirty="0" smtClean="0"/>
              <a:t>Resultater fra T2 </a:t>
            </a:r>
            <a:r>
              <a:rPr lang="nb-NO" sz="1900" dirty="0" smtClean="0"/>
              <a:t>(jan-</a:t>
            </a:r>
            <a:r>
              <a:rPr lang="nb-NO" sz="1900" dirty="0" err="1" smtClean="0"/>
              <a:t>feb</a:t>
            </a:r>
            <a:r>
              <a:rPr lang="nb-NO" sz="1900" dirty="0" smtClean="0"/>
              <a:t>)</a:t>
            </a:r>
          </a:p>
          <a:p>
            <a:r>
              <a:rPr lang="nb-NO" sz="2800" dirty="0" smtClean="0"/>
              <a:t>Læringskaravane </a:t>
            </a:r>
            <a:r>
              <a:rPr lang="nb-NO" sz="2300" dirty="0" smtClean="0"/>
              <a:t>( mars-april)</a:t>
            </a:r>
          </a:p>
          <a:p>
            <a:r>
              <a:rPr lang="nb-NO" sz="2800" dirty="0" smtClean="0"/>
              <a:t>Lokalt </a:t>
            </a:r>
            <a:r>
              <a:rPr lang="nb-NO" sz="2800" dirty="0"/>
              <a:t>arbeid med </a:t>
            </a:r>
            <a:r>
              <a:rPr lang="nb-NO" sz="2800" dirty="0" smtClean="0"/>
              <a:t>kompetanseutvikling </a:t>
            </a:r>
            <a:r>
              <a:rPr lang="nb-NO" sz="1900" dirty="0" smtClean="0"/>
              <a:t>(hele året)</a:t>
            </a:r>
          </a:p>
          <a:p>
            <a:pPr lvl="2"/>
            <a:endParaRPr lang="nb-NO" sz="2000" dirty="0" smtClean="0"/>
          </a:p>
          <a:p>
            <a:pPr lvl="2"/>
            <a:endParaRPr lang="nb-NO" sz="20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endParaRPr lang="nb-NO" sz="2800" dirty="0" smtClean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653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9F1D45D-04F2-9F4E-B3C9-BDBC66894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4267" dirty="0" err="1"/>
              <a:t>Education</a:t>
            </a:r>
            <a:r>
              <a:rPr lang="nb-NO" sz="4267" dirty="0"/>
              <a:t> Cargo Cults must die</a:t>
            </a:r>
            <a:br>
              <a:rPr lang="nb-NO" sz="4267" dirty="0"/>
            </a:br>
            <a:r>
              <a:rPr lang="nb-NO" sz="2667" dirty="0"/>
              <a:t>(</a:t>
            </a:r>
            <a:r>
              <a:rPr lang="nb-NO" sz="2667" dirty="0" err="1"/>
              <a:t>Hattie</a:t>
            </a:r>
            <a:r>
              <a:rPr lang="nb-NO" sz="2667" dirty="0"/>
              <a:t> &amp; Hamilton, 2018)</a:t>
            </a:r>
            <a:endParaRPr lang="nb-NO" sz="4267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F9DB4144-359F-8C4D-8B61-E8D132689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Befolkningen på Tanna Island levde i isolasjon til 1940. Under annen  verdenskrig ble øysamfunnet en stor base for militære operasjoner.</a:t>
            </a:r>
          </a:p>
          <a:p>
            <a:r>
              <a:rPr lang="nb-NO" dirty="0"/>
              <a:t>I september 1945 forlot alle soldatene og offiserene øya og samfunnet ble igjen isolert fra omverdenen.</a:t>
            </a:r>
          </a:p>
          <a:p>
            <a:r>
              <a:rPr lang="nb-NO" dirty="0"/>
              <a:t>De opplevde nå at kargo-lasten som dalte ned fra himmelen ble borte</a:t>
            </a:r>
          </a:p>
          <a:p>
            <a:r>
              <a:rPr lang="nb-NO" dirty="0"/>
              <a:t>Snart begynte de å replisere ritualene til de militære; de marsjerte fram og tilbake, kostet rullebanen osv.</a:t>
            </a:r>
          </a:p>
          <a:p>
            <a:r>
              <a:rPr lang="nb-NO" dirty="0"/>
              <a:t>Når kargo-lasten ikke kom antok de at det var fordi de marsjerte for dårlig, at de ikke skrek høyt nok, ikke brukte det riktige språket o.l.</a:t>
            </a:r>
          </a:p>
          <a:p>
            <a:r>
              <a:rPr lang="nb-NO" dirty="0"/>
              <a:t>Bruken av disse ritualene ble David </a:t>
            </a:r>
            <a:r>
              <a:rPr lang="nb-NO" dirty="0" err="1"/>
              <a:t>Attenborough</a:t>
            </a:r>
            <a:r>
              <a:rPr lang="nb-NO" dirty="0"/>
              <a:t> vitne til da han besøkte øya på 60-tallet</a:t>
            </a:r>
          </a:p>
        </p:txBody>
      </p:sp>
    </p:spTree>
    <p:extLst>
      <p:ext uri="{BB962C8B-B14F-4D97-AF65-F5344CB8AC3E}">
        <p14:creationId xmlns:p14="http://schemas.microsoft.com/office/powerpoint/2010/main" val="268707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HINN">
      <a:dk1>
        <a:sysClr val="windowText" lastClr="000000"/>
      </a:dk1>
      <a:lt1>
        <a:srgbClr val="FFFFFF"/>
      </a:lt1>
      <a:dk2>
        <a:srgbClr val="4FC34E"/>
      </a:dk2>
      <a:lt2>
        <a:srgbClr val="E2DDD1"/>
      </a:lt2>
      <a:accent1>
        <a:srgbClr val="4FC34E"/>
      </a:accent1>
      <a:accent2>
        <a:srgbClr val="A5D39B"/>
      </a:accent2>
      <a:accent3>
        <a:srgbClr val="009227"/>
      </a:accent3>
      <a:accent4>
        <a:srgbClr val="056731"/>
      </a:accent4>
      <a:accent5>
        <a:srgbClr val="004002"/>
      </a:accent5>
      <a:accent6>
        <a:srgbClr val="000000"/>
      </a:accent6>
      <a:hlink>
        <a:srgbClr val="2F5496"/>
      </a:hlink>
      <a:folHlink>
        <a:srgbClr val="2F5496"/>
      </a:folHlink>
    </a:clrScheme>
    <a:fontScheme name="HINN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DDC9F87D-3839-47F5-A6E5-9E7296FA131F}" vid="{A389C2D6-955A-465A-A915-94CDED6C25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343</TotalTime>
  <Words>626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Avenir Black Oblique</vt:lpstr>
      <vt:lpstr>Georgia</vt:lpstr>
      <vt:lpstr>Tema1</vt:lpstr>
      <vt:lpstr> Kultur for læring i barnehagen Styrersamling 5.3.2019</vt:lpstr>
      <vt:lpstr>PowerPoint-presentasjon</vt:lpstr>
      <vt:lpstr>PowerPoint-presentasjon</vt:lpstr>
      <vt:lpstr>PowerPoint-presentasjon</vt:lpstr>
      <vt:lpstr>Kompetansepakker</vt:lpstr>
      <vt:lpstr>Kompetansepakke</vt:lpstr>
      <vt:lpstr>Oppbygging av kompetansepakker</vt:lpstr>
      <vt:lpstr>Arbeidsåret 2019-2020</vt:lpstr>
      <vt:lpstr>Education Cargo Cults must die (Hattie &amp; Hamilton, 2018)</vt:lpstr>
      <vt:lpstr>Øysamfunnet Tanna og utdanning</vt:lpstr>
    </vt:vector>
  </TitlesOfParts>
  <Company>Høgskolen i Hedmark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 for læring i barnehagen Styrersamling 5.3.2019</dc:title>
  <dc:creator>Anne-Karin Sunnevåg</dc:creator>
  <cp:lastModifiedBy>Anne-Karin Sunnevåg</cp:lastModifiedBy>
  <cp:revision>21</cp:revision>
  <dcterms:created xsi:type="dcterms:W3CDTF">2019-02-27T09:52:34Z</dcterms:created>
  <dcterms:modified xsi:type="dcterms:W3CDTF">2019-03-06T14:14:18Z</dcterms:modified>
</cp:coreProperties>
</file>