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2" r:id="rId4"/>
    <p:sldMasterId id="2147483648" r:id="rId5"/>
  </p:sldMasterIdLst>
  <p:notesMasterIdLst>
    <p:notesMasterId r:id="rId53"/>
  </p:notesMasterIdLst>
  <p:sldIdLst>
    <p:sldId id="256" r:id="rId6"/>
    <p:sldId id="316" r:id="rId7"/>
    <p:sldId id="339" r:id="rId8"/>
    <p:sldId id="299" r:id="rId9"/>
    <p:sldId id="325" r:id="rId10"/>
    <p:sldId id="376" r:id="rId11"/>
    <p:sldId id="342" r:id="rId12"/>
    <p:sldId id="380" r:id="rId13"/>
    <p:sldId id="361" r:id="rId14"/>
    <p:sldId id="371" r:id="rId15"/>
    <p:sldId id="372" r:id="rId16"/>
    <p:sldId id="375" r:id="rId17"/>
    <p:sldId id="377" r:id="rId18"/>
    <p:sldId id="302" r:id="rId19"/>
    <p:sldId id="379" r:id="rId20"/>
    <p:sldId id="340" r:id="rId21"/>
    <p:sldId id="260" r:id="rId22"/>
    <p:sldId id="369" r:id="rId23"/>
    <p:sldId id="263" r:id="rId24"/>
    <p:sldId id="264" r:id="rId25"/>
    <p:sldId id="354" r:id="rId26"/>
    <p:sldId id="261" r:id="rId27"/>
    <p:sldId id="370" r:id="rId28"/>
    <p:sldId id="363" r:id="rId29"/>
    <p:sldId id="362" r:id="rId30"/>
    <p:sldId id="365" r:id="rId31"/>
    <p:sldId id="324" r:id="rId32"/>
    <p:sldId id="309" r:id="rId33"/>
    <p:sldId id="346" r:id="rId34"/>
    <p:sldId id="312" r:id="rId35"/>
    <p:sldId id="364" r:id="rId36"/>
    <p:sldId id="360" r:id="rId37"/>
    <p:sldId id="269" r:id="rId38"/>
    <p:sldId id="273" r:id="rId39"/>
    <p:sldId id="367" r:id="rId40"/>
    <p:sldId id="351" r:id="rId41"/>
    <p:sldId id="382" r:id="rId42"/>
    <p:sldId id="349" r:id="rId43"/>
    <p:sldId id="358" r:id="rId44"/>
    <p:sldId id="265" r:id="rId45"/>
    <p:sldId id="381" r:id="rId46"/>
    <p:sldId id="283" r:id="rId47"/>
    <p:sldId id="373" r:id="rId48"/>
    <p:sldId id="274" r:id="rId49"/>
    <p:sldId id="288" r:id="rId50"/>
    <p:sldId id="295" r:id="rId51"/>
    <p:sldId id="334" r:id="rId5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B96CA7DC-EF8B-41DC-8B4D-F0A33B4EAC08}">
          <p14:sldIdLst>
            <p14:sldId id="256"/>
            <p14:sldId id="316"/>
            <p14:sldId id="339"/>
            <p14:sldId id="299"/>
            <p14:sldId id="325"/>
            <p14:sldId id="376"/>
            <p14:sldId id="342"/>
          </p14:sldIdLst>
        </p14:section>
        <p14:section name="Inndeling uten navn" id="{B5950D4B-B873-4FBB-BCE1-866057C8DC5B}">
          <p14:sldIdLst>
            <p14:sldId id="380"/>
            <p14:sldId id="361"/>
            <p14:sldId id="371"/>
            <p14:sldId id="372"/>
            <p14:sldId id="375"/>
            <p14:sldId id="377"/>
            <p14:sldId id="302"/>
            <p14:sldId id="379"/>
            <p14:sldId id="340"/>
            <p14:sldId id="260"/>
            <p14:sldId id="369"/>
            <p14:sldId id="263"/>
            <p14:sldId id="264"/>
            <p14:sldId id="354"/>
            <p14:sldId id="261"/>
            <p14:sldId id="370"/>
            <p14:sldId id="363"/>
            <p14:sldId id="362"/>
            <p14:sldId id="365"/>
            <p14:sldId id="324"/>
            <p14:sldId id="309"/>
          </p14:sldIdLst>
        </p14:section>
        <p14:section name="Inndeling uten navn" id="{80CCB250-8DD6-4D69-9CAF-90B11D6B41F2}">
          <p14:sldIdLst>
            <p14:sldId id="346"/>
            <p14:sldId id="312"/>
            <p14:sldId id="364"/>
            <p14:sldId id="360"/>
            <p14:sldId id="269"/>
            <p14:sldId id="273"/>
            <p14:sldId id="367"/>
            <p14:sldId id="351"/>
            <p14:sldId id="382"/>
            <p14:sldId id="349"/>
            <p14:sldId id="358"/>
            <p14:sldId id="265"/>
            <p14:sldId id="381"/>
            <p14:sldId id="283"/>
            <p14:sldId id="373"/>
            <p14:sldId id="274"/>
            <p14:sldId id="288"/>
            <p14:sldId id="295"/>
            <p14:sldId id="33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645EC5-C54C-4D63-A165-44EDF9015531}" v="10" dt="2026-10-05T11:55:52.936"/>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68" y="29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ro Elisabeth Kvaal" userId="555251ed-484a-4a37-aad9-e8bf582dc81f" providerId="ADAL" clId="{A4A2A3A8-97CF-499D-9FE2-F89EA580DB84}"/>
    <pc:docChg chg="undo redo custSel addSld delSld modSld sldOrd addSection modSection">
      <pc:chgData name="Barbro Elisabeth Kvaal" userId="555251ed-484a-4a37-aad9-e8bf582dc81f" providerId="ADAL" clId="{A4A2A3A8-97CF-499D-9FE2-F89EA580DB84}" dt="2026-10-06T11:21:27.329" v="644" actId="26606"/>
      <pc:docMkLst>
        <pc:docMk/>
      </pc:docMkLst>
      <pc:sldChg chg="addSp delSp modSp mod">
        <pc:chgData name="Barbro Elisabeth Kvaal" userId="555251ed-484a-4a37-aad9-e8bf582dc81f" providerId="ADAL" clId="{A4A2A3A8-97CF-499D-9FE2-F89EA580DB84}" dt="2026-10-01T08:30:06.008" v="344" actId="26606"/>
        <pc:sldMkLst>
          <pc:docMk/>
          <pc:sldMk cId="3312698216" sldId="256"/>
        </pc:sldMkLst>
        <pc:spChg chg="mod">
          <ac:chgData name="Barbro Elisabeth Kvaal" userId="555251ed-484a-4a37-aad9-e8bf582dc81f" providerId="ADAL" clId="{A4A2A3A8-97CF-499D-9FE2-F89EA580DB84}" dt="2026-10-01T08:30:06.008" v="344" actId="26606"/>
          <ac:spMkLst>
            <pc:docMk/>
            <pc:sldMk cId="3312698216" sldId="256"/>
            <ac:spMk id="2" creationId="{3A278D21-8591-438B-B50A-20B0F8001814}"/>
          </ac:spMkLst>
        </pc:spChg>
        <pc:spChg chg="mod">
          <ac:chgData name="Barbro Elisabeth Kvaal" userId="555251ed-484a-4a37-aad9-e8bf582dc81f" providerId="ADAL" clId="{A4A2A3A8-97CF-499D-9FE2-F89EA580DB84}" dt="2026-10-01T08:30:06.008" v="344" actId="26606"/>
          <ac:spMkLst>
            <pc:docMk/>
            <pc:sldMk cId="3312698216" sldId="256"/>
            <ac:spMk id="3" creationId="{790E7AE8-B183-4A64-9338-2A3C3DF5E762}"/>
          </ac:spMkLst>
        </pc:spChg>
        <pc:spChg chg="add">
          <ac:chgData name="Barbro Elisabeth Kvaal" userId="555251ed-484a-4a37-aad9-e8bf582dc81f" providerId="ADAL" clId="{A4A2A3A8-97CF-499D-9FE2-F89EA580DB84}" dt="2026-10-01T08:30:06.008" v="344" actId="26606"/>
          <ac:spMkLst>
            <pc:docMk/>
            <pc:sldMk cId="3312698216" sldId="256"/>
            <ac:spMk id="1072" creationId="{7821A508-2985-4905-874A-527429BAABFA}"/>
          </ac:spMkLst>
        </pc:spChg>
        <pc:spChg chg="add">
          <ac:chgData name="Barbro Elisabeth Kvaal" userId="555251ed-484a-4a37-aad9-e8bf582dc81f" providerId="ADAL" clId="{A4A2A3A8-97CF-499D-9FE2-F89EA580DB84}" dt="2026-10-01T08:30:06.008" v="344" actId="26606"/>
          <ac:spMkLst>
            <pc:docMk/>
            <pc:sldMk cId="3312698216" sldId="256"/>
            <ac:spMk id="1073" creationId="{362D44EE-C852-4460-B8B5-C4F2BC20510C}"/>
          </ac:spMkLst>
        </pc:spChg>
        <pc:spChg chg="add">
          <ac:chgData name="Barbro Elisabeth Kvaal" userId="555251ed-484a-4a37-aad9-e8bf582dc81f" providerId="ADAL" clId="{A4A2A3A8-97CF-499D-9FE2-F89EA580DB84}" dt="2026-10-01T08:30:06.008" v="344" actId="26606"/>
          <ac:spMkLst>
            <pc:docMk/>
            <pc:sldMk cId="3312698216" sldId="256"/>
            <ac:spMk id="1074" creationId="{D2929CB1-0E3C-4B2D-ADC5-0154FB33BA44}"/>
          </ac:spMkLst>
        </pc:spChg>
        <pc:spChg chg="add">
          <ac:chgData name="Barbro Elisabeth Kvaal" userId="555251ed-484a-4a37-aad9-e8bf582dc81f" providerId="ADAL" clId="{A4A2A3A8-97CF-499D-9FE2-F89EA580DB84}" dt="2026-10-01T08:30:06.008" v="344" actId="26606"/>
          <ac:spMkLst>
            <pc:docMk/>
            <pc:sldMk cId="3312698216" sldId="256"/>
            <ac:spMk id="1075" creationId="{658970D8-8D1D-4B5C-894B-E871CC86543D}"/>
          </ac:spMkLst>
        </pc:spChg>
        <pc:spChg chg="add">
          <ac:chgData name="Barbro Elisabeth Kvaal" userId="555251ed-484a-4a37-aad9-e8bf582dc81f" providerId="ADAL" clId="{A4A2A3A8-97CF-499D-9FE2-F89EA580DB84}" dt="2026-10-01T08:30:06.008" v="344" actId="26606"/>
          <ac:spMkLst>
            <pc:docMk/>
            <pc:sldMk cId="3312698216" sldId="256"/>
            <ac:spMk id="1076" creationId="{5F2F0C84-BE8C-4DC2-A6D3-30349A801D5C}"/>
          </ac:spMkLst>
        </pc:spChg>
        <pc:spChg chg="add">
          <ac:chgData name="Barbro Elisabeth Kvaal" userId="555251ed-484a-4a37-aad9-e8bf582dc81f" providerId="ADAL" clId="{A4A2A3A8-97CF-499D-9FE2-F89EA580DB84}" dt="2026-10-01T08:30:06.008" v="344" actId="26606"/>
          <ac:spMkLst>
            <pc:docMk/>
            <pc:sldMk cId="3312698216" sldId="256"/>
            <ac:spMk id="1077" creationId="{F227E5B6-9132-43CA-B503-37A18562ADF2}"/>
          </ac:spMkLst>
        </pc:spChg>
        <pc:spChg chg="add">
          <ac:chgData name="Barbro Elisabeth Kvaal" userId="555251ed-484a-4a37-aad9-e8bf582dc81f" providerId="ADAL" clId="{A4A2A3A8-97CF-499D-9FE2-F89EA580DB84}" dt="2026-10-01T08:30:06.008" v="344" actId="26606"/>
          <ac:spMkLst>
            <pc:docMk/>
            <pc:sldMk cId="3312698216" sldId="256"/>
            <ac:spMk id="1078" creationId="{03C2051E-A88D-48E5-BACF-AAED17892722}"/>
          </ac:spMkLst>
        </pc:spChg>
        <pc:picChg chg="mod ord">
          <ac:chgData name="Barbro Elisabeth Kvaal" userId="555251ed-484a-4a37-aad9-e8bf582dc81f" providerId="ADAL" clId="{A4A2A3A8-97CF-499D-9FE2-F89EA580DB84}" dt="2026-10-01T08:30:06" v="343" actId="26606"/>
          <ac:picMkLst>
            <pc:docMk/>
            <pc:sldMk cId="3312698216" sldId="256"/>
            <ac:picMk id="1028" creationId="{77F1F120-205F-0803-01EC-7CF8B6DF1D47}"/>
          </ac:picMkLst>
        </pc:picChg>
      </pc:sldChg>
      <pc:sldChg chg="addSp delSp modSp mod">
        <pc:chgData name="Barbro Elisabeth Kvaal" userId="555251ed-484a-4a37-aad9-e8bf582dc81f" providerId="ADAL" clId="{A4A2A3A8-97CF-499D-9FE2-F89EA580DB84}" dt="2026-10-06T10:20:14.823" v="605" actId="26606"/>
        <pc:sldMkLst>
          <pc:docMk/>
          <pc:sldMk cId="0" sldId="260"/>
        </pc:sldMkLst>
        <pc:spChg chg="mod">
          <ac:chgData name="Barbro Elisabeth Kvaal" userId="555251ed-484a-4a37-aad9-e8bf582dc81f" providerId="ADAL" clId="{A4A2A3A8-97CF-499D-9FE2-F89EA580DB84}" dt="2026-10-06T10:20:14.823" v="605" actId="26606"/>
          <ac:spMkLst>
            <pc:docMk/>
            <pc:sldMk cId="0" sldId="260"/>
            <ac:spMk id="2" creationId="{00000000-0000-0000-0000-000000000000}"/>
          </ac:spMkLst>
        </pc:spChg>
        <pc:spChg chg="mod">
          <ac:chgData name="Barbro Elisabeth Kvaal" userId="555251ed-484a-4a37-aad9-e8bf582dc81f" providerId="ADAL" clId="{A4A2A3A8-97CF-499D-9FE2-F89EA580DB84}" dt="2026-10-06T10:20:14.823" v="605" actId="26606"/>
          <ac:spMkLst>
            <pc:docMk/>
            <pc:sldMk cId="0" sldId="260"/>
            <ac:spMk id="3" creationId="{00000000-0000-0000-0000-000000000000}"/>
          </ac:spMkLst>
        </pc:spChg>
        <pc:spChg chg="add del">
          <ac:chgData name="Barbro Elisabeth Kvaal" userId="555251ed-484a-4a37-aad9-e8bf582dc81f" providerId="ADAL" clId="{A4A2A3A8-97CF-499D-9FE2-F89EA580DB84}" dt="2026-10-06T10:20:14.823" v="605" actId="26606"/>
          <ac:spMkLst>
            <pc:docMk/>
            <pc:sldMk cId="0" sldId="260"/>
            <ac:spMk id="20" creationId="{A7AE9375-4664-4DB2-922D-2782A6E439AC}"/>
          </ac:spMkLst>
        </pc:spChg>
        <pc:spChg chg="add del">
          <ac:chgData name="Barbro Elisabeth Kvaal" userId="555251ed-484a-4a37-aad9-e8bf582dc81f" providerId="ADAL" clId="{A4A2A3A8-97CF-499D-9FE2-F89EA580DB84}" dt="2026-10-06T10:20:14.823" v="605" actId="26606"/>
          <ac:spMkLst>
            <pc:docMk/>
            <pc:sldMk cId="0" sldId="260"/>
            <ac:spMk id="22" creationId="{C2C57604-0CFD-4023-B9BD-107166A25317}"/>
          </ac:spMkLst>
        </pc:spChg>
        <pc:grpChg chg="add del">
          <ac:chgData name="Barbro Elisabeth Kvaal" userId="555251ed-484a-4a37-aad9-e8bf582dc81f" providerId="ADAL" clId="{A4A2A3A8-97CF-499D-9FE2-F89EA580DB84}" dt="2026-10-06T10:20:14.823" v="605" actId="26606"/>
          <ac:grpSpMkLst>
            <pc:docMk/>
            <pc:sldMk cId="0" sldId="260"/>
            <ac:grpSpMk id="14" creationId="{26D12BCC-61D9-328E-F085-BB357865E89C}"/>
          </ac:grpSpMkLst>
        </pc:grpChg>
      </pc:sldChg>
      <pc:sldChg chg="addSp delSp modSp mod">
        <pc:chgData name="Barbro Elisabeth Kvaal" userId="555251ed-484a-4a37-aad9-e8bf582dc81f" providerId="ADAL" clId="{A4A2A3A8-97CF-499D-9FE2-F89EA580DB84}" dt="2026-10-06T10:22:55.892" v="607" actId="26606"/>
        <pc:sldMkLst>
          <pc:docMk/>
          <pc:sldMk cId="0" sldId="261"/>
        </pc:sldMkLst>
        <pc:spChg chg="mod">
          <ac:chgData name="Barbro Elisabeth Kvaal" userId="555251ed-484a-4a37-aad9-e8bf582dc81f" providerId="ADAL" clId="{A4A2A3A8-97CF-499D-9FE2-F89EA580DB84}" dt="2026-10-06T10:22:55.892" v="607" actId="26606"/>
          <ac:spMkLst>
            <pc:docMk/>
            <pc:sldMk cId="0" sldId="261"/>
            <ac:spMk id="2" creationId="{00000000-0000-0000-0000-000000000000}"/>
          </ac:spMkLst>
        </pc:spChg>
        <pc:spChg chg="mod ord">
          <ac:chgData name="Barbro Elisabeth Kvaal" userId="555251ed-484a-4a37-aad9-e8bf582dc81f" providerId="ADAL" clId="{A4A2A3A8-97CF-499D-9FE2-F89EA580DB84}" dt="2026-10-06T10:22:55.892" v="607" actId="26606"/>
          <ac:spMkLst>
            <pc:docMk/>
            <pc:sldMk cId="0" sldId="261"/>
            <ac:spMk id="3" creationId="{00000000-0000-0000-0000-000000000000}"/>
          </ac:spMkLst>
        </pc:spChg>
        <pc:spChg chg="add del">
          <ac:chgData name="Barbro Elisabeth Kvaal" userId="555251ed-484a-4a37-aad9-e8bf582dc81f" providerId="ADAL" clId="{A4A2A3A8-97CF-499D-9FE2-F89EA580DB84}" dt="2026-10-06T10:22:55.892" v="607" actId="26606"/>
          <ac:spMkLst>
            <pc:docMk/>
            <pc:sldMk cId="0" sldId="261"/>
            <ac:spMk id="4112" creationId="{637B2035-1FCB-439A-B421-095E136C7E07}"/>
          </ac:spMkLst>
        </pc:spChg>
        <pc:spChg chg="add del">
          <ac:chgData name="Barbro Elisabeth Kvaal" userId="555251ed-484a-4a37-aad9-e8bf582dc81f" providerId="ADAL" clId="{A4A2A3A8-97CF-499D-9FE2-F89EA580DB84}" dt="2026-10-06T10:22:55.892" v="607" actId="26606"/>
          <ac:spMkLst>
            <pc:docMk/>
            <pc:sldMk cId="0" sldId="261"/>
            <ac:spMk id="4114" creationId="{676D6CDF-C512-4739-B158-55EE955EFA39}"/>
          </ac:spMkLst>
        </pc:spChg>
        <pc:grpChg chg="add">
          <ac:chgData name="Barbro Elisabeth Kvaal" userId="555251ed-484a-4a37-aad9-e8bf582dc81f" providerId="ADAL" clId="{A4A2A3A8-97CF-499D-9FE2-F89EA580DB84}" dt="2026-10-06T10:22:55.892" v="607" actId="26606"/>
          <ac:grpSpMkLst>
            <pc:docMk/>
            <pc:sldMk cId="0" sldId="261"/>
            <ac:grpSpMk id="4119" creationId="{1FD67D68-9B83-C338-8342-3348D8F22347}"/>
          </ac:grpSpMkLst>
        </pc:grpChg>
        <pc:picChg chg="mod ord">
          <ac:chgData name="Barbro Elisabeth Kvaal" userId="555251ed-484a-4a37-aad9-e8bf582dc81f" providerId="ADAL" clId="{A4A2A3A8-97CF-499D-9FE2-F89EA580DB84}" dt="2026-10-06T10:22:55.892" v="607" actId="26606"/>
          <ac:picMkLst>
            <pc:docMk/>
            <pc:sldMk cId="0" sldId="261"/>
            <ac:picMk id="4100" creationId="{C7993B55-24C9-417A-BA54-1FFB57AF6A33}"/>
          </ac:picMkLst>
        </pc:picChg>
      </pc:sldChg>
      <pc:sldChg chg="addSp delSp modSp mod">
        <pc:chgData name="Barbro Elisabeth Kvaal" userId="555251ed-484a-4a37-aad9-e8bf582dc81f" providerId="ADAL" clId="{A4A2A3A8-97CF-499D-9FE2-F89EA580DB84}" dt="2026-10-01T08:45:34.044" v="390" actId="26606"/>
        <pc:sldMkLst>
          <pc:docMk/>
          <pc:sldMk cId="0" sldId="263"/>
        </pc:sldMkLst>
        <pc:spChg chg="mod">
          <ac:chgData name="Barbro Elisabeth Kvaal" userId="555251ed-484a-4a37-aad9-e8bf582dc81f" providerId="ADAL" clId="{A4A2A3A8-97CF-499D-9FE2-F89EA580DB84}" dt="2026-10-01T08:45:34.044" v="390" actId="26606"/>
          <ac:spMkLst>
            <pc:docMk/>
            <pc:sldMk cId="0" sldId="263"/>
            <ac:spMk id="2" creationId="{00000000-0000-0000-0000-000000000000}"/>
          </ac:spMkLst>
        </pc:spChg>
        <pc:spChg chg="mod">
          <ac:chgData name="Barbro Elisabeth Kvaal" userId="555251ed-484a-4a37-aad9-e8bf582dc81f" providerId="ADAL" clId="{A4A2A3A8-97CF-499D-9FE2-F89EA580DB84}" dt="2026-10-01T08:45:34.044" v="390" actId="26606"/>
          <ac:spMkLst>
            <pc:docMk/>
            <pc:sldMk cId="0" sldId="263"/>
            <ac:spMk id="3" creationId="{00000000-0000-0000-0000-000000000000}"/>
          </ac:spMkLst>
        </pc:spChg>
        <pc:spChg chg="add">
          <ac:chgData name="Barbro Elisabeth Kvaal" userId="555251ed-484a-4a37-aad9-e8bf582dc81f" providerId="ADAL" clId="{A4A2A3A8-97CF-499D-9FE2-F89EA580DB84}" dt="2026-10-01T08:45:34.044" v="390" actId="26606"/>
          <ac:spMkLst>
            <pc:docMk/>
            <pc:sldMk cId="0" sldId="263"/>
            <ac:spMk id="1038" creationId="{DB304A14-32D0-4873-B914-423ED7B8DAFD}"/>
          </ac:spMkLst>
        </pc:spChg>
        <pc:spChg chg="add">
          <ac:chgData name="Barbro Elisabeth Kvaal" userId="555251ed-484a-4a37-aad9-e8bf582dc81f" providerId="ADAL" clId="{A4A2A3A8-97CF-499D-9FE2-F89EA580DB84}" dt="2026-10-01T08:45:34.044" v="390" actId="26606"/>
          <ac:spMkLst>
            <pc:docMk/>
            <pc:sldMk cId="0" sldId="263"/>
            <ac:spMk id="1040" creationId="{1D460C86-854F-4FB3-ABC2-E823D8FEB9DB}"/>
          </ac:spMkLst>
        </pc:spChg>
        <pc:spChg chg="add">
          <ac:chgData name="Barbro Elisabeth Kvaal" userId="555251ed-484a-4a37-aad9-e8bf582dc81f" providerId="ADAL" clId="{A4A2A3A8-97CF-499D-9FE2-F89EA580DB84}" dt="2026-10-01T08:45:34.044" v="390" actId="26606"/>
          <ac:spMkLst>
            <pc:docMk/>
            <pc:sldMk cId="0" sldId="263"/>
            <ac:spMk id="1042" creationId="{BB48116A-278A-4CC5-89D3-9DE8E8FF1245}"/>
          </ac:spMkLst>
        </pc:spChg>
        <pc:picChg chg="mod">
          <ac:chgData name="Barbro Elisabeth Kvaal" userId="555251ed-484a-4a37-aad9-e8bf582dc81f" providerId="ADAL" clId="{A4A2A3A8-97CF-499D-9FE2-F89EA580DB84}" dt="2026-10-01T08:45:34.044" v="390" actId="26606"/>
          <ac:picMkLst>
            <pc:docMk/>
            <pc:sldMk cId="0" sldId="263"/>
            <ac:picMk id="1026" creationId="{9FC4DB30-7344-19DE-64A2-22E2D9DBFCCC}"/>
          </ac:picMkLst>
        </pc:picChg>
      </pc:sldChg>
      <pc:sldChg chg="addSp delSp modSp mod">
        <pc:chgData name="Barbro Elisabeth Kvaal" userId="555251ed-484a-4a37-aad9-e8bf582dc81f" providerId="ADAL" clId="{A4A2A3A8-97CF-499D-9FE2-F89EA580DB84}" dt="2026-10-06T10:22:03.002" v="606" actId="26606"/>
        <pc:sldMkLst>
          <pc:docMk/>
          <pc:sldMk cId="0" sldId="264"/>
        </pc:sldMkLst>
        <pc:spChg chg="mod">
          <ac:chgData name="Barbro Elisabeth Kvaal" userId="555251ed-484a-4a37-aad9-e8bf582dc81f" providerId="ADAL" clId="{A4A2A3A8-97CF-499D-9FE2-F89EA580DB84}" dt="2026-10-06T10:22:03.002" v="606" actId="26606"/>
          <ac:spMkLst>
            <pc:docMk/>
            <pc:sldMk cId="0" sldId="264"/>
            <ac:spMk id="2" creationId="{00000000-0000-0000-0000-000000000000}"/>
          </ac:spMkLst>
        </pc:spChg>
        <pc:spChg chg="mod">
          <ac:chgData name="Barbro Elisabeth Kvaal" userId="555251ed-484a-4a37-aad9-e8bf582dc81f" providerId="ADAL" clId="{A4A2A3A8-97CF-499D-9FE2-F89EA580DB84}" dt="2026-10-06T10:22:03.002" v="606" actId="26606"/>
          <ac:spMkLst>
            <pc:docMk/>
            <pc:sldMk cId="0" sldId="264"/>
            <ac:spMk id="3" creationId="{00000000-0000-0000-0000-000000000000}"/>
          </ac:spMkLst>
        </pc:spChg>
        <pc:spChg chg="add del">
          <ac:chgData name="Barbro Elisabeth Kvaal" userId="555251ed-484a-4a37-aad9-e8bf582dc81f" providerId="ADAL" clId="{A4A2A3A8-97CF-499D-9FE2-F89EA580DB84}" dt="2026-10-06T10:22:03.002" v="606" actId="26606"/>
          <ac:spMkLst>
            <pc:docMk/>
            <pc:sldMk cId="0" sldId="264"/>
            <ac:spMk id="27" creationId="{AE3A741D-C19B-960A-5803-1C5887147820}"/>
          </ac:spMkLst>
        </pc:spChg>
        <pc:spChg chg="add del">
          <ac:chgData name="Barbro Elisabeth Kvaal" userId="555251ed-484a-4a37-aad9-e8bf582dc81f" providerId="ADAL" clId="{A4A2A3A8-97CF-499D-9FE2-F89EA580DB84}" dt="2026-10-06T10:22:03.002" v="606" actId="26606"/>
          <ac:spMkLst>
            <pc:docMk/>
            <pc:sldMk cId="0" sldId="264"/>
            <ac:spMk id="28" creationId="{9C3A50E9-9119-7BC3-083B-2D84CCC78E47}"/>
          </ac:spMkLst>
        </pc:spChg>
        <pc:spChg chg="add del">
          <ac:chgData name="Barbro Elisabeth Kvaal" userId="555251ed-484a-4a37-aad9-e8bf582dc81f" providerId="ADAL" clId="{A4A2A3A8-97CF-499D-9FE2-F89EA580DB84}" dt="2026-10-06T10:22:03.002" v="606" actId="26606"/>
          <ac:spMkLst>
            <pc:docMk/>
            <pc:sldMk cId="0" sldId="264"/>
            <ac:spMk id="29" creationId="{DC39DE25-0E4E-0AA7-0932-1D78C2372786}"/>
          </ac:spMkLst>
        </pc:spChg>
        <pc:spChg chg="add del">
          <ac:chgData name="Barbro Elisabeth Kvaal" userId="555251ed-484a-4a37-aad9-e8bf582dc81f" providerId="ADAL" clId="{A4A2A3A8-97CF-499D-9FE2-F89EA580DB84}" dt="2026-10-06T10:22:03.002" v="606" actId="26606"/>
          <ac:spMkLst>
            <pc:docMk/>
            <pc:sldMk cId="0" sldId="264"/>
            <ac:spMk id="30" creationId="{8D6EA299-0840-6DEA-E670-C49AEBC87E89}"/>
          </ac:spMkLst>
        </pc:spChg>
        <pc:grpChg chg="add">
          <ac:chgData name="Barbro Elisabeth Kvaal" userId="555251ed-484a-4a37-aad9-e8bf582dc81f" providerId="ADAL" clId="{A4A2A3A8-97CF-499D-9FE2-F89EA580DB84}" dt="2026-10-06T10:22:03.002" v="606" actId="26606"/>
          <ac:grpSpMkLst>
            <pc:docMk/>
            <pc:sldMk cId="0" sldId="264"/>
            <ac:grpSpMk id="35" creationId="{114ED94A-C85D-4CD3-4205-438D21CE6B38}"/>
          </ac:grpSpMkLst>
        </pc:grpChg>
        <pc:picChg chg="mod ord">
          <ac:chgData name="Barbro Elisabeth Kvaal" userId="555251ed-484a-4a37-aad9-e8bf582dc81f" providerId="ADAL" clId="{A4A2A3A8-97CF-499D-9FE2-F89EA580DB84}" dt="2026-10-06T10:22:03.002" v="606" actId="26606"/>
          <ac:picMkLst>
            <pc:docMk/>
            <pc:sldMk cId="0" sldId="264"/>
            <ac:picMk id="7" creationId="{5C1668DF-861D-1931-0304-4D2D57DC1901}"/>
          </ac:picMkLst>
        </pc:picChg>
      </pc:sldChg>
      <pc:sldChg chg="addSp delSp modSp mod">
        <pc:chgData name="Barbro Elisabeth Kvaal" userId="555251ed-484a-4a37-aad9-e8bf582dc81f" providerId="ADAL" clId="{A4A2A3A8-97CF-499D-9FE2-F89EA580DB84}" dt="2026-10-01T11:34:31.052" v="488" actId="26606"/>
        <pc:sldMkLst>
          <pc:docMk/>
          <pc:sldMk cId="0" sldId="265"/>
        </pc:sldMkLst>
        <pc:spChg chg="mod">
          <ac:chgData name="Barbro Elisabeth Kvaal" userId="555251ed-484a-4a37-aad9-e8bf582dc81f" providerId="ADAL" clId="{A4A2A3A8-97CF-499D-9FE2-F89EA580DB84}" dt="2026-10-01T11:34:31.052" v="488" actId="26606"/>
          <ac:spMkLst>
            <pc:docMk/>
            <pc:sldMk cId="0" sldId="265"/>
            <ac:spMk id="2" creationId="{00000000-0000-0000-0000-000000000000}"/>
          </ac:spMkLst>
        </pc:spChg>
        <pc:spChg chg="mod">
          <ac:chgData name="Barbro Elisabeth Kvaal" userId="555251ed-484a-4a37-aad9-e8bf582dc81f" providerId="ADAL" clId="{A4A2A3A8-97CF-499D-9FE2-F89EA580DB84}" dt="2026-10-01T11:34:31.052" v="488" actId="26606"/>
          <ac:spMkLst>
            <pc:docMk/>
            <pc:sldMk cId="0" sldId="265"/>
            <ac:spMk id="3" creationId="{00000000-0000-0000-0000-000000000000}"/>
          </ac:spMkLst>
        </pc:spChg>
        <pc:spChg chg="mod">
          <ac:chgData name="Barbro Elisabeth Kvaal" userId="555251ed-484a-4a37-aad9-e8bf582dc81f" providerId="ADAL" clId="{A4A2A3A8-97CF-499D-9FE2-F89EA580DB84}" dt="2026-10-01T11:34:31.052" v="488" actId="26606"/>
          <ac:spMkLst>
            <pc:docMk/>
            <pc:sldMk cId="0" sldId="265"/>
            <ac:spMk id="5" creationId="{38144C9F-E7C9-3248-3204-A48A9769A583}"/>
          </ac:spMkLst>
        </pc:spChg>
        <pc:spChg chg="add">
          <ac:chgData name="Barbro Elisabeth Kvaal" userId="555251ed-484a-4a37-aad9-e8bf582dc81f" providerId="ADAL" clId="{A4A2A3A8-97CF-499D-9FE2-F89EA580DB84}" dt="2026-10-01T11:34:31.052" v="488" actId="26606"/>
          <ac:spMkLst>
            <pc:docMk/>
            <pc:sldMk cId="0" sldId="265"/>
            <ac:spMk id="1173" creationId="{ACD3AB31-A71C-4414-BA05-CF667CBA34D2}"/>
          </ac:spMkLst>
        </pc:spChg>
        <pc:spChg chg="add">
          <ac:chgData name="Barbro Elisabeth Kvaal" userId="555251ed-484a-4a37-aad9-e8bf582dc81f" providerId="ADAL" clId="{A4A2A3A8-97CF-499D-9FE2-F89EA580DB84}" dt="2026-10-01T11:34:31.052" v="488" actId="26606"/>
          <ac:spMkLst>
            <pc:docMk/>
            <pc:sldMk cId="0" sldId="265"/>
            <ac:spMk id="1174" creationId="{435ADAF7-9BEB-4FA3-AE9F-4CF47620EB6A}"/>
          </ac:spMkLst>
        </pc:spChg>
        <pc:spChg chg="add">
          <ac:chgData name="Barbro Elisabeth Kvaal" userId="555251ed-484a-4a37-aad9-e8bf582dc81f" providerId="ADAL" clId="{A4A2A3A8-97CF-499D-9FE2-F89EA580DB84}" dt="2026-10-01T11:34:31.052" v="488" actId="26606"/>
          <ac:spMkLst>
            <pc:docMk/>
            <pc:sldMk cId="0" sldId="265"/>
            <ac:spMk id="1175" creationId="{57BB0BA7-0383-4937-8874-B01AAA08E2CB}"/>
          </ac:spMkLst>
        </pc:spChg>
        <pc:picChg chg="mod ord">
          <ac:chgData name="Barbro Elisabeth Kvaal" userId="555251ed-484a-4a37-aad9-e8bf582dc81f" providerId="ADAL" clId="{A4A2A3A8-97CF-499D-9FE2-F89EA580DB84}" dt="2026-10-01T11:34:31.052" v="488" actId="26606"/>
          <ac:picMkLst>
            <pc:docMk/>
            <pc:sldMk cId="0" sldId="265"/>
            <ac:picMk id="1026" creationId="{72A3CFB7-1131-4CDD-BED1-4224AF3AE6EF}"/>
          </ac:picMkLst>
        </pc:picChg>
      </pc:sldChg>
      <pc:sldChg chg="addSp delSp modSp mod">
        <pc:chgData name="Barbro Elisabeth Kvaal" userId="555251ed-484a-4a37-aad9-e8bf582dc81f" providerId="ADAL" clId="{A4A2A3A8-97CF-499D-9FE2-F89EA580DB84}" dt="2026-10-05T11:55:28.760" v="567" actId="26606"/>
        <pc:sldMkLst>
          <pc:docMk/>
          <pc:sldMk cId="1327983623" sldId="269"/>
        </pc:sldMkLst>
        <pc:spChg chg="mod">
          <ac:chgData name="Barbro Elisabeth Kvaal" userId="555251ed-484a-4a37-aad9-e8bf582dc81f" providerId="ADAL" clId="{A4A2A3A8-97CF-499D-9FE2-F89EA580DB84}" dt="2026-10-05T11:55:28.760" v="567" actId="26606"/>
          <ac:spMkLst>
            <pc:docMk/>
            <pc:sldMk cId="1327983623" sldId="269"/>
            <ac:spMk id="2" creationId="{05E1C600-3B63-4292-A4BE-751326E823D0}"/>
          </ac:spMkLst>
        </pc:spChg>
        <pc:spChg chg="mod">
          <ac:chgData name="Barbro Elisabeth Kvaal" userId="555251ed-484a-4a37-aad9-e8bf582dc81f" providerId="ADAL" clId="{A4A2A3A8-97CF-499D-9FE2-F89EA580DB84}" dt="2026-10-05T11:55:28.760" v="567" actId="26606"/>
          <ac:spMkLst>
            <pc:docMk/>
            <pc:sldMk cId="1327983623" sldId="269"/>
            <ac:spMk id="3" creationId="{38DBA269-054D-4FAE-A35D-80CDFAEEE4C3}"/>
          </ac:spMkLst>
        </pc:spChg>
        <pc:spChg chg="del">
          <ac:chgData name="Barbro Elisabeth Kvaal" userId="555251ed-484a-4a37-aad9-e8bf582dc81f" providerId="ADAL" clId="{A4A2A3A8-97CF-499D-9FE2-F89EA580DB84}" dt="2026-10-05T11:55:28.760" v="567" actId="26606"/>
          <ac:spMkLst>
            <pc:docMk/>
            <pc:sldMk cId="1327983623" sldId="269"/>
            <ac:spMk id="3086" creationId="{6804CCDD-88C7-4B43-A381-F2D8DAF62BE3}"/>
          </ac:spMkLst>
        </pc:spChg>
        <pc:spChg chg="del">
          <ac:chgData name="Barbro Elisabeth Kvaal" userId="555251ed-484a-4a37-aad9-e8bf582dc81f" providerId="ADAL" clId="{A4A2A3A8-97CF-499D-9FE2-F89EA580DB84}" dt="2026-10-05T11:55:28.760" v="567" actId="26606"/>
          <ac:spMkLst>
            <pc:docMk/>
            <pc:sldMk cId="1327983623" sldId="269"/>
            <ac:spMk id="3088" creationId="{BBECEAC1-4BBC-4815-B44E-D9B231A3FC16}"/>
          </ac:spMkLst>
        </pc:spChg>
        <pc:spChg chg="add">
          <ac:chgData name="Barbro Elisabeth Kvaal" userId="555251ed-484a-4a37-aad9-e8bf582dc81f" providerId="ADAL" clId="{A4A2A3A8-97CF-499D-9FE2-F89EA580DB84}" dt="2026-10-05T11:55:28.760" v="567" actId="26606"/>
          <ac:spMkLst>
            <pc:docMk/>
            <pc:sldMk cId="1327983623" sldId="269"/>
            <ac:spMk id="3093" creationId="{53B475F8-50AE-46A0-9943-B2B63183D50C}"/>
          </ac:spMkLst>
        </pc:spChg>
        <pc:spChg chg="add">
          <ac:chgData name="Barbro Elisabeth Kvaal" userId="555251ed-484a-4a37-aad9-e8bf582dc81f" providerId="ADAL" clId="{A4A2A3A8-97CF-499D-9FE2-F89EA580DB84}" dt="2026-10-05T11:55:28.760" v="567" actId="26606"/>
          <ac:spMkLst>
            <pc:docMk/>
            <pc:sldMk cId="1327983623" sldId="269"/>
            <ac:spMk id="3095" creationId="{75F6FDB4-2351-48C2-A863-2364A02343C0}"/>
          </ac:spMkLst>
        </pc:spChg>
        <pc:picChg chg="mod">
          <ac:chgData name="Barbro Elisabeth Kvaal" userId="555251ed-484a-4a37-aad9-e8bf582dc81f" providerId="ADAL" clId="{A4A2A3A8-97CF-499D-9FE2-F89EA580DB84}" dt="2026-10-05T11:55:28.760" v="567" actId="26606"/>
          <ac:picMkLst>
            <pc:docMk/>
            <pc:sldMk cId="1327983623" sldId="269"/>
            <ac:picMk id="5" creationId="{2B0C8AD7-1587-0D01-19C7-840EFFAB093E}"/>
          </ac:picMkLst>
        </pc:picChg>
        <pc:picChg chg="mod ord">
          <ac:chgData name="Barbro Elisabeth Kvaal" userId="555251ed-484a-4a37-aad9-e8bf582dc81f" providerId="ADAL" clId="{A4A2A3A8-97CF-499D-9FE2-F89EA580DB84}" dt="2026-10-05T11:55:28.760" v="567" actId="26606"/>
          <ac:picMkLst>
            <pc:docMk/>
            <pc:sldMk cId="1327983623" sldId="269"/>
            <ac:picMk id="2050" creationId="{A07BA909-DE98-7FBD-E029-51E2E4C3C6EF}"/>
          </ac:picMkLst>
        </pc:picChg>
        <pc:picChg chg="mod">
          <ac:chgData name="Barbro Elisabeth Kvaal" userId="555251ed-484a-4a37-aad9-e8bf582dc81f" providerId="ADAL" clId="{A4A2A3A8-97CF-499D-9FE2-F89EA580DB84}" dt="2026-10-05T11:55:28.760" v="567" actId="26606"/>
          <ac:picMkLst>
            <pc:docMk/>
            <pc:sldMk cId="1327983623" sldId="269"/>
            <ac:picMk id="3074" creationId="{7EC6E9BA-38A7-4054-A104-5C9F9D604294}"/>
          </ac:picMkLst>
        </pc:picChg>
      </pc:sldChg>
      <pc:sldChg chg="modSp mod">
        <pc:chgData name="Barbro Elisabeth Kvaal" userId="555251ed-484a-4a37-aad9-e8bf582dc81f" providerId="ADAL" clId="{A4A2A3A8-97CF-499D-9FE2-F89EA580DB84}" dt="2026-10-05T11:55:58.048" v="571" actId="6549"/>
        <pc:sldMkLst>
          <pc:docMk/>
          <pc:sldMk cId="209311870" sldId="273"/>
        </pc:sldMkLst>
        <pc:spChg chg="mod">
          <ac:chgData name="Barbro Elisabeth Kvaal" userId="555251ed-484a-4a37-aad9-e8bf582dc81f" providerId="ADAL" clId="{A4A2A3A8-97CF-499D-9FE2-F89EA580DB84}" dt="2026-10-05T11:55:58.048" v="571" actId="6549"/>
          <ac:spMkLst>
            <pc:docMk/>
            <pc:sldMk cId="209311870" sldId="273"/>
            <ac:spMk id="7" creationId="{00000000-0000-0000-0000-000000000000}"/>
          </ac:spMkLst>
        </pc:spChg>
      </pc:sldChg>
      <pc:sldChg chg="addSp delSp modSp mod ord">
        <pc:chgData name="Barbro Elisabeth Kvaal" userId="555251ed-484a-4a37-aad9-e8bf582dc81f" providerId="ADAL" clId="{A4A2A3A8-97CF-499D-9FE2-F89EA580DB84}" dt="2026-10-05T11:59:31.784" v="573"/>
        <pc:sldMkLst>
          <pc:docMk/>
          <pc:sldMk cId="1904462535" sldId="274"/>
        </pc:sldMkLst>
        <pc:spChg chg="mod">
          <ac:chgData name="Barbro Elisabeth Kvaal" userId="555251ed-484a-4a37-aad9-e8bf582dc81f" providerId="ADAL" clId="{A4A2A3A8-97CF-499D-9FE2-F89EA580DB84}" dt="2026-10-01T11:36:17.437" v="489" actId="26606"/>
          <ac:spMkLst>
            <pc:docMk/>
            <pc:sldMk cId="1904462535" sldId="274"/>
            <ac:spMk id="2" creationId="{43592018-F5AB-436E-9DD8-8EB5F42D540E}"/>
          </ac:spMkLst>
        </pc:spChg>
        <pc:spChg chg="mod">
          <ac:chgData name="Barbro Elisabeth Kvaal" userId="555251ed-484a-4a37-aad9-e8bf582dc81f" providerId="ADAL" clId="{A4A2A3A8-97CF-499D-9FE2-F89EA580DB84}" dt="2026-10-01T11:36:17.437" v="489" actId="26606"/>
          <ac:spMkLst>
            <pc:docMk/>
            <pc:sldMk cId="1904462535" sldId="274"/>
            <ac:spMk id="26" creationId="{C94AB415-5FDA-444F-968C-72E651078CDD}"/>
          </ac:spMkLst>
        </pc:spChg>
        <pc:spChg chg="add">
          <ac:chgData name="Barbro Elisabeth Kvaal" userId="555251ed-484a-4a37-aad9-e8bf582dc81f" providerId="ADAL" clId="{A4A2A3A8-97CF-499D-9FE2-F89EA580DB84}" dt="2026-10-01T11:36:17.437" v="489" actId="26606"/>
          <ac:spMkLst>
            <pc:docMk/>
            <pc:sldMk cId="1904462535" sldId="274"/>
            <ac:spMk id="5409" creationId="{F20F2D78-389E-493E-8825-332BBB6CA674}"/>
          </ac:spMkLst>
        </pc:spChg>
        <pc:grpChg chg="add">
          <ac:chgData name="Barbro Elisabeth Kvaal" userId="555251ed-484a-4a37-aad9-e8bf582dc81f" providerId="ADAL" clId="{A4A2A3A8-97CF-499D-9FE2-F89EA580DB84}" dt="2026-10-01T11:36:17.437" v="489" actId="26606"/>
          <ac:grpSpMkLst>
            <pc:docMk/>
            <pc:sldMk cId="1904462535" sldId="274"/>
            <ac:grpSpMk id="5411" creationId="{067F19C3-C09C-4B70-8306-E0ACF405B7CC}"/>
          </ac:grpSpMkLst>
        </pc:grpChg>
        <pc:picChg chg="mod ord">
          <ac:chgData name="Barbro Elisabeth Kvaal" userId="555251ed-484a-4a37-aad9-e8bf582dc81f" providerId="ADAL" clId="{A4A2A3A8-97CF-499D-9FE2-F89EA580DB84}" dt="2026-10-01T11:36:17.437" v="489" actId="26606"/>
          <ac:picMkLst>
            <pc:docMk/>
            <pc:sldMk cId="1904462535" sldId="274"/>
            <ac:picMk id="5122" creationId="{80EBB0C4-C356-3AD7-D42C-54F0834D2F65}"/>
          </ac:picMkLst>
        </pc:picChg>
      </pc:sldChg>
      <pc:sldChg chg="addSp delSp modSp mod">
        <pc:chgData name="Barbro Elisabeth Kvaal" userId="555251ed-484a-4a37-aad9-e8bf582dc81f" providerId="ADAL" clId="{A4A2A3A8-97CF-499D-9FE2-F89EA580DB84}" dt="2026-10-01T11:39:02.390" v="497" actId="26606"/>
        <pc:sldMkLst>
          <pc:docMk/>
          <pc:sldMk cId="4074615545" sldId="288"/>
        </pc:sldMkLst>
        <pc:spChg chg="mod">
          <ac:chgData name="Barbro Elisabeth Kvaal" userId="555251ed-484a-4a37-aad9-e8bf582dc81f" providerId="ADAL" clId="{A4A2A3A8-97CF-499D-9FE2-F89EA580DB84}" dt="2026-10-01T11:39:02.390" v="497" actId="26606"/>
          <ac:spMkLst>
            <pc:docMk/>
            <pc:sldMk cId="4074615545" sldId="288"/>
            <ac:spMk id="2" creationId="{95FC12C4-FDEC-935F-D032-96B5BFB8A38E}"/>
          </ac:spMkLst>
        </pc:spChg>
        <pc:spChg chg="mod">
          <ac:chgData name="Barbro Elisabeth Kvaal" userId="555251ed-484a-4a37-aad9-e8bf582dc81f" providerId="ADAL" clId="{A4A2A3A8-97CF-499D-9FE2-F89EA580DB84}" dt="2026-10-01T11:39:02.390" v="497" actId="26606"/>
          <ac:spMkLst>
            <pc:docMk/>
            <pc:sldMk cId="4074615545" sldId="288"/>
            <ac:spMk id="3" creationId="{BBE0C5FB-C329-7DA0-932C-4EFA6EAE7E74}"/>
          </ac:spMkLst>
        </pc:spChg>
        <pc:grpChg chg="add">
          <ac:chgData name="Barbro Elisabeth Kvaal" userId="555251ed-484a-4a37-aad9-e8bf582dc81f" providerId="ADAL" clId="{A4A2A3A8-97CF-499D-9FE2-F89EA580DB84}" dt="2026-10-01T11:39:02.390" v="497" actId="26606"/>
          <ac:grpSpMkLst>
            <pc:docMk/>
            <pc:sldMk cId="4074615545" sldId="288"/>
            <ac:grpSpMk id="7224" creationId="{114ED94A-C85D-4CD3-4205-438D21CE6B38}"/>
          </ac:grpSpMkLst>
        </pc:grpChg>
        <pc:picChg chg="add mod">
          <ac:chgData name="Barbro Elisabeth Kvaal" userId="555251ed-484a-4a37-aad9-e8bf582dc81f" providerId="ADAL" clId="{A4A2A3A8-97CF-499D-9FE2-F89EA580DB84}" dt="2026-10-01T11:39:02.390" v="497" actId="26606"/>
          <ac:picMkLst>
            <pc:docMk/>
            <pc:sldMk cId="4074615545" sldId="288"/>
            <ac:picMk id="5" creationId="{51E4F039-9976-7D70-6B39-186999B449FE}"/>
          </ac:picMkLst>
        </pc:picChg>
      </pc:sldChg>
      <pc:sldChg chg="modSp mod">
        <pc:chgData name="Barbro Elisabeth Kvaal" userId="555251ed-484a-4a37-aad9-e8bf582dc81f" providerId="ADAL" clId="{A4A2A3A8-97CF-499D-9FE2-F89EA580DB84}" dt="2026-10-05T11:39:21.709" v="511" actId="313"/>
        <pc:sldMkLst>
          <pc:docMk/>
          <pc:sldMk cId="1626991262" sldId="299"/>
        </pc:sldMkLst>
        <pc:spChg chg="mod">
          <ac:chgData name="Barbro Elisabeth Kvaal" userId="555251ed-484a-4a37-aad9-e8bf582dc81f" providerId="ADAL" clId="{A4A2A3A8-97CF-499D-9FE2-F89EA580DB84}" dt="2026-10-05T11:39:21.709" v="511" actId="313"/>
          <ac:spMkLst>
            <pc:docMk/>
            <pc:sldMk cId="1626991262" sldId="299"/>
            <ac:spMk id="67" creationId="{CAAB89E6-3858-43AA-983A-7D99A64EBF5D}"/>
          </ac:spMkLst>
        </pc:spChg>
      </pc:sldChg>
      <pc:sldChg chg="addSp delSp modSp mod setBg setClrOvrMap">
        <pc:chgData name="Barbro Elisabeth Kvaal" userId="555251ed-484a-4a37-aad9-e8bf582dc81f" providerId="ADAL" clId="{A4A2A3A8-97CF-499D-9FE2-F89EA580DB84}" dt="2026-10-06T11:21:27.329" v="644" actId="26606"/>
        <pc:sldMkLst>
          <pc:docMk/>
          <pc:sldMk cId="1869666959" sldId="309"/>
        </pc:sldMkLst>
        <pc:spChg chg="mod">
          <ac:chgData name="Barbro Elisabeth Kvaal" userId="555251ed-484a-4a37-aad9-e8bf582dc81f" providerId="ADAL" clId="{A4A2A3A8-97CF-499D-9FE2-F89EA580DB84}" dt="2026-10-06T11:21:27.329" v="644" actId="26606"/>
          <ac:spMkLst>
            <pc:docMk/>
            <pc:sldMk cId="1869666959" sldId="309"/>
            <ac:spMk id="2" creationId="{D9040503-7523-4F68-98D8-AEB9EDCBCBFC}"/>
          </ac:spMkLst>
        </pc:spChg>
        <pc:spChg chg="mod">
          <ac:chgData name="Barbro Elisabeth Kvaal" userId="555251ed-484a-4a37-aad9-e8bf582dc81f" providerId="ADAL" clId="{A4A2A3A8-97CF-499D-9FE2-F89EA580DB84}" dt="2026-10-06T11:21:27.329" v="644" actId="26606"/>
          <ac:spMkLst>
            <pc:docMk/>
            <pc:sldMk cId="1869666959" sldId="309"/>
            <ac:spMk id="3" creationId="{2B0BCB8D-BA3A-4E1F-8120-4D211D2588B3}"/>
          </ac:spMkLst>
        </pc:spChg>
        <pc:spChg chg="del">
          <ac:chgData name="Barbro Elisabeth Kvaal" userId="555251ed-484a-4a37-aad9-e8bf582dc81f" providerId="ADAL" clId="{A4A2A3A8-97CF-499D-9FE2-F89EA580DB84}" dt="2026-10-06T11:21:27.329" v="644" actId="26606"/>
          <ac:spMkLst>
            <pc:docMk/>
            <pc:sldMk cId="1869666959" sldId="309"/>
            <ac:spMk id="19" creationId="{5CB593EA-2F98-479F-B4C4-F366571FA64D}"/>
          </ac:spMkLst>
        </pc:spChg>
        <pc:spChg chg="del">
          <ac:chgData name="Barbro Elisabeth Kvaal" userId="555251ed-484a-4a37-aad9-e8bf582dc81f" providerId="ADAL" clId="{A4A2A3A8-97CF-499D-9FE2-F89EA580DB84}" dt="2026-10-06T11:21:27.329" v="644" actId="26606"/>
          <ac:spMkLst>
            <pc:docMk/>
            <pc:sldMk cId="1869666959" sldId="309"/>
            <ac:spMk id="21" creationId="{39BEB6D0-9E4E-4221-93D1-74ABECEE9EFC}"/>
          </ac:spMkLst>
        </pc:spChg>
        <pc:spChg chg="add">
          <ac:chgData name="Barbro Elisabeth Kvaal" userId="555251ed-484a-4a37-aad9-e8bf582dc81f" providerId="ADAL" clId="{A4A2A3A8-97CF-499D-9FE2-F89EA580DB84}" dt="2026-10-06T11:21:27.329" v="644" actId="26606"/>
          <ac:spMkLst>
            <pc:docMk/>
            <pc:sldMk cId="1869666959" sldId="309"/>
            <ac:spMk id="26" creationId="{0EFD753D-6A49-46DD-9E82-AA6E2C62B461}"/>
          </ac:spMkLst>
        </pc:spChg>
        <pc:spChg chg="add">
          <ac:chgData name="Barbro Elisabeth Kvaal" userId="555251ed-484a-4a37-aad9-e8bf582dc81f" providerId="ADAL" clId="{A4A2A3A8-97CF-499D-9FE2-F89EA580DB84}" dt="2026-10-06T11:21:27.329" v="644" actId="26606"/>
          <ac:spMkLst>
            <pc:docMk/>
            <pc:sldMk cId="1869666959" sldId="309"/>
            <ac:spMk id="28" creationId="{138A5824-1F4A-4EE7-BC13-5BB48FC0809B}"/>
          </ac:spMkLst>
        </pc:spChg>
        <pc:spChg chg="add">
          <ac:chgData name="Barbro Elisabeth Kvaal" userId="555251ed-484a-4a37-aad9-e8bf582dc81f" providerId="ADAL" clId="{A4A2A3A8-97CF-499D-9FE2-F89EA580DB84}" dt="2026-10-06T11:21:27.329" v="644" actId="26606"/>
          <ac:spMkLst>
            <pc:docMk/>
            <pc:sldMk cId="1869666959" sldId="309"/>
            <ac:spMk id="30" creationId="{0F8BFD3B-29FB-4A95-BB51-220F8A6C5746}"/>
          </ac:spMkLst>
        </pc:spChg>
        <pc:picChg chg="mod ord">
          <ac:chgData name="Barbro Elisabeth Kvaal" userId="555251ed-484a-4a37-aad9-e8bf582dc81f" providerId="ADAL" clId="{A4A2A3A8-97CF-499D-9FE2-F89EA580DB84}" dt="2026-10-06T11:21:27.329" v="644" actId="26606"/>
          <ac:picMkLst>
            <pc:docMk/>
            <pc:sldMk cId="1869666959" sldId="309"/>
            <ac:picMk id="6" creationId="{09620FBC-7C15-4CCC-94AE-211CBB7E23FF}"/>
          </ac:picMkLst>
        </pc:picChg>
        <pc:picChg chg="mod ord">
          <ac:chgData name="Barbro Elisabeth Kvaal" userId="555251ed-484a-4a37-aad9-e8bf582dc81f" providerId="ADAL" clId="{A4A2A3A8-97CF-499D-9FE2-F89EA580DB84}" dt="2026-10-06T11:21:27.329" v="644" actId="26606"/>
          <ac:picMkLst>
            <pc:docMk/>
            <pc:sldMk cId="1869666959" sldId="309"/>
            <ac:picMk id="10" creationId="{00000000-0000-0000-0000-000000000000}"/>
          </ac:picMkLst>
        </pc:picChg>
        <pc:picChg chg="mod ord">
          <ac:chgData name="Barbro Elisabeth Kvaal" userId="555251ed-484a-4a37-aad9-e8bf582dc81f" providerId="ADAL" clId="{A4A2A3A8-97CF-499D-9FE2-F89EA580DB84}" dt="2026-10-06T11:21:27.329" v="644" actId="26606"/>
          <ac:picMkLst>
            <pc:docMk/>
            <pc:sldMk cId="1869666959" sldId="309"/>
            <ac:picMk id="14" creationId="{BC9CEC36-648A-23A9-174E-BEAC22479DD0}"/>
          </ac:picMkLst>
        </pc:picChg>
      </pc:sldChg>
      <pc:sldChg chg="addSp delSp modSp mod">
        <pc:chgData name="Barbro Elisabeth Kvaal" userId="555251ed-484a-4a37-aad9-e8bf582dc81f" providerId="ADAL" clId="{A4A2A3A8-97CF-499D-9FE2-F89EA580DB84}" dt="2026-10-05T11:53:50.967" v="555" actId="26606"/>
        <pc:sldMkLst>
          <pc:docMk/>
          <pc:sldMk cId="2726016736" sldId="312"/>
        </pc:sldMkLst>
        <pc:spChg chg="mod">
          <ac:chgData name="Barbro Elisabeth Kvaal" userId="555251ed-484a-4a37-aad9-e8bf582dc81f" providerId="ADAL" clId="{A4A2A3A8-97CF-499D-9FE2-F89EA580DB84}" dt="2026-10-01T09:16:25.082" v="428" actId="26606"/>
          <ac:spMkLst>
            <pc:docMk/>
            <pc:sldMk cId="2726016736" sldId="312"/>
            <ac:spMk id="3" creationId="{3A532FBF-ED11-8539-6986-35AE5CBE2FB7}"/>
          </ac:spMkLst>
        </pc:spChg>
        <pc:spChg chg="mod">
          <ac:chgData name="Barbro Elisabeth Kvaal" userId="555251ed-484a-4a37-aad9-e8bf582dc81f" providerId="ADAL" clId="{A4A2A3A8-97CF-499D-9FE2-F89EA580DB84}" dt="2026-10-05T11:53:50.967" v="555" actId="26606"/>
          <ac:spMkLst>
            <pc:docMk/>
            <pc:sldMk cId="2726016736" sldId="312"/>
            <ac:spMk id="14" creationId="{F0977AAC-3F2D-4D6F-81CE-06D25A90116E}"/>
          </ac:spMkLst>
        </pc:spChg>
        <pc:spChg chg="mod">
          <ac:chgData name="Barbro Elisabeth Kvaal" userId="555251ed-484a-4a37-aad9-e8bf582dc81f" providerId="ADAL" clId="{A4A2A3A8-97CF-499D-9FE2-F89EA580DB84}" dt="2026-10-05T11:53:50.967" v="555" actId="26606"/>
          <ac:spMkLst>
            <pc:docMk/>
            <pc:sldMk cId="2726016736" sldId="312"/>
            <ac:spMk id="16" creationId="{A8B9FB62-4342-425B-B83B-48E6953F633E}"/>
          </ac:spMkLst>
        </pc:spChg>
        <pc:spChg chg="add del">
          <ac:chgData name="Barbro Elisabeth Kvaal" userId="555251ed-484a-4a37-aad9-e8bf582dc81f" providerId="ADAL" clId="{A4A2A3A8-97CF-499D-9FE2-F89EA580DB84}" dt="2026-10-05T11:53:50.967" v="555" actId="26606"/>
          <ac:spMkLst>
            <pc:docMk/>
            <pc:sldMk cId="2726016736" sldId="312"/>
            <ac:spMk id="85" creationId="{889D5D69-307E-4862-950C-1A7CC8A22B4A}"/>
          </ac:spMkLst>
        </pc:spChg>
        <pc:spChg chg="add del">
          <ac:chgData name="Barbro Elisabeth Kvaal" userId="555251ed-484a-4a37-aad9-e8bf582dc81f" providerId="ADAL" clId="{A4A2A3A8-97CF-499D-9FE2-F89EA580DB84}" dt="2026-10-05T11:53:50.967" v="555" actId="26606"/>
          <ac:spMkLst>
            <pc:docMk/>
            <pc:sldMk cId="2726016736" sldId="312"/>
            <ac:spMk id="87" creationId="{2100E061-779B-4006-BC39-114A057A7178}"/>
          </ac:spMkLst>
        </pc:spChg>
        <pc:spChg chg="add del">
          <ac:chgData name="Barbro Elisabeth Kvaal" userId="555251ed-484a-4a37-aad9-e8bf582dc81f" providerId="ADAL" clId="{A4A2A3A8-97CF-499D-9FE2-F89EA580DB84}" dt="2026-10-05T11:53:50.967" v="555" actId="26606"/>
          <ac:spMkLst>
            <pc:docMk/>
            <pc:sldMk cId="2726016736" sldId="312"/>
            <ac:spMk id="91" creationId="{6CB927A4-E432-4310-9CD5-E89FF5063179}"/>
          </ac:spMkLst>
        </pc:spChg>
        <pc:spChg chg="add del">
          <ac:chgData name="Barbro Elisabeth Kvaal" userId="555251ed-484a-4a37-aad9-e8bf582dc81f" providerId="ADAL" clId="{A4A2A3A8-97CF-499D-9FE2-F89EA580DB84}" dt="2026-10-05T11:53:50.967" v="555" actId="26606"/>
          <ac:spMkLst>
            <pc:docMk/>
            <pc:sldMk cId="2726016736" sldId="312"/>
            <ac:spMk id="93" creationId="{E3020543-B24B-4EC4-8FFC-8DD88EEA91A8}"/>
          </ac:spMkLst>
        </pc:spChg>
        <pc:spChg chg="add del">
          <ac:chgData name="Barbro Elisabeth Kvaal" userId="555251ed-484a-4a37-aad9-e8bf582dc81f" providerId="ADAL" clId="{A4A2A3A8-97CF-499D-9FE2-F89EA580DB84}" dt="2026-10-05T11:53:50.967" v="555" actId="26606"/>
          <ac:spMkLst>
            <pc:docMk/>
            <pc:sldMk cId="2726016736" sldId="312"/>
            <ac:spMk id="95" creationId="{1453BF6C-B012-48B7-B4E8-6D7AC7C27D02}"/>
          </ac:spMkLst>
        </pc:spChg>
        <pc:spChg chg="add">
          <ac:chgData name="Barbro Elisabeth Kvaal" userId="555251ed-484a-4a37-aad9-e8bf582dc81f" providerId="ADAL" clId="{A4A2A3A8-97CF-499D-9FE2-F89EA580DB84}" dt="2026-10-05T11:53:50.967" v="555" actId="26606"/>
          <ac:spMkLst>
            <pc:docMk/>
            <pc:sldMk cId="2726016736" sldId="312"/>
            <ac:spMk id="100" creationId="{04812C46-200A-4DEB-A05E-3ED6C68C2387}"/>
          </ac:spMkLst>
        </pc:spChg>
        <pc:spChg chg="add">
          <ac:chgData name="Barbro Elisabeth Kvaal" userId="555251ed-484a-4a37-aad9-e8bf582dc81f" providerId="ADAL" clId="{A4A2A3A8-97CF-499D-9FE2-F89EA580DB84}" dt="2026-10-05T11:53:50.967" v="555" actId="26606"/>
          <ac:spMkLst>
            <pc:docMk/>
            <pc:sldMk cId="2726016736" sldId="312"/>
            <ac:spMk id="102" creationId="{D1EA859B-E555-4109-94F3-6700E046E008}"/>
          </ac:spMkLst>
        </pc:spChg>
        <pc:picChg chg="mod">
          <ac:chgData name="Barbro Elisabeth Kvaal" userId="555251ed-484a-4a37-aad9-e8bf582dc81f" providerId="ADAL" clId="{A4A2A3A8-97CF-499D-9FE2-F89EA580DB84}" dt="2026-10-05T11:53:50.967" v="555" actId="26606"/>
          <ac:picMkLst>
            <pc:docMk/>
            <pc:sldMk cId="2726016736" sldId="312"/>
            <ac:picMk id="7" creationId="{FDC22974-6C70-41D7-815D-1A4EACACC824}"/>
          </ac:picMkLst>
        </pc:picChg>
      </pc:sldChg>
      <pc:sldChg chg="addSp delSp modSp mod modClrScheme delDesignElem chgLayout">
        <pc:chgData name="Barbro Elisabeth Kvaal" userId="555251ed-484a-4a37-aad9-e8bf582dc81f" providerId="ADAL" clId="{A4A2A3A8-97CF-499D-9FE2-F89EA580DB84}" dt="2026-10-06T10:07:12.641" v="575" actId="6549"/>
        <pc:sldMkLst>
          <pc:docMk/>
          <pc:sldMk cId="4195851227" sldId="316"/>
        </pc:sldMkLst>
        <pc:spChg chg="mod ord">
          <ac:chgData name="Barbro Elisabeth Kvaal" userId="555251ed-484a-4a37-aad9-e8bf582dc81f" providerId="ADAL" clId="{A4A2A3A8-97CF-499D-9FE2-F89EA580DB84}" dt="2026-10-06T10:07:12.641" v="575" actId="6549"/>
          <ac:spMkLst>
            <pc:docMk/>
            <pc:sldMk cId="4195851227" sldId="316"/>
            <ac:spMk id="3" creationId="{0536AC3C-B06A-49C5-A200-77C95F5DCC1A}"/>
          </ac:spMkLst>
        </pc:spChg>
        <pc:spChg chg="mod ord">
          <ac:chgData name="Barbro Elisabeth Kvaal" userId="555251ed-484a-4a37-aad9-e8bf582dc81f" providerId="ADAL" clId="{A4A2A3A8-97CF-499D-9FE2-F89EA580DB84}" dt="2026-10-01T08:34:12.662" v="348" actId="26606"/>
          <ac:spMkLst>
            <pc:docMk/>
            <pc:sldMk cId="4195851227" sldId="316"/>
            <ac:spMk id="5" creationId="{41FAEC45-DAF5-934E-79EF-B43B1F1E3E14}"/>
          </ac:spMkLst>
        </pc:spChg>
        <pc:spChg chg="add">
          <ac:chgData name="Barbro Elisabeth Kvaal" userId="555251ed-484a-4a37-aad9-e8bf582dc81f" providerId="ADAL" clId="{A4A2A3A8-97CF-499D-9FE2-F89EA580DB84}" dt="2026-10-01T08:34:12.662" v="348" actId="26606"/>
          <ac:spMkLst>
            <pc:docMk/>
            <pc:sldMk cId="4195851227" sldId="316"/>
            <ac:spMk id="10" creationId="{F837543A-6020-4505-A233-C9DB4BF74011}"/>
          </ac:spMkLst>
        </pc:spChg>
        <pc:spChg chg="add">
          <ac:chgData name="Barbro Elisabeth Kvaal" userId="555251ed-484a-4a37-aad9-e8bf582dc81f" providerId="ADAL" clId="{A4A2A3A8-97CF-499D-9FE2-F89EA580DB84}" dt="2026-10-01T08:34:12.662" v="348" actId="26606"/>
          <ac:spMkLst>
            <pc:docMk/>
            <pc:sldMk cId="4195851227" sldId="316"/>
            <ac:spMk id="12" creationId="{35B16301-FB18-48BA-A6DD-C37CAF6F9A18}"/>
          </ac:spMkLst>
        </pc:spChg>
        <pc:spChg chg="add">
          <ac:chgData name="Barbro Elisabeth Kvaal" userId="555251ed-484a-4a37-aad9-e8bf582dc81f" providerId="ADAL" clId="{A4A2A3A8-97CF-499D-9FE2-F89EA580DB84}" dt="2026-10-01T08:34:12.662" v="348" actId="26606"/>
          <ac:spMkLst>
            <pc:docMk/>
            <pc:sldMk cId="4195851227" sldId="316"/>
            <ac:spMk id="14" creationId="{C3C0D90E-074A-4F52-9B11-B52BEF4BCBE5}"/>
          </ac:spMkLst>
        </pc:spChg>
        <pc:spChg chg="add">
          <ac:chgData name="Barbro Elisabeth Kvaal" userId="555251ed-484a-4a37-aad9-e8bf582dc81f" providerId="ADAL" clId="{A4A2A3A8-97CF-499D-9FE2-F89EA580DB84}" dt="2026-10-01T08:34:12.662" v="348" actId="26606"/>
          <ac:spMkLst>
            <pc:docMk/>
            <pc:sldMk cId="4195851227" sldId="316"/>
            <ac:spMk id="16" creationId="{CABBD4C1-E6F8-46F6-8152-A8A97490BF4D}"/>
          </ac:spMkLst>
        </pc:spChg>
        <pc:spChg chg="add">
          <ac:chgData name="Barbro Elisabeth Kvaal" userId="555251ed-484a-4a37-aad9-e8bf582dc81f" providerId="ADAL" clId="{A4A2A3A8-97CF-499D-9FE2-F89EA580DB84}" dt="2026-10-01T08:34:12.662" v="348" actId="26606"/>
          <ac:spMkLst>
            <pc:docMk/>
            <pc:sldMk cId="4195851227" sldId="316"/>
            <ac:spMk id="18" creationId="{83BA5EF5-1FE9-4BF9-83BB-269BCDDF6156}"/>
          </ac:spMkLst>
        </pc:spChg>
        <pc:spChg chg="add">
          <ac:chgData name="Barbro Elisabeth Kvaal" userId="555251ed-484a-4a37-aad9-e8bf582dc81f" providerId="ADAL" clId="{A4A2A3A8-97CF-499D-9FE2-F89EA580DB84}" dt="2026-10-01T08:34:12.662" v="348" actId="26606"/>
          <ac:spMkLst>
            <pc:docMk/>
            <pc:sldMk cId="4195851227" sldId="316"/>
            <ac:spMk id="22" creationId="{88853921-7BC9-4BDE-ACAB-133C683C82D6}"/>
          </ac:spMkLst>
        </pc:spChg>
        <pc:spChg chg="add">
          <ac:chgData name="Barbro Elisabeth Kvaal" userId="555251ed-484a-4a37-aad9-e8bf582dc81f" providerId="ADAL" clId="{A4A2A3A8-97CF-499D-9FE2-F89EA580DB84}" dt="2026-10-01T08:34:12.662" v="348" actId="26606"/>
          <ac:spMkLst>
            <pc:docMk/>
            <pc:sldMk cId="4195851227" sldId="316"/>
            <ac:spMk id="24" creationId="{09192968-3AE7-4470-A61C-97294BB92731}"/>
          </ac:spMkLst>
        </pc:spChg>
        <pc:spChg chg="add">
          <ac:chgData name="Barbro Elisabeth Kvaal" userId="555251ed-484a-4a37-aad9-e8bf582dc81f" providerId="ADAL" clId="{A4A2A3A8-97CF-499D-9FE2-F89EA580DB84}" dt="2026-10-01T08:34:12.662" v="348" actId="26606"/>
          <ac:spMkLst>
            <pc:docMk/>
            <pc:sldMk cId="4195851227" sldId="316"/>
            <ac:spMk id="26" creationId="{3AB72E55-43E4-4356-BFE8-E2102CB0B505}"/>
          </ac:spMkLst>
        </pc:spChg>
      </pc:sldChg>
      <pc:sldChg chg="addSp delSp modSp mod">
        <pc:chgData name="Barbro Elisabeth Kvaal" userId="555251ed-484a-4a37-aad9-e8bf582dc81f" providerId="ADAL" clId="{A4A2A3A8-97CF-499D-9FE2-F89EA580DB84}" dt="2026-10-06T10:24:44.898" v="609" actId="26606"/>
        <pc:sldMkLst>
          <pc:docMk/>
          <pc:sldMk cId="0" sldId="324"/>
        </pc:sldMkLst>
        <pc:spChg chg="mod">
          <ac:chgData name="Barbro Elisabeth Kvaal" userId="555251ed-484a-4a37-aad9-e8bf582dc81f" providerId="ADAL" clId="{A4A2A3A8-97CF-499D-9FE2-F89EA580DB84}" dt="2026-10-06T10:24:44.898" v="609" actId="26606"/>
          <ac:spMkLst>
            <pc:docMk/>
            <pc:sldMk cId="0" sldId="324"/>
            <ac:spMk id="2" creationId="{00000000-0000-0000-0000-000000000000}"/>
          </ac:spMkLst>
        </pc:spChg>
        <pc:spChg chg="mod">
          <ac:chgData name="Barbro Elisabeth Kvaal" userId="555251ed-484a-4a37-aad9-e8bf582dc81f" providerId="ADAL" clId="{A4A2A3A8-97CF-499D-9FE2-F89EA580DB84}" dt="2026-10-06T10:24:44.898" v="609" actId="26606"/>
          <ac:spMkLst>
            <pc:docMk/>
            <pc:sldMk cId="0" sldId="324"/>
            <ac:spMk id="4" creationId="{9D2F85C5-4EF9-49EF-9760-C6E378EAABC5}"/>
          </ac:spMkLst>
        </pc:spChg>
        <pc:spChg chg="del">
          <ac:chgData name="Barbro Elisabeth Kvaal" userId="555251ed-484a-4a37-aad9-e8bf582dc81f" providerId="ADAL" clId="{A4A2A3A8-97CF-499D-9FE2-F89EA580DB84}" dt="2026-10-06T10:24:44.898" v="609" actId="26606"/>
          <ac:spMkLst>
            <pc:docMk/>
            <pc:sldMk cId="0" sldId="324"/>
            <ac:spMk id="2055" creationId="{327D73B4-9F5C-4A64-A179-51B9500CB8B5}"/>
          </ac:spMkLst>
        </pc:spChg>
        <pc:spChg chg="del">
          <ac:chgData name="Barbro Elisabeth Kvaal" userId="555251ed-484a-4a37-aad9-e8bf582dc81f" providerId="ADAL" clId="{A4A2A3A8-97CF-499D-9FE2-F89EA580DB84}" dt="2026-10-06T10:24:44.898" v="609" actId="26606"/>
          <ac:spMkLst>
            <pc:docMk/>
            <pc:sldMk cId="0" sldId="324"/>
            <ac:spMk id="2057" creationId="{C1F06963-6374-4B48-844F-071A9BAAAE02}"/>
          </ac:spMkLst>
        </pc:spChg>
        <pc:spChg chg="del">
          <ac:chgData name="Barbro Elisabeth Kvaal" userId="555251ed-484a-4a37-aad9-e8bf582dc81f" providerId="ADAL" clId="{A4A2A3A8-97CF-499D-9FE2-F89EA580DB84}" dt="2026-10-06T10:24:44.898" v="609" actId="26606"/>
          <ac:spMkLst>
            <pc:docMk/>
            <pc:sldMk cId="0" sldId="324"/>
            <ac:spMk id="2059" creationId="{6CB927A4-E432-4310-9CD5-E89FF5063179}"/>
          </ac:spMkLst>
        </pc:spChg>
        <pc:spChg chg="del">
          <ac:chgData name="Barbro Elisabeth Kvaal" userId="555251ed-484a-4a37-aad9-e8bf582dc81f" providerId="ADAL" clId="{A4A2A3A8-97CF-499D-9FE2-F89EA580DB84}" dt="2026-10-06T10:24:44.898" v="609" actId="26606"/>
          <ac:spMkLst>
            <pc:docMk/>
            <pc:sldMk cId="0" sldId="324"/>
            <ac:spMk id="2061" creationId="{1453BF6C-B012-48B7-B4E8-6D7AC7C27D02}"/>
          </ac:spMkLst>
        </pc:spChg>
        <pc:spChg chg="del">
          <ac:chgData name="Barbro Elisabeth Kvaal" userId="555251ed-484a-4a37-aad9-e8bf582dc81f" providerId="ADAL" clId="{A4A2A3A8-97CF-499D-9FE2-F89EA580DB84}" dt="2026-10-06T10:24:44.898" v="609" actId="26606"/>
          <ac:spMkLst>
            <pc:docMk/>
            <pc:sldMk cId="0" sldId="324"/>
            <ac:spMk id="2063" creationId="{E3020543-B24B-4EC4-8FFC-8DD88EEA91A8}"/>
          </ac:spMkLst>
        </pc:spChg>
        <pc:grpChg chg="add">
          <ac:chgData name="Barbro Elisabeth Kvaal" userId="555251ed-484a-4a37-aad9-e8bf582dc81f" providerId="ADAL" clId="{A4A2A3A8-97CF-499D-9FE2-F89EA580DB84}" dt="2026-10-06T10:24:44.898" v="609" actId="26606"/>
          <ac:grpSpMkLst>
            <pc:docMk/>
            <pc:sldMk cId="0" sldId="324"/>
            <ac:grpSpMk id="2070" creationId="{BE589684-54CA-64D8-C963-5F19FF75BF72}"/>
          </ac:grpSpMkLst>
        </pc:grpChg>
        <pc:picChg chg="mod">
          <ac:chgData name="Barbro Elisabeth Kvaal" userId="555251ed-484a-4a37-aad9-e8bf582dc81f" providerId="ADAL" clId="{A4A2A3A8-97CF-499D-9FE2-F89EA580DB84}" dt="2026-10-06T10:24:44.898" v="609" actId="26606"/>
          <ac:picMkLst>
            <pc:docMk/>
            <pc:sldMk cId="0" sldId="324"/>
            <ac:picMk id="2050" creationId="{5A86F931-4ED4-4743-8657-06BEF7D7FAAE}"/>
          </ac:picMkLst>
        </pc:picChg>
        <pc:cxnChg chg="del">
          <ac:chgData name="Barbro Elisabeth Kvaal" userId="555251ed-484a-4a37-aad9-e8bf582dc81f" providerId="ADAL" clId="{A4A2A3A8-97CF-499D-9FE2-F89EA580DB84}" dt="2026-10-06T10:24:44.898" v="609" actId="26606"/>
          <ac:cxnSpMkLst>
            <pc:docMk/>
            <pc:sldMk cId="0" sldId="324"/>
            <ac:cxnSpMk id="2065" creationId="{C49DA8F6-BCC1-4447-B54C-57856834B94B}"/>
          </ac:cxnSpMkLst>
        </pc:cxnChg>
      </pc:sldChg>
      <pc:sldChg chg="addSp delSp modSp mod">
        <pc:chgData name="Barbro Elisabeth Kvaal" userId="555251ed-484a-4a37-aad9-e8bf582dc81f" providerId="ADAL" clId="{A4A2A3A8-97CF-499D-9FE2-F89EA580DB84}" dt="2026-10-05T12:00:56.229" v="574" actId="26606"/>
        <pc:sldMkLst>
          <pc:docMk/>
          <pc:sldMk cId="3317259328" sldId="334"/>
        </pc:sldMkLst>
        <pc:spChg chg="mod ord">
          <ac:chgData name="Barbro Elisabeth Kvaal" userId="555251ed-484a-4a37-aad9-e8bf582dc81f" providerId="ADAL" clId="{A4A2A3A8-97CF-499D-9FE2-F89EA580DB84}" dt="2026-10-05T12:00:56.229" v="574" actId="26606"/>
          <ac:spMkLst>
            <pc:docMk/>
            <pc:sldMk cId="3317259328" sldId="334"/>
            <ac:spMk id="2" creationId="{5EED9D5A-E57E-4041-A45C-7E893867FBC8}"/>
          </ac:spMkLst>
        </pc:spChg>
        <pc:spChg chg="mod ord">
          <ac:chgData name="Barbro Elisabeth Kvaal" userId="555251ed-484a-4a37-aad9-e8bf582dc81f" providerId="ADAL" clId="{A4A2A3A8-97CF-499D-9FE2-F89EA580DB84}" dt="2026-10-05T12:00:56.229" v="574" actId="26606"/>
          <ac:spMkLst>
            <pc:docMk/>
            <pc:sldMk cId="3317259328" sldId="334"/>
            <ac:spMk id="3" creationId="{7EAF5E12-A6C0-C970-A8B1-5FE6E6247374}"/>
          </ac:spMkLst>
        </pc:spChg>
        <pc:spChg chg="mod ord">
          <ac:chgData name="Barbro Elisabeth Kvaal" userId="555251ed-484a-4a37-aad9-e8bf582dc81f" providerId="ADAL" clId="{A4A2A3A8-97CF-499D-9FE2-F89EA580DB84}" dt="2026-10-05T12:00:56.229" v="574" actId="26606"/>
          <ac:spMkLst>
            <pc:docMk/>
            <pc:sldMk cId="3317259328" sldId="334"/>
            <ac:spMk id="4" creationId="{31CE7603-ED46-41BF-9BAB-FB93CB217209}"/>
          </ac:spMkLst>
        </pc:spChg>
        <pc:spChg chg="add del">
          <ac:chgData name="Barbro Elisabeth Kvaal" userId="555251ed-484a-4a37-aad9-e8bf582dc81f" providerId="ADAL" clId="{A4A2A3A8-97CF-499D-9FE2-F89EA580DB84}" dt="2026-10-05T12:00:56.229" v="574" actId="26606"/>
          <ac:spMkLst>
            <pc:docMk/>
            <pc:sldMk cId="3317259328" sldId="334"/>
            <ac:spMk id="29828" creationId="{4DD35268-6FBE-0BCD-C050-3F804C7C54A2}"/>
          </ac:spMkLst>
        </pc:spChg>
        <pc:spChg chg="add">
          <ac:chgData name="Barbro Elisabeth Kvaal" userId="555251ed-484a-4a37-aad9-e8bf582dc81f" providerId="ADAL" clId="{A4A2A3A8-97CF-499D-9FE2-F89EA580DB84}" dt="2026-10-05T12:00:56.229" v="574" actId="26606"/>
          <ac:spMkLst>
            <pc:docMk/>
            <pc:sldMk cId="3317259328" sldId="334"/>
            <ac:spMk id="29835" creationId="{53B475F8-50AE-46A0-9943-B2B63183D50C}"/>
          </ac:spMkLst>
        </pc:spChg>
        <pc:spChg chg="add">
          <ac:chgData name="Barbro Elisabeth Kvaal" userId="555251ed-484a-4a37-aad9-e8bf582dc81f" providerId="ADAL" clId="{A4A2A3A8-97CF-499D-9FE2-F89EA580DB84}" dt="2026-10-05T12:00:56.229" v="574" actId="26606"/>
          <ac:spMkLst>
            <pc:docMk/>
            <pc:sldMk cId="3317259328" sldId="334"/>
            <ac:spMk id="29837" creationId="{75F6FDB4-2351-48C2-A863-2364A02343C0}"/>
          </ac:spMkLst>
        </pc:spChg>
        <pc:grpChg chg="add del">
          <ac:chgData name="Barbro Elisabeth Kvaal" userId="555251ed-484a-4a37-aad9-e8bf582dc81f" providerId="ADAL" clId="{A4A2A3A8-97CF-499D-9FE2-F89EA580DB84}" dt="2026-10-05T12:00:56.229" v="574" actId="26606"/>
          <ac:grpSpMkLst>
            <pc:docMk/>
            <pc:sldMk cId="3317259328" sldId="334"/>
            <ac:grpSpMk id="29829" creationId="{F3A0B02E-2A29-A1CD-0D60-A9E1681AF3C7}"/>
          </ac:grpSpMkLst>
        </pc:grpChg>
        <pc:picChg chg="mod ord">
          <ac:chgData name="Barbro Elisabeth Kvaal" userId="555251ed-484a-4a37-aad9-e8bf582dc81f" providerId="ADAL" clId="{A4A2A3A8-97CF-499D-9FE2-F89EA580DB84}" dt="2026-10-05T12:00:56.229" v="574" actId="26606"/>
          <ac:picMkLst>
            <pc:docMk/>
            <pc:sldMk cId="3317259328" sldId="334"/>
            <ac:picMk id="8" creationId="{03F47626-0C42-A229-F0D7-BAD07CC0987A}"/>
          </ac:picMkLst>
        </pc:picChg>
        <pc:picChg chg="mod ord">
          <ac:chgData name="Barbro Elisabeth Kvaal" userId="555251ed-484a-4a37-aad9-e8bf582dc81f" providerId="ADAL" clId="{A4A2A3A8-97CF-499D-9FE2-F89EA580DB84}" dt="2026-10-05T12:00:56.229" v="574" actId="26606"/>
          <ac:picMkLst>
            <pc:docMk/>
            <pc:sldMk cId="3317259328" sldId="334"/>
            <ac:picMk id="17" creationId="{9AAE0D88-A39E-4872-BD03-19CEC392EA26}"/>
          </ac:picMkLst>
        </pc:picChg>
        <pc:picChg chg="mod">
          <ac:chgData name="Barbro Elisabeth Kvaal" userId="555251ed-484a-4a37-aad9-e8bf582dc81f" providerId="ADAL" clId="{A4A2A3A8-97CF-499D-9FE2-F89EA580DB84}" dt="2026-10-05T12:00:56.229" v="574" actId="26606"/>
          <ac:picMkLst>
            <pc:docMk/>
            <pc:sldMk cId="3317259328" sldId="334"/>
            <ac:picMk id="18" creationId="{CFD930BF-16EA-41CB-8AD3-107C2B127EB8}"/>
          </ac:picMkLst>
        </pc:picChg>
      </pc:sldChg>
      <pc:sldChg chg="modSp mod">
        <pc:chgData name="Barbro Elisabeth Kvaal" userId="555251ed-484a-4a37-aad9-e8bf582dc81f" providerId="ADAL" clId="{A4A2A3A8-97CF-499D-9FE2-F89EA580DB84}" dt="2026-10-01T08:37:52.908" v="368" actId="20577"/>
        <pc:sldMkLst>
          <pc:docMk/>
          <pc:sldMk cId="384382629" sldId="339"/>
        </pc:sldMkLst>
        <pc:spChg chg="mod">
          <ac:chgData name="Barbro Elisabeth Kvaal" userId="555251ed-484a-4a37-aad9-e8bf582dc81f" providerId="ADAL" clId="{A4A2A3A8-97CF-499D-9FE2-F89EA580DB84}" dt="2026-10-01T08:37:52.908" v="368" actId="20577"/>
          <ac:spMkLst>
            <pc:docMk/>
            <pc:sldMk cId="384382629" sldId="339"/>
            <ac:spMk id="3" creationId="{7DEAC857-DED2-4A7C-B9B9-33BA989BE48A}"/>
          </ac:spMkLst>
        </pc:spChg>
        <pc:spChg chg="mod">
          <ac:chgData name="Barbro Elisabeth Kvaal" userId="555251ed-484a-4a37-aad9-e8bf582dc81f" providerId="ADAL" clId="{A4A2A3A8-97CF-499D-9FE2-F89EA580DB84}" dt="2026-10-01T08:35:49.578" v="353" actId="6549"/>
          <ac:spMkLst>
            <pc:docMk/>
            <pc:sldMk cId="384382629" sldId="339"/>
            <ac:spMk id="4" creationId="{A425C75F-F4C6-7880-8192-F19C67935E3E}"/>
          </ac:spMkLst>
        </pc:spChg>
      </pc:sldChg>
      <pc:sldChg chg="addSp delSp modSp mod">
        <pc:chgData name="Barbro Elisabeth Kvaal" userId="555251ed-484a-4a37-aad9-e8bf582dc81f" providerId="ADAL" clId="{A4A2A3A8-97CF-499D-9FE2-F89EA580DB84}" dt="2026-10-01T09:16:16.289" v="427" actId="26606"/>
        <pc:sldMkLst>
          <pc:docMk/>
          <pc:sldMk cId="3389172066" sldId="346"/>
        </pc:sldMkLst>
        <pc:spChg chg="mod">
          <ac:chgData name="Barbro Elisabeth Kvaal" userId="555251ed-484a-4a37-aad9-e8bf582dc81f" providerId="ADAL" clId="{A4A2A3A8-97CF-499D-9FE2-F89EA580DB84}" dt="2026-10-01T09:16:16.289" v="427" actId="26606"/>
          <ac:spMkLst>
            <pc:docMk/>
            <pc:sldMk cId="3389172066" sldId="346"/>
            <ac:spMk id="3" creationId="{1DFEADEB-893B-38DF-0555-218B3BECBE18}"/>
          </ac:spMkLst>
        </pc:spChg>
        <pc:spChg chg="mod">
          <ac:chgData name="Barbro Elisabeth Kvaal" userId="555251ed-484a-4a37-aad9-e8bf582dc81f" providerId="ADAL" clId="{A4A2A3A8-97CF-499D-9FE2-F89EA580DB84}" dt="2026-10-01T09:16:16.289" v="427" actId="26606"/>
          <ac:spMkLst>
            <pc:docMk/>
            <pc:sldMk cId="3389172066" sldId="346"/>
            <ac:spMk id="7" creationId="{364B7CB9-96D5-4513-A8D0-6C6B5C5B974F}"/>
          </ac:spMkLst>
        </pc:spChg>
        <pc:spChg chg="mod">
          <ac:chgData name="Barbro Elisabeth Kvaal" userId="555251ed-484a-4a37-aad9-e8bf582dc81f" providerId="ADAL" clId="{A4A2A3A8-97CF-499D-9FE2-F89EA580DB84}" dt="2026-10-01T09:16:16.289" v="427" actId="26606"/>
          <ac:spMkLst>
            <pc:docMk/>
            <pc:sldMk cId="3389172066" sldId="346"/>
            <ac:spMk id="18" creationId="{7701F42C-9E5D-40CE-AA8A-A721BD5E4F92}"/>
          </ac:spMkLst>
        </pc:spChg>
        <pc:spChg chg="add">
          <ac:chgData name="Barbro Elisabeth Kvaal" userId="555251ed-484a-4a37-aad9-e8bf582dc81f" providerId="ADAL" clId="{A4A2A3A8-97CF-499D-9FE2-F89EA580DB84}" dt="2026-10-01T09:16:16.289" v="427" actId="26606"/>
          <ac:spMkLst>
            <pc:docMk/>
            <pc:sldMk cId="3389172066" sldId="346"/>
            <ac:spMk id="9268" creationId="{09CFCDAF-46CE-4056-866C-5EE9122FDCAB}"/>
          </ac:spMkLst>
        </pc:spChg>
        <pc:spChg chg="add">
          <ac:chgData name="Barbro Elisabeth Kvaal" userId="555251ed-484a-4a37-aad9-e8bf582dc81f" providerId="ADAL" clId="{A4A2A3A8-97CF-499D-9FE2-F89EA580DB84}" dt="2026-10-01T09:16:16.289" v="427" actId="26606"/>
          <ac:spMkLst>
            <pc:docMk/>
            <pc:sldMk cId="3389172066" sldId="346"/>
            <ac:spMk id="9270" creationId="{9F587EB1-1674-4B8B-88AD-2A81FFFB5F36}"/>
          </ac:spMkLst>
        </pc:spChg>
        <pc:spChg chg="add">
          <ac:chgData name="Barbro Elisabeth Kvaal" userId="555251ed-484a-4a37-aad9-e8bf582dc81f" providerId="ADAL" clId="{A4A2A3A8-97CF-499D-9FE2-F89EA580DB84}" dt="2026-10-01T09:16:16.289" v="427" actId="26606"/>
          <ac:spMkLst>
            <pc:docMk/>
            <pc:sldMk cId="3389172066" sldId="346"/>
            <ac:spMk id="9274" creationId="{6CB927A4-E432-4310-9CD5-E89FF5063179}"/>
          </ac:spMkLst>
        </pc:spChg>
        <pc:spChg chg="add">
          <ac:chgData name="Barbro Elisabeth Kvaal" userId="555251ed-484a-4a37-aad9-e8bf582dc81f" providerId="ADAL" clId="{A4A2A3A8-97CF-499D-9FE2-F89EA580DB84}" dt="2026-10-01T09:16:16.289" v="427" actId="26606"/>
          <ac:spMkLst>
            <pc:docMk/>
            <pc:sldMk cId="3389172066" sldId="346"/>
            <ac:spMk id="9276" creationId="{E3020543-B24B-4EC4-8FFC-8DD88EEA91A8}"/>
          </ac:spMkLst>
        </pc:spChg>
        <pc:spChg chg="add">
          <ac:chgData name="Barbro Elisabeth Kvaal" userId="555251ed-484a-4a37-aad9-e8bf582dc81f" providerId="ADAL" clId="{A4A2A3A8-97CF-499D-9FE2-F89EA580DB84}" dt="2026-10-01T09:16:16.289" v="427" actId="26606"/>
          <ac:spMkLst>
            <pc:docMk/>
            <pc:sldMk cId="3389172066" sldId="346"/>
            <ac:spMk id="9278" creationId="{1453BF6C-B012-48B7-B4E8-6D7AC7C27D02}"/>
          </ac:spMkLst>
        </pc:spChg>
      </pc:sldChg>
      <pc:sldChg chg="addSp delSp modSp mod">
        <pc:chgData name="Barbro Elisabeth Kvaal" userId="555251ed-484a-4a37-aad9-e8bf582dc81f" providerId="ADAL" clId="{A4A2A3A8-97CF-499D-9FE2-F89EA580DB84}" dt="2026-10-01T11:32:54.201" v="480" actId="26606"/>
        <pc:sldMkLst>
          <pc:docMk/>
          <pc:sldMk cId="2635781999" sldId="351"/>
        </pc:sldMkLst>
        <pc:spChg chg="mod">
          <ac:chgData name="Barbro Elisabeth Kvaal" userId="555251ed-484a-4a37-aad9-e8bf582dc81f" providerId="ADAL" clId="{A4A2A3A8-97CF-499D-9FE2-F89EA580DB84}" dt="2026-10-01T11:32:54.201" v="480" actId="26606"/>
          <ac:spMkLst>
            <pc:docMk/>
            <pc:sldMk cId="2635781999" sldId="351"/>
            <ac:spMk id="2" creationId="{17FF3354-C0FC-45C5-56B8-D83BDBCA2193}"/>
          </ac:spMkLst>
        </pc:spChg>
        <pc:spChg chg="mod">
          <ac:chgData name="Barbro Elisabeth Kvaal" userId="555251ed-484a-4a37-aad9-e8bf582dc81f" providerId="ADAL" clId="{A4A2A3A8-97CF-499D-9FE2-F89EA580DB84}" dt="2026-10-01T11:32:54.201" v="480" actId="26606"/>
          <ac:spMkLst>
            <pc:docMk/>
            <pc:sldMk cId="2635781999" sldId="351"/>
            <ac:spMk id="3" creationId="{D5EA7FE2-233C-A904-4E07-01FFDA8E9273}"/>
          </ac:spMkLst>
        </pc:spChg>
        <pc:spChg chg="mod">
          <ac:chgData name="Barbro Elisabeth Kvaal" userId="555251ed-484a-4a37-aad9-e8bf582dc81f" providerId="ADAL" clId="{A4A2A3A8-97CF-499D-9FE2-F89EA580DB84}" dt="2026-10-01T11:32:54.201" v="480" actId="26606"/>
          <ac:spMkLst>
            <pc:docMk/>
            <pc:sldMk cId="2635781999" sldId="351"/>
            <ac:spMk id="4" creationId="{37586D91-9262-F17B-2B1B-754A704639CC}"/>
          </ac:spMkLst>
        </pc:spChg>
        <pc:grpChg chg="add">
          <ac:chgData name="Barbro Elisabeth Kvaal" userId="555251ed-484a-4a37-aad9-e8bf582dc81f" providerId="ADAL" clId="{A4A2A3A8-97CF-499D-9FE2-F89EA580DB84}" dt="2026-10-01T11:32:54.201" v="480" actId="26606"/>
          <ac:grpSpMkLst>
            <pc:docMk/>
            <pc:sldMk cId="2635781999" sldId="351"/>
            <ac:grpSpMk id="1137" creationId="{C54A2A4D-19EF-3552-F383-6AD9587C8AFC}"/>
          </ac:grpSpMkLst>
        </pc:grpChg>
        <pc:picChg chg="mod">
          <ac:chgData name="Barbro Elisabeth Kvaal" userId="555251ed-484a-4a37-aad9-e8bf582dc81f" providerId="ADAL" clId="{A4A2A3A8-97CF-499D-9FE2-F89EA580DB84}" dt="2026-10-01T11:32:54.201" v="480" actId="26606"/>
          <ac:picMkLst>
            <pc:docMk/>
            <pc:sldMk cId="2635781999" sldId="351"/>
            <ac:picMk id="1026" creationId="{BBF6DA8A-4E36-8B92-F1CB-6EB0BBFA940F}"/>
          </ac:picMkLst>
        </pc:picChg>
      </pc:sldChg>
      <pc:sldChg chg="modSp mod">
        <pc:chgData name="Barbro Elisabeth Kvaal" userId="555251ed-484a-4a37-aad9-e8bf582dc81f" providerId="ADAL" clId="{A4A2A3A8-97CF-499D-9FE2-F89EA580DB84}" dt="2026-10-01T09:11:59.227" v="404" actId="6549"/>
        <pc:sldMkLst>
          <pc:docMk/>
          <pc:sldMk cId="1846023165" sldId="354"/>
        </pc:sldMkLst>
        <pc:spChg chg="mod">
          <ac:chgData name="Barbro Elisabeth Kvaal" userId="555251ed-484a-4a37-aad9-e8bf582dc81f" providerId="ADAL" clId="{A4A2A3A8-97CF-499D-9FE2-F89EA580DB84}" dt="2026-10-01T09:11:59.227" v="404" actId="6549"/>
          <ac:spMkLst>
            <pc:docMk/>
            <pc:sldMk cId="1846023165" sldId="354"/>
            <ac:spMk id="2" creationId="{10655439-5C51-6703-E6D9-2CE8E96BE534}"/>
          </ac:spMkLst>
        </pc:spChg>
      </pc:sldChg>
      <pc:sldChg chg="addSp delSp modSp mod">
        <pc:chgData name="Barbro Elisabeth Kvaal" userId="555251ed-484a-4a37-aad9-e8bf582dc81f" providerId="ADAL" clId="{A4A2A3A8-97CF-499D-9FE2-F89EA580DB84}" dt="2026-10-01T11:34:05.722" v="485" actId="26606"/>
        <pc:sldMkLst>
          <pc:docMk/>
          <pc:sldMk cId="189313537" sldId="358"/>
        </pc:sldMkLst>
        <pc:spChg chg="mod">
          <ac:chgData name="Barbro Elisabeth Kvaal" userId="555251ed-484a-4a37-aad9-e8bf582dc81f" providerId="ADAL" clId="{A4A2A3A8-97CF-499D-9FE2-F89EA580DB84}" dt="2026-10-01T11:34:05.722" v="485" actId="26606"/>
          <ac:spMkLst>
            <pc:docMk/>
            <pc:sldMk cId="189313537" sldId="358"/>
            <ac:spMk id="2" creationId="{5EED9D5A-E57E-4041-A45C-7E893867FBC8}"/>
          </ac:spMkLst>
        </pc:spChg>
        <pc:spChg chg="mod ord">
          <ac:chgData name="Barbro Elisabeth Kvaal" userId="555251ed-484a-4a37-aad9-e8bf582dc81f" providerId="ADAL" clId="{A4A2A3A8-97CF-499D-9FE2-F89EA580DB84}" dt="2026-10-01T11:34:05.722" v="485" actId="26606"/>
          <ac:spMkLst>
            <pc:docMk/>
            <pc:sldMk cId="189313537" sldId="358"/>
            <ac:spMk id="3" creationId="{A5C833B0-441B-A286-72A7-845630AC5A94}"/>
          </ac:spMkLst>
        </pc:spChg>
        <pc:spChg chg="mod ord">
          <ac:chgData name="Barbro Elisabeth Kvaal" userId="555251ed-484a-4a37-aad9-e8bf582dc81f" providerId="ADAL" clId="{A4A2A3A8-97CF-499D-9FE2-F89EA580DB84}" dt="2026-10-01T11:34:05.722" v="485" actId="26606"/>
          <ac:spMkLst>
            <pc:docMk/>
            <pc:sldMk cId="189313537" sldId="358"/>
            <ac:spMk id="4" creationId="{31CE7603-ED46-41BF-9BAB-FB93CB217209}"/>
          </ac:spMkLst>
        </pc:spChg>
        <pc:spChg chg="add">
          <ac:chgData name="Barbro Elisabeth Kvaal" userId="555251ed-484a-4a37-aad9-e8bf582dc81f" providerId="ADAL" clId="{A4A2A3A8-97CF-499D-9FE2-F89EA580DB84}" dt="2026-10-01T11:34:05.722" v="485" actId="26606"/>
          <ac:spMkLst>
            <pc:docMk/>
            <pc:sldMk cId="189313537" sldId="358"/>
            <ac:spMk id="29726" creationId="{AFB5468C-305B-445A-A53B-93DB583365AE}"/>
          </ac:spMkLst>
        </pc:spChg>
        <pc:spChg chg="add">
          <ac:chgData name="Barbro Elisabeth Kvaal" userId="555251ed-484a-4a37-aad9-e8bf582dc81f" providerId="ADAL" clId="{A4A2A3A8-97CF-499D-9FE2-F89EA580DB84}" dt="2026-10-01T11:34:05.722" v="485" actId="26606"/>
          <ac:spMkLst>
            <pc:docMk/>
            <pc:sldMk cId="189313537" sldId="358"/>
            <ac:spMk id="29727" creationId="{A2CDF4EC-7B47-436E-927B-575404258573}"/>
          </ac:spMkLst>
        </pc:spChg>
        <pc:spChg chg="add">
          <ac:chgData name="Barbro Elisabeth Kvaal" userId="555251ed-484a-4a37-aad9-e8bf582dc81f" providerId="ADAL" clId="{A4A2A3A8-97CF-499D-9FE2-F89EA580DB84}" dt="2026-10-01T11:34:05.722" v="485" actId="26606"/>
          <ac:spMkLst>
            <pc:docMk/>
            <pc:sldMk cId="189313537" sldId="358"/>
            <ac:spMk id="29728" creationId="{EF273D9E-5BEA-459A-918F-AF5ACA258471}"/>
          </ac:spMkLst>
        </pc:spChg>
        <pc:spChg chg="add">
          <ac:chgData name="Barbro Elisabeth Kvaal" userId="555251ed-484a-4a37-aad9-e8bf582dc81f" providerId="ADAL" clId="{A4A2A3A8-97CF-499D-9FE2-F89EA580DB84}" dt="2026-10-01T11:34:05.722" v="485" actId="26606"/>
          <ac:spMkLst>
            <pc:docMk/>
            <pc:sldMk cId="189313537" sldId="358"/>
            <ac:spMk id="29729" creationId="{5DFA5EF5-56B1-49EE-B0BB-69B6399FAD9F}"/>
          </ac:spMkLst>
        </pc:spChg>
        <pc:picChg chg="mod ord">
          <ac:chgData name="Barbro Elisabeth Kvaal" userId="555251ed-484a-4a37-aad9-e8bf582dc81f" providerId="ADAL" clId="{A4A2A3A8-97CF-499D-9FE2-F89EA580DB84}" dt="2026-10-01T11:34:05.722" v="485" actId="26606"/>
          <ac:picMkLst>
            <pc:docMk/>
            <pc:sldMk cId="189313537" sldId="358"/>
            <ac:picMk id="6146" creationId="{D618E91A-45EA-C66B-B179-5C7F63665593}"/>
          </ac:picMkLst>
        </pc:picChg>
        <pc:picChg chg="mod ord">
          <ac:chgData name="Barbro Elisabeth Kvaal" userId="555251ed-484a-4a37-aad9-e8bf582dc81f" providerId="ADAL" clId="{A4A2A3A8-97CF-499D-9FE2-F89EA580DB84}" dt="2026-10-01T11:34:05.722" v="484" actId="26606"/>
          <ac:picMkLst>
            <pc:docMk/>
            <pc:sldMk cId="189313537" sldId="358"/>
            <ac:picMk id="29698" creationId="{00000000-0000-0000-0000-000000000000}"/>
          </ac:picMkLst>
        </pc:picChg>
      </pc:sldChg>
      <pc:sldChg chg="addSp delSp modSp mod">
        <pc:chgData name="Barbro Elisabeth Kvaal" userId="555251ed-484a-4a37-aad9-e8bf582dc81f" providerId="ADAL" clId="{A4A2A3A8-97CF-499D-9FE2-F89EA580DB84}" dt="2026-10-05T11:55:07.237" v="566" actId="26606"/>
        <pc:sldMkLst>
          <pc:docMk/>
          <pc:sldMk cId="2378798779" sldId="360"/>
        </pc:sldMkLst>
        <pc:spChg chg="mod">
          <ac:chgData name="Barbro Elisabeth Kvaal" userId="555251ed-484a-4a37-aad9-e8bf582dc81f" providerId="ADAL" clId="{A4A2A3A8-97CF-499D-9FE2-F89EA580DB84}" dt="2026-10-05T11:55:07.237" v="566" actId="26606"/>
          <ac:spMkLst>
            <pc:docMk/>
            <pc:sldMk cId="2378798779" sldId="360"/>
            <ac:spMk id="4" creationId="{9ED27563-59F7-433E-1B19-D289D19A7464}"/>
          </ac:spMkLst>
        </pc:spChg>
        <pc:spChg chg="mod ord">
          <ac:chgData name="Barbro Elisabeth Kvaal" userId="555251ed-484a-4a37-aad9-e8bf582dc81f" providerId="ADAL" clId="{A4A2A3A8-97CF-499D-9FE2-F89EA580DB84}" dt="2026-10-05T11:55:07.237" v="566" actId="26606"/>
          <ac:spMkLst>
            <pc:docMk/>
            <pc:sldMk cId="2378798779" sldId="360"/>
            <ac:spMk id="5" creationId="{705471CE-E39B-62D2-FE73-C017FE0FB187}"/>
          </ac:spMkLst>
        </pc:spChg>
        <pc:spChg chg="add del">
          <ac:chgData name="Barbro Elisabeth Kvaal" userId="555251ed-484a-4a37-aad9-e8bf582dc81f" providerId="ADAL" clId="{A4A2A3A8-97CF-499D-9FE2-F89EA580DB84}" dt="2026-10-05T11:55:07.237" v="566" actId="26606"/>
          <ac:spMkLst>
            <pc:docMk/>
            <pc:sldMk cId="2378798779" sldId="360"/>
            <ac:spMk id="72" creationId="{E8A8EAB8-D2FF-444D-B34B-7D32F106AD0E}"/>
          </ac:spMkLst>
        </pc:spChg>
        <pc:spChg chg="add del">
          <ac:chgData name="Barbro Elisabeth Kvaal" userId="555251ed-484a-4a37-aad9-e8bf582dc81f" providerId="ADAL" clId="{A4A2A3A8-97CF-499D-9FE2-F89EA580DB84}" dt="2026-10-05T11:54:25.691" v="557" actId="26606"/>
          <ac:spMkLst>
            <pc:docMk/>
            <pc:sldMk cId="2378798779" sldId="360"/>
            <ac:spMk id="81" creationId="{A2679492-7988-4050-9056-542444452411}"/>
          </ac:spMkLst>
        </pc:spChg>
        <pc:spChg chg="add del">
          <ac:chgData name="Barbro Elisabeth Kvaal" userId="555251ed-484a-4a37-aad9-e8bf582dc81f" providerId="ADAL" clId="{A4A2A3A8-97CF-499D-9FE2-F89EA580DB84}" dt="2026-10-05T11:54:25.691" v="557" actId="26606"/>
          <ac:spMkLst>
            <pc:docMk/>
            <pc:sldMk cId="2378798779" sldId="360"/>
            <ac:spMk id="83" creationId="{B091B163-7D61-4891-ABCF-5C13D9C418D0}"/>
          </ac:spMkLst>
        </pc:spChg>
        <pc:spChg chg="add del">
          <ac:chgData name="Barbro Elisabeth Kvaal" userId="555251ed-484a-4a37-aad9-e8bf582dc81f" providerId="ADAL" clId="{A4A2A3A8-97CF-499D-9FE2-F89EA580DB84}" dt="2026-10-05T11:54:32.327" v="559" actId="26606"/>
          <ac:spMkLst>
            <pc:docMk/>
            <pc:sldMk cId="2378798779" sldId="360"/>
            <ac:spMk id="87" creationId="{79477870-C64A-4E35-8F2F-05B7114F3C74}"/>
          </ac:spMkLst>
        </pc:spChg>
        <pc:spChg chg="add del">
          <ac:chgData name="Barbro Elisabeth Kvaal" userId="555251ed-484a-4a37-aad9-e8bf582dc81f" providerId="ADAL" clId="{A4A2A3A8-97CF-499D-9FE2-F89EA580DB84}" dt="2026-10-05T11:54:32.327" v="559" actId="26606"/>
          <ac:spMkLst>
            <pc:docMk/>
            <pc:sldMk cId="2378798779" sldId="360"/>
            <ac:spMk id="88" creationId="{8AEA628B-C8FF-4D0B-B111-F101F580B15D}"/>
          </ac:spMkLst>
        </pc:spChg>
        <pc:spChg chg="add del">
          <ac:chgData name="Barbro Elisabeth Kvaal" userId="555251ed-484a-4a37-aad9-e8bf582dc81f" providerId="ADAL" clId="{A4A2A3A8-97CF-499D-9FE2-F89EA580DB84}" dt="2026-10-05T11:54:32.327" v="559" actId="26606"/>
          <ac:spMkLst>
            <pc:docMk/>
            <pc:sldMk cId="2378798779" sldId="360"/>
            <ac:spMk id="89" creationId="{42663BD0-064C-40FC-A331-F49FCA9536AA}"/>
          </ac:spMkLst>
        </pc:spChg>
        <pc:spChg chg="add del">
          <ac:chgData name="Barbro Elisabeth Kvaal" userId="555251ed-484a-4a37-aad9-e8bf582dc81f" providerId="ADAL" clId="{A4A2A3A8-97CF-499D-9FE2-F89EA580DB84}" dt="2026-10-05T11:54:40.236" v="561" actId="26606"/>
          <ac:spMkLst>
            <pc:docMk/>
            <pc:sldMk cId="2378798779" sldId="360"/>
            <ac:spMk id="91" creationId="{8A94871E-96FC-4ADE-815B-41A636E34F1A}"/>
          </ac:spMkLst>
        </pc:spChg>
        <pc:spChg chg="add del">
          <ac:chgData name="Barbro Elisabeth Kvaal" userId="555251ed-484a-4a37-aad9-e8bf582dc81f" providerId="ADAL" clId="{A4A2A3A8-97CF-499D-9FE2-F89EA580DB84}" dt="2026-10-05T11:54:40.236" v="561" actId="26606"/>
          <ac:spMkLst>
            <pc:docMk/>
            <pc:sldMk cId="2378798779" sldId="360"/>
            <ac:spMk id="92" creationId="{3FCFB1DE-0B7E-48CC-BA90-B2AB0889F9D6}"/>
          </ac:spMkLst>
        </pc:spChg>
        <pc:spChg chg="add del">
          <ac:chgData name="Barbro Elisabeth Kvaal" userId="555251ed-484a-4a37-aad9-e8bf582dc81f" providerId="ADAL" clId="{A4A2A3A8-97CF-499D-9FE2-F89EA580DB84}" dt="2026-10-05T11:54:57.976" v="563" actId="26606"/>
          <ac:spMkLst>
            <pc:docMk/>
            <pc:sldMk cId="2378798779" sldId="360"/>
            <ac:spMk id="94" creationId="{665DBBEF-238B-476B-96AB-8AAC3224ECEA}"/>
          </ac:spMkLst>
        </pc:spChg>
        <pc:spChg chg="add del">
          <ac:chgData name="Barbro Elisabeth Kvaal" userId="555251ed-484a-4a37-aad9-e8bf582dc81f" providerId="ADAL" clId="{A4A2A3A8-97CF-499D-9FE2-F89EA580DB84}" dt="2026-10-05T11:54:57.976" v="563" actId="26606"/>
          <ac:spMkLst>
            <pc:docMk/>
            <pc:sldMk cId="2378798779" sldId="360"/>
            <ac:spMk id="95" creationId="{3FCFB1DE-0B7E-48CC-BA90-B2AB0889F9D6}"/>
          </ac:spMkLst>
        </pc:spChg>
        <pc:spChg chg="add del">
          <ac:chgData name="Barbro Elisabeth Kvaal" userId="555251ed-484a-4a37-aad9-e8bf582dc81f" providerId="ADAL" clId="{A4A2A3A8-97CF-499D-9FE2-F89EA580DB84}" dt="2026-10-05T11:55:07.221" v="565" actId="26606"/>
          <ac:spMkLst>
            <pc:docMk/>
            <pc:sldMk cId="2378798779" sldId="360"/>
            <ac:spMk id="97" creationId="{E10650BA-D090-4A23-98E3-B48BBAEA9201}"/>
          </ac:spMkLst>
        </pc:spChg>
        <pc:spChg chg="add">
          <ac:chgData name="Barbro Elisabeth Kvaal" userId="555251ed-484a-4a37-aad9-e8bf582dc81f" providerId="ADAL" clId="{A4A2A3A8-97CF-499D-9FE2-F89EA580DB84}" dt="2026-10-05T11:55:07.237" v="566" actId="26606"/>
          <ac:spMkLst>
            <pc:docMk/>
            <pc:sldMk cId="2378798779" sldId="360"/>
            <ac:spMk id="103" creationId="{2B97F24A-32CE-4C1C-A50D-3016B394DCFB}"/>
          </ac:spMkLst>
        </pc:spChg>
        <pc:spChg chg="add">
          <ac:chgData name="Barbro Elisabeth Kvaal" userId="555251ed-484a-4a37-aad9-e8bf582dc81f" providerId="ADAL" clId="{A4A2A3A8-97CF-499D-9FE2-F89EA580DB84}" dt="2026-10-05T11:55:07.237" v="566" actId="26606"/>
          <ac:spMkLst>
            <pc:docMk/>
            <pc:sldMk cId="2378798779" sldId="360"/>
            <ac:spMk id="104" creationId="{CD8B4F24-440B-49E9-B85D-733523DC064B}"/>
          </ac:spMkLst>
        </pc:spChg>
        <pc:grpChg chg="add del">
          <ac:chgData name="Barbro Elisabeth Kvaal" userId="555251ed-484a-4a37-aad9-e8bf582dc81f" providerId="ADAL" clId="{A4A2A3A8-97CF-499D-9FE2-F89EA580DB84}" dt="2026-10-05T11:55:07.221" v="565" actId="26606"/>
          <ac:grpSpMkLst>
            <pc:docMk/>
            <pc:sldMk cId="2378798779" sldId="360"/>
            <ac:grpSpMk id="98" creationId="{FFB939B9-73CE-4644-87BB-72AEBF001142}"/>
          </ac:grpSpMkLst>
        </pc:grpChg>
        <pc:picChg chg="mod ord">
          <ac:chgData name="Barbro Elisabeth Kvaal" userId="555251ed-484a-4a37-aad9-e8bf582dc81f" providerId="ADAL" clId="{A4A2A3A8-97CF-499D-9FE2-F89EA580DB84}" dt="2026-10-05T11:55:07.237" v="566" actId="26606"/>
          <ac:picMkLst>
            <pc:docMk/>
            <pc:sldMk cId="2378798779" sldId="360"/>
            <ac:picMk id="3" creationId="{5A026FDD-80C3-6ACF-CA99-7F90373A79C9}"/>
          </ac:picMkLst>
        </pc:picChg>
        <pc:cxnChg chg="add del">
          <ac:chgData name="Barbro Elisabeth Kvaal" userId="555251ed-484a-4a37-aad9-e8bf582dc81f" providerId="ADAL" clId="{A4A2A3A8-97CF-499D-9FE2-F89EA580DB84}" dt="2026-10-05T11:55:07.237" v="566" actId="26606"/>
          <ac:cxnSpMkLst>
            <pc:docMk/>
            <pc:sldMk cId="2378798779" sldId="360"/>
            <ac:cxnSpMk id="74" creationId="{EEA38897-7BA3-4408-8083-3235339C4A60}"/>
          </ac:cxnSpMkLst>
        </pc:cxnChg>
        <pc:cxnChg chg="add del">
          <ac:chgData name="Barbro Elisabeth Kvaal" userId="555251ed-484a-4a37-aad9-e8bf582dc81f" providerId="ADAL" clId="{A4A2A3A8-97CF-499D-9FE2-F89EA580DB84}" dt="2026-10-05T11:55:07.237" v="566" actId="26606"/>
          <ac:cxnSpMkLst>
            <pc:docMk/>
            <pc:sldMk cId="2378798779" sldId="360"/>
            <ac:cxnSpMk id="76" creationId="{F11AD06B-AB20-4097-8606-5DA00DBACE88}"/>
          </ac:cxnSpMkLst>
        </pc:cxnChg>
        <pc:cxnChg chg="add del">
          <ac:chgData name="Barbro Elisabeth Kvaal" userId="555251ed-484a-4a37-aad9-e8bf582dc81f" providerId="ADAL" clId="{A4A2A3A8-97CF-499D-9FE2-F89EA580DB84}" dt="2026-10-05T11:54:25.691" v="557" actId="26606"/>
          <ac:cxnSpMkLst>
            <pc:docMk/>
            <pc:sldMk cId="2378798779" sldId="360"/>
            <ac:cxnSpMk id="85" creationId="{C49DA8F6-BCC1-4447-B54C-57856834B94B}"/>
          </ac:cxnSpMkLst>
        </pc:cxnChg>
      </pc:sldChg>
      <pc:sldChg chg="addSp delSp modSp mod">
        <pc:chgData name="Barbro Elisabeth Kvaal" userId="555251ed-484a-4a37-aad9-e8bf582dc81f" providerId="ADAL" clId="{A4A2A3A8-97CF-499D-9FE2-F89EA580DB84}" dt="2026-10-06T10:15:51.980" v="601" actId="26606"/>
        <pc:sldMkLst>
          <pc:docMk/>
          <pc:sldMk cId="1164402605" sldId="361"/>
        </pc:sldMkLst>
        <pc:spChg chg="mod">
          <ac:chgData name="Barbro Elisabeth Kvaal" userId="555251ed-484a-4a37-aad9-e8bf582dc81f" providerId="ADAL" clId="{A4A2A3A8-97CF-499D-9FE2-F89EA580DB84}" dt="2026-10-06T10:15:51.980" v="601" actId="26606"/>
          <ac:spMkLst>
            <pc:docMk/>
            <pc:sldMk cId="1164402605" sldId="361"/>
            <ac:spMk id="8" creationId="{A4304DEA-AEEE-9988-5FA7-100684908560}"/>
          </ac:spMkLst>
        </pc:spChg>
        <pc:spChg chg="mod">
          <ac:chgData name="Barbro Elisabeth Kvaal" userId="555251ed-484a-4a37-aad9-e8bf582dc81f" providerId="ADAL" clId="{A4A2A3A8-97CF-499D-9FE2-F89EA580DB84}" dt="2026-10-06T10:15:51.980" v="601" actId="26606"/>
          <ac:spMkLst>
            <pc:docMk/>
            <pc:sldMk cId="1164402605" sldId="361"/>
            <ac:spMk id="35" creationId="{DE735D74-B72F-A7E5-24B2-298151E79EF5}"/>
          </ac:spMkLst>
        </pc:spChg>
        <pc:spChg chg="del">
          <ac:chgData name="Barbro Elisabeth Kvaal" userId="555251ed-484a-4a37-aad9-e8bf582dc81f" providerId="ADAL" clId="{A4A2A3A8-97CF-499D-9FE2-F89EA580DB84}" dt="2026-10-06T10:15:51.980" v="601" actId="26606"/>
          <ac:spMkLst>
            <pc:docMk/>
            <pc:sldMk cId="1164402605" sldId="361"/>
            <ac:spMk id="40" creationId="{45D37F4E-DDB4-456B-97E0-9937730A039F}"/>
          </ac:spMkLst>
        </pc:spChg>
        <pc:spChg chg="del">
          <ac:chgData name="Barbro Elisabeth Kvaal" userId="555251ed-484a-4a37-aad9-e8bf582dc81f" providerId="ADAL" clId="{A4A2A3A8-97CF-499D-9FE2-F89EA580DB84}" dt="2026-10-06T10:15:51.980" v="601" actId="26606"/>
          <ac:spMkLst>
            <pc:docMk/>
            <pc:sldMk cId="1164402605" sldId="361"/>
            <ac:spMk id="42" creationId="{B2DD41CD-8F47-4F56-AD12-4E2FF7696987}"/>
          </ac:spMkLst>
        </pc:spChg>
        <pc:spChg chg="add">
          <ac:chgData name="Barbro Elisabeth Kvaal" userId="555251ed-484a-4a37-aad9-e8bf582dc81f" providerId="ADAL" clId="{A4A2A3A8-97CF-499D-9FE2-F89EA580DB84}" dt="2026-10-06T10:15:51.980" v="601" actId="26606"/>
          <ac:spMkLst>
            <pc:docMk/>
            <pc:sldMk cId="1164402605" sldId="361"/>
            <ac:spMk id="47" creationId="{743AA782-23D1-4521-8CAD-47662984AA08}"/>
          </ac:spMkLst>
        </pc:spChg>
        <pc:spChg chg="add">
          <ac:chgData name="Barbro Elisabeth Kvaal" userId="555251ed-484a-4a37-aad9-e8bf582dc81f" providerId="ADAL" clId="{A4A2A3A8-97CF-499D-9FE2-F89EA580DB84}" dt="2026-10-06T10:15:51.980" v="601" actId="26606"/>
          <ac:spMkLst>
            <pc:docMk/>
            <pc:sldMk cId="1164402605" sldId="361"/>
            <ac:spMk id="49" creationId="{71877DBC-BB60-40F0-AC93-2ACDBAAE60CE}"/>
          </ac:spMkLst>
        </pc:spChg>
        <pc:picChg chg="mod modCrop">
          <ac:chgData name="Barbro Elisabeth Kvaal" userId="555251ed-484a-4a37-aad9-e8bf582dc81f" providerId="ADAL" clId="{A4A2A3A8-97CF-499D-9FE2-F89EA580DB84}" dt="2026-10-06T10:15:51.980" v="601" actId="26606"/>
          <ac:picMkLst>
            <pc:docMk/>
            <pc:sldMk cId="1164402605" sldId="361"/>
            <ac:picMk id="5" creationId="{DB10DB34-18AF-B790-99EB-2AFE2F15960F}"/>
          </ac:picMkLst>
        </pc:picChg>
      </pc:sldChg>
      <pc:sldChg chg="addSp delSp modSp mod">
        <pc:chgData name="Barbro Elisabeth Kvaal" userId="555251ed-484a-4a37-aad9-e8bf582dc81f" providerId="ADAL" clId="{A4A2A3A8-97CF-499D-9FE2-F89EA580DB84}" dt="2026-10-01T09:15:23.820" v="423" actId="26606"/>
        <pc:sldMkLst>
          <pc:docMk/>
          <pc:sldMk cId="4274320986" sldId="362"/>
        </pc:sldMkLst>
        <pc:spChg chg="mod">
          <ac:chgData name="Barbro Elisabeth Kvaal" userId="555251ed-484a-4a37-aad9-e8bf582dc81f" providerId="ADAL" clId="{A4A2A3A8-97CF-499D-9FE2-F89EA580DB84}" dt="2026-10-01T09:15:23.820" v="423" actId="26606"/>
          <ac:spMkLst>
            <pc:docMk/>
            <pc:sldMk cId="4274320986" sldId="362"/>
            <ac:spMk id="6" creationId="{1D6B4A4B-FE33-CEBC-F2DE-0469875EB978}"/>
          </ac:spMkLst>
        </pc:spChg>
        <pc:spChg chg="mod">
          <ac:chgData name="Barbro Elisabeth Kvaal" userId="555251ed-484a-4a37-aad9-e8bf582dc81f" providerId="ADAL" clId="{A4A2A3A8-97CF-499D-9FE2-F89EA580DB84}" dt="2026-10-01T09:15:09.616" v="422" actId="121"/>
          <ac:spMkLst>
            <pc:docMk/>
            <pc:sldMk cId="4274320986" sldId="362"/>
            <ac:spMk id="35" creationId="{AFE1CC1C-A3F0-515D-ACF6-DE673F6A2B1D}"/>
          </ac:spMkLst>
        </pc:spChg>
        <pc:spChg chg="add">
          <ac:chgData name="Barbro Elisabeth Kvaal" userId="555251ed-484a-4a37-aad9-e8bf582dc81f" providerId="ADAL" clId="{A4A2A3A8-97CF-499D-9FE2-F89EA580DB84}" dt="2026-10-01T09:15:23.820" v="423" actId="26606"/>
          <ac:spMkLst>
            <pc:docMk/>
            <pc:sldMk cId="4274320986" sldId="362"/>
            <ac:spMk id="55" creationId="{A2679492-7988-4050-9056-542444452411}"/>
          </ac:spMkLst>
        </pc:spChg>
        <pc:spChg chg="add">
          <ac:chgData name="Barbro Elisabeth Kvaal" userId="555251ed-484a-4a37-aad9-e8bf582dc81f" providerId="ADAL" clId="{A4A2A3A8-97CF-499D-9FE2-F89EA580DB84}" dt="2026-10-01T09:15:23.820" v="423" actId="26606"/>
          <ac:spMkLst>
            <pc:docMk/>
            <pc:sldMk cId="4274320986" sldId="362"/>
            <ac:spMk id="57" creationId="{B091B163-7D61-4891-ABCF-5C13D9C418D0}"/>
          </ac:spMkLst>
        </pc:spChg>
        <pc:grpChg chg="add">
          <ac:chgData name="Barbro Elisabeth Kvaal" userId="555251ed-484a-4a37-aad9-e8bf582dc81f" providerId="ADAL" clId="{A4A2A3A8-97CF-499D-9FE2-F89EA580DB84}" dt="2026-10-01T09:15:23.820" v="423" actId="26606"/>
          <ac:grpSpMkLst>
            <pc:docMk/>
            <pc:sldMk cId="4274320986" sldId="362"/>
            <ac:grpSpMk id="59" creationId="{0474DF76-993E-44DE-AFB0-C416182ACECF}"/>
          </ac:grpSpMkLst>
        </pc:grpChg>
        <pc:cxnChg chg="add">
          <ac:chgData name="Barbro Elisabeth Kvaal" userId="555251ed-484a-4a37-aad9-e8bf582dc81f" providerId="ADAL" clId="{A4A2A3A8-97CF-499D-9FE2-F89EA580DB84}" dt="2026-10-01T09:15:23.820" v="423" actId="26606"/>
          <ac:cxnSpMkLst>
            <pc:docMk/>
            <pc:sldMk cId="4274320986" sldId="362"/>
            <ac:cxnSpMk id="64" creationId="{C49DA8F6-BCC1-4447-B54C-57856834B94B}"/>
          </ac:cxnSpMkLst>
        </pc:cxnChg>
      </pc:sldChg>
      <pc:sldChg chg="addSp delSp modSp mod ord">
        <pc:chgData name="Barbro Elisabeth Kvaal" userId="555251ed-484a-4a37-aad9-e8bf582dc81f" providerId="ADAL" clId="{A4A2A3A8-97CF-499D-9FE2-F89EA580DB84}" dt="2026-10-05T11:51:04.117" v="552"/>
        <pc:sldMkLst>
          <pc:docMk/>
          <pc:sldMk cId="1046311435" sldId="363"/>
        </pc:sldMkLst>
        <pc:spChg chg="mod">
          <ac:chgData name="Barbro Elisabeth Kvaal" userId="555251ed-484a-4a37-aad9-e8bf582dc81f" providerId="ADAL" clId="{A4A2A3A8-97CF-499D-9FE2-F89EA580DB84}" dt="2026-10-01T09:15:40.037" v="425" actId="26606"/>
          <ac:spMkLst>
            <pc:docMk/>
            <pc:sldMk cId="1046311435" sldId="363"/>
            <ac:spMk id="6" creationId="{16110F24-F51F-C8AC-F361-651E08806C6C}"/>
          </ac:spMkLst>
        </pc:spChg>
        <pc:spChg chg="add">
          <ac:chgData name="Barbro Elisabeth Kvaal" userId="555251ed-484a-4a37-aad9-e8bf582dc81f" providerId="ADAL" clId="{A4A2A3A8-97CF-499D-9FE2-F89EA580DB84}" dt="2026-10-01T09:15:40.037" v="425" actId="26606"/>
          <ac:spMkLst>
            <pc:docMk/>
            <pc:sldMk cId="1046311435" sldId="363"/>
            <ac:spMk id="27" creationId="{A2679492-7988-4050-9056-542444452411}"/>
          </ac:spMkLst>
        </pc:spChg>
        <pc:spChg chg="add">
          <ac:chgData name="Barbro Elisabeth Kvaal" userId="555251ed-484a-4a37-aad9-e8bf582dc81f" providerId="ADAL" clId="{A4A2A3A8-97CF-499D-9FE2-F89EA580DB84}" dt="2026-10-01T09:15:40.037" v="425" actId="26606"/>
          <ac:spMkLst>
            <pc:docMk/>
            <pc:sldMk cId="1046311435" sldId="363"/>
            <ac:spMk id="29" creationId="{B091B163-7D61-4891-ABCF-5C13D9C418D0}"/>
          </ac:spMkLst>
        </pc:spChg>
        <pc:grpChg chg="add">
          <ac:chgData name="Barbro Elisabeth Kvaal" userId="555251ed-484a-4a37-aad9-e8bf582dc81f" providerId="ADAL" clId="{A4A2A3A8-97CF-499D-9FE2-F89EA580DB84}" dt="2026-10-01T09:15:40.037" v="425" actId="26606"/>
          <ac:grpSpMkLst>
            <pc:docMk/>
            <pc:sldMk cId="1046311435" sldId="363"/>
            <ac:grpSpMk id="31" creationId="{0474DF76-993E-44DE-AFB0-C416182ACECF}"/>
          </ac:grpSpMkLst>
        </pc:grpChg>
        <pc:cxnChg chg="add">
          <ac:chgData name="Barbro Elisabeth Kvaal" userId="555251ed-484a-4a37-aad9-e8bf582dc81f" providerId="ADAL" clId="{A4A2A3A8-97CF-499D-9FE2-F89EA580DB84}" dt="2026-10-01T09:15:40.037" v="425" actId="26606"/>
          <ac:cxnSpMkLst>
            <pc:docMk/>
            <pc:sldMk cId="1046311435" sldId="363"/>
            <ac:cxnSpMk id="36" creationId="{C49DA8F6-BCC1-4447-B54C-57856834B94B}"/>
          </ac:cxnSpMkLst>
        </pc:cxnChg>
      </pc:sldChg>
      <pc:sldChg chg="addSp delSp modSp mod">
        <pc:chgData name="Barbro Elisabeth Kvaal" userId="555251ed-484a-4a37-aad9-e8bf582dc81f" providerId="ADAL" clId="{A4A2A3A8-97CF-499D-9FE2-F89EA580DB84}" dt="2026-10-01T09:16:35.708" v="429" actId="26606"/>
        <pc:sldMkLst>
          <pc:docMk/>
          <pc:sldMk cId="3733424435" sldId="364"/>
        </pc:sldMkLst>
        <pc:spChg chg="mod">
          <ac:chgData name="Barbro Elisabeth Kvaal" userId="555251ed-484a-4a37-aad9-e8bf582dc81f" providerId="ADAL" clId="{A4A2A3A8-97CF-499D-9FE2-F89EA580DB84}" dt="2026-10-01T09:16:35.708" v="429" actId="26606"/>
          <ac:spMkLst>
            <pc:docMk/>
            <pc:sldMk cId="3733424435" sldId="364"/>
            <ac:spMk id="3" creationId="{E0A83A28-CF91-A6C0-67DB-1F7CECCB6A19}"/>
          </ac:spMkLst>
        </pc:spChg>
        <pc:spChg chg="mod">
          <ac:chgData name="Barbro Elisabeth Kvaal" userId="555251ed-484a-4a37-aad9-e8bf582dc81f" providerId="ADAL" clId="{A4A2A3A8-97CF-499D-9FE2-F89EA580DB84}" dt="2026-10-01T09:16:35.708" v="429" actId="26606"/>
          <ac:spMkLst>
            <pc:docMk/>
            <pc:sldMk cId="3733424435" sldId="364"/>
            <ac:spMk id="7" creationId="{DDC1F420-ED93-E1A5-752F-EA82048DB22E}"/>
          </ac:spMkLst>
        </pc:spChg>
        <pc:spChg chg="mod">
          <ac:chgData name="Barbro Elisabeth Kvaal" userId="555251ed-484a-4a37-aad9-e8bf582dc81f" providerId="ADAL" clId="{A4A2A3A8-97CF-499D-9FE2-F89EA580DB84}" dt="2026-10-01T09:16:35.708" v="429" actId="26606"/>
          <ac:spMkLst>
            <pc:docMk/>
            <pc:sldMk cId="3733424435" sldId="364"/>
            <ac:spMk id="8" creationId="{2A0A5003-92E8-A761-F995-62590870D720}"/>
          </ac:spMkLst>
        </pc:spChg>
        <pc:spChg chg="add">
          <ac:chgData name="Barbro Elisabeth Kvaal" userId="555251ed-484a-4a37-aad9-e8bf582dc81f" providerId="ADAL" clId="{A4A2A3A8-97CF-499D-9FE2-F89EA580DB84}" dt="2026-10-01T09:16:35.708" v="429" actId="26606"/>
          <ac:spMkLst>
            <pc:docMk/>
            <pc:sldMk cId="3733424435" sldId="364"/>
            <ac:spMk id="71" creationId="{A2679492-7988-4050-9056-542444452411}"/>
          </ac:spMkLst>
        </pc:spChg>
        <pc:spChg chg="add">
          <ac:chgData name="Barbro Elisabeth Kvaal" userId="555251ed-484a-4a37-aad9-e8bf582dc81f" providerId="ADAL" clId="{A4A2A3A8-97CF-499D-9FE2-F89EA580DB84}" dt="2026-10-01T09:16:35.708" v="429" actId="26606"/>
          <ac:spMkLst>
            <pc:docMk/>
            <pc:sldMk cId="3733424435" sldId="364"/>
            <ac:spMk id="73" creationId="{B091B163-7D61-4891-ABCF-5C13D9C418D0}"/>
          </ac:spMkLst>
        </pc:spChg>
        <pc:picChg chg="mod">
          <ac:chgData name="Barbro Elisabeth Kvaal" userId="555251ed-484a-4a37-aad9-e8bf582dc81f" providerId="ADAL" clId="{A4A2A3A8-97CF-499D-9FE2-F89EA580DB84}" dt="2026-10-01T09:16:35.708" v="429" actId="26606"/>
          <ac:picMkLst>
            <pc:docMk/>
            <pc:sldMk cId="3733424435" sldId="364"/>
            <ac:picMk id="10" creationId="{A0A62F54-775F-11A0-A1DB-4D37698802D9}"/>
          </ac:picMkLst>
        </pc:picChg>
        <pc:cxnChg chg="add">
          <ac:chgData name="Barbro Elisabeth Kvaal" userId="555251ed-484a-4a37-aad9-e8bf582dc81f" providerId="ADAL" clId="{A4A2A3A8-97CF-499D-9FE2-F89EA580DB84}" dt="2026-10-01T09:16:35.708" v="429" actId="26606"/>
          <ac:cxnSpMkLst>
            <pc:docMk/>
            <pc:sldMk cId="3733424435" sldId="364"/>
            <ac:cxnSpMk id="75" creationId="{C49DA8F6-BCC1-4447-B54C-57856834B94B}"/>
          </ac:cxnSpMkLst>
        </pc:cxnChg>
      </pc:sldChg>
      <pc:sldChg chg="modSp mod">
        <pc:chgData name="Barbro Elisabeth Kvaal" userId="555251ed-484a-4a37-aad9-e8bf582dc81f" providerId="ADAL" clId="{A4A2A3A8-97CF-499D-9FE2-F89EA580DB84}" dt="2026-10-01T09:15:51.658" v="426" actId="6549"/>
        <pc:sldMkLst>
          <pc:docMk/>
          <pc:sldMk cId="147729422" sldId="365"/>
        </pc:sldMkLst>
        <pc:spChg chg="mod">
          <ac:chgData name="Barbro Elisabeth Kvaal" userId="555251ed-484a-4a37-aad9-e8bf582dc81f" providerId="ADAL" clId="{A4A2A3A8-97CF-499D-9FE2-F89EA580DB84}" dt="2026-10-01T09:15:51.658" v="426" actId="6549"/>
          <ac:spMkLst>
            <pc:docMk/>
            <pc:sldMk cId="147729422" sldId="365"/>
            <ac:spMk id="2" creationId="{B5AAFFC5-BC4E-E2DD-2F0D-3DD404D2F1BE}"/>
          </ac:spMkLst>
        </pc:spChg>
      </pc:sldChg>
      <pc:sldChg chg="addSp delSp modSp mod">
        <pc:chgData name="Barbro Elisabeth Kvaal" userId="555251ed-484a-4a37-aad9-e8bf582dc81f" providerId="ADAL" clId="{A4A2A3A8-97CF-499D-9FE2-F89EA580DB84}" dt="2026-10-01T08:55:13.149" v="399" actId="26606"/>
        <pc:sldMkLst>
          <pc:docMk/>
          <pc:sldMk cId="492411687" sldId="369"/>
        </pc:sldMkLst>
        <pc:spChg chg="mod">
          <ac:chgData name="Barbro Elisabeth Kvaal" userId="555251ed-484a-4a37-aad9-e8bf582dc81f" providerId="ADAL" clId="{A4A2A3A8-97CF-499D-9FE2-F89EA580DB84}" dt="2026-10-01T08:55:13.149" v="399" actId="26606"/>
          <ac:spMkLst>
            <pc:docMk/>
            <pc:sldMk cId="492411687" sldId="369"/>
            <ac:spMk id="2" creationId="{C6E7CFF7-3CF0-5320-B6AF-58DA7D80B9DF}"/>
          </ac:spMkLst>
        </pc:spChg>
        <pc:spChg chg="mod">
          <ac:chgData name="Barbro Elisabeth Kvaal" userId="555251ed-484a-4a37-aad9-e8bf582dc81f" providerId="ADAL" clId="{A4A2A3A8-97CF-499D-9FE2-F89EA580DB84}" dt="2026-10-01T08:55:13.149" v="399" actId="26606"/>
          <ac:spMkLst>
            <pc:docMk/>
            <pc:sldMk cId="492411687" sldId="369"/>
            <ac:spMk id="3" creationId="{BDFE7099-3CAB-F1EB-6A06-CF20AECA5367}"/>
          </ac:spMkLst>
        </pc:spChg>
        <pc:spChg chg="add">
          <ac:chgData name="Barbro Elisabeth Kvaal" userId="555251ed-484a-4a37-aad9-e8bf582dc81f" providerId="ADAL" clId="{A4A2A3A8-97CF-499D-9FE2-F89EA580DB84}" dt="2026-10-01T08:55:13.149" v="399" actId="26606"/>
          <ac:spMkLst>
            <pc:docMk/>
            <pc:sldMk cId="492411687" sldId="369"/>
            <ac:spMk id="8213" creationId="{AE3A741D-C19B-960A-5803-1C5887147820}"/>
          </ac:spMkLst>
        </pc:spChg>
        <pc:spChg chg="add">
          <ac:chgData name="Barbro Elisabeth Kvaal" userId="555251ed-484a-4a37-aad9-e8bf582dc81f" providerId="ADAL" clId="{A4A2A3A8-97CF-499D-9FE2-F89EA580DB84}" dt="2026-10-01T08:55:13.149" v="399" actId="26606"/>
          <ac:spMkLst>
            <pc:docMk/>
            <pc:sldMk cId="492411687" sldId="369"/>
            <ac:spMk id="8215" creationId="{9C3A50E9-9119-7BC3-083B-2D84CCC78E47}"/>
          </ac:spMkLst>
        </pc:spChg>
        <pc:spChg chg="add">
          <ac:chgData name="Barbro Elisabeth Kvaal" userId="555251ed-484a-4a37-aad9-e8bf582dc81f" providerId="ADAL" clId="{A4A2A3A8-97CF-499D-9FE2-F89EA580DB84}" dt="2026-10-01T08:55:13.149" v="399" actId="26606"/>
          <ac:spMkLst>
            <pc:docMk/>
            <pc:sldMk cId="492411687" sldId="369"/>
            <ac:spMk id="8217" creationId="{DC39DE25-0E4E-0AA7-0932-1D78C2372786}"/>
          </ac:spMkLst>
        </pc:spChg>
        <pc:spChg chg="add">
          <ac:chgData name="Barbro Elisabeth Kvaal" userId="555251ed-484a-4a37-aad9-e8bf582dc81f" providerId="ADAL" clId="{A4A2A3A8-97CF-499D-9FE2-F89EA580DB84}" dt="2026-10-01T08:55:13.149" v="399" actId="26606"/>
          <ac:spMkLst>
            <pc:docMk/>
            <pc:sldMk cId="492411687" sldId="369"/>
            <ac:spMk id="8219" creationId="{8D6EA299-0840-6DEA-E670-C49AEBC87E89}"/>
          </ac:spMkLst>
        </pc:spChg>
        <pc:picChg chg="mod ord">
          <ac:chgData name="Barbro Elisabeth Kvaal" userId="555251ed-484a-4a37-aad9-e8bf582dc81f" providerId="ADAL" clId="{A4A2A3A8-97CF-499D-9FE2-F89EA580DB84}" dt="2026-10-01T08:55:13.149" v="399" actId="26606"/>
          <ac:picMkLst>
            <pc:docMk/>
            <pc:sldMk cId="492411687" sldId="369"/>
            <ac:picMk id="8194" creationId="{862C0608-D970-91E5-090B-6C6505683B5D}"/>
          </ac:picMkLst>
        </pc:picChg>
      </pc:sldChg>
      <pc:sldChg chg="addSp delSp modSp mod">
        <pc:chgData name="Barbro Elisabeth Kvaal" userId="555251ed-484a-4a37-aad9-e8bf582dc81f" providerId="ADAL" clId="{A4A2A3A8-97CF-499D-9FE2-F89EA580DB84}" dt="2026-10-06T10:23:15.085" v="608" actId="26606"/>
        <pc:sldMkLst>
          <pc:docMk/>
          <pc:sldMk cId="1485014217" sldId="370"/>
        </pc:sldMkLst>
        <pc:spChg chg="mod">
          <ac:chgData name="Barbro Elisabeth Kvaal" userId="555251ed-484a-4a37-aad9-e8bf582dc81f" providerId="ADAL" clId="{A4A2A3A8-97CF-499D-9FE2-F89EA580DB84}" dt="2026-10-06T10:23:15.085" v="608" actId="26606"/>
          <ac:spMkLst>
            <pc:docMk/>
            <pc:sldMk cId="1485014217" sldId="370"/>
            <ac:spMk id="6" creationId="{FFFC340C-AE14-BE4D-7130-FD04CF0C1917}"/>
          </ac:spMkLst>
        </pc:spChg>
        <pc:spChg chg="mod ord">
          <ac:chgData name="Barbro Elisabeth Kvaal" userId="555251ed-484a-4a37-aad9-e8bf582dc81f" providerId="ADAL" clId="{A4A2A3A8-97CF-499D-9FE2-F89EA580DB84}" dt="2026-10-06T10:23:15.085" v="608" actId="26606"/>
          <ac:spMkLst>
            <pc:docMk/>
            <pc:sldMk cId="1485014217" sldId="370"/>
            <ac:spMk id="7" creationId="{9989BDF9-02C4-CC94-E172-BB6664E83858}"/>
          </ac:spMkLst>
        </pc:spChg>
        <pc:spChg chg="add del">
          <ac:chgData name="Barbro Elisabeth Kvaal" userId="555251ed-484a-4a37-aad9-e8bf582dc81f" providerId="ADAL" clId="{A4A2A3A8-97CF-499D-9FE2-F89EA580DB84}" dt="2026-10-06T10:23:15.085" v="608" actId="26606"/>
          <ac:spMkLst>
            <pc:docMk/>
            <pc:sldMk cId="1485014217" sldId="370"/>
            <ac:spMk id="1042" creationId="{A2679492-7988-4050-9056-542444452411}"/>
          </ac:spMkLst>
        </pc:spChg>
        <pc:spChg chg="add del">
          <ac:chgData name="Barbro Elisabeth Kvaal" userId="555251ed-484a-4a37-aad9-e8bf582dc81f" providerId="ADAL" clId="{A4A2A3A8-97CF-499D-9FE2-F89EA580DB84}" dt="2026-10-06T10:23:15.085" v="608" actId="26606"/>
          <ac:spMkLst>
            <pc:docMk/>
            <pc:sldMk cId="1485014217" sldId="370"/>
            <ac:spMk id="1044" creationId="{B091B163-7D61-4891-ABCF-5C13D9C418D0}"/>
          </ac:spMkLst>
        </pc:spChg>
        <pc:grpChg chg="add">
          <ac:chgData name="Barbro Elisabeth Kvaal" userId="555251ed-484a-4a37-aad9-e8bf582dc81f" providerId="ADAL" clId="{A4A2A3A8-97CF-499D-9FE2-F89EA580DB84}" dt="2026-10-06T10:23:15.085" v="608" actId="26606"/>
          <ac:grpSpMkLst>
            <pc:docMk/>
            <pc:sldMk cId="1485014217" sldId="370"/>
            <ac:grpSpMk id="1051" creationId="{9E2F459E-8EB3-985C-3049-33F6B920DE8D}"/>
          </ac:grpSpMkLst>
        </pc:grpChg>
        <pc:picChg chg="mod">
          <ac:chgData name="Barbro Elisabeth Kvaal" userId="555251ed-484a-4a37-aad9-e8bf582dc81f" providerId="ADAL" clId="{A4A2A3A8-97CF-499D-9FE2-F89EA580DB84}" dt="2026-10-06T10:23:15.085" v="608" actId="26606"/>
          <ac:picMkLst>
            <pc:docMk/>
            <pc:sldMk cId="1485014217" sldId="370"/>
            <ac:picMk id="1026" creationId="{1893E383-FDCF-BBB8-1D44-E979C5D45AFE}"/>
          </ac:picMkLst>
        </pc:picChg>
        <pc:picChg chg="mod">
          <ac:chgData name="Barbro Elisabeth Kvaal" userId="555251ed-484a-4a37-aad9-e8bf582dc81f" providerId="ADAL" clId="{A4A2A3A8-97CF-499D-9FE2-F89EA580DB84}" dt="2026-10-06T10:23:15.085" v="608" actId="26606"/>
          <ac:picMkLst>
            <pc:docMk/>
            <pc:sldMk cId="1485014217" sldId="370"/>
            <ac:picMk id="1030" creationId="{068852B5-1D7B-F34A-27F8-D0D1CB60A6FD}"/>
          </ac:picMkLst>
        </pc:picChg>
        <pc:cxnChg chg="add del">
          <ac:chgData name="Barbro Elisabeth Kvaal" userId="555251ed-484a-4a37-aad9-e8bf582dc81f" providerId="ADAL" clId="{A4A2A3A8-97CF-499D-9FE2-F89EA580DB84}" dt="2026-10-06T10:23:15.085" v="608" actId="26606"/>
          <ac:cxnSpMkLst>
            <pc:docMk/>
            <pc:sldMk cId="1485014217" sldId="370"/>
            <ac:cxnSpMk id="1046" creationId="{C49DA8F6-BCC1-4447-B54C-57856834B94B}"/>
          </ac:cxnSpMkLst>
        </pc:cxnChg>
      </pc:sldChg>
      <pc:sldChg chg="delSp modSp mod setBg setClrOvrMap">
        <pc:chgData name="Barbro Elisabeth Kvaal" userId="555251ed-484a-4a37-aad9-e8bf582dc81f" providerId="ADAL" clId="{A4A2A3A8-97CF-499D-9FE2-F89EA580DB84}" dt="2026-10-06T10:16:51.031" v="602" actId="26606"/>
        <pc:sldMkLst>
          <pc:docMk/>
          <pc:sldMk cId="76481378" sldId="372"/>
        </pc:sldMkLst>
        <pc:spChg chg="mod ord">
          <ac:chgData name="Barbro Elisabeth Kvaal" userId="555251ed-484a-4a37-aad9-e8bf582dc81f" providerId="ADAL" clId="{A4A2A3A8-97CF-499D-9FE2-F89EA580DB84}" dt="2026-10-06T10:16:51.031" v="602" actId="26606"/>
          <ac:spMkLst>
            <pc:docMk/>
            <pc:sldMk cId="76481378" sldId="372"/>
            <ac:spMk id="2" creationId="{C3A68C12-07BC-6C6F-DEEF-8FF6E176BADE}"/>
          </ac:spMkLst>
        </pc:spChg>
        <pc:spChg chg="del">
          <ac:chgData name="Barbro Elisabeth Kvaal" userId="555251ed-484a-4a37-aad9-e8bf582dc81f" providerId="ADAL" clId="{A4A2A3A8-97CF-499D-9FE2-F89EA580DB84}" dt="2026-10-06T10:16:51.031" v="602" actId="26606"/>
          <ac:spMkLst>
            <pc:docMk/>
            <pc:sldMk cId="76481378" sldId="372"/>
            <ac:spMk id="66" creationId="{45D37F4E-DDB4-456B-97E0-9937730A039F}"/>
          </ac:spMkLst>
        </pc:spChg>
        <pc:spChg chg="del">
          <ac:chgData name="Barbro Elisabeth Kvaal" userId="555251ed-484a-4a37-aad9-e8bf582dc81f" providerId="ADAL" clId="{A4A2A3A8-97CF-499D-9FE2-F89EA580DB84}" dt="2026-10-06T10:16:51.031" v="602" actId="26606"/>
          <ac:spMkLst>
            <pc:docMk/>
            <pc:sldMk cId="76481378" sldId="372"/>
            <ac:spMk id="68" creationId="{B2DD41CD-8F47-4F56-AD12-4E2FF7696987}"/>
          </ac:spMkLst>
        </pc:spChg>
        <pc:graphicFrameChg chg="mod modGraphic">
          <ac:chgData name="Barbro Elisabeth Kvaal" userId="555251ed-484a-4a37-aad9-e8bf582dc81f" providerId="ADAL" clId="{A4A2A3A8-97CF-499D-9FE2-F89EA580DB84}" dt="2026-10-06T10:16:51.031" v="602" actId="26606"/>
          <ac:graphicFrameMkLst>
            <pc:docMk/>
            <pc:sldMk cId="76481378" sldId="372"/>
            <ac:graphicFrameMk id="53" creationId="{34B193DD-CF7B-4460-5F8B-DEC6513441D9}"/>
          </ac:graphicFrameMkLst>
        </pc:graphicFrameChg>
        <pc:picChg chg="mod">
          <ac:chgData name="Barbro Elisabeth Kvaal" userId="555251ed-484a-4a37-aad9-e8bf582dc81f" providerId="ADAL" clId="{A4A2A3A8-97CF-499D-9FE2-F89EA580DB84}" dt="2026-10-06T10:16:51.031" v="602" actId="26606"/>
          <ac:picMkLst>
            <pc:docMk/>
            <pc:sldMk cId="76481378" sldId="372"/>
            <ac:picMk id="61" creationId="{5E453C6C-1192-0F23-03F6-77B5A89FF26F}"/>
          </ac:picMkLst>
        </pc:picChg>
      </pc:sldChg>
      <pc:sldChg chg="addSp delSp modSp mod setClrOvrMap">
        <pc:chgData name="Barbro Elisabeth Kvaal" userId="555251ed-484a-4a37-aad9-e8bf582dc81f" providerId="ADAL" clId="{A4A2A3A8-97CF-499D-9FE2-F89EA580DB84}" dt="2026-10-06T10:11:21.962" v="576" actId="26606"/>
        <pc:sldMkLst>
          <pc:docMk/>
          <pc:sldMk cId="2424968864" sldId="376"/>
        </pc:sldMkLst>
        <pc:spChg chg="mod">
          <ac:chgData name="Barbro Elisabeth Kvaal" userId="555251ed-484a-4a37-aad9-e8bf582dc81f" providerId="ADAL" clId="{A4A2A3A8-97CF-499D-9FE2-F89EA580DB84}" dt="2026-10-06T10:11:21.962" v="576" actId="26606"/>
          <ac:spMkLst>
            <pc:docMk/>
            <pc:sldMk cId="2424968864" sldId="376"/>
            <ac:spMk id="2" creationId="{DD5663A1-29B2-F17A-7502-A062264625E3}"/>
          </ac:spMkLst>
        </pc:spChg>
        <pc:spChg chg="mod">
          <ac:chgData name="Barbro Elisabeth Kvaal" userId="555251ed-484a-4a37-aad9-e8bf582dc81f" providerId="ADAL" clId="{A4A2A3A8-97CF-499D-9FE2-F89EA580DB84}" dt="2026-10-06T10:11:21.962" v="576" actId="26606"/>
          <ac:spMkLst>
            <pc:docMk/>
            <pc:sldMk cId="2424968864" sldId="376"/>
            <ac:spMk id="3" creationId="{1F6B8D27-A99D-D1E0-D84E-79B24BD64CB9}"/>
          </ac:spMkLst>
        </pc:spChg>
        <pc:spChg chg="del">
          <ac:chgData name="Barbro Elisabeth Kvaal" userId="555251ed-484a-4a37-aad9-e8bf582dc81f" providerId="ADAL" clId="{A4A2A3A8-97CF-499D-9FE2-F89EA580DB84}" dt="2026-10-06T10:11:21.962" v="576" actId="26606"/>
          <ac:spMkLst>
            <pc:docMk/>
            <pc:sldMk cId="2424968864" sldId="376"/>
            <ac:spMk id="10" creationId="{8DF67618-B87B-4195-8E24-3B126F79FF55}"/>
          </ac:spMkLst>
        </pc:spChg>
        <pc:spChg chg="del">
          <ac:chgData name="Barbro Elisabeth Kvaal" userId="555251ed-484a-4a37-aad9-e8bf582dc81f" providerId="ADAL" clId="{A4A2A3A8-97CF-499D-9FE2-F89EA580DB84}" dt="2026-10-06T10:11:21.962" v="576" actId="26606"/>
          <ac:spMkLst>
            <pc:docMk/>
            <pc:sldMk cId="2424968864" sldId="376"/>
            <ac:spMk id="12" creationId="{64960379-9FF9-400A-A8A8-F5AB633FD3BF}"/>
          </ac:spMkLst>
        </pc:spChg>
        <pc:spChg chg="add">
          <ac:chgData name="Barbro Elisabeth Kvaal" userId="555251ed-484a-4a37-aad9-e8bf582dc81f" providerId="ADAL" clId="{A4A2A3A8-97CF-499D-9FE2-F89EA580DB84}" dt="2026-10-06T10:11:21.962" v="576" actId="26606"/>
          <ac:spMkLst>
            <pc:docMk/>
            <pc:sldMk cId="2424968864" sldId="376"/>
            <ac:spMk id="31" creationId="{9228552E-C8B1-4A80-8448-0787CE0FC704}"/>
          </ac:spMkLst>
        </pc:spChg>
        <pc:grpChg chg="del">
          <ac:chgData name="Barbro Elisabeth Kvaal" userId="555251ed-484a-4a37-aad9-e8bf582dc81f" providerId="ADAL" clId="{A4A2A3A8-97CF-499D-9FE2-F89EA580DB84}" dt="2026-10-06T10:11:21.962" v="576" actId="26606"/>
          <ac:grpSpMkLst>
            <pc:docMk/>
            <pc:sldMk cId="2424968864" sldId="376"/>
            <ac:grpSpMk id="14" creationId="{2C491629-AE25-486B-9B22-2CE4EE8F7E47}"/>
          </ac:grpSpMkLst>
        </pc:grpChg>
        <pc:grpChg chg="del">
          <ac:chgData name="Barbro Elisabeth Kvaal" userId="555251ed-484a-4a37-aad9-e8bf582dc81f" providerId="ADAL" clId="{A4A2A3A8-97CF-499D-9FE2-F89EA580DB84}" dt="2026-10-06T10:11:21.962" v="576" actId="26606"/>
          <ac:grpSpMkLst>
            <pc:docMk/>
            <pc:sldMk cId="2424968864" sldId="376"/>
            <ac:grpSpMk id="18" creationId="{43F5E015-E085-4624-B431-B42414448684}"/>
          </ac:grpSpMkLst>
        </pc:grpChg>
        <pc:graphicFrameChg chg="mod ord modGraphic">
          <ac:chgData name="Barbro Elisabeth Kvaal" userId="555251ed-484a-4a37-aad9-e8bf582dc81f" providerId="ADAL" clId="{A4A2A3A8-97CF-499D-9FE2-F89EA580DB84}" dt="2026-10-06T10:11:21.962" v="576" actId="26606"/>
          <ac:graphicFrameMkLst>
            <pc:docMk/>
            <pc:sldMk cId="2424968864" sldId="376"/>
            <ac:graphicFrameMk id="13" creationId="{5DB9718F-2688-7E34-F507-B4A5FDA6D70E}"/>
          </ac:graphicFrameMkLst>
        </pc:graphicFrameChg>
        <pc:picChg chg="add">
          <ac:chgData name="Barbro Elisabeth Kvaal" userId="555251ed-484a-4a37-aad9-e8bf582dc81f" providerId="ADAL" clId="{A4A2A3A8-97CF-499D-9FE2-F89EA580DB84}" dt="2026-10-06T10:11:21.962" v="576" actId="26606"/>
          <ac:picMkLst>
            <pc:docMk/>
            <pc:sldMk cId="2424968864" sldId="376"/>
            <ac:picMk id="27" creationId="{6EC6A59A-9B59-56D9-15D6-6234C95B5478}"/>
          </ac:picMkLst>
        </pc:picChg>
      </pc:sldChg>
      <pc:sldChg chg="addSp delSp modSp mod">
        <pc:chgData name="Barbro Elisabeth Kvaal" userId="555251ed-484a-4a37-aad9-e8bf582dc81f" providerId="ADAL" clId="{A4A2A3A8-97CF-499D-9FE2-F89EA580DB84}" dt="2026-10-06T10:19:14.394" v="603" actId="26606"/>
        <pc:sldMkLst>
          <pc:docMk/>
          <pc:sldMk cId="149427613" sldId="379"/>
        </pc:sldMkLst>
        <pc:spChg chg="mod">
          <ac:chgData name="Barbro Elisabeth Kvaal" userId="555251ed-484a-4a37-aad9-e8bf582dc81f" providerId="ADAL" clId="{A4A2A3A8-97CF-499D-9FE2-F89EA580DB84}" dt="2026-10-06T10:19:14.394" v="603" actId="26606"/>
          <ac:spMkLst>
            <pc:docMk/>
            <pc:sldMk cId="149427613" sldId="379"/>
            <ac:spMk id="6" creationId="{0475A08C-22D0-5212-EB36-A6E4EEBCA755}"/>
          </ac:spMkLst>
        </pc:spChg>
        <pc:spChg chg="add">
          <ac:chgData name="Barbro Elisabeth Kvaal" userId="555251ed-484a-4a37-aad9-e8bf582dc81f" providerId="ADAL" clId="{A4A2A3A8-97CF-499D-9FE2-F89EA580DB84}" dt="2026-10-06T10:19:14.394" v="603" actId="26606"/>
          <ac:spMkLst>
            <pc:docMk/>
            <pc:sldMk cId="149427613" sldId="379"/>
            <ac:spMk id="29" creationId="{FB5B0058-AF13-4859-B429-4EDDE2A26F7F}"/>
          </ac:spMkLst>
        </pc:spChg>
        <pc:spChg chg="add">
          <ac:chgData name="Barbro Elisabeth Kvaal" userId="555251ed-484a-4a37-aad9-e8bf582dc81f" providerId="ADAL" clId="{A4A2A3A8-97CF-499D-9FE2-F89EA580DB84}" dt="2026-10-06T10:19:14.394" v="603" actId="26606"/>
          <ac:spMkLst>
            <pc:docMk/>
            <pc:sldMk cId="149427613" sldId="379"/>
            <ac:spMk id="31" creationId="{0277405F-0B4F-4418-B773-1B38814125B6}"/>
          </ac:spMkLst>
        </pc:spChg>
        <pc:grpChg chg="add del">
          <ac:chgData name="Barbro Elisabeth Kvaal" userId="555251ed-484a-4a37-aad9-e8bf582dc81f" providerId="ADAL" clId="{A4A2A3A8-97CF-499D-9FE2-F89EA580DB84}" dt="2026-10-06T10:19:14.394" v="603" actId="26606"/>
          <ac:grpSpMkLst>
            <pc:docMk/>
            <pc:sldMk cId="149427613" sldId="379"/>
            <ac:grpSpMk id="21" creationId="{BF65200E-BE19-61BA-8C12-E73CE7790A3F}"/>
          </ac:grpSpMkLst>
        </pc:grpChg>
        <pc:picChg chg="mod ord">
          <ac:chgData name="Barbro Elisabeth Kvaal" userId="555251ed-484a-4a37-aad9-e8bf582dc81f" providerId="ADAL" clId="{A4A2A3A8-97CF-499D-9FE2-F89EA580DB84}" dt="2026-10-06T10:19:14.394" v="603" actId="26606"/>
          <ac:picMkLst>
            <pc:docMk/>
            <pc:sldMk cId="149427613" sldId="379"/>
            <ac:picMk id="2" creationId="{87730822-1AC9-9E7B-62D3-DE0192A394CF}"/>
          </ac:picMkLst>
        </pc:picChg>
        <pc:picChg chg="mod">
          <ac:chgData name="Barbro Elisabeth Kvaal" userId="555251ed-484a-4a37-aad9-e8bf582dc81f" providerId="ADAL" clId="{A4A2A3A8-97CF-499D-9FE2-F89EA580DB84}" dt="2026-10-06T10:19:14.394" v="603" actId="26606"/>
          <ac:picMkLst>
            <pc:docMk/>
            <pc:sldMk cId="149427613" sldId="379"/>
            <ac:picMk id="9" creationId="{AF248E37-0CB5-98F1-2CDA-A46869C816A7}"/>
          </ac:picMkLst>
        </pc:picChg>
      </pc:sldChg>
      <pc:sldChg chg="addSp delSp modSp mod">
        <pc:chgData name="Barbro Elisabeth Kvaal" userId="555251ed-484a-4a37-aad9-e8bf582dc81f" providerId="ADAL" clId="{A4A2A3A8-97CF-499D-9FE2-F89EA580DB84}" dt="2026-10-06T10:12:51.294" v="577" actId="26606"/>
        <pc:sldMkLst>
          <pc:docMk/>
          <pc:sldMk cId="2960428534" sldId="380"/>
        </pc:sldMkLst>
        <pc:spChg chg="mod">
          <ac:chgData name="Barbro Elisabeth Kvaal" userId="555251ed-484a-4a37-aad9-e8bf582dc81f" providerId="ADAL" clId="{A4A2A3A8-97CF-499D-9FE2-F89EA580DB84}" dt="2026-10-06T10:12:51.294" v="577" actId="26606"/>
          <ac:spMkLst>
            <pc:docMk/>
            <pc:sldMk cId="2960428534" sldId="380"/>
            <ac:spMk id="3" creationId="{47BC8593-7A99-C8A9-9FF8-757AC1FEF123}"/>
          </ac:spMkLst>
        </pc:spChg>
        <pc:spChg chg="mod">
          <ac:chgData name="Barbro Elisabeth Kvaal" userId="555251ed-484a-4a37-aad9-e8bf582dc81f" providerId="ADAL" clId="{A4A2A3A8-97CF-499D-9FE2-F89EA580DB84}" dt="2026-10-06T10:12:51.294" v="577" actId="26606"/>
          <ac:spMkLst>
            <pc:docMk/>
            <pc:sldMk cId="2960428534" sldId="380"/>
            <ac:spMk id="4" creationId="{3B99EB12-2A16-45D3-F2BB-5F1626FBC85D}"/>
          </ac:spMkLst>
        </pc:spChg>
        <pc:spChg chg="del">
          <ac:chgData name="Barbro Elisabeth Kvaal" userId="555251ed-484a-4a37-aad9-e8bf582dc81f" providerId="ADAL" clId="{A4A2A3A8-97CF-499D-9FE2-F89EA580DB84}" dt="2026-10-06T10:12:51.294" v="577" actId="26606"/>
          <ac:spMkLst>
            <pc:docMk/>
            <pc:sldMk cId="2960428534" sldId="380"/>
            <ac:spMk id="1049" creationId="{45D37F4E-DDB4-456B-97E0-9937730A039F}"/>
          </ac:spMkLst>
        </pc:spChg>
        <pc:spChg chg="del">
          <ac:chgData name="Barbro Elisabeth Kvaal" userId="555251ed-484a-4a37-aad9-e8bf582dc81f" providerId="ADAL" clId="{A4A2A3A8-97CF-499D-9FE2-F89EA580DB84}" dt="2026-10-06T10:12:51.294" v="577" actId="26606"/>
          <ac:spMkLst>
            <pc:docMk/>
            <pc:sldMk cId="2960428534" sldId="380"/>
            <ac:spMk id="1051" creationId="{B2DD41CD-8F47-4F56-AD12-4E2FF7696987}"/>
          </ac:spMkLst>
        </pc:spChg>
        <pc:spChg chg="add">
          <ac:chgData name="Barbro Elisabeth Kvaal" userId="555251ed-484a-4a37-aad9-e8bf582dc81f" providerId="ADAL" clId="{A4A2A3A8-97CF-499D-9FE2-F89EA580DB84}" dt="2026-10-06T10:12:51.294" v="577" actId="26606"/>
          <ac:spMkLst>
            <pc:docMk/>
            <pc:sldMk cId="2960428534" sldId="380"/>
            <ac:spMk id="1056" creationId="{743AA782-23D1-4521-8CAD-47662984AA08}"/>
          </ac:spMkLst>
        </pc:spChg>
        <pc:spChg chg="add">
          <ac:chgData name="Barbro Elisabeth Kvaal" userId="555251ed-484a-4a37-aad9-e8bf582dc81f" providerId="ADAL" clId="{A4A2A3A8-97CF-499D-9FE2-F89EA580DB84}" dt="2026-10-06T10:12:51.294" v="577" actId="26606"/>
          <ac:spMkLst>
            <pc:docMk/>
            <pc:sldMk cId="2960428534" sldId="380"/>
            <ac:spMk id="1058" creationId="{71877DBC-BB60-40F0-AC93-2ACDBAAE60CE}"/>
          </ac:spMkLst>
        </pc:spChg>
        <pc:picChg chg="mod">
          <ac:chgData name="Barbro Elisabeth Kvaal" userId="555251ed-484a-4a37-aad9-e8bf582dc81f" providerId="ADAL" clId="{A4A2A3A8-97CF-499D-9FE2-F89EA580DB84}" dt="2026-10-06T10:12:51.294" v="577" actId="26606"/>
          <ac:picMkLst>
            <pc:docMk/>
            <pc:sldMk cId="2960428534" sldId="380"/>
            <ac:picMk id="1026" creationId="{B5271FAE-2C84-38C4-5E4A-02EEFCDBF551}"/>
          </ac:picMkLst>
        </pc:picChg>
      </pc:sldChg>
      <pc:sldChg chg="addSp delSp modSp new mod setBg chgLayout">
        <pc:chgData name="Barbro Elisabeth Kvaal" userId="555251ed-484a-4a37-aad9-e8bf582dc81f" providerId="ADAL" clId="{A4A2A3A8-97CF-499D-9FE2-F89EA580DB84}" dt="2026-10-01T09:23:23.085" v="479" actId="20577"/>
        <pc:sldMkLst>
          <pc:docMk/>
          <pc:sldMk cId="3087147341" sldId="382"/>
        </pc:sldMkLst>
        <pc:spChg chg="mod ord">
          <ac:chgData name="Barbro Elisabeth Kvaal" userId="555251ed-484a-4a37-aad9-e8bf582dc81f" providerId="ADAL" clId="{A4A2A3A8-97CF-499D-9FE2-F89EA580DB84}" dt="2026-10-01T09:23:08.072" v="470" actId="26606"/>
          <ac:spMkLst>
            <pc:docMk/>
            <pc:sldMk cId="3087147341" sldId="382"/>
            <ac:spMk id="4" creationId="{15BF1882-DEB1-FDA9-2722-1E60A4EE90ED}"/>
          </ac:spMkLst>
        </pc:spChg>
        <pc:spChg chg="add mod ord">
          <ac:chgData name="Barbro Elisabeth Kvaal" userId="555251ed-484a-4a37-aad9-e8bf582dc81f" providerId="ADAL" clId="{A4A2A3A8-97CF-499D-9FE2-F89EA580DB84}" dt="2026-10-01T09:23:08.072" v="470" actId="26606"/>
          <ac:spMkLst>
            <pc:docMk/>
            <pc:sldMk cId="3087147341" sldId="382"/>
            <ac:spMk id="5" creationId="{E524BE43-4834-872B-7074-D561789C8593}"/>
          </ac:spMkLst>
        </pc:spChg>
        <pc:spChg chg="add mod ord">
          <ac:chgData name="Barbro Elisabeth Kvaal" userId="555251ed-484a-4a37-aad9-e8bf582dc81f" providerId="ADAL" clId="{A4A2A3A8-97CF-499D-9FE2-F89EA580DB84}" dt="2026-10-01T09:23:23.085" v="479" actId="20577"/>
          <ac:spMkLst>
            <pc:docMk/>
            <pc:sldMk cId="3087147341" sldId="382"/>
            <ac:spMk id="6" creationId="{65D0978B-B073-0BF8-2D40-E4218796C649}"/>
          </ac:spMkLst>
        </pc:spChg>
        <pc:spChg chg="add">
          <ac:chgData name="Barbro Elisabeth Kvaal" userId="555251ed-484a-4a37-aad9-e8bf582dc81f" providerId="ADAL" clId="{A4A2A3A8-97CF-499D-9FE2-F89EA580DB84}" dt="2026-10-01T09:23:08.072" v="470" actId="26606"/>
          <ac:spMkLst>
            <pc:docMk/>
            <pc:sldMk cId="3087147341" sldId="382"/>
            <ac:spMk id="13" creationId="{E81BF4F6-F2CF-4984-9D14-D6966D92F99F}"/>
          </ac:spMkLst>
        </pc:spChg>
        <pc:picChg chg="add mod ord">
          <ac:chgData name="Barbro Elisabeth Kvaal" userId="555251ed-484a-4a37-aad9-e8bf582dc81f" providerId="ADAL" clId="{A4A2A3A8-97CF-499D-9FE2-F89EA580DB84}" dt="2026-10-01T09:23:08.072" v="470" actId="26606"/>
          <ac:picMkLst>
            <pc:docMk/>
            <pc:sldMk cId="3087147341" sldId="382"/>
            <ac:picMk id="8" creationId="{2D693E17-7FAA-9AC4-610E-575F5A0E45E9}"/>
          </ac:picMkLst>
        </pc:picChg>
      </pc:sldChg>
      <pc:sldChg chg="new del">
        <pc:chgData name="Barbro Elisabeth Kvaal" userId="555251ed-484a-4a37-aad9-e8bf582dc81f" providerId="ADAL" clId="{A4A2A3A8-97CF-499D-9FE2-F89EA580DB84}" dt="2026-10-06T11:04:13.409" v="618" actId="680"/>
        <pc:sldMkLst>
          <pc:docMk/>
          <pc:sldMk cId="588701344" sldId="383"/>
        </pc:sldMkLst>
      </pc:sldChg>
    </pc:docChg>
  </pc:docChgLst>
</pc:chgInfo>
</file>

<file path=ppt/diagrams/_rels/data6.xml.rels><?xml version="1.0" encoding="UTF-8" standalone="yes"?>
<Relationships xmlns="http://schemas.openxmlformats.org/package/2006/relationships"><Relationship Id="rId3" Type="http://schemas.openxmlformats.org/officeDocument/2006/relationships/hyperlink" Target="https://apps.apple.com/no/app/metodebok/id1590727461" TargetMode="External"/><Relationship Id="rId2" Type="http://schemas.openxmlformats.org/officeDocument/2006/relationships/hyperlink" Target="https://www.helsedirektoratet.no/retningslinjer/antibiotika-i-primaerhelsetjenesten" TargetMode="External"/><Relationship Id="rId1" Type="http://schemas.openxmlformats.org/officeDocument/2006/relationships/hyperlink" Target="https://www.helsedirektoratet.no/nasjonale-krav-og-anbefalinger/om-helsedirektoratets-normerende-produkter" TargetMode="External"/><Relationship Id="rId4" Type="http://schemas.openxmlformats.org/officeDocument/2006/relationships/hyperlink" Target="https://play.google.com/store/apps/details?id=qbase.metodebok" TargetMode="External"/></Relationships>
</file>

<file path=ppt/diagrams/_rels/drawing6.xml.rels><?xml version="1.0" encoding="UTF-8" standalone="yes"?>
<Relationships xmlns="http://schemas.openxmlformats.org/package/2006/relationships"><Relationship Id="rId3" Type="http://schemas.openxmlformats.org/officeDocument/2006/relationships/hyperlink" Target="https://apps.apple.com/no/app/metodebok/id1590727461" TargetMode="External"/><Relationship Id="rId2" Type="http://schemas.openxmlformats.org/officeDocument/2006/relationships/hyperlink" Target="https://www.helsedirektoratet.no/retningslinjer/antibiotika-i-primaerhelsetjenesten" TargetMode="External"/><Relationship Id="rId1" Type="http://schemas.openxmlformats.org/officeDocument/2006/relationships/hyperlink" Target="https://www.helsedirektoratet.no/nasjonale-krav-og-anbefalinger/om-helsedirektoratets-normerende-produkter" TargetMode="External"/><Relationship Id="rId4" Type="http://schemas.openxmlformats.org/officeDocument/2006/relationships/hyperlink" Target="https://play.google.com/store/apps/details?id=qbase.metodebok" TargetMode="Externa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4414D4-4A71-4987-A8D9-DA86559F3748}" type="doc">
      <dgm:prSet loTypeId="urn:microsoft.com/office/officeart/2005/8/layout/vList2" loCatId="list" qsTypeId="urn:microsoft.com/office/officeart/2005/8/quickstyle/simple4#1" qsCatId="simple" csTypeId="urn:microsoft.com/office/officeart/2005/8/colors/colorful5#1" csCatId="colorful" phldr="1"/>
      <dgm:spPr/>
      <dgm:t>
        <a:bodyPr/>
        <a:lstStyle/>
        <a:p>
          <a:endParaRPr lang="en-US"/>
        </a:p>
      </dgm:t>
    </dgm:pt>
    <dgm:pt modelId="{120034EB-58DA-488D-8F9E-7D141E66088C}">
      <dgm:prSet/>
      <dgm:spPr/>
      <dgm:t>
        <a:bodyPr/>
        <a:lstStyle/>
        <a:p>
          <a:r>
            <a:rPr lang="nb-NO"/>
            <a:t>Helseberedskapslovens formål er å:</a:t>
          </a:r>
          <a:endParaRPr lang="en-US"/>
        </a:p>
      </dgm:t>
    </dgm:pt>
    <dgm:pt modelId="{25C250B7-7FE1-4BF5-9511-90BB9CFEED5F}" type="parTrans" cxnId="{3371B094-FEC4-4CF5-A928-6390D95AA37F}">
      <dgm:prSet/>
      <dgm:spPr/>
      <dgm:t>
        <a:bodyPr/>
        <a:lstStyle/>
        <a:p>
          <a:endParaRPr lang="en-US"/>
        </a:p>
      </dgm:t>
    </dgm:pt>
    <dgm:pt modelId="{5BC5409C-B59C-409A-8745-2613F95AE6B1}" type="sibTrans" cxnId="{3371B094-FEC4-4CF5-A928-6390D95AA37F}">
      <dgm:prSet/>
      <dgm:spPr/>
      <dgm:t>
        <a:bodyPr/>
        <a:lstStyle/>
        <a:p>
          <a:endParaRPr lang="en-US"/>
        </a:p>
      </dgm:t>
    </dgm:pt>
    <dgm:pt modelId="{76AF8D60-F43C-415E-9E14-D68BFD0FE371}">
      <dgm:prSet/>
      <dgm:spPr/>
      <dgm:t>
        <a:bodyPr/>
        <a:lstStyle/>
        <a:p>
          <a:r>
            <a:rPr lang="nb-NO" dirty="0"/>
            <a:t>Verne befolkningens liv og helse,</a:t>
          </a:r>
          <a:endParaRPr lang="en-US" dirty="0"/>
        </a:p>
      </dgm:t>
    </dgm:pt>
    <dgm:pt modelId="{76F70FA7-50EC-496F-B2AF-9FF92B8CD767}" type="parTrans" cxnId="{044DF73E-92AF-4DEB-8CAF-010A1EAD2FB3}">
      <dgm:prSet/>
      <dgm:spPr/>
      <dgm:t>
        <a:bodyPr/>
        <a:lstStyle/>
        <a:p>
          <a:endParaRPr lang="en-US"/>
        </a:p>
      </dgm:t>
    </dgm:pt>
    <dgm:pt modelId="{409C34E6-885A-4664-97C0-06164D3CE6F7}" type="sibTrans" cxnId="{044DF73E-92AF-4DEB-8CAF-010A1EAD2FB3}">
      <dgm:prSet/>
      <dgm:spPr/>
      <dgm:t>
        <a:bodyPr/>
        <a:lstStyle/>
        <a:p>
          <a:endParaRPr lang="en-US"/>
        </a:p>
      </dgm:t>
    </dgm:pt>
    <dgm:pt modelId="{9EEA0220-57B2-4487-952D-675F6A478716}">
      <dgm:prSet/>
      <dgm:spPr/>
      <dgm:t>
        <a:bodyPr/>
        <a:lstStyle/>
        <a:p>
          <a:r>
            <a:rPr lang="nb-NO" dirty="0"/>
            <a:t>Sørge for medisinsk behandling</a:t>
          </a:r>
          <a:endParaRPr lang="en-US" dirty="0"/>
        </a:p>
      </dgm:t>
    </dgm:pt>
    <dgm:pt modelId="{8AE3B4DD-D776-4632-BA1F-DDF7131620E0}" type="sibTrans" cxnId="{46A7C4AA-8BC0-481D-917F-B1B25C936E5C}">
      <dgm:prSet/>
      <dgm:spPr/>
      <dgm:t>
        <a:bodyPr/>
        <a:lstStyle/>
        <a:p>
          <a:endParaRPr lang="en-US"/>
        </a:p>
      </dgm:t>
    </dgm:pt>
    <dgm:pt modelId="{6EC3D8D0-4B97-4A24-BE4E-413FF7847789}" type="parTrans" cxnId="{46A7C4AA-8BC0-481D-917F-B1B25C936E5C}">
      <dgm:prSet/>
      <dgm:spPr/>
      <dgm:t>
        <a:bodyPr/>
        <a:lstStyle/>
        <a:p>
          <a:endParaRPr lang="en-US"/>
        </a:p>
      </dgm:t>
    </dgm:pt>
    <dgm:pt modelId="{14F7607C-5954-420B-9187-E7E5A1C0AC63}">
      <dgm:prSet/>
      <dgm:spPr/>
      <dgm:t>
        <a:bodyPr/>
        <a:lstStyle/>
        <a:p>
          <a:r>
            <a:rPr lang="nb-NO" dirty="0"/>
            <a:t>Pleie og omsorg til berørte personer i kriser og krig.</a:t>
          </a:r>
          <a:endParaRPr lang="en-US" dirty="0"/>
        </a:p>
      </dgm:t>
    </dgm:pt>
    <dgm:pt modelId="{F27C52F0-ABB4-44BE-970A-4DC71297556D}" type="sibTrans" cxnId="{373D14E6-7EA6-4B23-B766-20E93C5ED56A}">
      <dgm:prSet/>
      <dgm:spPr/>
      <dgm:t>
        <a:bodyPr/>
        <a:lstStyle/>
        <a:p>
          <a:endParaRPr lang="en-US"/>
        </a:p>
      </dgm:t>
    </dgm:pt>
    <dgm:pt modelId="{F92AEDFD-92E7-444E-BBD7-3041EC1A54FC}" type="parTrans" cxnId="{373D14E6-7EA6-4B23-B766-20E93C5ED56A}">
      <dgm:prSet/>
      <dgm:spPr/>
      <dgm:t>
        <a:bodyPr/>
        <a:lstStyle/>
        <a:p>
          <a:endParaRPr lang="en-US"/>
        </a:p>
      </dgm:t>
    </dgm:pt>
    <dgm:pt modelId="{A2C5D93F-506E-4085-B831-D3E91AB7D923}" type="pres">
      <dgm:prSet presAssocID="{7E4414D4-4A71-4987-A8D9-DA86559F3748}" presName="linear" presStyleCnt="0">
        <dgm:presLayoutVars>
          <dgm:animLvl val="lvl"/>
          <dgm:resizeHandles val="exact"/>
        </dgm:presLayoutVars>
      </dgm:prSet>
      <dgm:spPr/>
    </dgm:pt>
    <dgm:pt modelId="{C84CE6CE-D81A-4DD4-B359-AD5701DFCF07}" type="pres">
      <dgm:prSet presAssocID="{120034EB-58DA-488D-8F9E-7D141E66088C}" presName="parentText" presStyleLbl="node1" presStyleIdx="0" presStyleCnt="1">
        <dgm:presLayoutVars>
          <dgm:chMax val="0"/>
          <dgm:bulletEnabled val="1"/>
        </dgm:presLayoutVars>
      </dgm:prSet>
      <dgm:spPr/>
    </dgm:pt>
    <dgm:pt modelId="{D8BD21E3-E20A-4497-B065-16ABA4ACAA83}" type="pres">
      <dgm:prSet presAssocID="{120034EB-58DA-488D-8F9E-7D141E66088C}" presName="childText" presStyleLbl="revTx" presStyleIdx="0" presStyleCnt="1">
        <dgm:presLayoutVars>
          <dgm:bulletEnabled val="1"/>
        </dgm:presLayoutVars>
      </dgm:prSet>
      <dgm:spPr/>
    </dgm:pt>
  </dgm:ptLst>
  <dgm:cxnLst>
    <dgm:cxn modelId="{01C9130E-5F59-4C01-B7D9-D1EC60291D29}" type="presOf" srcId="{76AF8D60-F43C-415E-9E14-D68BFD0FE371}" destId="{D8BD21E3-E20A-4497-B065-16ABA4ACAA83}" srcOrd="0" destOrd="0" presId="urn:microsoft.com/office/officeart/2005/8/layout/vList2"/>
    <dgm:cxn modelId="{DD940F10-554F-45CB-984A-5A28073ECECC}" type="presOf" srcId="{14F7607C-5954-420B-9187-E7E5A1C0AC63}" destId="{D8BD21E3-E20A-4497-B065-16ABA4ACAA83}" srcOrd="0" destOrd="2" presId="urn:microsoft.com/office/officeart/2005/8/layout/vList2"/>
    <dgm:cxn modelId="{6B35FB36-59B3-46ED-B2A1-508E42A94563}" type="presOf" srcId="{9EEA0220-57B2-4487-952D-675F6A478716}" destId="{D8BD21E3-E20A-4497-B065-16ABA4ACAA83}" srcOrd="0" destOrd="1" presId="urn:microsoft.com/office/officeart/2005/8/layout/vList2"/>
    <dgm:cxn modelId="{044DF73E-92AF-4DEB-8CAF-010A1EAD2FB3}" srcId="{120034EB-58DA-488D-8F9E-7D141E66088C}" destId="{76AF8D60-F43C-415E-9E14-D68BFD0FE371}" srcOrd="0" destOrd="0" parTransId="{76F70FA7-50EC-496F-B2AF-9FF92B8CD767}" sibTransId="{409C34E6-885A-4664-97C0-06164D3CE6F7}"/>
    <dgm:cxn modelId="{C99C1B43-EB7B-4BC2-B7B1-70A1C6E52E2F}" type="presOf" srcId="{7E4414D4-4A71-4987-A8D9-DA86559F3748}" destId="{A2C5D93F-506E-4085-B831-D3E91AB7D923}" srcOrd="0" destOrd="0" presId="urn:microsoft.com/office/officeart/2005/8/layout/vList2"/>
    <dgm:cxn modelId="{BD1ADD90-0DF1-4AE0-AF6F-7930CAC14247}" type="presOf" srcId="{120034EB-58DA-488D-8F9E-7D141E66088C}" destId="{C84CE6CE-D81A-4DD4-B359-AD5701DFCF07}" srcOrd="0" destOrd="0" presId="urn:microsoft.com/office/officeart/2005/8/layout/vList2"/>
    <dgm:cxn modelId="{3371B094-FEC4-4CF5-A928-6390D95AA37F}" srcId="{7E4414D4-4A71-4987-A8D9-DA86559F3748}" destId="{120034EB-58DA-488D-8F9E-7D141E66088C}" srcOrd="0" destOrd="0" parTransId="{25C250B7-7FE1-4BF5-9511-90BB9CFEED5F}" sibTransId="{5BC5409C-B59C-409A-8745-2613F95AE6B1}"/>
    <dgm:cxn modelId="{46A7C4AA-8BC0-481D-917F-B1B25C936E5C}" srcId="{120034EB-58DA-488D-8F9E-7D141E66088C}" destId="{9EEA0220-57B2-4487-952D-675F6A478716}" srcOrd="1" destOrd="0" parTransId="{6EC3D8D0-4B97-4A24-BE4E-413FF7847789}" sibTransId="{8AE3B4DD-D776-4632-BA1F-DDF7131620E0}"/>
    <dgm:cxn modelId="{373D14E6-7EA6-4B23-B766-20E93C5ED56A}" srcId="{120034EB-58DA-488D-8F9E-7D141E66088C}" destId="{14F7607C-5954-420B-9187-E7E5A1C0AC63}" srcOrd="2" destOrd="0" parTransId="{F92AEDFD-92E7-444E-BBD7-3041EC1A54FC}" sibTransId="{F27C52F0-ABB4-44BE-970A-4DC71297556D}"/>
    <dgm:cxn modelId="{7AC06DD8-67AD-43CB-B619-46605968A4D7}" type="presParOf" srcId="{A2C5D93F-506E-4085-B831-D3E91AB7D923}" destId="{C84CE6CE-D81A-4DD4-B359-AD5701DFCF07}" srcOrd="0" destOrd="0" presId="urn:microsoft.com/office/officeart/2005/8/layout/vList2"/>
    <dgm:cxn modelId="{56F8174C-455D-46B4-AFCC-CE08624FAE33}" type="presParOf" srcId="{A2C5D93F-506E-4085-B831-D3E91AB7D923}" destId="{D8BD21E3-E20A-4497-B065-16ABA4ACAA83}"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5AE202-37B9-45B2-B5EE-E80D45D92603}" type="doc">
      <dgm:prSet loTypeId="urn:microsoft.com/office/officeart/2005/8/layout/default" loCatId="list" qsTypeId="urn:microsoft.com/office/officeart/2005/8/quickstyle/simple4#4" qsCatId="simple" csTypeId="urn:microsoft.com/office/officeart/2005/8/colors/colorful5#4" csCatId="colorful"/>
      <dgm:spPr/>
      <dgm:t>
        <a:bodyPr/>
        <a:lstStyle/>
        <a:p>
          <a:endParaRPr lang="en-US"/>
        </a:p>
      </dgm:t>
    </dgm:pt>
    <dgm:pt modelId="{198FA496-E494-4369-97DE-E83643E4AD22}">
      <dgm:prSet/>
      <dgm:spPr/>
      <dgm:t>
        <a:bodyPr/>
        <a:lstStyle/>
        <a:p>
          <a:r>
            <a:rPr lang="nb-NO"/>
            <a:t>Trygge og robuste lokalsamfunn</a:t>
          </a:r>
          <a:endParaRPr lang="en-US"/>
        </a:p>
      </dgm:t>
    </dgm:pt>
    <dgm:pt modelId="{0D99B3F7-7EE9-401F-9F05-035766683D55}" type="parTrans" cxnId="{DFB45133-69FA-45D3-9D3D-ACA681BE48EE}">
      <dgm:prSet/>
      <dgm:spPr/>
      <dgm:t>
        <a:bodyPr/>
        <a:lstStyle/>
        <a:p>
          <a:endParaRPr lang="en-US"/>
        </a:p>
      </dgm:t>
    </dgm:pt>
    <dgm:pt modelId="{30EBA8C5-C936-4F5F-95BF-9577542CF4CF}" type="sibTrans" cxnId="{DFB45133-69FA-45D3-9D3D-ACA681BE48EE}">
      <dgm:prSet/>
      <dgm:spPr/>
      <dgm:t>
        <a:bodyPr/>
        <a:lstStyle/>
        <a:p>
          <a:endParaRPr lang="en-US"/>
        </a:p>
      </dgm:t>
    </dgm:pt>
    <dgm:pt modelId="{7100CCA6-ED8F-40E6-B4B1-6BEB1D46A6CA}">
      <dgm:prSet/>
      <dgm:spPr/>
      <dgm:t>
        <a:bodyPr/>
        <a:lstStyle/>
        <a:p>
          <a:r>
            <a:rPr lang="nb-NO" dirty="0"/>
            <a:t>Beskytte lokalsamfunnet</a:t>
          </a:r>
          <a:endParaRPr lang="en-US" dirty="0"/>
        </a:p>
      </dgm:t>
    </dgm:pt>
    <dgm:pt modelId="{7F22853E-3A2A-4D25-A9FC-015618649082}" type="parTrans" cxnId="{C14F64C7-C800-48D9-ACEB-3A817A43867C}">
      <dgm:prSet/>
      <dgm:spPr/>
      <dgm:t>
        <a:bodyPr/>
        <a:lstStyle/>
        <a:p>
          <a:endParaRPr lang="en-US"/>
        </a:p>
      </dgm:t>
    </dgm:pt>
    <dgm:pt modelId="{912EE39B-9C77-4E9B-95C9-83D8ECC3E6E3}" type="sibTrans" cxnId="{C14F64C7-C800-48D9-ACEB-3A817A43867C}">
      <dgm:prSet/>
      <dgm:spPr/>
      <dgm:t>
        <a:bodyPr/>
        <a:lstStyle/>
        <a:p>
          <a:endParaRPr lang="en-US"/>
        </a:p>
      </dgm:t>
    </dgm:pt>
    <dgm:pt modelId="{D01E8E58-7AEA-4D70-90A1-32DF973A58B3}">
      <dgm:prSet/>
      <dgm:spPr/>
      <dgm:t>
        <a:bodyPr/>
        <a:lstStyle/>
        <a:p>
          <a:r>
            <a:rPr lang="nb-NO"/>
            <a:t>Opprettholde kritiske samfunnsfunksjoner</a:t>
          </a:r>
          <a:endParaRPr lang="en-US"/>
        </a:p>
      </dgm:t>
    </dgm:pt>
    <dgm:pt modelId="{EFA452A4-2099-4B32-8C95-B4F24375B760}" type="parTrans" cxnId="{EC6A2003-F25F-4426-BCE1-251AEB99DE51}">
      <dgm:prSet/>
      <dgm:spPr/>
      <dgm:t>
        <a:bodyPr/>
        <a:lstStyle/>
        <a:p>
          <a:endParaRPr lang="en-US"/>
        </a:p>
      </dgm:t>
    </dgm:pt>
    <dgm:pt modelId="{924A4C27-CA06-4380-B902-FEC69F036D6B}" type="sibTrans" cxnId="{EC6A2003-F25F-4426-BCE1-251AEB99DE51}">
      <dgm:prSet/>
      <dgm:spPr/>
      <dgm:t>
        <a:bodyPr/>
        <a:lstStyle/>
        <a:p>
          <a:endParaRPr lang="en-US"/>
        </a:p>
      </dgm:t>
    </dgm:pt>
    <dgm:pt modelId="{139897A5-F9F1-4E6F-AEBB-0F532B7A9A27}">
      <dgm:prSet/>
      <dgm:spPr/>
      <dgm:t>
        <a:bodyPr/>
        <a:lstStyle/>
        <a:p>
          <a:r>
            <a:rPr lang="nb-NO"/>
            <a:t>Integrert i daglig virksomhet</a:t>
          </a:r>
          <a:endParaRPr lang="en-US"/>
        </a:p>
      </dgm:t>
    </dgm:pt>
    <dgm:pt modelId="{7883E270-685B-4D7D-A75A-BFE5E9F09A49}" type="parTrans" cxnId="{21A0AA89-6578-49D8-B246-3D2ECC7FA305}">
      <dgm:prSet/>
      <dgm:spPr/>
      <dgm:t>
        <a:bodyPr/>
        <a:lstStyle/>
        <a:p>
          <a:endParaRPr lang="en-US"/>
        </a:p>
      </dgm:t>
    </dgm:pt>
    <dgm:pt modelId="{DB4B7CA5-7BC0-4667-9D0F-7E432F7B9F50}" type="sibTrans" cxnId="{21A0AA89-6578-49D8-B246-3D2ECC7FA305}">
      <dgm:prSet/>
      <dgm:spPr/>
      <dgm:t>
        <a:bodyPr/>
        <a:lstStyle/>
        <a:p>
          <a:endParaRPr lang="en-US"/>
        </a:p>
      </dgm:t>
    </dgm:pt>
    <dgm:pt modelId="{4B0AE7F0-46E7-42DA-9611-242CB160B5E6}">
      <dgm:prSet/>
      <dgm:spPr/>
      <dgm:t>
        <a:bodyPr/>
        <a:lstStyle/>
        <a:p>
          <a:r>
            <a:rPr lang="nb-NO"/>
            <a:t>Helhetlig perspektiv</a:t>
          </a:r>
          <a:endParaRPr lang="en-US"/>
        </a:p>
      </dgm:t>
    </dgm:pt>
    <dgm:pt modelId="{A6CFDF42-C501-4683-88A3-DF49574AE2A6}" type="parTrans" cxnId="{063B8036-DF05-438F-9BCF-F448861487F8}">
      <dgm:prSet/>
      <dgm:spPr/>
      <dgm:t>
        <a:bodyPr/>
        <a:lstStyle/>
        <a:p>
          <a:endParaRPr lang="en-US"/>
        </a:p>
      </dgm:t>
    </dgm:pt>
    <dgm:pt modelId="{E428E151-155E-4B76-B26F-839FA47D2F5A}" type="sibTrans" cxnId="{063B8036-DF05-438F-9BCF-F448861487F8}">
      <dgm:prSet/>
      <dgm:spPr/>
      <dgm:t>
        <a:bodyPr/>
        <a:lstStyle/>
        <a:p>
          <a:endParaRPr lang="en-US"/>
        </a:p>
      </dgm:t>
    </dgm:pt>
    <dgm:pt modelId="{6ABEEBAB-00BA-44B0-B5D9-82E30648EE7B}">
      <dgm:prSet/>
      <dgm:spPr/>
      <dgm:t>
        <a:bodyPr/>
        <a:lstStyle/>
        <a:p>
          <a:r>
            <a:rPr lang="nb-NO"/>
            <a:t>Lokal samordner</a:t>
          </a:r>
          <a:endParaRPr lang="en-US"/>
        </a:p>
      </dgm:t>
    </dgm:pt>
    <dgm:pt modelId="{A421C236-AA01-4E68-A338-7F1C7D2573D7}" type="parTrans" cxnId="{67B51E83-F74E-41AD-8833-30EE52681900}">
      <dgm:prSet/>
      <dgm:spPr/>
      <dgm:t>
        <a:bodyPr/>
        <a:lstStyle/>
        <a:p>
          <a:endParaRPr lang="en-US"/>
        </a:p>
      </dgm:t>
    </dgm:pt>
    <dgm:pt modelId="{DDD89CB4-D4F5-49F3-8001-E636D693C709}" type="sibTrans" cxnId="{67B51E83-F74E-41AD-8833-30EE52681900}">
      <dgm:prSet/>
      <dgm:spPr/>
      <dgm:t>
        <a:bodyPr/>
        <a:lstStyle/>
        <a:p>
          <a:endParaRPr lang="en-US"/>
        </a:p>
      </dgm:t>
    </dgm:pt>
    <dgm:pt modelId="{A0CA35FB-D067-49CB-A645-1AF7E2D15DB4}" type="pres">
      <dgm:prSet presAssocID="{D15AE202-37B9-45B2-B5EE-E80D45D92603}" presName="diagram" presStyleCnt="0">
        <dgm:presLayoutVars>
          <dgm:dir/>
          <dgm:resizeHandles val="exact"/>
        </dgm:presLayoutVars>
      </dgm:prSet>
      <dgm:spPr/>
    </dgm:pt>
    <dgm:pt modelId="{31A4EDC1-2E74-41D6-BAC4-1637090DDECD}" type="pres">
      <dgm:prSet presAssocID="{198FA496-E494-4369-97DE-E83643E4AD22}" presName="node" presStyleLbl="node1" presStyleIdx="0" presStyleCnt="6">
        <dgm:presLayoutVars>
          <dgm:bulletEnabled val="1"/>
        </dgm:presLayoutVars>
      </dgm:prSet>
      <dgm:spPr/>
    </dgm:pt>
    <dgm:pt modelId="{2445EC76-67D5-4F22-A8C9-87819F9A2011}" type="pres">
      <dgm:prSet presAssocID="{30EBA8C5-C936-4F5F-95BF-9577542CF4CF}" presName="sibTrans" presStyleCnt="0"/>
      <dgm:spPr/>
    </dgm:pt>
    <dgm:pt modelId="{8975642F-DA54-4DBF-8914-E4395B4E223D}" type="pres">
      <dgm:prSet presAssocID="{7100CCA6-ED8F-40E6-B4B1-6BEB1D46A6CA}" presName="node" presStyleLbl="node1" presStyleIdx="1" presStyleCnt="6">
        <dgm:presLayoutVars>
          <dgm:bulletEnabled val="1"/>
        </dgm:presLayoutVars>
      </dgm:prSet>
      <dgm:spPr/>
    </dgm:pt>
    <dgm:pt modelId="{FBB8179B-3F0B-432E-8473-F4A7FFF04C5A}" type="pres">
      <dgm:prSet presAssocID="{912EE39B-9C77-4E9B-95C9-83D8ECC3E6E3}" presName="sibTrans" presStyleCnt="0"/>
      <dgm:spPr/>
    </dgm:pt>
    <dgm:pt modelId="{34A37836-D754-4635-B919-2BBDBB4CBACC}" type="pres">
      <dgm:prSet presAssocID="{D01E8E58-7AEA-4D70-90A1-32DF973A58B3}" presName="node" presStyleLbl="node1" presStyleIdx="2" presStyleCnt="6">
        <dgm:presLayoutVars>
          <dgm:bulletEnabled val="1"/>
        </dgm:presLayoutVars>
      </dgm:prSet>
      <dgm:spPr/>
    </dgm:pt>
    <dgm:pt modelId="{7A116591-5F1C-47A4-87C8-0F1A2D540FD6}" type="pres">
      <dgm:prSet presAssocID="{924A4C27-CA06-4380-B902-FEC69F036D6B}" presName="sibTrans" presStyleCnt="0"/>
      <dgm:spPr/>
    </dgm:pt>
    <dgm:pt modelId="{E41FF27D-05A0-4D5B-88AD-1375DC74EED1}" type="pres">
      <dgm:prSet presAssocID="{139897A5-F9F1-4E6F-AEBB-0F532B7A9A27}" presName="node" presStyleLbl="node1" presStyleIdx="3" presStyleCnt="6">
        <dgm:presLayoutVars>
          <dgm:bulletEnabled val="1"/>
        </dgm:presLayoutVars>
      </dgm:prSet>
      <dgm:spPr/>
    </dgm:pt>
    <dgm:pt modelId="{7BB50C37-2E3F-45E4-A0E3-FAB3F7F950D8}" type="pres">
      <dgm:prSet presAssocID="{DB4B7CA5-7BC0-4667-9D0F-7E432F7B9F50}" presName="sibTrans" presStyleCnt="0"/>
      <dgm:spPr/>
    </dgm:pt>
    <dgm:pt modelId="{1B186026-7621-4088-A922-CCB9ACA3881B}" type="pres">
      <dgm:prSet presAssocID="{4B0AE7F0-46E7-42DA-9611-242CB160B5E6}" presName="node" presStyleLbl="node1" presStyleIdx="4" presStyleCnt="6">
        <dgm:presLayoutVars>
          <dgm:bulletEnabled val="1"/>
        </dgm:presLayoutVars>
      </dgm:prSet>
      <dgm:spPr/>
    </dgm:pt>
    <dgm:pt modelId="{16FB715F-A756-4ECF-BE2B-F5D30F1E542E}" type="pres">
      <dgm:prSet presAssocID="{E428E151-155E-4B76-B26F-839FA47D2F5A}" presName="sibTrans" presStyleCnt="0"/>
      <dgm:spPr/>
    </dgm:pt>
    <dgm:pt modelId="{1BA3F66D-AE71-43ED-9A09-141A50C4AA7D}" type="pres">
      <dgm:prSet presAssocID="{6ABEEBAB-00BA-44B0-B5D9-82E30648EE7B}" presName="node" presStyleLbl="node1" presStyleIdx="5" presStyleCnt="6">
        <dgm:presLayoutVars>
          <dgm:bulletEnabled val="1"/>
        </dgm:presLayoutVars>
      </dgm:prSet>
      <dgm:spPr/>
    </dgm:pt>
  </dgm:ptLst>
  <dgm:cxnLst>
    <dgm:cxn modelId="{EC6A2003-F25F-4426-BCE1-251AEB99DE51}" srcId="{D15AE202-37B9-45B2-B5EE-E80D45D92603}" destId="{D01E8E58-7AEA-4D70-90A1-32DF973A58B3}" srcOrd="2" destOrd="0" parTransId="{EFA452A4-2099-4B32-8C95-B4F24375B760}" sibTransId="{924A4C27-CA06-4380-B902-FEC69F036D6B}"/>
    <dgm:cxn modelId="{DFB45133-69FA-45D3-9D3D-ACA681BE48EE}" srcId="{D15AE202-37B9-45B2-B5EE-E80D45D92603}" destId="{198FA496-E494-4369-97DE-E83643E4AD22}" srcOrd="0" destOrd="0" parTransId="{0D99B3F7-7EE9-401F-9F05-035766683D55}" sibTransId="{30EBA8C5-C936-4F5F-95BF-9577542CF4CF}"/>
    <dgm:cxn modelId="{063B8036-DF05-438F-9BCF-F448861487F8}" srcId="{D15AE202-37B9-45B2-B5EE-E80D45D92603}" destId="{4B0AE7F0-46E7-42DA-9611-242CB160B5E6}" srcOrd="4" destOrd="0" parTransId="{A6CFDF42-C501-4683-88A3-DF49574AE2A6}" sibTransId="{E428E151-155E-4B76-B26F-839FA47D2F5A}"/>
    <dgm:cxn modelId="{A1787C3A-2E8A-4E31-8357-61DA121E2A6F}" type="presOf" srcId="{139897A5-F9F1-4E6F-AEBB-0F532B7A9A27}" destId="{E41FF27D-05A0-4D5B-88AD-1375DC74EED1}" srcOrd="0" destOrd="0" presId="urn:microsoft.com/office/officeart/2005/8/layout/default"/>
    <dgm:cxn modelId="{6797C465-6B77-4253-9F7C-9BA8CAF0A96B}" type="presOf" srcId="{D15AE202-37B9-45B2-B5EE-E80D45D92603}" destId="{A0CA35FB-D067-49CB-A645-1AF7E2D15DB4}" srcOrd="0" destOrd="0" presId="urn:microsoft.com/office/officeart/2005/8/layout/default"/>
    <dgm:cxn modelId="{7C706D6E-6219-4EA5-BA60-6353C9D4ED18}" type="presOf" srcId="{7100CCA6-ED8F-40E6-B4B1-6BEB1D46A6CA}" destId="{8975642F-DA54-4DBF-8914-E4395B4E223D}" srcOrd="0" destOrd="0" presId="urn:microsoft.com/office/officeart/2005/8/layout/default"/>
    <dgm:cxn modelId="{67B51E83-F74E-41AD-8833-30EE52681900}" srcId="{D15AE202-37B9-45B2-B5EE-E80D45D92603}" destId="{6ABEEBAB-00BA-44B0-B5D9-82E30648EE7B}" srcOrd="5" destOrd="0" parTransId="{A421C236-AA01-4E68-A338-7F1C7D2573D7}" sibTransId="{DDD89CB4-D4F5-49F3-8001-E636D693C709}"/>
    <dgm:cxn modelId="{21A0AA89-6578-49D8-B246-3D2ECC7FA305}" srcId="{D15AE202-37B9-45B2-B5EE-E80D45D92603}" destId="{139897A5-F9F1-4E6F-AEBB-0F532B7A9A27}" srcOrd="3" destOrd="0" parTransId="{7883E270-685B-4D7D-A75A-BFE5E9F09A49}" sibTransId="{DB4B7CA5-7BC0-4667-9D0F-7E432F7B9F50}"/>
    <dgm:cxn modelId="{EAD964A8-E37A-4884-B3A8-DA81DE309598}" type="presOf" srcId="{198FA496-E494-4369-97DE-E83643E4AD22}" destId="{31A4EDC1-2E74-41D6-BAC4-1637090DDECD}" srcOrd="0" destOrd="0" presId="urn:microsoft.com/office/officeart/2005/8/layout/default"/>
    <dgm:cxn modelId="{A8AFBEBC-8D15-42D2-AB7C-4523BF63ECFB}" type="presOf" srcId="{4B0AE7F0-46E7-42DA-9611-242CB160B5E6}" destId="{1B186026-7621-4088-A922-CCB9ACA3881B}" srcOrd="0" destOrd="0" presId="urn:microsoft.com/office/officeart/2005/8/layout/default"/>
    <dgm:cxn modelId="{C14F64C7-C800-48D9-ACEB-3A817A43867C}" srcId="{D15AE202-37B9-45B2-B5EE-E80D45D92603}" destId="{7100CCA6-ED8F-40E6-B4B1-6BEB1D46A6CA}" srcOrd="1" destOrd="0" parTransId="{7F22853E-3A2A-4D25-A9FC-015618649082}" sibTransId="{912EE39B-9C77-4E9B-95C9-83D8ECC3E6E3}"/>
    <dgm:cxn modelId="{5A3179D8-A75F-4745-89C7-F0D7E50A801F}" type="presOf" srcId="{D01E8E58-7AEA-4D70-90A1-32DF973A58B3}" destId="{34A37836-D754-4635-B919-2BBDBB4CBACC}" srcOrd="0" destOrd="0" presId="urn:microsoft.com/office/officeart/2005/8/layout/default"/>
    <dgm:cxn modelId="{7DF4E9EB-6865-4A30-B893-E78C5F82526B}" type="presOf" srcId="{6ABEEBAB-00BA-44B0-B5D9-82E30648EE7B}" destId="{1BA3F66D-AE71-43ED-9A09-141A50C4AA7D}" srcOrd="0" destOrd="0" presId="urn:microsoft.com/office/officeart/2005/8/layout/default"/>
    <dgm:cxn modelId="{1E34373F-0BCC-40BA-BEA5-426B61693285}" type="presParOf" srcId="{A0CA35FB-D067-49CB-A645-1AF7E2D15DB4}" destId="{31A4EDC1-2E74-41D6-BAC4-1637090DDECD}" srcOrd="0" destOrd="0" presId="urn:microsoft.com/office/officeart/2005/8/layout/default"/>
    <dgm:cxn modelId="{1EBEA4B2-7272-400A-A992-4439F025D541}" type="presParOf" srcId="{A0CA35FB-D067-49CB-A645-1AF7E2D15DB4}" destId="{2445EC76-67D5-4F22-A8C9-87819F9A2011}" srcOrd="1" destOrd="0" presId="urn:microsoft.com/office/officeart/2005/8/layout/default"/>
    <dgm:cxn modelId="{B190DCDE-4DB3-49C4-985F-509CC22D9EF1}" type="presParOf" srcId="{A0CA35FB-D067-49CB-A645-1AF7E2D15DB4}" destId="{8975642F-DA54-4DBF-8914-E4395B4E223D}" srcOrd="2" destOrd="0" presId="urn:microsoft.com/office/officeart/2005/8/layout/default"/>
    <dgm:cxn modelId="{4A693A89-6A87-461D-86BA-DE9A4F756084}" type="presParOf" srcId="{A0CA35FB-D067-49CB-A645-1AF7E2D15DB4}" destId="{FBB8179B-3F0B-432E-8473-F4A7FFF04C5A}" srcOrd="3" destOrd="0" presId="urn:microsoft.com/office/officeart/2005/8/layout/default"/>
    <dgm:cxn modelId="{A254BE85-DE4F-451A-8648-07E6FEDAF381}" type="presParOf" srcId="{A0CA35FB-D067-49CB-A645-1AF7E2D15DB4}" destId="{34A37836-D754-4635-B919-2BBDBB4CBACC}" srcOrd="4" destOrd="0" presId="urn:microsoft.com/office/officeart/2005/8/layout/default"/>
    <dgm:cxn modelId="{F9023CBA-2B87-4366-8071-C6238FFA9A27}" type="presParOf" srcId="{A0CA35FB-D067-49CB-A645-1AF7E2D15DB4}" destId="{7A116591-5F1C-47A4-87C8-0F1A2D540FD6}" srcOrd="5" destOrd="0" presId="urn:microsoft.com/office/officeart/2005/8/layout/default"/>
    <dgm:cxn modelId="{3B5472D0-7BD1-44D4-8AF7-F9A086D46248}" type="presParOf" srcId="{A0CA35FB-D067-49CB-A645-1AF7E2D15DB4}" destId="{E41FF27D-05A0-4D5B-88AD-1375DC74EED1}" srcOrd="6" destOrd="0" presId="urn:microsoft.com/office/officeart/2005/8/layout/default"/>
    <dgm:cxn modelId="{1C3801CC-7492-4D6F-9619-1F59391DA63F}" type="presParOf" srcId="{A0CA35FB-D067-49CB-A645-1AF7E2D15DB4}" destId="{7BB50C37-2E3F-45E4-A0E3-FAB3F7F950D8}" srcOrd="7" destOrd="0" presId="urn:microsoft.com/office/officeart/2005/8/layout/default"/>
    <dgm:cxn modelId="{E49E7213-EA06-454C-AE46-72B593714458}" type="presParOf" srcId="{A0CA35FB-D067-49CB-A645-1AF7E2D15DB4}" destId="{1B186026-7621-4088-A922-CCB9ACA3881B}" srcOrd="8" destOrd="0" presId="urn:microsoft.com/office/officeart/2005/8/layout/default"/>
    <dgm:cxn modelId="{BE2F9894-F736-4A92-9EC2-969328899D28}" type="presParOf" srcId="{A0CA35FB-D067-49CB-A645-1AF7E2D15DB4}" destId="{16FB715F-A756-4ECF-BE2B-F5D30F1E542E}" srcOrd="9" destOrd="0" presId="urn:microsoft.com/office/officeart/2005/8/layout/default"/>
    <dgm:cxn modelId="{9E715CD1-AA5F-4EF6-A81E-EB8651DB3756}" type="presParOf" srcId="{A0CA35FB-D067-49CB-A645-1AF7E2D15DB4}" destId="{1BA3F66D-AE71-43ED-9A09-141A50C4AA7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6869C8-3728-459E-ACC4-C6671E9BCB7D}" type="doc">
      <dgm:prSet loTypeId="urn:microsoft.com/office/officeart/2005/8/layout/hierarchy1" loCatId="hierarchy" qsTypeId="urn:microsoft.com/office/officeart/2005/8/quickstyle/simple2#3" qsCatId="simple" csTypeId="urn:microsoft.com/office/officeart/2005/8/colors/accent1_2#2" csCatId="accent1"/>
      <dgm:spPr/>
      <dgm:t>
        <a:bodyPr/>
        <a:lstStyle/>
        <a:p>
          <a:endParaRPr lang="en-US"/>
        </a:p>
      </dgm:t>
    </dgm:pt>
    <dgm:pt modelId="{D323AA2D-C00B-4622-A5F7-1A7A61F9B032}">
      <dgm:prSet/>
      <dgm:spPr/>
      <dgm:t>
        <a:bodyPr/>
        <a:lstStyle/>
        <a:p>
          <a:r>
            <a:rPr lang="nb-NO"/>
            <a:t>Psykososial oppfølging ved kriser, ulykker og katastrofer</a:t>
          </a:r>
          <a:endParaRPr lang="en-US"/>
        </a:p>
      </dgm:t>
    </dgm:pt>
    <dgm:pt modelId="{594E2225-F253-4410-B872-CF267FEE478C}" type="parTrans" cxnId="{23405967-EEEA-4E03-B9BC-C52FE4D6CA35}">
      <dgm:prSet/>
      <dgm:spPr/>
      <dgm:t>
        <a:bodyPr/>
        <a:lstStyle/>
        <a:p>
          <a:endParaRPr lang="en-US"/>
        </a:p>
      </dgm:t>
    </dgm:pt>
    <dgm:pt modelId="{80518901-1B90-4BD8-8894-3DF5B47E65BD}" type="sibTrans" cxnId="{23405967-EEEA-4E03-B9BC-C52FE4D6CA35}">
      <dgm:prSet/>
      <dgm:spPr/>
      <dgm:t>
        <a:bodyPr/>
        <a:lstStyle/>
        <a:p>
          <a:endParaRPr lang="en-US"/>
        </a:p>
      </dgm:t>
    </dgm:pt>
    <dgm:pt modelId="{491AE6CA-632D-4182-8E56-0BD44032E55A}">
      <dgm:prSet/>
      <dgm:spPr/>
      <dgm:t>
        <a:bodyPr/>
        <a:lstStyle/>
        <a:p>
          <a:r>
            <a:rPr lang="nb-NO"/>
            <a:t>Bidra til at helse- og omsorgstjenester og sosiale tjenester ved krig, kriser og katastrofer</a:t>
          </a:r>
          <a:endParaRPr lang="en-US"/>
        </a:p>
      </dgm:t>
    </dgm:pt>
    <dgm:pt modelId="{E8DD4314-7991-4149-9285-EF03EE1CE0CC}" type="parTrans" cxnId="{091CC845-2583-4B64-BB54-2F918A588E38}">
      <dgm:prSet/>
      <dgm:spPr/>
      <dgm:t>
        <a:bodyPr/>
        <a:lstStyle/>
        <a:p>
          <a:endParaRPr lang="en-US"/>
        </a:p>
      </dgm:t>
    </dgm:pt>
    <dgm:pt modelId="{DD805800-5E3F-44A7-A454-C01F53DD0398}" type="sibTrans" cxnId="{091CC845-2583-4B64-BB54-2F918A588E38}">
      <dgm:prSet/>
      <dgm:spPr/>
      <dgm:t>
        <a:bodyPr/>
        <a:lstStyle/>
        <a:p>
          <a:endParaRPr lang="en-US"/>
        </a:p>
      </dgm:t>
    </dgm:pt>
    <dgm:pt modelId="{7E393FC9-7BCC-467F-A459-E66A52D2E977}">
      <dgm:prSet/>
      <dgm:spPr/>
      <dgm:t>
        <a:bodyPr/>
        <a:lstStyle/>
        <a:p>
          <a:r>
            <a:rPr lang="nb-NO" dirty="0"/>
            <a:t>Bygge på en ROS analyse</a:t>
          </a:r>
          <a:endParaRPr lang="en-US" dirty="0"/>
        </a:p>
      </dgm:t>
    </dgm:pt>
    <dgm:pt modelId="{9B60B7DA-05FB-42DA-BA0D-D542E98AA5A4}" type="parTrans" cxnId="{DB218A18-5572-4785-9E3D-C6F51873BEEE}">
      <dgm:prSet/>
      <dgm:spPr/>
      <dgm:t>
        <a:bodyPr/>
        <a:lstStyle/>
        <a:p>
          <a:endParaRPr lang="en-US"/>
        </a:p>
      </dgm:t>
    </dgm:pt>
    <dgm:pt modelId="{685C024D-4B16-4DE9-8514-873722448A17}" type="sibTrans" cxnId="{DB218A18-5572-4785-9E3D-C6F51873BEEE}">
      <dgm:prSet/>
      <dgm:spPr/>
      <dgm:t>
        <a:bodyPr/>
        <a:lstStyle/>
        <a:p>
          <a:endParaRPr lang="en-US"/>
        </a:p>
      </dgm:t>
    </dgm:pt>
    <dgm:pt modelId="{353001F0-F199-4465-BE77-D6F7BBE819A6}">
      <dgm:prSet/>
      <dgm:spPr/>
      <dgm:t>
        <a:bodyPr/>
        <a:lstStyle/>
        <a:p>
          <a:r>
            <a:rPr lang="nb-NO"/>
            <a:t>Tiltakskort</a:t>
          </a:r>
          <a:endParaRPr lang="en-US"/>
        </a:p>
      </dgm:t>
    </dgm:pt>
    <dgm:pt modelId="{E643AF59-57D5-4E50-81B7-ACED84E4A2D0}" type="parTrans" cxnId="{67FD6986-028D-4FA1-B7EB-17E36F389292}">
      <dgm:prSet/>
      <dgm:spPr/>
      <dgm:t>
        <a:bodyPr/>
        <a:lstStyle/>
        <a:p>
          <a:endParaRPr lang="en-US"/>
        </a:p>
      </dgm:t>
    </dgm:pt>
    <dgm:pt modelId="{1A87D025-A24D-456D-A337-F8A1887A561C}" type="sibTrans" cxnId="{67FD6986-028D-4FA1-B7EB-17E36F389292}">
      <dgm:prSet/>
      <dgm:spPr/>
      <dgm:t>
        <a:bodyPr/>
        <a:lstStyle/>
        <a:p>
          <a:endParaRPr lang="en-US"/>
        </a:p>
      </dgm:t>
    </dgm:pt>
    <dgm:pt modelId="{21ABB225-98E2-4719-BC7D-91519368FFAA}" type="pres">
      <dgm:prSet presAssocID="{606869C8-3728-459E-ACC4-C6671E9BCB7D}" presName="hierChild1" presStyleCnt="0">
        <dgm:presLayoutVars>
          <dgm:chPref val="1"/>
          <dgm:dir/>
          <dgm:animOne val="branch"/>
          <dgm:animLvl val="lvl"/>
          <dgm:resizeHandles/>
        </dgm:presLayoutVars>
      </dgm:prSet>
      <dgm:spPr/>
    </dgm:pt>
    <dgm:pt modelId="{B0BE9FE8-2A09-43E2-B5F1-B39F244B104A}" type="pres">
      <dgm:prSet presAssocID="{D323AA2D-C00B-4622-A5F7-1A7A61F9B032}" presName="hierRoot1" presStyleCnt="0"/>
      <dgm:spPr/>
    </dgm:pt>
    <dgm:pt modelId="{FC2F7B51-4247-4438-BD10-12C0F0049687}" type="pres">
      <dgm:prSet presAssocID="{D323AA2D-C00B-4622-A5F7-1A7A61F9B032}" presName="composite" presStyleCnt="0"/>
      <dgm:spPr/>
    </dgm:pt>
    <dgm:pt modelId="{33D4B093-FECE-41C3-8523-D8E8D72355A5}" type="pres">
      <dgm:prSet presAssocID="{D323AA2D-C00B-4622-A5F7-1A7A61F9B032}" presName="background" presStyleLbl="node0" presStyleIdx="0" presStyleCnt="4"/>
      <dgm:spPr/>
    </dgm:pt>
    <dgm:pt modelId="{C01A7656-E4A2-41A5-8C54-BE3E9A06AD3D}" type="pres">
      <dgm:prSet presAssocID="{D323AA2D-C00B-4622-A5F7-1A7A61F9B032}" presName="text" presStyleLbl="fgAcc0" presStyleIdx="0" presStyleCnt="4">
        <dgm:presLayoutVars>
          <dgm:chPref val="3"/>
        </dgm:presLayoutVars>
      </dgm:prSet>
      <dgm:spPr/>
    </dgm:pt>
    <dgm:pt modelId="{41CD5B8C-BE6E-486E-B186-F1E5601FA7D9}" type="pres">
      <dgm:prSet presAssocID="{D323AA2D-C00B-4622-A5F7-1A7A61F9B032}" presName="hierChild2" presStyleCnt="0"/>
      <dgm:spPr/>
    </dgm:pt>
    <dgm:pt modelId="{F04DF0F5-E956-446E-A4DE-484EBED46CD1}" type="pres">
      <dgm:prSet presAssocID="{491AE6CA-632D-4182-8E56-0BD44032E55A}" presName="hierRoot1" presStyleCnt="0"/>
      <dgm:spPr/>
    </dgm:pt>
    <dgm:pt modelId="{03FC3539-FDD5-4605-813E-BFB3771C4FB4}" type="pres">
      <dgm:prSet presAssocID="{491AE6CA-632D-4182-8E56-0BD44032E55A}" presName="composite" presStyleCnt="0"/>
      <dgm:spPr/>
    </dgm:pt>
    <dgm:pt modelId="{0D2E5B28-28F9-44F4-BA6B-7B2669C9B994}" type="pres">
      <dgm:prSet presAssocID="{491AE6CA-632D-4182-8E56-0BD44032E55A}" presName="background" presStyleLbl="node0" presStyleIdx="1" presStyleCnt="4"/>
      <dgm:spPr/>
    </dgm:pt>
    <dgm:pt modelId="{ED2F1155-A82A-4BB3-9567-8544A1B3BD2F}" type="pres">
      <dgm:prSet presAssocID="{491AE6CA-632D-4182-8E56-0BD44032E55A}" presName="text" presStyleLbl="fgAcc0" presStyleIdx="1" presStyleCnt="4">
        <dgm:presLayoutVars>
          <dgm:chPref val="3"/>
        </dgm:presLayoutVars>
      </dgm:prSet>
      <dgm:spPr/>
    </dgm:pt>
    <dgm:pt modelId="{59E39B34-F3E4-4AA3-B12F-2527C54D5536}" type="pres">
      <dgm:prSet presAssocID="{491AE6CA-632D-4182-8E56-0BD44032E55A}" presName="hierChild2" presStyleCnt="0"/>
      <dgm:spPr/>
    </dgm:pt>
    <dgm:pt modelId="{05A65D6E-4784-406E-B9BF-14FBC8D69644}" type="pres">
      <dgm:prSet presAssocID="{7E393FC9-7BCC-467F-A459-E66A52D2E977}" presName="hierRoot1" presStyleCnt="0"/>
      <dgm:spPr/>
    </dgm:pt>
    <dgm:pt modelId="{1970841F-7028-4415-A00A-F9FADF36A42F}" type="pres">
      <dgm:prSet presAssocID="{7E393FC9-7BCC-467F-A459-E66A52D2E977}" presName="composite" presStyleCnt="0"/>
      <dgm:spPr/>
    </dgm:pt>
    <dgm:pt modelId="{731D1AC5-9C76-4535-8158-3AF113D53165}" type="pres">
      <dgm:prSet presAssocID="{7E393FC9-7BCC-467F-A459-E66A52D2E977}" presName="background" presStyleLbl="node0" presStyleIdx="2" presStyleCnt="4"/>
      <dgm:spPr/>
    </dgm:pt>
    <dgm:pt modelId="{37D15CCB-42B7-4DA9-B3BB-68D20D12464F}" type="pres">
      <dgm:prSet presAssocID="{7E393FC9-7BCC-467F-A459-E66A52D2E977}" presName="text" presStyleLbl="fgAcc0" presStyleIdx="2" presStyleCnt="4">
        <dgm:presLayoutVars>
          <dgm:chPref val="3"/>
        </dgm:presLayoutVars>
      </dgm:prSet>
      <dgm:spPr/>
    </dgm:pt>
    <dgm:pt modelId="{4CFC28DF-262E-4FF3-83D5-7DAB623B1115}" type="pres">
      <dgm:prSet presAssocID="{7E393FC9-7BCC-467F-A459-E66A52D2E977}" presName="hierChild2" presStyleCnt="0"/>
      <dgm:spPr/>
    </dgm:pt>
    <dgm:pt modelId="{238F5647-447A-491C-89CA-959FFB23C180}" type="pres">
      <dgm:prSet presAssocID="{353001F0-F199-4465-BE77-D6F7BBE819A6}" presName="hierRoot1" presStyleCnt="0"/>
      <dgm:spPr/>
    </dgm:pt>
    <dgm:pt modelId="{7C0E2BE7-3BA6-42EF-B533-5559C21CC9A9}" type="pres">
      <dgm:prSet presAssocID="{353001F0-F199-4465-BE77-D6F7BBE819A6}" presName="composite" presStyleCnt="0"/>
      <dgm:spPr/>
    </dgm:pt>
    <dgm:pt modelId="{53740A21-0E15-4A28-9C54-8227D3F312D5}" type="pres">
      <dgm:prSet presAssocID="{353001F0-F199-4465-BE77-D6F7BBE819A6}" presName="background" presStyleLbl="node0" presStyleIdx="3" presStyleCnt="4"/>
      <dgm:spPr/>
    </dgm:pt>
    <dgm:pt modelId="{2BFC02D6-FAE8-4D83-9E90-6FEB200642C7}" type="pres">
      <dgm:prSet presAssocID="{353001F0-F199-4465-BE77-D6F7BBE819A6}" presName="text" presStyleLbl="fgAcc0" presStyleIdx="3" presStyleCnt="4">
        <dgm:presLayoutVars>
          <dgm:chPref val="3"/>
        </dgm:presLayoutVars>
      </dgm:prSet>
      <dgm:spPr/>
    </dgm:pt>
    <dgm:pt modelId="{0F2DB761-DBF5-489C-80F1-F8CB93109856}" type="pres">
      <dgm:prSet presAssocID="{353001F0-F199-4465-BE77-D6F7BBE819A6}" presName="hierChild2" presStyleCnt="0"/>
      <dgm:spPr/>
    </dgm:pt>
  </dgm:ptLst>
  <dgm:cxnLst>
    <dgm:cxn modelId="{DB218A18-5572-4785-9E3D-C6F51873BEEE}" srcId="{606869C8-3728-459E-ACC4-C6671E9BCB7D}" destId="{7E393FC9-7BCC-467F-A459-E66A52D2E977}" srcOrd="2" destOrd="0" parTransId="{9B60B7DA-05FB-42DA-BA0D-D542E98AA5A4}" sibTransId="{685C024D-4B16-4DE9-8514-873722448A17}"/>
    <dgm:cxn modelId="{C9530326-7CE5-4DCE-BD88-EC69453528DB}" type="presOf" srcId="{D323AA2D-C00B-4622-A5F7-1A7A61F9B032}" destId="{C01A7656-E4A2-41A5-8C54-BE3E9A06AD3D}" srcOrd="0" destOrd="0" presId="urn:microsoft.com/office/officeart/2005/8/layout/hierarchy1"/>
    <dgm:cxn modelId="{091CC845-2583-4B64-BB54-2F918A588E38}" srcId="{606869C8-3728-459E-ACC4-C6671E9BCB7D}" destId="{491AE6CA-632D-4182-8E56-0BD44032E55A}" srcOrd="1" destOrd="0" parTransId="{E8DD4314-7991-4149-9285-EF03EE1CE0CC}" sibTransId="{DD805800-5E3F-44A7-A454-C01F53DD0398}"/>
    <dgm:cxn modelId="{23405967-EEEA-4E03-B9BC-C52FE4D6CA35}" srcId="{606869C8-3728-459E-ACC4-C6671E9BCB7D}" destId="{D323AA2D-C00B-4622-A5F7-1A7A61F9B032}" srcOrd="0" destOrd="0" parTransId="{594E2225-F253-4410-B872-CF267FEE478C}" sibTransId="{80518901-1B90-4BD8-8894-3DF5B47E65BD}"/>
    <dgm:cxn modelId="{E8DE4354-FBD9-4218-B9D0-E5C0C2CB8B75}" type="presOf" srcId="{491AE6CA-632D-4182-8E56-0BD44032E55A}" destId="{ED2F1155-A82A-4BB3-9567-8544A1B3BD2F}" srcOrd="0" destOrd="0" presId="urn:microsoft.com/office/officeart/2005/8/layout/hierarchy1"/>
    <dgm:cxn modelId="{73F8995A-0383-459B-BF53-950A61C83CD0}" type="presOf" srcId="{606869C8-3728-459E-ACC4-C6671E9BCB7D}" destId="{21ABB225-98E2-4719-BC7D-91519368FFAA}" srcOrd="0" destOrd="0" presId="urn:microsoft.com/office/officeart/2005/8/layout/hierarchy1"/>
    <dgm:cxn modelId="{67FD6986-028D-4FA1-B7EB-17E36F389292}" srcId="{606869C8-3728-459E-ACC4-C6671E9BCB7D}" destId="{353001F0-F199-4465-BE77-D6F7BBE819A6}" srcOrd="3" destOrd="0" parTransId="{E643AF59-57D5-4E50-81B7-ACED84E4A2D0}" sibTransId="{1A87D025-A24D-456D-A337-F8A1887A561C}"/>
    <dgm:cxn modelId="{BBD79EA1-A7F7-42A4-ABA0-E1D32903E893}" type="presOf" srcId="{353001F0-F199-4465-BE77-D6F7BBE819A6}" destId="{2BFC02D6-FAE8-4D83-9E90-6FEB200642C7}" srcOrd="0" destOrd="0" presId="urn:microsoft.com/office/officeart/2005/8/layout/hierarchy1"/>
    <dgm:cxn modelId="{785D39E0-2605-48A6-9310-1FA8FE44F23D}" type="presOf" srcId="{7E393FC9-7BCC-467F-A459-E66A52D2E977}" destId="{37D15CCB-42B7-4DA9-B3BB-68D20D12464F}" srcOrd="0" destOrd="0" presId="urn:microsoft.com/office/officeart/2005/8/layout/hierarchy1"/>
    <dgm:cxn modelId="{31AFDD68-C534-4B39-8669-CB91E1110001}" type="presParOf" srcId="{21ABB225-98E2-4719-BC7D-91519368FFAA}" destId="{B0BE9FE8-2A09-43E2-B5F1-B39F244B104A}" srcOrd="0" destOrd="0" presId="urn:microsoft.com/office/officeart/2005/8/layout/hierarchy1"/>
    <dgm:cxn modelId="{A3EE9834-92B1-4A93-B1B9-6F766AA765C6}" type="presParOf" srcId="{B0BE9FE8-2A09-43E2-B5F1-B39F244B104A}" destId="{FC2F7B51-4247-4438-BD10-12C0F0049687}" srcOrd="0" destOrd="0" presId="urn:microsoft.com/office/officeart/2005/8/layout/hierarchy1"/>
    <dgm:cxn modelId="{F7324334-5C27-41A5-940D-6C73ACAC3981}" type="presParOf" srcId="{FC2F7B51-4247-4438-BD10-12C0F0049687}" destId="{33D4B093-FECE-41C3-8523-D8E8D72355A5}" srcOrd="0" destOrd="0" presId="urn:microsoft.com/office/officeart/2005/8/layout/hierarchy1"/>
    <dgm:cxn modelId="{35148417-9757-4637-86F4-24D2DBBE4D7F}" type="presParOf" srcId="{FC2F7B51-4247-4438-BD10-12C0F0049687}" destId="{C01A7656-E4A2-41A5-8C54-BE3E9A06AD3D}" srcOrd="1" destOrd="0" presId="urn:microsoft.com/office/officeart/2005/8/layout/hierarchy1"/>
    <dgm:cxn modelId="{2D7EAC4D-70D5-4CE4-9760-C16A9994505E}" type="presParOf" srcId="{B0BE9FE8-2A09-43E2-B5F1-B39F244B104A}" destId="{41CD5B8C-BE6E-486E-B186-F1E5601FA7D9}" srcOrd="1" destOrd="0" presId="urn:microsoft.com/office/officeart/2005/8/layout/hierarchy1"/>
    <dgm:cxn modelId="{F35D61C0-587B-4600-B85E-A4B9B98BD9BF}" type="presParOf" srcId="{21ABB225-98E2-4719-BC7D-91519368FFAA}" destId="{F04DF0F5-E956-446E-A4DE-484EBED46CD1}" srcOrd="1" destOrd="0" presId="urn:microsoft.com/office/officeart/2005/8/layout/hierarchy1"/>
    <dgm:cxn modelId="{2B8E3EB4-C4D9-4831-9AA8-DE98F5F85274}" type="presParOf" srcId="{F04DF0F5-E956-446E-A4DE-484EBED46CD1}" destId="{03FC3539-FDD5-4605-813E-BFB3771C4FB4}" srcOrd="0" destOrd="0" presId="urn:microsoft.com/office/officeart/2005/8/layout/hierarchy1"/>
    <dgm:cxn modelId="{0DC0271A-54AE-4195-A1C5-2ACA4C5ABC44}" type="presParOf" srcId="{03FC3539-FDD5-4605-813E-BFB3771C4FB4}" destId="{0D2E5B28-28F9-44F4-BA6B-7B2669C9B994}" srcOrd="0" destOrd="0" presId="urn:microsoft.com/office/officeart/2005/8/layout/hierarchy1"/>
    <dgm:cxn modelId="{BD03AF6A-1086-4A41-9C0B-5DFDBF17E2B1}" type="presParOf" srcId="{03FC3539-FDD5-4605-813E-BFB3771C4FB4}" destId="{ED2F1155-A82A-4BB3-9567-8544A1B3BD2F}" srcOrd="1" destOrd="0" presId="urn:microsoft.com/office/officeart/2005/8/layout/hierarchy1"/>
    <dgm:cxn modelId="{C81CA37E-8A16-4A7A-B1F4-0CB164B010EF}" type="presParOf" srcId="{F04DF0F5-E956-446E-A4DE-484EBED46CD1}" destId="{59E39B34-F3E4-4AA3-B12F-2527C54D5536}" srcOrd="1" destOrd="0" presId="urn:microsoft.com/office/officeart/2005/8/layout/hierarchy1"/>
    <dgm:cxn modelId="{9B5D5160-36C2-4834-B543-E3B6C2B47C76}" type="presParOf" srcId="{21ABB225-98E2-4719-BC7D-91519368FFAA}" destId="{05A65D6E-4784-406E-B9BF-14FBC8D69644}" srcOrd="2" destOrd="0" presId="urn:microsoft.com/office/officeart/2005/8/layout/hierarchy1"/>
    <dgm:cxn modelId="{8397DB0D-8846-4167-A53F-82C046F258EF}" type="presParOf" srcId="{05A65D6E-4784-406E-B9BF-14FBC8D69644}" destId="{1970841F-7028-4415-A00A-F9FADF36A42F}" srcOrd="0" destOrd="0" presId="urn:microsoft.com/office/officeart/2005/8/layout/hierarchy1"/>
    <dgm:cxn modelId="{275CE193-F839-4052-B4ED-BA7177F32864}" type="presParOf" srcId="{1970841F-7028-4415-A00A-F9FADF36A42F}" destId="{731D1AC5-9C76-4535-8158-3AF113D53165}" srcOrd="0" destOrd="0" presId="urn:microsoft.com/office/officeart/2005/8/layout/hierarchy1"/>
    <dgm:cxn modelId="{0C408A9C-FA32-40BA-AAD0-CA758DAB1F79}" type="presParOf" srcId="{1970841F-7028-4415-A00A-F9FADF36A42F}" destId="{37D15CCB-42B7-4DA9-B3BB-68D20D12464F}" srcOrd="1" destOrd="0" presId="urn:microsoft.com/office/officeart/2005/8/layout/hierarchy1"/>
    <dgm:cxn modelId="{AFA278A0-5235-4C8C-A723-2B812BC1B4CC}" type="presParOf" srcId="{05A65D6E-4784-406E-B9BF-14FBC8D69644}" destId="{4CFC28DF-262E-4FF3-83D5-7DAB623B1115}" srcOrd="1" destOrd="0" presId="urn:microsoft.com/office/officeart/2005/8/layout/hierarchy1"/>
    <dgm:cxn modelId="{5204B4D4-5402-4049-AE2E-5199298EF8AA}" type="presParOf" srcId="{21ABB225-98E2-4719-BC7D-91519368FFAA}" destId="{238F5647-447A-491C-89CA-959FFB23C180}" srcOrd="3" destOrd="0" presId="urn:microsoft.com/office/officeart/2005/8/layout/hierarchy1"/>
    <dgm:cxn modelId="{A9344109-122B-4503-A8BF-C1D633643840}" type="presParOf" srcId="{238F5647-447A-491C-89CA-959FFB23C180}" destId="{7C0E2BE7-3BA6-42EF-B533-5559C21CC9A9}" srcOrd="0" destOrd="0" presId="urn:microsoft.com/office/officeart/2005/8/layout/hierarchy1"/>
    <dgm:cxn modelId="{1B0EBBC9-FB37-4CA9-9288-71D39BD02055}" type="presParOf" srcId="{7C0E2BE7-3BA6-42EF-B533-5559C21CC9A9}" destId="{53740A21-0E15-4A28-9C54-8227D3F312D5}" srcOrd="0" destOrd="0" presId="urn:microsoft.com/office/officeart/2005/8/layout/hierarchy1"/>
    <dgm:cxn modelId="{B23618C1-DABD-4E32-AB2B-47660B72D006}" type="presParOf" srcId="{7C0E2BE7-3BA6-42EF-B533-5559C21CC9A9}" destId="{2BFC02D6-FAE8-4D83-9E90-6FEB200642C7}" srcOrd="1" destOrd="0" presId="urn:microsoft.com/office/officeart/2005/8/layout/hierarchy1"/>
    <dgm:cxn modelId="{29AB5660-375D-41E4-B4F1-E3F7898118EB}" type="presParOf" srcId="{238F5647-447A-491C-89CA-959FFB23C180}" destId="{0F2DB761-DBF5-489C-80F1-F8CB9310985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086E85-069A-44F0-A43C-AE84AD154AA1}" type="doc">
      <dgm:prSet loTypeId="urn:microsoft.com/office/officeart/2008/layout/LinedList" loCatId="list" qsTypeId="urn:microsoft.com/office/officeart/2005/8/quickstyle/simple4#2" qsCatId="simple" csTypeId="urn:microsoft.com/office/officeart/2005/8/colors/accent4_2#1" csCatId="accent4" phldr="1"/>
      <dgm:spPr/>
      <dgm:t>
        <a:bodyPr/>
        <a:lstStyle/>
        <a:p>
          <a:endParaRPr lang="en-US"/>
        </a:p>
      </dgm:t>
    </dgm:pt>
    <dgm:pt modelId="{2601B8C0-1148-485D-AB0A-C29213DF6CC3}">
      <dgm:prSet/>
      <dgm:spPr/>
      <dgm:t>
        <a:bodyPr/>
        <a:lstStyle/>
        <a:p>
          <a:r>
            <a:rPr lang="nb-NO"/>
            <a:t>Plan for kriseledelse: 	</a:t>
          </a:r>
          <a:endParaRPr lang="en-US"/>
        </a:p>
      </dgm:t>
    </dgm:pt>
    <dgm:pt modelId="{B84EDB48-C223-434D-A2E8-609ED5F47788}" type="parTrans" cxnId="{68529A93-3461-4C5D-81F9-4FE91B880AE5}">
      <dgm:prSet/>
      <dgm:spPr/>
      <dgm:t>
        <a:bodyPr/>
        <a:lstStyle/>
        <a:p>
          <a:endParaRPr lang="en-US"/>
        </a:p>
      </dgm:t>
    </dgm:pt>
    <dgm:pt modelId="{798908DF-ACD0-48B1-A6BA-C6B0B726DBEE}" type="sibTrans" cxnId="{68529A93-3461-4C5D-81F9-4FE91B880AE5}">
      <dgm:prSet/>
      <dgm:spPr/>
      <dgm:t>
        <a:bodyPr/>
        <a:lstStyle/>
        <a:p>
          <a:endParaRPr lang="en-US"/>
        </a:p>
      </dgm:t>
    </dgm:pt>
    <dgm:pt modelId="{9B0662F4-2926-4762-B29D-5ADDCD5F022A}">
      <dgm:prSet/>
      <dgm:spPr/>
      <dgm:t>
        <a:bodyPr/>
        <a:lstStyle/>
        <a:p>
          <a:r>
            <a:rPr lang="nb-NO"/>
            <a:t>Organisering, roller og ansvar</a:t>
          </a:r>
          <a:endParaRPr lang="en-US"/>
        </a:p>
      </dgm:t>
    </dgm:pt>
    <dgm:pt modelId="{46340CA0-80C2-4A5A-8C01-DD48246D7058}" type="parTrans" cxnId="{D1438679-D0F7-40E9-80E3-940C7B82E269}">
      <dgm:prSet/>
      <dgm:spPr/>
      <dgm:t>
        <a:bodyPr/>
        <a:lstStyle/>
        <a:p>
          <a:endParaRPr lang="en-US"/>
        </a:p>
      </dgm:t>
    </dgm:pt>
    <dgm:pt modelId="{4DDF1664-7B1F-4773-BFD7-4C8BD25A66C6}" type="sibTrans" cxnId="{D1438679-D0F7-40E9-80E3-940C7B82E269}">
      <dgm:prSet/>
      <dgm:spPr/>
      <dgm:t>
        <a:bodyPr/>
        <a:lstStyle/>
        <a:p>
          <a:endParaRPr lang="en-US"/>
        </a:p>
      </dgm:t>
    </dgm:pt>
    <dgm:pt modelId="{8B28C1AC-DDAE-4DCB-A39B-682B7B722EBE}">
      <dgm:prSet/>
      <dgm:spPr/>
      <dgm:t>
        <a:bodyPr/>
        <a:lstStyle/>
        <a:p>
          <a:r>
            <a:rPr lang="nb-NO"/>
            <a:t>Varslingslister:      </a:t>
          </a:r>
          <a:endParaRPr lang="en-US"/>
        </a:p>
      </dgm:t>
    </dgm:pt>
    <dgm:pt modelId="{C27EB966-7CC0-4346-8457-C5F86262B1D9}" type="parTrans" cxnId="{B608803B-382F-417C-9C0C-B9F77B6940B2}">
      <dgm:prSet/>
      <dgm:spPr/>
      <dgm:t>
        <a:bodyPr/>
        <a:lstStyle/>
        <a:p>
          <a:endParaRPr lang="en-US"/>
        </a:p>
      </dgm:t>
    </dgm:pt>
    <dgm:pt modelId="{BECC3972-9F67-4B86-AED1-D8733643D01D}" type="sibTrans" cxnId="{B608803B-382F-417C-9C0C-B9F77B6940B2}">
      <dgm:prSet/>
      <dgm:spPr/>
      <dgm:t>
        <a:bodyPr/>
        <a:lstStyle/>
        <a:p>
          <a:endParaRPr lang="en-US"/>
        </a:p>
      </dgm:t>
    </dgm:pt>
    <dgm:pt modelId="{BEB4BEDF-7478-492D-89E7-A5B3C80C9D46}">
      <dgm:prSet/>
      <dgm:spPr/>
      <dgm:t>
        <a:bodyPr/>
        <a:lstStyle/>
        <a:p>
          <a:r>
            <a:rPr lang="nb-NO" dirty="0"/>
            <a:t>Kontaktinformasjon til nøkkelpersoner og  samarbeidspartnere</a:t>
          </a:r>
          <a:endParaRPr lang="en-US" dirty="0"/>
        </a:p>
      </dgm:t>
    </dgm:pt>
    <dgm:pt modelId="{29F327F1-DB59-4646-AB6E-4CA95BD2E700}" type="parTrans" cxnId="{3A06062B-1D61-48A0-840E-7156AD7F8DC4}">
      <dgm:prSet/>
      <dgm:spPr/>
      <dgm:t>
        <a:bodyPr/>
        <a:lstStyle/>
        <a:p>
          <a:endParaRPr lang="en-US"/>
        </a:p>
      </dgm:t>
    </dgm:pt>
    <dgm:pt modelId="{939D1A7D-A9E2-4FFC-8E1E-327D05D0E81F}" type="sibTrans" cxnId="{3A06062B-1D61-48A0-840E-7156AD7F8DC4}">
      <dgm:prSet/>
      <dgm:spPr/>
      <dgm:t>
        <a:bodyPr/>
        <a:lstStyle/>
        <a:p>
          <a:endParaRPr lang="en-US"/>
        </a:p>
      </dgm:t>
    </dgm:pt>
    <dgm:pt modelId="{F2E76250-8C1B-47EB-AF83-EC901B22430B}">
      <dgm:prSet/>
      <dgm:spPr/>
      <dgm:t>
        <a:bodyPr/>
        <a:lstStyle/>
        <a:p>
          <a:r>
            <a:rPr lang="nb-NO"/>
            <a:t>Ressursoversikt: </a:t>
          </a:r>
          <a:endParaRPr lang="en-US"/>
        </a:p>
      </dgm:t>
    </dgm:pt>
    <dgm:pt modelId="{E69B7ED7-57EC-41B3-BD38-67D8135302F7}" type="parTrans" cxnId="{462E9A46-D2E0-4132-933A-598483422447}">
      <dgm:prSet/>
      <dgm:spPr/>
      <dgm:t>
        <a:bodyPr/>
        <a:lstStyle/>
        <a:p>
          <a:endParaRPr lang="en-US"/>
        </a:p>
      </dgm:t>
    </dgm:pt>
    <dgm:pt modelId="{894AF50B-ECBC-4286-A978-69BAFB5351ED}" type="sibTrans" cxnId="{462E9A46-D2E0-4132-933A-598483422447}">
      <dgm:prSet/>
      <dgm:spPr/>
      <dgm:t>
        <a:bodyPr/>
        <a:lstStyle/>
        <a:p>
          <a:endParaRPr lang="en-US"/>
        </a:p>
      </dgm:t>
    </dgm:pt>
    <dgm:pt modelId="{DC06EEFA-E219-4687-9E3F-A8F97F347258}">
      <dgm:prSet/>
      <dgm:spPr/>
      <dgm:t>
        <a:bodyPr/>
        <a:lstStyle/>
        <a:p>
          <a:r>
            <a:rPr lang="nb-NO"/>
            <a:t>Tilgjengelige ressurser/kapasitet</a:t>
          </a:r>
          <a:endParaRPr lang="en-US"/>
        </a:p>
      </dgm:t>
    </dgm:pt>
    <dgm:pt modelId="{F26416F8-E25F-461E-A8B4-DD4BD8D8F425}" type="parTrans" cxnId="{DD0BDC35-70B2-4A02-B353-FBFA702EB3AE}">
      <dgm:prSet/>
      <dgm:spPr/>
      <dgm:t>
        <a:bodyPr/>
        <a:lstStyle/>
        <a:p>
          <a:endParaRPr lang="en-US"/>
        </a:p>
      </dgm:t>
    </dgm:pt>
    <dgm:pt modelId="{D872A215-F24C-4B22-89D2-5F3A14A0B1B8}" type="sibTrans" cxnId="{DD0BDC35-70B2-4A02-B353-FBFA702EB3AE}">
      <dgm:prSet/>
      <dgm:spPr/>
      <dgm:t>
        <a:bodyPr/>
        <a:lstStyle/>
        <a:p>
          <a:endParaRPr lang="en-US"/>
        </a:p>
      </dgm:t>
    </dgm:pt>
    <dgm:pt modelId="{0DF3B9FF-85F3-4159-988B-6D5C86E41259}">
      <dgm:prSet/>
      <dgm:spPr/>
      <dgm:t>
        <a:bodyPr/>
        <a:lstStyle/>
        <a:p>
          <a:r>
            <a:rPr lang="nb-NO"/>
            <a:t>Evakueringsplan:</a:t>
          </a:r>
          <a:endParaRPr lang="en-US"/>
        </a:p>
      </dgm:t>
    </dgm:pt>
    <dgm:pt modelId="{80F4B491-C1AD-4042-994B-2A41F6F7E021}" type="parTrans" cxnId="{C05A3832-5E3E-414C-8189-863B3E2AB427}">
      <dgm:prSet/>
      <dgm:spPr/>
      <dgm:t>
        <a:bodyPr/>
        <a:lstStyle/>
        <a:p>
          <a:endParaRPr lang="en-US"/>
        </a:p>
      </dgm:t>
    </dgm:pt>
    <dgm:pt modelId="{E3D7BF29-EE2F-46F8-A216-F4A2778E04E7}" type="sibTrans" cxnId="{C05A3832-5E3E-414C-8189-863B3E2AB427}">
      <dgm:prSet/>
      <dgm:spPr/>
      <dgm:t>
        <a:bodyPr/>
        <a:lstStyle/>
        <a:p>
          <a:endParaRPr lang="en-US"/>
        </a:p>
      </dgm:t>
    </dgm:pt>
    <dgm:pt modelId="{173626A8-36BE-4D6B-896C-4797981B092B}">
      <dgm:prSet/>
      <dgm:spPr/>
      <dgm:t>
        <a:bodyPr/>
        <a:lstStyle/>
        <a:p>
          <a:r>
            <a:rPr lang="nb-NO"/>
            <a:t>Rutiner for trygg evakuering av befolkningen</a:t>
          </a:r>
          <a:endParaRPr lang="en-US"/>
        </a:p>
      </dgm:t>
    </dgm:pt>
    <dgm:pt modelId="{BCF69767-5DD2-428E-B6C8-5417484E30D2}" type="parTrans" cxnId="{ECC5F609-9BEF-4664-9742-1DAEC9CFE460}">
      <dgm:prSet/>
      <dgm:spPr/>
      <dgm:t>
        <a:bodyPr/>
        <a:lstStyle/>
        <a:p>
          <a:endParaRPr lang="en-US"/>
        </a:p>
      </dgm:t>
    </dgm:pt>
    <dgm:pt modelId="{9B5BE702-C58F-41C2-8995-47777B53D37D}" type="sibTrans" cxnId="{ECC5F609-9BEF-4664-9742-1DAEC9CFE460}">
      <dgm:prSet/>
      <dgm:spPr/>
      <dgm:t>
        <a:bodyPr/>
        <a:lstStyle/>
        <a:p>
          <a:endParaRPr lang="en-US"/>
        </a:p>
      </dgm:t>
    </dgm:pt>
    <dgm:pt modelId="{8023659B-6C94-4294-B2EA-FBEE0A64CA79}">
      <dgm:prSet/>
      <dgm:spPr/>
      <dgm:t>
        <a:bodyPr/>
        <a:lstStyle/>
        <a:p>
          <a:r>
            <a:rPr lang="nb-NO"/>
            <a:t>Informasjonsplan:</a:t>
          </a:r>
          <a:endParaRPr lang="en-US"/>
        </a:p>
      </dgm:t>
    </dgm:pt>
    <dgm:pt modelId="{96C5BB63-CF03-4308-A1F3-AAC38E8F3D62}" type="parTrans" cxnId="{0B9F152A-317E-471E-98F8-9973F63FA4EE}">
      <dgm:prSet/>
      <dgm:spPr/>
      <dgm:t>
        <a:bodyPr/>
        <a:lstStyle/>
        <a:p>
          <a:endParaRPr lang="en-US"/>
        </a:p>
      </dgm:t>
    </dgm:pt>
    <dgm:pt modelId="{5A588EA4-335D-48CD-BC79-21F0C65DD4FB}" type="sibTrans" cxnId="{0B9F152A-317E-471E-98F8-9973F63FA4EE}">
      <dgm:prSet/>
      <dgm:spPr/>
      <dgm:t>
        <a:bodyPr/>
        <a:lstStyle/>
        <a:p>
          <a:endParaRPr lang="en-US"/>
        </a:p>
      </dgm:t>
    </dgm:pt>
    <dgm:pt modelId="{0E2E6012-6E71-469C-B0B7-2794C322ABD8}">
      <dgm:prSet/>
      <dgm:spPr/>
      <dgm:t>
        <a:bodyPr/>
        <a:lstStyle/>
        <a:p>
          <a:r>
            <a:rPr lang="nb-NO"/>
            <a:t>Kommunikasjon med befolkningen og media</a:t>
          </a:r>
          <a:endParaRPr lang="en-US"/>
        </a:p>
      </dgm:t>
    </dgm:pt>
    <dgm:pt modelId="{253B1FF8-BB4D-49F5-A5FE-0E3F0B0EE3DA}" type="parTrans" cxnId="{57C03981-1A01-4907-96B2-09F223E6C5CF}">
      <dgm:prSet/>
      <dgm:spPr/>
      <dgm:t>
        <a:bodyPr/>
        <a:lstStyle/>
        <a:p>
          <a:endParaRPr lang="en-US"/>
        </a:p>
      </dgm:t>
    </dgm:pt>
    <dgm:pt modelId="{7DE43F4C-C39C-41F8-A6EE-04C5C3D989D0}" type="sibTrans" cxnId="{57C03981-1A01-4907-96B2-09F223E6C5CF}">
      <dgm:prSet/>
      <dgm:spPr/>
      <dgm:t>
        <a:bodyPr/>
        <a:lstStyle/>
        <a:p>
          <a:endParaRPr lang="en-US"/>
        </a:p>
      </dgm:t>
    </dgm:pt>
    <dgm:pt modelId="{B9E7E812-9ED3-4A47-8973-5F7622A801AF}" type="pres">
      <dgm:prSet presAssocID="{54086E85-069A-44F0-A43C-AE84AD154AA1}" presName="vert0" presStyleCnt="0">
        <dgm:presLayoutVars>
          <dgm:dir/>
          <dgm:animOne val="branch"/>
          <dgm:animLvl val="lvl"/>
        </dgm:presLayoutVars>
      </dgm:prSet>
      <dgm:spPr/>
    </dgm:pt>
    <dgm:pt modelId="{41E65C7C-D1BA-40B9-9512-987FA7006931}" type="pres">
      <dgm:prSet presAssocID="{2601B8C0-1148-485D-AB0A-C29213DF6CC3}" presName="thickLine" presStyleLbl="alignNode1" presStyleIdx="0" presStyleCnt="5"/>
      <dgm:spPr/>
    </dgm:pt>
    <dgm:pt modelId="{895E14D5-CABD-488C-BBC4-D2CE63E13CC4}" type="pres">
      <dgm:prSet presAssocID="{2601B8C0-1148-485D-AB0A-C29213DF6CC3}" presName="horz1" presStyleCnt="0"/>
      <dgm:spPr/>
    </dgm:pt>
    <dgm:pt modelId="{725E0173-C4F1-46BD-A2F2-9205A62A586F}" type="pres">
      <dgm:prSet presAssocID="{2601B8C0-1148-485D-AB0A-C29213DF6CC3}" presName="tx1" presStyleLbl="revTx" presStyleIdx="0" presStyleCnt="10"/>
      <dgm:spPr/>
    </dgm:pt>
    <dgm:pt modelId="{88070A5B-4730-4A79-917C-B8FE84553D08}" type="pres">
      <dgm:prSet presAssocID="{2601B8C0-1148-485D-AB0A-C29213DF6CC3}" presName="vert1" presStyleCnt="0"/>
      <dgm:spPr/>
    </dgm:pt>
    <dgm:pt modelId="{FA4EA752-F748-4889-BD53-94CDEBF4C351}" type="pres">
      <dgm:prSet presAssocID="{9B0662F4-2926-4762-B29D-5ADDCD5F022A}" presName="vertSpace2a" presStyleCnt="0"/>
      <dgm:spPr/>
    </dgm:pt>
    <dgm:pt modelId="{2522122D-B31E-4B83-9FCC-EBA250CF38D2}" type="pres">
      <dgm:prSet presAssocID="{9B0662F4-2926-4762-B29D-5ADDCD5F022A}" presName="horz2" presStyleCnt="0"/>
      <dgm:spPr/>
    </dgm:pt>
    <dgm:pt modelId="{9988E7AE-C1D3-46F5-9ED7-419368271886}" type="pres">
      <dgm:prSet presAssocID="{9B0662F4-2926-4762-B29D-5ADDCD5F022A}" presName="horzSpace2" presStyleCnt="0"/>
      <dgm:spPr/>
    </dgm:pt>
    <dgm:pt modelId="{614E0EF8-C7BE-4B6F-9CA9-D50F7E763018}" type="pres">
      <dgm:prSet presAssocID="{9B0662F4-2926-4762-B29D-5ADDCD5F022A}" presName="tx2" presStyleLbl="revTx" presStyleIdx="1" presStyleCnt="10"/>
      <dgm:spPr/>
    </dgm:pt>
    <dgm:pt modelId="{904AD78B-DA1B-49A6-B4BE-743812B50C17}" type="pres">
      <dgm:prSet presAssocID="{9B0662F4-2926-4762-B29D-5ADDCD5F022A}" presName="vert2" presStyleCnt="0"/>
      <dgm:spPr/>
    </dgm:pt>
    <dgm:pt modelId="{E27810B4-9C1B-424C-9D39-52074B1059A7}" type="pres">
      <dgm:prSet presAssocID="{9B0662F4-2926-4762-B29D-5ADDCD5F022A}" presName="thinLine2b" presStyleLbl="callout" presStyleIdx="0" presStyleCnt="5"/>
      <dgm:spPr/>
    </dgm:pt>
    <dgm:pt modelId="{73D8A549-05BB-429F-8BE6-F6EFEC936CD1}" type="pres">
      <dgm:prSet presAssocID="{9B0662F4-2926-4762-B29D-5ADDCD5F022A}" presName="vertSpace2b" presStyleCnt="0"/>
      <dgm:spPr/>
    </dgm:pt>
    <dgm:pt modelId="{C1932F2A-1FC0-4ADF-946E-C44B9DBCD198}" type="pres">
      <dgm:prSet presAssocID="{8B28C1AC-DDAE-4DCB-A39B-682B7B722EBE}" presName="thickLine" presStyleLbl="alignNode1" presStyleIdx="1" presStyleCnt="5"/>
      <dgm:spPr/>
    </dgm:pt>
    <dgm:pt modelId="{2C565226-14F8-4992-8855-FC74658FCD79}" type="pres">
      <dgm:prSet presAssocID="{8B28C1AC-DDAE-4DCB-A39B-682B7B722EBE}" presName="horz1" presStyleCnt="0"/>
      <dgm:spPr/>
    </dgm:pt>
    <dgm:pt modelId="{FC14003E-C230-475A-AA0F-0A1958116E7B}" type="pres">
      <dgm:prSet presAssocID="{8B28C1AC-DDAE-4DCB-A39B-682B7B722EBE}" presName="tx1" presStyleLbl="revTx" presStyleIdx="2" presStyleCnt="10"/>
      <dgm:spPr/>
    </dgm:pt>
    <dgm:pt modelId="{C2EBF6D7-7E42-4756-9067-C08BAE33488C}" type="pres">
      <dgm:prSet presAssocID="{8B28C1AC-DDAE-4DCB-A39B-682B7B722EBE}" presName="vert1" presStyleCnt="0"/>
      <dgm:spPr/>
    </dgm:pt>
    <dgm:pt modelId="{830FD3CD-5A5F-4778-811A-06FECF8AC58A}" type="pres">
      <dgm:prSet presAssocID="{BEB4BEDF-7478-492D-89E7-A5B3C80C9D46}" presName="vertSpace2a" presStyleCnt="0"/>
      <dgm:spPr/>
    </dgm:pt>
    <dgm:pt modelId="{2E315F1A-680D-41D4-9DBB-E09D030D6F9F}" type="pres">
      <dgm:prSet presAssocID="{BEB4BEDF-7478-492D-89E7-A5B3C80C9D46}" presName="horz2" presStyleCnt="0"/>
      <dgm:spPr/>
    </dgm:pt>
    <dgm:pt modelId="{AA87D1D3-34EE-4468-8829-C737B4CA6597}" type="pres">
      <dgm:prSet presAssocID="{BEB4BEDF-7478-492D-89E7-A5B3C80C9D46}" presName="horzSpace2" presStyleCnt="0"/>
      <dgm:spPr/>
    </dgm:pt>
    <dgm:pt modelId="{91433343-1589-4517-BF5A-F56BCAEF4963}" type="pres">
      <dgm:prSet presAssocID="{BEB4BEDF-7478-492D-89E7-A5B3C80C9D46}" presName="tx2" presStyleLbl="revTx" presStyleIdx="3" presStyleCnt="10"/>
      <dgm:spPr/>
    </dgm:pt>
    <dgm:pt modelId="{A7793E7C-3AB7-4909-BA50-62C832C76737}" type="pres">
      <dgm:prSet presAssocID="{BEB4BEDF-7478-492D-89E7-A5B3C80C9D46}" presName="vert2" presStyleCnt="0"/>
      <dgm:spPr/>
    </dgm:pt>
    <dgm:pt modelId="{B3CFFF5F-4C8E-4261-8B40-279E78689638}" type="pres">
      <dgm:prSet presAssocID="{BEB4BEDF-7478-492D-89E7-A5B3C80C9D46}" presName="thinLine2b" presStyleLbl="callout" presStyleIdx="1" presStyleCnt="5"/>
      <dgm:spPr/>
    </dgm:pt>
    <dgm:pt modelId="{93AB37EF-6555-4AE4-8D63-64D7F8523E5F}" type="pres">
      <dgm:prSet presAssocID="{BEB4BEDF-7478-492D-89E7-A5B3C80C9D46}" presName="vertSpace2b" presStyleCnt="0"/>
      <dgm:spPr/>
    </dgm:pt>
    <dgm:pt modelId="{4E21729D-E4D6-483A-A570-3EC56679B672}" type="pres">
      <dgm:prSet presAssocID="{F2E76250-8C1B-47EB-AF83-EC901B22430B}" presName="thickLine" presStyleLbl="alignNode1" presStyleIdx="2" presStyleCnt="5"/>
      <dgm:spPr/>
    </dgm:pt>
    <dgm:pt modelId="{999B681B-82A2-468E-8274-0D83D647AEEA}" type="pres">
      <dgm:prSet presAssocID="{F2E76250-8C1B-47EB-AF83-EC901B22430B}" presName="horz1" presStyleCnt="0"/>
      <dgm:spPr/>
    </dgm:pt>
    <dgm:pt modelId="{EB2AAD35-71D2-41F0-BC2C-500075C1B81A}" type="pres">
      <dgm:prSet presAssocID="{F2E76250-8C1B-47EB-AF83-EC901B22430B}" presName="tx1" presStyleLbl="revTx" presStyleIdx="4" presStyleCnt="10"/>
      <dgm:spPr/>
    </dgm:pt>
    <dgm:pt modelId="{F35D6C9E-414C-4BD0-8E6C-FFAC6F72B4FC}" type="pres">
      <dgm:prSet presAssocID="{F2E76250-8C1B-47EB-AF83-EC901B22430B}" presName="vert1" presStyleCnt="0"/>
      <dgm:spPr/>
    </dgm:pt>
    <dgm:pt modelId="{ABCFC4DA-C42A-4F07-B4A5-BF564CAD1A87}" type="pres">
      <dgm:prSet presAssocID="{DC06EEFA-E219-4687-9E3F-A8F97F347258}" presName="vertSpace2a" presStyleCnt="0"/>
      <dgm:spPr/>
    </dgm:pt>
    <dgm:pt modelId="{A61688FD-5F3F-476F-91D2-65A961246E45}" type="pres">
      <dgm:prSet presAssocID="{DC06EEFA-E219-4687-9E3F-A8F97F347258}" presName="horz2" presStyleCnt="0"/>
      <dgm:spPr/>
    </dgm:pt>
    <dgm:pt modelId="{B7B3AFAB-97F2-4643-ABCE-42289C40CAF5}" type="pres">
      <dgm:prSet presAssocID="{DC06EEFA-E219-4687-9E3F-A8F97F347258}" presName="horzSpace2" presStyleCnt="0"/>
      <dgm:spPr/>
    </dgm:pt>
    <dgm:pt modelId="{6363FC5F-930A-4CA3-9008-88A664331026}" type="pres">
      <dgm:prSet presAssocID="{DC06EEFA-E219-4687-9E3F-A8F97F347258}" presName="tx2" presStyleLbl="revTx" presStyleIdx="5" presStyleCnt="10"/>
      <dgm:spPr/>
    </dgm:pt>
    <dgm:pt modelId="{071613FD-BEB3-458E-8DE1-A07DFA585D14}" type="pres">
      <dgm:prSet presAssocID="{DC06EEFA-E219-4687-9E3F-A8F97F347258}" presName="vert2" presStyleCnt="0"/>
      <dgm:spPr/>
    </dgm:pt>
    <dgm:pt modelId="{EDA96ABE-20CD-4229-87DD-D4B9227B0593}" type="pres">
      <dgm:prSet presAssocID="{DC06EEFA-E219-4687-9E3F-A8F97F347258}" presName="thinLine2b" presStyleLbl="callout" presStyleIdx="2" presStyleCnt="5"/>
      <dgm:spPr/>
    </dgm:pt>
    <dgm:pt modelId="{279B729C-5D6F-4BA5-A214-49EE58734CE9}" type="pres">
      <dgm:prSet presAssocID="{DC06EEFA-E219-4687-9E3F-A8F97F347258}" presName="vertSpace2b" presStyleCnt="0"/>
      <dgm:spPr/>
    </dgm:pt>
    <dgm:pt modelId="{9828C997-2A99-4CFA-8555-9FFC0AD889F3}" type="pres">
      <dgm:prSet presAssocID="{0DF3B9FF-85F3-4159-988B-6D5C86E41259}" presName="thickLine" presStyleLbl="alignNode1" presStyleIdx="3" presStyleCnt="5"/>
      <dgm:spPr/>
    </dgm:pt>
    <dgm:pt modelId="{14F778BF-2433-4F48-9CF0-68E20F8116A5}" type="pres">
      <dgm:prSet presAssocID="{0DF3B9FF-85F3-4159-988B-6D5C86E41259}" presName="horz1" presStyleCnt="0"/>
      <dgm:spPr/>
    </dgm:pt>
    <dgm:pt modelId="{4BD54220-65E4-42B1-BC7E-330B20FC2B4D}" type="pres">
      <dgm:prSet presAssocID="{0DF3B9FF-85F3-4159-988B-6D5C86E41259}" presName="tx1" presStyleLbl="revTx" presStyleIdx="6" presStyleCnt="10"/>
      <dgm:spPr/>
    </dgm:pt>
    <dgm:pt modelId="{E81381E8-7B2E-486F-B06F-695A0DB1444C}" type="pres">
      <dgm:prSet presAssocID="{0DF3B9FF-85F3-4159-988B-6D5C86E41259}" presName="vert1" presStyleCnt="0"/>
      <dgm:spPr/>
    </dgm:pt>
    <dgm:pt modelId="{B7EFA583-1A53-4C1D-BB02-E03B77F519A1}" type="pres">
      <dgm:prSet presAssocID="{173626A8-36BE-4D6B-896C-4797981B092B}" presName="vertSpace2a" presStyleCnt="0"/>
      <dgm:spPr/>
    </dgm:pt>
    <dgm:pt modelId="{9A8DC755-2211-4E65-8D51-C8B97A679135}" type="pres">
      <dgm:prSet presAssocID="{173626A8-36BE-4D6B-896C-4797981B092B}" presName="horz2" presStyleCnt="0"/>
      <dgm:spPr/>
    </dgm:pt>
    <dgm:pt modelId="{213CC875-435B-4F7F-A2D1-F572F16851CC}" type="pres">
      <dgm:prSet presAssocID="{173626A8-36BE-4D6B-896C-4797981B092B}" presName="horzSpace2" presStyleCnt="0"/>
      <dgm:spPr/>
    </dgm:pt>
    <dgm:pt modelId="{3BD7FE70-9A3A-4084-B810-F1A6CE706448}" type="pres">
      <dgm:prSet presAssocID="{173626A8-36BE-4D6B-896C-4797981B092B}" presName="tx2" presStyleLbl="revTx" presStyleIdx="7" presStyleCnt="10"/>
      <dgm:spPr/>
    </dgm:pt>
    <dgm:pt modelId="{D9E2611A-3121-4E53-A55B-4B44319767A2}" type="pres">
      <dgm:prSet presAssocID="{173626A8-36BE-4D6B-896C-4797981B092B}" presName="vert2" presStyleCnt="0"/>
      <dgm:spPr/>
    </dgm:pt>
    <dgm:pt modelId="{259FDEBB-B5EF-4973-B62D-AEFC4EFD9FF0}" type="pres">
      <dgm:prSet presAssocID="{173626A8-36BE-4D6B-896C-4797981B092B}" presName="thinLine2b" presStyleLbl="callout" presStyleIdx="3" presStyleCnt="5"/>
      <dgm:spPr/>
    </dgm:pt>
    <dgm:pt modelId="{32186503-2015-4B97-AFCC-1F4933E07BD6}" type="pres">
      <dgm:prSet presAssocID="{173626A8-36BE-4D6B-896C-4797981B092B}" presName="vertSpace2b" presStyleCnt="0"/>
      <dgm:spPr/>
    </dgm:pt>
    <dgm:pt modelId="{7748E5B0-177A-4AA6-8C1C-0CF3C0AE11F7}" type="pres">
      <dgm:prSet presAssocID="{8023659B-6C94-4294-B2EA-FBEE0A64CA79}" presName="thickLine" presStyleLbl="alignNode1" presStyleIdx="4" presStyleCnt="5"/>
      <dgm:spPr/>
    </dgm:pt>
    <dgm:pt modelId="{A8B0F9D3-EA2F-4A0A-82F7-78F642FEA47C}" type="pres">
      <dgm:prSet presAssocID="{8023659B-6C94-4294-B2EA-FBEE0A64CA79}" presName="horz1" presStyleCnt="0"/>
      <dgm:spPr/>
    </dgm:pt>
    <dgm:pt modelId="{6B84C415-76F3-41DB-A134-657D74589065}" type="pres">
      <dgm:prSet presAssocID="{8023659B-6C94-4294-B2EA-FBEE0A64CA79}" presName="tx1" presStyleLbl="revTx" presStyleIdx="8" presStyleCnt="10"/>
      <dgm:spPr/>
    </dgm:pt>
    <dgm:pt modelId="{EDF92827-E99A-44C8-A8AE-B9F3896FC801}" type="pres">
      <dgm:prSet presAssocID="{8023659B-6C94-4294-B2EA-FBEE0A64CA79}" presName="vert1" presStyleCnt="0"/>
      <dgm:spPr/>
    </dgm:pt>
    <dgm:pt modelId="{32BEDFC2-ADA0-4A54-B119-24750C8435B1}" type="pres">
      <dgm:prSet presAssocID="{0E2E6012-6E71-469C-B0B7-2794C322ABD8}" presName="vertSpace2a" presStyleCnt="0"/>
      <dgm:spPr/>
    </dgm:pt>
    <dgm:pt modelId="{15668A6A-95DC-4860-9EFA-A275C06910D4}" type="pres">
      <dgm:prSet presAssocID="{0E2E6012-6E71-469C-B0B7-2794C322ABD8}" presName="horz2" presStyleCnt="0"/>
      <dgm:spPr/>
    </dgm:pt>
    <dgm:pt modelId="{9DAC7F92-0DB6-45A9-B36F-F748FBF24E9B}" type="pres">
      <dgm:prSet presAssocID="{0E2E6012-6E71-469C-B0B7-2794C322ABD8}" presName="horzSpace2" presStyleCnt="0"/>
      <dgm:spPr/>
    </dgm:pt>
    <dgm:pt modelId="{A87A10C8-B79D-4A3D-982C-6899A4A9B7AF}" type="pres">
      <dgm:prSet presAssocID="{0E2E6012-6E71-469C-B0B7-2794C322ABD8}" presName="tx2" presStyleLbl="revTx" presStyleIdx="9" presStyleCnt="10"/>
      <dgm:spPr/>
    </dgm:pt>
    <dgm:pt modelId="{96EE1BE4-671D-47EB-BD9D-A903411976E9}" type="pres">
      <dgm:prSet presAssocID="{0E2E6012-6E71-469C-B0B7-2794C322ABD8}" presName="vert2" presStyleCnt="0"/>
      <dgm:spPr/>
    </dgm:pt>
    <dgm:pt modelId="{6A82461F-8565-4BFA-88BF-1DB8DB55851D}" type="pres">
      <dgm:prSet presAssocID="{0E2E6012-6E71-469C-B0B7-2794C322ABD8}" presName="thinLine2b" presStyleLbl="callout" presStyleIdx="4" presStyleCnt="5"/>
      <dgm:spPr/>
    </dgm:pt>
    <dgm:pt modelId="{90239997-684B-48BB-A9DA-EB54A8FEA6CD}" type="pres">
      <dgm:prSet presAssocID="{0E2E6012-6E71-469C-B0B7-2794C322ABD8}" presName="vertSpace2b" presStyleCnt="0"/>
      <dgm:spPr/>
    </dgm:pt>
  </dgm:ptLst>
  <dgm:cxnLst>
    <dgm:cxn modelId="{ECC5F609-9BEF-4664-9742-1DAEC9CFE460}" srcId="{0DF3B9FF-85F3-4159-988B-6D5C86E41259}" destId="{173626A8-36BE-4D6B-896C-4797981B092B}" srcOrd="0" destOrd="0" parTransId="{BCF69767-5DD2-428E-B6C8-5417484E30D2}" sibTransId="{9B5BE702-C58F-41C2-8995-47777B53D37D}"/>
    <dgm:cxn modelId="{C4151B0C-BA61-47B6-9ABF-6899583588C6}" type="presOf" srcId="{F2E76250-8C1B-47EB-AF83-EC901B22430B}" destId="{EB2AAD35-71D2-41F0-BC2C-500075C1B81A}" srcOrd="0" destOrd="0" presId="urn:microsoft.com/office/officeart/2008/layout/LinedList"/>
    <dgm:cxn modelId="{FE5F900C-3FCA-426A-BCE2-676E5F075A56}" type="presOf" srcId="{8B28C1AC-DDAE-4DCB-A39B-682B7B722EBE}" destId="{FC14003E-C230-475A-AA0F-0A1958116E7B}" srcOrd="0" destOrd="0" presId="urn:microsoft.com/office/officeart/2008/layout/LinedList"/>
    <dgm:cxn modelId="{15271710-874A-4623-8615-7BADF770125D}" type="presOf" srcId="{DC06EEFA-E219-4687-9E3F-A8F97F347258}" destId="{6363FC5F-930A-4CA3-9008-88A664331026}" srcOrd="0" destOrd="0" presId="urn:microsoft.com/office/officeart/2008/layout/LinedList"/>
    <dgm:cxn modelId="{F2C5A221-EAF3-4138-A67D-E55549E55AF6}" type="presOf" srcId="{BEB4BEDF-7478-492D-89E7-A5B3C80C9D46}" destId="{91433343-1589-4517-BF5A-F56BCAEF4963}" srcOrd="0" destOrd="0" presId="urn:microsoft.com/office/officeart/2008/layout/LinedList"/>
    <dgm:cxn modelId="{0B9F152A-317E-471E-98F8-9973F63FA4EE}" srcId="{54086E85-069A-44F0-A43C-AE84AD154AA1}" destId="{8023659B-6C94-4294-B2EA-FBEE0A64CA79}" srcOrd="4" destOrd="0" parTransId="{96C5BB63-CF03-4308-A1F3-AAC38E8F3D62}" sibTransId="{5A588EA4-335D-48CD-BC79-21F0C65DD4FB}"/>
    <dgm:cxn modelId="{3A06062B-1D61-48A0-840E-7156AD7F8DC4}" srcId="{8B28C1AC-DDAE-4DCB-A39B-682B7B722EBE}" destId="{BEB4BEDF-7478-492D-89E7-A5B3C80C9D46}" srcOrd="0" destOrd="0" parTransId="{29F327F1-DB59-4646-AB6E-4CA95BD2E700}" sibTransId="{939D1A7D-A9E2-4FFC-8E1E-327D05D0E81F}"/>
    <dgm:cxn modelId="{08CCE12B-7430-4EA4-8693-D92F374726F5}" type="presOf" srcId="{8023659B-6C94-4294-B2EA-FBEE0A64CA79}" destId="{6B84C415-76F3-41DB-A134-657D74589065}" srcOrd="0" destOrd="0" presId="urn:microsoft.com/office/officeart/2008/layout/LinedList"/>
    <dgm:cxn modelId="{C05A3832-5E3E-414C-8189-863B3E2AB427}" srcId="{54086E85-069A-44F0-A43C-AE84AD154AA1}" destId="{0DF3B9FF-85F3-4159-988B-6D5C86E41259}" srcOrd="3" destOrd="0" parTransId="{80F4B491-C1AD-4042-994B-2A41F6F7E021}" sibTransId="{E3D7BF29-EE2F-46F8-A216-F4A2778E04E7}"/>
    <dgm:cxn modelId="{BFCE3034-E1A6-483B-8B8F-0D38234B5ECB}" type="presOf" srcId="{0E2E6012-6E71-469C-B0B7-2794C322ABD8}" destId="{A87A10C8-B79D-4A3D-982C-6899A4A9B7AF}" srcOrd="0" destOrd="0" presId="urn:microsoft.com/office/officeart/2008/layout/LinedList"/>
    <dgm:cxn modelId="{DD0BDC35-70B2-4A02-B353-FBFA702EB3AE}" srcId="{F2E76250-8C1B-47EB-AF83-EC901B22430B}" destId="{DC06EEFA-E219-4687-9E3F-A8F97F347258}" srcOrd="0" destOrd="0" parTransId="{F26416F8-E25F-461E-A8B4-DD4BD8D8F425}" sibTransId="{D872A215-F24C-4B22-89D2-5F3A14A0B1B8}"/>
    <dgm:cxn modelId="{B608803B-382F-417C-9C0C-B9F77B6940B2}" srcId="{54086E85-069A-44F0-A43C-AE84AD154AA1}" destId="{8B28C1AC-DDAE-4DCB-A39B-682B7B722EBE}" srcOrd="1" destOrd="0" parTransId="{C27EB966-7CC0-4346-8457-C5F86262B1D9}" sibTransId="{BECC3972-9F67-4B86-AED1-D8733643D01D}"/>
    <dgm:cxn modelId="{56FDA165-B56E-4FE8-8170-175A8B749BDD}" type="presOf" srcId="{173626A8-36BE-4D6B-896C-4797981B092B}" destId="{3BD7FE70-9A3A-4084-B810-F1A6CE706448}" srcOrd="0" destOrd="0" presId="urn:microsoft.com/office/officeart/2008/layout/LinedList"/>
    <dgm:cxn modelId="{462E9A46-D2E0-4132-933A-598483422447}" srcId="{54086E85-069A-44F0-A43C-AE84AD154AA1}" destId="{F2E76250-8C1B-47EB-AF83-EC901B22430B}" srcOrd="2" destOrd="0" parTransId="{E69B7ED7-57EC-41B3-BD38-67D8135302F7}" sibTransId="{894AF50B-ECBC-4286-A978-69BAFB5351ED}"/>
    <dgm:cxn modelId="{588C6472-7894-4D73-BF34-3CEF29B3232B}" type="presOf" srcId="{2601B8C0-1148-485D-AB0A-C29213DF6CC3}" destId="{725E0173-C4F1-46BD-A2F2-9205A62A586F}" srcOrd="0" destOrd="0" presId="urn:microsoft.com/office/officeart/2008/layout/LinedList"/>
    <dgm:cxn modelId="{D1438679-D0F7-40E9-80E3-940C7B82E269}" srcId="{2601B8C0-1148-485D-AB0A-C29213DF6CC3}" destId="{9B0662F4-2926-4762-B29D-5ADDCD5F022A}" srcOrd="0" destOrd="0" parTransId="{46340CA0-80C2-4A5A-8C01-DD48246D7058}" sibTransId="{4DDF1664-7B1F-4773-BFD7-4C8BD25A66C6}"/>
    <dgm:cxn modelId="{57C03981-1A01-4907-96B2-09F223E6C5CF}" srcId="{8023659B-6C94-4294-B2EA-FBEE0A64CA79}" destId="{0E2E6012-6E71-469C-B0B7-2794C322ABD8}" srcOrd="0" destOrd="0" parTransId="{253B1FF8-BB4D-49F5-A5FE-0E3F0B0EE3DA}" sibTransId="{7DE43F4C-C39C-41F8-A6EE-04C5C3D989D0}"/>
    <dgm:cxn modelId="{68529A93-3461-4C5D-81F9-4FE91B880AE5}" srcId="{54086E85-069A-44F0-A43C-AE84AD154AA1}" destId="{2601B8C0-1148-485D-AB0A-C29213DF6CC3}" srcOrd="0" destOrd="0" parTransId="{B84EDB48-C223-434D-A2E8-609ED5F47788}" sibTransId="{798908DF-ACD0-48B1-A6BA-C6B0B726DBEE}"/>
    <dgm:cxn modelId="{D1197EDD-FAEE-4CBF-891F-A4287459E275}" type="presOf" srcId="{0DF3B9FF-85F3-4159-988B-6D5C86E41259}" destId="{4BD54220-65E4-42B1-BC7E-330B20FC2B4D}" srcOrd="0" destOrd="0" presId="urn:microsoft.com/office/officeart/2008/layout/LinedList"/>
    <dgm:cxn modelId="{617E74E1-012E-4A84-AD45-016F8277FEEA}" type="presOf" srcId="{9B0662F4-2926-4762-B29D-5ADDCD5F022A}" destId="{614E0EF8-C7BE-4B6F-9CA9-D50F7E763018}" srcOrd="0" destOrd="0" presId="urn:microsoft.com/office/officeart/2008/layout/LinedList"/>
    <dgm:cxn modelId="{9751EFFB-F17F-41E7-B2DF-509B88C873B1}" type="presOf" srcId="{54086E85-069A-44F0-A43C-AE84AD154AA1}" destId="{B9E7E812-9ED3-4A47-8973-5F7622A801AF}" srcOrd="0" destOrd="0" presId="urn:microsoft.com/office/officeart/2008/layout/LinedList"/>
    <dgm:cxn modelId="{FAB77560-EDC9-4372-8EA3-91A6EFE5307C}" type="presParOf" srcId="{B9E7E812-9ED3-4A47-8973-5F7622A801AF}" destId="{41E65C7C-D1BA-40B9-9512-987FA7006931}" srcOrd="0" destOrd="0" presId="urn:microsoft.com/office/officeart/2008/layout/LinedList"/>
    <dgm:cxn modelId="{33C0BA8E-E882-4F83-B0CE-17072729F084}" type="presParOf" srcId="{B9E7E812-9ED3-4A47-8973-5F7622A801AF}" destId="{895E14D5-CABD-488C-BBC4-D2CE63E13CC4}" srcOrd="1" destOrd="0" presId="urn:microsoft.com/office/officeart/2008/layout/LinedList"/>
    <dgm:cxn modelId="{29190A77-AAB5-459D-AC50-44D4CDB59C4C}" type="presParOf" srcId="{895E14D5-CABD-488C-BBC4-D2CE63E13CC4}" destId="{725E0173-C4F1-46BD-A2F2-9205A62A586F}" srcOrd="0" destOrd="0" presId="urn:microsoft.com/office/officeart/2008/layout/LinedList"/>
    <dgm:cxn modelId="{E9983FBA-66F6-492F-8453-561205904B3B}" type="presParOf" srcId="{895E14D5-CABD-488C-BBC4-D2CE63E13CC4}" destId="{88070A5B-4730-4A79-917C-B8FE84553D08}" srcOrd="1" destOrd="0" presId="urn:microsoft.com/office/officeart/2008/layout/LinedList"/>
    <dgm:cxn modelId="{94D2E887-A772-4F05-9259-919B58C93BB4}" type="presParOf" srcId="{88070A5B-4730-4A79-917C-B8FE84553D08}" destId="{FA4EA752-F748-4889-BD53-94CDEBF4C351}" srcOrd="0" destOrd="0" presId="urn:microsoft.com/office/officeart/2008/layout/LinedList"/>
    <dgm:cxn modelId="{DB90DB89-EE7D-42CD-A8B2-FB8E1157AA0A}" type="presParOf" srcId="{88070A5B-4730-4A79-917C-B8FE84553D08}" destId="{2522122D-B31E-4B83-9FCC-EBA250CF38D2}" srcOrd="1" destOrd="0" presId="urn:microsoft.com/office/officeart/2008/layout/LinedList"/>
    <dgm:cxn modelId="{6E7819C7-8D44-4471-BC89-352FE1F758EF}" type="presParOf" srcId="{2522122D-B31E-4B83-9FCC-EBA250CF38D2}" destId="{9988E7AE-C1D3-46F5-9ED7-419368271886}" srcOrd="0" destOrd="0" presId="urn:microsoft.com/office/officeart/2008/layout/LinedList"/>
    <dgm:cxn modelId="{A8BAB52B-2CCD-4F0D-98C6-0C652DCB1728}" type="presParOf" srcId="{2522122D-B31E-4B83-9FCC-EBA250CF38D2}" destId="{614E0EF8-C7BE-4B6F-9CA9-D50F7E763018}" srcOrd="1" destOrd="0" presId="urn:microsoft.com/office/officeart/2008/layout/LinedList"/>
    <dgm:cxn modelId="{0945B2B6-0513-4081-A6AD-C6565082937C}" type="presParOf" srcId="{2522122D-B31E-4B83-9FCC-EBA250CF38D2}" destId="{904AD78B-DA1B-49A6-B4BE-743812B50C17}" srcOrd="2" destOrd="0" presId="urn:microsoft.com/office/officeart/2008/layout/LinedList"/>
    <dgm:cxn modelId="{A6425804-DDA9-4DD3-AE15-E5AB7E924D6A}" type="presParOf" srcId="{88070A5B-4730-4A79-917C-B8FE84553D08}" destId="{E27810B4-9C1B-424C-9D39-52074B1059A7}" srcOrd="2" destOrd="0" presId="urn:microsoft.com/office/officeart/2008/layout/LinedList"/>
    <dgm:cxn modelId="{E04CB630-9DEF-45FA-A3A5-7ECDF7ED73A4}" type="presParOf" srcId="{88070A5B-4730-4A79-917C-B8FE84553D08}" destId="{73D8A549-05BB-429F-8BE6-F6EFEC936CD1}" srcOrd="3" destOrd="0" presId="urn:microsoft.com/office/officeart/2008/layout/LinedList"/>
    <dgm:cxn modelId="{C320505E-834F-4E33-8073-41E4946390C9}" type="presParOf" srcId="{B9E7E812-9ED3-4A47-8973-5F7622A801AF}" destId="{C1932F2A-1FC0-4ADF-946E-C44B9DBCD198}" srcOrd="2" destOrd="0" presId="urn:microsoft.com/office/officeart/2008/layout/LinedList"/>
    <dgm:cxn modelId="{50B63925-784D-4B0E-913A-93B81B6FA229}" type="presParOf" srcId="{B9E7E812-9ED3-4A47-8973-5F7622A801AF}" destId="{2C565226-14F8-4992-8855-FC74658FCD79}" srcOrd="3" destOrd="0" presId="urn:microsoft.com/office/officeart/2008/layout/LinedList"/>
    <dgm:cxn modelId="{90230D6C-31F6-43D2-888A-65101206F799}" type="presParOf" srcId="{2C565226-14F8-4992-8855-FC74658FCD79}" destId="{FC14003E-C230-475A-AA0F-0A1958116E7B}" srcOrd="0" destOrd="0" presId="urn:microsoft.com/office/officeart/2008/layout/LinedList"/>
    <dgm:cxn modelId="{DA9A1E19-FC12-40AF-AA21-2C06B64AA5CE}" type="presParOf" srcId="{2C565226-14F8-4992-8855-FC74658FCD79}" destId="{C2EBF6D7-7E42-4756-9067-C08BAE33488C}" srcOrd="1" destOrd="0" presId="urn:microsoft.com/office/officeart/2008/layout/LinedList"/>
    <dgm:cxn modelId="{3FDCC3D1-607A-4800-B5FB-8D52BCAB0B38}" type="presParOf" srcId="{C2EBF6D7-7E42-4756-9067-C08BAE33488C}" destId="{830FD3CD-5A5F-4778-811A-06FECF8AC58A}" srcOrd="0" destOrd="0" presId="urn:microsoft.com/office/officeart/2008/layout/LinedList"/>
    <dgm:cxn modelId="{77677411-1F09-4F31-82B6-1BDE09AC5649}" type="presParOf" srcId="{C2EBF6D7-7E42-4756-9067-C08BAE33488C}" destId="{2E315F1A-680D-41D4-9DBB-E09D030D6F9F}" srcOrd="1" destOrd="0" presId="urn:microsoft.com/office/officeart/2008/layout/LinedList"/>
    <dgm:cxn modelId="{1BB4C009-5930-4022-BFEC-B73B671C9A84}" type="presParOf" srcId="{2E315F1A-680D-41D4-9DBB-E09D030D6F9F}" destId="{AA87D1D3-34EE-4468-8829-C737B4CA6597}" srcOrd="0" destOrd="0" presId="urn:microsoft.com/office/officeart/2008/layout/LinedList"/>
    <dgm:cxn modelId="{7CE1D292-724D-4327-87B7-499E7F8ED1EE}" type="presParOf" srcId="{2E315F1A-680D-41D4-9DBB-E09D030D6F9F}" destId="{91433343-1589-4517-BF5A-F56BCAEF4963}" srcOrd="1" destOrd="0" presId="urn:microsoft.com/office/officeart/2008/layout/LinedList"/>
    <dgm:cxn modelId="{5FE36704-A4BF-4C30-98D0-09A130783CB2}" type="presParOf" srcId="{2E315F1A-680D-41D4-9DBB-E09D030D6F9F}" destId="{A7793E7C-3AB7-4909-BA50-62C832C76737}" srcOrd="2" destOrd="0" presId="urn:microsoft.com/office/officeart/2008/layout/LinedList"/>
    <dgm:cxn modelId="{B1F142B5-176C-4110-AD28-C52B5DF162A9}" type="presParOf" srcId="{C2EBF6D7-7E42-4756-9067-C08BAE33488C}" destId="{B3CFFF5F-4C8E-4261-8B40-279E78689638}" srcOrd="2" destOrd="0" presId="urn:microsoft.com/office/officeart/2008/layout/LinedList"/>
    <dgm:cxn modelId="{AFBBD0D0-004A-4165-91AA-6E99306148BC}" type="presParOf" srcId="{C2EBF6D7-7E42-4756-9067-C08BAE33488C}" destId="{93AB37EF-6555-4AE4-8D63-64D7F8523E5F}" srcOrd="3" destOrd="0" presId="urn:microsoft.com/office/officeart/2008/layout/LinedList"/>
    <dgm:cxn modelId="{0884B2C0-D09C-443A-956B-CC459123ECDE}" type="presParOf" srcId="{B9E7E812-9ED3-4A47-8973-5F7622A801AF}" destId="{4E21729D-E4D6-483A-A570-3EC56679B672}" srcOrd="4" destOrd="0" presId="urn:microsoft.com/office/officeart/2008/layout/LinedList"/>
    <dgm:cxn modelId="{5CA3B244-3AE4-41E3-9821-F98203BB2D20}" type="presParOf" srcId="{B9E7E812-9ED3-4A47-8973-5F7622A801AF}" destId="{999B681B-82A2-468E-8274-0D83D647AEEA}" srcOrd="5" destOrd="0" presId="urn:microsoft.com/office/officeart/2008/layout/LinedList"/>
    <dgm:cxn modelId="{1D5E0041-D547-4C3B-86F0-80AD1F003364}" type="presParOf" srcId="{999B681B-82A2-468E-8274-0D83D647AEEA}" destId="{EB2AAD35-71D2-41F0-BC2C-500075C1B81A}" srcOrd="0" destOrd="0" presId="urn:microsoft.com/office/officeart/2008/layout/LinedList"/>
    <dgm:cxn modelId="{6D5D5B21-1EBB-4D8F-80A1-B340E2644286}" type="presParOf" srcId="{999B681B-82A2-468E-8274-0D83D647AEEA}" destId="{F35D6C9E-414C-4BD0-8E6C-FFAC6F72B4FC}" srcOrd="1" destOrd="0" presId="urn:microsoft.com/office/officeart/2008/layout/LinedList"/>
    <dgm:cxn modelId="{4D9D29EA-F703-471C-A611-A3B2FB7148B6}" type="presParOf" srcId="{F35D6C9E-414C-4BD0-8E6C-FFAC6F72B4FC}" destId="{ABCFC4DA-C42A-4F07-B4A5-BF564CAD1A87}" srcOrd="0" destOrd="0" presId="urn:microsoft.com/office/officeart/2008/layout/LinedList"/>
    <dgm:cxn modelId="{5C9FDF7C-0E07-4AD2-9693-D3D1621EA25B}" type="presParOf" srcId="{F35D6C9E-414C-4BD0-8E6C-FFAC6F72B4FC}" destId="{A61688FD-5F3F-476F-91D2-65A961246E45}" srcOrd="1" destOrd="0" presId="urn:microsoft.com/office/officeart/2008/layout/LinedList"/>
    <dgm:cxn modelId="{EDE420EF-A661-4B48-AFD1-3E2304610C39}" type="presParOf" srcId="{A61688FD-5F3F-476F-91D2-65A961246E45}" destId="{B7B3AFAB-97F2-4643-ABCE-42289C40CAF5}" srcOrd="0" destOrd="0" presId="urn:microsoft.com/office/officeart/2008/layout/LinedList"/>
    <dgm:cxn modelId="{D834E332-A0F8-43B9-8BEB-FEDD6B4A6FFC}" type="presParOf" srcId="{A61688FD-5F3F-476F-91D2-65A961246E45}" destId="{6363FC5F-930A-4CA3-9008-88A664331026}" srcOrd="1" destOrd="0" presId="urn:microsoft.com/office/officeart/2008/layout/LinedList"/>
    <dgm:cxn modelId="{1D9A2791-2EDA-4626-9B99-9CA0138A1078}" type="presParOf" srcId="{A61688FD-5F3F-476F-91D2-65A961246E45}" destId="{071613FD-BEB3-458E-8DE1-A07DFA585D14}" srcOrd="2" destOrd="0" presId="urn:microsoft.com/office/officeart/2008/layout/LinedList"/>
    <dgm:cxn modelId="{F9C1685C-3E18-462B-BAE2-E3A35561E7FC}" type="presParOf" srcId="{F35D6C9E-414C-4BD0-8E6C-FFAC6F72B4FC}" destId="{EDA96ABE-20CD-4229-87DD-D4B9227B0593}" srcOrd="2" destOrd="0" presId="urn:microsoft.com/office/officeart/2008/layout/LinedList"/>
    <dgm:cxn modelId="{6BE6C6F1-635A-4126-B904-DD369FD377EE}" type="presParOf" srcId="{F35D6C9E-414C-4BD0-8E6C-FFAC6F72B4FC}" destId="{279B729C-5D6F-4BA5-A214-49EE58734CE9}" srcOrd="3" destOrd="0" presId="urn:microsoft.com/office/officeart/2008/layout/LinedList"/>
    <dgm:cxn modelId="{4092FA10-2324-4837-A4EF-70DD80FAA631}" type="presParOf" srcId="{B9E7E812-9ED3-4A47-8973-5F7622A801AF}" destId="{9828C997-2A99-4CFA-8555-9FFC0AD889F3}" srcOrd="6" destOrd="0" presId="urn:microsoft.com/office/officeart/2008/layout/LinedList"/>
    <dgm:cxn modelId="{FFDBE025-D391-4255-81C1-D44F785792CF}" type="presParOf" srcId="{B9E7E812-9ED3-4A47-8973-5F7622A801AF}" destId="{14F778BF-2433-4F48-9CF0-68E20F8116A5}" srcOrd="7" destOrd="0" presId="urn:microsoft.com/office/officeart/2008/layout/LinedList"/>
    <dgm:cxn modelId="{75187F54-00B3-433F-B0FB-ECDF97CD44CA}" type="presParOf" srcId="{14F778BF-2433-4F48-9CF0-68E20F8116A5}" destId="{4BD54220-65E4-42B1-BC7E-330B20FC2B4D}" srcOrd="0" destOrd="0" presId="urn:microsoft.com/office/officeart/2008/layout/LinedList"/>
    <dgm:cxn modelId="{956FB802-0492-44C4-9520-5D97C5131E86}" type="presParOf" srcId="{14F778BF-2433-4F48-9CF0-68E20F8116A5}" destId="{E81381E8-7B2E-486F-B06F-695A0DB1444C}" srcOrd="1" destOrd="0" presId="urn:microsoft.com/office/officeart/2008/layout/LinedList"/>
    <dgm:cxn modelId="{6E354570-41E8-4870-B0FF-4B990CBA5FFF}" type="presParOf" srcId="{E81381E8-7B2E-486F-B06F-695A0DB1444C}" destId="{B7EFA583-1A53-4C1D-BB02-E03B77F519A1}" srcOrd="0" destOrd="0" presId="urn:microsoft.com/office/officeart/2008/layout/LinedList"/>
    <dgm:cxn modelId="{A9102BF0-FF2D-439E-ACF0-7AD2A00EC733}" type="presParOf" srcId="{E81381E8-7B2E-486F-B06F-695A0DB1444C}" destId="{9A8DC755-2211-4E65-8D51-C8B97A679135}" srcOrd="1" destOrd="0" presId="urn:microsoft.com/office/officeart/2008/layout/LinedList"/>
    <dgm:cxn modelId="{1A032436-E429-4B7F-988A-5D6FBA7503AC}" type="presParOf" srcId="{9A8DC755-2211-4E65-8D51-C8B97A679135}" destId="{213CC875-435B-4F7F-A2D1-F572F16851CC}" srcOrd="0" destOrd="0" presId="urn:microsoft.com/office/officeart/2008/layout/LinedList"/>
    <dgm:cxn modelId="{91B31159-8932-4C81-8119-CC9A56D6740E}" type="presParOf" srcId="{9A8DC755-2211-4E65-8D51-C8B97A679135}" destId="{3BD7FE70-9A3A-4084-B810-F1A6CE706448}" srcOrd="1" destOrd="0" presId="urn:microsoft.com/office/officeart/2008/layout/LinedList"/>
    <dgm:cxn modelId="{9B1DBBD6-2433-4736-AA9F-6C00670E332D}" type="presParOf" srcId="{9A8DC755-2211-4E65-8D51-C8B97A679135}" destId="{D9E2611A-3121-4E53-A55B-4B44319767A2}" srcOrd="2" destOrd="0" presId="urn:microsoft.com/office/officeart/2008/layout/LinedList"/>
    <dgm:cxn modelId="{BEA5BB3B-32A9-46B0-B06B-1A7FB4C4CE60}" type="presParOf" srcId="{E81381E8-7B2E-486F-B06F-695A0DB1444C}" destId="{259FDEBB-B5EF-4973-B62D-AEFC4EFD9FF0}" srcOrd="2" destOrd="0" presId="urn:microsoft.com/office/officeart/2008/layout/LinedList"/>
    <dgm:cxn modelId="{B65DAF9B-0AA6-48FA-BB8A-BD0F982B4E02}" type="presParOf" srcId="{E81381E8-7B2E-486F-B06F-695A0DB1444C}" destId="{32186503-2015-4B97-AFCC-1F4933E07BD6}" srcOrd="3" destOrd="0" presId="urn:microsoft.com/office/officeart/2008/layout/LinedList"/>
    <dgm:cxn modelId="{5F2E86AB-36B9-487F-8A58-70A926A6822D}" type="presParOf" srcId="{B9E7E812-9ED3-4A47-8973-5F7622A801AF}" destId="{7748E5B0-177A-4AA6-8C1C-0CF3C0AE11F7}" srcOrd="8" destOrd="0" presId="urn:microsoft.com/office/officeart/2008/layout/LinedList"/>
    <dgm:cxn modelId="{93EA5F6E-8C56-4FA3-87E9-55EC0219B7B9}" type="presParOf" srcId="{B9E7E812-9ED3-4A47-8973-5F7622A801AF}" destId="{A8B0F9D3-EA2F-4A0A-82F7-78F642FEA47C}" srcOrd="9" destOrd="0" presId="urn:microsoft.com/office/officeart/2008/layout/LinedList"/>
    <dgm:cxn modelId="{E06CABDC-D4C9-4EC2-B997-BEAC2C1E7129}" type="presParOf" srcId="{A8B0F9D3-EA2F-4A0A-82F7-78F642FEA47C}" destId="{6B84C415-76F3-41DB-A134-657D74589065}" srcOrd="0" destOrd="0" presId="urn:microsoft.com/office/officeart/2008/layout/LinedList"/>
    <dgm:cxn modelId="{ECDCB0C5-14B0-4D94-AA10-8640D9732B6F}" type="presParOf" srcId="{A8B0F9D3-EA2F-4A0A-82F7-78F642FEA47C}" destId="{EDF92827-E99A-44C8-A8AE-B9F3896FC801}" srcOrd="1" destOrd="0" presId="urn:microsoft.com/office/officeart/2008/layout/LinedList"/>
    <dgm:cxn modelId="{905E4456-CC77-4CA1-A7D1-23C0CA7D5073}" type="presParOf" srcId="{EDF92827-E99A-44C8-A8AE-B9F3896FC801}" destId="{32BEDFC2-ADA0-4A54-B119-24750C8435B1}" srcOrd="0" destOrd="0" presId="urn:microsoft.com/office/officeart/2008/layout/LinedList"/>
    <dgm:cxn modelId="{2FC63F6A-E790-4152-B66E-1811DADE5417}" type="presParOf" srcId="{EDF92827-E99A-44C8-A8AE-B9F3896FC801}" destId="{15668A6A-95DC-4860-9EFA-A275C06910D4}" srcOrd="1" destOrd="0" presId="urn:microsoft.com/office/officeart/2008/layout/LinedList"/>
    <dgm:cxn modelId="{3B84E10F-9F39-4D21-AC92-D2D6B388E72E}" type="presParOf" srcId="{15668A6A-95DC-4860-9EFA-A275C06910D4}" destId="{9DAC7F92-0DB6-45A9-B36F-F748FBF24E9B}" srcOrd="0" destOrd="0" presId="urn:microsoft.com/office/officeart/2008/layout/LinedList"/>
    <dgm:cxn modelId="{8D8CDE23-2941-4E49-81F2-2A49E6B169E9}" type="presParOf" srcId="{15668A6A-95DC-4860-9EFA-A275C06910D4}" destId="{A87A10C8-B79D-4A3D-982C-6899A4A9B7AF}" srcOrd="1" destOrd="0" presId="urn:microsoft.com/office/officeart/2008/layout/LinedList"/>
    <dgm:cxn modelId="{05651EED-5C1B-4E52-9FB7-933CBBC9E5C0}" type="presParOf" srcId="{15668A6A-95DC-4860-9EFA-A275C06910D4}" destId="{96EE1BE4-671D-47EB-BD9D-A903411976E9}" srcOrd="2" destOrd="0" presId="urn:microsoft.com/office/officeart/2008/layout/LinedList"/>
    <dgm:cxn modelId="{1293797F-6B5D-41F4-B548-EE753D28AFBA}" type="presParOf" srcId="{EDF92827-E99A-44C8-A8AE-B9F3896FC801}" destId="{6A82461F-8565-4BFA-88BF-1DB8DB55851D}" srcOrd="2" destOrd="0" presId="urn:microsoft.com/office/officeart/2008/layout/LinedList"/>
    <dgm:cxn modelId="{5EAA3338-F7DE-456E-BCA0-79831114C544}" type="presParOf" srcId="{EDF92827-E99A-44C8-A8AE-B9F3896FC801}" destId="{90239997-684B-48BB-A9DA-EB54A8FEA6CD}"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E9A084-0FA2-43FA-992E-F6124ABB846C}" type="doc">
      <dgm:prSet loTypeId="urn:microsoft.com/office/officeart/2008/layout/LinedList" loCatId="list" qsTypeId="urn:microsoft.com/office/officeart/2005/8/quickstyle/simple4#3" qsCatId="simple" csTypeId="urn:microsoft.com/office/officeart/2005/8/colors/accent4_2#2" csCatId="accent4"/>
      <dgm:spPr/>
      <dgm:t>
        <a:bodyPr/>
        <a:lstStyle/>
        <a:p>
          <a:endParaRPr lang="en-US"/>
        </a:p>
      </dgm:t>
    </dgm:pt>
    <dgm:pt modelId="{4109764A-FF14-43B7-9ED6-ADB9E01BE778}">
      <dgm:prSet/>
      <dgm:spPr/>
      <dgm:t>
        <a:bodyPr/>
        <a:lstStyle/>
        <a:p>
          <a:r>
            <a:rPr lang="nb-NO"/>
            <a:t>Regionalt helseforetak</a:t>
          </a:r>
          <a:endParaRPr lang="en-US"/>
        </a:p>
      </dgm:t>
    </dgm:pt>
    <dgm:pt modelId="{009DE468-1271-4F5E-80E1-D8F36CBD339B}" type="parTrans" cxnId="{9197C69F-EB13-4529-B2EC-0E4FF53D7AD7}">
      <dgm:prSet/>
      <dgm:spPr/>
      <dgm:t>
        <a:bodyPr/>
        <a:lstStyle/>
        <a:p>
          <a:endParaRPr lang="en-US"/>
        </a:p>
      </dgm:t>
    </dgm:pt>
    <dgm:pt modelId="{4474F505-10E1-433B-861F-059406CF7FC0}" type="sibTrans" cxnId="{9197C69F-EB13-4529-B2EC-0E4FF53D7AD7}">
      <dgm:prSet/>
      <dgm:spPr/>
      <dgm:t>
        <a:bodyPr/>
        <a:lstStyle/>
        <a:p>
          <a:endParaRPr lang="en-US"/>
        </a:p>
      </dgm:t>
    </dgm:pt>
    <dgm:pt modelId="{2A7DC93D-6794-4175-B6DB-B30BEBAB326A}">
      <dgm:prSet/>
      <dgm:spPr/>
      <dgm:t>
        <a:bodyPr/>
        <a:lstStyle/>
        <a:p>
          <a:r>
            <a:rPr lang="nb-NO"/>
            <a:t>Statsforvalter</a:t>
          </a:r>
          <a:endParaRPr lang="en-US"/>
        </a:p>
      </dgm:t>
    </dgm:pt>
    <dgm:pt modelId="{17D4149C-AA1D-43F2-94FE-E1537B786E60}" type="parTrans" cxnId="{F15DB1E6-F051-46D9-8D42-B23497EB36FB}">
      <dgm:prSet/>
      <dgm:spPr/>
      <dgm:t>
        <a:bodyPr/>
        <a:lstStyle/>
        <a:p>
          <a:endParaRPr lang="en-US"/>
        </a:p>
      </dgm:t>
    </dgm:pt>
    <dgm:pt modelId="{2267ADB8-EBF4-484E-B472-873AE41ECEF5}" type="sibTrans" cxnId="{F15DB1E6-F051-46D9-8D42-B23497EB36FB}">
      <dgm:prSet/>
      <dgm:spPr/>
      <dgm:t>
        <a:bodyPr/>
        <a:lstStyle/>
        <a:p>
          <a:endParaRPr lang="en-US"/>
        </a:p>
      </dgm:t>
    </dgm:pt>
    <dgm:pt modelId="{7438F15D-EC21-423C-8D09-179088D31783}">
      <dgm:prSet/>
      <dgm:spPr/>
      <dgm:t>
        <a:bodyPr/>
        <a:lstStyle/>
        <a:p>
          <a:r>
            <a:rPr lang="nb-NO"/>
            <a:t>Smittevernnemd</a:t>
          </a:r>
          <a:endParaRPr lang="en-US"/>
        </a:p>
      </dgm:t>
    </dgm:pt>
    <dgm:pt modelId="{DA89F27D-F53F-4A2E-A239-F558B7195046}" type="parTrans" cxnId="{1472C47C-34E0-42B4-AB1A-B162136376C5}">
      <dgm:prSet/>
      <dgm:spPr/>
      <dgm:t>
        <a:bodyPr/>
        <a:lstStyle/>
        <a:p>
          <a:endParaRPr lang="en-US"/>
        </a:p>
      </dgm:t>
    </dgm:pt>
    <dgm:pt modelId="{C540E05C-45E6-4EAA-8CB9-4F3CBE4936DE}" type="sibTrans" cxnId="{1472C47C-34E0-42B4-AB1A-B162136376C5}">
      <dgm:prSet/>
      <dgm:spPr/>
      <dgm:t>
        <a:bodyPr/>
        <a:lstStyle/>
        <a:p>
          <a:endParaRPr lang="en-US"/>
        </a:p>
      </dgm:t>
    </dgm:pt>
    <dgm:pt modelId="{81703AFE-FD8D-48E9-9C09-B035D2081DFF}">
      <dgm:prSet/>
      <dgm:spPr/>
      <dgm:t>
        <a:bodyPr/>
        <a:lstStyle/>
        <a:p>
          <a:r>
            <a:rPr lang="nb-NO"/>
            <a:t>FHI</a:t>
          </a:r>
          <a:endParaRPr lang="en-US"/>
        </a:p>
      </dgm:t>
    </dgm:pt>
    <dgm:pt modelId="{D4EA98C7-8A5C-4E07-AF06-349F22C50B2C}" type="parTrans" cxnId="{89DC3EE1-9FDE-4038-B22F-10DCBAC86025}">
      <dgm:prSet/>
      <dgm:spPr/>
      <dgm:t>
        <a:bodyPr/>
        <a:lstStyle/>
        <a:p>
          <a:endParaRPr lang="en-US"/>
        </a:p>
      </dgm:t>
    </dgm:pt>
    <dgm:pt modelId="{B7A0EDED-9DEF-446C-AA23-0D8EB98D1E77}" type="sibTrans" cxnId="{89DC3EE1-9FDE-4038-B22F-10DCBAC86025}">
      <dgm:prSet/>
      <dgm:spPr/>
      <dgm:t>
        <a:bodyPr/>
        <a:lstStyle/>
        <a:p>
          <a:endParaRPr lang="en-US"/>
        </a:p>
      </dgm:t>
    </dgm:pt>
    <dgm:pt modelId="{48CE0C2D-0B86-471C-9D36-D24F3DBDCA2A}">
      <dgm:prSet/>
      <dgm:spPr/>
      <dgm:t>
        <a:bodyPr/>
        <a:lstStyle/>
        <a:p>
          <a:r>
            <a:rPr lang="nb-NO"/>
            <a:t>Helsedirektoraret</a:t>
          </a:r>
          <a:endParaRPr lang="en-US"/>
        </a:p>
      </dgm:t>
    </dgm:pt>
    <dgm:pt modelId="{1D8402AE-3230-4D21-A150-34161A79198C}" type="parTrans" cxnId="{763B18C5-06CC-47A6-A2B4-7EF2AD061C73}">
      <dgm:prSet/>
      <dgm:spPr/>
      <dgm:t>
        <a:bodyPr/>
        <a:lstStyle/>
        <a:p>
          <a:endParaRPr lang="en-US"/>
        </a:p>
      </dgm:t>
    </dgm:pt>
    <dgm:pt modelId="{B7FA6CCE-64E6-4424-9D7E-0255B80F463A}" type="sibTrans" cxnId="{763B18C5-06CC-47A6-A2B4-7EF2AD061C73}">
      <dgm:prSet/>
      <dgm:spPr/>
      <dgm:t>
        <a:bodyPr/>
        <a:lstStyle/>
        <a:p>
          <a:endParaRPr lang="en-US"/>
        </a:p>
      </dgm:t>
    </dgm:pt>
    <dgm:pt modelId="{22A6F4FA-5F8F-4A6B-9C3D-0885426E1F6A}">
      <dgm:prSet/>
      <dgm:spPr/>
      <dgm:t>
        <a:bodyPr/>
        <a:lstStyle/>
        <a:p>
          <a:r>
            <a:rPr lang="nb-NO"/>
            <a:t>Statens helsetilsyn</a:t>
          </a:r>
          <a:endParaRPr lang="en-US"/>
        </a:p>
      </dgm:t>
    </dgm:pt>
    <dgm:pt modelId="{EB61EF72-721B-44EA-89A9-63C062054579}" type="parTrans" cxnId="{39C602AC-5696-4471-99AB-86671709E533}">
      <dgm:prSet/>
      <dgm:spPr/>
      <dgm:t>
        <a:bodyPr/>
        <a:lstStyle/>
        <a:p>
          <a:endParaRPr lang="en-US"/>
        </a:p>
      </dgm:t>
    </dgm:pt>
    <dgm:pt modelId="{D8D44321-A848-41F5-B594-FF527DCF065E}" type="sibTrans" cxnId="{39C602AC-5696-4471-99AB-86671709E533}">
      <dgm:prSet/>
      <dgm:spPr/>
      <dgm:t>
        <a:bodyPr/>
        <a:lstStyle/>
        <a:p>
          <a:endParaRPr lang="en-US"/>
        </a:p>
      </dgm:t>
    </dgm:pt>
    <dgm:pt modelId="{89ACAAE6-6CD6-48C5-B9AA-22F457DDAC8C}" type="pres">
      <dgm:prSet presAssocID="{C0E9A084-0FA2-43FA-992E-F6124ABB846C}" presName="vert0" presStyleCnt="0">
        <dgm:presLayoutVars>
          <dgm:dir/>
          <dgm:animOne val="branch"/>
          <dgm:animLvl val="lvl"/>
        </dgm:presLayoutVars>
      </dgm:prSet>
      <dgm:spPr/>
    </dgm:pt>
    <dgm:pt modelId="{32A7AB1E-694D-4AAD-8DAB-0D0CF9018204}" type="pres">
      <dgm:prSet presAssocID="{4109764A-FF14-43B7-9ED6-ADB9E01BE778}" presName="thickLine" presStyleLbl="alignNode1" presStyleIdx="0" presStyleCnt="6"/>
      <dgm:spPr/>
    </dgm:pt>
    <dgm:pt modelId="{2597C46E-FDD5-4D5D-A537-D37ABF5F3497}" type="pres">
      <dgm:prSet presAssocID="{4109764A-FF14-43B7-9ED6-ADB9E01BE778}" presName="horz1" presStyleCnt="0"/>
      <dgm:spPr/>
    </dgm:pt>
    <dgm:pt modelId="{59FD7E79-52C4-48EE-A2C0-E36426061C55}" type="pres">
      <dgm:prSet presAssocID="{4109764A-FF14-43B7-9ED6-ADB9E01BE778}" presName="tx1" presStyleLbl="revTx" presStyleIdx="0" presStyleCnt="6"/>
      <dgm:spPr/>
    </dgm:pt>
    <dgm:pt modelId="{CD03D0A3-602E-4876-8012-717456DABE0D}" type="pres">
      <dgm:prSet presAssocID="{4109764A-FF14-43B7-9ED6-ADB9E01BE778}" presName="vert1" presStyleCnt="0"/>
      <dgm:spPr/>
    </dgm:pt>
    <dgm:pt modelId="{E41E4209-8F76-4A99-A650-7E6FD851AC62}" type="pres">
      <dgm:prSet presAssocID="{2A7DC93D-6794-4175-B6DB-B30BEBAB326A}" presName="thickLine" presStyleLbl="alignNode1" presStyleIdx="1" presStyleCnt="6"/>
      <dgm:spPr/>
    </dgm:pt>
    <dgm:pt modelId="{B04730B6-1FF6-4A0E-A9AD-4791FC6664B4}" type="pres">
      <dgm:prSet presAssocID="{2A7DC93D-6794-4175-B6DB-B30BEBAB326A}" presName="horz1" presStyleCnt="0"/>
      <dgm:spPr/>
    </dgm:pt>
    <dgm:pt modelId="{56BC1673-0DCF-436A-9F8D-388E78C393C3}" type="pres">
      <dgm:prSet presAssocID="{2A7DC93D-6794-4175-B6DB-B30BEBAB326A}" presName="tx1" presStyleLbl="revTx" presStyleIdx="1" presStyleCnt="6"/>
      <dgm:spPr/>
    </dgm:pt>
    <dgm:pt modelId="{CDA7D83D-850B-4A32-8C49-C349050365D7}" type="pres">
      <dgm:prSet presAssocID="{2A7DC93D-6794-4175-B6DB-B30BEBAB326A}" presName="vert1" presStyleCnt="0"/>
      <dgm:spPr/>
    </dgm:pt>
    <dgm:pt modelId="{B4242FEB-AEB6-4C52-A1A6-620E18E367AF}" type="pres">
      <dgm:prSet presAssocID="{7438F15D-EC21-423C-8D09-179088D31783}" presName="thickLine" presStyleLbl="alignNode1" presStyleIdx="2" presStyleCnt="6"/>
      <dgm:spPr/>
    </dgm:pt>
    <dgm:pt modelId="{DF1B2182-741C-4C7A-8396-97981F231EA5}" type="pres">
      <dgm:prSet presAssocID="{7438F15D-EC21-423C-8D09-179088D31783}" presName="horz1" presStyleCnt="0"/>
      <dgm:spPr/>
    </dgm:pt>
    <dgm:pt modelId="{F8E65FD2-B052-4A05-82CA-986864522ECB}" type="pres">
      <dgm:prSet presAssocID="{7438F15D-EC21-423C-8D09-179088D31783}" presName="tx1" presStyleLbl="revTx" presStyleIdx="2" presStyleCnt="6"/>
      <dgm:spPr/>
    </dgm:pt>
    <dgm:pt modelId="{4368ECAD-6347-4870-9288-9FBBF45ABD26}" type="pres">
      <dgm:prSet presAssocID="{7438F15D-EC21-423C-8D09-179088D31783}" presName="vert1" presStyleCnt="0"/>
      <dgm:spPr/>
    </dgm:pt>
    <dgm:pt modelId="{0ED60821-0855-40C3-A00A-7CBDA382D0B0}" type="pres">
      <dgm:prSet presAssocID="{81703AFE-FD8D-48E9-9C09-B035D2081DFF}" presName="thickLine" presStyleLbl="alignNode1" presStyleIdx="3" presStyleCnt="6"/>
      <dgm:spPr/>
    </dgm:pt>
    <dgm:pt modelId="{F28CF105-52E2-4672-8BDB-63C558C12908}" type="pres">
      <dgm:prSet presAssocID="{81703AFE-FD8D-48E9-9C09-B035D2081DFF}" presName="horz1" presStyleCnt="0"/>
      <dgm:spPr/>
    </dgm:pt>
    <dgm:pt modelId="{0334A41B-0572-4D8F-8D18-5410D27892BD}" type="pres">
      <dgm:prSet presAssocID="{81703AFE-FD8D-48E9-9C09-B035D2081DFF}" presName="tx1" presStyleLbl="revTx" presStyleIdx="3" presStyleCnt="6"/>
      <dgm:spPr/>
    </dgm:pt>
    <dgm:pt modelId="{0C712D8A-FAE1-4A4A-BE37-78BA9D0F7409}" type="pres">
      <dgm:prSet presAssocID="{81703AFE-FD8D-48E9-9C09-B035D2081DFF}" presName="vert1" presStyleCnt="0"/>
      <dgm:spPr/>
    </dgm:pt>
    <dgm:pt modelId="{0D5F62D9-CA08-4CA2-9E39-2A539A36D62B}" type="pres">
      <dgm:prSet presAssocID="{48CE0C2D-0B86-471C-9D36-D24F3DBDCA2A}" presName="thickLine" presStyleLbl="alignNode1" presStyleIdx="4" presStyleCnt="6"/>
      <dgm:spPr/>
    </dgm:pt>
    <dgm:pt modelId="{0DBC15C1-D1F9-42D4-86FF-46BD514DE5CB}" type="pres">
      <dgm:prSet presAssocID="{48CE0C2D-0B86-471C-9D36-D24F3DBDCA2A}" presName="horz1" presStyleCnt="0"/>
      <dgm:spPr/>
    </dgm:pt>
    <dgm:pt modelId="{0C841BE8-84D9-49E6-99ED-E2F4C928224D}" type="pres">
      <dgm:prSet presAssocID="{48CE0C2D-0B86-471C-9D36-D24F3DBDCA2A}" presName="tx1" presStyleLbl="revTx" presStyleIdx="4" presStyleCnt="6"/>
      <dgm:spPr/>
    </dgm:pt>
    <dgm:pt modelId="{7606AE23-FB5B-46AB-85E3-D68CD0A437A7}" type="pres">
      <dgm:prSet presAssocID="{48CE0C2D-0B86-471C-9D36-D24F3DBDCA2A}" presName="vert1" presStyleCnt="0"/>
      <dgm:spPr/>
    </dgm:pt>
    <dgm:pt modelId="{9A57F729-2526-4754-9720-6CAF1D3721A7}" type="pres">
      <dgm:prSet presAssocID="{22A6F4FA-5F8F-4A6B-9C3D-0885426E1F6A}" presName="thickLine" presStyleLbl="alignNode1" presStyleIdx="5" presStyleCnt="6"/>
      <dgm:spPr/>
    </dgm:pt>
    <dgm:pt modelId="{351CF299-0964-43CC-AB52-E2B6CF1F1EDA}" type="pres">
      <dgm:prSet presAssocID="{22A6F4FA-5F8F-4A6B-9C3D-0885426E1F6A}" presName="horz1" presStyleCnt="0"/>
      <dgm:spPr/>
    </dgm:pt>
    <dgm:pt modelId="{97365379-9EA1-4581-829E-C77AE05CEC4E}" type="pres">
      <dgm:prSet presAssocID="{22A6F4FA-5F8F-4A6B-9C3D-0885426E1F6A}" presName="tx1" presStyleLbl="revTx" presStyleIdx="5" presStyleCnt="6"/>
      <dgm:spPr/>
    </dgm:pt>
    <dgm:pt modelId="{AF1721B3-D41E-48F3-8B8B-4C0A0C1598CA}" type="pres">
      <dgm:prSet presAssocID="{22A6F4FA-5F8F-4A6B-9C3D-0885426E1F6A}" presName="vert1" presStyleCnt="0"/>
      <dgm:spPr/>
    </dgm:pt>
  </dgm:ptLst>
  <dgm:cxnLst>
    <dgm:cxn modelId="{0DC69802-ED87-4234-8157-C2092FC7067C}" type="presOf" srcId="{22A6F4FA-5F8F-4A6B-9C3D-0885426E1F6A}" destId="{97365379-9EA1-4581-829E-C77AE05CEC4E}" srcOrd="0" destOrd="0" presId="urn:microsoft.com/office/officeart/2008/layout/LinedList"/>
    <dgm:cxn modelId="{9B81F10D-0DDF-4DDB-B344-2003025E0598}" type="presOf" srcId="{2A7DC93D-6794-4175-B6DB-B30BEBAB326A}" destId="{56BC1673-0DCF-436A-9F8D-388E78C393C3}" srcOrd="0" destOrd="0" presId="urn:microsoft.com/office/officeart/2008/layout/LinedList"/>
    <dgm:cxn modelId="{D848A962-6C27-4395-99D3-FF26966A494B}" type="presOf" srcId="{7438F15D-EC21-423C-8D09-179088D31783}" destId="{F8E65FD2-B052-4A05-82CA-986864522ECB}" srcOrd="0" destOrd="0" presId="urn:microsoft.com/office/officeart/2008/layout/LinedList"/>
    <dgm:cxn modelId="{83D40F64-EF3F-484D-AE0B-6E433234BC42}" type="presOf" srcId="{4109764A-FF14-43B7-9ED6-ADB9E01BE778}" destId="{59FD7E79-52C4-48EE-A2C0-E36426061C55}" srcOrd="0" destOrd="0" presId="urn:microsoft.com/office/officeart/2008/layout/LinedList"/>
    <dgm:cxn modelId="{41F27977-CEEC-4808-93F2-51B4DB03D369}" type="presOf" srcId="{C0E9A084-0FA2-43FA-992E-F6124ABB846C}" destId="{89ACAAE6-6CD6-48C5-B9AA-22F457DDAC8C}" srcOrd="0" destOrd="0" presId="urn:microsoft.com/office/officeart/2008/layout/LinedList"/>
    <dgm:cxn modelId="{1472C47C-34E0-42B4-AB1A-B162136376C5}" srcId="{C0E9A084-0FA2-43FA-992E-F6124ABB846C}" destId="{7438F15D-EC21-423C-8D09-179088D31783}" srcOrd="2" destOrd="0" parTransId="{DA89F27D-F53F-4A2E-A239-F558B7195046}" sibTransId="{C540E05C-45E6-4EAA-8CB9-4F3CBE4936DE}"/>
    <dgm:cxn modelId="{9197C69F-EB13-4529-B2EC-0E4FF53D7AD7}" srcId="{C0E9A084-0FA2-43FA-992E-F6124ABB846C}" destId="{4109764A-FF14-43B7-9ED6-ADB9E01BE778}" srcOrd="0" destOrd="0" parTransId="{009DE468-1271-4F5E-80E1-D8F36CBD339B}" sibTransId="{4474F505-10E1-433B-861F-059406CF7FC0}"/>
    <dgm:cxn modelId="{39C602AC-5696-4471-99AB-86671709E533}" srcId="{C0E9A084-0FA2-43FA-992E-F6124ABB846C}" destId="{22A6F4FA-5F8F-4A6B-9C3D-0885426E1F6A}" srcOrd="5" destOrd="0" parTransId="{EB61EF72-721B-44EA-89A9-63C062054579}" sibTransId="{D8D44321-A848-41F5-B594-FF527DCF065E}"/>
    <dgm:cxn modelId="{763B18C5-06CC-47A6-A2B4-7EF2AD061C73}" srcId="{C0E9A084-0FA2-43FA-992E-F6124ABB846C}" destId="{48CE0C2D-0B86-471C-9D36-D24F3DBDCA2A}" srcOrd="4" destOrd="0" parTransId="{1D8402AE-3230-4D21-A150-34161A79198C}" sibTransId="{B7FA6CCE-64E6-4424-9D7E-0255B80F463A}"/>
    <dgm:cxn modelId="{61D588D3-718C-4160-B0FD-5A31EF92D48B}" type="presOf" srcId="{81703AFE-FD8D-48E9-9C09-B035D2081DFF}" destId="{0334A41B-0572-4D8F-8D18-5410D27892BD}" srcOrd="0" destOrd="0" presId="urn:microsoft.com/office/officeart/2008/layout/LinedList"/>
    <dgm:cxn modelId="{89DC3EE1-9FDE-4038-B22F-10DCBAC86025}" srcId="{C0E9A084-0FA2-43FA-992E-F6124ABB846C}" destId="{81703AFE-FD8D-48E9-9C09-B035D2081DFF}" srcOrd="3" destOrd="0" parTransId="{D4EA98C7-8A5C-4E07-AF06-349F22C50B2C}" sibTransId="{B7A0EDED-9DEF-446C-AA23-0D8EB98D1E77}"/>
    <dgm:cxn modelId="{F15DB1E6-F051-46D9-8D42-B23497EB36FB}" srcId="{C0E9A084-0FA2-43FA-992E-F6124ABB846C}" destId="{2A7DC93D-6794-4175-B6DB-B30BEBAB326A}" srcOrd="1" destOrd="0" parTransId="{17D4149C-AA1D-43F2-94FE-E1537B786E60}" sibTransId="{2267ADB8-EBF4-484E-B472-873AE41ECEF5}"/>
    <dgm:cxn modelId="{5CED82F8-C9E4-4BBE-937D-A4BA083CD4EC}" type="presOf" srcId="{48CE0C2D-0B86-471C-9D36-D24F3DBDCA2A}" destId="{0C841BE8-84D9-49E6-99ED-E2F4C928224D}" srcOrd="0" destOrd="0" presId="urn:microsoft.com/office/officeart/2008/layout/LinedList"/>
    <dgm:cxn modelId="{18C1983A-9D39-4D4F-9158-A4CC65DCA61B}" type="presParOf" srcId="{89ACAAE6-6CD6-48C5-B9AA-22F457DDAC8C}" destId="{32A7AB1E-694D-4AAD-8DAB-0D0CF9018204}" srcOrd="0" destOrd="0" presId="urn:microsoft.com/office/officeart/2008/layout/LinedList"/>
    <dgm:cxn modelId="{AD90C186-51CB-4CB2-A002-C8847F879B75}" type="presParOf" srcId="{89ACAAE6-6CD6-48C5-B9AA-22F457DDAC8C}" destId="{2597C46E-FDD5-4D5D-A537-D37ABF5F3497}" srcOrd="1" destOrd="0" presId="urn:microsoft.com/office/officeart/2008/layout/LinedList"/>
    <dgm:cxn modelId="{1EE367FD-8F53-4AF7-BB33-9D848DD33733}" type="presParOf" srcId="{2597C46E-FDD5-4D5D-A537-D37ABF5F3497}" destId="{59FD7E79-52C4-48EE-A2C0-E36426061C55}" srcOrd="0" destOrd="0" presId="urn:microsoft.com/office/officeart/2008/layout/LinedList"/>
    <dgm:cxn modelId="{61F1B71E-87C4-4552-A63D-BC281C5A854B}" type="presParOf" srcId="{2597C46E-FDD5-4D5D-A537-D37ABF5F3497}" destId="{CD03D0A3-602E-4876-8012-717456DABE0D}" srcOrd="1" destOrd="0" presId="urn:microsoft.com/office/officeart/2008/layout/LinedList"/>
    <dgm:cxn modelId="{02C4CDC3-A22F-4027-8132-D111709CE1E5}" type="presParOf" srcId="{89ACAAE6-6CD6-48C5-B9AA-22F457DDAC8C}" destId="{E41E4209-8F76-4A99-A650-7E6FD851AC62}" srcOrd="2" destOrd="0" presId="urn:microsoft.com/office/officeart/2008/layout/LinedList"/>
    <dgm:cxn modelId="{8D9D760D-BC67-48A7-A88B-7A7928DF5B01}" type="presParOf" srcId="{89ACAAE6-6CD6-48C5-B9AA-22F457DDAC8C}" destId="{B04730B6-1FF6-4A0E-A9AD-4791FC6664B4}" srcOrd="3" destOrd="0" presId="urn:microsoft.com/office/officeart/2008/layout/LinedList"/>
    <dgm:cxn modelId="{AF9DAA8F-54F4-4261-950F-8164A491E284}" type="presParOf" srcId="{B04730B6-1FF6-4A0E-A9AD-4791FC6664B4}" destId="{56BC1673-0DCF-436A-9F8D-388E78C393C3}" srcOrd="0" destOrd="0" presId="urn:microsoft.com/office/officeart/2008/layout/LinedList"/>
    <dgm:cxn modelId="{5B9CACF3-6052-41AD-84FB-70658F39750C}" type="presParOf" srcId="{B04730B6-1FF6-4A0E-A9AD-4791FC6664B4}" destId="{CDA7D83D-850B-4A32-8C49-C349050365D7}" srcOrd="1" destOrd="0" presId="urn:microsoft.com/office/officeart/2008/layout/LinedList"/>
    <dgm:cxn modelId="{1068000E-3085-4390-A3C1-4A3732423ACB}" type="presParOf" srcId="{89ACAAE6-6CD6-48C5-B9AA-22F457DDAC8C}" destId="{B4242FEB-AEB6-4C52-A1A6-620E18E367AF}" srcOrd="4" destOrd="0" presId="urn:microsoft.com/office/officeart/2008/layout/LinedList"/>
    <dgm:cxn modelId="{B402901B-BB3E-4EDE-A87B-DB7A9B44A183}" type="presParOf" srcId="{89ACAAE6-6CD6-48C5-B9AA-22F457DDAC8C}" destId="{DF1B2182-741C-4C7A-8396-97981F231EA5}" srcOrd="5" destOrd="0" presId="urn:microsoft.com/office/officeart/2008/layout/LinedList"/>
    <dgm:cxn modelId="{DFEE5D55-D095-426F-B81C-114938DF1C95}" type="presParOf" srcId="{DF1B2182-741C-4C7A-8396-97981F231EA5}" destId="{F8E65FD2-B052-4A05-82CA-986864522ECB}" srcOrd="0" destOrd="0" presId="urn:microsoft.com/office/officeart/2008/layout/LinedList"/>
    <dgm:cxn modelId="{F1A87093-3E17-4BA5-AFB5-D38A241B637F}" type="presParOf" srcId="{DF1B2182-741C-4C7A-8396-97981F231EA5}" destId="{4368ECAD-6347-4870-9288-9FBBF45ABD26}" srcOrd="1" destOrd="0" presId="urn:microsoft.com/office/officeart/2008/layout/LinedList"/>
    <dgm:cxn modelId="{1A860354-3DD9-4CDB-9ABF-C7A77958F3F9}" type="presParOf" srcId="{89ACAAE6-6CD6-48C5-B9AA-22F457DDAC8C}" destId="{0ED60821-0855-40C3-A00A-7CBDA382D0B0}" srcOrd="6" destOrd="0" presId="urn:microsoft.com/office/officeart/2008/layout/LinedList"/>
    <dgm:cxn modelId="{A110455A-116E-4995-B730-55E1BD2892EB}" type="presParOf" srcId="{89ACAAE6-6CD6-48C5-B9AA-22F457DDAC8C}" destId="{F28CF105-52E2-4672-8BDB-63C558C12908}" srcOrd="7" destOrd="0" presId="urn:microsoft.com/office/officeart/2008/layout/LinedList"/>
    <dgm:cxn modelId="{32BCEBF9-0970-402C-B87F-814C0748E87A}" type="presParOf" srcId="{F28CF105-52E2-4672-8BDB-63C558C12908}" destId="{0334A41B-0572-4D8F-8D18-5410D27892BD}" srcOrd="0" destOrd="0" presId="urn:microsoft.com/office/officeart/2008/layout/LinedList"/>
    <dgm:cxn modelId="{3366093F-8182-4EDD-A254-001509BC16A9}" type="presParOf" srcId="{F28CF105-52E2-4672-8BDB-63C558C12908}" destId="{0C712D8A-FAE1-4A4A-BE37-78BA9D0F7409}" srcOrd="1" destOrd="0" presId="urn:microsoft.com/office/officeart/2008/layout/LinedList"/>
    <dgm:cxn modelId="{CCA388E1-CA5C-4F3D-AB90-DD0633951D06}" type="presParOf" srcId="{89ACAAE6-6CD6-48C5-B9AA-22F457DDAC8C}" destId="{0D5F62D9-CA08-4CA2-9E39-2A539A36D62B}" srcOrd="8" destOrd="0" presId="urn:microsoft.com/office/officeart/2008/layout/LinedList"/>
    <dgm:cxn modelId="{90ABD58B-861A-4974-B96E-12FB2920497F}" type="presParOf" srcId="{89ACAAE6-6CD6-48C5-B9AA-22F457DDAC8C}" destId="{0DBC15C1-D1F9-42D4-86FF-46BD514DE5CB}" srcOrd="9" destOrd="0" presId="urn:microsoft.com/office/officeart/2008/layout/LinedList"/>
    <dgm:cxn modelId="{C42099F6-FE07-4DDB-AC7A-A2F039B08C9F}" type="presParOf" srcId="{0DBC15C1-D1F9-42D4-86FF-46BD514DE5CB}" destId="{0C841BE8-84D9-49E6-99ED-E2F4C928224D}" srcOrd="0" destOrd="0" presId="urn:microsoft.com/office/officeart/2008/layout/LinedList"/>
    <dgm:cxn modelId="{F8CE40CD-CA2F-4FBB-A598-480EEA181150}" type="presParOf" srcId="{0DBC15C1-D1F9-42D4-86FF-46BD514DE5CB}" destId="{7606AE23-FB5B-46AB-85E3-D68CD0A437A7}" srcOrd="1" destOrd="0" presId="urn:microsoft.com/office/officeart/2008/layout/LinedList"/>
    <dgm:cxn modelId="{11CA744D-5F08-4DCF-873B-CBB13B38DABD}" type="presParOf" srcId="{89ACAAE6-6CD6-48C5-B9AA-22F457DDAC8C}" destId="{9A57F729-2526-4754-9720-6CAF1D3721A7}" srcOrd="10" destOrd="0" presId="urn:microsoft.com/office/officeart/2008/layout/LinedList"/>
    <dgm:cxn modelId="{06B46082-4A0D-45A5-8A28-CBB8CA9DE73A}" type="presParOf" srcId="{89ACAAE6-6CD6-48C5-B9AA-22F457DDAC8C}" destId="{351CF299-0964-43CC-AB52-E2B6CF1F1EDA}" srcOrd="11" destOrd="0" presId="urn:microsoft.com/office/officeart/2008/layout/LinedList"/>
    <dgm:cxn modelId="{C3749129-F81E-4308-99E5-80B5B30D501D}" type="presParOf" srcId="{351CF299-0964-43CC-AB52-E2B6CF1F1EDA}" destId="{97365379-9EA1-4581-829E-C77AE05CEC4E}" srcOrd="0" destOrd="0" presId="urn:microsoft.com/office/officeart/2008/layout/LinedList"/>
    <dgm:cxn modelId="{A1D04E20-A44B-455A-8371-218D282F50B0}" type="presParOf" srcId="{351CF299-0964-43CC-AB52-E2B6CF1F1EDA}" destId="{AF1721B3-D41E-48F3-8B8B-4C0A0C1598C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93390E-D6A3-4C4A-A8E6-CBC3AD92226A}" type="doc">
      <dgm:prSet loTypeId="urn:microsoft.com/office/officeart/2008/layout/LinedList" loCatId="list" qsTypeId="urn:microsoft.com/office/officeart/2005/8/quickstyle/simple1#2" qsCatId="simple" csTypeId="urn:microsoft.com/office/officeart/2005/8/colors/colorful2#1" csCatId="colorful" phldr="1"/>
      <dgm:spPr/>
      <dgm:t>
        <a:bodyPr/>
        <a:lstStyle/>
        <a:p>
          <a:endParaRPr lang="en-US"/>
        </a:p>
      </dgm:t>
    </dgm:pt>
    <dgm:pt modelId="{943BA3C3-AD22-4FE3-9581-87373D6B2AB5}">
      <dgm:prSet/>
      <dgm:spPr/>
      <dgm:t>
        <a:bodyPr/>
        <a:lstStyle/>
        <a:p>
          <a:endParaRPr lang="en-US" dirty="0"/>
        </a:p>
      </dgm:t>
    </dgm:pt>
    <dgm:pt modelId="{680094F7-31BF-4DDD-90A6-17B60F7F80D6}" type="parTrans" cxnId="{599C9530-E416-4044-912A-BDA597103051}">
      <dgm:prSet/>
      <dgm:spPr/>
      <dgm:t>
        <a:bodyPr/>
        <a:lstStyle/>
        <a:p>
          <a:endParaRPr lang="en-US"/>
        </a:p>
      </dgm:t>
    </dgm:pt>
    <dgm:pt modelId="{B99D3455-D816-459D-9296-097AE84CF07F}" type="sibTrans" cxnId="{599C9530-E416-4044-912A-BDA597103051}">
      <dgm:prSet/>
      <dgm:spPr/>
      <dgm:t>
        <a:bodyPr/>
        <a:lstStyle/>
        <a:p>
          <a:endParaRPr lang="en-US"/>
        </a:p>
      </dgm:t>
    </dgm:pt>
    <dgm:pt modelId="{97B9D78C-D9DC-41D8-8EAE-09362B99150B}">
      <dgm:prSet/>
      <dgm:spPr/>
      <dgm:t>
        <a:bodyPr/>
        <a:lstStyle/>
        <a:p>
          <a:r>
            <a:rPr lang="nb-NO" b="0" i="0" baseline="0">
              <a:hlinkClick xmlns:r="http://schemas.openxmlformats.org/officeDocument/2006/relationships" r:id="rId1"/>
            </a:rPr>
            <a:t>Hva er nasjonal faglig retningslinje?</a:t>
          </a:r>
          <a:endParaRPr lang="en-US"/>
        </a:p>
      </dgm:t>
    </dgm:pt>
    <dgm:pt modelId="{B0F62C09-4EDC-4F80-9BD1-771421674C39}" type="parTrans" cxnId="{4F558C72-D331-4F6F-A0BD-8CCA26585E5E}">
      <dgm:prSet/>
      <dgm:spPr/>
      <dgm:t>
        <a:bodyPr/>
        <a:lstStyle/>
        <a:p>
          <a:endParaRPr lang="en-US"/>
        </a:p>
      </dgm:t>
    </dgm:pt>
    <dgm:pt modelId="{F733736D-7A6C-41AE-9EAD-9F3C40B349B6}" type="sibTrans" cxnId="{4F558C72-D331-4F6F-A0BD-8CCA26585E5E}">
      <dgm:prSet/>
      <dgm:spPr/>
      <dgm:t>
        <a:bodyPr/>
        <a:lstStyle/>
        <a:p>
          <a:endParaRPr lang="en-US"/>
        </a:p>
      </dgm:t>
    </dgm:pt>
    <dgm:pt modelId="{5E220098-4C3D-465E-B5FA-572804304AE1}">
      <dgm:prSet/>
      <dgm:spPr/>
      <dgm:t>
        <a:bodyPr/>
        <a:lstStyle/>
        <a:p>
          <a:r>
            <a:rPr lang="nb-NO" dirty="0">
              <a:hlinkClick xmlns:r="http://schemas.openxmlformats.org/officeDocument/2006/relationships" r:id="rId2"/>
            </a:rPr>
            <a:t>Antibiotika i primærhelsetjenesten - Helsedirektoratet</a:t>
          </a:r>
          <a:r>
            <a:rPr lang="nb-NO" b="0" i="0" baseline="0" dirty="0"/>
            <a:t> </a:t>
          </a:r>
          <a:endParaRPr lang="en-US" dirty="0"/>
        </a:p>
      </dgm:t>
    </dgm:pt>
    <dgm:pt modelId="{5C596A52-6466-4735-80CF-D8E4358ACFD9}" type="parTrans" cxnId="{8E6899C4-5E96-4934-B7B2-B484F3CA940A}">
      <dgm:prSet/>
      <dgm:spPr/>
      <dgm:t>
        <a:bodyPr/>
        <a:lstStyle/>
        <a:p>
          <a:endParaRPr lang="en-US"/>
        </a:p>
      </dgm:t>
    </dgm:pt>
    <dgm:pt modelId="{187BC38C-BE9D-45C1-ADAE-D7D5BCCE5616}" type="sibTrans" cxnId="{8E6899C4-5E96-4934-B7B2-B484F3CA940A}">
      <dgm:prSet/>
      <dgm:spPr/>
      <dgm:t>
        <a:bodyPr/>
        <a:lstStyle/>
        <a:p>
          <a:endParaRPr lang="en-US"/>
        </a:p>
      </dgm:t>
    </dgm:pt>
    <dgm:pt modelId="{F9E423F7-54DE-4010-BE91-B11CB16DCEBD}">
      <dgm:prSet/>
      <dgm:spPr/>
      <dgm:t>
        <a:bodyPr/>
        <a:lstStyle/>
        <a:p>
          <a:r>
            <a:rPr lang="nb-NO" b="0" i="0" baseline="0" dirty="0"/>
            <a:t>Retningslinjen fins også som app via metodebok.no: </a:t>
          </a:r>
          <a:r>
            <a:rPr lang="nb-NO" b="0" i="0" baseline="0" dirty="0" err="1">
              <a:hlinkClick xmlns:r="http://schemas.openxmlformats.org/officeDocument/2006/relationships" r:id="rId3"/>
            </a:rPr>
            <a:t>AppStore</a:t>
          </a:r>
          <a:r>
            <a:rPr lang="nb-NO" b="0" i="0" baseline="0" dirty="0"/>
            <a:t> og </a:t>
          </a:r>
        </a:p>
        <a:p>
          <a:r>
            <a:rPr lang="nb-NO" b="0" i="0" baseline="0" dirty="0">
              <a:hlinkClick xmlns:r="http://schemas.openxmlformats.org/officeDocument/2006/relationships" r:id="rId4"/>
            </a:rPr>
            <a:t>Google Play</a:t>
          </a:r>
          <a:r>
            <a:rPr lang="nb-NO" b="0" i="0" baseline="0" dirty="0"/>
            <a:t>.</a:t>
          </a:r>
          <a:endParaRPr lang="en-US" dirty="0"/>
        </a:p>
      </dgm:t>
    </dgm:pt>
    <dgm:pt modelId="{580F075F-8DA5-4EF5-829E-85DD5B6F300B}" type="parTrans" cxnId="{E22F94AD-7F0A-4CC8-857A-C067F123A6E7}">
      <dgm:prSet/>
      <dgm:spPr/>
      <dgm:t>
        <a:bodyPr/>
        <a:lstStyle/>
        <a:p>
          <a:endParaRPr lang="en-US"/>
        </a:p>
      </dgm:t>
    </dgm:pt>
    <dgm:pt modelId="{95BC103A-5435-4BA9-8083-21F7FC3A4494}" type="sibTrans" cxnId="{E22F94AD-7F0A-4CC8-857A-C067F123A6E7}">
      <dgm:prSet/>
      <dgm:spPr/>
      <dgm:t>
        <a:bodyPr/>
        <a:lstStyle/>
        <a:p>
          <a:endParaRPr lang="en-US"/>
        </a:p>
      </dgm:t>
    </dgm:pt>
    <dgm:pt modelId="{C3BF9286-ADC8-41F8-A753-7F58B4637B97}" type="pres">
      <dgm:prSet presAssocID="{E393390E-D6A3-4C4A-A8E6-CBC3AD92226A}" presName="vert0" presStyleCnt="0">
        <dgm:presLayoutVars>
          <dgm:dir/>
          <dgm:animOne val="branch"/>
          <dgm:animLvl val="lvl"/>
        </dgm:presLayoutVars>
      </dgm:prSet>
      <dgm:spPr/>
    </dgm:pt>
    <dgm:pt modelId="{C6356B9F-8D01-44BF-9F5D-A78934C616DF}" type="pres">
      <dgm:prSet presAssocID="{943BA3C3-AD22-4FE3-9581-87373D6B2AB5}" presName="thickLine" presStyleLbl="alignNode1" presStyleIdx="0" presStyleCnt="4"/>
      <dgm:spPr/>
    </dgm:pt>
    <dgm:pt modelId="{CEE47151-9F78-472A-9062-F453570ECC3A}" type="pres">
      <dgm:prSet presAssocID="{943BA3C3-AD22-4FE3-9581-87373D6B2AB5}" presName="horz1" presStyleCnt="0"/>
      <dgm:spPr/>
    </dgm:pt>
    <dgm:pt modelId="{FB199A6F-3115-4CB1-9FCF-9802B91DB4F2}" type="pres">
      <dgm:prSet presAssocID="{943BA3C3-AD22-4FE3-9581-87373D6B2AB5}" presName="tx1" presStyleLbl="revTx" presStyleIdx="0" presStyleCnt="4"/>
      <dgm:spPr/>
    </dgm:pt>
    <dgm:pt modelId="{A8A00FDB-B913-4C25-A16F-07767B846627}" type="pres">
      <dgm:prSet presAssocID="{943BA3C3-AD22-4FE3-9581-87373D6B2AB5}" presName="vert1" presStyleCnt="0"/>
      <dgm:spPr/>
    </dgm:pt>
    <dgm:pt modelId="{3DAA47D4-F272-4F5A-8968-FC8207454048}" type="pres">
      <dgm:prSet presAssocID="{97B9D78C-D9DC-41D8-8EAE-09362B99150B}" presName="thickLine" presStyleLbl="alignNode1" presStyleIdx="1" presStyleCnt="4"/>
      <dgm:spPr/>
    </dgm:pt>
    <dgm:pt modelId="{2C52E036-F8B6-4179-8F67-5CB41A988777}" type="pres">
      <dgm:prSet presAssocID="{97B9D78C-D9DC-41D8-8EAE-09362B99150B}" presName="horz1" presStyleCnt="0"/>
      <dgm:spPr/>
    </dgm:pt>
    <dgm:pt modelId="{99F2E2DB-EAD1-4CB3-963D-173771B2D8AE}" type="pres">
      <dgm:prSet presAssocID="{97B9D78C-D9DC-41D8-8EAE-09362B99150B}" presName="tx1" presStyleLbl="revTx" presStyleIdx="1" presStyleCnt="4"/>
      <dgm:spPr/>
    </dgm:pt>
    <dgm:pt modelId="{2B354021-559B-45AB-93E6-6EFE2DDDB185}" type="pres">
      <dgm:prSet presAssocID="{97B9D78C-D9DC-41D8-8EAE-09362B99150B}" presName="vert1" presStyleCnt="0"/>
      <dgm:spPr/>
    </dgm:pt>
    <dgm:pt modelId="{48F68D63-039B-48A6-B3DB-83D0A68F1EC6}" type="pres">
      <dgm:prSet presAssocID="{5E220098-4C3D-465E-B5FA-572804304AE1}" presName="thickLine" presStyleLbl="alignNode1" presStyleIdx="2" presStyleCnt="4"/>
      <dgm:spPr/>
    </dgm:pt>
    <dgm:pt modelId="{7EFF6B4B-4298-4B46-8C22-095A74DCC9A7}" type="pres">
      <dgm:prSet presAssocID="{5E220098-4C3D-465E-B5FA-572804304AE1}" presName="horz1" presStyleCnt="0"/>
      <dgm:spPr/>
    </dgm:pt>
    <dgm:pt modelId="{4826D87E-CD57-4904-B8C0-504AD24DFB5B}" type="pres">
      <dgm:prSet presAssocID="{5E220098-4C3D-465E-B5FA-572804304AE1}" presName="tx1" presStyleLbl="revTx" presStyleIdx="2" presStyleCnt="4"/>
      <dgm:spPr/>
    </dgm:pt>
    <dgm:pt modelId="{43531E38-7F20-49BE-BA48-95B283F3CE4C}" type="pres">
      <dgm:prSet presAssocID="{5E220098-4C3D-465E-B5FA-572804304AE1}" presName="vert1" presStyleCnt="0"/>
      <dgm:spPr/>
    </dgm:pt>
    <dgm:pt modelId="{C605E471-BF81-4C3A-A235-25271278CA45}" type="pres">
      <dgm:prSet presAssocID="{F9E423F7-54DE-4010-BE91-B11CB16DCEBD}" presName="thickLine" presStyleLbl="alignNode1" presStyleIdx="3" presStyleCnt="4"/>
      <dgm:spPr/>
    </dgm:pt>
    <dgm:pt modelId="{737D0050-C545-488D-9679-EB5BD18057B1}" type="pres">
      <dgm:prSet presAssocID="{F9E423F7-54DE-4010-BE91-B11CB16DCEBD}" presName="horz1" presStyleCnt="0"/>
      <dgm:spPr/>
    </dgm:pt>
    <dgm:pt modelId="{42C1EAB5-FD5F-4694-95D2-8C1E46000A24}" type="pres">
      <dgm:prSet presAssocID="{F9E423F7-54DE-4010-BE91-B11CB16DCEBD}" presName="tx1" presStyleLbl="revTx" presStyleIdx="3" presStyleCnt="4"/>
      <dgm:spPr/>
    </dgm:pt>
    <dgm:pt modelId="{6DA7C6E2-30D6-4CE1-8848-2FD05714E7D6}" type="pres">
      <dgm:prSet presAssocID="{F9E423F7-54DE-4010-BE91-B11CB16DCEBD}" presName="vert1" presStyleCnt="0"/>
      <dgm:spPr/>
    </dgm:pt>
  </dgm:ptLst>
  <dgm:cxnLst>
    <dgm:cxn modelId="{599C9530-E416-4044-912A-BDA597103051}" srcId="{E393390E-D6A3-4C4A-A8E6-CBC3AD92226A}" destId="{943BA3C3-AD22-4FE3-9581-87373D6B2AB5}" srcOrd="0" destOrd="0" parTransId="{680094F7-31BF-4DDD-90A6-17B60F7F80D6}" sibTransId="{B99D3455-D816-459D-9296-097AE84CF07F}"/>
    <dgm:cxn modelId="{F5E30950-FA02-40CE-8D56-0B705458FBDF}" type="presOf" srcId="{943BA3C3-AD22-4FE3-9581-87373D6B2AB5}" destId="{FB199A6F-3115-4CB1-9FCF-9802B91DB4F2}" srcOrd="0" destOrd="0" presId="urn:microsoft.com/office/officeart/2008/layout/LinedList"/>
    <dgm:cxn modelId="{4F558C72-D331-4F6F-A0BD-8CCA26585E5E}" srcId="{E393390E-D6A3-4C4A-A8E6-CBC3AD92226A}" destId="{97B9D78C-D9DC-41D8-8EAE-09362B99150B}" srcOrd="1" destOrd="0" parTransId="{B0F62C09-4EDC-4F80-9BD1-771421674C39}" sibTransId="{F733736D-7A6C-41AE-9EAD-9F3C40B349B6}"/>
    <dgm:cxn modelId="{3507F68D-62CF-43A9-AF3A-FDA5612FC820}" type="presOf" srcId="{E393390E-D6A3-4C4A-A8E6-CBC3AD92226A}" destId="{C3BF9286-ADC8-41F8-A753-7F58B4637B97}" srcOrd="0" destOrd="0" presId="urn:microsoft.com/office/officeart/2008/layout/LinedList"/>
    <dgm:cxn modelId="{C9CF2E8F-6EF6-484D-9080-6D4F3203FBF4}" type="presOf" srcId="{F9E423F7-54DE-4010-BE91-B11CB16DCEBD}" destId="{42C1EAB5-FD5F-4694-95D2-8C1E46000A24}" srcOrd="0" destOrd="0" presId="urn:microsoft.com/office/officeart/2008/layout/LinedList"/>
    <dgm:cxn modelId="{7B000CA2-332C-41CD-93A9-46115749CAC3}" type="presOf" srcId="{97B9D78C-D9DC-41D8-8EAE-09362B99150B}" destId="{99F2E2DB-EAD1-4CB3-963D-173771B2D8AE}" srcOrd="0" destOrd="0" presId="urn:microsoft.com/office/officeart/2008/layout/LinedList"/>
    <dgm:cxn modelId="{E22F94AD-7F0A-4CC8-857A-C067F123A6E7}" srcId="{E393390E-D6A3-4C4A-A8E6-CBC3AD92226A}" destId="{F9E423F7-54DE-4010-BE91-B11CB16DCEBD}" srcOrd="3" destOrd="0" parTransId="{580F075F-8DA5-4EF5-829E-85DD5B6F300B}" sibTransId="{95BC103A-5435-4BA9-8083-21F7FC3A4494}"/>
    <dgm:cxn modelId="{E59741BE-943F-476F-A8D5-A2735861CA37}" type="presOf" srcId="{5E220098-4C3D-465E-B5FA-572804304AE1}" destId="{4826D87E-CD57-4904-B8C0-504AD24DFB5B}" srcOrd="0" destOrd="0" presId="urn:microsoft.com/office/officeart/2008/layout/LinedList"/>
    <dgm:cxn modelId="{8E6899C4-5E96-4934-B7B2-B484F3CA940A}" srcId="{E393390E-D6A3-4C4A-A8E6-CBC3AD92226A}" destId="{5E220098-4C3D-465E-B5FA-572804304AE1}" srcOrd="2" destOrd="0" parTransId="{5C596A52-6466-4735-80CF-D8E4358ACFD9}" sibTransId="{187BC38C-BE9D-45C1-ADAE-D7D5BCCE5616}"/>
    <dgm:cxn modelId="{0B2D5DA7-4B0F-44C6-A0A6-63303F75CBDA}" type="presParOf" srcId="{C3BF9286-ADC8-41F8-A753-7F58B4637B97}" destId="{C6356B9F-8D01-44BF-9F5D-A78934C616DF}" srcOrd="0" destOrd="0" presId="urn:microsoft.com/office/officeart/2008/layout/LinedList"/>
    <dgm:cxn modelId="{DF5A50E9-7843-4943-B959-FE7A7094623D}" type="presParOf" srcId="{C3BF9286-ADC8-41F8-A753-7F58B4637B97}" destId="{CEE47151-9F78-472A-9062-F453570ECC3A}" srcOrd="1" destOrd="0" presId="urn:microsoft.com/office/officeart/2008/layout/LinedList"/>
    <dgm:cxn modelId="{BF1F5F76-C9DA-4486-AF1B-BC85EB00AF37}" type="presParOf" srcId="{CEE47151-9F78-472A-9062-F453570ECC3A}" destId="{FB199A6F-3115-4CB1-9FCF-9802B91DB4F2}" srcOrd="0" destOrd="0" presId="urn:microsoft.com/office/officeart/2008/layout/LinedList"/>
    <dgm:cxn modelId="{2C3B8D42-70AF-4989-AAF9-FA0B0F8E476D}" type="presParOf" srcId="{CEE47151-9F78-472A-9062-F453570ECC3A}" destId="{A8A00FDB-B913-4C25-A16F-07767B846627}" srcOrd="1" destOrd="0" presId="urn:microsoft.com/office/officeart/2008/layout/LinedList"/>
    <dgm:cxn modelId="{8E32C936-F99A-4FE3-B11B-BD8DFD4AA1BF}" type="presParOf" srcId="{C3BF9286-ADC8-41F8-A753-7F58B4637B97}" destId="{3DAA47D4-F272-4F5A-8968-FC8207454048}" srcOrd="2" destOrd="0" presId="urn:microsoft.com/office/officeart/2008/layout/LinedList"/>
    <dgm:cxn modelId="{1CEE084F-AE3D-44ED-B45D-FA8175F69FCA}" type="presParOf" srcId="{C3BF9286-ADC8-41F8-A753-7F58B4637B97}" destId="{2C52E036-F8B6-4179-8F67-5CB41A988777}" srcOrd="3" destOrd="0" presId="urn:microsoft.com/office/officeart/2008/layout/LinedList"/>
    <dgm:cxn modelId="{89580DE2-8177-49CA-B107-52CB94C385E6}" type="presParOf" srcId="{2C52E036-F8B6-4179-8F67-5CB41A988777}" destId="{99F2E2DB-EAD1-4CB3-963D-173771B2D8AE}" srcOrd="0" destOrd="0" presId="urn:microsoft.com/office/officeart/2008/layout/LinedList"/>
    <dgm:cxn modelId="{93D48E8F-5CB6-4BD2-852C-6B947F1C9132}" type="presParOf" srcId="{2C52E036-F8B6-4179-8F67-5CB41A988777}" destId="{2B354021-559B-45AB-93E6-6EFE2DDDB185}" srcOrd="1" destOrd="0" presId="urn:microsoft.com/office/officeart/2008/layout/LinedList"/>
    <dgm:cxn modelId="{12C207AD-98EC-4F6F-BA48-03A9242AD2F8}" type="presParOf" srcId="{C3BF9286-ADC8-41F8-A753-7F58B4637B97}" destId="{48F68D63-039B-48A6-B3DB-83D0A68F1EC6}" srcOrd="4" destOrd="0" presId="urn:microsoft.com/office/officeart/2008/layout/LinedList"/>
    <dgm:cxn modelId="{1A321698-E276-46DB-BD32-B010971AF431}" type="presParOf" srcId="{C3BF9286-ADC8-41F8-A753-7F58B4637B97}" destId="{7EFF6B4B-4298-4B46-8C22-095A74DCC9A7}" srcOrd="5" destOrd="0" presId="urn:microsoft.com/office/officeart/2008/layout/LinedList"/>
    <dgm:cxn modelId="{246FBFE2-6857-4139-BAA8-8D0BD41A575C}" type="presParOf" srcId="{7EFF6B4B-4298-4B46-8C22-095A74DCC9A7}" destId="{4826D87E-CD57-4904-B8C0-504AD24DFB5B}" srcOrd="0" destOrd="0" presId="urn:microsoft.com/office/officeart/2008/layout/LinedList"/>
    <dgm:cxn modelId="{E7A30350-2B5F-4C34-AB26-87330EDDCB42}" type="presParOf" srcId="{7EFF6B4B-4298-4B46-8C22-095A74DCC9A7}" destId="{43531E38-7F20-49BE-BA48-95B283F3CE4C}" srcOrd="1" destOrd="0" presId="urn:microsoft.com/office/officeart/2008/layout/LinedList"/>
    <dgm:cxn modelId="{43C37F94-52A3-44BD-AAE9-F374C46B2B61}" type="presParOf" srcId="{C3BF9286-ADC8-41F8-A753-7F58B4637B97}" destId="{C605E471-BF81-4C3A-A235-25271278CA45}" srcOrd="6" destOrd="0" presId="urn:microsoft.com/office/officeart/2008/layout/LinedList"/>
    <dgm:cxn modelId="{B53A80EE-A425-4FB5-B2F3-01CCBDF30062}" type="presParOf" srcId="{C3BF9286-ADC8-41F8-A753-7F58B4637B97}" destId="{737D0050-C545-488D-9679-EB5BD18057B1}" srcOrd="7" destOrd="0" presId="urn:microsoft.com/office/officeart/2008/layout/LinedList"/>
    <dgm:cxn modelId="{2ADDDE6B-22C8-4C1E-BD22-30F5FE465858}" type="presParOf" srcId="{737D0050-C545-488D-9679-EB5BD18057B1}" destId="{42C1EAB5-FD5F-4694-95D2-8C1E46000A24}" srcOrd="0" destOrd="0" presId="urn:microsoft.com/office/officeart/2008/layout/LinedList"/>
    <dgm:cxn modelId="{15FA9584-7096-4259-B046-4DE5CE0C9761}" type="presParOf" srcId="{737D0050-C545-488D-9679-EB5BD18057B1}" destId="{6DA7C6E2-30D6-4CE1-8848-2FD05714E7D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CE6CE-D81A-4DD4-B359-AD5701DFCF07}">
      <dsp:nvSpPr>
        <dsp:cNvPr id="0" name=""/>
        <dsp:cNvSpPr/>
      </dsp:nvSpPr>
      <dsp:spPr>
        <a:xfrm>
          <a:off x="0" y="130824"/>
          <a:ext cx="10515600" cy="129519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nb-NO" sz="5400" kern="1200"/>
            <a:t>Helseberedskapslovens formål er å:</a:t>
          </a:r>
          <a:endParaRPr lang="en-US" sz="5400" kern="1200"/>
        </a:p>
      </dsp:txBody>
      <dsp:txXfrm>
        <a:off x="63226" y="194050"/>
        <a:ext cx="10389148" cy="1168738"/>
      </dsp:txXfrm>
    </dsp:sp>
    <dsp:sp modelId="{D8BD21E3-E20A-4497-B065-16ABA4ACAA83}">
      <dsp:nvSpPr>
        <dsp:cNvPr id="0" name=""/>
        <dsp:cNvSpPr/>
      </dsp:nvSpPr>
      <dsp:spPr>
        <a:xfrm>
          <a:off x="0" y="1426014"/>
          <a:ext cx="10515600" cy="279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68580" rIns="384048" bIns="68580" numCol="1" spcCol="1270" anchor="t" anchorCtr="0">
          <a:noAutofit/>
        </a:bodyPr>
        <a:lstStyle/>
        <a:p>
          <a:pPr marL="285750" lvl="1" indent="-285750" algn="l" defTabSz="1866900">
            <a:lnSpc>
              <a:spcPct val="90000"/>
            </a:lnSpc>
            <a:spcBef>
              <a:spcPct val="0"/>
            </a:spcBef>
            <a:spcAft>
              <a:spcPct val="20000"/>
            </a:spcAft>
            <a:buChar char="•"/>
          </a:pPr>
          <a:r>
            <a:rPr lang="nb-NO" sz="4200" kern="1200" dirty="0"/>
            <a:t>Verne befolkningens liv og helse,</a:t>
          </a:r>
          <a:endParaRPr lang="en-US" sz="4200" kern="1200" dirty="0"/>
        </a:p>
        <a:p>
          <a:pPr marL="285750" lvl="1" indent="-285750" algn="l" defTabSz="1866900">
            <a:lnSpc>
              <a:spcPct val="90000"/>
            </a:lnSpc>
            <a:spcBef>
              <a:spcPct val="0"/>
            </a:spcBef>
            <a:spcAft>
              <a:spcPct val="20000"/>
            </a:spcAft>
            <a:buChar char="•"/>
          </a:pPr>
          <a:r>
            <a:rPr lang="nb-NO" sz="4200" kern="1200" dirty="0"/>
            <a:t>Sørge for medisinsk behandling</a:t>
          </a:r>
          <a:endParaRPr lang="en-US" sz="4200" kern="1200" dirty="0"/>
        </a:p>
        <a:p>
          <a:pPr marL="285750" lvl="1" indent="-285750" algn="l" defTabSz="1866900">
            <a:lnSpc>
              <a:spcPct val="90000"/>
            </a:lnSpc>
            <a:spcBef>
              <a:spcPct val="0"/>
            </a:spcBef>
            <a:spcAft>
              <a:spcPct val="20000"/>
            </a:spcAft>
            <a:buChar char="•"/>
          </a:pPr>
          <a:r>
            <a:rPr lang="nb-NO" sz="4200" kern="1200" dirty="0"/>
            <a:t>Pleie og omsorg til berørte personer i kriser og krig.</a:t>
          </a:r>
          <a:endParaRPr lang="en-US" sz="4200" kern="1200" dirty="0"/>
        </a:p>
      </dsp:txBody>
      <dsp:txXfrm>
        <a:off x="0" y="1426014"/>
        <a:ext cx="10515600" cy="2794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A4EDC1-2E74-41D6-BAC4-1637090DDECD}">
      <dsp:nvSpPr>
        <dsp:cNvPr id="0" name=""/>
        <dsp:cNvSpPr/>
      </dsp:nvSpPr>
      <dsp:spPr>
        <a:xfrm>
          <a:off x="0" y="39687"/>
          <a:ext cx="3286125" cy="197167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b-NO" sz="2900" kern="1200"/>
            <a:t>Trygge og robuste lokalsamfunn</a:t>
          </a:r>
          <a:endParaRPr lang="en-US" sz="2900" kern="1200"/>
        </a:p>
      </dsp:txBody>
      <dsp:txXfrm>
        <a:off x="0" y="39687"/>
        <a:ext cx="3286125" cy="1971675"/>
      </dsp:txXfrm>
    </dsp:sp>
    <dsp:sp modelId="{8975642F-DA54-4DBF-8914-E4395B4E223D}">
      <dsp:nvSpPr>
        <dsp:cNvPr id="0" name=""/>
        <dsp:cNvSpPr/>
      </dsp:nvSpPr>
      <dsp:spPr>
        <a:xfrm>
          <a:off x="3614737" y="39687"/>
          <a:ext cx="3286125" cy="1971675"/>
        </a:xfrm>
        <a:prstGeom prst="rect">
          <a:avLst/>
        </a:prstGeom>
        <a:gradFill rotWithShape="0">
          <a:gsLst>
            <a:gs pos="0">
              <a:schemeClr val="accent5">
                <a:hueOff val="-1351709"/>
                <a:satOff val="-3484"/>
                <a:lumOff val="-2353"/>
                <a:alphaOff val="0"/>
                <a:satMod val="103000"/>
                <a:lumMod val="102000"/>
                <a:tint val="94000"/>
              </a:schemeClr>
            </a:gs>
            <a:gs pos="50000">
              <a:schemeClr val="accent5">
                <a:hueOff val="-1351709"/>
                <a:satOff val="-3484"/>
                <a:lumOff val="-2353"/>
                <a:alphaOff val="0"/>
                <a:satMod val="110000"/>
                <a:lumMod val="100000"/>
                <a:shade val="100000"/>
              </a:schemeClr>
            </a:gs>
            <a:gs pos="100000">
              <a:schemeClr val="accent5">
                <a:hueOff val="-1351709"/>
                <a:satOff val="-3484"/>
                <a:lumOff val="-2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b-NO" sz="2900" kern="1200" dirty="0"/>
            <a:t>Beskytte lokalsamfunnet</a:t>
          </a:r>
          <a:endParaRPr lang="en-US" sz="2900" kern="1200" dirty="0"/>
        </a:p>
      </dsp:txBody>
      <dsp:txXfrm>
        <a:off x="3614737" y="39687"/>
        <a:ext cx="3286125" cy="1971675"/>
      </dsp:txXfrm>
    </dsp:sp>
    <dsp:sp modelId="{34A37836-D754-4635-B919-2BBDBB4CBACC}">
      <dsp:nvSpPr>
        <dsp:cNvPr id="0" name=""/>
        <dsp:cNvSpPr/>
      </dsp:nvSpPr>
      <dsp:spPr>
        <a:xfrm>
          <a:off x="7229475" y="39687"/>
          <a:ext cx="3286125" cy="1971675"/>
        </a:xfrm>
        <a:prstGeom prst="rect">
          <a:avLst/>
        </a:prstGeom>
        <a:gradFill rotWithShape="0">
          <a:gsLst>
            <a:gs pos="0">
              <a:schemeClr val="accent5">
                <a:hueOff val="-2703417"/>
                <a:satOff val="-6968"/>
                <a:lumOff val="-4706"/>
                <a:alphaOff val="0"/>
                <a:satMod val="103000"/>
                <a:lumMod val="102000"/>
                <a:tint val="94000"/>
              </a:schemeClr>
            </a:gs>
            <a:gs pos="50000">
              <a:schemeClr val="accent5">
                <a:hueOff val="-2703417"/>
                <a:satOff val="-6968"/>
                <a:lumOff val="-4706"/>
                <a:alphaOff val="0"/>
                <a:satMod val="110000"/>
                <a:lumMod val="100000"/>
                <a:shade val="100000"/>
              </a:schemeClr>
            </a:gs>
            <a:gs pos="100000">
              <a:schemeClr val="accent5">
                <a:hueOff val="-2703417"/>
                <a:satOff val="-6968"/>
                <a:lumOff val="-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b-NO" sz="2900" kern="1200"/>
            <a:t>Opprettholde kritiske samfunnsfunksjoner</a:t>
          </a:r>
          <a:endParaRPr lang="en-US" sz="2900" kern="1200"/>
        </a:p>
      </dsp:txBody>
      <dsp:txXfrm>
        <a:off x="7229475" y="39687"/>
        <a:ext cx="3286125" cy="1971675"/>
      </dsp:txXfrm>
    </dsp:sp>
    <dsp:sp modelId="{E41FF27D-05A0-4D5B-88AD-1375DC74EED1}">
      <dsp:nvSpPr>
        <dsp:cNvPr id="0" name=""/>
        <dsp:cNvSpPr/>
      </dsp:nvSpPr>
      <dsp:spPr>
        <a:xfrm>
          <a:off x="0" y="2339975"/>
          <a:ext cx="3286125" cy="1971675"/>
        </a:xfrm>
        <a:prstGeom prst="rect">
          <a:avLst/>
        </a:prstGeom>
        <a:gradFill rotWithShape="0">
          <a:gsLst>
            <a:gs pos="0">
              <a:schemeClr val="accent5">
                <a:hueOff val="-4055126"/>
                <a:satOff val="-10451"/>
                <a:lumOff val="-7059"/>
                <a:alphaOff val="0"/>
                <a:satMod val="103000"/>
                <a:lumMod val="102000"/>
                <a:tint val="94000"/>
              </a:schemeClr>
            </a:gs>
            <a:gs pos="50000">
              <a:schemeClr val="accent5">
                <a:hueOff val="-4055126"/>
                <a:satOff val="-10451"/>
                <a:lumOff val="-7059"/>
                <a:alphaOff val="0"/>
                <a:satMod val="110000"/>
                <a:lumMod val="100000"/>
                <a:shade val="100000"/>
              </a:schemeClr>
            </a:gs>
            <a:gs pos="100000">
              <a:schemeClr val="accent5">
                <a:hueOff val="-4055126"/>
                <a:satOff val="-10451"/>
                <a:lumOff val="-705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b-NO" sz="2900" kern="1200"/>
            <a:t>Integrert i daglig virksomhet</a:t>
          </a:r>
          <a:endParaRPr lang="en-US" sz="2900" kern="1200"/>
        </a:p>
      </dsp:txBody>
      <dsp:txXfrm>
        <a:off x="0" y="2339975"/>
        <a:ext cx="3286125" cy="1971675"/>
      </dsp:txXfrm>
    </dsp:sp>
    <dsp:sp modelId="{1B186026-7621-4088-A922-CCB9ACA3881B}">
      <dsp:nvSpPr>
        <dsp:cNvPr id="0" name=""/>
        <dsp:cNvSpPr/>
      </dsp:nvSpPr>
      <dsp:spPr>
        <a:xfrm>
          <a:off x="3614737" y="2339975"/>
          <a:ext cx="3286125" cy="1971675"/>
        </a:xfrm>
        <a:prstGeom prst="rect">
          <a:avLst/>
        </a:prstGeom>
        <a:gradFill rotWithShape="0">
          <a:gsLst>
            <a:gs pos="0">
              <a:schemeClr val="accent5">
                <a:hueOff val="-5406834"/>
                <a:satOff val="-13935"/>
                <a:lumOff val="-9412"/>
                <a:alphaOff val="0"/>
                <a:satMod val="103000"/>
                <a:lumMod val="102000"/>
                <a:tint val="94000"/>
              </a:schemeClr>
            </a:gs>
            <a:gs pos="50000">
              <a:schemeClr val="accent5">
                <a:hueOff val="-5406834"/>
                <a:satOff val="-13935"/>
                <a:lumOff val="-9412"/>
                <a:alphaOff val="0"/>
                <a:satMod val="110000"/>
                <a:lumMod val="100000"/>
                <a:shade val="100000"/>
              </a:schemeClr>
            </a:gs>
            <a:gs pos="100000">
              <a:schemeClr val="accent5">
                <a:hueOff val="-5406834"/>
                <a:satOff val="-13935"/>
                <a:lumOff val="-94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b-NO" sz="2900" kern="1200"/>
            <a:t>Helhetlig perspektiv</a:t>
          </a:r>
          <a:endParaRPr lang="en-US" sz="2900" kern="1200"/>
        </a:p>
      </dsp:txBody>
      <dsp:txXfrm>
        <a:off x="3614737" y="2339975"/>
        <a:ext cx="3286125" cy="1971675"/>
      </dsp:txXfrm>
    </dsp:sp>
    <dsp:sp modelId="{1BA3F66D-AE71-43ED-9A09-141A50C4AA7D}">
      <dsp:nvSpPr>
        <dsp:cNvPr id="0" name=""/>
        <dsp:cNvSpPr/>
      </dsp:nvSpPr>
      <dsp:spPr>
        <a:xfrm>
          <a:off x="7229475" y="2339975"/>
          <a:ext cx="3286125" cy="1971675"/>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b-NO" sz="2900" kern="1200"/>
            <a:t>Lokal samordner</a:t>
          </a:r>
          <a:endParaRPr lang="en-US" sz="2900" kern="1200"/>
        </a:p>
      </dsp:txBody>
      <dsp:txXfrm>
        <a:off x="7229475" y="2339975"/>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D4B093-FECE-41C3-8523-D8E8D72355A5}">
      <dsp:nvSpPr>
        <dsp:cNvPr id="0" name=""/>
        <dsp:cNvSpPr/>
      </dsp:nvSpPr>
      <dsp:spPr>
        <a:xfrm>
          <a:off x="3080" y="1361187"/>
          <a:ext cx="2199649" cy="13967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01A7656-E4A2-41A5-8C54-BE3E9A06AD3D}">
      <dsp:nvSpPr>
        <dsp:cNvPr id="0" name=""/>
        <dsp:cNvSpPr/>
      </dsp:nvSpPr>
      <dsp:spPr>
        <a:xfrm>
          <a:off x="247486" y="1593372"/>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b-NO" sz="1600" kern="1200"/>
            <a:t>Psykososial oppfølging ved kriser, ulykker og katastrofer</a:t>
          </a:r>
          <a:endParaRPr lang="en-US" sz="1600" kern="1200"/>
        </a:p>
      </dsp:txBody>
      <dsp:txXfrm>
        <a:off x="288396" y="1634282"/>
        <a:ext cx="2117829" cy="1314957"/>
      </dsp:txXfrm>
    </dsp:sp>
    <dsp:sp modelId="{0D2E5B28-28F9-44F4-BA6B-7B2669C9B994}">
      <dsp:nvSpPr>
        <dsp:cNvPr id="0" name=""/>
        <dsp:cNvSpPr/>
      </dsp:nvSpPr>
      <dsp:spPr>
        <a:xfrm>
          <a:off x="2691541" y="1361187"/>
          <a:ext cx="2199649" cy="13967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D2F1155-A82A-4BB3-9567-8544A1B3BD2F}">
      <dsp:nvSpPr>
        <dsp:cNvPr id="0" name=""/>
        <dsp:cNvSpPr/>
      </dsp:nvSpPr>
      <dsp:spPr>
        <a:xfrm>
          <a:off x="2935947" y="1593372"/>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b-NO" sz="1600" kern="1200"/>
            <a:t>Bidra til at helse- og omsorgstjenester og sosiale tjenester ved krig, kriser og katastrofer</a:t>
          </a:r>
          <a:endParaRPr lang="en-US" sz="1600" kern="1200"/>
        </a:p>
      </dsp:txBody>
      <dsp:txXfrm>
        <a:off x="2976857" y="1634282"/>
        <a:ext cx="2117829" cy="1314957"/>
      </dsp:txXfrm>
    </dsp:sp>
    <dsp:sp modelId="{731D1AC5-9C76-4535-8158-3AF113D53165}">
      <dsp:nvSpPr>
        <dsp:cNvPr id="0" name=""/>
        <dsp:cNvSpPr/>
      </dsp:nvSpPr>
      <dsp:spPr>
        <a:xfrm>
          <a:off x="5380002" y="1361187"/>
          <a:ext cx="2199649" cy="13967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7D15CCB-42B7-4DA9-B3BB-68D20D12464F}">
      <dsp:nvSpPr>
        <dsp:cNvPr id="0" name=""/>
        <dsp:cNvSpPr/>
      </dsp:nvSpPr>
      <dsp:spPr>
        <a:xfrm>
          <a:off x="5624408" y="1593372"/>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b-NO" sz="1600" kern="1200" dirty="0"/>
            <a:t>Bygge på en ROS analyse</a:t>
          </a:r>
          <a:endParaRPr lang="en-US" sz="1600" kern="1200" dirty="0"/>
        </a:p>
      </dsp:txBody>
      <dsp:txXfrm>
        <a:off x="5665318" y="1634282"/>
        <a:ext cx="2117829" cy="1314957"/>
      </dsp:txXfrm>
    </dsp:sp>
    <dsp:sp modelId="{53740A21-0E15-4A28-9C54-8227D3F312D5}">
      <dsp:nvSpPr>
        <dsp:cNvPr id="0" name=""/>
        <dsp:cNvSpPr/>
      </dsp:nvSpPr>
      <dsp:spPr>
        <a:xfrm>
          <a:off x="8068463" y="1361187"/>
          <a:ext cx="2199649" cy="13967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BFC02D6-FAE8-4D83-9E90-6FEB200642C7}">
      <dsp:nvSpPr>
        <dsp:cNvPr id="0" name=""/>
        <dsp:cNvSpPr/>
      </dsp:nvSpPr>
      <dsp:spPr>
        <a:xfrm>
          <a:off x="8312869" y="1593372"/>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b-NO" sz="1600" kern="1200"/>
            <a:t>Tiltakskort</a:t>
          </a:r>
          <a:endParaRPr lang="en-US" sz="1600" kern="1200"/>
        </a:p>
      </dsp:txBody>
      <dsp:txXfrm>
        <a:off x="8353779" y="1634282"/>
        <a:ext cx="2117829" cy="13149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E65C7C-D1BA-40B9-9512-987FA7006931}">
      <dsp:nvSpPr>
        <dsp:cNvPr id="0" name=""/>
        <dsp:cNvSpPr/>
      </dsp:nvSpPr>
      <dsp:spPr>
        <a:xfrm>
          <a:off x="0" y="502"/>
          <a:ext cx="6713552"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25E0173-C4F1-46BD-A2F2-9205A62A586F}">
      <dsp:nvSpPr>
        <dsp:cNvPr id="0" name=""/>
        <dsp:cNvSpPr/>
      </dsp:nvSpPr>
      <dsp:spPr>
        <a:xfrm>
          <a:off x="0" y="502"/>
          <a:ext cx="1342710" cy="823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nb-NO" sz="1300" kern="1200"/>
            <a:t>Plan for kriseledelse: 	</a:t>
          </a:r>
          <a:endParaRPr lang="en-US" sz="1300" kern="1200"/>
        </a:p>
      </dsp:txBody>
      <dsp:txXfrm>
        <a:off x="0" y="502"/>
        <a:ext cx="1342710" cy="823633"/>
      </dsp:txXfrm>
    </dsp:sp>
    <dsp:sp modelId="{614E0EF8-C7BE-4B6F-9CA9-D50F7E763018}">
      <dsp:nvSpPr>
        <dsp:cNvPr id="0" name=""/>
        <dsp:cNvSpPr/>
      </dsp:nvSpPr>
      <dsp:spPr>
        <a:xfrm>
          <a:off x="1443413" y="37904"/>
          <a:ext cx="5270138" cy="748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Organisering, roller og ansvar</a:t>
          </a:r>
          <a:endParaRPr lang="en-US" sz="2100" kern="1200"/>
        </a:p>
      </dsp:txBody>
      <dsp:txXfrm>
        <a:off x="1443413" y="37904"/>
        <a:ext cx="5270138" cy="748026"/>
      </dsp:txXfrm>
    </dsp:sp>
    <dsp:sp modelId="{E27810B4-9C1B-424C-9D39-52074B1059A7}">
      <dsp:nvSpPr>
        <dsp:cNvPr id="0" name=""/>
        <dsp:cNvSpPr/>
      </dsp:nvSpPr>
      <dsp:spPr>
        <a:xfrm>
          <a:off x="1342710" y="785930"/>
          <a:ext cx="5370841"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C1932F2A-1FC0-4ADF-946E-C44B9DBCD198}">
      <dsp:nvSpPr>
        <dsp:cNvPr id="0" name=""/>
        <dsp:cNvSpPr/>
      </dsp:nvSpPr>
      <dsp:spPr>
        <a:xfrm>
          <a:off x="0" y="824136"/>
          <a:ext cx="6713552"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C14003E-C230-475A-AA0F-0A1958116E7B}">
      <dsp:nvSpPr>
        <dsp:cNvPr id="0" name=""/>
        <dsp:cNvSpPr/>
      </dsp:nvSpPr>
      <dsp:spPr>
        <a:xfrm>
          <a:off x="0" y="824136"/>
          <a:ext cx="1342710" cy="823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nb-NO" sz="1300" kern="1200"/>
            <a:t>Varslingslister:      </a:t>
          </a:r>
          <a:endParaRPr lang="en-US" sz="1300" kern="1200"/>
        </a:p>
      </dsp:txBody>
      <dsp:txXfrm>
        <a:off x="0" y="824136"/>
        <a:ext cx="1342710" cy="823633"/>
      </dsp:txXfrm>
    </dsp:sp>
    <dsp:sp modelId="{91433343-1589-4517-BF5A-F56BCAEF4963}">
      <dsp:nvSpPr>
        <dsp:cNvPr id="0" name=""/>
        <dsp:cNvSpPr/>
      </dsp:nvSpPr>
      <dsp:spPr>
        <a:xfrm>
          <a:off x="1443413" y="861537"/>
          <a:ext cx="5270138" cy="748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dirty="0"/>
            <a:t>Kontaktinformasjon til nøkkelpersoner og  samarbeidspartnere</a:t>
          </a:r>
          <a:endParaRPr lang="en-US" sz="2100" kern="1200" dirty="0"/>
        </a:p>
      </dsp:txBody>
      <dsp:txXfrm>
        <a:off x="1443413" y="861537"/>
        <a:ext cx="5270138" cy="748026"/>
      </dsp:txXfrm>
    </dsp:sp>
    <dsp:sp modelId="{B3CFFF5F-4C8E-4261-8B40-279E78689638}">
      <dsp:nvSpPr>
        <dsp:cNvPr id="0" name=""/>
        <dsp:cNvSpPr/>
      </dsp:nvSpPr>
      <dsp:spPr>
        <a:xfrm>
          <a:off x="1342710" y="1609563"/>
          <a:ext cx="5370841"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4E21729D-E4D6-483A-A570-3EC56679B672}">
      <dsp:nvSpPr>
        <dsp:cNvPr id="0" name=""/>
        <dsp:cNvSpPr/>
      </dsp:nvSpPr>
      <dsp:spPr>
        <a:xfrm>
          <a:off x="0" y="1647769"/>
          <a:ext cx="6713552"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B2AAD35-71D2-41F0-BC2C-500075C1B81A}">
      <dsp:nvSpPr>
        <dsp:cNvPr id="0" name=""/>
        <dsp:cNvSpPr/>
      </dsp:nvSpPr>
      <dsp:spPr>
        <a:xfrm>
          <a:off x="0" y="1647769"/>
          <a:ext cx="1342710" cy="823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nb-NO" sz="1300" kern="1200"/>
            <a:t>Ressursoversikt: </a:t>
          </a:r>
          <a:endParaRPr lang="en-US" sz="1300" kern="1200"/>
        </a:p>
      </dsp:txBody>
      <dsp:txXfrm>
        <a:off x="0" y="1647769"/>
        <a:ext cx="1342710" cy="823633"/>
      </dsp:txXfrm>
    </dsp:sp>
    <dsp:sp modelId="{6363FC5F-930A-4CA3-9008-88A664331026}">
      <dsp:nvSpPr>
        <dsp:cNvPr id="0" name=""/>
        <dsp:cNvSpPr/>
      </dsp:nvSpPr>
      <dsp:spPr>
        <a:xfrm>
          <a:off x="1443413" y="1685170"/>
          <a:ext cx="5270138" cy="748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Tilgjengelige ressurser/kapasitet</a:t>
          </a:r>
          <a:endParaRPr lang="en-US" sz="2100" kern="1200"/>
        </a:p>
      </dsp:txBody>
      <dsp:txXfrm>
        <a:off x="1443413" y="1685170"/>
        <a:ext cx="5270138" cy="748026"/>
      </dsp:txXfrm>
    </dsp:sp>
    <dsp:sp modelId="{EDA96ABE-20CD-4229-87DD-D4B9227B0593}">
      <dsp:nvSpPr>
        <dsp:cNvPr id="0" name=""/>
        <dsp:cNvSpPr/>
      </dsp:nvSpPr>
      <dsp:spPr>
        <a:xfrm>
          <a:off x="1342710" y="2433196"/>
          <a:ext cx="5370841"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9828C997-2A99-4CFA-8555-9FFC0AD889F3}">
      <dsp:nvSpPr>
        <dsp:cNvPr id="0" name=""/>
        <dsp:cNvSpPr/>
      </dsp:nvSpPr>
      <dsp:spPr>
        <a:xfrm>
          <a:off x="0" y="2471402"/>
          <a:ext cx="6713552"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BD54220-65E4-42B1-BC7E-330B20FC2B4D}">
      <dsp:nvSpPr>
        <dsp:cNvPr id="0" name=""/>
        <dsp:cNvSpPr/>
      </dsp:nvSpPr>
      <dsp:spPr>
        <a:xfrm>
          <a:off x="0" y="2471402"/>
          <a:ext cx="1342710" cy="823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nb-NO" sz="1300" kern="1200"/>
            <a:t>Evakueringsplan:</a:t>
          </a:r>
          <a:endParaRPr lang="en-US" sz="1300" kern="1200"/>
        </a:p>
      </dsp:txBody>
      <dsp:txXfrm>
        <a:off x="0" y="2471402"/>
        <a:ext cx="1342710" cy="823633"/>
      </dsp:txXfrm>
    </dsp:sp>
    <dsp:sp modelId="{3BD7FE70-9A3A-4084-B810-F1A6CE706448}">
      <dsp:nvSpPr>
        <dsp:cNvPr id="0" name=""/>
        <dsp:cNvSpPr/>
      </dsp:nvSpPr>
      <dsp:spPr>
        <a:xfrm>
          <a:off x="1443413" y="2508803"/>
          <a:ext cx="5270138" cy="748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Rutiner for trygg evakuering av befolkningen</a:t>
          </a:r>
          <a:endParaRPr lang="en-US" sz="2100" kern="1200"/>
        </a:p>
      </dsp:txBody>
      <dsp:txXfrm>
        <a:off x="1443413" y="2508803"/>
        <a:ext cx="5270138" cy="748026"/>
      </dsp:txXfrm>
    </dsp:sp>
    <dsp:sp modelId="{259FDEBB-B5EF-4973-B62D-AEFC4EFD9FF0}">
      <dsp:nvSpPr>
        <dsp:cNvPr id="0" name=""/>
        <dsp:cNvSpPr/>
      </dsp:nvSpPr>
      <dsp:spPr>
        <a:xfrm>
          <a:off x="1342710" y="3256830"/>
          <a:ext cx="5370841"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7748E5B0-177A-4AA6-8C1C-0CF3C0AE11F7}">
      <dsp:nvSpPr>
        <dsp:cNvPr id="0" name=""/>
        <dsp:cNvSpPr/>
      </dsp:nvSpPr>
      <dsp:spPr>
        <a:xfrm>
          <a:off x="0" y="3295035"/>
          <a:ext cx="6713552"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B84C415-76F3-41DB-A134-657D74589065}">
      <dsp:nvSpPr>
        <dsp:cNvPr id="0" name=""/>
        <dsp:cNvSpPr/>
      </dsp:nvSpPr>
      <dsp:spPr>
        <a:xfrm>
          <a:off x="0" y="3295035"/>
          <a:ext cx="1342710" cy="823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nb-NO" sz="1300" kern="1200"/>
            <a:t>Informasjonsplan:</a:t>
          </a:r>
          <a:endParaRPr lang="en-US" sz="1300" kern="1200"/>
        </a:p>
      </dsp:txBody>
      <dsp:txXfrm>
        <a:off x="0" y="3295035"/>
        <a:ext cx="1342710" cy="823633"/>
      </dsp:txXfrm>
    </dsp:sp>
    <dsp:sp modelId="{A87A10C8-B79D-4A3D-982C-6899A4A9B7AF}">
      <dsp:nvSpPr>
        <dsp:cNvPr id="0" name=""/>
        <dsp:cNvSpPr/>
      </dsp:nvSpPr>
      <dsp:spPr>
        <a:xfrm>
          <a:off x="1443413" y="3332437"/>
          <a:ext cx="5270138" cy="748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Kommunikasjon med befolkningen og media</a:t>
          </a:r>
          <a:endParaRPr lang="en-US" sz="2100" kern="1200"/>
        </a:p>
      </dsp:txBody>
      <dsp:txXfrm>
        <a:off x="1443413" y="3332437"/>
        <a:ext cx="5270138" cy="748026"/>
      </dsp:txXfrm>
    </dsp:sp>
    <dsp:sp modelId="{6A82461F-8565-4BFA-88BF-1DB8DB55851D}">
      <dsp:nvSpPr>
        <dsp:cNvPr id="0" name=""/>
        <dsp:cNvSpPr/>
      </dsp:nvSpPr>
      <dsp:spPr>
        <a:xfrm>
          <a:off x="1342710" y="4080463"/>
          <a:ext cx="5370841"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7AB1E-694D-4AAD-8DAB-0D0CF9018204}">
      <dsp:nvSpPr>
        <dsp:cNvPr id="0" name=""/>
        <dsp:cNvSpPr/>
      </dsp:nvSpPr>
      <dsp:spPr>
        <a:xfrm>
          <a:off x="0" y="2124"/>
          <a:ext cx="10515600"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9FD7E79-52C4-48EE-A2C0-E36426061C55}">
      <dsp:nvSpPr>
        <dsp:cNvPr id="0" name=""/>
        <dsp:cNvSpPr/>
      </dsp:nvSpPr>
      <dsp:spPr>
        <a:xfrm>
          <a:off x="0" y="212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nb-NO" sz="3300" kern="1200"/>
            <a:t>Regionalt helseforetak</a:t>
          </a:r>
          <a:endParaRPr lang="en-US" sz="3300" kern="1200"/>
        </a:p>
      </dsp:txBody>
      <dsp:txXfrm>
        <a:off x="0" y="2124"/>
        <a:ext cx="10515600" cy="724514"/>
      </dsp:txXfrm>
    </dsp:sp>
    <dsp:sp modelId="{E41E4209-8F76-4A99-A650-7E6FD851AC62}">
      <dsp:nvSpPr>
        <dsp:cNvPr id="0" name=""/>
        <dsp:cNvSpPr/>
      </dsp:nvSpPr>
      <dsp:spPr>
        <a:xfrm>
          <a:off x="0" y="726639"/>
          <a:ext cx="10515600"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6BC1673-0DCF-436A-9F8D-388E78C393C3}">
      <dsp:nvSpPr>
        <dsp:cNvPr id="0" name=""/>
        <dsp:cNvSpPr/>
      </dsp:nvSpPr>
      <dsp:spPr>
        <a:xfrm>
          <a:off x="0" y="72663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nb-NO" sz="3300" kern="1200"/>
            <a:t>Statsforvalter</a:t>
          </a:r>
          <a:endParaRPr lang="en-US" sz="3300" kern="1200"/>
        </a:p>
      </dsp:txBody>
      <dsp:txXfrm>
        <a:off x="0" y="726639"/>
        <a:ext cx="10515600" cy="724514"/>
      </dsp:txXfrm>
    </dsp:sp>
    <dsp:sp modelId="{B4242FEB-AEB6-4C52-A1A6-620E18E367AF}">
      <dsp:nvSpPr>
        <dsp:cNvPr id="0" name=""/>
        <dsp:cNvSpPr/>
      </dsp:nvSpPr>
      <dsp:spPr>
        <a:xfrm>
          <a:off x="0" y="1451154"/>
          <a:ext cx="10515600"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8E65FD2-B052-4A05-82CA-986864522ECB}">
      <dsp:nvSpPr>
        <dsp:cNvPr id="0" name=""/>
        <dsp:cNvSpPr/>
      </dsp:nvSpPr>
      <dsp:spPr>
        <a:xfrm>
          <a:off x="0" y="145115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nb-NO" sz="3300" kern="1200"/>
            <a:t>Smittevernnemd</a:t>
          </a:r>
          <a:endParaRPr lang="en-US" sz="3300" kern="1200"/>
        </a:p>
      </dsp:txBody>
      <dsp:txXfrm>
        <a:off x="0" y="1451154"/>
        <a:ext cx="10515600" cy="724514"/>
      </dsp:txXfrm>
    </dsp:sp>
    <dsp:sp modelId="{0ED60821-0855-40C3-A00A-7CBDA382D0B0}">
      <dsp:nvSpPr>
        <dsp:cNvPr id="0" name=""/>
        <dsp:cNvSpPr/>
      </dsp:nvSpPr>
      <dsp:spPr>
        <a:xfrm>
          <a:off x="0" y="2175669"/>
          <a:ext cx="10515600"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334A41B-0572-4D8F-8D18-5410D27892BD}">
      <dsp:nvSpPr>
        <dsp:cNvPr id="0" name=""/>
        <dsp:cNvSpPr/>
      </dsp:nvSpPr>
      <dsp:spPr>
        <a:xfrm>
          <a:off x="0" y="217566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nb-NO" sz="3300" kern="1200"/>
            <a:t>FHI</a:t>
          </a:r>
          <a:endParaRPr lang="en-US" sz="3300" kern="1200"/>
        </a:p>
      </dsp:txBody>
      <dsp:txXfrm>
        <a:off x="0" y="2175669"/>
        <a:ext cx="10515600" cy="724514"/>
      </dsp:txXfrm>
    </dsp:sp>
    <dsp:sp modelId="{0D5F62D9-CA08-4CA2-9E39-2A539A36D62B}">
      <dsp:nvSpPr>
        <dsp:cNvPr id="0" name=""/>
        <dsp:cNvSpPr/>
      </dsp:nvSpPr>
      <dsp:spPr>
        <a:xfrm>
          <a:off x="0" y="2900183"/>
          <a:ext cx="10515600"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C841BE8-84D9-49E6-99ED-E2F4C928224D}">
      <dsp:nvSpPr>
        <dsp:cNvPr id="0" name=""/>
        <dsp:cNvSpPr/>
      </dsp:nvSpPr>
      <dsp:spPr>
        <a:xfrm>
          <a:off x="0" y="2900183"/>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nb-NO" sz="3300" kern="1200"/>
            <a:t>Helsedirektoraret</a:t>
          </a:r>
          <a:endParaRPr lang="en-US" sz="3300" kern="1200"/>
        </a:p>
      </dsp:txBody>
      <dsp:txXfrm>
        <a:off x="0" y="2900183"/>
        <a:ext cx="10515600" cy="724514"/>
      </dsp:txXfrm>
    </dsp:sp>
    <dsp:sp modelId="{9A57F729-2526-4754-9720-6CAF1D3721A7}">
      <dsp:nvSpPr>
        <dsp:cNvPr id="0" name=""/>
        <dsp:cNvSpPr/>
      </dsp:nvSpPr>
      <dsp:spPr>
        <a:xfrm>
          <a:off x="0" y="3624698"/>
          <a:ext cx="10515600"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7365379-9EA1-4581-829E-C77AE05CEC4E}">
      <dsp:nvSpPr>
        <dsp:cNvPr id="0" name=""/>
        <dsp:cNvSpPr/>
      </dsp:nvSpPr>
      <dsp:spPr>
        <a:xfrm>
          <a:off x="0" y="3624698"/>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nb-NO" sz="3300" kern="1200"/>
            <a:t>Statens helsetilsyn</a:t>
          </a:r>
          <a:endParaRPr lang="en-US" sz="3300" kern="1200"/>
        </a:p>
      </dsp:txBody>
      <dsp:txXfrm>
        <a:off x="0" y="3624698"/>
        <a:ext cx="10515600" cy="7245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356B9F-8D01-44BF-9F5D-A78934C616DF}">
      <dsp:nvSpPr>
        <dsp:cNvPr id="0" name=""/>
        <dsp:cNvSpPr/>
      </dsp:nvSpPr>
      <dsp:spPr>
        <a:xfrm>
          <a:off x="0" y="0"/>
          <a:ext cx="52578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199A6F-3115-4CB1-9FCF-9802B91DB4F2}">
      <dsp:nvSpPr>
        <dsp:cNvPr id="0" name=""/>
        <dsp:cNvSpPr/>
      </dsp:nvSpPr>
      <dsp:spPr>
        <a:xfrm>
          <a:off x="0" y="0"/>
          <a:ext cx="525780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endParaRPr lang="en-US" sz="2500" kern="1200" dirty="0"/>
        </a:p>
      </dsp:txBody>
      <dsp:txXfrm>
        <a:off x="0" y="0"/>
        <a:ext cx="5257800" cy="1376171"/>
      </dsp:txXfrm>
    </dsp:sp>
    <dsp:sp modelId="{3DAA47D4-F272-4F5A-8968-FC8207454048}">
      <dsp:nvSpPr>
        <dsp:cNvPr id="0" name=""/>
        <dsp:cNvSpPr/>
      </dsp:nvSpPr>
      <dsp:spPr>
        <a:xfrm>
          <a:off x="0" y="1376171"/>
          <a:ext cx="525780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F2E2DB-EAD1-4CB3-963D-173771B2D8AE}">
      <dsp:nvSpPr>
        <dsp:cNvPr id="0" name=""/>
        <dsp:cNvSpPr/>
      </dsp:nvSpPr>
      <dsp:spPr>
        <a:xfrm>
          <a:off x="0" y="1376171"/>
          <a:ext cx="525780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b-NO" sz="2500" b="0" i="0" kern="1200" baseline="0">
              <a:hlinkClick xmlns:r="http://schemas.openxmlformats.org/officeDocument/2006/relationships" r:id="rId1"/>
            </a:rPr>
            <a:t>Hva er nasjonal faglig retningslinje?</a:t>
          </a:r>
          <a:endParaRPr lang="en-US" sz="2500" kern="1200"/>
        </a:p>
      </dsp:txBody>
      <dsp:txXfrm>
        <a:off x="0" y="1376171"/>
        <a:ext cx="5257800" cy="1376171"/>
      </dsp:txXfrm>
    </dsp:sp>
    <dsp:sp modelId="{48F68D63-039B-48A6-B3DB-83D0A68F1EC6}">
      <dsp:nvSpPr>
        <dsp:cNvPr id="0" name=""/>
        <dsp:cNvSpPr/>
      </dsp:nvSpPr>
      <dsp:spPr>
        <a:xfrm>
          <a:off x="0" y="2752343"/>
          <a:ext cx="525780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26D87E-CD57-4904-B8C0-504AD24DFB5B}">
      <dsp:nvSpPr>
        <dsp:cNvPr id="0" name=""/>
        <dsp:cNvSpPr/>
      </dsp:nvSpPr>
      <dsp:spPr>
        <a:xfrm>
          <a:off x="0" y="2752343"/>
          <a:ext cx="525780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b-NO" sz="2500" kern="1200" dirty="0">
              <a:hlinkClick xmlns:r="http://schemas.openxmlformats.org/officeDocument/2006/relationships" r:id="rId2"/>
            </a:rPr>
            <a:t>Antibiotika i primærhelsetjenesten - Helsedirektoratet</a:t>
          </a:r>
          <a:r>
            <a:rPr lang="nb-NO" sz="2500" b="0" i="0" kern="1200" baseline="0" dirty="0"/>
            <a:t> </a:t>
          </a:r>
          <a:endParaRPr lang="en-US" sz="2500" kern="1200" dirty="0"/>
        </a:p>
      </dsp:txBody>
      <dsp:txXfrm>
        <a:off x="0" y="2752343"/>
        <a:ext cx="5257800" cy="1376171"/>
      </dsp:txXfrm>
    </dsp:sp>
    <dsp:sp modelId="{C605E471-BF81-4C3A-A235-25271278CA45}">
      <dsp:nvSpPr>
        <dsp:cNvPr id="0" name=""/>
        <dsp:cNvSpPr/>
      </dsp:nvSpPr>
      <dsp:spPr>
        <a:xfrm>
          <a:off x="0" y="4128515"/>
          <a:ext cx="525780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C1EAB5-FD5F-4694-95D2-8C1E46000A24}">
      <dsp:nvSpPr>
        <dsp:cNvPr id="0" name=""/>
        <dsp:cNvSpPr/>
      </dsp:nvSpPr>
      <dsp:spPr>
        <a:xfrm>
          <a:off x="0" y="4128515"/>
          <a:ext cx="525780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b-NO" sz="2500" b="0" i="0" kern="1200" baseline="0" dirty="0"/>
            <a:t>Retningslinjen fins også som app via metodebok.no: </a:t>
          </a:r>
          <a:r>
            <a:rPr lang="nb-NO" sz="2500" b="0" i="0" kern="1200" baseline="0" dirty="0" err="1">
              <a:hlinkClick xmlns:r="http://schemas.openxmlformats.org/officeDocument/2006/relationships" r:id="rId3"/>
            </a:rPr>
            <a:t>AppStore</a:t>
          </a:r>
          <a:r>
            <a:rPr lang="nb-NO" sz="2500" b="0" i="0" kern="1200" baseline="0" dirty="0"/>
            <a:t> og </a:t>
          </a:r>
        </a:p>
        <a:p>
          <a:pPr marL="0" lvl="0" indent="0" algn="l" defTabSz="1111250">
            <a:lnSpc>
              <a:spcPct val="90000"/>
            </a:lnSpc>
            <a:spcBef>
              <a:spcPct val="0"/>
            </a:spcBef>
            <a:spcAft>
              <a:spcPct val="35000"/>
            </a:spcAft>
            <a:buNone/>
          </a:pPr>
          <a:r>
            <a:rPr lang="nb-NO" sz="2500" b="0" i="0" kern="1200" baseline="0" dirty="0">
              <a:hlinkClick xmlns:r="http://schemas.openxmlformats.org/officeDocument/2006/relationships" r:id="rId4"/>
            </a:rPr>
            <a:t>Google Play</a:t>
          </a:r>
          <a:r>
            <a:rPr lang="nb-NO" sz="2500" b="0" i="0" kern="1200" baseline="0" dirty="0"/>
            <a:t>.</a:t>
          </a:r>
          <a:endParaRPr lang="en-US" sz="2500" kern="1200" dirty="0"/>
        </a:p>
      </dsp:txBody>
      <dsp:txXfrm>
        <a:off x="0" y="4128515"/>
        <a:ext cx="5257800" cy="13761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E25B2D-9280-445E-808E-AD8A18D7D1C2}" type="datetimeFigureOut">
              <a:rPr lang="nb-NO" smtClean="0"/>
              <a:pPr/>
              <a:t>06.10.2026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1DB91F-3CE1-4893-A55B-078ACC4729FF}" type="slidenum">
              <a:rPr lang="nb-NO" smtClean="0"/>
              <a:pPr/>
              <a:t>‹#›</a:t>
            </a:fld>
            <a:endParaRPr lang="nb-NO"/>
          </a:p>
        </p:txBody>
      </p:sp>
    </p:spTree>
    <p:extLst>
      <p:ext uri="{BB962C8B-B14F-4D97-AF65-F5344CB8AC3E}">
        <p14:creationId xmlns:p14="http://schemas.microsoft.com/office/powerpoint/2010/main" val="1590593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Videre</a:t>
            </a:r>
          </a:p>
        </p:txBody>
      </p:sp>
      <p:sp>
        <p:nvSpPr>
          <p:cNvPr id="4" name="Plassholder for lysbildenummer 3"/>
          <p:cNvSpPr>
            <a:spLocks noGrp="1"/>
          </p:cNvSpPr>
          <p:nvPr>
            <p:ph type="sldNum" sz="quarter" idx="5"/>
          </p:nvPr>
        </p:nvSpPr>
        <p:spPr/>
        <p:txBody>
          <a:bodyPr/>
          <a:lstStyle/>
          <a:p>
            <a:fld id="{531DB91F-3CE1-4893-A55B-078ACC4729FF}" type="slidenum">
              <a:rPr lang="nb-NO" smtClean="0"/>
              <a:pPr/>
              <a:t>1</a:t>
            </a:fld>
            <a:endParaRPr lang="nb-NO"/>
          </a:p>
        </p:txBody>
      </p:sp>
    </p:spTree>
    <p:extLst>
      <p:ext uri="{BB962C8B-B14F-4D97-AF65-F5344CB8AC3E}">
        <p14:creationId xmlns:p14="http://schemas.microsoft.com/office/powerpoint/2010/main" val="1926627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31DB91F-3CE1-4893-A55B-078ACC4729FF}" type="slidenum">
              <a:rPr lang="nb-NO" smtClean="0"/>
              <a:pPr/>
              <a:t>7</a:t>
            </a:fld>
            <a:endParaRPr lang="nb-NO"/>
          </a:p>
        </p:txBody>
      </p:sp>
    </p:spTree>
    <p:extLst>
      <p:ext uri="{BB962C8B-B14F-4D97-AF65-F5344CB8AC3E}">
        <p14:creationId xmlns:p14="http://schemas.microsoft.com/office/powerpoint/2010/main" val="2731035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31DB91F-3CE1-4893-A55B-078ACC4729FF}" type="slidenum">
              <a:rPr lang="nb-NO" smtClean="0"/>
              <a:pPr/>
              <a:t>25</a:t>
            </a:fld>
            <a:endParaRPr lang="nb-NO"/>
          </a:p>
        </p:txBody>
      </p:sp>
    </p:spTree>
    <p:extLst>
      <p:ext uri="{BB962C8B-B14F-4D97-AF65-F5344CB8AC3E}">
        <p14:creationId xmlns:p14="http://schemas.microsoft.com/office/powerpoint/2010/main" val="2701225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a:p>
        </p:txBody>
      </p:sp>
      <p:sp>
        <p:nvSpPr>
          <p:cNvPr id="4" name="Plassholder for lysbildenummer 3"/>
          <p:cNvSpPr>
            <a:spLocks noGrp="1"/>
          </p:cNvSpPr>
          <p:nvPr>
            <p:ph type="sldNum" sz="quarter" idx="10"/>
          </p:nvPr>
        </p:nvSpPr>
        <p:spPr/>
        <p:txBody>
          <a:bodyPr/>
          <a:lstStyle/>
          <a:p>
            <a:fld id="{702CFA57-E622-45C6-92FC-ABB2C1F26224}" type="slidenum">
              <a:rPr lang="nb-NO" smtClean="0"/>
              <a:pPr/>
              <a:t>27</a:t>
            </a:fld>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a:t>John </a:t>
            </a:r>
            <a:r>
              <a:rPr lang="nb-NO" err="1"/>
              <a:t>Snow</a:t>
            </a:r>
            <a:r>
              <a:rPr lang="nb-NO"/>
              <a:t> – epidemiologiens far</a:t>
            </a:r>
          </a:p>
        </p:txBody>
      </p:sp>
      <p:sp>
        <p:nvSpPr>
          <p:cNvPr id="4" name="Plassholder for lysbildenummer 3"/>
          <p:cNvSpPr>
            <a:spLocks noGrp="1"/>
          </p:cNvSpPr>
          <p:nvPr>
            <p:ph type="sldNum" sz="quarter" idx="10"/>
          </p:nvPr>
        </p:nvSpPr>
        <p:spPr/>
        <p:txBody>
          <a:bodyPr/>
          <a:lstStyle/>
          <a:p>
            <a:fld id="{702CFA57-E622-45C6-92FC-ABB2C1F26224}" type="slidenum">
              <a:rPr lang="nb-NO" smtClean="0"/>
              <a:pPr/>
              <a:t>28</a:t>
            </a:fld>
            <a:endParaRPr lang="nb-NO"/>
          </a:p>
        </p:txBody>
      </p:sp>
    </p:spTree>
    <p:extLst>
      <p:ext uri="{BB962C8B-B14F-4D97-AF65-F5344CB8AC3E}">
        <p14:creationId xmlns:p14="http://schemas.microsoft.com/office/powerpoint/2010/main" val="2107940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31DB91F-3CE1-4893-A55B-078ACC4729FF}" type="slidenum">
              <a:rPr lang="nb-NO" smtClean="0"/>
              <a:pPr/>
              <a:t>38</a:t>
            </a:fld>
            <a:endParaRPr lang="nb-NO"/>
          </a:p>
        </p:txBody>
      </p:sp>
    </p:spTree>
    <p:extLst>
      <p:ext uri="{BB962C8B-B14F-4D97-AF65-F5344CB8AC3E}">
        <p14:creationId xmlns:p14="http://schemas.microsoft.com/office/powerpoint/2010/main" val="818091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F475DA-32B0-4F9C-9FB1-0C1B691D856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8E130D9-D52C-48AC-B6CA-A01E64B4C8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813F05F1-BE24-49FE-9CDA-461E7F448FF1}"/>
              </a:ext>
            </a:extLst>
          </p:cNvPr>
          <p:cNvSpPr>
            <a:spLocks noGrp="1"/>
          </p:cNvSpPr>
          <p:nvPr>
            <p:ph type="dt" sz="half" idx="10"/>
          </p:nvPr>
        </p:nvSpPr>
        <p:spPr/>
        <p:txBody>
          <a:bodyPr/>
          <a:lstStyle/>
          <a:p>
            <a:fld id="{38140721-E313-4B85-9025-9594B81957B7}" type="datetime1">
              <a:rPr lang="nb-NO" smtClean="0"/>
              <a:t>06.10.2026</a:t>
            </a:fld>
            <a:endParaRPr lang="nb-NO"/>
          </a:p>
        </p:txBody>
      </p:sp>
      <p:sp>
        <p:nvSpPr>
          <p:cNvPr id="5" name="Plassholder for bunntekst 4">
            <a:extLst>
              <a:ext uri="{FF2B5EF4-FFF2-40B4-BE49-F238E27FC236}">
                <a16:creationId xmlns:a16="http://schemas.microsoft.com/office/drawing/2014/main" id="{797BC0BE-712F-41F4-ADC5-0CB2328B46B6}"/>
              </a:ext>
            </a:extLst>
          </p:cNvPr>
          <p:cNvSpPr>
            <a:spLocks noGrp="1"/>
          </p:cNvSpPr>
          <p:nvPr>
            <p:ph type="ftr" sz="quarter" idx="11"/>
          </p:nvPr>
        </p:nvSpPr>
        <p:spPr/>
        <p:txBody>
          <a:bodyPr/>
          <a:lstStyle/>
          <a:p>
            <a:r>
              <a:rPr lang="nb-NO"/>
              <a:t>LIS 1 kurs Høst 26</a:t>
            </a:r>
          </a:p>
        </p:txBody>
      </p:sp>
      <p:sp>
        <p:nvSpPr>
          <p:cNvPr id="6" name="Plassholder for lysbildenummer 5">
            <a:extLst>
              <a:ext uri="{FF2B5EF4-FFF2-40B4-BE49-F238E27FC236}">
                <a16:creationId xmlns:a16="http://schemas.microsoft.com/office/drawing/2014/main" id="{0C2AAB4D-662D-4CD6-A233-3AE3D325F7B3}"/>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585214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4D4BC6-EAF7-4E77-835F-72C0F454C4D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10661B2-1842-4DDC-A3C9-8CC80E2684A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3ADC0D1-EDE5-44B4-9412-84D53B3FC00F}"/>
              </a:ext>
            </a:extLst>
          </p:cNvPr>
          <p:cNvSpPr>
            <a:spLocks noGrp="1"/>
          </p:cNvSpPr>
          <p:nvPr>
            <p:ph type="dt" sz="half" idx="10"/>
          </p:nvPr>
        </p:nvSpPr>
        <p:spPr/>
        <p:txBody>
          <a:bodyPr/>
          <a:lstStyle/>
          <a:p>
            <a:fld id="{E9E7D9ED-2ABF-453C-8EE3-D299BAD049D4}" type="datetime1">
              <a:rPr lang="nb-NO" smtClean="0"/>
              <a:t>06.10.2026</a:t>
            </a:fld>
            <a:endParaRPr lang="nb-NO"/>
          </a:p>
        </p:txBody>
      </p:sp>
      <p:sp>
        <p:nvSpPr>
          <p:cNvPr id="5" name="Plassholder for bunntekst 4">
            <a:extLst>
              <a:ext uri="{FF2B5EF4-FFF2-40B4-BE49-F238E27FC236}">
                <a16:creationId xmlns:a16="http://schemas.microsoft.com/office/drawing/2014/main" id="{F9BFB2A7-0964-4B31-832A-BB5E0A4CF8E9}"/>
              </a:ext>
            </a:extLst>
          </p:cNvPr>
          <p:cNvSpPr>
            <a:spLocks noGrp="1"/>
          </p:cNvSpPr>
          <p:nvPr>
            <p:ph type="ftr" sz="quarter" idx="11"/>
          </p:nvPr>
        </p:nvSpPr>
        <p:spPr/>
        <p:txBody>
          <a:bodyPr/>
          <a:lstStyle/>
          <a:p>
            <a:r>
              <a:rPr lang="nb-NO"/>
              <a:t>LIS 1 kurs Høst 26</a:t>
            </a:r>
          </a:p>
        </p:txBody>
      </p:sp>
      <p:sp>
        <p:nvSpPr>
          <p:cNvPr id="6" name="Plassholder for lysbildenummer 5">
            <a:extLst>
              <a:ext uri="{FF2B5EF4-FFF2-40B4-BE49-F238E27FC236}">
                <a16:creationId xmlns:a16="http://schemas.microsoft.com/office/drawing/2014/main" id="{3CB32B9A-98D6-452C-BFCF-491A1A0C2636}"/>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665446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08E16E-808A-4FB1-ABB1-58F1DE022B98}"/>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6DAA385D-D290-47EA-878A-88E688A5BF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DDF9C486-2B0E-4B25-B871-23F83CA5C7D0}"/>
              </a:ext>
            </a:extLst>
          </p:cNvPr>
          <p:cNvSpPr>
            <a:spLocks noGrp="1"/>
          </p:cNvSpPr>
          <p:nvPr>
            <p:ph type="dt" sz="half" idx="10"/>
          </p:nvPr>
        </p:nvSpPr>
        <p:spPr/>
        <p:txBody>
          <a:bodyPr/>
          <a:lstStyle/>
          <a:p>
            <a:fld id="{FB5E5C1B-37DA-4530-8DFF-6A1940A573CC}" type="datetime1">
              <a:rPr lang="nb-NO" smtClean="0"/>
              <a:t>06.10.2026</a:t>
            </a:fld>
            <a:endParaRPr lang="nb-NO"/>
          </a:p>
        </p:txBody>
      </p:sp>
      <p:sp>
        <p:nvSpPr>
          <p:cNvPr id="5" name="Plassholder for bunntekst 4">
            <a:extLst>
              <a:ext uri="{FF2B5EF4-FFF2-40B4-BE49-F238E27FC236}">
                <a16:creationId xmlns:a16="http://schemas.microsoft.com/office/drawing/2014/main" id="{FC5A1781-0371-4DCA-BB6B-EB222487EF2B}"/>
              </a:ext>
            </a:extLst>
          </p:cNvPr>
          <p:cNvSpPr>
            <a:spLocks noGrp="1"/>
          </p:cNvSpPr>
          <p:nvPr>
            <p:ph type="ftr" sz="quarter" idx="11"/>
          </p:nvPr>
        </p:nvSpPr>
        <p:spPr/>
        <p:txBody>
          <a:bodyPr/>
          <a:lstStyle/>
          <a:p>
            <a:r>
              <a:rPr lang="nb-NO"/>
              <a:t>LIS 1 kurs Høst 26</a:t>
            </a:r>
          </a:p>
        </p:txBody>
      </p:sp>
      <p:sp>
        <p:nvSpPr>
          <p:cNvPr id="6" name="Plassholder for lysbildenummer 5">
            <a:extLst>
              <a:ext uri="{FF2B5EF4-FFF2-40B4-BE49-F238E27FC236}">
                <a16:creationId xmlns:a16="http://schemas.microsoft.com/office/drawing/2014/main" id="{18B9DCDE-071D-40DD-BBD7-DFB1DBE80778}"/>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2108910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863DA5-B94B-4083-8470-E10880F29C7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ADF3218-6911-4E8B-AF01-3BDB81348426}"/>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498481BF-3982-4841-87FD-DD7249E41DB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F67D056-85DB-40C7-827A-56A5270CBE17}"/>
              </a:ext>
            </a:extLst>
          </p:cNvPr>
          <p:cNvSpPr>
            <a:spLocks noGrp="1"/>
          </p:cNvSpPr>
          <p:nvPr>
            <p:ph type="dt" sz="half" idx="10"/>
          </p:nvPr>
        </p:nvSpPr>
        <p:spPr/>
        <p:txBody>
          <a:bodyPr/>
          <a:lstStyle/>
          <a:p>
            <a:fld id="{67CD6355-3413-4698-8887-38A3CC66C628}" type="datetime1">
              <a:rPr lang="nb-NO" smtClean="0"/>
              <a:t>06.10.2026</a:t>
            </a:fld>
            <a:endParaRPr lang="nb-NO"/>
          </a:p>
        </p:txBody>
      </p:sp>
      <p:sp>
        <p:nvSpPr>
          <p:cNvPr id="6" name="Plassholder for bunntekst 5">
            <a:extLst>
              <a:ext uri="{FF2B5EF4-FFF2-40B4-BE49-F238E27FC236}">
                <a16:creationId xmlns:a16="http://schemas.microsoft.com/office/drawing/2014/main" id="{FCEC36FC-3709-4A14-9D2F-5CA7FBF1AD61}"/>
              </a:ext>
            </a:extLst>
          </p:cNvPr>
          <p:cNvSpPr>
            <a:spLocks noGrp="1"/>
          </p:cNvSpPr>
          <p:nvPr>
            <p:ph type="ftr" sz="quarter" idx="11"/>
          </p:nvPr>
        </p:nvSpPr>
        <p:spPr/>
        <p:txBody>
          <a:bodyPr/>
          <a:lstStyle/>
          <a:p>
            <a:r>
              <a:rPr lang="nb-NO"/>
              <a:t>LIS 1 kurs Høst 26</a:t>
            </a:r>
          </a:p>
        </p:txBody>
      </p:sp>
      <p:sp>
        <p:nvSpPr>
          <p:cNvPr id="7" name="Plassholder for lysbildenummer 6">
            <a:extLst>
              <a:ext uri="{FF2B5EF4-FFF2-40B4-BE49-F238E27FC236}">
                <a16:creationId xmlns:a16="http://schemas.microsoft.com/office/drawing/2014/main" id="{17245BF2-B070-4E89-A3BF-0BE05ABD28E9}"/>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387620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33896B-73D0-42C3-ACF2-9B705480062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ECDD1AC-2AFA-4EBF-911F-5A7D2E8B0C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0052A2D0-0B35-4EFC-88C0-D3C73BBF5B6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4D8B9226-C5A2-4DFC-9F97-C84E50C293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E56FAA3-43B2-4252-85C4-A1EA6CF17D9D}"/>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F6DDA41A-545B-4CF8-8852-48192CA9B9AA}"/>
              </a:ext>
            </a:extLst>
          </p:cNvPr>
          <p:cNvSpPr>
            <a:spLocks noGrp="1"/>
          </p:cNvSpPr>
          <p:nvPr>
            <p:ph type="dt" sz="half" idx="10"/>
          </p:nvPr>
        </p:nvSpPr>
        <p:spPr/>
        <p:txBody>
          <a:bodyPr/>
          <a:lstStyle/>
          <a:p>
            <a:fld id="{CDF0BBB8-DB7D-4ECD-B72B-9A412BB99122}" type="datetime1">
              <a:rPr lang="nb-NO" smtClean="0"/>
              <a:t>06.10.2026</a:t>
            </a:fld>
            <a:endParaRPr lang="nb-NO"/>
          </a:p>
        </p:txBody>
      </p:sp>
      <p:sp>
        <p:nvSpPr>
          <p:cNvPr id="8" name="Plassholder for bunntekst 7">
            <a:extLst>
              <a:ext uri="{FF2B5EF4-FFF2-40B4-BE49-F238E27FC236}">
                <a16:creationId xmlns:a16="http://schemas.microsoft.com/office/drawing/2014/main" id="{66684640-D057-4949-944F-74334815871D}"/>
              </a:ext>
            </a:extLst>
          </p:cNvPr>
          <p:cNvSpPr>
            <a:spLocks noGrp="1"/>
          </p:cNvSpPr>
          <p:nvPr>
            <p:ph type="ftr" sz="quarter" idx="11"/>
          </p:nvPr>
        </p:nvSpPr>
        <p:spPr/>
        <p:txBody>
          <a:bodyPr/>
          <a:lstStyle/>
          <a:p>
            <a:r>
              <a:rPr lang="nb-NO"/>
              <a:t>LIS 1 kurs Høst 26</a:t>
            </a:r>
          </a:p>
        </p:txBody>
      </p:sp>
      <p:sp>
        <p:nvSpPr>
          <p:cNvPr id="9" name="Plassholder for lysbildenummer 8">
            <a:extLst>
              <a:ext uri="{FF2B5EF4-FFF2-40B4-BE49-F238E27FC236}">
                <a16:creationId xmlns:a16="http://schemas.microsoft.com/office/drawing/2014/main" id="{926F9C7B-FE7A-47E6-B5D4-697514A4065E}"/>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396073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981659-265C-4DD9-9831-52F7A033643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A2F6E37-C3F7-43BF-A9AD-0A2C6B4E9113}"/>
              </a:ext>
            </a:extLst>
          </p:cNvPr>
          <p:cNvSpPr>
            <a:spLocks noGrp="1"/>
          </p:cNvSpPr>
          <p:nvPr>
            <p:ph type="dt" sz="half" idx="10"/>
          </p:nvPr>
        </p:nvSpPr>
        <p:spPr/>
        <p:txBody>
          <a:bodyPr/>
          <a:lstStyle/>
          <a:p>
            <a:fld id="{5BE3E747-A19B-443D-BE52-F375DB39DCD7}" type="datetime1">
              <a:rPr lang="nb-NO" smtClean="0"/>
              <a:t>06.10.2026</a:t>
            </a:fld>
            <a:endParaRPr lang="nb-NO"/>
          </a:p>
        </p:txBody>
      </p:sp>
      <p:sp>
        <p:nvSpPr>
          <p:cNvPr id="4" name="Plassholder for bunntekst 3">
            <a:extLst>
              <a:ext uri="{FF2B5EF4-FFF2-40B4-BE49-F238E27FC236}">
                <a16:creationId xmlns:a16="http://schemas.microsoft.com/office/drawing/2014/main" id="{8A097AE9-E012-4738-B854-72C9C2766905}"/>
              </a:ext>
            </a:extLst>
          </p:cNvPr>
          <p:cNvSpPr>
            <a:spLocks noGrp="1"/>
          </p:cNvSpPr>
          <p:nvPr>
            <p:ph type="ftr" sz="quarter" idx="11"/>
          </p:nvPr>
        </p:nvSpPr>
        <p:spPr/>
        <p:txBody>
          <a:bodyPr/>
          <a:lstStyle/>
          <a:p>
            <a:r>
              <a:rPr lang="nb-NO"/>
              <a:t>LIS 1 kurs Høst 26</a:t>
            </a:r>
          </a:p>
        </p:txBody>
      </p:sp>
      <p:sp>
        <p:nvSpPr>
          <p:cNvPr id="5" name="Plassholder for lysbildenummer 4">
            <a:extLst>
              <a:ext uri="{FF2B5EF4-FFF2-40B4-BE49-F238E27FC236}">
                <a16:creationId xmlns:a16="http://schemas.microsoft.com/office/drawing/2014/main" id="{3E34EAE7-E98A-4D08-BFE3-8DE29B98E09C}"/>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560937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2149F2CE-4660-4192-B8FB-C8127DB99CE1}"/>
              </a:ext>
            </a:extLst>
          </p:cNvPr>
          <p:cNvSpPr>
            <a:spLocks noGrp="1"/>
          </p:cNvSpPr>
          <p:nvPr>
            <p:ph type="dt" sz="half" idx="10"/>
          </p:nvPr>
        </p:nvSpPr>
        <p:spPr/>
        <p:txBody>
          <a:bodyPr/>
          <a:lstStyle/>
          <a:p>
            <a:fld id="{4A68E436-B8B0-4872-9DE8-E9158A5E9397}" type="datetime1">
              <a:rPr lang="nb-NO" smtClean="0"/>
              <a:t>06.10.2026</a:t>
            </a:fld>
            <a:endParaRPr lang="nb-NO"/>
          </a:p>
        </p:txBody>
      </p:sp>
      <p:sp>
        <p:nvSpPr>
          <p:cNvPr id="3" name="Plassholder for bunntekst 2">
            <a:extLst>
              <a:ext uri="{FF2B5EF4-FFF2-40B4-BE49-F238E27FC236}">
                <a16:creationId xmlns:a16="http://schemas.microsoft.com/office/drawing/2014/main" id="{7597F1D4-A8F5-4AAA-83E9-4DB7DC0407C6}"/>
              </a:ext>
            </a:extLst>
          </p:cNvPr>
          <p:cNvSpPr>
            <a:spLocks noGrp="1"/>
          </p:cNvSpPr>
          <p:nvPr>
            <p:ph type="ftr" sz="quarter" idx="11"/>
          </p:nvPr>
        </p:nvSpPr>
        <p:spPr/>
        <p:txBody>
          <a:bodyPr/>
          <a:lstStyle/>
          <a:p>
            <a:r>
              <a:rPr lang="nb-NO"/>
              <a:t>LIS 1 kurs Høst 26</a:t>
            </a:r>
          </a:p>
        </p:txBody>
      </p:sp>
      <p:sp>
        <p:nvSpPr>
          <p:cNvPr id="4" name="Plassholder for lysbildenummer 3">
            <a:extLst>
              <a:ext uri="{FF2B5EF4-FFF2-40B4-BE49-F238E27FC236}">
                <a16:creationId xmlns:a16="http://schemas.microsoft.com/office/drawing/2014/main" id="{29473AB1-1ECB-4F1F-970B-64F4D66246D5}"/>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4270603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1CE1F7-7670-4598-880D-8D6838C47652}"/>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C23905C-327D-42D2-86EA-E40AC94AF1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4DABCA3-0592-40DE-B721-5914EBF872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E4C66A1-F33A-49D8-A97E-9B024AC55397}"/>
              </a:ext>
            </a:extLst>
          </p:cNvPr>
          <p:cNvSpPr>
            <a:spLocks noGrp="1"/>
          </p:cNvSpPr>
          <p:nvPr>
            <p:ph type="dt" sz="half" idx="10"/>
          </p:nvPr>
        </p:nvSpPr>
        <p:spPr/>
        <p:txBody>
          <a:bodyPr/>
          <a:lstStyle/>
          <a:p>
            <a:fld id="{54AF2019-00F9-499A-9946-5D1C93091909}" type="datetime1">
              <a:rPr lang="nb-NO" smtClean="0"/>
              <a:t>06.10.2026</a:t>
            </a:fld>
            <a:endParaRPr lang="nb-NO"/>
          </a:p>
        </p:txBody>
      </p:sp>
      <p:sp>
        <p:nvSpPr>
          <p:cNvPr id="6" name="Plassholder for bunntekst 5">
            <a:extLst>
              <a:ext uri="{FF2B5EF4-FFF2-40B4-BE49-F238E27FC236}">
                <a16:creationId xmlns:a16="http://schemas.microsoft.com/office/drawing/2014/main" id="{6FE767BE-7B31-4944-857D-41A63849365B}"/>
              </a:ext>
            </a:extLst>
          </p:cNvPr>
          <p:cNvSpPr>
            <a:spLocks noGrp="1"/>
          </p:cNvSpPr>
          <p:nvPr>
            <p:ph type="ftr" sz="quarter" idx="11"/>
          </p:nvPr>
        </p:nvSpPr>
        <p:spPr/>
        <p:txBody>
          <a:bodyPr/>
          <a:lstStyle/>
          <a:p>
            <a:r>
              <a:rPr lang="nb-NO"/>
              <a:t>LIS 1 kurs Høst 26</a:t>
            </a:r>
          </a:p>
        </p:txBody>
      </p:sp>
      <p:sp>
        <p:nvSpPr>
          <p:cNvPr id="7" name="Plassholder for lysbildenummer 6">
            <a:extLst>
              <a:ext uri="{FF2B5EF4-FFF2-40B4-BE49-F238E27FC236}">
                <a16:creationId xmlns:a16="http://schemas.microsoft.com/office/drawing/2014/main" id="{E8B4366A-9330-44CE-84A3-042E265E1692}"/>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413815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803AB8-5DFA-4F45-8BB7-ED94CBFCDFF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79B8AF0-8A7A-4E60-831E-7FE2731EFE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8795957-A094-4E97-B58F-F4D6375FFF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6C50B1C-778F-47B1-B4E1-B45D3F614970}"/>
              </a:ext>
            </a:extLst>
          </p:cNvPr>
          <p:cNvSpPr>
            <a:spLocks noGrp="1"/>
          </p:cNvSpPr>
          <p:nvPr>
            <p:ph type="dt" sz="half" idx="10"/>
          </p:nvPr>
        </p:nvSpPr>
        <p:spPr/>
        <p:txBody>
          <a:bodyPr/>
          <a:lstStyle/>
          <a:p>
            <a:fld id="{F5DF3780-6851-44B1-B8EA-04DFDD568730}" type="datetime1">
              <a:rPr lang="nb-NO" smtClean="0"/>
              <a:t>06.10.2026</a:t>
            </a:fld>
            <a:endParaRPr lang="nb-NO"/>
          </a:p>
        </p:txBody>
      </p:sp>
      <p:sp>
        <p:nvSpPr>
          <p:cNvPr id="6" name="Plassholder for bunntekst 5">
            <a:extLst>
              <a:ext uri="{FF2B5EF4-FFF2-40B4-BE49-F238E27FC236}">
                <a16:creationId xmlns:a16="http://schemas.microsoft.com/office/drawing/2014/main" id="{4C969DA4-F661-4282-9397-8FC2E09E49F6}"/>
              </a:ext>
            </a:extLst>
          </p:cNvPr>
          <p:cNvSpPr>
            <a:spLocks noGrp="1"/>
          </p:cNvSpPr>
          <p:nvPr>
            <p:ph type="ftr" sz="quarter" idx="11"/>
          </p:nvPr>
        </p:nvSpPr>
        <p:spPr/>
        <p:txBody>
          <a:bodyPr/>
          <a:lstStyle/>
          <a:p>
            <a:r>
              <a:rPr lang="nb-NO"/>
              <a:t>LIS 1 kurs Høst 26</a:t>
            </a:r>
          </a:p>
        </p:txBody>
      </p:sp>
      <p:sp>
        <p:nvSpPr>
          <p:cNvPr id="7" name="Plassholder for lysbildenummer 6">
            <a:extLst>
              <a:ext uri="{FF2B5EF4-FFF2-40B4-BE49-F238E27FC236}">
                <a16:creationId xmlns:a16="http://schemas.microsoft.com/office/drawing/2014/main" id="{224F027D-3C80-4086-8593-3D372CDD8475}"/>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124462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2C6455-87AD-4C15-8DB6-686A5D10F9C4}"/>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1AD8315-2725-41F1-B6FA-A841698D4995}"/>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3D5AB4B-7E79-4835-BEFD-98B85E5F4FF6}"/>
              </a:ext>
            </a:extLst>
          </p:cNvPr>
          <p:cNvSpPr>
            <a:spLocks noGrp="1"/>
          </p:cNvSpPr>
          <p:nvPr>
            <p:ph type="dt" sz="half" idx="10"/>
          </p:nvPr>
        </p:nvSpPr>
        <p:spPr/>
        <p:txBody>
          <a:bodyPr/>
          <a:lstStyle/>
          <a:p>
            <a:fld id="{9683CA1D-16F4-4231-914B-6B3073BE3B5D}" type="datetime1">
              <a:rPr lang="nb-NO" smtClean="0"/>
              <a:t>06.10.2026</a:t>
            </a:fld>
            <a:endParaRPr lang="nb-NO"/>
          </a:p>
        </p:txBody>
      </p:sp>
      <p:sp>
        <p:nvSpPr>
          <p:cNvPr id="5" name="Plassholder for bunntekst 4">
            <a:extLst>
              <a:ext uri="{FF2B5EF4-FFF2-40B4-BE49-F238E27FC236}">
                <a16:creationId xmlns:a16="http://schemas.microsoft.com/office/drawing/2014/main" id="{20268BEA-8BAC-4EDC-A03D-5C6A6A97D558}"/>
              </a:ext>
            </a:extLst>
          </p:cNvPr>
          <p:cNvSpPr>
            <a:spLocks noGrp="1"/>
          </p:cNvSpPr>
          <p:nvPr>
            <p:ph type="ftr" sz="quarter" idx="11"/>
          </p:nvPr>
        </p:nvSpPr>
        <p:spPr/>
        <p:txBody>
          <a:bodyPr/>
          <a:lstStyle/>
          <a:p>
            <a:r>
              <a:rPr lang="nb-NO"/>
              <a:t>LIS 1 kurs Høst 26</a:t>
            </a:r>
          </a:p>
        </p:txBody>
      </p:sp>
      <p:sp>
        <p:nvSpPr>
          <p:cNvPr id="6" name="Plassholder for lysbildenummer 5">
            <a:extLst>
              <a:ext uri="{FF2B5EF4-FFF2-40B4-BE49-F238E27FC236}">
                <a16:creationId xmlns:a16="http://schemas.microsoft.com/office/drawing/2014/main" id="{387549BD-CF6E-48AF-ADA6-26E94CB61270}"/>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2186840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978AB87B-20A6-4C57-BDB8-42C6C231C22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595ECB4-62DB-4DB3-A946-DB2BAAA666F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A3436ED-2B06-4C39-88B0-E99674C0D15B}"/>
              </a:ext>
            </a:extLst>
          </p:cNvPr>
          <p:cNvSpPr>
            <a:spLocks noGrp="1"/>
          </p:cNvSpPr>
          <p:nvPr>
            <p:ph type="dt" sz="half" idx="10"/>
          </p:nvPr>
        </p:nvSpPr>
        <p:spPr/>
        <p:txBody>
          <a:bodyPr/>
          <a:lstStyle/>
          <a:p>
            <a:fld id="{DCE79A93-A376-4D4E-A8DA-1CDBA4A60612}" type="datetime1">
              <a:rPr lang="nb-NO" smtClean="0"/>
              <a:t>06.10.2026</a:t>
            </a:fld>
            <a:endParaRPr lang="nb-NO"/>
          </a:p>
        </p:txBody>
      </p:sp>
      <p:sp>
        <p:nvSpPr>
          <p:cNvPr id="5" name="Plassholder for bunntekst 4">
            <a:extLst>
              <a:ext uri="{FF2B5EF4-FFF2-40B4-BE49-F238E27FC236}">
                <a16:creationId xmlns:a16="http://schemas.microsoft.com/office/drawing/2014/main" id="{FE6A800B-E764-4672-AF0E-485CA2D15EA1}"/>
              </a:ext>
            </a:extLst>
          </p:cNvPr>
          <p:cNvSpPr>
            <a:spLocks noGrp="1"/>
          </p:cNvSpPr>
          <p:nvPr>
            <p:ph type="ftr" sz="quarter" idx="11"/>
          </p:nvPr>
        </p:nvSpPr>
        <p:spPr/>
        <p:txBody>
          <a:bodyPr/>
          <a:lstStyle/>
          <a:p>
            <a:r>
              <a:rPr lang="nb-NO"/>
              <a:t>LIS 1 kurs Høst 26</a:t>
            </a:r>
          </a:p>
        </p:txBody>
      </p:sp>
      <p:sp>
        <p:nvSpPr>
          <p:cNvPr id="6" name="Plassholder for lysbildenummer 5">
            <a:extLst>
              <a:ext uri="{FF2B5EF4-FFF2-40B4-BE49-F238E27FC236}">
                <a16:creationId xmlns:a16="http://schemas.microsoft.com/office/drawing/2014/main" id="{3EBD184A-94BA-4527-AC47-514AAA36B4E8}"/>
              </a:ext>
            </a:extLst>
          </p:cNvPr>
          <p:cNvSpPr>
            <a:spLocks noGrp="1"/>
          </p:cNvSpPr>
          <p:nvPr>
            <p:ph type="sldNum" sz="quarter" idx="12"/>
          </p:nvPr>
        </p:nvSpPr>
        <p:spPr/>
        <p:txBody>
          <a:bodyPr/>
          <a:lstStyle/>
          <a:p>
            <a:fld id="{84497EEF-E4E3-4AA7-863C-BCA44AA51A3A}" type="slidenum">
              <a:rPr lang="nb-NO" smtClean="0"/>
              <a:pPr/>
              <a:t>‹#›</a:t>
            </a:fld>
            <a:endParaRPr lang="nb-NO"/>
          </a:p>
        </p:txBody>
      </p:sp>
    </p:spTree>
    <p:extLst>
      <p:ext uri="{BB962C8B-B14F-4D97-AF65-F5344CB8AC3E}">
        <p14:creationId xmlns:p14="http://schemas.microsoft.com/office/powerpoint/2010/main" val="11937384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E642E4-690D-4640-A37E-D73AA65A595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A610516-52F5-4C27-AC04-4ED267BB2ED3}"/>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D0A2201-FD55-41E4-9261-9F1123591E28}"/>
              </a:ext>
            </a:extLst>
          </p:cNvPr>
          <p:cNvSpPr>
            <a:spLocks noGrp="1"/>
          </p:cNvSpPr>
          <p:nvPr>
            <p:ph type="dt" sz="half" idx="10"/>
          </p:nvPr>
        </p:nvSpPr>
        <p:spPr/>
        <p:txBody>
          <a:bodyPr/>
          <a:lstStyle/>
          <a:p>
            <a:fld id="{12F0F6D9-B6C0-4E87-B437-7900A8EE5638}" type="datetime1">
              <a:rPr lang="nb-NO" smtClean="0"/>
              <a:t>06.10.2026</a:t>
            </a:fld>
            <a:endParaRPr lang="nb-NO"/>
          </a:p>
        </p:txBody>
      </p:sp>
      <p:sp>
        <p:nvSpPr>
          <p:cNvPr id="5" name="Plassholder for bunntekst 4">
            <a:extLst>
              <a:ext uri="{FF2B5EF4-FFF2-40B4-BE49-F238E27FC236}">
                <a16:creationId xmlns:a16="http://schemas.microsoft.com/office/drawing/2014/main" id="{EA10C686-E2C4-468F-A4E5-07CB42812DA4}"/>
              </a:ext>
            </a:extLst>
          </p:cNvPr>
          <p:cNvSpPr>
            <a:spLocks noGrp="1"/>
          </p:cNvSpPr>
          <p:nvPr>
            <p:ph type="ftr" sz="quarter" idx="11"/>
          </p:nvPr>
        </p:nvSpPr>
        <p:spPr/>
        <p:txBody>
          <a:bodyPr/>
          <a:lstStyle/>
          <a:p>
            <a:r>
              <a:rPr lang="nb-NO"/>
              <a:t>LIS 1 kurs Høst 26</a:t>
            </a:r>
          </a:p>
        </p:txBody>
      </p:sp>
      <p:sp>
        <p:nvSpPr>
          <p:cNvPr id="6" name="Plassholder for lysbildenummer 5">
            <a:extLst>
              <a:ext uri="{FF2B5EF4-FFF2-40B4-BE49-F238E27FC236}">
                <a16:creationId xmlns:a16="http://schemas.microsoft.com/office/drawing/2014/main" id="{6F782BD3-3959-4931-B44A-ADCF0774BCD4}"/>
              </a:ext>
            </a:extLst>
          </p:cNvPr>
          <p:cNvSpPr>
            <a:spLocks noGrp="1"/>
          </p:cNvSpPr>
          <p:nvPr>
            <p:ph type="sldNum" sz="quarter" idx="12"/>
          </p:nvPr>
        </p:nvSpPr>
        <p:spPr/>
        <p:txBody>
          <a:bodyPr/>
          <a:lstStyle/>
          <a:p>
            <a:fld id="{727D819B-2F7E-4197-85D0-BF6D4AC784BB}" type="slidenum">
              <a:rPr lang="nb-NO" smtClean="0"/>
              <a:t>‹#›</a:t>
            </a:fld>
            <a:endParaRPr lang="nb-NO"/>
          </a:p>
        </p:txBody>
      </p:sp>
    </p:spTree>
    <p:extLst>
      <p:ext uri="{BB962C8B-B14F-4D97-AF65-F5344CB8AC3E}">
        <p14:creationId xmlns:p14="http://schemas.microsoft.com/office/powerpoint/2010/main" val="1417196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43729D1-1FC4-41F4-87D3-8058A2E117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DF57F289-18F0-4C8C-B40F-3303793025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308DFCD-1734-4B27-841C-E7FFFC04EF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E51496-8DC9-4E56-80B5-F565CB0FFE0F}" type="datetime1">
              <a:rPr lang="nb-NO" smtClean="0"/>
              <a:t>06.10.2026</a:t>
            </a:fld>
            <a:endParaRPr lang="nb-NO"/>
          </a:p>
        </p:txBody>
      </p:sp>
      <p:sp>
        <p:nvSpPr>
          <p:cNvPr id="5" name="Plassholder for bunntekst 4">
            <a:extLst>
              <a:ext uri="{FF2B5EF4-FFF2-40B4-BE49-F238E27FC236}">
                <a16:creationId xmlns:a16="http://schemas.microsoft.com/office/drawing/2014/main" id="{C9DA1C2C-D079-4E51-9F4C-B49382665F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LIS 1 kurs Høst 26</a:t>
            </a:r>
          </a:p>
        </p:txBody>
      </p:sp>
      <p:sp>
        <p:nvSpPr>
          <p:cNvPr id="6" name="Plassholder for lysbildenummer 5">
            <a:extLst>
              <a:ext uri="{FF2B5EF4-FFF2-40B4-BE49-F238E27FC236}">
                <a16:creationId xmlns:a16="http://schemas.microsoft.com/office/drawing/2014/main" id="{F9EA0000-E6BE-43E5-BE16-9841291CB9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497EEF-E4E3-4AA7-863C-BCA44AA51A3A}" type="slidenum">
              <a:rPr lang="nb-NO" smtClean="0"/>
              <a:pPr/>
              <a:t>‹#›</a:t>
            </a:fld>
            <a:endParaRPr lang="nb-NO"/>
          </a:p>
        </p:txBody>
      </p:sp>
    </p:spTree>
    <p:extLst>
      <p:ext uri="{BB962C8B-B14F-4D97-AF65-F5344CB8AC3E}">
        <p14:creationId xmlns:p14="http://schemas.microsoft.com/office/powerpoint/2010/main" val="506879634"/>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C1C824C-3224-4BDB-BAB6-50048A1541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132DD39-97AD-4FA0-BFD9-81899ED76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49FCEB3-DF36-4817-9BDC-EA5212EC99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29E3C-2469-4CFB-8285-4777B4051B85}" type="datetime1">
              <a:rPr lang="nb-NO" smtClean="0"/>
              <a:t>06.10.2026</a:t>
            </a:fld>
            <a:endParaRPr lang="nb-NO"/>
          </a:p>
        </p:txBody>
      </p:sp>
      <p:sp>
        <p:nvSpPr>
          <p:cNvPr id="5" name="Plassholder for bunntekst 4">
            <a:extLst>
              <a:ext uri="{FF2B5EF4-FFF2-40B4-BE49-F238E27FC236}">
                <a16:creationId xmlns:a16="http://schemas.microsoft.com/office/drawing/2014/main" id="{82B5A53A-CDC5-4D77-8767-493C5F8752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LIS 1 kurs Høst 26</a:t>
            </a:r>
          </a:p>
        </p:txBody>
      </p:sp>
      <p:sp>
        <p:nvSpPr>
          <p:cNvPr id="6" name="Plassholder for lysbildenummer 5">
            <a:extLst>
              <a:ext uri="{FF2B5EF4-FFF2-40B4-BE49-F238E27FC236}">
                <a16:creationId xmlns:a16="http://schemas.microsoft.com/office/drawing/2014/main" id="{385C3D8C-4C27-49F7-AEFC-3DA238FF5A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7D819B-2F7E-4197-85D0-BF6D4AC784BB}" type="slidenum">
              <a:rPr lang="nb-NO" smtClean="0"/>
              <a:t>‹#›</a:t>
            </a:fld>
            <a:endParaRPr lang="nb-NO"/>
          </a:p>
        </p:txBody>
      </p:sp>
    </p:spTree>
    <p:extLst>
      <p:ext uri="{BB962C8B-B14F-4D97-AF65-F5344CB8AC3E}">
        <p14:creationId xmlns:p14="http://schemas.microsoft.com/office/powerpoint/2010/main" val="277541830"/>
      </p:ext>
    </p:extLst>
  </p:cSld>
  <p:clrMap bg1="lt1" tx1="dk1" bg2="lt2" tx2="dk2" accent1="accent1" accent2="accent2" accent3="accent3" accent4="accent4" accent5="accent5" accent6="accent6" hlink="hlink" folHlink="folHlink"/>
  <p:sldLayoutIdLst>
    <p:sldLayoutId id="2147483650"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3.jpeg"/><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4.jpeg"/><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Layout" Target="../diagrams/layout5.xml"/><Relationship Id="rId7" Type="http://schemas.openxmlformats.org/officeDocument/2006/relationships/image" Target="../media/image22.png"/><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12.xml"/><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hyperlink" Target="https://www.fhi.no/ss/tuberkulose/tuberkuloseveilederen/" TargetMode="External"/><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www.fhi.no/va/vaksinasjonshandboka/vaksinasjon/barnevaksinasjonsprogrammet/"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helsenorge.no/vaksiner/mine-vaksiner" TargetMode="Externa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hyperlink" Target="https://www.fhi.no/globalassets/dokumenterfiler/skjema/msis/meldingkriterier-for-smittsomme-sykdommer-i-msis.pdf" TargetMode="External"/><Relationship Id="rId2" Type="http://schemas.openxmlformats.org/officeDocument/2006/relationships/hyperlink" Target="https://www.fhi.no/hn/helseregistre-og-registre/msis/" TargetMode="Externa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hyperlink" Target="http://www.fhi.no/" TargetMode="Externa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9.xml"/><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3" name="Rectangle 1063">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A278D21-8591-438B-B50A-20B0F8001814}"/>
              </a:ext>
            </a:extLst>
          </p:cNvPr>
          <p:cNvSpPr>
            <a:spLocks noGrp="1"/>
          </p:cNvSpPr>
          <p:nvPr>
            <p:ph type="ctrTitle"/>
          </p:nvPr>
        </p:nvSpPr>
        <p:spPr>
          <a:xfrm>
            <a:off x="6194716" y="739978"/>
            <a:ext cx="5334930" cy="3004145"/>
          </a:xfrm>
        </p:spPr>
        <p:txBody>
          <a:bodyPr>
            <a:normAutofit/>
          </a:bodyPr>
          <a:lstStyle/>
          <a:p>
            <a:r>
              <a:rPr lang="nb-NO"/>
              <a:t>Helseberedskap og smittevern</a:t>
            </a:r>
          </a:p>
        </p:txBody>
      </p:sp>
      <p:sp>
        <p:nvSpPr>
          <p:cNvPr id="3" name="Undertittel 2">
            <a:extLst>
              <a:ext uri="{FF2B5EF4-FFF2-40B4-BE49-F238E27FC236}">
                <a16:creationId xmlns:a16="http://schemas.microsoft.com/office/drawing/2014/main" id="{790E7AE8-B183-4A64-9338-2A3C3DF5E762}"/>
              </a:ext>
            </a:extLst>
          </p:cNvPr>
          <p:cNvSpPr>
            <a:spLocks noGrp="1"/>
          </p:cNvSpPr>
          <p:nvPr>
            <p:ph type="subTitle" idx="1"/>
          </p:nvPr>
        </p:nvSpPr>
        <p:spPr>
          <a:xfrm>
            <a:off x="6194715" y="3836197"/>
            <a:ext cx="5334931" cy="2189214"/>
          </a:xfrm>
        </p:spPr>
        <p:txBody>
          <a:bodyPr>
            <a:normAutofit/>
          </a:bodyPr>
          <a:lstStyle/>
          <a:p>
            <a:r>
              <a:rPr lang="nb-NO" dirty="0"/>
              <a:t>Kommuneoverlege Barbro Kvaal</a:t>
            </a:r>
          </a:p>
          <a:p>
            <a:r>
              <a:rPr lang="nb-NO" dirty="0"/>
              <a:t>Indre Østfold kommune</a:t>
            </a:r>
          </a:p>
          <a:p>
            <a:r>
              <a:rPr lang="nb-NO" dirty="0"/>
              <a:t>Høst 26</a:t>
            </a:r>
          </a:p>
        </p:txBody>
      </p:sp>
      <p:sp>
        <p:nvSpPr>
          <p:cNvPr id="1075" name="Freeform: Shape 1065">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77" name="Freeform: Shape 1067">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078" name="Freeform: Shape 1069">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72" name="Freeform: Shape 1071">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074" name="Freeform: Shape 1073">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1028" name="Picture 4" descr="Mikrobiologi, infeksjon og smittevern - Akershus universitetssykehus HF">
            <a:extLst>
              <a:ext uri="{FF2B5EF4-FFF2-40B4-BE49-F238E27FC236}">
                <a16:creationId xmlns:a16="http://schemas.microsoft.com/office/drawing/2014/main" id="{77F1F120-205F-0803-01EC-7CF8B6DF1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2"/>
          <a:stretch>
            <a:fillRect/>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1076" name="Freeform: Shape 1075">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31269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ssholder for innhold 2">
            <a:extLst>
              <a:ext uri="{FF2B5EF4-FFF2-40B4-BE49-F238E27FC236}">
                <a16:creationId xmlns:a16="http://schemas.microsoft.com/office/drawing/2014/main" id="{0536AC3C-B06A-49C5-A200-77C95F5DCC1A}"/>
              </a:ext>
            </a:extLst>
          </p:cNvPr>
          <p:cNvSpPr>
            <a:spLocks noGrp="1"/>
          </p:cNvSpPr>
          <p:nvPr>
            <p:ph idx="4294967295"/>
          </p:nvPr>
        </p:nvSpPr>
        <p:spPr>
          <a:xfrm>
            <a:off x="838200" y="1825625"/>
            <a:ext cx="5558489" cy="4351338"/>
          </a:xfrm>
        </p:spPr>
        <p:txBody>
          <a:bodyPr vert="horz" lIns="91440" tIns="45720" rIns="91440" bIns="45720" rtlCol="0">
            <a:normAutofit/>
          </a:bodyPr>
          <a:lstStyle/>
          <a:p>
            <a:r>
              <a:rPr lang="en-US" dirty="0"/>
              <a:t>Ha </a:t>
            </a:r>
            <a:r>
              <a:rPr lang="en-US" dirty="0" err="1"/>
              <a:t>kjennskap</a:t>
            </a:r>
            <a:r>
              <a:rPr lang="en-US" dirty="0"/>
              <a:t> </a:t>
            </a:r>
            <a:r>
              <a:rPr lang="en-US" dirty="0" err="1"/>
              <a:t>til</a:t>
            </a:r>
            <a:r>
              <a:rPr lang="en-US" dirty="0"/>
              <a:t> </a:t>
            </a:r>
            <a:r>
              <a:rPr lang="en-US" dirty="0" err="1"/>
              <a:t>sentrale</a:t>
            </a:r>
            <a:r>
              <a:rPr lang="en-US" dirty="0"/>
              <a:t> </a:t>
            </a:r>
            <a:r>
              <a:rPr lang="en-US" dirty="0" err="1"/>
              <a:t>bestemmelser</a:t>
            </a:r>
            <a:r>
              <a:rPr lang="en-US" dirty="0"/>
              <a:t> </a:t>
            </a:r>
            <a:r>
              <a:rPr lang="en-US" dirty="0" err="1"/>
              <a:t>som</a:t>
            </a:r>
            <a:r>
              <a:rPr lang="en-US" dirty="0"/>
              <a:t> </a:t>
            </a:r>
            <a:r>
              <a:rPr lang="en-US" dirty="0" err="1"/>
              <a:t>regulerer</a:t>
            </a:r>
            <a:r>
              <a:rPr lang="en-US" dirty="0"/>
              <a:t> </a:t>
            </a:r>
            <a:r>
              <a:rPr lang="en-US" dirty="0" err="1"/>
              <a:t>plikter</a:t>
            </a:r>
            <a:r>
              <a:rPr lang="en-US" dirty="0"/>
              <a:t> </a:t>
            </a:r>
            <a:r>
              <a:rPr lang="en-US" dirty="0" err="1"/>
              <a:t>og</a:t>
            </a:r>
            <a:r>
              <a:rPr lang="en-US" dirty="0"/>
              <a:t> </a:t>
            </a:r>
            <a:r>
              <a:rPr lang="en-US" dirty="0" err="1"/>
              <a:t>rettigheter</a:t>
            </a:r>
            <a:r>
              <a:rPr lang="en-US" dirty="0"/>
              <a:t> for </a:t>
            </a:r>
            <a:r>
              <a:rPr lang="en-US" dirty="0" err="1"/>
              <a:t>helsepersonell</a:t>
            </a:r>
            <a:r>
              <a:rPr lang="en-US" dirty="0"/>
              <a:t> </a:t>
            </a:r>
            <a:r>
              <a:rPr lang="en-US" dirty="0" err="1"/>
              <a:t>og</a:t>
            </a:r>
            <a:r>
              <a:rPr lang="en-US" dirty="0"/>
              <a:t> </a:t>
            </a:r>
            <a:r>
              <a:rPr lang="en-US" dirty="0" err="1"/>
              <a:t>pasient</a:t>
            </a:r>
            <a:r>
              <a:rPr lang="en-US" dirty="0"/>
              <a:t>:</a:t>
            </a:r>
          </a:p>
          <a:p>
            <a:pPr lvl="1"/>
            <a:r>
              <a:rPr lang="en-US" dirty="0" err="1"/>
              <a:t>Folkehelseloven</a:t>
            </a:r>
            <a:r>
              <a:rPr lang="en-US" dirty="0"/>
              <a:t> (</a:t>
            </a:r>
            <a:r>
              <a:rPr lang="en-US" dirty="0" err="1"/>
              <a:t>annet</a:t>
            </a:r>
            <a:r>
              <a:rPr lang="en-US" dirty="0"/>
              <a:t> </a:t>
            </a:r>
            <a:r>
              <a:rPr lang="en-US" dirty="0" err="1"/>
              <a:t>foredrag</a:t>
            </a:r>
            <a:r>
              <a:rPr lang="en-US" dirty="0"/>
              <a:t>)</a:t>
            </a:r>
          </a:p>
          <a:p>
            <a:pPr lvl="1"/>
            <a:r>
              <a:rPr lang="en-US" dirty="0" err="1"/>
              <a:t>Helseberedskapsloven</a:t>
            </a:r>
            <a:endParaRPr lang="en-US" dirty="0"/>
          </a:p>
          <a:p>
            <a:pPr lvl="1"/>
            <a:r>
              <a:rPr lang="en-US" dirty="0" err="1"/>
              <a:t>Smittevernloven</a:t>
            </a:r>
            <a:endParaRPr lang="en-US" dirty="0"/>
          </a:p>
          <a:p>
            <a:pPr lvl="1"/>
            <a:endParaRPr lang="en-US" dirty="0"/>
          </a:p>
        </p:txBody>
      </p:sp>
      <p:sp>
        <p:nvSpPr>
          <p:cNvPr id="14" name="Oval 13">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Block Arc 15">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reeform: Shape 17">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0" name="Straight Connector 19">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2" name="Freeform: Shape 21">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 name="Plassholder for bunntekst 4">
            <a:extLst>
              <a:ext uri="{FF2B5EF4-FFF2-40B4-BE49-F238E27FC236}">
                <a16:creationId xmlns:a16="http://schemas.microsoft.com/office/drawing/2014/main" id="{41FAEC45-DAF5-934E-79EF-B43B1F1E3E14}"/>
              </a:ext>
            </a:extLst>
          </p:cNvPr>
          <p:cNvSpPr>
            <a:spLocks noGrp="1"/>
          </p:cNvSpPr>
          <p:nvPr>
            <p:ph type="ftr" sz="quarter" idx="11"/>
          </p:nvPr>
        </p:nvSpPr>
        <p:spPr>
          <a:xfrm>
            <a:off x="2727338" y="6356350"/>
            <a:ext cx="3669352" cy="365125"/>
          </a:xfrm>
        </p:spPr>
        <p:txBody>
          <a:bodyPr vert="horz" lIns="91440" tIns="45720" rIns="91440" bIns="45720" rtlCol="0" anchor="ctr">
            <a:normAutofit/>
          </a:bodyPr>
          <a:lstStyle/>
          <a:p>
            <a:pPr>
              <a:spcAft>
                <a:spcPts val="600"/>
              </a:spcAft>
            </a:pPr>
            <a:r>
              <a:rPr lang="nb-NO" kern="1200">
                <a:solidFill>
                  <a:schemeClr val="tx1">
                    <a:tint val="75000"/>
                  </a:schemeClr>
                </a:solidFill>
                <a:latin typeface="+mn-lt"/>
                <a:ea typeface="+mn-ea"/>
                <a:cs typeface="+mn-cs"/>
              </a:rPr>
              <a:t>LIS 1 kurs Høst 26</a:t>
            </a:r>
            <a:endParaRPr lang="en-US" kern="1200">
              <a:solidFill>
                <a:schemeClr val="tx1">
                  <a:tint val="75000"/>
                </a:schemeClr>
              </a:solidFill>
              <a:latin typeface="+mn-lt"/>
              <a:ea typeface="+mn-ea"/>
              <a:cs typeface="+mn-cs"/>
            </a:endParaRPr>
          </a:p>
        </p:txBody>
      </p:sp>
      <p:sp>
        <p:nvSpPr>
          <p:cNvPr id="24" name="Arc 23">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5851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5" name="Rectangle 12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ght Triangle 12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ectangle 12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2518E62-ECCE-4E15-A01C-86B87913696E}"/>
              </a:ext>
            </a:extLst>
          </p:cNvPr>
          <p:cNvSpPr>
            <a:spLocks noGrp="1"/>
          </p:cNvSpPr>
          <p:nvPr>
            <p:ph type="title"/>
          </p:nvPr>
        </p:nvSpPr>
        <p:spPr>
          <a:xfrm>
            <a:off x="1075767" y="1188637"/>
            <a:ext cx="2988234" cy="4480726"/>
          </a:xfrm>
        </p:spPr>
        <p:txBody>
          <a:bodyPr vert="horz" lIns="91440" tIns="45720" rIns="91440" bIns="45720" rtlCol="0">
            <a:normAutofit/>
          </a:bodyPr>
          <a:lstStyle/>
          <a:p>
            <a:pPr algn="r"/>
            <a:r>
              <a:rPr lang="en-US" sz="2100" b="1" kern="1200">
                <a:latin typeface="+mj-lt"/>
                <a:ea typeface="+mj-ea"/>
                <a:cs typeface="+mj-cs"/>
              </a:rPr>
              <a:t>Helseberedskapsloven</a:t>
            </a:r>
          </a:p>
        </p:txBody>
      </p:sp>
      <p:cxnSp>
        <p:nvCxnSpPr>
          <p:cNvPr id="131" name="Straight Connector 130">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7DEAC857-DED2-4A7C-B9B9-33BA989BE48A}"/>
              </a:ext>
            </a:extLst>
          </p:cNvPr>
          <p:cNvSpPr>
            <a:spLocks noGrp="1"/>
          </p:cNvSpPr>
          <p:nvPr>
            <p:ph idx="1"/>
          </p:nvPr>
        </p:nvSpPr>
        <p:spPr>
          <a:xfrm>
            <a:off x="5255260" y="1648870"/>
            <a:ext cx="4702848" cy="3560260"/>
          </a:xfrm>
        </p:spPr>
        <p:txBody>
          <a:bodyPr vert="horz" lIns="91440" tIns="45720" rIns="91440" bIns="45720" rtlCol="0" anchor="ctr">
            <a:normAutofit/>
          </a:bodyPr>
          <a:lstStyle/>
          <a:p>
            <a:pPr marL="0" indent="0">
              <a:buNone/>
            </a:pPr>
            <a:r>
              <a:rPr lang="en-US" sz="2400" b="1" kern="1200" dirty="0">
                <a:latin typeface="+mn-lt"/>
                <a:ea typeface="+mn-ea"/>
                <a:cs typeface="+mn-cs"/>
              </a:rPr>
              <a:t>Lov om </a:t>
            </a:r>
            <a:r>
              <a:rPr lang="en-US" sz="2400" b="1" kern="1200" dirty="0" err="1">
                <a:latin typeface="+mn-lt"/>
                <a:ea typeface="+mn-ea"/>
                <a:cs typeface="+mn-cs"/>
              </a:rPr>
              <a:t>helsemessig</a:t>
            </a:r>
            <a:r>
              <a:rPr lang="en-US" sz="2400" b="1" kern="1200" dirty="0">
                <a:latin typeface="+mn-lt"/>
                <a:ea typeface="+mn-ea"/>
                <a:cs typeface="+mn-cs"/>
              </a:rPr>
              <a:t> </a:t>
            </a:r>
            <a:r>
              <a:rPr lang="en-US" sz="2400" b="1" kern="1200" dirty="0" err="1">
                <a:latin typeface="+mn-lt"/>
                <a:ea typeface="+mn-ea"/>
                <a:cs typeface="+mn-cs"/>
              </a:rPr>
              <a:t>og</a:t>
            </a:r>
            <a:r>
              <a:rPr lang="en-US" sz="2400" b="1" kern="1200" dirty="0">
                <a:latin typeface="+mn-lt"/>
                <a:ea typeface="+mn-ea"/>
                <a:cs typeface="+mn-cs"/>
              </a:rPr>
              <a:t>  </a:t>
            </a:r>
            <a:r>
              <a:rPr lang="en-US" sz="2400" b="1" kern="1200" dirty="0" err="1">
                <a:latin typeface="+mn-lt"/>
                <a:ea typeface="+mn-ea"/>
                <a:cs typeface="+mn-cs"/>
              </a:rPr>
              <a:t>sosial</a:t>
            </a:r>
            <a:r>
              <a:rPr lang="en-US" sz="2400" b="1" kern="1200" dirty="0">
                <a:latin typeface="+mn-lt"/>
                <a:ea typeface="+mn-ea"/>
                <a:cs typeface="+mn-cs"/>
              </a:rPr>
              <a:t> </a:t>
            </a:r>
            <a:r>
              <a:rPr lang="en-US" sz="2400" b="1" kern="1200" dirty="0" err="1">
                <a:latin typeface="+mn-lt"/>
                <a:ea typeface="+mn-ea"/>
                <a:cs typeface="+mn-cs"/>
              </a:rPr>
              <a:t>beredskap</a:t>
            </a:r>
            <a:r>
              <a:rPr lang="en-US" sz="2400" b="1" kern="1200" dirty="0">
                <a:latin typeface="+mn-lt"/>
                <a:ea typeface="+mn-ea"/>
                <a:cs typeface="+mn-cs"/>
              </a:rPr>
              <a:t> – </a:t>
            </a:r>
          </a:p>
          <a:p>
            <a:pPr marL="0" indent="0">
              <a:buNone/>
            </a:pPr>
            <a:r>
              <a:rPr lang="en-US" sz="2400" b="1" kern="1200" dirty="0" err="1">
                <a:latin typeface="+mn-lt"/>
                <a:ea typeface="+mn-ea"/>
                <a:cs typeface="+mn-cs"/>
              </a:rPr>
              <a:t>år</a:t>
            </a:r>
            <a:r>
              <a:rPr lang="en-US" sz="2400" b="1" kern="1200" dirty="0">
                <a:latin typeface="+mn-lt"/>
                <a:ea typeface="+mn-ea"/>
                <a:cs typeface="+mn-cs"/>
              </a:rPr>
              <a:t> 2000 – </a:t>
            </a:r>
            <a:r>
              <a:rPr lang="en-US" sz="2400" b="1" kern="1200" dirty="0" err="1">
                <a:latin typeface="+mn-lt"/>
                <a:ea typeface="+mn-ea"/>
                <a:cs typeface="+mn-cs"/>
              </a:rPr>
              <a:t>revidert</a:t>
            </a:r>
            <a:r>
              <a:rPr lang="en-US" sz="2400" b="1" kern="1200" dirty="0">
                <a:latin typeface="+mn-lt"/>
                <a:ea typeface="+mn-ea"/>
                <a:cs typeface="+mn-cs"/>
              </a:rPr>
              <a:t> lov2026</a:t>
            </a:r>
          </a:p>
          <a:p>
            <a:pPr marL="0" indent="0">
              <a:buNone/>
            </a:pPr>
            <a:endParaRPr lang="en-US" sz="2400" b="1" dirty="0"/>
          </a:p>
          <a:p>
            <a:pPr marL="0" indent="0">
              <a:buNone/>
            </a:pPr>
            <a:r>
              <a:rPr lang="en-US" sz="2400" b="1" i="1" kern="1200" dirty="0">
                <a:latin typeface="+mn-lt"/>
                <a:ea typeface="+mn-ea"/>
                <a:cs typeface="+mn-cs"/>
              </a:rPr>
              <a:t>(Lov om </a:t>
            </a:r>
            <a:r>
              <a:rPr lang="en-US" sz="2400" b="1" i="1" kern="1200" dirty="0" err="1">
                <a:latin typeface="+mn-lt"/>
                <a:ea typeface="+mn-ea"/>
                <a:cs typeface="+mn-cs"/>
              </a:rPr>
              <a:t>sivil</a:t>
            </a:r>
            <a:r>
              <a:rPr lang="en-US" sz="2400" b="1" i="1" kern="1200" dirty="0">
                <a:latin typeface="+mn-lt"/>
                <a:ea typeface="+mn-ea"/>
                <a:cs typeface="+mn-cs"/>
              </a:rPr>
              <a:t> </a:t>
            </a:r>
            <a:r>
              <a:rPr lang="en-US" sz="2400" b="1" i="1" kern="1200" dirty="0" err="1">
                <a:latin typeface="+mn-lt"/>
                <a:ea typeface="+mn-ea"/>
                <a:cs typeface="+mn-cs"/>
              </a:rPr>
              <a:t>beskyttelse</a:t>
            </a:r>
            <a:r>
              <a:rPr lang="en-US" sz="2400" b="1" i="1" kern="1200" dirty="0">
                <a:latin typeface="+mn-lt"/>
                <a:ea typeface="+mn-ea"/>
                <a:cs typeface="+mn-cs"/>
              </a:rPr>
              <a:t> </a:t>
            </a:r>
            <a:r>
              <a:rPr lang="en-US" sz="2400" b="1" i="1" kern="1200" dirty="0" err="1">
                <a:latin typeface="+mn-lt"/>
                <a:ea typeface="+mn-ea"/>
                <a:cs typeface="+mn-cs"/>
              </a:rPr>
              <a:t>og</a:t>
            </a:r>
            <a:r>
              <a:rPr lang="en-US" sz="2400" b="1" i="1" kern="1200" dirty="0">
                <a:latin typeface="+mn-lt"/>
                <a:ea typeface="+mn-ea"/>
                <a:cs typeface="+mn-cs"/>
              </a:rPr>
              <a:t> </a:t>
            </a:r>
            <a:r>
              <a:rPr lang="en-US" sz="2400" b="1" i="1" kern="1200" dirty="0" err="1">
                <a:latin typeface="+mn-lt"/>
                <a:ea typeface="+mn-ea"/>
                <a:cs typeface="+mn-cs"/>
              </a:rPr>
              <a:t>beskyttelse</a:t>
            </a:r>
            <a:r>
              <a:rPr lang="en-US" sz="2400" b="1" i="1" kern="1200" dirty="0">
                <a:latin typeface="+mn-lt"/>
                <a:ea typeface="+mn-ea"/>
                <a:cs typeface="+mn-cs"/>
              </a:rPr>
              <a:t> </a:t>
            </a:r>
          </a:p>
          <a:p>
            <a:pPr marL="0" indent="0">
              <a:buNone/>
            </a:pPr>
            <a:r>
              <a:rPr lang="en-US" sz="2400" b="1" i="1" dirty="0" err="1"/>
              <a:t>År</a:t>
            </a:r>
            <a:r>
              <a:rPr lang="en-US" sz="2400" b="1" i="1" dirty="0"/>
              <a:t> </a:t>
            </a:r>
            <a:r>
              <a:rPr lang="en-US" sz="2400" b="1" i="1" kern="1200" dirty="0">
                <a:latin typeface="+mn-lt"/>
                <a:ea typeface="+mn-ea"/>
                <a:cs typeface="+mn-cs"/>
              </a:rPr>
              <a:t>2010)</a:t>
            </a:r>
          </a:p>
        </p:txBody>
      </p:sp>
      <p:sp>
        <p:nvSpPr>
          <p:cNvPr id="4" name="Plassholder for bunntekst 3">
            <a:extLst>
              <a:ext uri="{FF2B5EF4-FFF2-40B4-BE49-F238E27FC236}">
                <a16:creationId xmlns:a16="http://schemas.microsoft.com/office/drawing/2014/main" id="{A425C75F-F4C6-7880-8192-F19C67935E3E}"/>
              </a:ext>
            </a:extLst>
          </p:cNvPr>
          <p:cNvSpPr>
            <a:spLocks noGrp="1"/>
          </p:cNvSpPr>
          <p:nvPr>
            <p:ph type="ftr" sz="quarter" idx="11"/>
          </p:nvPr>
        </p:nvSpPr>
        <p:spPr/>
        <p:txBody>
          <a:bodyPr/>
          <a:lstStyle/>
          <a:p>
            <a:r>
              <a:rPr lang="sv-SE" dirty="0"/>
              <a:t>LIS 1 kurs Høst 26</a:t>
            </a:r>
            <a:endParaRPr lang="nb-NO" dirty="0"/>
          </a:p>
        </p:txBody>
      </p:sp>
    </p:spTree>
    <p:extLst>
      <p:ext uri="{BB962C8B-B14F-4D97-AF65-F5344CB8AC3E}">
        <p14:creationId xmlns:p14="http://schemas.microsoft.com/office/powerpoint/2010/main" val="3843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3" name="Rectangle 2072">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E593E90-E94C-4E5D-AAA8-29999937C602}"/>
              </a:ext>
            </a:extLst>
          </p:cNvPr>
          <p:cNvSpPr>
            <a:spLocks noGrp="1"/>
          </p:cNvSpPr>
          <p:nvPr>
            <p:ph type="title"/>
          </p:nvPr>
        </p:nvSpPr>
        <p:spPr>
          <a:xfrm>
            <a:off x="589560" y="856180"/>
            <a:ext cx="5279408" cy="1128068"/>
          </a:xfrm>
        </p:spPr>
        <p:txBody>
          <a:bodyPr anchor="ctr">
            <a:normAutofit/>
          </a:bodyPr>
          <a:lstStyle/>
          <a:p>
            <a:r>
              <a:rPr lang="nb-NO" sz="4000"/>
              <a:t>Beredskap</a:t>
            </a:r>
          </a:p>
        </p:txBody>
      </p:sp>
      <p:grpSp>
        <p:nvGrpSpPr>
          <p:cNvPr id="2075" name="Group 207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076" name="Rectangle 207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7" name="Rectangle 207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79" name="Rectangle 207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Plassholder for innhold 2">
            <a:extLst>
              <a:ext uri="{FF2B5EF4-FFF2-40B4-BE49-F238E27FC236}">
                <a16:creationId xmlns:a16="http://schemas.microsoft.com/office/drawing/2014/main" id="{CAAB89E6-3858-43AA-983A-7D99A64EBF5D}"/>
              </a:ext>
            </a:extLst>
          </p:cNvPr>
          <p:cNvSpPr>
            <a:spLocks noGrp="1"/>
          </p:cNvSpPr>
          <p:nvPr>
            <p:ph idx="1"/>
          </p:nvPr>
        </p:nvSpPr>
        <p:spPr>
          <a:xfrm>
            <a:off x="590719" y="2330505"/>
            <a:ext cx="5278066" cy="3979585"/>
          </a:xfrm>
        </p:spPr>
        <p:txBody>
          <a:bodyPr anchor="ctr">
            <a:normAutofit/>
          </a:bodyPr>
          <a:lstStyle/>
          <a:p>
            <a:r>
              <a:rPr lang="nb-NO" sz="1700" b="1" i="0" dirty="0">
                <a:effectLst/>
                <a:latin typeface="Google Sans"/>
              </a:rPr>
              <a:t>Beredskap er definert som planlagte og forberedte tiltak som gjør oss i stand til å håndtere uønskede hendelser slik at konsekvensene blir minst mulig</a:t>
            </a:r>
          </a:p>
          <a:p>
            <a:pPr marL="0" indent="0">
              <a:buNone/>
            </a:pPr>
            <a:endParaRPr lang="nb-NO" sz="1700" b="1" dirty="0"/>
          </a:p>
          <a:p>
            <a:r>
              <a:rPr lang="nb-NO" sz="1700" dirty="0"/>
              <a:t>Være forberedt på uventede situasjoner -Være forberedt på å møte kritiske situasjoner, dvs.vi må kunne håndtere og redusere skadevirkninger av uønskede hendelser som fører til:</a:t>
            </a:r>
            <a:endParaRPr lang="nb-NO" sz="1700" dirty="0">
              <a:cs typeface="Calibri"/>
            </a:endParaRPr>
          </a:p>
          <a:p>
            <a:pPr lvl="1"/>
            <a:r>
              <a:rPr lang="nb-NO" sz="1700" dirty="0"/>
              <a:t>personskade/dødsfall.</a:t>
            </a:r>
            <a:endParaRPr lang="nb-NO" sz="1700" dirty="0">
              <a:cs typeface="Calibri"/>
            </a:endParaRPr>
          </a:p>
          <a:p>
            <a:pPr lvl="1"/>
            <a:r>
              <a:rPr lang="nb-NO" sz="1700" dirty="0"/>
              <a:t>føre til skade på eller tap av verdier </a:t>
            </a:r>
            <a:endParaRPr lang="nb-NO" sz="1700" dirty="0">
              <a:cs typeface="Calibri"/>
            </a:endParaRPr>
          </a:p>
          <a:p>
            <a:r>
              <a:rPr lang="nb-NO" sz="1700" dirty="0"/>
              <a:t>«Være klar» hvis noe skulle skje</a:t>
            </a:r>
            <a:endParaRPr lang="nb-NO" sz="1700" dirty="0">
              <a:cs typeface="Calibri"/>
            </a:endParaRPr>
          </a:p>
          <a:p>
            <a:r>
              <a:rPr lang="nb-NO" sz="1700" dirty="0">
                <a:cs typeface="Calibri"/>
              </a:rPr>
              <a:t>Finne alternative løsninger hvis noe skjer</a:t>
            </a:r>
          </a:p>
          <a:p>
            <a:endParaRPr lang="nb-NO" sz="1700" dirty="0"/>
          </a:p>
        </p:txBody>
      </p:sp>
      <p:sp>
        <p:nvSpPr>
          <p:cNvPr id="2081" name="Rectangle 208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3" name="Rectangle 208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Bilde av en mobilskjerm som viser hvordan testen av nødvarselet ser ut">
            <a:extLst>
              <a:ext uri="{FF2B5EF4-FFF2-40B4-BE49-F238E27FC236}">
                <a16:creationId xmlns:a16="http://schemas.microsoft.com/office/drawing/2014/main" id="{82910E88-BB7D-4AF0-8078-D65D6ABE3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 b="1673"/>
          <a:stretch>
            <a:fillRect/>
          </a:stretch>
        </p:blipFill>
        <p:spPr bwMode="auto">
          <a:xfrm>
            <a:off x="7083423" y="581892"/>
            <a:ext cx="4397433" cy="2518756"/>
          </a:xfrm>
          <a:prstGeom prst="rect">
            <a:avLst/>
          </a:prstGeom>
          <a:noFill/>
          <a:extLst>
            <a:ext uri="{909E8E84-426E-40DD-AFC4-6F175D3DCCD1}">
              <a14:hiddenFill xmlns:a14="http://schemas.microsoft.com/office/drawing/2010/main">
                <a:solidFill>
                  <a:srgbClr val="FFFFFF"/>
                </a:solidFill>
              </a14:hiddenFill>
            </a:ext>
          </a:extLst>
        </p:spPr>
      </p:pic>
      <p:sp>
        <p:nvSpPr>
          <p:cNvPr id="2085" name="Rectangle 2084">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 dag går flyalarmen igjen. Nå får også hørselshemmede den med seg | Tu.no">
            <a:extLst>
              <a:ext uri="{FF2B5EF4-FFF2-40B4-BE49-F238E27FC236}">
                <a16:creationId xmlns:a16="http://schemas.microsoft.com/office/drawing/2014/main" id="{FC4E34E7-B263-1A90-E76F-E98432D5C8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543" r="1" b="20155"/>
          <a:stretch>
            <a:fillRect/>
          </a:stretch>
        </p:blipFill>
        <p:spPr bwMode="auto">
          <a:xfrm>
            <a:off x="7083423" y="3707894"/>
            <a:ext cx="4395569" cy="2518756"/>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bunntekst 3">
            <a:extLst>
              <a:ext uri="{FF2B5EF4-FFF2-40B4-BE49-F238E27FC236}">
                <a16:creationId xmlns:a16="http://schemas.microsoft.com/office/drawing/2014/main" id="{FE6C4B31-E4E5-8A7B-D3F1-1260A669B332}"/>
              </a:ext>
            </a:extLst>
          </p:cNvPr>
          <p:cNvSpPr>
            <a:spLocks noGrp="1"/>
          </p:cNvSpPr>
          <p:nvPr>
            <p:ph type="ftr" sz="quarter" idx="11"/>
          </p:nvPr>
        </p:nvSpPr>
        <p:spPr/>
        <p:txBody>
          <a:bodyPr/>
          <a:lstStyle/>
          <a:p>
            <a:r>
              <a:rPr lang="nb-NO"/>
              <a:t>LIS 1 kurs Høst 26</a:t>
            </a:r>
          </a:p>
        </p:txBody>
      </p:sp>
    </p:spTree>
    <p:extLst>
      <p:ext uri="{BB962C8B-B14F-4D97-AF65-F5344CB8AC3E}">
        <p14:creationId xmlns:p14="http://schemas.microsoft.com/office/powerpoint/2010/main" val="1626991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 name="Rectangle 13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Freeform: Shape 13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reeform: Shape 13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2" name="Isosceles Triangle 14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Isosceles Triangle 14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5EF0730-C311-4AEB-A2E1-DC8F43FA8E36}"/>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Helseberedskap</a:t>
            </a:r>
          </a:p>
        </p:txBody>
      </p:sp>
      <p:graphicFrame>
        <p:nvGraphicFramePr>
          <p:cNvPr id="50" name="Plassholder for innhold 3">
            <a:extLst>
              <a:ext uri="{FF2B5EF4-FFF2-40B4-BE49-F238E27FC236}">
                <a16:creationId xmlns:a16="http://schemas.microsoft.com/office/drawing/2014/main" id="{A69A4C9D-CA72-25FA-ED6A-DB5B27FB0279}"/>
              </a:ext>
            </a:extLst>
          </p:cNvPr>
          <p:cNvGraphicFramePr>
            <a:graphicFrameLocks noGrp="1"/>
          </p:cNvGraphicFramePr>
          <p:nvPr>
            <p:ph idx="1"/>
            <p:extLst>
              <p:ext uri="{D42A27DB-BD31-4B8C-83A1-F6EECF244321}">
                <p14:modId xmlns:p14="http://schemas.microsoft.com/office/powerpoint/2010/main" val="11143066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lassholder for bunntekst 3">
            <a:extLst>
              <a:ext uri="{FF2B5EF4-FFF2-40B4-BE49-F238E27FC236}">
                <a16:creationId xmlns:a16="http://schemas.microsoft.com/office/drawing/2014/main" id="{B13F7857-5D8D-9CDA-CE38-4A53612E87CA}"/>
              </a:ext>
            </a:extLst>
          </p:cNvPr>
          <p:cNvSpPr>
            <a:spLocks noGrp="1"/>
          </p:cNvSpPr>
          <p:nvPr>
            <p:ph type="ftr" sz="quarter" idx="11"/>
          </p:nvPr>
        </p:nvSpPr>
        <p:spPr/>
        <p:txBody>
          <a:bodyPr/>
          <a:lstStyle/>
          <a:p>
            <a:r>
              <a:rPr lang="nb-NO"/>
              <a:t>LIS 1 kurs Høst 26</a:t>
            </a:r>
          </a:p>
        </p:txBody>
      </p:sp>
    </p:spTree>
    <p:extLst>
      <p:ext uri="{BB962C8B-B14F-4D97-AF65-F5344CB8AC3E}">
        <p14:creationId xmlns:p14="http://schemas.microsoft.com/office/powerpoint/2010/main" val="2786987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6EC6A59A-9B59-56D9-15D6-6234C95B5478}"/>
              </a:ext>
            </a:extLst>
          </p:cNvPr>
          <p:cNvPicPr>
            <a:picLocks noChangeAspect="1"/>
          </p:cNvPicPr>
          <p:nvPr/>
        </p:nvPicPr>
        <p:blipFill>
          <a:blip r:embed="rId2">
            <a:alphaModFix amt="35000"/>
          </a:blip>
          <a:srcRect l="2667"/>
          <a:stretch>
            <a:fillRect/>
          </a:stretch>
        </p:blipFill>
        <p:spPr>
          <a:xfrm>
            <a:off x="20" y="10"/>
            <a:ext cx="12191980" cy="6857990"/>
          </a:xfrm>
          <a:prstGeom prst="rect">
            <a:avLst/>
          </a:prstGeom>
        </p:spPr>
      </p:pic>
      <p:sp>
        <p:nvSpPr>
          <p:cNvPr id="2" name="Tittel 1">
            <a:extLst>
              <a:ext uri="{FF2B5EF4-FFF2-40B4-BE49-F238E27FC236}">
                <a16:creationId xmlns:a16="http://schemas.microsoft.com/office/drawing/2014/main" id="{DD5663A1-29B2-F17A-7502-A062264625E3}"/>
              </a:ext>
            </a:extLst>
          </p:cNvPr>
          <p:cNvSpPr>
            <a:spLocks noGrp="1"/>
          </p:cNvSpPr>
          <p:nvPr>
            <p:ph type="title"/>
          </p:nvPr>
        </p:nvSpPr>
        <p:spPr>
          <a:xfrm>
            <a:off x="838200" y="365125"/>
            <a:ext cx="10515600" cy="1325563"/>
          </a:xfrm>
        </p:spPr>
        <p:txBody>
          <a:bodyPr>
            <a:normAutofit/>
          </a:bodyPr>
          <a:lstStyle/>
          <a:p>
            <a:r>
              <a:rPr lang="nb-NO">
                <a:solidFill>
                  <a:srgbClr val="FFFFFF"/>
                </a:solidFill>
              </a:rPr>
              <a:t>Kommunal beredskapsplikt - hvorfor</a:t>
            </a:r>
          </a:p>
        </p:txBody>
      </p:sp>
      <p:sp>
        <p:nvSpPr>
          <p:cNvPr id="3" name="Plassholder for bunntekst 2">
            <a:extLst>
              <a:ext uri="{FF2B5EF4-FFF2-40B4-BE49-F238E27FC236}">
                <a16:creationId xmlns:a16="http://schemas.microsoft.com/office/drawing/2014/main" id="{1F6B8D27-A99D-D1E0-D84E-79B24BD64CB9}"/>
              </a:ext>
            </a:extLst>
          </p:cNvPr>
          <p:cNvSpPr>
            <a:spLocks noGrp="1"/>
          </p:cNvSpPr>
          <p:nvPr>
            <p:ph type="ftr" sz="quarter" idx="11"/>
          </p:nvPr>
        </p:nvSpPr>
        <p:spPr>
          <a:xfrm>
            <a:off x="4038600" y="6356350"/>
            <a:ext cx="4114800" cy="365125"/>
          </a:xfrm>
        </p:spPr>
        <p:txBody>
          <a:bodyPr>
            <a:normAutofit/>
          </a:bodyPr>
          <a:lstStyle/>
          <a:p>
            <a:pPr>
              <a:spcAft>
                <a:spcPts val="600"/>
              </a:spcAft>
            </a:pPr>
            <a:r>
              <a:rPr lang="nb-NO">
                <a:solidFill>
                  <a:srgbClr val="FFFFFF"/>
                </a:solidFill>
              </a:rPr>
              <a:t>LIS 1 kurs Høst 26</a:t>
            </a:r>
          </a:p>
        </p:txBody>
      </p:sp>
      <p:graphicFrame>
        <p:nvGraphicFramePr>
          <p:cNvPr id="13" name="Plassholder for innhold 2">
            <a:extLst>
              <a:ext uri="{FF2B5EF4-FFF2-40B4-BE49-F238E27FC236}">
                <a16:creationId xmlns:a16="http://schemas.microsoft.com/office/drawing/2014/main" id="{5DB9718F-2688-7E34-F507-B4A5FDA6D70E}"/>
              </a:ext>
            </a:extLst>
          </p:cNvPr>
          <p:cNvGraphicFramePr>
            <a:graphicFrameLocks noGrp="1"/>
          </p:cNvGraphicFramePr>
          <p:nvPr>
            <p:ph idx="1"/>
            <p:extLst>
              <p:ext uri="{D42A27DB-BD31-4B8C-83A1-F6EECF244321}">
                <p14:modId xmlns:p14="http://schemas.microsoft.com/office/powerpoint/2010/main" val="192756822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4968864"/>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01" name="Rectangle 1200">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3" name="Rectangle 1202">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C4356C7C-DA3B-48BC-9390-D88F752FCAB3}"/>
              </a:ext>
            </a:extLst>
          </p:cNvPr>
          <p:cNvSpPr>
            <a:spLocks noGrp="1"/>
          </p:cNvSpPr>
          <p:nvPr>
            <p:ph type="title"/>
          </p:nvPr>
        </p:nvSpPr>
        <p:spPr>
          <a:xfrm>
            <a:off x="798257" y="637523"/>
            <a:ext cx="3608896" cy="1690993"/>
          </a:xfrm>
        </p:spPr>
        <p:txBody>
          <a:bodyPr anchor="b">
            <a:normAutofit/>
          </a:bodyPr>
          <a:lstStyle/>
          <a:p>
            <a:r>
              <a:rPr lang="nb-NO" sz="3600" dirty="0">
                <a:solidFill>
                  <a:srgbClr val="FFFFFF"/>
                </a:solidFill>
              </a:rPr>
              <a:t>Beredskap for hva </a:t>
            </a:r>
          </a:p>
        </p:txBody>
      </p:sp>
      <p:pic>
        <p:nvPicPr>
          <p:cNvPr id="1028" name="Picture 4" descr="Lærer ikke av ulykker">
            <a:extLst>
              <a:ext uri="{FF2B5EF4-FFF2-40B4-BE49-F238E27FC236}">
                <a16:creationId xmlns:a16="http://schemas.microsoft.com/office/drawing/2014/main" id="{D1C4802C-5590-C983-03EE-C49F972CD7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34" r="18819" b="2"/>
          <a:stretch>
            <a:fillRect/>
          </a:stretch>
        </p:blipFill>
        <p:spPr bwMode="auto">
          <a:xfrm>
            <a:off x="4968250" y="325905"/>
            <a:ext cx="2249424" cy="2002611"/>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innhold 2">
            <a:extLst>
              <a:ext uri="{FF2B5EF4-FFF2-40B4-BE49-F238E27FC236}">
                <a16:creationId xmlns:a16="http://schemas.microsoft.com/office/drawing/2014/main" id="{5A2DFCF1-56EB-4CA6-878C-219C38F1D6FB}"/>
              </a:ext>
            </a:extLst>
          </p:cNvPr>
          <p:cNvSpPr>
            <a:spLocks noGrp="1"/>
          </p:cNvSpPr>
          <p:nvPr>
            <p:ph idx="1"/>
          </p:nvPr>
        </p:nvSpPr>
        <p:spPr>
          <a:xfrm>
            <a:off x="798256" y="2474260"/>
            <a:ext cx="3607930" cy="3677158"/>
          </a:xfrm>
        </p:spPr>
        <p:txBody>
          <a:bodyPr anchor="t">
            <a:normAutofit/>
          </a:bodyPr>
          <a:lstStyle/>
          <a:p>
            <a:pPr marL="0" indent="0">
              <a:buNone/>
            </a:pPr>
            <a:r>
              <a:rPr lang="nb-NO" sz="1700" b="1">
                <a:solidFill>
                  <a:srgbClr val="FFFFFF"/>
                </a:solidFill>
              </a:rPr>
              <a:t>UØNSKEDE HENDELSER</a:t>
            </a:r>
          </a:p>
          <a:p>
            <a:pPr marL="0" indent="0">
              <a:buNone/>
            </a:pPr>
            <a:r>
              <a:rPr lang="nb-NO" sz="1700">
                <a:solidFill>
                  <a:srgbClr val="FFFFFF"/>
                </a:solidFill>
              </a:rPr>
              <a:t>F.eks</a:t>
            </a:r>
          </a:p>
          <a:p>
            <a:r>
              <a:rPr lang="nb-NO" sz="1700">
                <a:solidFill>
                  <a:srgbClr val="FFFFFF"/>
                </a:solidFill>
              </a:rPr>
              <a:t>Klima - naturkatastrofer</a:t>
            </a:r>
          </a:p>
          <a:p>
            <a:r>
              <a:rPr lang="nb-NO" sz="1700">
                <a:solidFill>
                  <a:srgbClr val="FFFFFF"/>
                </a:solidFill>
                <a:cs typeface="Calibri"/>
              </a:rPr>
              <a:t>Terror </a:t>
            </a:r>
          </a:p>
          <a:p>
            <a:r>
              <a:rPr lang="nb-NO" sz="1700">
                <a:solidFill>
                  <a:srgbClr val="FFFFFF"/>
                </a:solidFill>
                <a:cs typeface="Calibri"/>
              </a:rPr>
              <a:t>Helse-smitte</a:t>
            </a:r>
          </a:p>
          <a:p>
            <a:r>
              <a:rPr lang="nb-NO" sz="1700">
                <a:solidFill>
                  <a:srgbClr val="FFFFFF"/>
                </a:solidFill>
                <a:cs typeface="Calibri"/>
              </a:rPr>
              <a:t>Store ulykker</a:t>
            </a:r>
          </a:p>
          <a:p>
            <a:r>
              <a:rPr lang="nb-NO" sz="1700">
                <a:solidFill>
                  <a:srgbClr val="FFFFFF"/>
                </a:solidFill>
                <a:cs typeface="Calibri"/>
              </a:rPr>
              <a:t>Krig</a:t>
            </a:r>
          </a:p>
          <a:p>
            <a:r>
              <a:rPr lang="nb-NO" sz="1700">
                <a:solidFill>
                  <a:srgbClr val="FFFFFF"/>
                </a:solidFill>
                <a:cs typeface="Calibri"/>
              </a:rPr>
              <a:t>Atomtrussel</a:t>
            </a:r>
          </a:p>
          <a:p>
            <a:r>
              <a:rPr lang="nb-NO" sz="1700">
                <a:solidFill>
                  <a:srgbClr val="FFFFFF"/>
                </a:solidFill>
                <a:cs typeface="Calibri"/>
              </a:rPr>
              <a:t>Teknologi</a:t>
            </a:r>
          </a:p>
          <a:p>
            <a:r>
              <a:rPr lang="nb-NO" sz="1700">
                <a:solidFill>
                  <a:srgbClr val="FFFFFF"/>
                </a:solidFill>
                <a:cs typeface="Calibri"/>
              </a:rPr>
              <a:t>Økt migrasjon</a:t>
            </a:r>
          </a:p>
        </p:txBody>
      </p:sp>
      <p:pic>
        <p:nvPicPr>
          <p:cNvPr id="10" name="Picture 4" descr="Forsiden">
            <a:extLst>
              <a:ext uri="{FF2B5EF4-FFF2-40B4-BE49-F238E27FC236}">
                <a16:creationId xmlns:a16="http://schemas.microsoft.com/office/drawing/2014/main" id="{4A765E16-7DDF-403D-499F-D98C482334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173" r="19260"/>
          <a:stretch>
            <a:fillRect/>
          </a:stretch>
        </p:blipFill>
        <p:spPr bwMode="auto">
          <a:xfrm>
            <a:off x="4968251" y="2419956"/>
            <a:ext cx="2249424" cy="20026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edningsmannen hang bare et par meter over de to han skulle redde. Da så han det plutselig: De holdt et lite barn mellom seg. ">
            <a:extLst>
              <a:ext uri="{FF2B5EF4-FFF2-40B4-BE49-F238E27FC236}">
                <a16:creationId xmlns:a16="http://schemas.microsoft.com/office/drawing/2014/main" id="{98068A3F-8F9A-96FE-3A2A-D4E47804DA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482" b="4"/>
          <a:stretch>
            <a:fillRect/>
          </a:stretch>
        </p:blipFill>
        <p:spPr bwMode="auto">
          <a:xfrm>
            <a:off x="7295203" y="325904"/>
            <a:ext cx="4570677" cy="3065565"/>
          </a:xfrm>
          <a:prstGeom prst="rect">
            <a:avLst/>
          </a:prstGeom>
          <a:noFill/>
          <a:extLst>
            <a:ext uri="{909E8E84-426E-40DD-AFC4-6F175D3DCCD1}">
              <a14:hiddenFill xmlns:a14="http://schemas.microsoft.com/office/drawing/2010/main">
                <a:solidFill>
                  <a:srgbClr val="FFFFFF"/>
                </a:solidFill>
              </a14:hiddenFill>
            </a:ext>
          </a:extLst>
        </p:spPr>
      </p:pic>
      <p:pic>
        <p:nvPicPr>
          <p:cNvPr id="8" name="Bilde 7" descr="Et bilde som inneholder virvelløse dyr, korall, Organisme, korallrev&#10;&#10;Automatisk generert beskrivelse">
            <a:extLst>
              <a:ext uri="{FF2B5EF4-FFF2-40B4-BE49-F238E27FC236}">
                <a16:creationId xmlns:a16="http://schemas.microsoft.com/office/drawing/2014/main" id="{096B8D8A-96A5-5904-59D4-8473EAED6DE3}"/>
              </a:ext>
            </a:extLst>
          </p:cNvPr>
          <p:cNvPicPr>
            <a:picLocks noChangeAspect="1"/>
          </p:cNvPicPr>
          <p:nvPr/>
        </p:nvPicPr>
        <p:blipFill>
          <a:blip r:embed="rId6">
            <a:extLst>
              <a:ext uri="{28A0092B-C50C-407E-A947-70E740481C1C}">
                <a14:useLocalDpi xmlns:a14="http://schemas.microsoft.com/office/drawing/2010/main" val="0"/>
              </a:ext>
            </a:extLst>
          </a:blip>
          <a:srcRect t="6428" r="5" b="4551"/>
          <a:stretch>
            <a:fillRect/>
          </a:stretch>
        </p:blipFill>
        <p:spPr>
          <a:xfrm>
            <a:off x="4976656" y="4511800"/>
            <a:ext cx="2249424" cy="2002536"/>
          </a:xfrm>
          <a:prstGeom prst="rect">
            <a:avLst/>
          </a:prstGeom>
        </p:spPr>
      </p:pic>
      <p:pic>
        <p:nvPicPr>
          <p:cNvPr id="1026" name="Picture 2" descr="Brann i Krokstadelva: Brannvesenet har ikke kontroll på brannen">
            <a:extLst>
              <a:ext uri="{FF2B5EF4-FFF2-40B4-BE49-F238E27FC236}">
                <a16:creationId xmlns:a16="http://schemas.microsoft.com/office/drawing/2014/main" id="{F10DC811-CFA9-B5D4-D794-DDB24D58E5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1635" r="3" b="3"/>
          <a:stretch>
            <a:fillRect/>
          </a:stretch>
        </p:blipFill>
        <p:spPr bwMode="auto">
          <a:xfrm>
            <a:off x="7295203" y="3474720"/>
            <a:ext cx="4570677" cy="3053487"/>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bunntekst 3">
            <a:extLst>
              <a:ext uri="{FF2B5EF4-FFF2-40B4-BE49-F238E27FC236}">
                <a16:creationId xmlns:a16="http://schemas.microsoft.com/office/drawing/2014/main" id="{1B8999C7-3E94-A936-EDE7-3D04CE82A665}"/>
              </a:ext>
            </a:extLst>
          </p:cNvPr>
          <p:cNvSpPr>
            <a:spLocks noGrp="1"/>
          </p:cNvSpPr>
          <p:nvPr>
            <p:ph type="ftr" sz="quarter" idx="11"/>
          </p:nvPr>
        </p:nvSpPr>
        <p:spPr>
          <a:xfrm>
            <a:off x="4044906" y="6495082"/>
            <a:ext cx="4114800" cy="365125"/>
          </a:xfrm>
        </p:spPr>
        <p:txBody>
          <a:bodyPr>
            <a:normAutofit/>
          </a:bodyPr>
          <a:lstStyle/>
          <a:p>
            <a:pPr>
              <a:spcAft>
                <a:spcPts val="600"/>
              </a:spcAft>
            </a:pPr>
            <a:r>
              <a:rPr lang="nb-NO" sz="1000">
                <a:solidFill>
                  <a:schemeClr val="bg1">
                    <a:lumMod val="75000"/>
                    <a:lumOff val="25000"/>
                  </a:schemeClr>
                </a:solidFill>
              </a:rPr>
              <a:t>LIS 1 kurs Høst 26</a:t>
            </a:r>
          </a:p>
        </p:txBody>
      </p:sp>
    </p:spTree>
    <p:extLst>
      <p:ext uri="{BB962C8B-B14F-4D97-AF65-F5344CB8AC3E}">
        <p14:creationId xmlns:p14="http://schemas.microsoft.com/office/powerpoint/2010/main" val="288795331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6" name="Rectangle 105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tel 2">
            <a:extLst>
              <a:ext uri="{FF2B5EF4-FFF2-40B4-BE49-F238E27FC236}">
                <a16:creationId xmlns:a16="http://schemas.microsoft.com/office/drawing/2014/main" id="{47BC8593-7A99-C8A9-9FF8-757AC1FEF123}"/>
              </a:ext>
            </a:extLst>
          </p:cNvPr>
          <p:cNvSpPr>
            <a:spLocks noGrp="1"/>
          </p:cNvSpPr>
          <p:nvPr>
            <p:ph type="title"/>
          </p:nvPr>
        </p:nvSpPr>
        <p:spPr>
          <a:xfrm>
            <a:off x="630936" y="640080"/>
            <a:ext cx="4818888" cy="1481328"/>
          </a:xfrm>
        </p:spPr>
        <p:txBody>
          <a:bodyPr anchor="b">
            <a:normAutofit/>
          </a:bodyPr>
          <a:lstStyle/>
          <a:p>
            <a:r>
              <a:rPr lang="nb-NO" sz="4600"/>
              <a:t>Motstandsdyktig og robust befolkning</a:t>
            </a:r>
          </a:p>
        </p:txBody>
      </p:sp>
      <p:sp>
        <p:nvSpPr>
          <p:cNvPr id="105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ssholder for innhold 3">
            <a:extLst>
              <a:ext uri="{FF2B5EF4-FFF2-40B4-BE49-F238E27FC236}">
                <a16:creationId xmlns:a16="http://schemas.microsoft.com/office/drawing/2014/main" id="{3B99EB12-2A16-45D3-F2BB-5F1626FBC85D}"/>
              </a:ext>
            </a:extLst>
          </p:cNvPr>
          <p:cNvSpPr>
            <a:spLocks noGrp="1"/>
          </p:cNvSpPr>
          <p:nvPr>
            <p:ph idx="1"/>
          </p:nvPr>
        </p:nvSpPr>
        <p:spPr>
          <a:xfrm>
            <a:off x="630936" y="2660904"/>
            <a:ext cx="4818888" cy="3547872"/>
          </a:xfrm>
        </p:spPr>
        <p:txBody>
          <a:bodyPr anchor="t">
            <a:normAutofit/>
          </a:bodyPr>
          <a:lstStyle/>
          <a:p>
            <a:r>
              <a:rPr lang="nb-NO" sz="2200" b="1" dirty="0"/>
              <a:t>Motstandsdyktig befolkning</a:t>
            </a:r>
            <a:r>
              <a:rPr lang="nb-NO" sz="2200" dirty="0"/>
              <a:t> : Befolkningen må være i stand til å tåle/overvinne fysiske eller psykiske påkjenninger, angrep eller negativ påvirkning..</a:t>
            </a:r>
          </a:p>
          <a:p>
            <a:r>
              <a:rPr lang="nb-NO" sz="2200" b="1" dirty="0"/>
              <a:t>En robust befolkning: </a:t>
            </a:r>
            <a:r>
              <a:rPr lang="nb-NO" sz="2200" dirty="0"/>
              <a:t>Samfunn og innbyggere må være omstillingsdyktige, friske og i stand til å håndtere fremtidige endringer, inkludert demografiske skifter som </a:t>
            </a:r>
            <a:r>
              <a:rPr lang="nb-NO" sz="2200"/>
              <a:t>f.eks</a:t>
            </a:r>
            <a:r>
              <a:rPr lang="nb-NO" sz="2200" dirty="0"/>
              <a:t> en aldrende befolkning. </a:t>
            </a:r>
          </a:p>
        </p:txBody>
      </p:sp>
      <p:pic>
        <p:nvPicPr>
          <p:cNvPr id="1026" name="Picture 2" descr="Inemor's blogg: Oppussing og løvetann">
            <a:extLst>
              <a:ext uri="{FF2B5EF4-FFF2-40B4-BE49-F238E27FC236}">
                <a16:creationId xmlns:a16="http://schemas.microsoft.com/office/drawing/2014/main" id="{B5271FAE-2C84-38C4-5E4A-02EEFCDBF5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366" r="12432" b="2"/>
          <a:stretch>
            <a:fillRect/>
          </a:stretch>
        </p:blipFill>
        <p:spPr bwMode="auto">
          <a:xfrm>
            <a:off x="6145446" y="640080"/>
            <a:ext cx="5366171"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428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tel 7">
            <a:extLst>
              <a:ext uri="{FF2B5EF4-FFF2-40B4-BE49-F238E27FC236}">
                <a16:creationId xmlns:a16="http://schemas.microsoft.com/office/drawing/2014/main" id="{A4304DEA-AEEE-9988-5FA7-100684908560}"/>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3400" kern="1200">
                <a:latin typeface="+mj-lt"/>
                <a:ea typeface="+mj-ea"/>
                <a:cs typeface="+mj-cs"/>
              </a:rPr>
              <a:t>Beredskap for hva? </a:t>
            </a:r>
            <a:br>
              <a:rPr lang="en-US" sz="3400" kern="1200">
                <a:latin typeface="+mj-lt"/>
                <a:ea typeface="+mj-ea"/>
                <a:cs typeface="+mj-cs"/>
              </a:rPr>
            </a:br>
            <a:r>
              <a:rPr lang="en-US" sz="3400" kern="1200">
                <a:latin typeface="+mj-lt"/>
                <a:ea typeface="+mj-ea"/>
                <a:cs typeface="+mj-cs"/>
              </a:rPr>
              <a:t>Hva kan skje? ROS analyse</a:t>
            </a:r>
          </a:p>
        </p:txBody>
      </p:sp>
      <p:sp>
        <p:nvSpPr>
          <p:cNvPr id="49"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lassholder for innhold 8">
            <a:extLst>
              <a:ext uri="{FF2B5EF4-FFF2-40B4-BE49-F238E27FC236}">
                <a16:creationId xmlns:a16="http://schemas.microsoft.com/office/drawing/2014/main" id="{DE735D74-B72F-A7E5-24B2-298151E79EF5}"/>
              </a:ext>
            </a:extLst>
          </p:cNvPr>
          <p:cNvSpPr>
            <a:spLocks noGrp="1"/>
          </p:cNvSpPr>
          <p:nvPr>
            <p:ph idx="1"/>
          </p:nvPr>
        </p:nvSpPr>
        <p:spPr>
          <a:xfrm>
            <a:off x="630936" y="2660904"/>
            <a:ext cx="4818888" cy="3547872"/>
          </a:xfrm>
        </p:spPr>
        <p:txBody>
          <a:bodyPr vert="horz" lIns="91440" tIns="45720" rIns="91440" bIns="45720" rtlCol="0" anchor="t">
            <a:normAutofit/>
          </a:bodyPr>
          <a:lstStyle/>
          <a:p>
            <a:r>
              <a:rPr lang="en-US" sz="1900" b="1"/>
              <a:t>Kommunen må analysere hva som kan skje (ROS (risiko og sårbarhet) analyse –</a:t>
            </a:r>
          </a:p>
          <a:p>
            <a:r>
              <a:rPr lang="en-US" sz="1900"/>
              <a:t>Hva er sannsynligheten for at det kan skje og</a:t>
            </a:r>
          </a:p>
          <a:p>
            <a:pPr marL="0" indent="0">
              <a:buNone/>
            </a:pPr>
            <a:r>
              <a:rPr lang="en-US" sz="1900"/>
              <a:t>    hvilke konsekvenser har det</a:t>
            </a:r>
          </a:p>
          <a:p>
            <a:r>
              <a:rPr lang="en-US" sz="1900"/>
              <a:t>Hvilke planer må kommunen ha og </a:t>
            </a:r>
          </a:p>
          <a:p>
            <a:pPr marL="0" indent="0">
              <a:buNone/>
            </a:pPr>
            <a:r>
              <a:rPr lang="en-US" sz="1900"/>
              <a:t>   hvilke tiltak skal iverksettes</a:t>
            </a:r>
          </a:p>
          <a:p>
            <a:r>
              <a:rPr lang="en-US" sz="1900"/>
              <a:t>Hvor fort må tiltak iverksettes</a:t>
            </a:r>
          </a:p>
          <a:p>
            <a:r>
              <a:rPr lang="en-US" sz="1900"/>
              <a:t>Hvilken beredskap må kommunen</a:t>
            </a:r>
          </a:p>
          <a:p>
            <a:pPr marL="0" indent="0">
              <a:buNone/>
            </a:pPr>
            <a:r>
              <a:rPr lang="en-US" sz="1900"/>
              <a:t>    ha til enhver tid </a:t>
            </a:r>
          </a:p>
          <a:p>
            <a:endParaRPr lang="en-US" sz="1900"/>
          </a:p>
          <a:p>
            <a:endParaRPr lang="en-US" sz="1900"/>
          </a:p>
        </p:txBody>
      </p:sp>
      <p:pic>
        <p:nvPicPr>
          <p:cNvPr id="5" name="Plassholder for innhold 4" descr="Et bilde som inneholder skjermbilde, tekst, datamaskin, innendørs&#10;&#10;KI-generert innhold kan være feil.">
            <a:extLst>
              <a:ext uri="{FF2B5EF4-FFF2-40B4-BE49-F238E27FC236}">
                <a16:creationId xmlns:a16="http://schemas.microsoft.com/office/drawing/2014/main" id="{DB10DB34-18AF-B790-99EB-2AFE2F15960F}"/>
              </a:ext>
            </a:extLst>
          </p:cNvPr>
          <p:cNvPicPr>
            <a:picLocks noGrp="1" noChangeAspect="1"/>
          </p:cNvPicPr>
          <p:nvPr>
            <p:ph sz="half" idx="4294967295"/>
          </p:nvPr>
        </p:nvPicPr>
        <p:blipFill>
          <a:blip r:embed="rId2">
            <a:extLst>
              <a:ext uri="{28A0092B-C50C-407E-A947-70E740481C1C}">
                <a14:useLocalDpi xmlns:a14="http://schemas.microsoft.com/office/drawing/2010/main" val="0"/>
              </a:ext>
            </a:extLst>
          </a:blip>
          <a:srcRect l="-1034" t="-4017" r="2318" b="15234"/>
          <a:stretch>
            <a:fillRect/>
          </a:stretch>
        </p:blipFill>
        <p:spPr>
          <a:xfrm>
            <a:off x="6099048" y="1587873"/>
            <a:ext cx="5458968" cy="3682253"/>
          </a:xfrm>
          <a:prstGeom prst="rect">
            <a:avLst/>
          </a:prstGeom>
        </p:spPr>
      </p:pic>
    </p:spTree>
    <p:extLst>
      <p:ext uri="{BB962C8B-B14F-4D97-AF65-F5344CB8AC3E}">
        <p14:creationId xmlns:p14="http://schemas.microsoft.com/office/powerpoint/2010/main" val="1164402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tel 5">
            <a:extLst>
              <a:ext uri="{FF2B5EF4-FFF2-40B4-BE49-F238E27FC236}">
                <a16:creationId xmlns:a16="http://schemas.microsoft.com/office/drawing/2014/main" id="{FF5B2225-5C6A-A591-C1FB-9FBC982CD1D8}"/>
              </a:ext>
            </a:extLst>
          </p:cNvPr>
          <p:cNvSpPr>
            <a:spLocks noGrp="1"/>
          </p:cNvSpPr>
          <p:nvPr>
            <p:ph type="title"/>
          </p:nvPr>
        </p:nvSpPr>
        <p:spPr>
          <a:xfrm>
            <a:off x="572493" y="238539"/>
            <a:ext cx="11018520" cy="1434415"/>
          </a:xfrm>
        </p:spPr>
        <p:txBody>
          <a:bodyPr anchor="b">
            <a:normAutofit/>
          </a:bodyPr>
          <a:lstStyle/>
          <a:p>
            <a:r>
              <a:rPr lang="nb-NO" sz="5400"/>
              <a:t>Beredskapsarbeidet</a:t>
            </a:r>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lassholder for innhold 6">
            <a:extLst>
              <a:ext uri="{FF2B5EF4-FFF2-40B4-BE49-F238E27FC236}">
                <a16:creationId xmlns:a16="http://schemas.microsoft.com/office/drawing/2014/main" id="{A1288EEE-3DF5-2FC2-0ED5-625428BC882E}"/>
              </a:ext>
            </a:extLst>
          </p:cNvPr>
          <p:cNvSpPr>
            <a:spLocks noGrp="1"/>
          </p:cNvSpPr>
          <p:nvPr>
            <p:ph idx="1"/>
          </p:nvPr>
        </p:nvSpPr>
        <p:spPr>
          <a:xfrm>
            <a:off x="572493" y="2071316"/>
            <a:ext cx="6713552" cy="4119172"/>
          </a:xfrm>
        </p:spPr>
        <p:txBody>
          <a:bodyPr anchor="t">
            <a:normAutofit/>
          </a:bodyPr>
          <a:lstStyle/>
          <a:p>
            <a:r>
              <a:rPr lang="nb-NO" sz="2200"/>
              <a:t>ROS</a:t>
            </a:r>
          </a:p>
          <a:p>
            <a:pPr lvl="1"/>
            <a:r>
              <a:rPr lang="nb-NO" sz="2200"/>
              <a:t>helhetlig ROS analyse</a:t>
            </a:r>
          </a:p>
          <a:p>
            <a:r>
              <a:rPr lang="nb-NO" sz="2200"/>
              <a:t>Plan</a:t>
            </a:r>
          </a:p>
          <a:p>
            <a:pPr lvl="1"/>
            <a:r>
              <a:rPr lang="nb-NO" sz="2200"/>
              <a:t>Beredskapsplan</a:t>
            </a:r>
          </a:p>
          <a:p>
            <a:pPr lvl="2"/>
            <a:r>
              <a:rPr lang="nb-NO" sz="2200"/>
              <a:t>Overordnet</a:t>
            </a:r>
          </a:p>
          <a:p>
            <a:pPr lvl="2"/>
            <a:r>
              <a:rPr lang="nb-NO" sz="2200"/>
              <a:t>Fagområder</a:t>
            </a:r>
          </a:p>
          <a:p>
            <a:pPr lvl="3"/>
            <a:r>
              <a:rPr lang="nb-NO" sz="2200"/>
              <a:t>Helse</a:t>
            </a:r>
          </a:p>
          <a:p>
            <a:r>
              <a:rPr lang="nb-NO" sz="2200"/>
              <a:t>Tiltak</a:t>
            </a:r>
          </a:p>
          <a:p>
            <a:pPr lvl="1"/>
            <a:r>
              <a:rPr lang="nb-NO" sz="2200"/>
              <a:t>Tiltak for å håndtere avdekket risiko</a:t>
            </a:r>
          </a:p>
          <a:p>
            <a:pPr lvl="1"/>
            <a:endParaRPr lang="nb-NO" sz="2200"/>
          </a:p>
        </p:txBody>
      </p:sp>
      <p:pic>
        <p:nvPicPr>
          <p:cNvPr id="9" name="Picture 8" descr="Skrivebord med produktivitetselementer">
            <a:extLst>
              <a:ext uri="{FF2B5EF4-FFF2-40B4-BE49-F238E27FC236}">
                <a16:creationId xmlns:a16="http://schemas.microsoft.com/office/drawing/2014/main" id="{D68E9051-E5CC-A8DA-8307-7EA0C7EF2DB6}"/>
              </a:ext>
            </a:extLst>
          </p:cNvPr>
          <p:cNvPicPr>
            <a:picLocks noChangeAspect="1"/>
          </p:cNvPicPr>
          <p:nvPr/>
        </p:nvPicPr>
        <p:blipFill>
          <a:blip r:embed="rId2"/>
          <a:srcRect l="29724" r="6060"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390447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1" name="Picture 60">
            <a:extLst>
              <a:ext uri="{FF2B5EF4-FFF2-40B4-BE49-F238E27FC236}">
                <a16:creationId xmlns:a16="http://schemas.microsoft.com/office/drawing/2014/main" id="{5E453C6C-1192-0F23-03F6-77B5A89FF26F}"/>
              </a:ext>
            </a:extLst>
          </p:cNvPr>
          <p:cNvPicPr>
            <a:picLocks noChangeAspect="1"/>
          </p:cNvPicPr>
          <p:nvPr/>
        </p:nvPicPr>
        <p:blipFill>
          <a:blip r:embed="rId2">
            <a:duotone>
              <a:prstClr val="black"/>
              <a:schemeClr val="tx2">
                <a:tint val="45000"/>
                <a:satMod val="400000"/>
              </a:schemeClr>
            </a:duotone>
            <a:alphaModFix amt="25000"/>
          </a:blip>
          <a:srcRect l="4378" r="4066" b="-1"/>
          <a:stretch>
            <a:fillRect/>
          </a:stretch>
        </p:blipFill>
        <p:spPr>
          <a:xfrm>
            <a:off x="20" y="10"/>
            <a:ext cx="12191980" cy="6857990"/>
          </a:xfrm>
          <a:prstGeom prst="rect">
            <a:avLst/>
          </a:prstGeom>
        </p:spPr>
      </p:pic>
      <p:sp>
        <p:nvSpPr>
          <p:cNvPr id="2" name="Tittel 1">
            <a:extLst>
              <a:ext uri="{FF2B5EF4-FFF2-40B4-BE49-F238E27FC236}">
                <a16:creationId xmlns:a16="http://schemas.microsoft.com/office/drawing/2014/main" id="{C3A68C12-07BC-6C6F-DEEF-8FF6E176BADE}"/>
              </a:ext>
            </a:extLst>
          </p:cNvPr>
          <p:cNvSpPr>
            <a:spLocks noGrp="1"/>
          </p:cNvSpPr>
          <p:nvPr>
            <p:ph type="title"/>
          </p:nvPr>
        </p:nvSpPr>
        <p:spPr>
          <a:xfrm>
            <a:off x="838200" y="365125"/>
            <a:ext cx="10515600" cy="1325563"/>
          </a:xfrm>
        </p:spPr>
        <p:txBody>
          <a:bodyPr>
            <a:normAutofit/>
          </a:bodyPr>
          <a:lstStyle/>
          <a:p>
            <a:r>
              <a:rPr lang="nb-NO"/>
              <a:t>Beredskapsplanen for må minst inneholde - 1</a:t>
            </a:r>
          </a:p>
        </p:txBody>
      </p:sp>
      <p:graphicFrame>
        <p:nvGraphicFramePr>
          <p:cNvPr id="53" name="Plassholder for innhold 2">
            <a:extLst>
              <a:ext uri="{FF2B5EF4-FFF2-40B4-BE49-F238E27FC236}">
                <a16:creationId xmlns:a16="http://schemas.microsoft.com/office/drawing/2014/main" id="{34B193DD-CF7B-4460-5F8B-DEC6513441D9}"/>
              </a:ext>
            </a:extLst>
          </p:cNvPr>
          <p:cNvGraphicFramePr>
            <a:graphicFrameLocks noGrp="1"/>
          </p:cNvGraphicFramePr>
          <p:nvPr>
            <p:ph idx="1"/>
            <p:extLst>
              <p:ext uri="{D42A27DB-BD31-4B8C-83A1-F6EECF244321}">
                <p14:modId xmlns:p14="http://schemas.microsoft.com/office/powerpoint/2010/main" val="22755535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48137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E7FD7C5-AE5B-733D-BBB0-A61BB8ED6363}"/>
              </a:ext>
            </a:extLst>
          </p:cNvPr>
          <p:cNvSpPr>
            <a:spLocks noGrp="1"/>
          </p:cNvSpPr>
          <p:nvPr>
            <p:ph type="title"/>
          </p:nvPr>
        </p:nvSpPr>
        <p:spPr>
          <a:xfrm>
            <a:off x="572493" y="238539"/>
            <a:ext cx="11018520" cy="1434415"/>
          </a:xfrm>
        </p:spPr>
        <p:txBody>
          <a:bodyPr anchor="b">
            <a:normAutofit/>
          </a:bodyPr>
          <a:lstStyle/>
          <a:p>
            <a:r>
              <a:rPr lang="nb-NO" sz="5000"/>
              <a:t>Beredskapsplanen må minst inneholde -2</a:t>
            </a: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Et bilde som inneholder tekst, clip art, tegnefilm, Tegnefilm&#10;&#10;KI-generert innhold kan være feil.">
            <a:extLst>
              <a:ext uri="{FF2B5EF4-FFF2-40B4-BE49-F238E27FC236}">
                <a16:creationId xmlns:a16="http://schemas.microsoft.com/office/drawing/2014/main" id="{4449A18D-A5B6-400A-4AC7-4721EC02F404}"/>
              </a:ext>
            </a:extLst>
          </p:cNvPr>
          <p:cNvPicPr>
            <a:picLocks noChangeAspect="1"/>
          </p:cNvPicPr>
          <p:nvPr/>
        </p:nvPicPr>
        <p:blipFill>
          <a:blip r:embed="rId2">
            <a:extLst>
              <a:ext uri="{28A0092B-C50C-407E-A947-70E740481C1C}">
                <a14:useLocalDpi xmlns:a14="http://schemas.microsoft.com/office/drawing/2010/main" val="0"/>
              </a:ext>
            </a:extLst>
          </a:blip>
          <a:srcRect b="37374"/>
          <a:stretch>
            <a:fillRect/>
          </a:stretch>
        </p:blipFill>
        <p:spPr>
          <a:xfrm>
            <a:off x="7675658" y="2093976"/>
            <a:ext cx="3941064" cy="4096512"/>
          </a:xfrm>
          <a:prstGeom prst="rect">
            <a:avLst/>
          </a:prstGeom>
        </p:spPr>
      </p:pic>
      <p:graphicFrame>
        <p:nvGraphicFramePr>
          <p:cNvPr id="12" name="Plassholder for innhold 2">
            <a:extLst>
              <a:ext uri="{FF2B5EF4-FFF2-40B4-BE49-F238E27FC236}">
                <a16:creationId xmlns:a16="http://schemas.microsoft.com/office/drawing/2014/main" id="{4E256072-9329-CCDF-F092-606E26311282}"/>
              </a:ext>
            </a:extLst>
          </p:cNvPr>
          <p:cNvGraphicFramePr>
            <a:graphicFrameLocks noGrp="1"/>
          </p:cNvGraphicFramePr>
          <p:nvPr>
            <p:ph idx="1"/>
            <p:extLst>
              <p:ext uri="{D42A27DB-BD31-4B8C-83A1-F6EECF244321}">
                <p14:modId xmlns:p14="http://schemas.microsoft.com/office/powerpoint/2010/main" val="3727780234"/>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164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D77227-0765-AF89-6C04-FC045ED3C26B}"/>
              </a:ext>
            </a:extLst>
          </p:cNvPr>
          <p:cNvSpPr>
            <a:spLocks noGrp="1"/>
          </p:cNvSpPr>
          <p:nvPr>
            <p:ph type="title"/>
          </p:nvPr>
        </p:nvSpPr>
        <p:spPr/>
        <p:txBody>
          <a:bodyPr/>
          <a:lstStyle/>
          <a:p>
            <a:r>
              <a:rPr lang="nb-NO" dirty="0"/>
              <a:t>Hvem gjør hva?</a:t>
            </a:r>
          </a:p>
        </p:txBody>
      </p:sp>
      <p:pic>
        <p:nvPicPr>
          <p:cNvPr id="6" name="Plassholder for innhold 5" descr="Beredskap - Figur 1">
            <a:extLst>
              <a:ext uri="{FF2B5EF4-FFF2-40B4-BE49-F238E27FC236}">
                <a16:creationId xmlns:a16="http://schemas.microsoft.com/office/drawing/2014/main" id="{AFA7E644-FB63-3519-1A27-8DB8AB3EFA0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bwMode="auto">
          <a:xfrm>
            <a:off x="1789139" y="1825625"/>
            <a:ext cx="8613721" cy="4351338"/>
          </a:xfrm>
          <a:prstGeom prst="rect">
            <a:avLst/>
          </a:prstGeom>
          <a:noFill/>
        </p:spPr>
      </p:pic>
    </p:spTree>
    <p:extLst>
      <p:ext uri="{BB962C8B-B14F-4D97-AF65-F5344CB8AC3E}">
        <p14:creationId xmlns:p14="http://schemas.microsoft.com/office/powerpoint/2010/main" val="701149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D5297A60-AE1A-4504-90DF-B2DC1D966744}"/>
              </a:ext>
            </a:extLst>
          </p:cNvPr>
          <p:cNvSpPr>
            <a:spLocks noGrp="1"/>
          </p:cNvSpPr>
          <p:nvPr>
            <p:ph type="title"/>
          </p:nvPr>
        </p:nvSpPr>
        <p:spPr>
          <a:xfrm>
            <a:off x="838200" y="365125"/>
            <a:ext cx="10515600" cy="1325563"/>
          </a:xfrm>
        </p:spPr>
        <p:txBody>
          <a:bodyPr>
            <a:normAutofit/>
          </a:bodyPr>
          <a:lstStyle/>
          <a:p>
            <a:r>
              <a:rPr lang="nb-NO" sz="3400"/>
              <a:t>Helsemessig beredskap er planlegging og forberedelser av tiltak for å forebygge eller håndtere kriser</a:t>
            </a:r>
          </a:p>
        </p:txBody>
      </p:sp>
      <p:sp>
        <p:nvSpPr>
          <p:cNvPr id="8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Plassholder for innhold 2">
            <a:extLst>
              <a:ext uri="{FF2B5EF4-FFF2-40B4-BE49-F238E27FC236}">
                <a16:creationId xmlns:a16="http://schemas.microsoft.com/office/drawing/2014/main" id="{5A12287E-1797-4599-9C12-2CBD29AD4A52}"/>
              </a:ext>
            </a:extLst>
          </p:cNvPr>
          <p:cNvSpPr>
            <a:spLocks noGrp="1"/>
          </p:cNvSpPr>
          <p:nvPr>
            <p:ph idx="1"/>
          </p:nvPr>
        </p:nvSpPr>
        <p:spPr>
          <a:xfrm>
            <a:off x="838200" y="1929384"/>
            <a:ext cx="10515600" cy="4251960"/>
          </a:xfrm>
        </p:spPr>
        <p:txBody>
          <a:bodyPr>
            <a:normAutofit/>
          </a:bodyPr>
          <a:lstStyle/>
          <a:p>
            <a:pPr marL="0" lvl="0" indent="0">
              <a:buNone/>
            </a:pPr>
            <a:r>
              <a:rPr lang="nb-NO" sz="1900" b="1"/>
              <a:t>Økt behov: </a:t>
            </a:r>
          </a:p>
          <a:p>
            <a:pPr marL="0" lvl="0" indent="0">
              <a:buNone/>
            </a:pPr>
            <a:r>
              <a:rPr lang="nb-NO" sz="1900"/>
              <a:t>Kriser som rammer innbyggerne så hardt at det medfører ekstraordinær belastning på kommunehelsetjenesten, som kan kreve en generell omstilling av ordinær drift for å kunne øke kapasiteten</a:t>
            </a:r>
          </a:p>
          <a:p>
            <a:pPr marL="0" lvl="0" indent="0">
              <a:buNone/>
            </a:pPr>
            <a:r>
              <a:rPr lang="nb-NO" sz="1900"/>
              <a:t>(f.eks en epidemi, naturkatastrofe) </a:t>
            </a:r>
          </a:p>
          <a:p>
            <a:pPr marL="0" indent="0">
              <a:buNone/>
            </a:pPr>
            <a:endParaRPr lang="nb-NO" sz="1900" b="1"/>
          </a:p>
          <a:p>
            <a:pPr marL="0" indent="0">
              <a:buNone/>
            </a:pPr>
            <a:r>
              <a:rPr lang="nb-NO" sz="1900" b="1"/>
              <a:t>Redusert kapasitet:</a:t>
            </a:r>
            <a:endParaRPr lang="nb-NO" sz="1900"/>
          </a:p>
          <a:p>
            <a:pPr marL="0" lvl="0" indent="0">
              <a:buNone/>
            </a:pPr>
            <a:r>
              <a:rPr lang="nb-NO" sz="1900"/>
              <a:t>Kriser som vesentlig reduserer kommunehelsetjenestens evne til å yte tjenester –</a:t>
            </a:r>
          </a:p>
          <a:p>
            <a:r>
              <a:rPr lang="nb-NO" sz="1900"/>
              <a:t>hendelser som rammer tjenestens lokaler;     f.eks: brann, eksplosjon, vannskade, langvarig strømbrudd)</a:t>
            </a:r>
          </a:p>
          <a:p>
            <a:r>
              <a:rPr lang="nb-NO" sz="1900"/>
              <a:t>hendelser som gjør at arbeidstakere ikke kommer på jobb –    f.eks: økt sykefravær og manglende bemanning</a:t>
            </a:r>
          </a:p>
        </p:txBody>
      </p:sp>
    </p:spTree>
    <p:extLst>
      <p:ext uri="{BB962C8B-B14F-4D97-AF65-F5344CB8AC3E}">
        <p14:creationId xmlns:p14="http://schemas.microsoft.com/office/powerpoint/2010/main" val="203902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tel 5">
            <a:extLst>
              <a:ext uri="{FF2B5EF4-FFF2-40B4-BE49-F238E27FC236}">
                <a16:creationId xmlns:a16="http://schemas.microsoft.com/office/drawing/2014/main" id="{0475A08C-22D0-5212-EB36-A6E4EEBCA755}"/>
              </a:ext>
            </a:extLst>
          </p:cNvPr>
          <p:cNvSpPr>
            <a:spLocks noGrp="1"/>
          </p:cNvSpPr>
          <p:nvPr>
            <p:ph type="title"/>
          </p:nvPr>
        </p:nvSpPr>
        <p:spPr>
          <a:xfrm>
            <a:off x="728663" y="1422400"/>
            <a:ext cx="4505552" cy="2387600"/>
          </a:xfrm>
        </p:spPr>
        <p:txBody>
          <a:bodyPr vert="horz" lIns="91440" tIns="45720" rIns="91440" bIns="45720" rtlCol="0" anchor="b">
            <a:normAutofit/>
          </a:bodyPr>
          <a:lstStyle/>
          <a:p>
            <a:r>
              <a:rPr lang="en-US" sz="5000">
                <a:solidFill>
                  <a:schemeClr val="bg1"/>
                </a:solidFill>
              </a:rPr>
              <a:t>Smittevern</a:t>
            </a:r>
          </a:p>
        </p:txBody>
      </p:sp>
      <p:sp>
        <p:nvSpPr>
          <p:cNvPr id="31" name="Freeform: Shape 30">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Bilde 1">
            <a:extLst>
              <a:ext uri="{FF2B5EF4-FFF2-40B4-BE49-F238E27FC236}">
                <a16:creationId xmlns:a16="http://schemas.microsoft.com/office/drawing/2014/main" id="{87730822-1AC9-9E7B-62D3-DE0192A394CF}"/>
              </a:ext>
            </a:extLst>
          </p:cNvPr>
          <p:cNvPicPr>
            <a:picLocks noChangeAspect="1"/>
          </p:cNvPicPr>
          <p:nvPr/>
        </p:nvPicPr>
        <p:blipFill>
          <a:blip r:embed="rId2"/>
          <a:srcRect t="9625" r="-1" b="7458"/>
          <a:stretch>
            <a:fillRect/>
          </a:stretch>
        </p:blipFill>
        <p:spPr>
          <a:xfrm>
            <a:off x="8029137" y="2663211"/>
            <a:ext cx="3029457" cy="3408121"/>
          </a:xfrm>
          <a:prstGeom prst="rect">
            <a:avLst/>
          </a:prstGeom>
        </p:spPr>
      </p:pic>
      <p:pic>
        <p:nvPicPr>
          <p:cNvPr id="9" name="Plassholder for innhold 8">
            <a:extLst>
              <a:ext uri="{FF2B5EF4-FFF2-40B4-BE49-F238E27FC236}">
                <a16:creationId xmlns:a16="http://schemas.microsoft.com/office/drawing/2014/main" id="{AF248E37-0CB5-98F1-2CDA-A46869C816A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2456" r="2" b="15424"/>
          <a:stretch>
            <a:fillRect/>
          </a:stretch>
        </p:blipFill>
        <p:spPr>
          <a:xfrm>
            <a:off x="5756393" y="697626"/>
            <a:ext cx="3105975" cy="2597189"/>
          </a:xfrm>
          <a:prstGeom prst="rect">
            <a:avLst/>
          </a:prstGeom>
        </p:spPr>
      </p:pic>
    </p:spTree>
    <p:extLst>
      <p:ext uri="{BB962C8B-B14F-4D97-AF65-F5344CB8AC3E}">
        <p14:creationId xmlns:p14="http://schemas.microsoft.com/office/powerpoint/2010/main" val="149427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8319D41-E709-424D-A805-41CA4D07FF82}"/>
              </a:ext>
            </a:extLst>
          </p:cNvPr>
          <p:cNvSpPr>
            <a:spLocks noGrp="1"/>
          </p:cNvSpPr>
          <p:nvPr>
            <p:ph type="title"/>
          </p:nvPr>
        </p:nvSpPr>
        <p:spPr>
          <a:xfrm>
            <a:off x="640080" y="320040"/>
            <a:ext cx="6692827" cy="3892669"/>
          </a:xfrm>
        </p:spPr>
        <p:txBody>
          <a:bodyPr vert="horz" lIns="91440" tIns="45720" rIns="91440" bIns="45720" rtlCol="0" anchor="b">
            <a:normAutofit/>
          </a:bodyPr>
          <a:lstStyle/>
          <a:p>
            <a:r>
              <a:rPr lang="en-US" sz="6600" b="1" kern="1200">
                <a:solidFill>
                  <a:schemeClr val="tx1"/>
                </a:solidFill>
                <a:latin typeface="+mj-lt"/>
                <a:ea typeface="+mj-ea"/>
                <a:cs typeface="+mj-cs"/>
              </a:rPr>
              <a:t>Smittevernloven</a:t>
            </a:r>
          </a:p>
        </p:txBody>
      </p:sp>
      <p:sp>
        <p:nvSpPr>
          <p:cNvPr id="3" name="Plassholder for innhold 2">
            <a:extLst>
              <a:ext uri="{FF2B5EF4-FFF2-40B4-BE49-F238E27FC236}">
                <a16:creationId xmlns:a16="http://schemas.microsoft.com/office/drawing/2014/main" id="{CADD961F-3FAF-4A4D-A1FE-B291EE5AF50B}"/>
              </a:ext>
            </a:extLst>
          </p:cNvPr>
          <p:cNvSpPr>
            <a:spLocks noGrp="1"/>
          </p:cNvSpPr>
          <p:nvPr>
            <p:ph idx="1"/>
          </p:nvPr>
        </p:nvSpPr>
        <p:spPr>
          <a:xfrm>
            <a:off x="640080" y="4631161"/>
            <a:ext cx="6692827" cy="1569486"/>
          </a:xfrm>
        </p:spPr>
        <p:txBody>
          <a:bodyPr vert="horz" lIns="91440" tIns="45720" rIns="91440" bIns="45720" rtlCol="0">
            <a:normAutofit/>
          </a:bodyPr>
          <a:lstStyle/>
          <a:p>
            <a:pPr marL="0" indent="0">
              <a:buNone/>
            </a:pPr>
            <a:r>
              <a:rPr lang="en-US" sz="2400" kern="1200">
                <a:solidFill>
                  <a:schemeClr val="tx1"/>
                </a:solidFill>
                <a:latin typeface="+mn-lt"/>
                <a:ea typeface="+mn-ea"/>
                <a:cs typeface="+mn-cs"/>
              </a:rPr>
              <a:t>Lov om vern mot smittsomme sykdommer 1995</a:t>
            </a:r>
          </a:p>
        </p:txBody>
      </p:sp>
      <p:sp>
        <p:nvSpPr>
          <p:cNvPr id="922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Helseberedskap og smittevern">
            <a:extLst>
              <a:ext uri="{FF2B5EF4-FFF2-40B4-BE49-F238E27FC236}">
                <a16:creationId xmlns:a16="http://schemas.microsoft.com/office/drawing/2014/main" id="{639128D9-1EFE-123F-CDF3-2EAEF6FED5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516" r="-1" b="5813"/>
          <a:stretch>
            <a:fillRect/>
          </a:stretch>
        </p:blipFill>
        <p:spPr bwMode="auto">
          <a:xfrm>
            <a:off x="7781544" y="468734"/>
            <a:ext cx="4087368" cy="5684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51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1516380" y="741391"/>
            <a:ext cx="6705206" cy="1616203"/>
          </a:xfrm>
        </p:spPr>
        <p:txBody>
          <a:bodyPr anchor="b">
            <a:normAutofit/>
          </a:bodyPr>
          <a:lstStyle/>
          <a:p>
            <a:r>
              <a:rPr lang="nb-NO" sz="3200" b="1"/>
              <a:t>Smittevernloven</a:t>
            </a:r>
            <a:br>
              <a:rPr lang="nb-NO" sz="3200" b="1"/>
            </a:br>
            <a:r>
              <a:rPr lang="nb-NO" sz="3200" b="1"/>
              <a:t>1995 – ny lov har vært på høring 2026</a:t>
            </a:r>
          </a:p>
        </p:txBody>
      </p:sp>
      <p:sp>
        <p:nvSpPr>
          <p:cNvPr id="3" name="Plassholder for innhold 2"/>
          <p:cNvSpPr>
            <a:spLocks noGrp="1"/>
          </p:cNvSpPr>
          <p:nvPr>
            <p:ph idx="1"/>
          </p:nvPr>
        </p:nvSpPr>
        <p:spPr>
          <a:xfrm>
            <a:off x="1516380" y="2533476"/>
            <a:ext cx="6705207" cy="3447832"/>
          </a:xfrm>
        </p:spPr>
        <p:txBody>
          <a:bodyPr anchor="t">
            <a:normAutofit/>
          </a:bodyPr>
          <a:lstStyle/>
          <a:p>
            <a:r>
              <a:rPr lang="nb-NO" sz="2000"/>
              <a:t>Generell lov –</a:t>
            </a:r>
          </a:p>
          <a:p>
            <a:pPr lvl="1"/>
            <a:r>
              <a:rPr lang="nb-NO" sz="2000"/>
              <a:t>Gjelder for alle typer smittsomme sykdommer, uansett smittemåte</a:t>
            </a:r>
          </a:p>
          <a:p>
            <a:pPr lvl="1"/>
            <a:r>
              <a:rPr lang="nb-NO" sz="2000"/>
              <a:t>Loven skal sikre at helsemyndighetene og andre myndigheter setter i verk nødvendige smitteverntiltak og samordner sin virksomhet i smittevernarbeidet.</a:t>
            </a:r>
          </a:p>
          <a:p>
            <a:pPr lvl="1"/>
            <a:r>
              <a:rPr lang="nb-NO" sz="2000"/>
              <a:t>Skal sikre at pasienter får nødvendig behandling</a:t>
            </a:r>
          </a:p>
          <a:p>
            <a:pPr lvl="1"/>
            <a:r>
              <a:rPr lang="nb-NO" sz="2000"/>
              <a:t>Skal sikre at videre smitte unngås</a:t>
            </a:r>
          </a:p>
          <a:p>
            <a:pPr lvl="1"/>
            <a:r>
              <a:rPr lang="nb-NO" sz="2000"/>
              <a:t>Erstattet Sunnhetsloven fra 1860</a:t>
            </a:r>
          </a:p>
          <a:p>
            <a:pPr marL="457200" lvl="1" indent="0">
              <a:buNone/>
            </a:pPr>
            <a:endParaRPr lang="nb-NO" sz="2000"/>
          </a:p>
        </p:txBody>
      </p:sp>
      <p:grpSp>
        <p:nvGrpSpPr>
          <p:cNvPr id="14" name="Group 7">
            <a:extLst>
              <a:ext uri="{FF2B5EF4-FFF2-40B4-BE49-F238E27FC236}">
                <a16:creationId xmlns:a16="http://schemas.microsoft.com/office/drawing/2014/main" id="{26D12BCC-61D9-328E-F085-BB357865E8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9" name="Rectangle 8">
              <a:extLst>
                <a:ext uri="{FF2B5EF4-FFF2-40B4-BE49-F238E27FC236}">
                  <a16:creationId xmlns:a16="http://schemas.microsoft.com/office/drawing/2014/main" id="{0CE600A4-5138-6E7C-0A6C-3653FBD817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A4652843-24E8-329C-92EE-9B5CA2D4D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6E7CFF7-3CF0-5320-B6AF-58DA7D80B9DF}"/>
              </a:ext>
            </a:extLst>
          </p:cNvPr>
          <p:cNvSpPr>
            <a:spLocks noGrp="1"/>
          </p:cNvSpPr>
          <p:nvPr>
            <p:ph type="title"/>
          </p:nvPr>
        </p:nvSpPr>
        <p:spPr>
          <a:xfrm>
            <a:off x="876693" y="741391"/>
            <a:ext cx="4355265" cy="1616203"/>
          </a:xfrm>
        </p:spPr>
        <p:txBody>
          <a:bodyPr anchor="b">
            <a:normAutofit/>
          </a:bodyPr>
          <a:lstStyle/>
          <a:p>
            <a:r>
              <a:rPr lang="nb-NO" sz="3200"/>
              <a:t>Sundhedsloven vs Smittevernloven</a:t>
            </a:r>
          </a:p>
        </p:txBody>
      </p:sp>
      <p:sp>
        <p:nvSpPr>
          <p:cNvPr id="3" name="Plassholder for innhold 2">
            <a:extLst>
              <a:ext uri="{FF2B5EF4-FFF2-40B4-BE49-F238E27FC236}">
                <a16:creationId xmlns:a16="http://schemas.microsoft.com/office/drawing/2014/main" id="{BDFE7099-3CAB-F1EB-6A06-CF20AECA5367}"/>
              </a:ext>
            </a:extLst>
          </p:cNvPr>
          <p:cNvSpPr>
            <a:spLocks noGrp="1"/>
          </p:cNvSpPr>
          <p:nvPr>
            <p:ph idx="1"/>
          </p:nvPr>
        </p:nvSpPr>
        <p:spPr>
          <a:xfrm>
            <a:off x="876692" y="2533476"/>
            <a:ext cx="4355265" cy="3447832"/>
          </a:xfrm>
        </p:spPr>
        <p:txBody>
          <a:bodyPr vert="horz" lIns="91440" tIns="45720" rIns="91440" bIns="45720" rtlCol="0" anchor="t">
            <a:normAutofit/>
          </a:bodyPr>
          <a:lstStyle/>
          <a:p>
            <a:r>
              <a:rPr lang="nb-NO" sz="1300"/>
              <a:t>Sundhetsloven kom i 1860</a:t>
            </a:r>
          </a:p>
          <a:p>
            <a:r>
              <a:rPr lang="nb-NO" sz="1300" b="0" i="0">
                <a:effectLst/>
              </a:rPr>
              <a:t>Sundhetsloven var et tidlig folkehelsetiltak. Den industrielle revolusjon og omformingen av Europa utover på1800 tallet gjorde tiltak mot smittsomme sykdommer var nødvendig.</a:t>
            </a:r>
            <a:r>
              <a:rPr lang="nb-NO" sz="1300"/>
              <a:t> </a:t>
            </a:r>
            <a:r>
              <a:rPr lang="nb-NO" sz="1300" b="0" i="0">
                <a:effectLst/>
              </a:rPr>
              <a:t> Dette dannet bakgrunn for et lokalt helsevesen med både faglig og politisk forankring og høy grad av selvstendighet.</a:t>
            </a:r>
            <a:r>
              <a:rPr lang="nb-NO" sz="1300"/>
              <a:t> </a:t>
            </a:r>
            <a:endParaRPr lang="nb-NO" sz="1300" b="0" i="0">
              <a:effectLst/>
              <a:cs typeface="Calibri"/>
            </a:endParaRPr>
          </a:p>
          <a:p>
            <a:r>
              <a:rPr lang="nb-NO" sz="1300" b="0" i="0">
                <a:effectLst/>
              </a:rPr>
              <a:t>Sundhetsloven var for sin tid en fremtidsrettet lov både med hensyn til tidsmessighet, ansvarsfordeling og organisering.</a:t>
            </a:r>
          </a:p>
          <a:p>
            <a:r>
              <a:rPr lang="nb-NO" sz="1300"/>
              <a:t>Sundhetsloven la særlig vekt hva enkelt menneske og samfunnet lokalt kunne gjøre for å bedre helseforholdene</a:t>
            </a:r>
          </a:p>
          <a:p>
            <a:r>
              <a:rPr lang="nb-NO" sz="1300"/>
              <a:t>Smittevernloven legger mere vekt på samfunnets ansvar </a:t>
            </a:r>
          </a:p>
        </p:txBody>
      </p:sp>
      <p:pic>
        <p:nvPicPr>
          <p:cNvPr id="8194" name="Picture 2" descr="Fra kolera til korona: det norske smittevernet mellom motstridende  interesser | Tidsskriftet Michael">
            <a:extLst>
              <a:ext uri="{FF2B5EF4-FFF2-40B4-BE49-F238E27FC236}">
                <a16:creationId xmlns:a16="http://schemas.microsoft.com/office/drawing/2014/main" id="{862C0608-D970-91E5-090B-6C6505683B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108" r="-1" b="10985"/>
          <a:stretch>
            <a:fillRect/>
          </a:stretch>
        </p:blipFill>
        <p:spPr bwMode="auto">
          <a:xfrm>
            <a:off x="6096000" y="10"/>
            <a:ext cx="6095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8213" name="Rectangle 8212">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69424" y="3028872"/>
            <a:ext cx="1559464" cy="6106313"/>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5" name="Rectangle 8214">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15441" y="-3760"/>
            <a:ext cx="2176557" cy="6857999"/>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7" name="Rectangle 8216">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096000" y="5502302"/>
            <a:ext cx="6106314" cy="1359456"/>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219" name="Rectangle 8218">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26892" y="2939627"/>
            <a:ext cx="3162908" cy="3914612"/>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Tree>
    <p:extLst>
      <p:ext uri="{BB962C8B-B14F-4D97-AF65-F5344CB8AC3E}">
        <p14:creationId xmlns:p14="http://schemas.microsoft.com/office/powerpoint/2010/main" val="492411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tel 1"/>
          <p:cNvSpPr>
            <a:spLocks noGrp="1"/>
          </p:cNvSpPr>
          <p:nvPr>
            <p:ph type="title"/>
          </p:nvPr>
        </p:nvSpPr>
        <p:spPr>
          <a:xfrm>
            <a:off x="838200" y="365125"/>
            <a:ext cx="5387502" cy="1325563"/>
          </a:xfrm>
        </p:spPr>
        <p:txBody>
          <a:bodyPr>
            <a:normAutofit/>
          </a:bodyPr>
          <a:lstStyle/>
          <a:p>
            <a:r>
              <a:rPr lang="nb-NO" b="1"/>
              <a:t>Smittevernloven</a:t>
            </a:r>
            <a:br>
              <a:rPr lang="nb-NO"/>
            </a:br>
            <a:endParaRPr lang="nb-NO"/>
          </a:p>
        </p:txBody>
      </p:sp>
      <p:sp>
        <p:nvSpPr>
          <p:cNvPr id="3" name="Plassholder for innhold 2"/>
          <p:cNvSpPr>
            <a:spLocks noGrp="1"/>
          </p:cNvSpPr>
          <p:nvPr>
            <p:ph idx="1"/>
          </p:nvPr>
        </p:nvSpPr>
        <p:spPr>
          <a:xfrm>
            <a:off x="838200" y="1825625"/>
            <a:ext cx="5387502" cy="4351338"/>
          </a:xfrm>
        </p:spPr>
        <p:txBody>
          <a:bodyPr>
            <a:normAutofit/>
          </a:bodyPr>
          <a:lstStyle/>
          <a:p>
            <a:r>
              <a:rPr lang="nb-NO" b="1" dirty="0"/>
              <a:t>Kommunens oppgave </a:t>
            </a:r>
            <a:r>
              <a:rPr lang="nb-NO" dirty="0"/>
              <a:t>–</a:t>
            </a:r>
          </a:p>
          <a:p>
            <a:pPr marL="457200" lvl="1" indent="0">
              <a:buNone/>
            </a:pPr>
            <a:r>
              <a:rPr lang="nb-NO" b="1" dirty="0"/>
              <a:t>Skal sørge for at alle som bor eller oppholder seg i kommunen </a:t>
            </a:r>
            <a:r>
              <a:rPr lang="nb-NO" b="1" dirty="0" err="1"/>
              <a:t>mht</a:t>
            </a:r>
            <a:r>
              <a:rPr lang="nb-NO" b="1" dirty="0"/>
              <a:t> smittsom sykdom </a:t>
            </a:r>
            <a:r>
              <a:rPr lang="nb-NO" dirty="0"/>
              <a:t>.</a:t>
            </a:r>
          </a:p>
          <a:p>
            <a:pPr lvl="1"/>
            <a:r>
              <a:rPr lang="nb-NO" dirty="0"/>
              <a:t>være sikret forebyggende tiltak </a:t>
            </a:r>
          </a:p>
          <a:p>
            <a:pPr lvl="1"/>
            <a:r>
              <a:rPr lang="nb-NO" dirty="0"/>
              <a:t>undersøkelsesmuligheter </a:t>
            </a:r>
          </a:p>
          <a:p>
            <a:pPr lvl="1"/>
            <a:r>
              <a:rPr lang="nb-NO" dirty="0"/>
              <a:t>behandling og pleie utenfor institusjon </a:t>
            </a:r>
          </a:p>
          <a:p>
            <a:pPr lvl="1"/>
            <a:r>
              <a:rPr lang="nb-NO" dirty="0"/>
              <a:t>pleie i sykehjem eller annen kommunal helseinstitusjon.</a:t>
            </a:r>
          </a:p>
        </p:txBody>
      </p:sp>
      <p:pic>
        <p:nvPicPr>
          <p:cNvPr id="1026" name="Picture 2" descr="Strengere nasjonale smitteverntiltak - Lunner kommune">
            <a:extLst>
              <a:ext uri="{FF2B5EF4-FFF2-40B4-BE49-F238E27FC236}">
                <a16:creationId xmlns:a16="http://schemas.microsoft.com/office/drawing/2014/main" id="{9FC4DB30-7344-19DE-64A2-22E2D9DBFC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6" r="1" b="1"/>
          <a:stretch>
            <a:fillRect/>
          </a:stretch>
        </p:blipFill>
        <p:spPr bwMode="auto">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extLst>
            <a:ext uri="{909E8E84-426E-40DD-AFC4-6F175D3DCCD1}">
              <a14:hiddenFill xmlns:a14="http://schemas.microsoft.com/office/drawing/2010/main">
                <a:solidFill>
                  <a:srgbClr val="FFFFFF"/>
                </a:solidFill>
              </a14:hiddenFill>
            </a:ext>
          </a:extLst>
        </p:spPr>
      </p:pic>
      <p:sp>
        <p:nvSpPr>
          <p:cNvPr id="1040"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42"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36" name="Rectangle 35">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8" name="Rectangle 37">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tel 1"/>
          <p:cNvSpPr>
            <a:spLocks noGrp="1"/>
          </p:cNvSpPr>
          <p:nvPr>
            <p:ph type="title"/>
          </p:nvPr>
        </p:nvSpPr>
        <p:spPr>
          <a:xfrm>
            <a:off x="755484" y="739835"/>
            <a:ext cx="3702580" cy="1616203"/>
          </a:xfrm>
        </p:spPr>
        <p:txBody>
          <a:bodyPr anchor="b">
            <a:normAutofit/>
          </a:bodyPr>
          <a:lstStyle/>
          <a:p>
            <a:r>
              <a:rPr lang="nb-NO" sz="3200" b="1">
                <a:solidFill>
                  <a:srgbClr val="FFFFFF"/>
                </a:solidFill>
              </a:rPr>
              <a:t>Smittevernloven</a:t>
            </a:r>
            <a:br>
              <a:rPr lang="nb-NO" sz="3200">
                <a:solidFill>
                  <a:srgbClr val="FFFFFF"/>
                </a:solidFill>
              </a:rPr>
            </a:br>
            <a:endParaRPr lang="nb-NO" sz="3200">
              <a:solidFill>
                <a:srgbClr val="FFFFFF"/>
              </a:solidFill>
            </a:endParaRPr>
          </a:p>
        </p:txBody>
      </p:sp>
      <p:sp>
        <p:nvSpPr>
          <p:cNvPr id="3" name="Plassholder for innhold 2"/>
          <p:cNvSpPr>
            <a:spLocks noGrp="1"/>
          </p:cNvSpPr>
          <p:nvPr>
            <p:ph idx="1"/>
          </p:nvPr>
        </p:nvSpPr>
        <p:spPr>
          <a:xfrm>
            <a:off x="755484" y="2459116"/>
            <a:ext cx="3702579" cy="3524823"/>
          </a:xfrm>
        </p:spPr>
        <p:txBody>
          <a:bodyPr>
            <a:normAutofit/>
          </a:bodyPr>
          <a:lstStyle/>
          <a:p>
            <a:r>
              <a:rPr lang="nb-NO" sz="1700" b="1" dirty="0">
                <a:solidFill>
                  <a:srgbClr val="FFFFFF"/>
                </a:solidFill>
              </a:rPr>
              <a:t>Kommunelegens oppgave – smittevernlege</a:t>
            </a:r>
          </a:p>
          <a:p>
            <a:pPr lvl="1"/>
            <a:r>
              <a:rPr lang="nb-NO" sz="1700" dirty="0">
                <a:solidFill>
                  <a:srgbClr val="FFFFFF"/>
                </a:solidFill>
              </a:rPr>
              <a:t>Smittevernplan</a:t>
            </a:r>
          </a:p>
          <a:p>
            <a:pPr lvl="1"/>
            <a:r>
              <a:rPr lang="nb-NO" sz="1700" dirty="0">
                <a:solidFill>
                  <a:srgbClr val="FFFFFF"/>
                </a:solidFill>
              </a:rPr>
              <a:t>Løpende oversikt over allmenfarlige smittsomme sykdommer</a:t>
            </a:r>
          </a:p>
          <a:p>
            <a:pPr lvl="1"/>
            <a:r>
              <a:rPr lang="nb-NO" sz="1700" dirty="0">
                <a:solidFill>
                  <a:srgbClr val="FFFFFF"/>
                </a:solidFill>
              </a:rPr>
              <a:t>Plan for forebyggende tiltak</a:t>
            </a:r>
          </a:p>
          <a:p>
            <a:pPr lvl="1"/>
            <a:r>
              <a:rPr lang="nb-NO" sz="1700" dirty="0">
                <a:solidFill>
                  <a:srgbClr val="FFFFFF"/>
                </a:solidFill>
              </a:rPr>
              <a:t>Bistå kommunen , helsepersonell m.fl. i arbeidet mot smittsomme sykdommer</a:t>
            </a:r>
          </a:p>
          <a:p>
            <a:pPr lvl="1"/>
            <a:r>
              <a:rPr lang="nb-NO" sz="1700" dirty="0">
                <a:solidFill>
                  <a:srgbClr val="FFFFFF"/>
                </a:solidFill>
              </a:rPr>
              <a:t>Gi informasjon og råd til befolkningen om smittsomme sykdommer</a:t>
            </a:r>
          </a:p>
        </p:txBody>
      </p:sp>
      <p:pic>
        <p:nvPicPr>
          <p:cNvPr id="7" name="Bilde 6">
            <a:extLst>
              <a:ext uri="{FF2B5EF4-FFF2-40B4-BE49-F238E27FC236}">
                <a16:creationId xmlns:a16="http://schemas.microsoft.com/office/drawing/2014/main" id="{5C1668DF-861D-1931-0304-4D2D57DC1901}"/>
              </a:ext>
            </a:extLst>
          </p:cNvPr>
          <p:cNvPicPr>
            <a:picLocks noChangeAspect="1"/>
          </p:cNvPicPr>
          <p:nvPr/>
        </p:nvPicPr>
        <p:blipFill rotWithShape="1">
          <a:blip r:embed="rId2"/>
          <a:srcRect b="15625"/>
          <a:stretch>
            <a:fillRect/>
          </a:stretch>
        </p:blipFill>
        <p:spPr>
          <a:xfrm>
            <a:off x="6360462" y="787114"/>
            <a:ext cx="4696686" cy="528377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655439-5C51-6703-E6D9-2CE8E96BE534}"/>
              </a:ext>
            </a:extLst>
          </p:cNvPr>
          <p:cNvSpPr>
            <a:spLocks noGrp="1"/>
          </p:cNvSpPr>
          <p:nvPr>
            <p:ph type="title"/>
          </p:nvPr>
        </p:nvSpPr>
        <p:spPr/>
        <p:txBody>
          <a:bodyPr vert="horz" lIns="91440" tIns="45720" rIns="91440" bIns="45720" rtlCol="0">
            <a:normAutofit/>
          </a:bodyPr>
          <a:lstStyle/>
          <a:p>
            <a:r>
              <a:rPr lang="en-US" sz="4000" b="1" kern="1200" dirty="0" err="1">
                <a:latin typeface="+mj-lt"/>
                <a:ea typeface="+mj-ea"/>
                <a:cs typeface="+mj-cs"/>
              </a:rPr>
              <a:t>Smittevernloven</a:t>
            </a:r>
            <a:br>
              <a:rPr lang="en-US" sz="4000" kern="1200" dirty="0">
                <a:latin typeface="+mj-lt"/>
                <a:ea typeface="+mj-ea"/>
                <a:cs typeface="+mj-cs"/>
              </a:rPr>
            </a:br>
            <a:r>
              <a:rPr lang="en-US" sz="4000" kern="1200" dirty="0" err="1">
                <a:latin typeface="+mj-lt"/>
                <a:ea typeface="+mj-ea"/>
                <a:cs typeface="+mj-cs"/>
              </a:rPr>
              <a:t>Definerer</a:t>
            </a:r>
            <a:r>
              <a:rPr lang="en-US" sz="4000" kern="1200" dirty="0">
                <a:latin typeface="+mj-lt"/>
                <a:ea typeface="+mj-ea"/>
                <a:cs typeface="+mj-cs"/>
              </a:rPr>
              <a:t> </a:t>
            </a:r>
            <a:r>
              <a:rPr lang="en-US" sz="4000" kern="1200" dirty="0" err="1">
                <a:latin typeface="+mj-lt"/>
                <a:ea typeface="+mj-ea"/>
                <a:cs typeface="+mj-cs"/>
              </a:rPr>
              <a:t>oppgaver</a:t>
            </a:r>
            <a:r>
              <a:rPr lang="en-US" sz="4000" kern="1200" dirty="0">
                <a:latin typeface="+mj-lt"/>
                <a:ea typeface="+mj-ea"/>
                <a:cs typeface="+mj-cs"/>
              </a:rPr>
              <a:t> for:</a:t>
            </a:r>
          </a:p>
        </p:txBody>
      </p:sp>
      <p:graphicFrame>
        <p:nvGraphicFramePr>
          <p:cNvPr id="7" name="Plassholder for innhold 2">
            <a:extLst>
              <a:ext uri="{FF2B5EF4-FFF2-40B4-BE49-F238E27FC236}">
                <a16:creationId xmlns:a16="http://schemas.microsoft.com/office/drawing/2014/main" id="{7F531947-3F41-EC0C-6FCB-E82BA416DF05}"/>
              </a:ext>
            </a:extLst>
          </p:cNvPr>
          <p:cNvGraphicFramePr>
            <a:graphicFrameLocks noGrp="1"/>
          </p:cNvGraphicFramePr>
          <p:nvPr>
            <p:ph idx="1"/>
            <p:extLst>
              <p:ext uri="{D42A27DB-BD31-4B8C-83A1-F6EECF244321}">
                <p14:modId xmlns:p14="http://schemas.microsoft.com/office/powerpoint/2010/main" val="422425141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Statsforvalteren er det nye navnet til fylkesmannen ...">
            <a:extLst>
              <a:ext uri="{FF2B5EF4-FFF2-40B4-BE49-F238E27FC236}">
                <a16:creationId xmlns:a16="http://schemas.microsoft.com/office/drawing/2014/main" id="{D6235047-76FA-CA71-EFB4-A59B86F29F8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312285" y="168168"/>
            <a:ext cx="3366164" cy="31681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olkehelseinstituttet | Visuell identitet for alle flater">
            <a:extLst>
              <a:ext uri="{FF2B5EF4-FFF2-40B4-BE49-F238E27FC236}">
                <a16:creationId xmlns:a16="http://schemas.microsoft.com/office/drawing/2014/main" id="{27E88A68-1416-E4C2-DD7E-9DA2609220D8}"/>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8496142" y="3504492"/>
            <a:ext cx="2998450" cy="2813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023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76693" y="741391"/>
            <a:ext cx="4597747" cy="1616203"/>
          </a:xfrm>
        </p:spPr>
        <p:txBody>
          <a:bodyPr anchor="b">
            <a:normAutofit/>
          </a:bodyPr>
          <a:lstStyle/>
          <a:p>
            <a:r>
              <a:rPr lang="nb-NO" sz="3200" b="1"/>
              <a:t>Smittevernloven fortsetter</a:t>
            </a:r>
          </a:p>
        </p:txBody>
      </p:sp>
      <p:sp>
        <p:nvSpPr>
          <p:cNvPr id="3" name="Plassholder for innhold 2"/>
          <p:cNvSpPr>
            <a:spLocks noGrp="1"/>
          </p:cNvSpPr>
          <p:nvPr>
            <p:ph idx="1"/>
          </p:nvPr>
        </p:nvSpPr>
        <p:spPr>
          <a:xfrm>
            <a:off x="876693" y="2533476"/>
            <a:ext cx="4597746" cy="3447832"/>
          </a:xfrm>
        </p:spPr>
        <p:txBody>
          <a:bodyPr anchor="t">
            <a:normAutofit/>
          </a:bodyPr>
          <a:lstStyle/>
          <a:p>
            <a:r>
              <a:rPr lang="nb-NO" sz="2000"/>
              <a:t>En person som er smittet med antatt </a:t>
            </a:r>
            <a:r>
              <a:rPr lang="nb-NO" sz="2000" b="1"/>
              <a:t>allmennfarlig</a:t>
            </a:r>
            <a:r>
              <a:rPr lang="nb-NO" sz="2000"/>
              <a:t> smittsom sykdom skal:</a:t>
            </a:r>
          </a:p>
          <a:p>
            <a:pPr lvl="1"/>
            <a:r>
              <a:rPr lang="nb-NO" sz="2000"/>
              <a:t>Få informasjon</a:t>
            </a:r>
          </a:p>
          <a:p>
            <a:pPr lvl="1"/>
            <a:r>
              <a:rPr lang="nb-NO" sz="2000"/>
              <a:t>Få undersøkelse </a:t>
            </a:r>
          </a:p>
          <a:p>
            <a:pPr lvl="1"/>
            <a:r>
              <a:rPr lang="nb-NO" sz="2000"/>
              <a:t>Få eventuell behandling/vaksine</a:t>
            </a:r>
          </a:p>
          <a:p>
            <a:pPr lvl="1"/>
            <a:r>
              <a:rPr lang="nb-NO" sz="2000"/>
              <a:t>Ha rett til smittevernhjelp</a:t>
            </a:r>
          </a:p>
          <a:p>
            <a:pPr lvl="1"/>
            <a:r>
              <a:rPr lang="nb-NO" sz="2000"/>
              <a:t>Ha plikt til å følge opp pålagte smitteverntiltak. Hvis ikke tiltak følges kan tvang tilpasses</a:t>
            </a:r>
          </a:p>
        </p:txBody>
      </p:sp>
      <p:pic>
        <p:nvPicPr>
          <p:cNvPr id="4100" name="Picture 4" descr="Kort innføring i smittevernloven | Helsekursportalen AS">
            <a:extLst>
              <a:ext uri="{FF2B5EF4-FFF2-40B4-BE49-F238E27FC236}">
                <a16:creationId xmlns:a16="http://schemas.microsoft.com/office/drawing/2014/main" id="{C7993B55-24C9-417A-BA54-1FFB57AF6A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7" b="-2"/>
          <a:stretch>
            <a:fillRect/>
          </a:stretch>
        </p:blipFill>
        <p:spPr bwMode="auto">
          <a:xfrm>
            <a:off x="6096001" y="1843676"/>
            <a:ext cx="5319062" cy="3095566"/>
          </a:xfrm>
          <a:prstGeom prst="rect">
            <a:avLst/>
          </a:prstGeom>
          <a:noFill/>
          <a:extLst>
            <a:ext uri="{909E8E84-426E-40DD-AFC4-6F175D3DCCD1}">
              <a14:hiddenFill xmlns:a14="http://schemas.microsoft.com/office/drawing/2010/main">
                <a:solidFill>
                  <a:srgbClr val="FFFFFF"/>
                </a:solidFill>
              </a14:hiddenFill>
            </a:ext>
          </a:extLst>
        </p:spPr>
      </p:pic>
      <p:grpSp>
        <p:nvGrpSpPr>
          <p:cNvPr id="4119" name="Group 4118">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120" name="Rectangle 4119">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1" name="Rectangle 4120">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FFFC340C-AE14-BE4D-7130-FD04CF0C1917}"/>
              </a:ext>
            </a:extLst>
          </p:cNvPr>
          <p:cNvSpPr>
            <a:spLocks noGrp="1"/>
          </p:cNvSpPr>
          <p:nvPr>
            <p:ph type="title"/>
          </p:nvPr>
        </p:nvSpPr>
        <p:spPr>
          <a:xfrm>
            <a:off x="876693" y="741391"/>
            <a:ext cx="5500810" cy="1616203"/>
          </a:xfrm>
        </p:spPr>
        <p:txBody>
          <a:bodyPr anchor="b">
            <a:normAutofit/>
          </a:bodyPr>
          <a:lstStyle/>
          <a:p>
            <a:r>
              <a:rPr lang="nb-NO" sz="3200"/>
              <a:t>Plikter for smittet person</a:t>
            </a:r>
          </a:p>
        </p:txBody>
      </p:sp>
      <p:sp>
        <p:nvSpPr>
          <p:cNvPr id="7" name="Plassholder for innhold 6">
            <a:extLst>
              <a:ext uri="{FF2B5EF4-FFF2-40B4-BE49-F238E27FC236}">
                <a16:creationId xmlns:a16="http://schemas.microsoft.com/office/drawing/2014/main" id="{9989BDF9-02C4-CC94-E172-BB6664E83858}"/>
              </a:ext>
            </a:extLst>
          </p:cNvPr>
          <p:cNvSpPr>
            <a:spLocks noGrp="1"/>
          </p:cNvSpPr>
          <p:nvPr>
            <p:ph idx="1"/>
          </p:nvPr>
        </p:nvSpPr>
        <p:spPr>
          <a:xfrm>
            <a:off x="876692" y="2533476"/>
            <a:ext cx="5500811" cy="3447832"/>
          </a:xfrm>
        </p:spPr>
        <p:txBody>
          <a:bodyPr anchor="t">
            <a:normAutofit/>
          </a:bodyPr>
          <a:lstStyle/>
          <a:p>
            <a:r>
              <a:rPr lang="nb-NO" sz="2000"/>
              <a:t>En person som tror hen er smittet </a:t>
            </a:r>
            <a:r>
              <a:rPr lang="nb-NO" sz="2000" b="1"/>
              <a:t>av allmennfarlig </a:t>
            </a:r>
            <a:r>
              <a:rPr lang="nb-NO" sz="2000"/>
              <a:t>smittsom sykdom skal gi beskjed til lege</a:t>
            </a:r>
          </a:p>
          <a:p>
            <a:r>
              <a:rPr lang="nb-NO" sz="2000"/>
              <a:t>Personen skal opplyse hvor man tror smitten kommer fra</a:t>
            </a:r>
          </a:p>
          <a:p>
            <a:r>
              <a:rPr lang="nb-NO" sz="2000"/>
              <a:t>Personen har plikt til å ta i mot og følge personlig smitteveiledning</a:t>
            </a:r>
          </a:p>
          <a:p>
            <a:r>
              <a:rPr lang="nb-NO" sz="2000"/>
              <a:t>Plikt til undersøkelse</a:t>
            </a:r>
          </a:p>
          <a:p>
            <a:r>
              <a:rPr lang="nb-NO" sz="2000"/>
              <a:t>Plikt til isolering</a:t>
            </a:r>
          </a:p>
        </p:txBody>
      </p:sp>
      <p:pic>
        <p:nvPicPr>
          <p:cNvPr id="1026" name="Picture 2" descr="En ny person smittet i Lesja - vigga.no">
            <a:extLst>
              <a:ext uri="{FF2B5EF4-FFF2-40B4-BE49-F238E27FC236}">
                <a16:creationId xmlns:a16="http://schemas.microsoft.com/office/drawing/2014/main" id="{1893E383-FDCF-BBB8-1D44-E979C5D45A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4" r="-2" b="-2"/>
          <a:stretch>
            <a:fillRect/>
          </a:stretch>
        </p:blipFill>
        <p:spPr bwMode="auto">
          <a:xfrm>
            <a:off x="7406072" y="-15447"/>
            <a:ext cx="4666226" cy="34478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y person smittet etter arrangement - lister24.no">
            <a:extLst>
              <a:ext uri="{FF2B5EF4-FFF2-40B4-BE49-F238E27FC236}">
                <a16:creationId xmlns:a16="http://schemas.microsoft.com/office/drawing/2014/main" id="{068852B5-1D7B-F34A-27F8-D0D1CB60A6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055" b="1"/>
          <a:stretch>
            <a:fillRect/>
          </a:stretch>
        </p:blipFill>
        <p:spPr bwMode="auto">
          <a:xfrm>
            <a:off x="7406072" y="3429000"/>
            <a:ext cx="4668846" cy="3429000"/>
          </a:xfrm>
          <a:prstGeom prst="rect">
            <a:avLst/>
          </a:prstGeom>
          <a:noFill/>
          <a:extLst>
            <a:ext uri="{909E8E84-426E-40DD-AFC4-6F175D3DCCD1}">
              <a14:hiddenFill xmlns:a14="http://schemas.microsoft.com/office/drawing/2010/main">
                <a:solidFill>
                  <a:srgbClr val="FFFFFF"/>
                </a:solidFill>
              </a14:hiddenFill>
            </a:ext>
          </a:extLst>
        </p:spPr>
      </p:pic>
      <p:grpSp>
        <p:nvGrpSpPr>
          <p:cNvPr id="1051" name="Group 1050">
            <a:extLst>
              <a:ext uri="{FF2B5EF4-FFF2-40B4-BE49-F238E27FC236}">
                <a16:creationId xmlns:a16="http://schemas.microsoft.com/office/drawing/2014/main" id="{9E2F459E-8EB3-985C-3049-33F6B920DE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52" name="Rectangle 1051">
              <a:extLst>
                <a:ext uri="{FF2B5EF4-FFF2-40B4-BE49-F238E27FC236}">
                  <a16:creationId xmlns:a16="http://schemas.microsoft.com/office/drawing/2014/main" id="{A71AB682-1CAC-7672-C637-B014B86EBC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D193956D-B33D-633F-BDBE-3353AA9466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27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85014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ittel 5">
            <a:extLst>
              <a:ext uri="{FF2B5EF4-FFF2-40B4-BE49-F238E27FC236}">
                <a16:creationId xmlns:a16="http://schemas.microsoft.com/office/drawing/2014/main" id="{16110F24-F51F-C8AC-F361-651E08806C6C}"/>
              </a:ext>
            </a:extLst>
          </p:cNvPr>
          <p:cNvSpPr>
            <a:spLocks noGrp="1"/>
          </p:cNvSpPr>
          <p:nvPr>
            <p:ph type="title"/>
          </p:nvPr>
        </p:nvSpPr>
        <p:spPr>
          <a:xfrm>
            <a:off x="1188069" y="381935"/>
            <a:ext cx="4008583" cy="5974414"/>
          </a:xfrm>
        </p:spPr>
        <p:txBody>
          <a:bodyPr anchor="ctr">
            <a:normAutofit/>
          </a:bodyPr>
          <a:lstStyle/>
          <a:p>
            <a:r>
              <a:rPr lang="nb-NO" sz="3800" b="1" i="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Møteforbud, stenging av virksomhet, begrensning i kommunikasjon, isolering og smittesanering</a:t>
            </a:r>
            <a:br>
              <a:rPr lang="nb-NO" sz="38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nb-NO" sz="3800">
              <a:solidFill>
                <a:srgbClr val="FFFFFF"/>
              </a:solidFill>
            </a:endParaRPr>
          </a:p>
        </p:txBody>
      </p:sp>
      <p:grpSp>
        <p:nvGrpSpPr>
          <p:cNvPr id="31" name="Group 30">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3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3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3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7" name="Plassholder for innhold 6">
            <a:extLst>
              <a:ext uri="{FF2B5EF4-FFF2-40B4-BE49-F238E27FC236}">
                <a16:creationId xmlns:a16="http://schemas.microsoft.com/office/drawing/2014/main" id="{B48D9293-0817-3099-9F4C-2DEB517E0588}"/>
              </a:ext>
            </a:extLst>
          </p:cNvPr>
          <p:cNvSpPr>
            <a:spLocks noGrp="1"/>
          </p:cNvSpPr>
          <p:nvPr>
            <p:ph idx="1"/>
          </p:nvPr>
        </p:nvSpPr>
        <p:spPr>
          <a:xfrm>
            <a:off x="6297233" y="518400"/>
            <a:ext cx="4771607" cy="5837949"/>
          </a:xfrm>
        </p:spPr>
        <p:txBody>
          <a:bodyPr vert="horz" lIns="91440" tIns="45720" rIns="91440" bIns="45720" rtlCol="0" anchor="ctr">
            <a:normAutofit/>
          </a:bodyPr>
          <a:lstStyle/>
          <a:p>
            <a:r>
              <a:rPr lang="nb-NO" sz="1700" b="0" i="0">
                <a:solidFill>
                  <a:schemeClr val="tx1">
                    <a:alpha val="80000"/>
                  </a:schemeClr>
                </a:solidFill>
                <a:effectLst/>
                <a:latin typeface="Helvetica Neue"/>
              </a:rPr>
              <a:t>Når det er nødvendig for å forebygge en allmennfarlig smittsom sykdom eller for å motvirke at den blir overført, kan kommunestyret vedta:</a:t>
            </a:r>
          </a:p>
          <a:p>
            <a:pPr lvl="1"/>
            <a:r>
              <a:rPr lang="nb-NO" sz="1700" b="0" i="0">
                <a:solidFill>
                  <a:schemeClr val="tx1">
                    <a:alpha val="80000"/>
                  </a:schemeClr>
                </a:solidFill>
                <a:effectLst/>
                <a:latin typeface="Helvetica Neue"/>
              </a:rPr>
              <a:t>forbud mot møter og sammenkomster eller påbud om andre begrensninger i den sosiale omgangen overalt der mennesker er samlet,</a:t>
            </a:r>
            <a:endParaRPr lang="nb-NO" sz="1700">
              <a:solidFill>
                <a:schemeClr val="tx1">
                  <a:alpha val="80000"/>
                </a:schemeClr>
              </a:solidFill>
              <a:latin typeface="Helvetica Neue"/>
            </a:endParaRPr>
          </a:p>
          <a:p>
            <a:pPr lvl="1"/>
            <a:r>
              <a:rPr lang="nb-NO" sz="1700" b="0" i="0">
                <a:solidFill>
                  <a:schemeClr val="tx1">
                    <a:alpha val="80000"/>
                  </a:schemeClr>
                </a:solidFill>
                <a:effectLst/>
                <a:latin typeface="Helvetica Neue"/>
              </a:rPr>
              <a:t>stans eller begrensninger i kommunikasjoner,</a:t>
            </a:r>
          </a:p>
          <a:p>
            <a:pPr lvl="1"/>
            <a:r>
              <a:rPr lang="nb-NO" sz="1700" b="0" i="0">
                <a:solidFill>
                  <a:schemeClr val="tx1">
                    <a:alpha val="80000"/>
                  </a:schemeClr>
                </a:solidFill>
                <a:effectLst/>
                <a:latin typeface="Helvetica Neue"/>
              </a:rPr>
              <a:t>isolering av personer i geografisk avgrensede områder eller andre begrensninger i deres bevegelsesfrihet i opptil sju dager om gangen,</a:t>
            </a:r>
            <a:endParaRPr lang="nb-NO" sz="1700">
              <a:solidFill>
                <a:schemeClr val="tx1">
                  <a:alpha val="80000"/>
                </a:schemeClr>
              </a:solidFill>
              <a:latin typeface="Helvetica Neue"/>
            </a:endParaRPr>
          </a:p>
          <a:p>
            <a:pPr lvl="1"/>
            <a:r>
              <a:rPr lang="nb-NO" sz="1700" b="0" i="0">
                <a:solidFill>
                  <a:schemeClr val="tx1">
                    <a:alpha val="80000"/>
                  </a:schemeClr>
                </a:solidFill>
                <a:effectLst/>
                <a:latin typeface="Helvetica Neue"/>
              </a:rPr>
              <a:t>pålegg til private eller offentlige om rengjøring, desinfeksjon eller destruksjon av gjenstander eller lokaler. Pålegget kan også gå ut på avliving av selskapsdyr, utrydding av rotter og andre skadedyr, avlusing eller annen smittesanering.</a:t>
            </a:r>
            <a:endParaRPr lang="nb-NO" sz="1700">
              <a:solidFill>
                <a:schemeClr val="tx1">
                  <a:alpha val="80000"/>
                </a:schemeClr>
              </a:solidFill>
            </a:endParaRPr>
          </a:p>
        </p:txBody>
      </p:sp>
      <p:cxnSp>
        <p:nvCxnSpPr>
          <p:cNvPr id="36" name="Straight Connector 3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6311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ittel 5">
            <a:extLst>
              <a:ext uri="{FF2B5EF4-FFF2-40B4-BE49-F238E27FC236}">
                <a16:creationId xmlns:a16="http://schemas.microsoft.com/office/drawing/2014/main" id="{1D6B4A4B-FE33-CEBC-F2DE-0469875EB978}"/>
              </a:ext>
            </a:extLst>
          </p:cNvPr>
          <p:cNvSpPr>
            <a:spLocks noGrp="1"/>
          </p:cNvSpPr>
          <p:nvPr>
            <p:ph type="title"/>
          </p:nvPr>
        </p:nvSpPr>
        <p:spPr>
          <a:xfrm>
            <a:off x="1188069" y="381935"/>
            <a:ext cx="4008583" cy="5974414"/>
          </a:xfrm>
        </p:spPr>
        <p:txBody>
          <a:bodyPr anchor="ctr">
            <a:normAutofit/>
          </a:bodyPr>
          <a:lstStyle/>
          <a:p>
            <a:r>
              <a:rPr lang="nb-NO" sz="3800" b="1" kern="0">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Andre smitteverntiltak</a:t>
            </a:r>
            <a:br>
              <a:rPr lang="nb-NO" sz="3800" kern="1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nb-NO" sz="3800">
              <a:solidFill>
                <a:srgbClr val="FFFFFF"/>
              </a:solidFill>
            </a:endParaRPr>
          </a:p>
        </p:txBody>
      </p:sp>
      <p:grpSp>
        <p:nvGrpSpPr>
          <p:cNvPr id="59" name="Group 58">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6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6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6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5" name="Plassholder for innhold 6">
            <a:extLst>
              <a:ext uri="{FF2B5EF4-FFF2-40B4-BE49-F238E27FC236}">
                <a16:creationId xmlns:a16="http://schemas.microsoft.com/office/drawing/2014/main" id="{AFE1CC1C-A3F0-515D-ACF6-DE673F6A2B1D}"/>
              </a:ext>
            </a:extLst>
          </p:cNvPr>
          <p:cNvSpPr>
            <a:spLocks noGrp="1"/>
          </p:cNvSpPr>
          <p:nvPr>
            <p:ph idx="1"/>
          </p:nvPr>
        </p:nvSpPr>
        <p:spPr>
          <a:xfrm>
            <a:off x="6297233" y="518400"/>
            <a:ext cx="4771607" cy="5837949"/>
          </a:xfrm>
        </p:spPr>
        <p:txBody>
          <a:bodyPr anchor="ctr">
            <a:normAutofit/>
          </a:bodyPr>
          <a:lstStyle/>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Møteforbud, stenging av virksomhet, begrensning i kommunikasjon, isolering og smittesanering</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Forbud mot utførelse av arbeid m.m.</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Karantenebestemmelser</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Transport av smittefarlig materiale</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Obduksjon </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Gravferd og transport av lik</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Sykehusinfeksjoner</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Massemedier – informasjonsplikt</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Plikt for helsepersonell til å gjennomgå opplæring, følge faglige retningslinjer og gjennomføre tiltak</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Bef>
                <a:spcPts val="750"/>
              </a:spcBef>
              <a:spcAft>
                <a:spcPts val="750"/>
              </a:spcAft>
            </a:pPr>
            <a:r>
              <a:rPr lang="nb-NO" sz="1700" b="1" i="1" kern="0" dirty="0">
                <a:solidFill>
                  <a:schemeClr val="tx1">
                    <a:alpha val="80000"/>
                  </a:schemeClr>
                </a:solidFill>
                <a:effectLst/>
                <a:latin typeface="Helvetica" panose="020B0604020202020204" pitchFamily="34" charset="0"/>
                <a:ea typeface="Times New Roman" panose="02020603050405020304" pitchFamily="18" charset="0"/>
                <a:cs typeface="Times New Roman" panose="02020603050405020304" pitchFamily="18" charset="0"/>
              </a:rPr>
              <a:t>Informasjonsplikt og bistandsplikt for andre myndigheter</a:t>
            </a:r>
            <a:endParaRPr lang="nb-NO" sz="1700" kern="1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nb-NO" sz="1700" dirty="0">
              <a:solidFill>
                <a:schemeClr val="tx1">
                  <a:alpha val="80000"/>
                </a:schemeClr>
              </a:solidFill>
            </a:endParaRPr>
          </a:p>
        </p:txBody>
      </p:sp>
      <p:cxnSp>
        <p:nvCxnSpPr>
          <p:cNvPr id="64" name="Straight Connector 6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320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5AAFFC5-BC4E-E2DD-2F0D-3DD404D2F1BE}"/>
              </a:ext>
            </a:extLst>
          </p:cNvPr>
          <p:cNvSpPr>
            <a:spLocks noGrp="1"/>
          </p:cNvSpPr>
          <p:nvPr>
            <p:ph type="title"/>
          </p:nvPr>
        </p:nvSpPr>
        <p:spPr>
          <a:xfrm>
            <a:off x="572493" y="238539"/>
            <a:ext cx="11018520" cy="1434415"/>
          </a:xfrm>
        </p:spPr>
        <p:txBody>
          <a:bodyPr anchor="b">
            <a:normAutofit/>
          </a:bodyPr>
          <a:lstStyle/>
          <a:p>
            <a:r>
              <a:rPr lang="nb-NO" sz="5000" dirty="0"/>
              <a:t>Smitteoppsporing smittevernloven</a:t>
            </a:r>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1E113BE5-D4DC-3EF6-A56D-A93B3A1F1EA8}"/>
              </a:ext>
            </a:extLst>
          </p:cNvPr>
          <p:cNvSpPr>
            <a:spLocks noGrp="1"/>
          </p:cNvSpPr>
          <p:nvPr>
            <p:ph idx="1"/>
          </p:nvPr>
        </p:nvSpPr>
        <p:spPr>
          <a:xfrm>
            <a:off x="572493" y="2071316"/>
            <a:ext cx="6713552" cy="4119172"/>
          </a:xfrm>
        </p:spPr>
        <p:txBody>
          <a:bodyPr anchor="t">
            <a:normAutofit/>
          </a:bodyPr>
          <a:lstStyle/>
          <a:p>
            <a:r>
              <a:rPr lang="nb-NO" sz="2200" b="0" i="0" dirty="0">
                <a:effectLst/>
                <a:latin typeface="plus-jakarta-sans"/>
              </a:rPr>
              <a:t>Smitteoppsporing innebærer tiltak for å finne personer som kan være i risiko for å ha blitt smittet med en infeksjon</a:t>
            </a:r>
          </a:p>
          <a:p>
            <a:r>
              <a:rPr lang="nb-NO" sz="2200" b="0" i="0" dirty="0">
                <a:effectLst/>
                <a:latin typeface="plus-jakarta-sans"/>
              </a:rPr>
              <a:t>Smitteoppsporing er avgjørende for å redusere videre smitte. </a:t>
            </a:r>
            <a:endParaRPr lang="nb-NO" sz="2200" dirty="0">
              <a:latin typeface="plus-jakarta-sans"/>
            </a:endParaRPr>
          </a:p>
          <a:p>
            <a:r>
              <a:rPr lang="nb-NO" sz="2200" b="0" i="0" dirty="0">
                <a:effectLst/>
                <a:latin typeface="plus-jakarta-sans"/>
              </a:rPr>
              <a:t>Smittevernloven har klare bestemmelser om pasientens plikt til å delta i og legens plikt til å foreta smitteoppsporing</a:t>
            </a:r>
            <a:endParaRPr lang="nb-NO" sz="2200" dirty="0"/>
          </a:p>
        </p:txBody>
      </p:sp>
      <p:pic>
        <p:nvPicPr>
          <p:cNvPr id="1026" name="Picture 2" descr="Figur 2 Andel smittede og syke (%) funnet i smitteoppsporingen rundt det første tuberkulosetilfellet ved utdanningsinstitusjonen, etter anslått eksponeringstid. For 34 av de 319 undersøkte var smittestatus ikke konkludert">
            <a:extLst>
              <a:ext uri="{FF2B5EF4-FFF2-40B4-BE49-F238E27FC236}">
                <a16:creationId xmlns:a16="http://schemas.microsoft.com/office/drawing/2014/main" id="{94A0A9ED-F233-4D00-62A7-89599BA976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62" r="1230" b="-3"/>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29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7910283" y="741391"/>
            <a:ext cx="3397017" cy="1616203"/>
          </a:xfrm>
        </p:spPr>
        <p:txBody>
          <a:bodyPr vert="horz" lIns="91440" tIns="45720" rIns="91440" bIns="45720" rtlCol="0" anchor="b">
            <a:normAutofit/>
          </a:bodyPr>
          <a:lstStyle/>
          <a:p>
            <a:r>
              <a:rPr lang="en-US" sz="3200" kern="1200">
                <a:latin typeface="+mj-lt"/>
                <a:ea typeface="+mj-ea"/>
                <a:cs typeface="+mj-cs"/>
              </a:rPr>
              <a:t>Målet ved smitteoppsporing</a:t>
            </a:r>
          </a:p>
        </p:txBody>
      </p:sp>
      <p:pic>
        <p:nvPicPr>
          <p:cNvPr id="2050" name="Picture 2" descr="Smitteoppsporing i helseinstitusjoner Brita Askeland Winje ...">
            <a:extLst>
              <a:ext uri="{FF2B5EF4-FFF2-40B4-BE49-F238E27FC236}">
                <a16:creationId xmlns:a16="http://schemas.microsoft.com/office/drawing/2014/main" id="{5A86F931-4ED4-4743-8657-06BEF7D7FA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716" b="-2"/>
          <a:stretch>
            <a:fillRect/>
          </a:stretch>
        </p:blipFill>
        <p:spPr bwMode="auto">
          <a:xfrm>
            <a:off x="884698" y="877413"/>
            <a:ext cx="6406903" cy="5043096"/>
          </a:xfrm>
          <a:prstGeom prst="rect">
            <a:avLst/>
          </a:prstGeom>
          <a:noFill/>
          <a:extLst>
            <a:ext uri="{909E8E84-426E-40DD-AFC4-6F175D3DCCD1}">
              <a14:hiddenFill xmlns:a14="http://schemas.microsoft.com/office/drawing/2010/main">
                <a:solidFill>
                  <a:srgbClr val="FFFFFF"/>
                </a:solidFill>
              </a14:hiddenFill>
            </a:ext>
          </a:extLst>
        </p:spPr>
      </p:pic>
      <p:grpSp>
        <p:nvGrpSpPr>
          <p:cNvPr id="2070" name="Group 2069">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4697" y="5858828"/>
            <a:ext cx="6406903" cy="123363"/>
            <a:chOff x="7015162" y="5858828"/>
            <a:chExt cx="4300544" cy="123363"/>
          </a:xfrm>
        </p:grpSpPr>
        <p:sp>
          <p:nvSpPr>
            <p:cNvPr id="2071" name="Rectangle 2070">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2" name="Rectangle 2071">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Plassholder for tekst 3">
            <a:extLst>
              <a:ext uri="{FF2B5EF4-FFF2-40B4-BE49-F238E27FC236}">
                <a16:creationId xmlns:a16="http://schemas.microsoft.com/office/drawing/2014/main" id="{9D2F85C5-4EF9-49EF-9760-C6E378EAABC5}"/>
              </a:ext>
            </a:extLst>
          </p:cNvPr>
          <p:cNvSpPr>
            <a:spLocks noGrp="1"/>
          </p:cNvSpPr>
          <p:nvPr>
            <p:ph idx="1"/>
          </p:nvPr>
        </p:nvSpPr>
        <p:spPr>
          <a:xfrm>
            <a:off x="7910284" y="2533476"/>
            <a:ext cx="3405415" cy="3447832"/>
          </a:xfrm>
        </p:spPr>
        <p:txBody>
          <a:bodyPr vert="horz" lIns="91440" tIns="45720" rIns="91440" bIns="45720" rtlCol="0" anchor="t">
            <a:normAutofit/>
          </a:bodyPr>
          <a:lstStyle/>
          <a:p>
            <a:pPr indent="-228600">
              <a:buFont typeface="Arial" panose="020B0604020202020204" pitchFamily="34" charset="0"/>
              <a:buChar char="•"/>
            </a:pPr>
            <a:r>
              <a:rPr lang="en-US" sz="1700" b="1"/>
              <a:t>Sykdomsutbrudd</a:t>
            </a:r>
          </a:p>
          <a:p>
            <a:pPr marL="742950" lvl="1" indent="-228600">
              <a:buFont typeface="Arial" panose="020B0604020202020204" pitchFamily="34" charset="0"/>
              <a:buChar char="•"/>
            </a:pPr>
            <a:r>
              <a:rPr lang="en-US" sz="1700"/>
              <a:t>Finn indexpasient</a:t>
            </a:r>
          </a:p>
          <a:p>
            <a:pPr marL="742950" lvl="1" indent="-228600">
              <a:buFont typeface="Arial" panose="020B0604020202020204" pitchFamily="34" charset="0"/>
              <a:buChar char="•"/>
            </a:pPr>
            <a:r>
              <a:rPr lang="en-US" sz="1700"/>
              <a:t>Lete etter opprinnelig smittekilde</a:t>
            </a:r>
          </a:p>
          <a:p>
            <a:pPr marL="742950" lvl="1" indent="-228600">
              <a:buFont typeface="Arial" panose="020B0604020202020204" pitchFamily="34" charset="0"/>
              <a:buChar char="•"/>
            </a:pPr>
            <a:r>
              <a:rPr lang="en-US" sz="1700"/>
              <a:t>Definere nærkontakter – teste alle med symtommer</a:t>
            </a:r>
          </a:p>
          <a:p>
            <a:pPr marL="742950" lvl="1" indent="-228600">
              <a:buFont typeface="Arial" panose="020B0604020202020204" pitchFamily="34" charset="0"/>
              <a:buChar char="•"/>
            </a:pPr>
            <a:r>
              <a:rPr lang="en-US" sz="1700"/>
              <a:t>Finne andre syke</a:t>
            </a:r>
          </a:p>
          <a:p>
            <a:pPr marL="742950" lvl="1" indent="-228600">
              <a:buFont typeface="Arial" panose="020B0604020202020204" pitchFamily="34" charset="0"/>
              <a:buChar char="•"/>
            </a:pPr>
            <a:r>
              <a:rPr lang="en-US" sz="1700"/>
              <a:t>Identifisere smittede og isolerere disse</a:t>
            </a:r>
          </a:p>
          <a:p>
            <a:pPr marL="742950" lvl="1" indent="-228600">
              <a:buFont typeface="Arial" panose="020B0604020202020204" pitchFamily="34" charset="0"/>
              <a:buChar char="•"/>
            </a:pPr>
            <a:r>
              <a:rPr lang="en-US" sz="1700"/>
              <a:t>Redusere videre smittespredning</a:t>
            </a:r>
          </a:p>
          <a:p>
            <a:pPr marL="285750" indent="-228600">
              <a:buFont typeface="Arial" panose="020B0604020202020204" pitchFamily="34" charset="0"/>
              <a:buChar char="•"/>
            </a:pPr>
            <a:endParaRPr lang="en-US" sz="17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5" y="318582"/>
            <a:ext cx="4556762" cy="2028511"/>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D9040503-7523-4F68-98D8-AEB9EDCBCBFC}"/>
              </a:ext>
            </a:extLst>
          </p:cNvPr>
          <p:cNvSpPr>
            <a:spLocks noGrp="1"/>
          </p:cNvSpPr>
          <p:nvPr>
            <p:ph type="title"/>
          </p:nvPr>
        </p:nvSpPr>
        <p:spPr>
          <a:xfrm>
            <a:off x="641776" y="637523"/>
            <a:ext cx="3941121" cy="1386733"/>
          </a:xfrm>
        </p:spPr>
        <p:txBody>
          <a:bodyPr vert="horz" lIns="91440" tIns="45720" rIns="91440" bIns="45720" rtlCol="0">
            <a:normAutofit/>
          </a:bodyPr>
          <a:lstStyle/>
          <a:p>
            <a:br>
              <a:rPr lang="en-US" sz="1200" b="1" kern="1200">
                <a:solidFill>
                  <a:srgbClr val="FFFFFF"/>
                </a:solidFill>
                <a:latin typeface="+mj-lt"/>
                <a:ea typeface="+mj-ea"/>
                <a:cs typeface="+mj-cs"/>
              </a:rPr>
            </a:br>
            <a:br>
              <a:rPr lang="en-US" sz="1200" b="1" kern="1200">
                <a:solidFill>
                  <a:srgbClr val="FFFFFF"/>
                </a:solidFill>
                <a:latin typeface="+mj-lt"/>
                <a:ea typeface="+mj-ea"/>
                <a:cs typeface="+mj-cs"/>
              </a:rPr>
            </a:br>
            <a:br>
              <a:rPr lang="en-US" sz="1200" b="1" kern="1200">
                <a:solidFill>
                  <a:srgbClr val="FFFFFF"/>
                </a:solidFill>
                <a:latin typeface="+mj-lt"/>
                <a:ea typeface="+mj-ea"/>
                <a:cs typeface="+mj-cs"/>
              </a:rPr>
            </a:br>
            <a:r>
              <a:rPr lang="en-US" sz="1200" b="1">
                <a:solidFill>
                  <a:srgbClr val="FFFFFF"/>
                </a:solidFill>
              </a:rPr>
              <a:t>Smitteoppsporing- første kjente tilfelle av systematisk smitteoppsporing</a:t>
            </a:r>
            <a:br>
              <a:rPr lang="en-US" sz="1200" b="1" kern="1200">
                <a:solidFill>
                  <a:srgbClr val="FFFFFF"/>
                </a:solidFill>
                <a:latin typeface="+mj-lt"/>
                <a:ea typeface="+mj-ea"/>
                <a:cs typeface="+mj-cs"/>
              </a:rPr>
            </a:br>
            <a:br>
              <a:rPr lang="en-US" sz="1200" b="1" kern="1200">
                <a:solidFill>
                  <a:srgbClr val="FFFFFF"/>
                </a:solidFill>
                <a:latin typeface="+mj-lt"/>
                <a:ea typeface="+mj-ea"/>
                <a:cs typeface="+mj-cs"/>
              </a:rPr>
            </a:br>
            <a:endParaRPr lang="en-US" sz="1200" b="1" kern="1200">
              <a:solidFill>
                <a:srgbClr val="FFFFFF"/>
              </a:solidFill>
              <a:latin typeface="+mj-lt"/>
              <a:ea typeface="+mj-ea"/>
              <a:cs typeface="+mj-cs"/>
            </a:endParaRPr>
          </a:p>
        </p:txBody>
      </p:sp>
      <p:pic>
        <p:nvPicPr>
          <p:cNvPr id="14" name="Plassholder for innhold 13" descr="Et bilde som inneholder tekst, plakett, Minneplakett, Font">
            <a:extLst>
              <a:ext uri="{FF2B5EF4-FFF2-40B4-BE49-F238E27FC236}">
                <a16:creationId xmlns:a16="http://schemas.microsoft.com/office/drawing/2014/main" id="{BC9CEC36-648A-23A9-174E-BEAC22479DD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88382" y="417826"/>
            <a:ext cx="4035451" cy="1594003"/>
          </a:xfrm>
          <a:prstGeom prst="rect">
            <a:avLst/>
          </a:prstGeom>
        </p:spPr>
      </p:pic>
      <p:pic>
        <p:nvPicPr>
          <p:cNvPr id="8" name="Picture 10" descr="Bilderesultat for john snow kolera"/>
          <p:cNvPicPr>
            <a:picLocks noGrp="1" noChangeAspect="1" noChangeArrowheads="1"/>
          </p:cNvPicPr>
          <p:nvPr>
            <p:ph type="pic" idx="4294967295"/>
          </p:nvPr>
        </p:nvPicPr>
        <p:blipFill rotWithShape="1">
          <a:blip r:embed="rId4"/>
          <a:srcRect r="-1" b="34863"/>
          <a:stretch/>
        </p:blipFill>
        <p:spPr bwMode="auto">
          <a:xfrm>
            <a:off x="9953933" y="333327"/>
            <a:ext cx="1784310" cy="1882162"/>
          </a:xfrm>
          <a:prstGeom prst="rect">
            <a:avLst/>
          </a:prstGeom>
          <a:noFill/>
        </p:spPr>
      </p:pic>
      <p:pic>
        <p:nvPicPr>
          <p:cNvPr id="6" name="Picture 2" descr="http://blog.rtwilson.com/wp-content/uploads/2012/01/OSColor_Points.png">
            <a:extLst>
              <a:ext uri="{FF2B5EF4-FFF2-40B4-BE49-F238E27FC236}">
                <a16:creationId xmlns:a16="http://schemas.microsoft.com/office/drawing/2014/main" id="{09620FBC-7C15-4CCC-94AE-211CBB7E23FF}"/>
              </a:ext>
            </a:extLst>
          </p:cNvPr>
          <p:cNvPicPr>
            <a:picLocks noChangeAspect="1" noChangeArrowheads="1"/>
          </p:cNvPicPr>
          <p:nvPr/>
        </p:nvPicPr>
        <p:blipFill rotWithShape="1">
          <a:blip r:embed="rId5"/>
          <a:srcRect t="3505" r="-4" b="5069"/>
          <a:stretch/>
        </p:blipFill>
        <p:spPr bwMode="auto">
          <a:xfrm>
            <a:off x="440272" y="3255237"/>
            <a:ext cx="4114800" cy="2661506"/>
          </a:xfrm>
          <a:prstGeom prst="rect">
            <a:avLst/>
          </a:prstGeom>
          <a:noFill/>
        </p:spPr>
      </p:pic>
      <p:sp>
        <p:nvSpPr>
          <p:cNvPr id="30" name="Rectangle 29">
            <a:extLst>
              <a:ext uri="{FF2B5EF4-FFF2-40B4-BE49-F238E27FC236}">
                <a16:creationId xmlns:a16="http://schemas.microsoft.com/office/drawing/2014/main" id="{0F8BFD3B-29FB-4A95-BB51-220F8A6C5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6650" y="2429124"/>
            <a:ext cx="4561251" cy="4108837"/>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Plassholder for tekst 2">
            <a:extLst>
              <a:ext uri="{FF2B5EF4-FFF2-40B4-BE49-F238E27FC236}">
                <a16:creationId xmlns:a16="http://schemas.microsoft.com/office/drawing/2014/main" id="{2B0BCB8D-BA3A-4E1F-8120-4D211D2588B3}"/>
              </a:ext>
            </a:extLst>
          </p:cNvPr>
          <p:cNvSpPr>
            <a:spLocks noGrp="1"/>
          </p:cNvSpPr>
          <p:nvPr>
            <p:ph type="body" sz="half" idx="4294967295"/>
          </p:nvPr>
        </p:nvSpPr>
        <p:spPr>
          <a:xfrm>
            <a:off x="5262159" y="2758930"/>
            <a:ext cx="3944010" cy="3455091"/>
          </a:xfrm>
        </p:spPr>
        <p:txBody>
          <a:bodyPr vert="horz" lIns="91440" tIns="45720" rIns="91440" bIns="45720" rtlCol="0" anchor="ctr">
            <a:normAutofit/>
          </a:bodyPr>
          <a:lstStyle/>
          <a:p>
            <a:pPr indent="-228600">
              <a:buFont typeface="Arial" panose="020B0604020202020204" pitchFamily="34" charset="0"/>
              <a:buChar char="•"/>
            </a:pPr>
            <a:endParaRPr lang="en-US" sz="2000">
              <a:solidFill>
                <a:srgbClr val="FFFFFF"/>
              </a:solidFill>
            </a:endParaRPr>
          </a:p>
          <a:p>
            <a:pPr marL="0" indent="0">
              <a:buNone/>
            </a:pPr>
            <a:r>
              <a:rPr lang="en-US" sz="2000">
                <a:solidFill>
                  <a:srgbClr val="FFFFFF"/>
                </a:solidFill>
              </a:rPr>
              <a:t>Legen John Snow mente det var sammenheng mellom dårlig drikkevann og  smittetilfeller av kolera I London I 1850 årene</a:t>
            </a:r>
          </a:p>
          <a:p>
            <a:pPr marL="0" indent="0">
              <a:buNone/>
            </a:pPr>
            <a:r>
              <a:rPr lang="en-US" sz="2000">
                <a:solidFill>
                  <a:srgbClr val="FFFFFF"/>
                </a:solidFill>
              </a:rPr>
              <a:t>Han kartla alle smittetilfellene i et definer geografisk område :</a:t>
            </a:r>
          </a:p>
          <a:p>
            <a:pPr marL="0" indent="0">
              <a:buNone/>
            </a:pPr>
            <a:r>
              <a:rPr lang="en-US" sz="2000">
                <a:solidFill>
                  <a:srgbClr val="FFFFFF"/>
                </a:solidFill>
              </a:rPr>
              <a:t>De som fikk vann fra en bestemt brønn/vannpost ble smittet med kolera.</a:t>
            </a:r>
          </a:p>
        </p:txBody>
      </p:sp>
      <p:pic>
        <p:nvPicPr>
          <p:cNvPr id="10" name="Picture 2" descr="Bilderesultat for john snow kolera"/>
          <p:cNvPicPr>
            <a:picLocks noChangeAspect="1" noChangeArrowheads="1"/>
          </p:cNvPicPr>
          <p:nvPr/>
        </p:nvPicPr>
        <p:blipFill rotWithShape="1">
          <a:blip r:embed="rId6"/>
          <a:srcRect l="5273" r="4851" b="1"/>
          <a:stretch/>
        </p:blipFill>
        <p:spPr bwMode="auto">
          <a:xfrm>
            <a:off x="9941132" y="2539428"/>
            <a:ext cx="1809916" cy="1821549"/>
          </a:xfrm>
          <a:prstGeom prst="rect">
            <a:avLst/>
          </a:prstGeom>
          <a:noFill/>
        </p:spPr>
      </p:pic>
      <p:pic>
        <p:nvPicPr>
          <p:cNvPr id="7" name="Bilde 6" descr="Et bilde som inneholder klær, utendørs, konstruksjon, sko&#10;&#10;KI-generert innhold kan være feil.">
            <a:extLst>
              <a:ext uri="{FF2B5EF4-FFF2-40B4-BE49-F238E27FC236}">
                <a16:creationId xmlns:a16="http://schemas.microsoft.com/office/drawing/2014/main" id="{ACF1D6C2-FD56-3EE6-B909-D401AE780E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55353" y="4682710"/>
            <a:ext cx="1381472" cy="1841963"/>
          </a:xfrm>
          <a:prstGeom prst="rect">
            <a:avLst/>
          </a:prstGeom>
        </p:spPr>
      </p:pic>
    </p:spTree>
    <p:extLst>
      <p:ext uri="{BB962C8B-B14F-4D97-AF65-F5344CB8AC3E}">
        <p14:creationId xmlns:p14="http://schemas.microsoft.com/office/powerpoint/2010/main" val="1869666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68" name="Rectangle 9267">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0"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218" name="Picture 2" descr="Epidemi og pandemi">
            <a:extLst>
              <a:ext uri="{FF2B5EF4-FFF2-40B4-BE49-F238E27FC236}">
                <a16:creationId xmlns:a16="http://schemas.microsoft.com/office/drawing/2014/main" id="{341D2CB3-7FCD-4EE5-9719-6587EFD19EC7}"/>
              </a:ext>
            </a:extLst>
          </p:cNvPr>
          <p:cNvPicPr>
            <a:picLocks noChangeAspect="1" noChangeArrowheads="1"/>
          </p:cNvPicPr>
          <p:nvPr/>
        </p:nvPicPr>
        <p:blipFill rotWithShape="1">
          <a:blip r:embed="rId2">
            <a:duotone>
              <a:schemeClr val="accent1">
                <a:shade val="45000"/>
                <a:satMod val="135000"/>
              </a:schemeClr>
              <a:prstClr val="white"/>
            </a:duotone>
            <a:alphaModFix amt="35000"/>
            <a:extLst>
              <a:ext uri="{28A0092B-C50C-407E-A947-70E740481C1C}">
                <a14:useLocalDpi xmlns:a14="http://schemas.microsoft.com/office/drawing/2010/main" val="0"/>
              </a:ext>
            </a:extLst>
          </a:blip>
          <a:srcRect l="7111" r="-1" b="-1"/>
          <a:stretch>
            <a:fillRect/>
          </a:stretch>
        </p:blipFill>
        <p:spPr bwMode="auto">
          <a:xfrm>
            <a:off x="20" y="10"/>
            <a:ext cx="12191981" cy="6857989"/>
          </a:xfrm>
          <a:prstGeom prst="rect">
            <a:avLst/>
          </a:prstGeom>
          <a:noFill/>
          <a:extLst>
            <a:ext uri="{909E8E84-426E-40DD-AFC4-6F175D3DCCD1}">
              <a14:hiddenFill xmlns:a14="http://schemas.microsoft.com/office/drawing/2010/main">
                <a:solidFill>
                  <a:srgbClr val="FFFFFF"/>
                </a:solidFill>
              </a14:hiddenFill>
            </a:ext>
          </a:extLst>
        </p:spPr>
      </p:pic>
      <p:sp>
        <p:nvSpPr>
          <p:cNvPr id="7" name="Tittel 6">
            <a:extLst>
              <a:ext uri="{FF2B5EF4-FFF2-40B4-BE49-F238E27FC236}">
                <a16:creationId xmlns:a16="http://schemas.microsoft.com/office/drawing/2014/main" id="{364B7CB9-96D5-4513-A8D0-6C6B5C5B974F}"/>
              </a:ext>
            </a:extLst>
          </p:cNvPr>
          <p:cNvSpPr>
            <a:spLocks noGrp="1"/>
          </p:cNvSpPr>
          <p:nvPr>
            <p:ph type="title"/>
          </p:nvPr>
        </p:nvSpPr>
        <p:spPr>
          <a:xfrm>
            <a:off x="838199" y="381934"/>
            <a:ext cx="5257801" cy="5181523"/>
          </a:xfrm>
        </p:spPr>
        <p:txBody>
          <a:bodyPr anchor="b">
            <a:normAutofit/>
          </a:bodyPr>
          <a:lstStyle/>
          <a:p>
            <a:r>
              <a:rPr lang="nb-NO" sz="8000">
                <a:solidFill>
                  <a:srgbClr val="FFFFFF"/>
                </a:solidFill>
              </a:rPr>
              <a:t>Epidemi og pandemi</a:t>
            </a:r>
          </a:p>
        </p:txBody>
      </p:sp>
      <p:cxnSp>
        <p:nvCxnSpPr>
          <p:cNvPr id="9272" name="Straight Connector 927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927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7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7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Plassholder for innhold 7">
            <a:extLst>
              <a:ext uri="{FF2B5EF4-FFF2-40B4-BE49-F238E27FC236}">
                <a16:creationId xmlns:a16="http://schemas.microsoft.com/office/drawing/2014/main" id="{7701F42C-9E5D-40CE-AA8A-A721BD5E4F92}"/>
              </a:ext>
            </a:extLst>
          </p:cNvPr>
          <p:cNvSpPr>
            <a:spLocks noGrp="1"/>
          </p:cNvSpPr>
          <p:nvPr>
            <p:ph idx="1"/>
          </p:nvPr>
        </p:nvSpPr>
        <p:spPr>
          <a:xfrm>
            <a:off x="7229042" y="698643"/>
            <a:ext cx="4124758" cy="5301467"/>
          </a:xfrm>
        </p:spPr>
        <p:txBody>
          <a:bodyPr anchor="b">
            <a:normAutofit/>
          </a:bodyPr>
          <a:lstStyle/>
          <a:p>
            <a:r>
              <a:rPr lang="nb-NO" sz="2000" b="0" i="0">
                <a:solidFill>
                  <a:srgbClr val="FFFFFF"/>
                </a:solidFill>
                <a:effectLst/>
                <a:latin typeface="Arial" panose="020B0604020202020204" pitchFamily="34" charset="0"/>
              </a:rPr>
              <a:t>Epidemi er et utbrudd av en sykdom som sprer seg raskt mellom mennesker</a:t>
            </a:r>
          </a:p>
          <a:p>
            <a:r>
              <a:rPr lang="nb-NO" sz="2000" b="0" i="0">
                <a:solidFill>
                  <a:srgbClr val="FFFFFF"/>
                </a:solidFill>
                <a:effectLst/>
                <a:latin typeface="Arial" panose="020B0604020202020204" pitchFamily="34" charset="0"/>
              </a:rPr>
              <a:t>En epidemi som sprer seg over store deler av verden blir kalt en pandemi</a:t>
            </a:r>
            <a:endParaRPr lang="nb-NO" sz="2000">
              <a:solidFill>
                <a:srgbClr val="FFFFFF"/>
              </a:solidFill>
            </a:endParaRPr>
          </a:p>
        </p:txBody>
      </p:sp>
      <p:sp>
        <p:nvSpPr>
          <p:cNvPr id="3" name="Plassholder for bunntekst 2">
            <a:extLst>
              <a:ext uri="{FF2B5EF4-FFF2-40B4-BE49-F238E27FC236}">
                <a16:creationId xmlns:a16="http://schemas.microsoft.com/office/drawing/2014/main" id="{1DFEADEB-893B-38DF-0555-218B3BECBE18}"/>
              </a:ext>
            </a:extLst>
          </p:cNvPr>
          <p:cNvSpPr>
            <a:spLocks noGrp="1"/>
          </p:cNvSpPr>
          <p:nvPr>
            <p:ph type="ftr" sz="quarter" idx="11"/>
          </p:nvPr>
        </p:nvSpPr>
        <p:spPr>
          <a:xfrm>
            <a:off x="4038600" y="6356350"/>
            <a:ext cx="4114800" cy="365125"/>
          </a:xfrm>
        </p:spPr>
        <p:txBody>
          <a:bodyPr>
            <a:normAutofit/>
          </a:bodyPr>
          <a:lstStyle/>
          <a:p>
            <a:pPr>
              <a:spcAft>
                <a:spcPts val="600"/>
              </a:spcAft>
            </a:pPr>
            <a:r>
              <a:rPr lang="nb-NO">
                <a:solidFill>
                  <a:srgbClr val="FFFFFF">
                    <a:alpha val="60000"/>
                  </a:srgbClr>
                </a:solidFill>
              </a:rPr>
              <a:t>LIS 1 kurs Høst 26</a:t>
            </a:r>
          </a:p>
        </p:txBody>
      </p:sp>
    </p:spTree>
    <p:extLst>
      <p:ext uri="{BB962C8B-B14F-4D97-AF65-F5344CB8AC3E}">
        <p14:creationId xmlns:p14="http://schemas.microsoft.com/office/powerpoint/2010/main" val="3389172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lassholder for bilde 6">
            <a:extLst>
              <a:ext uri="{FF2B5EF4-FFF2-40B4-BE49-F238E27FC236}">
                <a16:creationId xmlns:a16="http://schemas.microsoft.com/office/drawing/2014/main" id="{FDC22974-6C70-41D7-815D-1A4EACACC824}"/>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2107" r="8582"/>
          <a:stretch>
            <a:fillRect/>
          </a:stretch>
        </p:blipFill>
        <p:spPr>
          <a:xfrm>
            <a:off x="1" y="10"/>
            <a:ext cx="9669642" cy="6857990"/>
          </a:xfrm>
          <a:prstGeom prst="rect">
            <a:avLst/>
          </a:prstGeom>
        </p:spPr>
      </p:pic>
      <p:sp>
        <p:nvSpPr>
          <p:cNvPr id="102" name="Rectangle 10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tel 13">
            <a:extLst>
              <a:ext uri="{FF2B5EF4-FFF2-40B4-BE49-F238E27FC236}">
                <a16:creationId xmlns:a16="http://schemas.microsoft.com/office/drawing/2014/main" id="{F0977AAC-3F2D-4D6F-81CE-06D25A90116E}"/>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4000"/>
              <a:t>Pandemi</a:t>
            </a:r>
          </a:p>
        </p:txBody>
      </p:sp>
      <p:sp>
        <p:nvSpPr>
          <p:cNvPr id="16" name="Plassholder for tekst 15">
            <a:extLst>
              <a:ext uri="{FF2B5EF4-FFF2-40B4-BE49-F238E27FC236}">
                <a16:creationId xmlns:a16="http://schemas.microsoft.com/office/drawing/2014/main" id="{A8B9FB62-4342-425B-B83B-48E6953F633E}"/>
              </a:ext>
            </a:extLst>
          </p:cNvPr>
          <p:cNvSpPr>
            <a:spLocks noGrp="1"/>
          </p:cNvSpPr>
          <p:nvPr>
            <p:ph type="body" sz="half" idx="2"/>
          </p:nvPr>
        </p:nvSpPr>
        <p:spPr>
          <a:xfrm>
            <a:off x="7531610" y="2434201"/>
            <a:ext cx="3822189" cy="3742762"/>
          </a:xfrm>
        </p:spPr>
        <p:txBody>
          <a:bodyPr vert="horz" lIns="91440" tIns="45720" rIns="91440" bIns="45720" rtlCol="0">
            <a:normAutofit/>
          </a:bodyPr>
          <a:lstStyle/>
          <a:p>
            <a:pPr indent="-228600">
              <a:buFont typeface="Arial" panose="020B0604020202020204" pitchFamily="34" charset="0"/>
              <a:buChar char="•"/>
            </a:pPr>
            <a:r>
              <a:rPr lang="en-US"/>
              <a:t>Hvilke utfordringer:</a:t>
            </a:r>
          </a:p>
          <a:p>
            <a:pPr lvl="1" indent="-228600">
              <a:buFont typeface="Arial" panose="020B0604020202020204" pitchFamily="34" charset="0"/>
              <a:buChar char="•"/>
            </a:pPr>
            <a:r>
              <a:rPr lang="en-US" sz="1600"/>
              <a:t>Nytt smitteagens og ingen immunitet I befolkningen </a:t>
            </a:r>
          </a:p>
          <a:p>
            <a:pPr lvl="1" indent="-228600">
              <a:buFont typeface="Arial" panose="020B0604020202020204" pitchFamily="34" charset="0"/>
              <a:buChar char="•"/>
            </a:pPr>
            <a:r>
              <a:rPr lang="en-US" sz="1600"/>
              <a:t>Varierende sykdomsbilde; </a:t>
            </a:r>
          </a:p>
          <a:p>
            <a:pPr lvl="1" indent="-228600">
              <a:buFont typeface="Arial" panose="020B0604020202020204" pitchFamily="34" charset="0"/>
              <a:buChar char="•"/>
            </a:pPr>
            <a:r>
              <a:rPr lang="en-US" sz="1600"/>
              <a:t>Økt mulighet for komplikasjoner og dødelighet for sårbare grupper</a:t>
            </a:r>
          </a:p>
          <a:p>
            <a:pPr lvl="1" indent="-228600">
              <a:buFont typeface="Arial" panose="020B0604020202020204" pitchFamily="34" charset="0"/>
              <a:buChar char="•"/>
            </a:pPr>
            <a:r>
              <a:rPr lang="en-US" sz="1600"/>
              <a:t>Mulighter for mutasjoner </a:t>
            </a:r>
          </a:p>
          <a:p>
            <a:pPr lvl="1" indent="-228600">
              <a:buFont typeface="Arial" panose="020B0604020202020204" pitchFamily="34" charset="0"/>
              <a:buChar char="•"/>
            </a:pPr>
            <a:endParaRPr lang="en-US" sz="1600"/>
          </a:p>
          <a:p>
            <a:pPr lvl="1" indent="-228600">
              <a:buFont typeface="Arial" panose="020B0604020202020204" pitchFamily="34" charset="0"/>
              <a:buChar char="•"/>
            </a:pPr>
            <a:r>
              <a:rPr lang="en-US" sz="1600"/>
              <a:t>Har kommunen en pandemiplan? Lar den seg tilpasse til den aktuelle situasjonen ?</a:t>
            </a:r>
          </a:p>
          <a:p>
            <a:pPr lvl="1" indent="-228600">
              <a:buFont typeface="Arial" panose="020B0604020202020204" pitchFamily="34" charset="0"/>
              <a:buChar char="•"/>
            </a:pPr>
            <a:endParaRPr lang="en-US" sz="1600"/>
          </a:p>
          <a:p>
            <a:pPr lvl="1" indent="-228600">
              <a:buFont typeface="Arial" panose="020B0604020202020204" pitchFamily="34" charset="0"/>
              <a:buChar char="•"/>
            </a:pPr>
            <a:r>
              <a:rPr lang="en-US" sz="1600"/>
              <a:t>Tiltak for befolkningen hjemlet i smittevernloven</a:t>
            </a:r>
          </a:p>
          <a:p>
            <a:pPr indent="-228600">
              <a:buFont typeface="Arial" panose="020B0604020202020204" pitchFamily="34" charset="0"/>
              <a:buChar char="•"/>
            </a:pPr>
            <a:endParaRPr lang="en-US"/>
          </a:p>
          <a:p>
            <a:pPr indent="-228600">
              <a:buFont typeface="Arial" panose="020B0604020202020204" pitchFamily="34" charset="0"/>
              <a:buChar char="•"/>
            </a:pPr>
            <a:endParaRPr lang="en-US"/>
          </a:p>
        </p:txBody>
      </p:sp>
      <p:sp>
        <p:nvSpPr>
          <p:cNvPr id="3" name="Plassholder for bunntekst 2">
            <a:extLst>
              <a:ext uri="{FF2B5EF4-FFF2-40B4-BE49-F238E27FC236}">
                <a16:creationId xmlns:a16="http://schemas.microsoft.com/office/drawing/2014/main" id="{3A532FBF-ED11-8539-6986-35AE5CBE2FB7}"/>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srgbClr val="FFFFFF"/>
                </a:solidFill>
                <a:latin typeface="Calibri" panose="020F0502020204030204"/>
                <a:ea typeface="+mn-ea"/>
                <a:cs typeface="+mn-cs"/>
              </a:rPr>
              <a:t>LIS 1 kurs Høst 26</a:t>
            </a:r>
          </a:p>
        </p:txBody>
      </p:sp>
    </p:spTree>
    <p:extLst>
      <p:ext uri="{BB962C8B-B14F-4D97-AF65-F5344CB8AC3E}">
        <p14:creationId xmlns:p14="http://schemas.microsoft.com/office/powerpoint/2010/main" val="2726016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tel 6">
            <a:extLst>
              <a:ext uri="{FF2B5EF4-FFF2-40B4-BE49-F238E27FC236}">
                <a16:creationId xmlns:a16="http://schemas.microsoft.com/office/drawing/2014/main" id="{DDC1F420-ED93-E1A5-752F-EA82048DB22E}"/>
              </a:ext>
            </a:extLst>
          </p:cNvPr>
          <p:cNvSpPr>
            <a:spLocks noGrp="1"/>
          </p:cNvSpPr>
          <p:nvPr>
            <p:ph type="title"/>
          </p:nvPr>
        </p:nvSpPr>
        <p:spPr>
          <a:xfrm>
            <a:off x="6392583" y="501651"/>
            <a:ext cx="4414848" cy="1716255"/>
          </a:xfrm>
        </p:spPr>
        <p:txBody>
          <a:bodyPr anchor="b">
            <a:normAutofit/>
          </a:bodyPr>
          <a:lstStyle/>
          <a:p>
            <a:r>
              <a:rPr lang="nb-NO" sz="4800"/>
              <a:t>Hvordan tilpasse smittevern</a:t>
            </a:r>
          </a:p>
        </p:txBody>
      </p:sp>
      <p:sp>
        <p:nvSpPr>
          <p:cNvPr id="73" name="Rectangle 72">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Én i en folkemengde">
            <a:extLst>
              <a:ext uri="{FF2B5EF4-FFF2-40B4-BE49-F238E27FC236}">
                <a16:creationId xmlns:a16="http://schemas.microsoft.com/office/drawing/2014/main" id="{A0A62F54-775F-11A0-A1DB-4D37698802D9}"/>
              </a:ext>
            </a:extLst>
          </p:cNvPr>
          <p:cNvPicPr>
            <a:picLocks noChangeAspect="1"/>
          </p:cNvPicPr>
          <p:nvPr/>
        </p:nvPicPr>
        <p:blipFill rotWithShape="1">
          <a:blip r:embed="rId2"/>
          <a:srcRect l="23108" r="14321" b="-1"/>
          <a:stretch>
            <a:fillRect/>
          </a:stretch>
        </p:blipFill>
        <p:spPr>
          <a:xfrm>
            <a:off x="279143" y="299509"/>
            <a:ext cx="5221625" cy="6258983"/>
          </a:xfrm>
          <a:prstGeom prst="rect">
            <a:avLst/>
          </a:prstGeom>
        </p:spPr>
      </p:pic>
      <p:sp>
        <p:nvSpPr>
          <p:cNvPr id="8" name="Plassholder for innhold 7">
            <a:extLst>
              <a:ext uri="{FF2B5EF4-FFF2-40B4-BE49-F238E27FC236}">
                <a16:creationId xmlns:a16="http://schemas.microsoft.com/office/drawing/2014/main" id="{2A0A5003-92E8-A761-F995-62590870D720}"/>
              </a:ext>
            </a:extLst>
          </p:cNvPr>
          <p:cNvSpPr>
            <a:spLocks noGrp="1"/>
          </p:cNvSpPr>
          <p:nvPr>
            <p:ph idx="1"/>
          </p:nvPr>
        </p:nvSpPr>
        <p:spPr>
          <a:xfrm>
            <a:off x="6392583" y="2645922"/>
            <a:ext cx="4434721" cy="3710427"/>
          </a:xfrm>
        </p:spPr>
        <p:txBody>
          <a:bodyPr anchor="t">
            <a:normAutofit/>
          </a:bodyPr>
          <a:lstStyle/>
          <a:p>
            <a:r>
              <a:rPr lang="nb-NO" sz="1400">
                <a:solidFill>
                  <a:schemeClr val="tx1">
                    <a:alpha val="80000"/>
                  </a:schemeClr>
                </a:solidFill>
              </a:rPr>
              <a:t>Hva smitter – </a:t>
            </a:r>
          </a:p>
          <a:p>
            <a:pPr lvl="1"/>
            <a:r>
              <a:rPr lang="nb-NO" sz="1400">
                <a:solidFill>
                  <a:schemeClr val="tx1">
                    <a:alpha val="80000"/>
                  </a:schemeClr>
                </a:solidFill>
              </a:rPr>
              <a:t>Virus, bakterier, parasitter etc</a:t>
            </a:r>
          </a:p>
          <a:p>
            <a:r>
              <a:rPr lang="nb-NO" sz="1400">
                <a:solidFill>
                  <a:schemeClr val="tx1">
                    <a:alpha val="80000"/>
                  </a:schemeClr>
                </a:solidFill>
              </a:rPr>
              <a:t>Hvordan sprer smitten seg –</a:t>
            </a:r>
          </a:p>
          <a:p>
            <a:pPr lvl="1"/>
            <a:r>
              <a:rPr lang="nb-NO" sz="1400">
                <a:solidFill>
                  <a:schemeClr val="tx1">
                    <a:alpha val="80000"/>
                  </a:schemeClr>
                </a:solidFill>
              </a:rPr>
              <a:t> Dråpesmitte, fekal-oral, drikkevann, seksuelt overførbar,  insekter, skadedyr etc</a:t>
            </a:r>
          </a:p>
          <a:p>
            <a:r>
              <a:rPr lang="nb-NO" sz="1400">
                <a:solidFill>
                  <a:schemeClr val="tx1">
                    <a:alpha val="80000"/>
                  </a:schemeClr>
                </a:solidFill>
              </a:rPr>
              <a:t>Smittestoff – </a:t>
            </a:r>
          </a:p>
          <a:p>
            <a:pPr lvl="1"/>
            <a:r>
              <a:rPr lang="nb-NO" sz="1400">
                <a:solidFill>
                  <a:schemeClr val="tx1">
                    <a:alpha val="80000"/>
                  </a:schemeClr>
                </a:solidFill>
              </a:rPr>
              <a:t>Hvordan angriper smittestoffet kroppen</a:t>
            </a:r>
          </a:p>
          <a:p>
            <a:r>
              <a:rPr lang="nb-NO" sz="1400">
                <a:solidFill>
                  <a:schemeClr val="tx1">
                    <a:alpha val="80000"/>
                  </a:schemeClr>
                </a:solidFill>
              </a:rPr>
              <a:t>Hvor smittsomt</a:t>
            </a:r>
          </a:p>
          <a:p>
            <a:pPr lvl="1"/>
            <a:r>
              <a:rPr lang="nb-NO" sz="1400">
                <a:solidFill>
                  <a:schemeClr val="tx1">
                    <a:alpha val="80000"/>
                  </a:schemeClr>
                </a:solidFill>
              </a:rPr>
              <a:t>Hva er sjansen for å bli smittet</a:t>
            </a:r>
          </a:p>
          <a:p>
            <a:r>
              <a:rPr lang="nb-NO" sz="1400">
                <a:solidFill>
                  <a:schemeClr val="tx1">
                    <a:alpha val="80000"/>
                  </a:schemeClr>
                </a:solidFill>
              </a:rPr>
              <a:t>Tiltak</a:t>
            </a:r>
          </a:p>
          <a:p>
            <a:pPr lvl="1"/>
            <a:r>
              <a:rPr lang="nb-NO" sz="1400">
                <a:solidFill>
                  <a:schemeClr val="tx1">
                    <a:alpha val="80000"/>
                  </a:schemeClr>
                </a:solidFill>
              </a:rPr>
              <a:t>Smitteoppsporing</a:t>
            </a:r>
          </a:p>
          <a:p>
            <a:r>
              <a:rPr lang="nb-NO" sz="1400">
                <a:solidFill>
                  <a:schemeClr val="tx1">
                    <a:alpha val="80000"/>
                  </a:schemeClr>
                </a:solidFill>
              </a:rPr>
              <a:t>Utbredelse</a:t>
            </a:r>
          </a:p>
          <a:p>
            <a:pPr lvl="1"/>
            <a:r>
              <a:rPr lang="nb-NO" sz="1400">
                <a:solidFill>
                  <a:schemeClr val="tx1">
                    <a:alpha val="80000"/>
                  </a:schemeClr>
                </a:solidFill>
              </a:rPr>
              <a:t>Lokalt, nasjonalt eller internasjonalt</a:t>
            </a:r>
          </a:p>
          <a:p>
            <a:pPr lvl="1"/>
            <a:endParaRPr lang="nb-NO" sz="1400">
              <a:solidFill>
                <a:schemeClr val="tx1">
                  <a:alpha val="80000"/>
                </a:schemeClr>
              </a:solidFill>
            </a:endParaRPr>
          </a:p>
          <a:p>
            <a:pPr lvl="1"/>
            <a:endParaRPr lang="nb-NO" sz="1400">
              <a:solidFill>
                <a:schemeClr val="tx1">
                  <a:alpha val="80000"/>
                </a:schemeClr>
              </a:solidFill>
            </a:endParaRPr>
          </a:p>
          <a:p>
            <a:pPr lvl="1"/>
            <a:endParaRPr lang="nb-NO" sz="1400">
              <a:solidFill>
                <a:schemeClr val="tx1">
                  <a:alpha val="80000"/>
                </a:schemeClr>
              </a:solidFill>
            </a:endParaRPr>
          </a:p>
        </p:txBody>
      </p:sp>
      <p:sp>
        <p:nvSpPr>
          <p:cNvPr id="3" name="Plassholder for bunntekst 2">
            <a:extLst>
              <a:ext uri="{FF2B5EF4-FFF2-40B4-BE49-F238E27FC236}">
                <a16:creationId xmlns:a16="http://schemas.microsoft.com/office/drawing/2014/main" id="{E0A83A28-CF91-A6C0-67DB-1F7CECCB6A19}"/>
              </a:ext>
            </a:extLst>
          </p:cNvPr>
          <p:cNvSpPr>
            <a:spLocks noGrp="1"/>
          </p:cNvSpPr>
          <p:nvPr>
            <p:ph type="ftr" sz="quarter" idx="11"/>
          </p:nvPr>
        </p:nvSpPr>
        <p:spPr>
          <a:xfrm rot="16200000">
            <a:off x="9812115" y="1591485"/>
            <a:ext cx="3548094" cy="365125"/>
          </a:xfrm>
        </p:spPr>
        <p:txBody>
          <a:bodyPr>
            <a:normAutofit/>
          </a:bodyPr>
          <a:lstStyle/>
          <a:p>
            <a:pPr>
              <a:spcAft>
                <a:spcPts val="600"/>
              </a:spcAft>
            </a:pPr>
            <a:r>
              <a:rPr lang="nb-NO">
                <a:solidFill>
                  <a:schemeClr val="tx1">
                    <a:alpha val="60000"/>
                  </a:schemeClr>
                </a:solidFill>
              </a:rPr>
              <a:t>LIS 1 kurs Høst 26</a:t>
            </a:r>
          </a:p>
        </p:txBody>
      </p:sp>
      <p:cxnSp>
        <p:nvCxnSpPr>
          <p:cNvPr id="75" name="Straight Connector 74">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424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 name="Rectangle 8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tel 3">
            <a:extLst>
              <a:ext uri="{FF2B5EF4-FFF2-40B4-BE49-F238E27FC236}">
                <a16:creationId xmlns:a16="http://schemas.microsoft.com/office/drawing/2014/main" id="{9ED27563-59F7-433E-1B19-D289D19A7464}"/>
              </a:ext>
            </a:extLst>
          </p:cNvPr>
          <p:cNvSpPr>
            <a:spLocks noGrp="1"/>
          </p:cNvSpPr>
          <p:nvPr>
            <p:ph type="ctrTitle"/>
          </p:nvPr>
        </p:nvSpPr>
        <p:spPr>
          <a:xfrm>
            <a:off x="630936" y="639520"/>
            <a:ext cx="3429000" cy="1719072"/>
          </a:xfrm>
        </p:spPr>
        <p:txBody>
          <a:bodyPr vert="horz" lIns="91440" tIns="45720" rIns="91440" bIns="45720" rtlCol="0" anchor="b">
            <a:normAutofit/>
          </a:bodyPr>
          <a:lstStyle/>
          <a:p>
            <a:pPr algn="l"/>
            <a:r>
              <a:rPr lang="en-US" sz="5400" kern="1200">
                <a:solidFill>
                  <a:schemeClr val="tx1"/>
                </a:solidFill>
                <a:latin typeface="+mj-lt"/>
                <a:ea typeface="+mj-ea"/>
                <a:cs typeface="+mj-cs"/>
              </a:rPr>
              <a:t>Utvikling av smittevern</a:t>
            </a:r>
          </a:p>
        </p:txBody>
      </p:sp>
      <p:sp>
        <p:nvSpPr>
          <p:cNvPr id="10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ssholder for innhold 4">
            <a:extLst>
              <a:ext uri="{FF2B5EF4-FFF2-40B4-BE49-F238E27FC236}">
                <a16:creationId xmlns:a16="http://schemas.microsoft.com/office/drawing/2014/main" id="{705471CE-E39B-62D2-FE73-C017FE0FB187}"/>
              </a:ext>
            </a:extLst>
          </p:cNvPr>
          <p:cNvSpPr>
            <a:spLocks noGrp="1"/>
          </p:cNvSpPr>
          <p:nvPr>
            <p:ph type="subTitle" idx="1"/>
          </p:nvPr>
        </p:nvSpPr>
        <p:spPr>
          <a:xfrm>
            <a:off x="630936" y="2807208"/>
            <a:ext cx="3429000" cy="3410712"/>
          </a:xfrm>
        </p:spPr>
        <p:txBody>
          <a:bodyPr vert="horz" lIns="91440" tIns="45720" rIns="91440" bIns="45720" rtlCol="0" anchor="t">
            <a:normAutofit/>
          </a:bodyPr>
          <a:lstStyle/>
          <a:p>
            <a:pPr indent="-228600" algn="l">
              <a:buFont typeface="Arial" panose="020B0604020202020204" pitchFamily="34" charset="0"/>
              <a:buChar char="•"/>
            </a:pPr>
            <a:r>
              <a:rPr lang="en-US" sz="2200"/>
              <a:t>Tidligere kjente pandemier I historien</a:t>
            </a:r>
          </a:p>
          <a:p>
            <a:pPr indent="-228600" algn="l">
              <a:buFont typeface="Arial" panose="020B0604020202020204" pitchFamily="34" charset="0"/>
              <a:buChar char="•"/>
            </a:pPr>
            <a:r>
              <a:rPr lang="en-US" sz="2200"/>
              <a:t>Erfaring</a:t>
            </a:r>
          </a:p>
          <a:p>
            <a:pPr indent="-228600" algn="l">
              <a:buFont typeface="Arial" panose="020B0604020202020204" pitchFamily="34" charset="0"/>
              <a:buChar char="•"/>
            </a:pPr>
            <a:r>
              <a:rPr lang="en-US" sz="2200"/>
              <a:t>Utvikling</a:t>
            </a:r>
          </a:p>
          <a:p>
            <a:pPr indent="-228600" algn="l">
              <a:buFont typeface="Arial" panose="020B0604020202020204" pitchFamily="34" charset="0"/>
              <a:buChar char="•"/>
            </a:pPr>
            <a:r>
              <a:rPr lang="en-US" sz="2200"/>
              <a:t>Forskning </a:t>
            </a:r>
          </a:p>
          <a:p>
            <a:pPr indent="-228600" algn="l">
              <a:buFont typeface="Arial" panose="020B0604020202020204" pitchFamily="34" charset="0"/>
              <a:buChar char="•"/>
            </a:pPr>
            <a:r>
              <a:rPr lang="en-US" sz="2200"/>
              <a:t>Kunnskap</a:t>
            </a:r>
          </a:p>
          <a:p>
            <a:pPr indent="-228600" algn="l">
              <a:buFont typeface="Arial" panose="020B0604020202020204" pitchFamily="34" charset="0"/>
              <a:buChar char="•"/>
            </a:pPr>
            <a:endParaRPr lang="en-US" sz="2200"/>
          </a:p>
        </p:txBody>
      </p:sp>
      <p:pic>
        <p:nvPicPr>
          <p:cNvPr id="3" name="Bilde 2" descr="Et bilde som inneholder utendørs, konstruksjon, gravlund, tre&#10;&#10;KI-generert innhold kan være feil.">
            <a:extLst>
              <a:ext uri="{FF2B5EF4-FFF2-40B4-BE49-F238E27FC236}">
                <a16:creationId xmlns:a16="http://schemas.microsoft.com/office/drawing/2014/main" id="{5A026FDD-80C3-6ACF-CA99-7F90373A79C9}"/>
              </a:ext>
            </a:extLst>
          </p:cNvPr>
          <p:cNvPicPr>
            <a:picLocks noChangeAspect="1"/>
          </p:cNvPicPr>
          <p:nvPr/>
        </p:nvPicPr>
        <p:blipFill>
          <a:blip r:embed="rId2">
            <a:extLst>
              <a:ext uri="{28A0092B-C50C-407E-A947-70E740481C1C}">
                <a14:useLocalDpi xmlns:a14="http://schemas.microsoft.com/office/drawing/2010/main" val="0"/>
              </a:ext>
            </a:extLst>
          </a:blip>
          <a:srcRect r="9228" b="-3"/>
          <a:stretch>
            <a:fillRect/>
          </a:stretch>
        </p:blipFill>
        <p:spPr>
          <a:xfrm rot="5400000">
            <a:off x="5317236" y="1124597"/>
            <a:ext cx="5577840" cy="4608806"/>
          </a:xfrm>
          <a:prstGeom prst="rect">
            <a:avLst/>
          </a:prstGeom>
        </p:spPr>
      </p:pic>
    </p:spTree>
    <p:extLst>
      <p:ext uri="{BB962C8B-B14F-4D97-AF65-F5344CB8AC3E}">
        <p14:creationId xmlns:p14="http://schemas.microsoft.com/office/powerpoint/2010/main" val="2378798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3" name="Rectangle 3092">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5E1C600-3B63-4292-A4BE-751326E823D0}"/>
              </a:ext>
            </a:extLst>
          </p:cNvPr>
          <p:cNvSpPr>
            <a:spLocks noGrp="1"/>
          </p:cNvSpPr>
          <p:nvPr>
            <p:ph type="title"/>
          </p:nvPr>
        </p:nvSpPr>
        <p:spPr>
          <a:xfrm>
            <a:off x="612648" y="365125"/>
            <a:ext cx="6986015" cy="1776484"/>
          </a:xfrm>
        </p:spPr>
        <p:txBody>
          <a:bodyPr anchor="b">
            <a:normAutofit/>
          </a:bodyPr>
          <a:lstStyle/>
          <a:p>
            <a:r>
              <a:rPr lang="nb-NO" sz="5400"/>
              <a:t>Tuberkulose - tæring</a:t>
            </a:r>
          </a:p>
        </p:txBody>
      </p:sp>
      <p:pic>
        <p:nvPicPr>
          <p:cNvPr id="5" name="Bilde 4" descr="Et bilde som inneholder kunst&#10;&#10;KI-generert innhold kan være feil.">
            <a:extLst>
              <a:ext uri="{FF2B5EF4-FFF2-40B4-BE49-F238E27FC236}">
                <a16:creationId xmlns:a16="http://schemas.microsoft.com/office/drawing/2014/main" id="{2B0C8AD7-1587-0D01-19C7-840EFFAB093E}"/>
              </a:ext>
            </a:extLst>
          </p:cNvPr>
          <p:cNvPicPr>
            <a:picLocks noChangeAspect="1"/>
          </p:cNvPicPr>
          <p:nvPr/>
        </p:nvPicPr>
        <p:blipFill>
          <a:blip r:embed="rId2">
            <a:extLst>
              <a:ext uri="{28A0092B-C50C-407E-A947-70E740481C1C}">
                <a14:useLocalDpi xmlns:a14="http://schemas.microsoft.com/office/drawing/2010/main" val="0"/>
              </a:ext>
            </a:extLst>
          </a:blip>
          <a:srcRect l="35683" r="810" b="-3"/>
          <a:stretch>
            <a:fillRect/>
          </a:stretch>
        </p:blipFill>
        <p:spPr>
          <a:xfrm>
            <a:off x="9075637" y="261991"/>
            <a:ext cx="2139579" cy="1890220"/>
          </a:xfrm>
          <a:prstGeom prst="rect">
            <a:avLst/>
          </a:prstGeom>
        </p:spPr>
      </p:pic>
      <p:sp>
        <p:nvSpPr>
          <p:cNvPr id="3095"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sX0" fmla="*/ 0 w 4343400"/>
              <a:gd name="csY0" fmla="*/ 0 h 18288"/>
              <a:gd name="csX1" fmla="*/ 577052 w 4343400"/>
              <a:gd name="csY1" fmla="*/ 0 h 18288"/>
              <a:gd name="csX2" fmla="*/ 1067235 w 4343400"/>
              <a:gd name="csY2" fmla="*/ 0 h 18288"/>
              <a:gd name="csX3" fmla="*/ 1600853 w 4343400"/>
              <a:gd name="csY3" fmla="*/ 0 h 18288"/>
              <a:gd name="csX4" fmla="*/ 2264773 w 4343400"/>
              <a:gd name="csY4" fmla="*/ 0 h 18288"/>
              <a:gd name="csX5" fmla="*/ 2841825 w 4343400"/>
              <a:gd name="csY5" fmla="*/ 0 h 18288"/>
              <a:gd name="csX6" fmla="*/ 3375442 w 4343400"/>
              <a:gd name="csY6" fmla="*/ 0 h 18288"/>
              <a:gd name="csX7" fmla="*/ 4343400 w 4343400"/>
              <a:gd name="csY7" fmla="*/ 0 h 18288"/>
              <a:gd name="csX8" fmla="*/ 4343400 w 4343400"/>
              <a:gd name="csY8" fmla="*/ 18288 h 18288"/>
              <a:gd name="csX9" fmla="*/ 3722914 w 4343400"/>
              <a:gd name="csY9" fmla="*/ 18288 h 18288"/>
              <a:gd name="csX10" fmla="*/ 3189297 w 4343400"/>
              <a:gd name="csY10" fmla="*/ 18288 h 18288"/>
              <a:gd name="csX11" fmla="*/ 2481943 w 4343400"/>
              <a:gd name="csY11" fmla="*/ 18288 h 18288"/>
              <a:gd name="csX12" fmla="*/ 1904891 w 4343400"/>
              <a:gd name="csY12" fmla="*/ 18288 h 18288"/>
              <a:gd name="csX13" fmla="*/ 1414707 w 4343400"/>
              <a:gd name="csY13" fmla="*/ 18288 h 18288"/>
              <a:gd name="csX14" fmla="*/ 750788 w 4343400"/>
              <a:gd name="csY14" fmla="*/ 18288 h 18288"/>
              <a:gd name="csX15" fmla="*/ 0 w 4343400"/>
              <a:gd name="csY15" fmla="*/ 18288 h 18288"/>
              <a:gd name="csX16" fmla="*/ 0 w 43434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38DBA269-054D-4FAE-A35D-80CDFAEEE4C3}"/>
              </a:ext>
            </a:extLst>
          </p:cNvPr>
          <p:cNvSpPr>
            <a:spLocks noGrp="1"/>
          </p:cNvSpPr>
          <p:nvPr>
            <p:ph idx="1"/>
          </p:nvPr>
        </p:nvSpPr>
        <p:spPr>
          <a:xfrm>
            <a:off x="612648" y="2504819"/>
            <a:ext cx="6986016" cy="3672144"/>
          </a:xfrm>
        </p:spPr>
        <p:txBody>
          <a:bodyPr>
            <a:normAutofit/>
          </a:bodyPr>
          <a:lstStyle/>
          <a:p>
            <a:r>
              <a:rPr lang="nb-NO" sz="2000" b="0" i="0">
                <a:effectLst/>
                <a:latin typeface="Arial"/>
                <a:cs typeface="Arial"/>
              </a:rPr>
              <a:t>Tuberkulose var i Norge en fryktet sykdom som tok livet av mange mennesker. Rundt </a:t>
            </a:r>
            <a:r>
              <a:rPr lang="nb-NO" sz="2000">
                <a:latin typeface="Arial"/>
                <a:cs typeface="Arial"/>
              </a:rPr>
              <a:t>år 1900 </a:t>
            </a:r>
            <a:r>
              <a:rPr lang="nb-NO" sz="2000" b="0" i="0">
                <a:effectLst/>
                <a:latin typeface="Arial"/>
                <a:cs typeface="Arial"/>
              </a:rPr>
              <a:t>tok den livet av 6 000–7 000 nordmenn årlig. I løpet av de seksti årene fra 1895 til 1955</a:t>
            </a:r>
            <a:r>
              <a:rPr lang="nb-NO" sz="2000">
                <a:latin typeface="Arial"/>
                <a:cs typeface="Arial"/>
              </a:rPr>
              <a:t>  </a:t>
            </a:r>
            <a:r>
              <a:rPr lang="nb-NO" sz="2000" b="0" i="0">
                <a:effectLst/>
                <a:latin typeface="Arial"/>
                <a:cs typeface="Arial"/>
              </a:rPr>
              <a:t>kostet sykdommen en kvart million nordmenns liv. Før effektive medisiner ble utviklet, bestod behandlingen stort sett av </a:t>
            </a:r>
            <a:r>
              <a:rPr lang="nb-NO" sz="2000" b="0" i="0" u="none" strike="noStrike">
                <a:effectLst/>
                <a:latin typeface="Arial"/>
                <a:cs typeface="Arial"/>
              </a:rPr>
              <a:t>sanatoriums opphold.</a:t>
            </a:r>
            <a:endParaRPr lang="nb-NO" sz="2000" b="0" i="0">
              <a:effectLst/>
              <a:latin typeface="Arial"/>
              <a:cs typeface="Arial"/>
            </a:endParaRPr>
          </a:p>
          <a:p>
            <a:r>
              <a:rPr lang="nb-NO" sz="2000">
                <a:latin typeface="Arial" panose="020B0604020202020204" pitchFamily="34" charset="0"/>
              </a:rPr>
              <a:t>BCG vaksine innført i Norge og var obligatorisk for alle 12-14 åringer fra 1947-55. Frem til 2009 del av vaksinasjonsprogrammet</a:t>
            </a:r>
          </a:p>
          <a:p>
            <a:r>
              <a:rPr lang="nb-NO" sz="2000" b="1">
                <a:latin typeface="Arial" panose="020B0604020202020204" pitchFamily="34" charset="0"/>
              </a:rPr>
              <a:t>Fortsatt en alvorlig sykdom i deler av verden- med høy dødelighet</a:t>
            </a:r>
          </a:p>
          <a:p>
            <a:endParaRPr lang="nb-NO" sz="2000"/>
          </a:p>
        </p:txBody>
      </p:sp>
      <p:pic>
        <p:nvPicPr>
          <p:cNvPr id="2050" name="Picture 2" descr="Tuberculosis Poster - Etsy">
            <a:extLst>
              <a:ext uri="{FF2B5EF4-FFF2-40B4-BE49-F238E27FC236}">
                <a16:creationId xmlns:a16="http://schemas.microsoft.com/office/drawing/2014/main" id="{A07BA909-DE98-7FBD-E029-51E2E4C3C6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52" r="13360" b="1"/>
          <a:stretch>
            <a:fillRect/>
          </a:stretch>
        </p:blipFill>
        <p:spPr bwMode="auto">
          <a:xfrm>
            <a:off x="9113931" y="2310086"/>
            <a:ext cx="2064719" cy="189022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uberkulose - FHI">
            <a:extLst>
              <a:ext uri="{FF2B5EF4-FFF2-40B4-BE49-F238E27FC236}">
                <a16:creationId xmlns:a16="http://schemas.microsoft.com/office/drawing/2014/main" id="{7EC6E9BA-38A7-4054-A104-5C9F9D6042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5933"/>
          <a:stretch>
            <a:fillRect/>
          </a:stretch>
        </p:blipFill>
        <p:spPr bwMode="auto">
          <a:xfrm>
            <a:off x="8822081" y="4358181"/>
            <a:ext cx="2648418" cy="1890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983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93" name="Rectangle 3192">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5" name="Freeform: Shape 3194">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tel 5"/>
          <p:cNvSpPr>
            <a:spLocks noGrp="1"/>
          </p:cNvSpPr>
          <p:nvPr>
            <p:ph type="title"/>
          </p:nvPr>
        </p:nvSpPr>
        <p:spPr>
          <a:xfrm>
            <a:off x="1137034" y="609600"/>
            <a:ext cx="4784796" cy="1330840"/>
          </a:xfrm>
        </p:spPr>
        <p:txBody>
          <a:bodyPr vert="horz" lIns="91440" tIns="45720" rIns="91440" bIns="45720" rtlCol="0" anchor="ctr">
            <a:normAutofit/>
          </a:bodyPr>
          <a:lstStyle/>
          <a:p>
            <a:r>
              <a:rPr lang="en-US" sz="4400" kern="1200">
                <a:solidFill>
                  <a:schemeClr val="tx1"/>
                </a:solidFill>
                <a:latin typeface="+mj-lt"/>
                <a:ea typeface="+mj-ea"/>
                <a:cs typeface="+mj-cs"/>
              </a:rPr>
              <a:t>Overvåkning tuberkulose</a:t>
            </a:r>
          </a:p>
        </p:txBody>
      </p:sp>
      <p:sp>
        <p:nvSpPr>
          <p:cNvPr id="7" name="Plassholder for innhold 6"/>
          <p:cNvSpPr>
            <a:spLocks noGrp="1"/>
          </p:cNvSpPr>
          <p:nvPr>
            <p:ph type="body" sz="half" idx="2"/>
          </p:nvPr>
        </p:nvSpPr>
        <p:spPr>
          <a:xfrm>
            <a:off x="1137034" y="2194102"/>
            <a:ext cx="4438036" cy="3908585"/>
          </a:xfrm>
        </p:spPr>
        <p:txBody>
          <a:bodyPr vert="horz" lIns="91440" tIns="45720" rIns="91440" bIns="45720" rtlCol="0">
            <a:normAutofit/>
          </a:bodyPr>
          <a:lstStyle/>
          <a:p>
            <a:pPr indent="-228600">
              <a:buFont typeface="Arial" panose="020B0604020202020204" pitchFamily="34" charset="0"/>
              <a:buChar char="•"/>
            </a:pPr>
            <a:r>
              <a:rPr lang="en-US" sz="1900" dirty="0" err="1"/>
              <a:t>Kontroll</a:t>
            </a:r>
            <a:r>
              <a:rPr lang="en-US" sz="1900" dirty="0"/>
              <a:t> av </a:t>
            </a:r>
            <a:r>
              <a:rPr lang="en-US" sz="1900" dirty="0" err="1"/>
              <a:t>personer</a:t>
            </a:r>
            <a:r>
              <a:rPr lang="en-US" sz="1900" dirty="0"/>
              <a:t> </a:t>
            </a:r>
            <a:r>
              <a:rPr lang="en-US" sz="1900" dirty="0" err="1"/>
              <a:t>fra</a:t>
            </a:r>
            <a:r>
              <a:rPr lang="en-US" sz="1900" dirty="0"/>
              <a:t> </a:t>
            </a:r>
            <a:r>
              <a:rPr lang="en-US" sz="1900" dirty="0" err="1"/>
              <a:t>høyendemiske</a:t>
            </a:r>
            <a:r>
              <a:rPr lang="en-US" sz="1900" dirty="0"/>
              <a:t> land </a:t>
            </a:r>
            <a:r>
              <a:rPr lang="en-US" sz="1900" dirty="0" err="1"/>
              <a:t>som</a:t>
            </a:r>
            <a:r>
              <a:rPr lang="en-US" sz="1900" dirty="0"/>
              <a:t> </a:t>
            </a:r>
            <a:r>
              <a:rPr lang="en-US" sz="1900" dirty="0" err="1"/>
              <a:t>skal</a:t>
            </a:r>
            <a:r>
              <a:rPr lang="en-US" sz="1900" dirty="0"/>
              <a:t> </a:t>
            </a:r>
            <a:r>
              <a:rPr lang="en-US" sz="1900" dirty="0" err="1"/>
              <a:t>oppholde</a:t>
            </a:r>
            <a:r>
              <a:rPr lang="en-US" sz="1900" dirty="0"/>
              <a:t> seg </a:t>
            </a:r>
            <a:r>
              <a:rPr lang="en-US" sz="1900" dirty="0" err="1"/>
              <a:t>mer</a:t>
            </a:r>
            <a:r>
              <a:rPr lang="en-US" sz="1900" dirty="0"/>
              <a:t> </a:t>
            </a:r>
            <a:r>
              <a:rPr lang="en-US" sz="1900" dirty="0" err="1"/>
              <a:t>enn</a:t>
            </a:r>
            <a:r>
              <a:rPr lang="en-US" sz="1900" dirty="0"/>
              <a:t> 3 </a:t>
            </a:r>
            <a:r>
              <a:rPr lang="en-US" sz="1900" dirty="0" err="1"/>
              <a:t>mnd</a:t>
            </a:r>
            <a:r>
              <a:rPr lang="en-US" sz="1900" dirty="0"/>
              <a:t> </a:t>
            </a:r>
            <a:r>
              <a:rPr lang="en-US" sz="1900" dirty="0" err="1"/>
              <a:t>i</a:t>
            </a:r>
            <a:r>
              <a:rPr lang="en-US" sz="1900" dirty="0"/>
              <a:t> </a:t>
            </a:r>
            <a:r>
              <a:rPr lang="en-US" sz="1900" dirty="0" err="1"/>
              <a:t>riket</a:t>
            </a:r>
            <a:r>
              <a:rPr lang="en-US" sz="1900" dirty="0"/>
              <a:t>. </a:t>
            </a:r>
            <a:r>
              <a:rPr lang="en-US" sz="1900" dirty="0" err="1"/>
              <a:t>H.dir</a:t>
            </a:r>
            <a:r>
              <a:rPr lang="en-US" sz="1900" dirty="0"/>
              <a:t>. </a:t>
            </a:r>
            <a:r>
              <a:rPr lang="en-US" sz="1900" dirty="0" err="1"/>
              <a:t>oppdaterer</a:t>
            </a:r>
            <a:r>
              <a:rPr lang="en-US" sz="1900" dirty="0"/>
              <a:t> </a:t>
            </a:r>
            <a:r>
              <a:rPr lang="en-US" sz="1900" dirty="0" err="1"/>
              <a:t>jevnlig</a:t>
            </a:r>
            <a:r>
              <a:rPr lang="en-US" sz="1900" dirty="0"/>
              <a:t>  listen over </a:t>
            </a:r>
            <a:r>
              <a:rPr lang="en-US" sz="1900" dirty="0" err="1"/>
              <a:t>hvilke</a:t>
            </a:r>
            <a:r>
              <a:rPr lang="en-US" sz="1900" dirty="0"/>
              <a:t> land </a:t>
            </a:r>
            <a:r>
              <a:rPr lang="en-US" sz="1900" dirty="0" err="1"/>
              <a:t>som</a:t>
            </a:r>
            <a:r>
              <a:rPr lang="en-US" sz="1900" dirty="0"/>
              <a:t> </a:t>
            </a:r>
            <a:r>
              <a:rPr lang="en-US" sz="1900" dirty="0" err="1"/>
              <a:t>har</a:t>
            </a:r>
            <a:r>
              <a:rPr lang="en-US" sz="1900" dirty="0"/>
              <a:t> </a:t>
            </a:r>
            <a:r>
              <a:rPr lang="en-US" sz="1900" dirty="0" err="1"/>
              <a:t>høy</a:t>
            </a:r>
            <a:r>
              <a:rPr lang="en-US" sz="1900" dirty="0"/>
              <a:t> </a:t>
            </a:r>
            <a:r>
              <a:rPr lang="en-US" sz="1900" dirty="0" err="1"/>
              <a:t>risiko</a:t>
            </a:r>
            <a:r>
              <a:rPr lang="en-US" sz="1900" dirty="0"/>
              <a:t> </a:t>
            </a:r>
          </a:p>
          <a:p>
            <a:pPr indent="-228600">
              <a:buFont typeface="Arial" panose="020B0604020202020204" pitchFamily="34" charset="0"/>
              <a:buChar char="•"/>
            </a:pPr>
            <a:r>
              <a:rPr lang="en-US" sz="1900" dirty="0"/>
              <a:t>Alle </a:t>
            </a:r>
            <a:r>
              <a:rPr lang="en-US" sz="1900" dirty="0" err="1"/>
              <a:t>flyktninger</a:t>
            </a:r>
            <a:r>
              <a:rPr lang="en-US" sz="1900" dirty="0"/>
              <a:t> </a:t>
            </a:r>
            <a:r>
              <a:rPr lang="en-US" sz="1900" dirty="0" err="1"/>
              <a:t>og</a:t>
            </a:r>
            <a:r>
              <a:rPr lang="en-US" sz="1900" dirty="0"/>
              <a:t> </a:t>
            </a:r>
            <a:r>
              <a:rPr lang="en-US" sz="1900" dirty="0" err="1"/>
              <a:t>asylsøkere</a:t>
            </a:r>
            <a:endParaRPr lang="en-US" sz="1900" dirty="0"/>
          </a:p>
          <a:p>
            <a:pPr indent="-228600">
              <a:buFont typeface="Arial" panose="020B0604020202020204" pitchFamily="34" charset="0"/>
              <a:buChar char="•"/>
            </a:pPr>
            <a:r>
              <a:rPr lang="en-US" sz="1900" dirty="0" err="1"/>
              <a:t>Familiegjenforening</a:t>
            </a:r>
            <a:endParaRPr lang="en-US" sz="1900" dirty="0"/>
          </a:p>
          <a:p>
            <a:pPr lvl="1" indent="-228600">
              <a:buFont typeface="Arial" panose="020B0604020202020204" pitchFamily="34" charset="0"/>
              <a:buChar char="•"/>
            </a:pPr>
            <a:endParaRPr lang="en-US" sz="1900" dirty="0"/>
          </a:p>
          <a:p>
            <a:pPr indent="-228600">
              <a:buFont typeface="Arial" panose="020B0604020202020204" pitchFamily="34" charset="0"/>
              <a:buChar char="•"/>
            </a:pPr>
            <a:r>
              <a:rPr lang="en-US" sz="1900" dirty="0" err="1"/>
              <a:t>Flytskjema</a:t>
            </a:r>
            <a:r>
              <a:rPr lang="en-US" sz="1900" dirty="0"/>
              <a:t>  FHI’s </a:t>
            </a:r>
            <a:r>
              <a:rPr lang="en-US" sz="1900" dirty="0" err="1"/>
              <a:t>tuberkuloseveileder</a:t>
            </a:r>
            <a:endParaRPr lang="en-US" sz="1900" dirty="0"/>
          </a:p>
          <a:p>
            <a:pPr indent="-228600">
              <a:buFont typeface="Arial" panose="020B0604020202020204" pitchFamily="34" charset="0"/>
              <a:buChar char="•"/>
            </a:pPr>
            <a:r>
              <a:rPr lang="en-US" sz="1900" dirty="0" err="1"/>
              <a:t>Smitteoppsporing</a:t>
            </a:r>
            <a:r>
              <a:rPr lang="en-US" sz="1900" dirty="0"/>
              <a:t> </a:t>
            </a:r>
          </a:p>
          <a:p>
            <a:pPr indent="-228600">
              <a:buFont typeface="Arial" panose="020B0604020202020204" pitchFamily="34" charset="0"/>
              <a:buChar char="•"/>
            </a:pPr>
            <a:r>
              <a:rPr lang="en-US" sz="1900" dirty="0" err="1"/>
              <a:t>Rapportering</a:t>
            </a:r>
            <a:r>
              <a:rPr lang="en-US" sz="1900" dirty="0"/>
              <a:t> - MSIS</a:t>
            </a:r>
          </a:p>
        </p:txBody>
      </p:sp>
      <p:pic>
        <p:nvPicPr>
          <p:cNvPr id="3074" name="Picture 2" descr="Tuberkulose symptomer (kronisk hoste, hemoptysis, nattsvette ...">
            <a:extLst>
              <a:ext uri="{FF2B5EF4-FFF2-40B4-BE49-F238E27FC236}">
                <a16:creationId xmlns:a16="http://schemas.microsoft.com/office/drawing/2014/main" id="{98F831EC-D114-4DFC-838B-FCDA195EF821}"/>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r="2" b="2546"/>
          <a:stretch>
            <a:fillRect/>
          </a:stretch>
        </p:blipFill>
        <p:spPr bwMode="auto">
          <a:xfrm>
            <a:off x="6880610" y="1731773"/>
            <a:ext cx="4737650" cy="3416668"/>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bunntekst 2">
            <a:extLst>
              <a:ext uri="{FF2B5EF4-FFF2-40B4-BE49-F238E27FC236}">
                <a16:creationId xmlns:a16="http://schemas.microsoft.com/office/drawing/2014/main" id="{AA89AD17-7F28-E280-F74F-225796EE619F}"/>
              </a:ext>
            </a:extLst>
          </p:cNvPr>
          <p:cNvSpPr>
            <a:spLocks noGrp="1"/>
          </p:cNvSpPr>
          <p:nvPr>
            <p:ph type="ftr" sz="quarter" idx="11"/>
          </p:nvPr>
        </p:nvSpPr>
        <p:spPr/>
        <p:txBody>
          <a:bodyPr/>
          <a:lstStyle/>
          <a:p>
            <a:r>
              <a:rPr lang="nb-NO"/>
              <a:t>LIS 1 kurs Høst 26</a:t>
            </a:r>
          </a:p>
        </p:txBody>
      </p:sp>
    </p:spTree>
    <p:extLst>
      <p:ext uri="{BB962C8B-B14F-4D97-AF65-F5344CB8AC3E}">
        <p14:creationId xmlns:p14="http://schemas.microsoft.com/office/powerpoint/2010/main" val="209311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31" name="Rectangle 4130">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tel 8">
            <a:extLst>
              <a:ext uri="{FF2B5EF4-FFF2-40B4-BE49-F238E27FC236}">
                <a16:creationId xmlns:a16="http://schemas.microsoft.com/office/drawing/2014/main" id="{91BC55A9-4B5E-E8D7-1E3B-F12940C8D721}"/>
              </a:ext>
            </a:extLst>
          </p:cNvPr>
          <p:cNvSpPr>
            <a:spLocks noGrp="1"/>
          </p:cNvSpPr>
          <p:nvPr>
            <p:ph type="title"/>
          </p:nvPr>
        </p:nvSpPr>
        <p:spPr>
          <a:xfrm>
            <a:off x="818984" y="4230093"/>
            <a:ext cx="4150581" cy="1800165"/>
          </a:xfrm>
        </p:spPr>
        <p:txBody>
          <a:bodyPr vert="horz" lIns="91440" tIns="45720" rIns="91440" bIns="45720" rtlCol="0" anchor="t">
            <a:normAutofit/>
          </a:bodyPr>
          <a:lstStyle/>
          <a:p>
            <a:pPr algn="r"/>
            <a:r>
              <a:rPr lang="en-US" sz="3100" kern="1200">
                <a:solidFill>
                  <a:schemeClr val="tx1"/>
                </a:solidFill>
                <a:latin typeface="+mj-lt"/>
                <a:ea typeface="+mj-ea"/>
                <a:cs typeface="+mj-cs"/>
              </a:rPr>
              <a:t>Flytskjema for tuberkuloseundersøkelse</a:t>
            </a:r>
          </a:p>
        </p:txBody>
      </p:sp>
      <p:pic>
        <p:nvPicPr>
          <p:cNvPr id="4098" name="Picture 2" descr="Flytskjema for tuberkuloseundersøkelse: Smitteoppsporing - FHI">
            <a:extLst>
              <a:ext uri="{FF2B5EF4-FFF2-40B4-BE49-F238E27FC236}">
                <a16:creationId xmlns:a16="http://schemas.microsoft.com/office/drawing/2014/main" id="{71042103-ED6C-64B2-139C-E0B98C18422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6592" y="820240"/>
            <a:ext cx="11139778" cy="27292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9B7C774-8F45-EF9C-02DD-B6F83B8B75B8}"/>
              </a:ext>
            </a:extLst>
          </p:cNvPr>
          <p:cNvSpPr txBox="1"/>
          <p:nvPr/>
        </p:nvSpPr>
        <p:spPr>
          <a:xfrm>
            <a:off x="5246415" y="4230094"/>
            <a:ext cx="6235268" cy="180016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dirty="0"/>
              <a:t>IGRA: Interferon Gamma Release Assays. </a:t>
            </a:r>
            <a:r>
              <a:rPr lang="en-US" sz="2000" dirty="0" err="1"/>
              <a:t>Blodprøver</a:t>
            </a:r>
            <a:r>
              <a:rPr lang="en-US" sz="2000" dirty="0"/>
              <a:t> </a:t>
            </a:r>
            <a:r>
              <a:rPr lang="en-US" sz="2000" dirty="0" err="1"/>
              <a:t>som</a:t>
            </a:r>
            <a:r>
              <a:rPr lang="en-US" sz="2000" dirty="0"/>
              <a:t> </a:t>
            </a:r>
            <a:r>
              <a:rPr lang="en-US" sz="2000" dirty="0" err="1"/>
              <a:t>måler</a:t>
            </a:r>
            <a:r>
              <a:rPr lang="en-US" sz="2000" dirty="0"/>
              <a:t> </a:t>
            </a:r>
            <a:r>
              <a:rPr lang="en-US" sz="2000" dirty="0" err="1"/>
              <a:t>utskillelse</a:t>
            </a:r>
            <a:r>
              <a:rPr lang="en-US" sz="2000" dirty="0"/>
              <a:t> av interferon </a:t>
            </a:r>
            <a:r>
              <a:rPr lang="en-US" sz="2000" dirty="0" err="1"/>
              <a:t>etter</a:t>
            </a:r>
            <a:r>
              <a:rPr lang="en-US" sz="2000" dirty="0"/>
              <a:t> </a:t>
            </a:r>
            <a:r>
              <a:rPr lang="en-US" sz="2000" dirty="0" err="1"/>
              <a:t>stimulering</a:t>
            </a:r>
            <a:r>
              <a:rPr lang="en-US" sz="2000" dirty="0"/>
              <a:t> av </a:t>
            </a:r>
            <a:r>
              <a:rPr lang="en-US" sz="2000" dirty="0" err="1"/>
              <a:t>leucocytter</a:t>
            </a:r>
            <a:r>
              <a:rPr lang="en-US" sz="2000" dirty="0"/>
              <a:t> med </a:t>
            </a:r>
            <a:r>
              <a:rPr lang="en-US" sz="2000" dirty="0" err="1"/>
              <a:t>antigener</a:t>
            </a:r>
            <a:r>
              <a:rPr lang="en-US" sz="2000" dirty="0"/>
              <a:t> </a:t>
            </a:r>
            <a:r>
              <a:rPr lang="en-US" sz="2000" dirty="0" err="1"/>
              <a:t>fra</a:t>
            </a:r>
            <a:r>
              <a:rPr lang="en-US" sz="2000" dirty="0"/>
              <a:t> </a:t>
            </a:r>
            <a:r>
              <a:rPr lang="en-US" sz="2000" dirty="0" err="1"/>
              <a:t>humanpatogene</a:t>
            </a:r>
            <a:r>
              <a:rPr lang="en-US" sz="2000" dirty="0"/>
              <a:t> </a:t>
            </a:r>
            <a:r>
              <a:rPr lang="en-US" sz="2000" i="1" dirty="0"/>
              <a:t>M. </a:t>
            </a:r>
            <a:r>
              <a:rPr lang="en-US" sz="2000" i="1" dirty="0" err="1"/>
              <a:t>tuberkulosis</a:t>
            </a:r>
            <a:r>
              <a:rPr lang="en-US" sz="2000" dirty="0" err="1"/>
              <a:t>-arter</a:t>
            </a:r>
            <a:r>
              <a:rPr lang="en-US" sz="2000" dirty="0"/>
              <a:t>.</a:t>
            </a:r>
          </a:p>
        </p:txBody>
      </p:sp>
      <p:sp>
        <p:nvSpPr>
          <p:cNvPr id="4133" name="Rectangle 4132">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5" name="Rectangle 4134">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Sylinder 4">
            <a:extLst>
              <a:ext uri="{FF2B5EF4-FFF2-40B4-BE49-F238E27FC236}">
                <a16:creationId xmlns:a16="http://schemas.microsoft.com/office/drawing/2014/main" id="{FD3D0565-D44F-76DB-5BE0-897F86B589AE}"/>
              </a:ext>
            </a:extLst>
          </p:cNvPr>
          <p:cNvSpPr txBox="1"/>
          <p:nvPr/>
        </p:nvSpPr>
        <p:spPr>
          <a:xfrm>
            <a:off x="556592" y="3556011"/>
            <a:ext cx="8587408" cy="369332"/>
          </a:xfrm>
          <a:prstGeom prst="rect">
            <a:avLst/>
          </a:prstGeom>
          <a:noFill/>
        </p:spPr>
        <p:txBody>
          <a:bodyPr wrap="square">
            <a:spAutoFit/>
          </a:bodyPr>
          <a:lstStyle/>
          <a:p>
            <a:r>
              <a:rPr lang="nb-NO" dirty="0">
                <a:hlinkClick r:id="rId3"/>
              </a:rPr>
              <a:t>Tuberkuloseveilederen - FHI</a:t>
            </a:r>
            <a:endParaRPr lang="nb-NO" dirty="0"/>
          </a:p>
        </p:txBody>
      </p:sp>
      <p:sp>
        <p:nvSpPr>
          <p:cNvPr id="4" name="Plassholder for bunntekst 3">
            <a:extLst>
              <a:ext uri="{FF2B5EF4-FFF2-40B4-BE49-F238E27FC236}">
                <a16:creationId xmlns:a16="http://schemas.microsoft.com/office/drawing/2014/main" id="{6D96341F-7EB9-5721-EA25-FB0A6FD8341C}"/>
              </a:ext>
            </a:extLst>
          </p:cNvPr>
          <p:cNvSpPr>
            <a:spLocks noGrp="1"/>
          </p:cNvSpPr>
          <p:nvPr>
            <p:ph type="ftr" sz="quarter" idx="11"/>
          </p:nvPr>
        </p:nvSpPr>
        <p:spPr/>
        <p:txBody>
          <a:bodyPr/>
          <a:lstStyle/>
          <a:p>
            <a:r>
              <a:rPr lang="nb-NO"/>
              <a:t>LIS 1 kurs Høst 26</a:t>
            </a:r>
          </a:p>
        </p:txBody>
      </p:sp>
    </p:spTree>
    <p:extLst>
      <p:ext uri="{BB962C8B-B14F-4D97-AF65-F5344CB8AC3E}">
        <p14:creationId xmlns:p14="http://schemas.microsoft.com/office/powerpoint/2010/main" val="2063587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FF3354-C0FC-45C5-56B8-D83BDBCA2193}"/>
              </a:ext>
            </a:extLst>
          </p:cNvPr>
          <p:cNvSpPr>
            <a:spLocks noGrp="1"/>
          </p:cNvSpPr>
          <p:nvPr>
            <p:ph type="title"/>
          </p:nvPr>
        </p:nvSpPr>
        <p:spPr>
          <a:xfrm>
            <a:off x="876693" y="741391"/>
            <a:ext cx="5219307" cy="1616203"/>
          </a:xfrm>
        </p:spPr>
        <p:txBody>
          <a:bodyPr anchor="b">
            <a:normAutofit/>
          </a:bodyPr>
          <a:lstStyle/>
          <a:p>
            <a:r>
              <a:rPr lang="nb-NO" sz="3200"/>
              <a:t>Barnevaksinasjonsprogrammet</a:t>
            </a:r>
          </a:p>
        </p:txBody>
      </p:sp>
      <p:sp>
        <p:nvSpPr>
          <p:cNvPr id="3" name="Plassholder for innhold 2">
            <a:extLst>
              <a:ext uri="{FF2B5EF4-FFF2-40B4-BE49-F238E27FC236}">
                <a16:creationId xmlns:a16="http://schemas.microsoft.com/office/drawing/2014/main" id="{D5EA7FE2-233C-A904-4E07-01FFDA8E9273}"/>
              </a:ext>
            </a:extLst>
          </p:cNvPr>
          <p:cNvSpPr>
            <a:spLocks noGrp="1"/>
          </p:cNvSpPr>
          <p:nvPr>
            <p:ph idx="1"/>
          </p:nvPr>
        </p:nvSpPr>
        <p:spPr>
          <a:xfrm>
            <a:off x="876692" y="2533476"/>
            <a:ext cx="5219307" cy="3537410"/>
          </a:xfrm>
        </p:spPr>
        <p:txBody>
          <a:bodyPr anchor="t">
            <a:normAutofit/>
          </a:bodyPr>
          <a:lstStyle/>
          <a:p>
            <a:r>
              <a:rPr lang="nb-NO" sz="1300"/>
              <a:t>Oppstart ca 1950 – og hele tiden oppdatert på hva som er aktuelt</a:t>
            </a:r>
          </a:p>
          <a:p>
            <a:r>
              <a:rPr lang="nb-NO" sz="1300"/>
              <a:t>Barnevaksinasjonsprogrammet omfatter en rekke ulike vaksiner som helsemyndighetene anbefaler til barn og unge, og tilbys alle barn og unge som oppholder seg i Norge.</a:t>
            </a:r>
          </a:p>
          <a:p>
            <a:r>
              <a:rPr lang="nb-NO" sz="1300"/>
              <a:t> I 2021 ble vaksiner mot 12 sykdommer tilbudt alle barn: Rotavirussykdom, difteri, stivkrampe, kikhoste, poliomyelitt, Haemophilus influenzae type b (Hib)-infeksjon, hepatitt B, pneumokokksykdom, meslinger, kusma, røde hunder og humant papillomavirus (HPV). </a:t>
            </a:r>
          </a:p>
          <a:p>
            <a:r>
              <a:rPr lang="nb-NO" sz="1300"/>
              <a:t>Barn i definerte risikogrupper ble i tillegg tilbudt vaksine mot tuberkulose (BCG), og barn født før svangerskapsuke 32 fikk tilbud om en ekstra dose seksvalent vaksine 1 ved alder 6- 8 uker for å redusere risiko for alvorlig forløp av kikhoste.</a:t>
            </a:r>
          </a:p>
          <a:p>
            <a:r>
              <a:rPr lang="nb-NO" sz="1300"/>
              <a:t>Gratis til alle barn som bor eller oppholder seg i kommunen</a:t>
            </a:r>
          </a:p>
          <a:p>
            <a:r>
              <a:rPr lang="nb-NO" sz="1300">
                <a:hlinkClick r:id="rId2"/>
              </a:rPr>
              <a:t>Barnevaksinasjonsprogrammet – håndbok for helsepersonell - FHI</a:t>
            </a:r>
            <a:endParaRPr lang="nb-NO" sz="1300"/>
          </a:p>
        </p:txBody>
      </p:sp>
      <p:pic>
        <p:nvPicPr>
          <p:cNvPr id="1026" name="Picture 2" descr="Vaksinasjonsprogrammet i Norge - NHI.no">
            <a:extLst>
              <a:ext uri="{FF2B5EF4-FFF2-40B4-BE49-F238E27FC236}">
                <a16:creationId xmlns:a16="http://schemas.microsoft.com/office/drawing/2014/main" id="{BBF6DA8A-4E36-8B92-F1CB-6EB0BBFA94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939"/>
          <a:stretch>
            <a:fillRect/>
          </a:stretch>
        </p:blipFill>
        <p:spPr bwMode="auto">
          <a:xfrm>
            <a:off x="7008019" y="1207984"/>
            <a:ext cx="4273463" cy="4442031"/>
          </a:xfrm>
          <a:prstGeom prst="rect">
            <a:avLst/>
          </a:prstGeom>
          <a:extLst>
            <a:ext uri="{909E8E84-426E-40DD-AFC4-6F175D3DCCD1}">
              <a14:hiddenFill xmlns:a14="http://schemas.microsoft.com/office/drawing/2010/main">
                <a:solidFill>
                  <a:srgbClr val="FFFFFF"/>
                </a:solidFill>
              </a14:hiddenFill>
            </a:ext>
          </a:extLst>
        </p:spPr>
      </p:pic>
      <p:sp>
        <p:nvSpPr>
          <p:cNvPr id="4" name="Plassholder for bunntekst 3">
            <a:extLst>
              <a:ext uri="{FF2B5EF4-FFF2-40B4-BE49-F238E27FC236}">
                <a16:creationId xmlns:a16="http://schemas.microsoft.com/office/drawing/2014/main" id="{37586D91-9262-F17B-2B1B-754A704639CC}"/>
              </a:ext>
            </a:extLst>
          </p:cNvPr>
          <p:cNvSpPr>
            <a:spLocks noGrp="1"/>
          </p:cNvSpPr>
          <p:nvPr>
            <p:ph type="ftr" sz="quarter" idx="11"/>
          </p:nvPr>
        </p:nvSpPr>
        <p:spPr>
          <a:xfrm>
            <a:off x="5514569" y="6356350"/>
            <a:ext cx="3096030" cy="365125"/>
          </a:xfrm>
        </p:spPr>
        <p:txBody>
          <a:bodyPr>
            <a:normAutofit/>
          </a:bodyPr>
          <a:lstStyle/>
          <a:p>
            <a:pPr algn="l">
              <a:spcAft>
                <a:spcPts val="600"/>
              </a:spcAft>
            </a:pPr>
            <a:r>
              <a:rPr lang="nb-NO">
                <a:solidFill>
                  <a:schemeClr val="tx1">
                    <a:lumMod val="50000"/>
                    <a:lumOff val="50000"/>
                  </a:schemeClr>
                </a:solidFill>
              </a:rPr>
              <a:t>LIS 1 kurs Høst 26</a:t>
            </a:r>
          </a:p>
        </p:txBody>
      </p:sp>
      <p:grpSp>
        <p:nvGrpSpPr>
          <p:cNvPr id="1137" name="Group 1136">
            <a:extLst>
              <a:ext uri="{FF2B5EF4-FFF2-40B4-BE49-F238E27FC236}">
                <a16:creationId xmlns:a16="http://schemas.microsoft.com/office/drawing/2014/main" id="{C54A2A4D-19EF-3552-F383-6AD9587C8A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138" name="Rectangle 1137">
              <a:extLst>
                <a:ext uri="{FF2B5EF4-FFF2-40B4-BE49-F238E27FC236}">
                  <a16:creationId xmlns:a16="http://schemas.microsoft.com/office/drawing/2014/main" id="{A9208F0F-2734-3945-8FD0-EEB19CF41A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9" name="Rectangle 1138">
              <a:extLst>
                <a:ext uri="{FF2B5EF4-FFF2-40B4-BE49-F238E27FC236}">
                  <a16:creationId xmlns:a16="http://schemas.microsoft.com/office/drawing/2014/main" id="{62CFF5D9-43B9-9D58-6F3F-25041716D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357819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18276" y="729523"/>
            <a:ext cx="6858000" cy="5398953"/>
          </a:xfrm>
          <a:prstGeom prst="rect">
            <a:avLst/>
          </a:prstGeom>
          <a:ln>
            <a:noFill/>
          </a:ln>
          <a:effectLst>
            <a:outerShdw blurRad="419100" dist="152400" sx="94000" sy="940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tel 4">
            <a:extLst>
              <a:ext uri="{FF2B5EF4-FFF2-40B4-BE49-F238E27FC236}">
                <a16:creationId xmlns:a16="http://schemas.microsoft.com/office/drawing/2014/main" id="{E524BE43-4834-872B-7074-D561789C8593}"/>
              </a:ext>
            </a:extLst>
          </p:cNvPr>
          <p:cNvSpPr>
            <a:spLocks noGrp="1"/>
          </p:cNvSpPr>
          <p:nvPr>
            <p:ph type="title"/>
          </p:nvPr>
        </p:nvSpPr>
        <p:spPr>
          <a:xfrm>
            <a:off x="758952" y="785366"/>
            <a:ext cx="4069055" cy="2072853"/>
          </a:xfrm>
        </p:spPr>
        <p:txBody>
          <a:bodyPr anchor="t">
            <a:normAutofit/>
          </a:bodyPr>
          <a:lstStyle/>
          <a:p>
            <a:r>
              <a:rPr lang="en-US" sz="2200" b="1"/>
              <a:t>Voksenvaksinasjonsprogrammet innført høst 25 (Ikke gratis)</a:t>
            </a:r>
            <a:br>
              <a:rPr lang="en-US" sz="2200" b="1"/>
            </a:br>
            <a:r>
              <a:rPr lang="en-US" sz="2200" b="1"/>
              <a:t>fhi.no/voksenvaksinasjon</a:t>
            </a:r>
            <a:endParaRPr lang="nb-NO" sz="2200"/>
          </a:p>
        </p:txBody>
      </p:sp>
      <p:pic>
        <p:nvPicPr>
          <p:cNvPr id="8" name="Bilde 7">
            <a:extLst>
              <a:ext uri="{FF2B5EF4-FFF2-40B4-BE49-F238E27FC236}">
                <a16:creationId xmlns:a16="http://schemas.microsoft.com/office/drawing/2014/main" id="{2D693E17-7FAA-9AC4-610E-575F5A0E45E9}"/>
              </a:ext>
            </a:extLst>
          </p:cNvPr>
          <p:cNvPicPr>
            <a:picLocks noChangeAspect="1"/>
          </p:cNvPicPr>
          <p:nvPr/>
        </p:nvPicPr>
        <p:blipFill>
          <a:blip r:embed="rId2"/>
          <a:stretch>
            <a:fillRect/>
          </a:stretch>
        </p:blipFill>
        <p:spPr>
          <a:xfrm>
            <a:off x="1363118" y="3429000"/>
            <a:ext cx="2674291" cy="2666998"/>
          </a:xfrm>
          <a:prstGeom prst="rect">
            <a:avLst/>
          </a:prstGeom>
        </p:spPr>
      </p:pic>
      <p:sp>
        <p:nvSpPr>
          <p:cNvPr id="6" name="Plassholder for innhold 5">
            <a:extLst>
              <a:ext uri="{FF2B5EF4-FFF2-40B4-BE49-F238E27FC236}">
                <a16:creationId xmlns:a16="http://schemas.microsoft.com/office/drawing/2014/main" id="{65D0978B-B073-0BF8-2D40-E4218796C649}"/>
              </a:ext>
            </a:extLst>
          </p:cNvPr>
          <p:cNvSpPr>
            <a:spLocks noGrp="1"/>
          </p:cNvSpPr>
          <p:nvPr>
            <p:ph idx="1"/>
          </p:nvPr>
        </p:nvSpPr>
        <p:spPr>
          <a:xfrm>
            <a:off x="6096000" y="785366"/>
            <a:ext cx="5257797" cy="5310632"/>
          </a:xfrm>
        </p:spPr>
        <p:txBody>
          <a:bodyPr anchor="ctr">
            <a:normAutofit/>
          </a:bodyPr>
          <a:lstStyle/>
          <a:p>
            <a:pPr marL="228600" lvl="1"/>
            <a:r>
              <a:rPr lang="en-US" sz="1700" dirty="0" err="1"/>
              <a:t>Sesonginfluensa</a:t>
            </a:r>
            <a:endParaRPr lang="en-US" sz="1700" dirty="0"/>
          </a:p>
          <a:p>
            <a:pPr marL="685800" lvl="2"/>
            <a:r>
              <a:rPr lang="en-US" sz="1700" dirty="0" err="1"/>
              <a:t>Bestilles</a:t>
            </a:r>
            <a:r>
              <a:rPr lang="en-US" sz="1700" dirty="0"/>
              <a:t> </a:t>
            </a:r>
            <a:r>
              <a:rPr lang="en-US" sz="1700" dirty="0" err="1"/>
              <a:t>fra</a:t>
            </a:r>
            <a:r>
              <a:rPr lang="en-US" sz="1700" dirty="0"/>
              <a:t> </a:t>
            </a:r>
            <a:r>
              <a:rPr lang="en-US" sz="1700" dirty="0" err="1"/>
              <a:t>kommunen</a:t>
            </a:r>
            <a:r>
              <a:rPr lang="en-US" sz="1700" dirty="0"/>
              <a:t> </a:t>
            </a:r>
            <a:r>
              <a:rPr lang="en-US" sz="1700" dirty="0" err="1"/>
              <a:t>hvert</a:t>
            </a:r>
            <a:r>
              <a:rPr lang="en-US" sz="1700" dirty="0"/>
              <a:t> </a:t>
            </a:r>
            <a:r>
              <a:rPr lang="en-US" sz="1700" dirty="0" err="1"/>
              <a:t>år</a:t>
            </a:r>
            <a:endParaRPr lang="en-US" sz="1700" dirty="0"/>
          </a:p>
          <a:p>
            <a:pPr marL="685800" lvl="2"/>
            <a:r>
              <a:rPr lang="en-US" sz="1700" dirty="0"/>
              <a:t>Ny </a:t>
            </a:r>
            <a:r>
              <a:rPr lang="en-US" sz="1700" dirty="0" err="1"/>
              <a:t>vaksine</a:t>
            </a:r>
            <a:r>
              <a:rPr lang="en-US" sz="1700" dirty="0"/>
              <a:t> </a:t>
            </a:r>
            <a:r>
              <a:rPr lang="en-US" sz="1700" dirty="0" err="1"/>
              <a:t>årlig</a:t>
            </a:r>
            <a:r>
              <a:rPr lang="en-US" sz="1700" dirty="0"/>
              <a:t>, </a:t>
            </a:r>
            <a:r>
              <a:rPr lang="en-US" sz="1700" dirty="0" err="1"/>
              <a:t>sammensatt</a:t>
            </a:r>
            <a:r>
              <a:rPr lang="en-US" sz="1700" dirty="0"/>
              <a:t> av </a:t>
            </a:r>
            <a:r>
              <a:rPr lang="en-US" sz="1700" dirty="0" err="1"/>
              <a:t>hvilke</a:t>
            </a:r>
            <a:r>
              <a:rPr lang="en-US" sz="1700" dirty="0"/>
              <a:t> virus man </a:t>
            </a:r>
            <a:r>
              <a:rPr lang="en-US" sz="1700" dirty="0" err="1"/>
              <a:t>tror</a:t>
            </a:r>
            <a:r>
              <a:rPr lang="en-US" sz="1700" dirty="0"/>
              <a:t> </a:t>
            </a:r>
            <a:r>
              <a:rPr lang="en-US" sz="1700" dirty="0" err="1"/>
              <a:t>vil</a:t>
            </a:r>
            <a:r>
              <a:rPr lang="en-US" sz="1700" dirty="0"/>
              <a:t> </a:t>
            </a:r>
            <a:r>
              <a:rPr lang="en-US" sz="1700" dirty="0" err="1"/>
              <a:t>dominere</a:t>
            </a:r>
            <a:r>
              <a:rPr lang="en-US" sz="1700" dirty="0"/>
              <a:t> </a:t>
            </a:r>
            <a:r>
              <a:rPr lang="en-US" sz="1700" dirty="0" err="1"/>
              <a:t>bildet</a:t>
            </a:r>
            <a:endParaRPr lang="en-US" sz="1700" dirty="0"/>
          </a:p>
          <a:p>
            <a:pPr lvl="2"/>
            <a:r>
              <a:rPr lang="en-US" sz="1700" dirty="0"/>
              <a:t>+ 65 </a:t>
            </a:r>
            <a:r>
              <a:rPr lang="en-US" sz="1700" dirty="0" err="1"/>
              <a:t>år</a:t>
            </a:r>
            <a:endParaRPr lang="en-US" sz="1700" dirty="0"/>
          </a:p>
          <a:p>
            <a:pPr lvl="2"/>
            <a:r>
              <a:rPr lang="en-US" sz="1700" dirty="0" err="1"/>
              <a:t>Pasienter</a:t>
            </a:r>
            <a:r>
              <a:rPr lang="en-US" sz="1700" dirty="0"/>
              <a:t> med </a:t>
            </a:r>
            <a:r>
              <a:rPr lang="en-US" sz="1700" dirty="0" err="1"/>
              <a:t>risikosykdommer</a:t>
            </a:r>
            <a:endParaRPr lang="en-US" sz="1700" dirty="0"/>
          </a:p>
          <a:p>
            <a:pPr lvl="2"/>
            <a:r>
              <a:rPr lang="en-US" sz="1700" dirty="0" err="1"/>
              <a:t>Helsepersonell</a:t>
            </a:r>
            <a:r>
              <a:rPr lang="en-US" sz="1700" dirty="0"/>
              <a:t> (</a:t>
            </a:r>
            <a:r>
              <a:rPr lang="en-US" sz="1700" dirty="0" err="1"/>
              <a:t>sykehus</a:t>
            </a:r>
            <a:r>
              <a:rPr lang="en-US" sz="1700" dirty="0"/>
              <a:t>, </a:t>
            </a:r>
            <a:r>
              <a:rPr lang="en-US" sz="1700" dirty="0" err="1"/>
              <a:t>pleie</a:t>
            </a:r>
            <a:r>
              <a:rPr lang="en-US" sz="1700" dirty="0"/>
              <a:t> </a:t>
            </a:r>
            <a:r>
              <a:rPr lang="en-US" sz="1700" dirty="0" err="1"/>
              <a:t>og</a:t>
            </a:r>
            <a:r>
              <a:rPr lang="en-US" sz="1700" dirty="0"/>
              <a:t> </a:t>
            </a:r>
            <a:r>
              <a:rPr lang="en-US" sz="1700" dirty="0" err="1"/>
              <a:t>omsorg</a:t>
            </a:r>
            <a:r>
              <a:rPr lang="en-US" sz="1700" dirty="0"/>
              <a:t>)</a:t>
            </a:r>
          </a:p>
          <a:p>
            <a:pPr lvl="2"/>
            <a:r>
              <a:rPr lang="en-US" sz="1700" dirty="0" err="1"/>
              <a:t>Gravide</a:t>
            </a:r>
            <a:endParaRPr lang="en-US" sz="1700" dirty="0"/>
          </a:p>
          <a:p>
            <a:pPr lvl="2"/>
            <a:r>
              <a:rPr lang="en-US" sz="1700" dirty="0" err="1"/>
              <a:t>Svinebønder</a:t>
            </a:r>
            <a:endParaRPr lang="en-US" sz="1700" dirty="0"/>
          </a:p>
          <a:p>
            <a:r>
              <a:rPr lang="en-US" sz="1700" dirty="0"/>
              <a:t>Covid19</a:t>
            </a:r>
          </a:p>
          <a:p>
            <a:pPr lvl="2"/>
            <a:r>
              <a:rPr lang="en-US" sz="1700" dirty="0"/>
              <a:t>+75 </a:t>
            </a:r>
            <a:r>
              <a:rPr lang="en-US" sz="1700" dirty="0" err="1"/>
              <a:t>år</a:t>
            </a:r>
            <a:r>
              <a:rPr lang="en-US" sz="1700" dirty="0"/>
              <a:t> </a:t>
            </a:r>
            <a:r>
              <a:rPr lang="en-US" sz="1700" dirty="0" err="1"/>
              <a:t>og</a:t>
            </a:r>
            <a:r>
              <a:rPr lang="en-US" sz="1700" dirty="0"/>
              <a:t> </a:t>
            </a:r>
            <a:r>
              <a:rPr lang="en-US" sz="1700" dirty="0" err="1"/>
              <a:t>ellers</a:t>
            </a:r>
            <a:r>
              <a:rPr lang="en-US" sz="1700" dirty="0"/>
              <a:t> </a:t>
            </a:r>
            <a:r>
              <a:rPr lang="en-US" sz="1700" dirty="0" err="1"/>
              <a:t>nokså</a:t>
            </a:r>
            <a:r>
              <a:rPr lang="en-US" sz="1700" dirty="0"/>
              <a:t> same </a:t>
            </a:r>
            <a:r>
              <a:rPr lang="en-US" sz="1700" dirty="0" err="1"/>
              <a:t>gruppe</a:t>
            </a:r>
            <a:r>
              <a:rPr lang="en-US" sz="1700" dirty="0"/>
              <a:t> </a:t>
            </a:r>
            <a:r>
              <a:rPr lang="en-US" sz="1700" dirty="0" err="1"/>
              <a:t>som</a:t>
            </a:r>
            <a:r>
              <a:rPr lang="en-US" sz="1700" dirty="0"/>
              <a:t> </a:t>
            </a:r>
            <a:r>
              <a:rPr lang="en-US" sz="1700" dirty="0" err="1"/>
              <a:t>influensa</a:t>
            </a:r>
            <a:r>
              <a:rPr lang="en-US" sz="1700" dirty="0"/>
              <a:t> (</a:t>
            </a:r>
            <a:r>
              <a:rPr lang="en-US" sz="1700" dirty="0" err="1"/>
              <a:t>ikke</a:t>
            </a:r>
            <a:r>
              <a:rPr lang="en-US" sz="1700" dirty="0"/>
              <a:t> </a:t>
            </a:r>
            <a:r>
              <a:rPr lang="en-US" sz="1700" dirty="0" err="1"/>
              <a:t>gravide</a:t>
            </a:r>
            <a:r>
              <a:rPr lang="en-US" sz="1700" dirty="0"/>
              <a:t> </a:t>
            </a:r>
            <a:r>
              <a:rPr lang="en-US" sz="1700" dirty="0" err="1"/>
              <a:t>og</a:t>
            </a:r>
            <a:r>
              <a:rPr lang="en-US" sz="1700" dirty="0"/>
              <a:t> </a:t>
            </a:r>
            <a:r>
              <a:rPr lang="en-US" sz="1700" dirty="0" err="1"/>
              <a:t>ikke</a:t>
            </a:r>
            <a:r>
              <a:rPr lang="en-US" sz="1700" dirty="0"/>
              <a:t> </a:t>
            </a:r>
            <a:r>
              <a:rPr lang="en-US" sz="1700" dirty="0" err="1"/>
              <a:t>svinebønder</a:t>
            </a:r>
            <a:r>
              <a:rPr lang="en-US" sz="1700" dirty="0"/>
              <a:t>)</a:t>
            </a:r>
          </a:p>
          <a:p>
            <a:r>
              <a:rPr lang="en-US" sz="1700" dirty="0" err="1"/>
              <a:t>Pneumokokvaksine</a:t>
            </a:r>
            <a:r>
              <a:rPr lang="en-US" sz="1700" dirty="0"/>
              <a:t> </a:t>
            </a:r>
            <a:r>
              <a:rPr lang="en-US" sz="1700" dirty="0" err="1"/>
              <a:t>personer</a:t>
            </a:r>
            <a:r>
              <a:rPr lang="en-US" sz="1700" dirty="0"/>
              <a:t> </a:t>
            </a:r>
            <a:r>
              <a:rPr lang="en-US" sz="1700" dirty="0" err="1"/>
              <a:t>født</a:t>
            </a:r>
            <a:r>
              <a:rPr lang="en-US" sz="1700" dirty="0"/>
              <a:t> I 1961 (Prevenar)</a:t>
            </a:r>
          </a:p>
          <a:p>
            <a:r>
              <a:rPr lang="en-US" sz="1700" dirty="0" err="1"/>
              <a:t>Pneumokokvaksine</a:t>
            </a:r>
            <a:r>
              <a:rPr lang="en-US" sz="1700" dirty="0"/>
              <a:t> </a:t>
            </a:r>
            <a:r>
              <a:rPr lang="en-US" sz="1700" dirty="0" err="1"/>
              <a:t>til</a:t>
            </a:r>
            <a:r>
              <a:rPr lang="en-US" sz="1700" dirty="0"/>
              <a:t> de </a:t>
            </a:r>
            <a:r>
              <a:rPr lang="en-US" sz="1700" dirty="0" err="1"/>
              <a:t>som</a:t>
            </a:r>
            <a:r>
              <a:rPr lang="en-US" sz="1700" dirty="0"/>
              <a:t> </a:t>
            </a:r>
            <a:r>
              <a:rPr lang="en-US" sz="1700" dirty="0" err="1"/>
              <a:t>ikke</a:t>
            </a:r>
            <a:r>
              <a:rPr lang="en-US" sz="1700" dirty="0"/>
              <a:t> er </a:t>
            </a:r>
            <a:r>
              <a:rPr lang="en-US" sz="1700" dirty="0" err="1"/>
              <a:t>født</a:t>
            </a:r>
            <a:r>
              <a:rPr lang="en-US" sz="1700" dirty="0"/>
              <a:t> I 1960 </a:t>
            </a:r>
            <a:r>
              <a:rPr lang="en-US" sz="1700" dirty="0" err="1"/>
              <a:t>eller</a:t>
            </a:r>
            <a:r>
              <a:rPr lang="en-US" sz="1700" dirty="0"/>
              <a:t> 61 – (Pneumovax)</a:t>
            </a:r>
          </a:p>
          <a:p>
            <a:endParaRPr lang="nb-NO" sz="1700" dirty="0"/>
          </a:p>
        </p:txBody>
      </p:sp>
      <p:sp>
        <p:nvSpPr>
          <p:cNvPr id="4" name="Plassholder for bunntekst 3">
            <a:extLst>
              <a:ext uri="{FF2B5EF4-FFF2-40B4-BE49-F238E27FC236}">
                <a16:creationId xmlns:a16="http://schemas.microsoft.com/office/drawing/2014/main" id="{15BF1882-DEB1-FDA9-2722-1E60A4EE90ED}"/>
              </a:ext>
            </a:extLst>
          </p:cNvPr>
          <p:cNvSpPr>
            <a:spLocks noGrp="1"/>
          </p:cNvSpPr>
          <p:nvPr>
            <p:ph type="ftr" sz="quarter" idx="11"/>
          </p:nvPr>
        </p:nvSpPr>
        <p:spPr>
          <a:xfrm>
            <a:off x="5994780" y="6356350"/>
            <a:ext cx="3828670" cy="365125"/>
          </a:xfrm>
        </p:spPr>
        <p:txBody>
          <a:bodyPr>
            <a:normAutofit/>
          </a:bodyPr>
          <a:lstStyle/>
          <a:p>
            <a:pPr algn="l">
              <a:spcAft>
                <a:spcPts val="600"/>
              </a:spcAft>
            </a:pPr>
            <a:r>
              <a:rPr lang="nb-NO">
                <a:solidFill>
                  <a:schemeClr val="tx1"/>
                </a:solidFill>
              </a:rPr>
              <a:t>LIS 1 kurs Høst 26</a:t>
            </a:r>
          </a:p>
        </p:txBody>
      </p:sp>
    </p:spTree>
    <p:extLst>
      <p:ext uri="{BB962C8B-B14F-4D97-AF65-F5344CB8AC3E}">
        <p14:creationId xmlns:p14="http://schemas.microsoft.com/office/powerpoint/2010/main" val="30871473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1DBDF3-6CE2-4B9C-906C-0396F2194409}"/>
              </a:ext>
            </a:extLst>
          </p:cNvPr>
          <p:cNvSpPr>
            <a:spLocks noGrp="1"/>
          </p:cNvSpPr>
          <p:nvPr>
            <p:ph type="title"/>
          </p:nvPr>
        </p:nvSpPr>
        <p:spPr>
          <a:xfrm>
            <a:off x="762000" y="1138036"/>
            <a:ext cx="3962400" cy="1402470"/>
          </a:xfrm>
        </p:spPr>
        <p:txBody>
          <a:bodyPr anchor="t">
            <a:normAutofit/>
          </a:bodyPr>
          <a:lstStyle/>
          <a:p>
            <a:r>
              <a:rPr lang="nb-NO" sz="3000" b="1" dirty="0"/>
              <a:t>Hva har vi helt eller delvis vaksinert bort:</a:t>
            </a:r>
            <a:br>
              <a:rPr lang="nb-NO" sz="3000" b="1" dirty="0"/>
            </a:br>
            <a:endParaRPr lang="nb-NO" sz="3000" b="1" dirty="0"/>
          </a:p>
        </p:txBody>
      </p:sp>
      <p:cxnSp>
        <p:nvCxnSpPr>
          <p:cNvPr id="2144" name="Straight Connector 214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E7C70EAC-C357-407C-8BB6-6FE77748E590}"/>
              </a:ext>
            </a:extLst>
          </p:cNvPr>
          <p:cNvSpPr>
            <a:spLocks noGrp="1"/>
          </p:cNvSpPr>
          <p:nvPr>
            <p:ph idx="1"/>
          </p:nvPr>
        </p:nvSpPr>
        <p:spPr>
          <a:xfrm>
            <a:off x="762001" y="2551176"/>
            <a:ext cx="3962400" cy="3591207"/>
          </a:xfrm>
        </p:spPr>
        <p:txBody>
          <a:bodyPr vert="horz" lIns="91440" tIns="45720" rIns="91440" bIns="45720" rtlCol="0">
            <a:normAutofit/>
          </a:bodyPr>
          <a:lstStyle/>
          <a:p>
            <a:pPr marL="0" indent="0">
              <a:buNone/>
            </a:pPr>
            <a:r>
              <a:rPr lang="nb-NO" sz="1700" dirty="0"/>
              <a:t>Mange sykdommer er eliminert bort i Norge og store deler av verden ved hjelp av vaksinasjon </a:t>
            </a:r>
            <a:r>
              <a:rPr lang="nb-NO" sz="1700" dirty="0" err="1"/>
              <a:t>f.eks</a:t>
            </a:r>
            <a:r>
              <a:rPr lang="nb-NO" sz="1700" dirty="0"/>
              <a:t>:</a:t>
            </a:r>
          </a:p>
          <a:p>
            <a:r>
              <a:rPr lang="nb-NO" sz="1700" dirty="0"/>
              <a:t>Kopper</a:t>
            </a:r>
          </a:p>
          <a:p>
            <a:r>
              <a:rPr lang="nb-NO" sz="1700" dirty="0"/>
              <a:t>Difteri.</a:t>
            </a:r>
          </a:p>
          <a:p>
            <a:r>
              <a:rPr lang="nb-NO" sz="1700" dirty="0"/>
              <a:t>Poliomyelitt</a:t>
            </a:r>
          </a:p>
          <a:p>
            <a:r>
              <a:rPr lang="nb-NO" sz="1700" dirty="0"/>
              <a:t>Tetanus</a:t>
            </a:r>
            <a:endParaRPr lang="nb-NO" sz="1700" dirty="0">
              <a:cs typeface="Calibri"/>
            </a:endParaRPr>
          </a:p>
          <a:p>
            <a:r>
              <a:rPr lang="nb-NO" sz="1700" dirty="0"/>
              <a:t>Meslinger</a:t>
            </a:r>
          </a:p>
          <a:p>
            <a:endParaRPr lang="nb-NO" sz="1700" dirty="0"/>
          </a:p>
          <a:p>
            <a:pPr marL="0" indent="0">
              <a:buNone/>
            </a:pPr>
            <a:r>
              <a:rPr lang="nb-NO" sz="1700" b="1" dirty="0"/>
              <a:t>NÅR VAKSINASJON BLIR DROPPET, SÅ KAN SYKDOMMENE KOMME TILBAKE!</a:t>
            </a:r>
          </a:p>
          <a:p>
            <a:endParaRPr lang="nb-NO" sz="1700" dirty="0"/>
          </a:p>
        </p:txBody>
      </p:sp>
      <p:sp>
        <p:nvSpPr>
          <p:cNvPr id="2146" name="Rectangle 2145">
            <a:extLst>
              <a:ext uri="{FF2B5EF4-FFF2-40B4-BE49-F238E27FC236}">
                <a16:creationId xmlns:a16="http://schemas.microsoft.com/office/drawing/2014/main" id="{2AB11B05-5E59-5B88-D8DB-0E975DEAE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727" y="0"/>
            <a:ext cx="6927273" cy="6876532"/>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oliomyelitt – Wikipedia">
            <a:extLst>
              <a:ext uri="{FF2B5EF4-FFF2-40B4-BE49-F238E27FC236}">
                <a16:creationId xmlns:a16="http://schemas.microsoft.com/office/drawing/2014/main" id="{8B51514B-1C73-4AFE-B284-715AB19ED9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11826"/>
          <a:stretch/>
        </p:blipFill>
        <p:spPr bwMode="auto">
          <a:xfrm>
            <a:off x="6096000" y="1954918"/>
            <a:ext cx="2658860" cy="295391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Villedende påstander fra fagmiljø | frittvaksinevalg">
            <a:extLst>
              <a:ext uri="{FF2B5EF4-FFF2-40B4-BE49-F238E27FC236}">
                <a16:creationId xmlns:a16="http://schemas.microsoft.com/office/drawing/2014/main" id="{1FEDD53A-8C28-4169-9F76-3954AC0071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66" r="13339" b="1"/>
          <a:stretch/>
        </p:blipFill>
        <p:spPr bwMode="auto">
          <a:xfrm>
            <a:off x="8935278" y="2057992"/>
            <a:ext cx="2378539" cy="1283452"/>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4" descr="ulrik">
            <a:extLst>
              <a:ext uri="{FF2B5EF4-FFF2-40B4-BE49-F238E27FC236}">
                <a16:creationId xmlns:a16="http://schemas.microsoft.com/office/drawing/2014/main" id="{E4F81BD3-C145-4CC8-81D3-5300BAC1953F}"/>
              </a:ext>
            </a:extLst>
          </p:cNvPr>
          <p:cNvPicPr>
            <a:picLocks noChangeAspect="1"/>
          </p:cNvPicPr>
          <p:nvPr/>
        </p:nvPicPr>
        <p:blipFill rotWithShape="1">
          <a:blip r:embed="rId5">
            <a:extLst>
              <a:ext uri="{28A0092B-C50C-407E-A947-70E740481C1C}">
                <a14:useLocalDpi xmlns:a14="http://schemas.microsoft.com/office/drawing/2010/main" val="0"/>
              </a:ext>
            </a:extLst>
          </a:blip>
          <a:srcRect l="7248" r="45732"/>
          <a:stretch/>
        </p:blipFill>
        <p:spPr bwMode="auto">
          <a:xfrm>
            <a:off x="8935278" y="3524333"/>
            <a:ext cx="2210629" cy="2468270"/>
          </a:xfrm>
          <a:prstGeom prst="rect">
            <a:avLst/>
          </a:prstGeom>
          <a:noFill/>
          <a:extLst>
            <a:ext uri="{53640926-AAD7-44D8-BBD7-CCE9431645EC}">
              <a14:shadowObscured xmlns:a14="http://schemas.microsoft.com/office/drawing/2010/main"/>
            </a:ext>
          </a:extLst>
        </p:spPr>
      </p:pic>
      <p:sp>
        <p:nvSpPr>
          <p:cNvPr id="4" name="Plassholder for bunntekst 3">
            <a:extLst>
              <a:ext uri="{FF2B5EF4-FFF2-40B4-BE49-F238E27FC236}">
                <a16:creationId xmlns:a16="http://schemas.microsoft.com/office/drawing/2014/main" id="{78D5A611-6614-F787-260A-8A9C97C8D696}"/>
              </a:ext>
            </a:extLst>
          </p:cNvPr>
          <p:cNvSpPr>
            <a:spLocks noGrp="1"/>
          </p:cNvSpPr>
          <p:nvPr>
            <p:ph type="ftr" sz="quarter" idx="11"/>
          </p:nvPr>
        </p:nvSpPr>
        <p:spPr/>
        <p:txBody>
          <a:bodyPr/>
          <a:lstStyle/>
          <a:p>
            <a:r>
              <a:rPr lang="nb-NO"/>
              <a:t>LIS 1 kurs Høst 26</a:t>
            </a:r>
          </a:p>
        </p:txBody>
      </p:sp>
    </p:spTree>
    <p:extLst>
      <p:ext uri="{BB962C8B-B14F-4D97-AF65-F5344CB8AC3E}">
        <p14:creationId xmlns:p14="http://schemas.microsoft.com/office/powerpoint/2010/main" val="384608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26" name="Rectangle 29713">
            <a:extLst>
              <a:ext uri="{FF2B5EF4-FFF2-40B4-BE49-F238E27FC236}">
                <a16:creationId xmlns:a16="http://schemas.microsoft.com/office/drawing/2014/main" id="{AFB5468C-305B-445A-A53B-93DB583365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ED9D5A-E57E-4041-A45C-7E893867FBC8}"/>
              </a:ext>
            </a:extLst>
          </p:cNvPr>
          <p:cNvSpPr>
            <a:spLocks noGrp="1"/>
          </p:cNvSpPr>
          <p:nvPr>
            <p:ph type="title"/>
          </p:nvPr>
        </p:nvSpPr>
        <p:spPr>
          <a:xfrm>
            <a:off x="533149" y="436360"/>
            <a:ext cx="3404369" cy="2244634"/>
          </a:xfrm>
        </p:spPr>
        <p:txBody>
          <a:bodyPr vert="horz" lIns="91440" tIns="45720" rIns="91440" bIns="45720" rtlCol="0" anchor="ctr">
            <a:normAutofit/>
          </a:bodyPr>
          <a:lstStyle/>
          <a:p>
            <a:pPr algn="ctr"/>
            <a:r>
              <a:rPr lang="en-US" sz="2800" b="1" kern="1200">
                <a:solidFill>
                  <a:schemeClr val="tx1"/>
                </a:solidFill>
                <a:latin typeface="+mj-lt"/>
                <a:ea typeface="+mj-ea"/>
                <a:cs typeface="+mj-cs"/>
              </a:rPr>
              <a:t>Vaksiner</a:t>
            </a:r>
            <a:br>
              <a:rPr lang="en-US" sz="2800" b="1" kern="1200">
                <a:solidFill>
                  <a:schemeClr val="tx1"/>
                </a:solidFill>
                <a:latin typeface="+mj-lt"/>
                <a:ea typeface="+mj-ea"/>
                <a:cs typeface="+mj-cs"/>
              </a:rPr>
            </a:br>
            <a:endParaRPr lang="en-US" sz="2800" b="1" kern="1200">
              <a:solidFill>
                <a:schemeClr val="tx1"/>
              </a:solidFill>
              <a:latin typeface="+mj-lt"/>
              <a:ea typeface="+mj-ea"/>
              <a:cs typeface="+mj-cs"/>
            </a:endParaRPr>
          </a:p>
        </p:txBody>
      </p:sp>
      <p:pic>
        <p:nvPicPr>
          <p:cNvPr id="6146" name="Picture 2">
            <a:extLst>
              <a:ext uri="{FF2B5EF4-FFF2-40B4-BE49-F238E27FC236}">
                <a16:creationId xmlns:a16="http://schemas.microsoft.com/office/drawing/2014/main" id="{D618E91A-45EA-C66B-B179-5C7F636655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655" r="-3" b="-3"/>
          <a:stretch>
            <a:fillRect/>
          </a:stretch>
        </p:blipFill>
        <p:spPr bwMode="auto">
          <a:xfrm>
            <a:off x="-1" y="3184849"/>
            <a:ext cx="4317491" cy="3673153"/>
          </a:xfrm>
          <a:prstGeom prst="rect">
            <a:avLst/>
          </a:prstGeom>
          <a:noFill/>
          <a:extLst>
            <a:ext uri="{909E8E84-426E-40DD-AFC4-6F175D3DCCD1}">
              <a14:hiddenFill xmlns:a14="http://schemas.microsoft.com/office/drawing/2010/main">
                <a:solidFill>
                  <a:srgbClr val="FFFFFF"/>
                </a:solidFill>
              </a14:hiddenFill>
            </a:ext>
          </a:extLst>
        </p:spPr>
      </p:pic>
      <p:sp>
        <p:nvSpPr>
          <p:cNvPr id="29727" name="Rectangle 29715">
            <a:extLst>
              <a:ext uri="{FF2B5EF4-FFF2-40B4-BE49-F238E27FC236}">
                <a16:creationId xmlns:a16="http://schemas.microsoft.com/office/drawing/2014/main" id="{A2CDF4EC-7B47-436E-927B-5754042585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52841"/>
            <a:ext cx="431749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28" name="Rectangle 29717">
            <a:extLst>
              <a:ext uri="{FF2B5EF4-FFF2-40B4-BE49-F238E27FC236}">
                <a16:creationId xmlns:a16="http://schemas.microsoft.com/office/drawing/2014/main" id="{EF273D9E-5BEA-459A-918F-AF5ACA258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20494"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ssholder for tekst 3">
            <a:extLst>
              <a:ext uri="{FF2B5EF4-FFF2-40B4-BE49-F238E27FC236}">
                <a16:creationId xmlns:a16="http://schemas.microsoft.com/office/drawing/2014/main" id="{31CE7603-ED46-41BF-9BAB-FB93CB217209}"/>
              </a:ext>
            </a:extLst>
          </p:cNvPr>
          <p:cNvSpPr>
            <a:spLocks noGrp="1"/>
          </p:cNvSpPr>
          <p:nvPr>
            <p:ph type="body" sz="half" idx="2"/>
          </p:nvPr>
        </p:nvSpPr>
        <p:spPr>
          <a:xfrm>
            <a:off x="4907921" y="397565"/>
            <a:ext cx="3378708" cy="5715383"/>
          </a:xfrm>
        </p:spPr>
        <p:txBody>
          <a:bodyPr vert="horz" lIns="91440" tIns="45720" rIns="91440" bIns="45720" rtlCol="0" anchor="ctr">
            <a:normAutofit/>
          </a:bodyPr>
          <a:lstStyle/>
          <a:p>
            <a:pPr indent="-228600">
              <a:buClr>
                <a:srgbClr val="692918"/>
              </a:buClr>
              <a:buFont typeface="Arial" panose="020B0604020202020204" pitchFamily="34" charset="0"/>
              <a:buChar char="•"/>
            </a:pPr>
            <a:r>
              <a:rPr lang="en-US" sz="2000"/>
              <a:t>Første vaksinen utviklet på slutten av 1700 tallet. Legen Edvard Jenner utviklet en vaksine mot kopper.</a:t>
            </a:r>
          </a:p>
          <a:p>
            <a:pPr indent="-228600">
              <a:buClr>
                <a:srgbClr val="692918"/>
              </a:buClr>
              <a:buFont typeface="Arial" panose="020B0604020202020204" pitchFamily="34" charset="0"/>
              <a:buChar char="•"/>
            </a:pPr>
            <a:r>
              <a:rPr lang="en-US" sz="2000"/>
              <a:t>Kopper var en svært smittsom sykdom, med opp til antatt 40 % dødelighet</a:t>
            </a:r>
          </a:p>
          <a:p>
            <a:pPr indent="-228600">
              <a:buClr>
                <a:srgbClr val="692918"/>
              </a:buClr>
              <a:buFont typeface="Arial" panose="020B0604020202020204" pitchFamily="34" charset="0"/>
              <a:buChar char="•"/>
            </a:pPr>
            <a:r>
              <a:rPr lang="en-US" sz="2000"/>
              <a:t>Koppevaksinasjon obligatorisk I  Danmark/ Norge fra 1810 –</a:t>
            </a:r>
          </a:p>
          <a:p>
            <a:pPr indent="-228600">
              <a:buClr>
                <a:srgbClr val="692918"/>
              </a:buClr>
              <a:buFont typeface="Arial" panose="020B0604020202020204" pitchFamily="34" charset="0"/>
              <a:buChar char="•"/>
            </a:pPr>
            <a:r>
              <a:rPr lang="en-US" sz="2000"/>
              <a:t>1980 WHO erklærte verden koppefri og vaksine ikke lenger nødvendig.</a:t>
            </a:r>
          </a:p>
          <a:p>
            <a:pPr indent="-228600">
              <a:buClr>
                <a:srgbClr val="692918"/>
              </a:buClr>
              <a:buFont typeface="Arial" panose="020B0604020202020204" pitchFamily="34" charset="0"/>
              <a:buChar char="•"/>
            </a:pPr>
            <a:r>
              <a:rPr lang="en-US" sz="2000"/>
              <a:t>Ordet vaksine kommer av det latinske vacca som betyr ku – for det var “ku-kopper” som satte Jenner på sporet</a:t>
            </a:r>
          </a:p>
        </p:txBody>
      </p:sp>
      <p:sp>
        <p:nvSpPr>
          <p:cNvPr id="3" name="Plassholder for bunntekst 2">
            <a:extLst>
              <a:ext uri="{FF2B5EF4-FFF2-40B4-BE49-F238E27FC236}">
                <a16:creationId xmlns:a16="http://schemas.microsoft.com/office/drawing/2014/main" id="{A5C833B0-441B-A286-72A7-845630AC5A94}"/>
              </a:ext>
            </a:extLst>
          </p:cNvPr>
          <p:cNvSpPr>
            <a:spLocks noGrp="1"/>
          </p:cNvSpPr>
          <p:nvPr>
            <p:ph type="ftr" sz="quarter" idx="11"/>
          </p:nvPr>
        </p:nvSpPr>
        <p:spPr>
          <a:xfrm>
            <a:off x="4834284" y="6356350"/>
            <a:ext cx="3319115"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LIS 1 kurs Høst 26</a:t>
            </a:r>
          </a:p>
        </p:txBody>
      </p:sp>
      <p:pic>
        <p:nvPicPr>
          <p:cNvPr id="29698" name="Picture 2" descr="Bilderesultat for edward jenner"/>
          <p:cNvPicPr>
            <a:picLocks noChangeAspect="1" noChangeArrowheads="1"/>
          </p:cNvPicPr>
          <p:nvPr/>
        </p:nvPicPr>
        <p:blipFill rotWithShape="1">
          <a:blip r:embed="rId3"/>
          <a:srcRect l="8178" r="14927"/>
          <a:stretch>
            <a:fillRect/>
          </a:stretch>
        </p:blipFill>
        <p:spPr bwMode="auto">
          <a:xfrm>
            <a:off x="8807838" y="-6"/>
            <a:ext cx="3384162" cy="6858002"/>
          </a:xfrm>
          <a:prstGeom prst="rect">
            <a:avLst/>
          </a:prstGeom>
          <a:noFill/>
        </p:spPr>
      </p:pic>
      <p:sp>
        <p:nvSpPr>
          <p:cNvPr id="29729" name="Rectangle 29719">
            <a:extLst>
              <a:ext uri="{FF2B5EF4-FFF2-40B4-BE49-F238E27FC236}">
                <a16:creationId xmlns:a16="http://schemas.microsoft.com/office/drawing/2014/main" id="{5DFA5EF5-56B1-49EE-B0BB-69B6399FA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53053"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00" name="AutoShape 4" descr="data:image/jpeg;base64,/9j/4AAQSkZJRgABAQAAAQABAAD/2wCEAAkGBwgHBgkIBwgKCgkLDRYPDQwMDRsUFRAWIB0iIiAdHx8kKDQsJCYxJx8fLT0tMTU3Ojo6Iys/RD84QzQ5OjcBCgoKDQwNGg8PGjclHyU3Nzc3Nzc3Nzc3Nzc3Nzc3Nzc3Nzc3Nzc3Nzc3Nzc3Nzc3Nzc3Nzc3Nzc3Nzc3Nzc3N//AABEIALcAeAMBEQACEQEDEQH/xAAbAAACAwEBAQAAAAAAAAAAAAAAAQIDBwQFBv/EAFMQAAEDAgQCAwkHEAcJAQAAAAEAAgMEEQUSITEGE0FRYQcUInGBkZOh0RUWMlWjsbIjJjY3RVRkcnN0kpSis8HSM0JGVmKDhCQnNENSU2V1ghf/xAAaAQADAQEBAQAAAAAAAAAAAAAAAQUCAwQG/8QALhEAAgECBAQFBAMBAQAAAAAAAAECAxEEBSExEhNBUhQyM1GBIkJhcRWRwbGh/9oADAMBAAIRAxEAPwDMn7joBKAKpbMa1zyQ13wXEWB67HpQAPjkY8xvjkZI02cxzCHN6dR0aIFYtp6Ktqo+ZS0NZPHcjPDTve2/VcCyAJHC8U6cLxH9Uk9iAsyBw3ER8LDK8eOlk9iAsQNDXDegrLfmz/YgLETSVY3oqof6d/sQFgFLUfedV6B/sQAhT1H3rUj/ACXD+CAFyJ7/APD1HoX+xACeyRgu+KZg63RuA85CNQK+azPlzAu2yg6oAkHtu0Zxc7C+qAsWbDpQMvJ28SbQGs9zSQScHGmrHwS0753mNozZ43ZtiCMt7gOFjfsKQH1kcrX0tXUSzmkpw95mmsL5nG5Dbg3JOnit1LFSoqceKRuEJTlwx3PnTj9XTMjpcFd7n0EAyQwRNGjR0m41J6V87WzGrKX0OyLtHL6UVaauw98+OdGJy/oM9i4+PxHcdfA4ftH758d+M5P0GexHj8R3h4HD9oe+jHfjKT9Bn8qP5DE9weAw/b/0fvpx34yf6Nn8qX8hie4PAYft/wCj99WOfGD/AEbP5UfyGJ7g8Dh+0BxXjw+6LvLEz2I/kMT3i8Bh+3/o/fZjv3+fRM9if8jiO4PAYft/9ZIcTVtS11PjHLrqCZpZPTvjaA5p32C7UczrRknN3RzqZbSlFqOjPU71pKfCKUQEVOHhrWQSFgzMDXNLWnqIyjXckk9a+ip1FVjxx6kGpB03wyPC49dHFwhisVE2jjmqCZal0koje67g5+UWu4naxIFtrrZkxhAFxI8HqTYGsdzOvI4Y5M8c0NDSzSmpqHnwH5iXBsY6XXNiLW312XOpUjTjxSNU4SqS4YluNYtJikrAGcqki0hgGzR1nrK+ZxWKlXl+D6PC4WNCP5PPbsvGz1jWABAAgAQAJACABIATDrc9DBcWlwuZ4cznUkotNCf6w6x1Fe7CYudCWmx48VhY14/kfdHxSOm4TqqeHnvoa9jG0k7NWF+e7mv/AOmwHTqddV9PTnCouKLPnZwlTfDIxrpXQyW7WHWgDUMJuO55w62+nOqjb/MKkZu9IoqZSvqkzrwqjgrW1bH8znxQOlha02D8vQdCpuHpU6rae/Qo4irKnwuK0ZVBHG6lmkc15e0sbFldo5zui1uoE+RZpQhKEpMdScoyil1Ko43yvDI2Oe462aLledQcnwo9DnFK7ehLkTcwR8mTmHZmQ38yzy58XDbUXMhbivoM004JBgluBc+AdAnyp3tYFUg9UyPKlz5OW/Pa+XKb+ZLlu9rD442vfQjlOuh037FlxY7r3LO9qgamnm9GU+XP2E5x9xcmXOGcp+Z2zcpuUcuV7WDiW9yJY9ua7HDL8K7Tp40+XL2HxL3IuDmgEtcAdiRoUfVFBo9C6scTwFxY1xJa2nicGnYOz7+PQK3lEm+JEfNYpOL/AGZJcdKtEgvuCQegJgahhlv/AM/4b7X1Z+VUXN/tK+UrWXwX4TV944nTVRPgxyDN+KdHeoqXQqcuqpMpYinx0nFHpV1OcHr3QxPivTPdUtzvAbdxtHqdNGi/lVLlqlO0f2TeY6kG310I4vTx09BVckjlz1rTcG4MRYXtHiufUuNePJpzlHS7OtCfNqRU+iOYFz8Dnf8A1hLDTu7IvCcB4r2+ZcqdWSw8pdTpUpxVeK6bio5HSU1cx9i1lDy2/i8xunrKVGtUnGab2QV6UIyi0t2ehGG1zKfLYVVDHHa274coPnaSfIV6IpVHG3miv7RxkuXxXWkn/RyYXEHUElMBFnmgM7AXtzZmG7QBvqA/zrNCm3Semr1N15qNVey/0hLM8YNFM2R+d1XM4uLjcksbcnzrlPEVPDqV92zcaFLn2S0sdeKsaKCR+pc/vaJ562cnNbxE/MvTiJuNLiW7SPNRinVUbaJv5JxVUdPSUcs7Q+KeAxVA6XR8wtB8YA0P+FKE+GjGc+qsanTvWlCHR3R5uLUslG6CnkdmDGuLH9DmlxII8YXkxUXBRg9uh68NNVJSmjnq/sC4tP4NF9Mr25R9x4812j8mSmyuEcs2CBXNTw/7AeGbddUflFGzZ+Qs5V93wVEXBCiXLBfLUzzl3NfmLi0uNhfwW5W69gXaeJnNNPqcIUIQakuhccQqywRl8Zi5YiEbowW5RtftGuu614ubSi0rGPCQ4uJNpjpXVnLkkhLXtkc2F0ZYMrr/AARl2A036L7rcJ1JLijFWeljE6dOLSk3fe4RPla98UUsL3VH1Bw5dha4OnUL9PYuknKGkUtdDnaMlxSvpqW04qnVPNbJHFK2QUu1gCWltj5GkXWYKpKbnGya0NycIwUJXaev+jgFRBOypDoopIHBmrDaMjwBmA8uq3BVHLmOysYlOmouCu+IqmL+8WRumpzCJHODWMNy/wAHNr5W+bRKrGXK1ta99B05Lm9b2Ivr6iQvMvKcJGNY9mQhpDRZvTe46xZeeWLlJ6pWO0cLGOz63K5KmV4cH5HBwa34PwWt2DddNz17pzxLlHhsrBHDqLvd3ITTSTRxNkdmELMjL9Dbk29a4zqynFRb2O0KcYNtdSVZ9gPFn5vD9NVso+4l5rtH5MlvqrhHLk0jLNTom24D4Y/Fqf3iiZtvH5LWVfd8FKilg68PpRU98OcHuZTwOmcxnwn2toD0b7rvh6Ual+Lornmr1nTirbt2FLDFJDDJRtlJc1xlYTmyWtsQNtb7JzowklKmFOrUi2qti/Dqw073PZC+WNsYc4NYL5g4OzXvo24C7YfEKEeFLSxyxFBybd9ehSaiMUz4o435c7yHyNbYZgBl36r+fZHNhCPEve+wuVUm0n+tzoqKlrgXyQztdO9kpPLAa4hjmuI16S661KpDWTurmY05+W6dvyT79fHJSzVEUzZBEGSeCCKhgve9yNxlF/KjnR0cnb43E6D+qMLNfvY5JmvZR07HwysLXPcSWWb4WXQH/wCV5qvpqNmtTvSvzG21sVcmXI1/KkyuNmuymzvEuHLn7Ho41a19RGKUEgxSAgXN2nRPgn7CvH3Kzsub0ZtF1bp3P+LD1wQD9sq3k/3EjNdo/JkgGquEcu6dFqImarSn6xeF7f8AbqD8ooebbx+SxlW8jnUVlk7MMqqqhn78pCLxWDgRcEO0sR1LtQqThLjittzhXhColTl1PadJS01RS41RxcmOeN/NgGzS0gPA7CCVQUYXVeGid7k5qdpUJ7o5303eUGL0dxblB+27OY0M9V0lDlQqJdUN1HWnTk11KIW8zDKmlvFzGRtq2jOC+4uHC29shB865Ro3w3D13O0qlsQpdNirER/s+F9YpNPSPXHENunTX4OtBJVav7I4nvQ2Fz3hENPxnrOJu4wS9gw61qPpc73Swsnhjkc55qqGmhLLGzQcvhE7aC9ra6qhGcFwKb0aWh4pQm+JxWzepCAB+P4gyW+R7Z2yX2a1oOXzWC4xlKWJlG+iudZRisPGVtdCvEb1GGw1n/OkDY62x1uACy/VmFifEEV21RU1vswoKLquF9N0eSTspT3KiLcR07nvFf5OnHyiuZP9xHzbaPyZKSrZHLSBfwUCZq1PpwLwr+QmPyiiZtvD5LGVby+DnCilkugqJqYSCFwAkAa8OaHBwvexuutKrKne3U41aCq2v0Jvqp5L5nMy8sxNYIwGsYTcgDov17rpLFzatbQxHCRi73dxirqA2ZpkDucxsche0OJa21h2bBKOLmt9eg3hoaW0s7jiraiKpdUMezmuBBPLFrEWIttssrFSU+NL8A8OnDg+R9+z5YW/UTyWZIyYWktFyfnJW/GS0+laC8Jq9XqJ1bORGDybxx8pjuS3M1oBsL9lzqm8bJ2bitDKwaV7SZCaeSdzDJluxjY25W5bNAsAuNWu6tm1a3sdaVCNK9rk3Vs7y4uMZc8ZZHZPCkHUT22F9rrqsXJa219zk8ImrN6ewd+ThtS1pjtVf014731vp1apeKl9V+prw0dLPY5j1LyHpJ4qSO53xSR0imHyiv5PtIi5q9Y/Jk3SrJJL0AapDf3j8Kfm0301EzbeHyWMp+/4KBsopYBZFYkEhjQAIsAJACEAyhoAQgEmAigCeLG3c54n/Gpf3gV7J/LIi5r5omTK0SS5AGrQH6yOFPzSU/tqHm28Pks5UtJ/BzqMVxhJgNZAEANAAkAIAZTYCQAIARQgHjP2uOJvx6T94FeyfyyImav6omUW0urRKLd0AavGPrL4UH4G/wCmoebbw+SzlX3/AAc4CjFcdtFliG3tSGNAAgACQBZFgGUAFrJgJACK0AY4bdzfiPtmpB8oFdyjySIma+eJlWvXorJKLUAaw2x4M4TO16En9oKFm/mj8lnKvu+DlUcrIl0LDGNAAgASAEAARcAQAIuAJgIouJsMe07mvEJ/CKT941X8oX0SImaeeJlWyskstKANZ095/Cdvi8n1hQs33gWcp2mcijlcawIkEDBJgCABADASAdkARQALQCsgTDiD7WmP9tTSj5Rq+gyj05ETNPPEylWCWXDUhAGtH7EeEx/40fOFBzfzQLWVeWZyKOyogWTRIbIAEAASAYSALoAYQAiEAJaQCJQAcQ/azx2331S/TavoMo9ORDzXzxMpG6sEsu2cgDXJPsV4VFvuY3+ChZsvqiWsq8sjiKjMqIYWTQ0ARkkbGWh17uNmgAm/T0LcKUp+VGZTUXqV99QDeS3hZdQRr1etb8PU9jHOityQniOXwx4RsL9Jva3qKw6M10NcyId8QWJ5mxsdDvfL8+ifIqewc2HuWsc17czHAjZc5RcXZmk09hrIyJWgF1oAOIdO5jjvbWU302r6HKPTkRM286X4MpCrkouNgdEAa3MfrX4U/wDVsPzKDm/qRLWVeSRx7qQyqhhYGRnlbBBJM8EsjaXOtvYLUIOclFdTM5cEXJnJNNHUStjbFK50TBKW5AfBcCB0jtXtpQdOLbas3b+jhOanJaEAIJZJ6WR8mdmabJlyk5m2uNei/nK6tzgozjs7I5/RJuLCJlO+Y0rXyMlfGJ4w8WsdCCD13BNu0pOdTh47Xs7MSjBvhIsawyhkYlMsw5+XljZsmbr01NrJynJq7tZO39oSUb2vudDaqGm52cS5snfEpyaNadL79nqXnnQnVs1+kd1VjG9/2de4BBuDqF43G2jO6dwQFgQMOI/tY43+e030mr6HKPTkRM19SJlIFiq5KLbIA12pFuG+Fx1YWz+CgZt6kS1lXlkcIKksqrcksDOfEGSSUU0UTM7pWFm9rXB1XfDuMainJ7HKrxSg1EodSP78lkdFJIw08cQLJMty0u7RpqF6VVhw2Ulu3scVSmpXa6e46mlmnjkewcqqa4Phfe4vkAIP+E2sfOiGIhTaW8ev9jqUpSV+pOakdOMrgY3xsjMMoPwHtv6tfKFiNeNN6O61uvwN0W1+SltLPz6V88L3ZKR0chhfl8Mlp01GmhXTmw4ZKL63X6OahO606EamiqJ5ZHiMsBp42hjn3Eha5xLHW6CCFqnXhBJXvq/j8oUqM5Sbat/p6jCSxvgFmnwSfg9inTVpPU9S2QFZNpiKBi4jP+7HGe2vpvpNX0GUenIh5r6qMrG6sEstI0sgDXKv7H+GdfuWxQc39RFvKvJI4QpDKliSwMECsG6Bjt2oFYe6TGFkJ2AExIaTYmIhMdiJ2KBkeJtO5li3biFOPW1fQZR6ciFmvqoy3ZWCYWyb7W8SANdrWkYFw0CPuXGoOb+omWsq8jPPCjsrDCyB0U8cLwebJlN7ano17PEu1JQfmOM3O+h0PhogQI5nWJPhE9mnR1rrwUvcwpVCLIqRzn55XNa0Atsb5j0jZLhpPdjlOpbRDENHe3Oda9j5xrt1E+ZJwo+4lOp1E2GlMpaZ7MAab5hftG26XLp3tc05VLE2wUZa0uqLOLbuAeND1LThRtuYVSp7HNOyNjm8twcCLmzr2PUvPUUVsdYyk9ypYubuRK3uaIcU/a0xDtxOD+Cv5P6UmQs09VGXbquTCw/4jbxoA23hjCGjhqjo8RqppaOSFssEs7LPpXuFy0G39H2G5/h58Rh41ocLO9DESoy4onl4jQVGG1TqepbZw1a4fBeOsHqXy+IoToz4ZH0dGvGtHiicy851uCGFx623SuFx3RcLjRcaBFwD1pALVAAmjNjuwjCpsUqC2NzY4GazTv0bGPH1r2YXCzrystjhicTChC73OHun000fDhbS1DafDKaoiDKcNu+pc7QvkO4IN9LW031sPqKNGFGPDE+bqVZVZcUjKRqF1MFz2Oc7fcXuNwgVzdcBilPD+FNq44YJ6mJrYIY5HuaBlJvZ50OUXIaNO26Bl1c+j9w2jEs5owGujqw4HvbMAQ5zifgeE0Hfp6AvPXw8a8eFnehiJ0ZcUTw6jAsThlcwUc0rRtJDGXteOgghfN1MFWi7KNy/DGUJK9yAwjEx9zazyQO9i5+Er9rNPE0e5B7lYl8W1v6u72JeErdrF4ij3IPcvEfi6s9A72IeFrdrDn0u5B7l4j8X1foHexZ8NW7WaWIpdyF7m4h04fWegf7EeGrdrNc+l3IRw6v+8Kz9Xf7Enh6q+1hz6Xche59f94VfoH+xCoVe1/0HPp9yLqfCp38yWuDqGjhbnnqahpY1jR49yvThsDUqztayOGIxlOlC97s+kcGPoaaGgilpqTM3LG9uV8ribDON73Frdo7V9NSowpR4I7Hz1SpKpJykfKd1Pmx8HN5eeWkmmiyvbUkCM3uPqezgbEDXQ9AIXUwZDdAF7QHG4HkQBeZ6tskc4qqnmRn6m/nuzM0tob6aaaIAg6oqeW6I1UzonCxjMri23VlvZAE2Y5jVNE2KmxnFIomCzWR1srWtHUAHaBAE/fHj/wDeDGB4sQl/mQKyBvE3EYNhxFi/lrpPai4rIm3iziYf2hxT9af7Uw0H77+JxtxHio/1TkWDQBxhxSNffHiv6yUBoSHGfFX948T9OUD0GONeKx/aPE7/AJdIRy4jxHjuLU/e2KYxW1dPmDuVLLdpI2uOlAAziDGmyslbjOI54yCwuqXOykAgEAnoufOgdyg4jXuo3Ub6+qfSvcHOgfM5zCQcwNidNST5UBcoCBn/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b-NO"/>
          </a:p>
        </p:txBody>
      </p:sp>
      <p:sp>
        <p:nvSpPr>
          <p:cNvPr id="29702" name="AutoShape 6" descr="data:image/jpeg;base64,/9j/4AAQSkZJRgABAQAAAQABAAD/2wCEAAkGBwgHBgkIBwgKCgkLDRYPDQwMDRsUFRAWIB0iIiAdHx8kKDQsJCYxJx8fLT0tMTU3Ojo6Iys/RD84QzQ5OjcBCgoKDQwNGg8PGjclHyU3Nzc3Nzc3Nzc3Nzc3Nzc3Nzc3Nzc3Nzc3Nzc3Nzc3Nzc3Nzc3Nzc3Nzc3Nzc3Nzc3N//AABEIALcAeAMBEQACEQEDEQH/xAAbAAACAwEBAQAAAAAAAAAAAAAAAQIDBwQFBv/EAFMQAAEDAgQCAwkHEAcJAQAAAAEAAgMEEQUSITEGE0FRYQcUInGBkZOh0RUWMlWjsbIjJjY3RVRkcnN0kpSis8HSM0JGVmKDhCQnNENSU2V1ghf/xAAaAQADAQEBAQAAAAAAAAAAAAAAAQUCAwQG/8QALhEAAgECBAQFBAMBAQAAAAAAAAECAxEEBSExEhNBUhQyM1GBIkJhcRWRwbGh/9oADAMBAAIRAxEAPwDMn7joBKAKpbMa1zyQ13wXEWB67HpQAPjkY8xvjkZI02cxzCHN6dR0aIFYtp6Ktqo+ZS0NZPHcjPDTve2/VcCyAJHC8U6cLxH9Uk9iAsyBw3ER8LDK8eOlk9iAsQNDXDegrLfmz/YgLETSVY3oqof6d/sQFgFLUfedV6B/sQAhT1H3rUj/ACXD+CAFyJ7/APD1HoX+xACeyRgu+KZg63RuA85CNQK+azPlzAu2yg6oAkHtu0Zxc7C+qAsWbDpQMvJ28SbQGs9zSQScHGmrHwS0753mNozZ43ZtiCMt7gOFjfsKQH1kcrX0tXUSzmkpw95mmsL5nG5Dbg3JOnit1LFSoqceKRuEJTlwx3PnTj9XTMjpcFd7n0EAyQwRNGjR0m41J6V87WzGrKX0OyLtHL6UVaauw98+OdGJy/oM9i4+PxHcdfA4ftH758d+M5P0GexHj8R3h4HD9oe+jHfjKT9Bn8qP5DE9weAw/b/0fvpx34yf6Nn8qX8hie4PAYft/wCj99WOfGD/AEbP5UfyGJ7g8Dh+0BxXjw+6LvLEz2I/kMT3i8Bh+3/o/fZjv3+fRM9if8jiO4PAYft/9ZIcTVtS11PjHLrqCZpZPTvjaA5p32C7UczrRknN3RzqZbSlFqOjPU71pKfCKUQEVOHhrWQSFgzMDXNLWnqIyjXckk9a+ip1FVjxx6kGpB03wyPC49dHFwhisVE2jjmqCZal0koje67g5+UWu4naxIFtrrZkxhAFxI8HqTYGsdzOvI4Y5M8c0NDSzSmpqHnwH5iXBsY6XXNiLW312XOpUjTjxSNU4SqS4YluNYtJikrAGcqki0hgGzR1nrK+ZxWKlXl+D6PC4WNCP5PPbsvGz1jWABAAgAQAJACABIATDrc9DBcWlwuZ4cznUkotNCf6w6x1Fe7CYudCWmx48VhY14/kfdHxSOm4TqqeHnvoa9jG0k7NWF+e7mv/AOmwHTqddV9PTnCouKLPnZwlTfDIxrpXQyW7WHWgDUMJuO55w62+nOqjb/MKkZu9IoqZSvqkzrwqjgrW1bH8znxQOlha02D8vQdCpuHpU6rae/Qo4irKnwuK0ZVBHG6lmkc15e0sbFldo5zui1uoE+RZpQhKEpMdScoyil1Ko43yvDI2Oe462aLledQcnwo9DnFK7ehLkTcwR8mTmHZmQ38yzy58XDbUXMhbivoM004JBgluBc+AdAnyp3tYFUg9UyPKlz5OW/Pa+XKb+ZLlu9rD442vfQjlOuh037FlxY7r3LO9qgamnm9GU+XP2E5x9xcmXOGcp+Z2zcpuUcuV7WDiW9yJY9ua7HDL8K7Tp40+XL2HxL3IuDmgEtcAdiRoUfVFBo9C6scTwFxY1xJa2nicGnYOz7+PQK3lEm+JEfNYpOL/AGZJcdKtEgvuCQegJgahhlv/AM/4b7X1Z+VUXN/tK+UrWXwX4TV944nTVRPgxyDN+KdHeoqXQqcuqpMpYinx0nFHpV1OcHr3QxPivTPdUtzvAbdxtHqdNGi/lVLlqlO0f2TeY6kG310I4vTx09BVckjlz1rTcG4MRYXtHiufUuNePJpzlHS7OtCfNqRU+iOYFz8Dnf8A1hLDTu7IvCcB4r2+ZcqdWSw8pdTpUpxVeK6bio5HSU1cx9i1lDy2/i8xunrKVGtUnGab2QV6UIyi0t2ehGG1zKfLYVVDHHa274coPnaSfIV6IpVHG3miv7RxkuXxXWkn/RyYXEHUElMBFnmgM7AXtzZmG7QBvqA/zrNCm3Semr1N15qNVey/0hLM8YNFM2R+d1XM4uLjcksbcnzrlPEVPDqV92zcaFLn2S0sdeKsaKCR+pc/vaJ562cnNbxE/MvTiJuNLiW7SPNRinVUbaJv5JxVUdPSUcs7Q+KeAxVA6XR8wtB8YA0P+FKE+GjGc+qsanTvWlCHR3R5uLUslG6CnkdmDGuLH9DmlxII8YXkxUXBRg9uh68NNVJSmjnq/sC4tP4NF9Mr25R9x4812j8mSmyuEcs2CBXNTw/7AeGbddUflFGzZ+Qs5V93wVEXBCiXLBfLUzzl3NfmLi0uNhfwW5W69gXaeJnNNPqcIUIQakuhccQqywRl8Zi5YiEbowW5RtftGuu614ubSi0rGPCQ4uJNpjpXVnLkkhLXtkc2F0ZYMrr/AARl2A036L7rcJ1JLijFWeljE6dOLSk3fe4RPla98UUsL3VH1Bw5dha4OnUL9PYuknKGkUtdDnaMlxSvpqW04qnVPNbJHFK2QUu1gCWltj5GkXWYKpKbnGya0NycIwUJXaev+jgFRBOypDoopIHBmrDaMjwBmA8uq3BVHLmOysYlOmouCu+IqmL+8WRumpzCJHODWMNy/wAHNr5W+bRKrGXK1ta99B05Lm9b2Ivr6iQvMvKcJGNY9mQhpDRZvTe46xZeeWLlJ6pWO0cLGOz63K5KmV4cH5HBwa34PwWt2DddNz17pzxLlHhsrBHDqLvd3ITTSTRxNkdmELMjL9Dbk29a4zqynFRb2O0KcYNtdSVZ9gPFn5vD9NVso+4l5rtH5MlvqrhHLk0jLNTom24D4Y/Fqf3iiZtvH5LWVfd8FKilg68PpRU98OcHuZTwOmcxnwn2toD0b7rvh6Ual+Lornmr1nTirbt2FLDFJDDJRtlJc1xlYTmyWtsQNtb7JzowklKmFOrUi2qti/Dqw073PZC+WNsYc4NYL5g4OzXvo24C7YfEKEeFLSxyxFBybd9ehSaiMUz4o435c7yHyNbYZgBl36r+fZHNhCPEve+wuVUm0n+tzoqKlrgXyQztdO9kpPLAa4hjmuI16S661KpDWTurmY05+W6dvyT79fHJSzVEUzZBEGSeCCKhgve9yNxlF/KjnR0cnb43E6D+qMLNfvY5JmvZR07HwysLXPcSWWb4WXQH/wCV5qvpqNmtTvSvzG21sVcmXI1/KkyuNmuymzvEuHLn7Ho41a19RGKUEgxSAgXN2nRPgn7CvH3Kzsub0ZtF1bp3P+LD1wQD9sq3k/3EjNdo/JkgGquEcu6dFqImarSn6xeF7f8AbqD8ooebbx+SxlW8jnUVlk7MMqqqhn78pCLxWDgRcEO0sR1LtQqThLjittzhXhColTl1PadJS01RS41RxcmOeN/NgGzS0gPA7CCVQUYXVeGid7k5qdpUJ7o5303eUGL0dxblB+27OY0M9V0lDlQqJdUN1HWnTk11KIW8zDKmlvFzGRtq2jOC+4uHC29shB865Ro3w3D13O0qlsQpdNirER/s+F9YpNPSPXHENunTX4OtBJVav7I4nvQ2Fz3hENPxnrOJu4wS9gw61qPpc73Swsnhjkc55qqGmhLLGzQcvhE7aC9ra6qhGcFwKb0aWh4pQm+JxWzepCAB+P4gyW+R7Z2yX2a1oOXzWC4xlKWJlG+iudZRisPGVtdCvEb1GGw1n/OkDY62x1uACy/VmFifEEV21RU1vswoKLquF9N0eSTspT3KiLcR07nvFf5OnHyiuZP9xHzbaPyZKSrZHLSBfwUCZq1PpwLwr+QmPyiiZtvD5LGVby+DnCilkugqJqYSCFwAkAa8OaHBwvexuutKrKne3U41aCq2v0Jvqp5L5nMy8sxNYIwGsYTcgDov17rpLFzatbQxHCRi73dxirqA2ZpkDucxsche0OJa21h2bBKOLmt9eg3hoaW0s7jiraiKpdUMezmuBBPLFrEWIttssrFSU+NL8A8OnDg+R9+z5YW/UTyWZIyYWktFyfnJW/GS0+laC8Jq9XqJ1bORGDybxx8pjuS3M1oBsL9lzqm8bJ2bitDKwaV7SZCaeSdzDJluxjY25W5bNAsAuNWu6tm1a3sdaVCNK9rk3Vs7y4uMZc8ZZHZPCkHUT22F9rrqsXJa219zk8ImrN6ewd+ThtS1pjtVf014731vp1apeKl9V+prw0dLPY5j1LyHpJ4qSO53xSR0imHyiv5PtIi5q9Y/Jk3SrJJL0AapDf3j8Kfm0301EzbeHyWMp+/4KBsopYBZFYkEhjQAIsAJACEAyhoAQgEmAigCeLG3c54n/Gpf3gV7J/LIi5r5omTK0SS5AGrQH6yOFPzSU/tqHm28Pks5UtJ/BzqMVxhJgNZAEANAAkAIAZTYCQAIARQgHjP2uOJvx6T94FeyfyyImav6omUW0urRKLd0AavGPrL4UH4G/wCmoebbw+SzlX3/AAc4CjFcdtFliG3tSGNAAgACQBZFgGUAFrJgJACK0AY4bdzfiPtmpB8oFdyjySIma+eJlWvXorJKLUAaw2x4M4TO16En9oKFm/mj8lnKvu+DlUcrIl0LDGNAAgASAEAARcAQAIuAJgIouJsMe07mvEJ/CKT941X8oX0SImaeeJlWyskstKANZ095/Cdvi8n1hQs33gWcp2mcijlcawIkEDBJgCABADASAdkARQALQCsgTDiD7WmP9tTSj5Rq+gyj05ETNPPEylWCWXDUhAGtH7EeEx/40fOFBzfzQLWVeWZyKOyogWTRIbIAEAASAYSALoAYQAiEAJaQCJQAcQ/azx2331S/TavoMo9ORDzXzxMpG6sEsu2cgDXJPsV4VFvuY3+ChZsvqiWsq8sjiKjMqIYWTQ0ARkkbGWh17uNmgAm/T0LcKUp+VGZTUXqV99QDeS3hZdQRr1etb8PU9jHOityQniOXwx4RsL9Jva3qKw6M10NcyId8QWJ5mxsdDvfL8+ifIqewc2HuWsc17czHAjZc5RcXZmk09hrIyJWgF1oAOIdO5jjvbWU302r6HKPTkRM286X4MpCrkouNgdEAa3MfrX4U/wDVsPzKDm/qRLWVeSRx7qQyqhhYGRnlbBBJM8EsjaXOtvYLUIOclFdTM5cEXJnJNNHUStjbFK50TBKW5AfBcCB0jtXtpQdOLbas3b+jhOanJaEAIJZJ6WR8mdmabJlyk5m2uNei/nK6tzgozjs7I5/RJuLCJlO+Y0rXyMlfGJ4w8WsdCCD13BNu0pOdTh47Xs7MSjBvhIsawyhkYlMsw5+XljZsmbr01NrJynJq7tZO39oSUb2vudDaqGm52cS5snfEpyaNadL79nqXnnQnVs1+kd1VjG9/2de4BBuDqF43G2jO6dwQFgQMOI/tY43+e030mr6HKPTkRM19SJlIFiq5KLbIA12pFuG+Fx1YWz+CgZt6kS1lXlkcIKksqrcksDOfEGSSUU0UTM7pWFm9rXB1XfDuMainJ7HKrxSg1EodSP78lkdFJIw08cQLJMty0u7RpqF6VVhw2Ulu3scVSmpXa6e46mlmnjkewcqqa4Phfe4vkAIP+E2sfOiGIhTaW8ev9jqUpSV+pOakdOMrgY3xsjMMoPwHtv6tfKFiNeNN6O61uvwN0W1+SltLPz6V88L3ZKR0chhfl8Mlp01GmhXTmw4ZKL63X6OahO606EamiqJ5ZHiMsBp42hjn3Eha5xLHW6CCFqnXhBJXvq/j8oUqM5Sbat/p6jCSxvgFmnwSfg9inTVpPU9S2QFZNpiKBi4jP+7HGe2vpvpNX0GUenIh5r6qMrG6sEstI0sgDXKv7H+GdfuWxQc39RFvKvJI4QpDKliSwMECsG6Bjt2oFYe6TGFkJ2AExIaTYmIhMdiJ2KBkeJtO5li3biFOPW1fQZR6ciFmvqoy3ZWCYWyb7W8SANdrWkYFw0CPuXGoOb+omWsq8jPPCjsrDCyB0U8cLwebJlN7ano17PEu1JQfmOM3O+h0PhogQI5nWJPhE9mnR1rrwUvcwpVCLIqRzn55XNa0Atsb5j0jZLhpPdjlOpbRDENHe3Oda9j5xrt1E+ZJwo+4lOp1E2GlMpaZ7MAab5hftG26XLp3tc05VLE2wUZa0uqLOLbuAeND1LThRtuYVSp7HNOyNjm8twcCLmzr2PUvPUUVsdYyk9ypYubuRK3uaIcU/a0xDtxOD+Cv5P6UmQs09VGXbquTCw/4jbxoA23hjCGjhqjo8RqppaOSFssEs7LPpXuFy0G39H2G5/h58Rh41ocLO9DESoy4onl4jQVGG1TqepbZw1a4fBeOsHqXy+IoToz4ZH0dGvGtHiicy851uCGFx623SuFx3RcLjRcaBFwD1pALVAAmjNjuwjCpsUqC2NzY4GazTv0bGPH1r2YXCzrystjhicTChC73OHun000fDhbS1DafDKaoiDKcNu+pc7QvkO4IN9LW031sPqKNGFGPDE+bqVZVZcUjKRqF1MFz2Oc7fcXuNwgVzdcBilPD+FNq44YJ6mJrYIY5HuaBlJvZ50OUXIaNO26Bl1c+j9w2jEs5owGujqw4HvbMAQ5zifgeE0Hfp6AvPXw8a8eFnehiJ0ZcUTw6jAsThlcwUc0rRtJDGXteOgghfN1MFWi7KNy/DGUJK9yAwjEx9zazyQO9i5+Er9rNPE0e5B7lYl8W1v6u72JeErdrF4ij3IPcvEfi6s9A72IeFrdrDn0u5B7l4j8X1foHexZ8NW7WaWIpdyF7m4h04fWegf7EeGrdrNc+l3IRw6v+8Kz9Xf7Enh6q+1hz6Xche59f94VfoH+xCoVe1/0HPp9yLqfCp38yWuDqGjhbnnqahpY1jR49yvThsDUqztayOGIxlOlC97s+kcGPoaaGgilpqTM3LG9uV8ribDON73Frdo7V9NSowpR4I7Hz1SpKpJykfKd1Pmx8HN5eeWkmmiyvbUkCM3uPqezgbEDXQ9AIXUwZDdAF7QHG4HkQBeZ6tskc4qqnmRn6m/nuzM0tob6aaaIAg6oqeW6I1UzonCxjMri23VlvZAE2Y5jVNE2KmxnFIomCzWR1srWtHUAHaBAE/fHj/wDeDGB4sQl/mQKyBvE3EYNhxFi/lrpPai4rIm3iziYf2hxT9af7Uw0H77+JxtxHio/1TkWDQBxhxSNffHiv6yUBoSHGfFX948T9OUD0GONeKx/aPE7/AJdIRy4jxHjuLU/e2KYxW1dPmDuVLLdpI2uOlAAziDGmyslbjOI54yCwuqXOykAgEAnoufOgdyg4jXuo3Ub6+qfSvcHOgfM5zCQcwNidNST5UBcoCBn/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1893135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74" name="Rectangle 1168">
            <a:extLst>
              <a:ext uri="{FF2B5EF4-FFF2-40B4-BE49-F238E27FC236}">
                <a16:creationId xmlns:a16="http://schemas.microsoft.com/office/drawing/2014/main" id="{435ADAF7-9BEB-4FA3-AE9F-4CF47620EB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tel 1"/>
          <p:cNvSpPr>
            <a:spLocks noGrp="1"/>
          </p:cNvSpPr>
          <p:nvPr>
            <p:ph type="title"/>
          </p:nvPr>
        </p:nvSpPr>
        <p:spPr>
          <a:xfrm>
            <a:off x="499647" y="431212"/>
            <a:ext cx="3420305" cy="1906317"/>
          </a:xfrm>
        </p:spPr>
        <p:txBody>
          <a:bodyPr vert="horz" lIns="91440" tIns="45720" rIns="91440" bIns="45720" rtlCol="0">
            <a:normAutofit/>
          </a:bodyPr>
          <a:lstStyle/>
          <a:p>
            <a:pPr algn="ctr"/>
            <a:r>
              <a:rPr lang="en-US" sz="2600" b="1"/>
              <a:t>Vaksinasjon:</a:t>
            </a:r>
            <a:br>
              <a:rPr lang="en-US" sz="2600" b="1"/>
            </a:br>
            <a:br>
              <a:rPr lang="en-US" sz="2600"/>
            </a:br>
            <a:r>
              <a:rPr lang="en-US" sz="2600"/>
              <a:t>Forebygging og hindrer utvikling og spredning av sykdom</a:t>
            </a:r>
          </a:p>
        </p:txBody>
      </p:sp>
      <p:sp>
        <p:nvSpPr>
          <p:cNvPr id="1175" name="Rectangle 1170">
            <a:extLst>
              <a:ext uri="{FF2B5EF4-FFF2-40B4-BE49-F238E27FC236}">
                <a16:creationId xmlns:a16="http://schemas.microsoft.com/office/drawing/2014/main" id="{57BB0BA7-0383-4937-8874-B01AAA08E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408925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Vaksinasjon mot sesonginfluensa og lungebetennelse. - Tysnes kommune">
            <a:extLst>
              <a:ext uri="{FF2B5EF4-FFF2-40B4-BE49-F238E27FC236}">
                <a16:creationId xmlns:a16="http://schemas.microsoft.com/office/drawing/2014/main" id="{72A3CFB7-1131-4CDD-BED1-4224AF3AE6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6"/>
          <a:stretch>
            <a:fillRect/>
          </a:stretch>
        </p:blipFill>
        <p:spPr bwMode="auto">
          <a:xfrm>
            <a:off x="352603" y="3799444"/>
            <a:ext cx="3605083" cy="2027855"/>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innhold 2"/>
          <p:cNvSpPr>
            <a:spLocks noGrp="1"/>
          </p:cNvSpPr>
          <p:nvPr>
            <p:ph idx="1"/>
          </p:nvPr>
        </p:nvSpPr>
        <p:spPr>
          <a:xfrm>
            <a:off x="5360176" y="678955"/>
            <a:ext cx="5586448" cy="5409743"/>
          </a:xfrm>
        </p:spPr>
        <p:txBody>
          <a:bodyPr vert="horz" lIns="91440" tIns="45720" rIns="91440" bIns="45720" rtlCol="0" anchor="ctr">
            <a:normAutofit/>
          </a:bodyPr>
          <a:lstStyle/>
          <a:p>
            <a:pPr indent="-228600">
              <a:buFont typeface="Arial" panose="020B0604020202020204" pitchFamily="34" charset="0"/>
              <a:buChar char="•"/>
            </a:pPr>
            <a:endParaRPr lang="en-US" sz="1400"/>
          </a:p>
          <a:p>
            <a:pPr indent="-228600">
              <a:buFont typeface="Arial" panose="020B0604020202020204" pitchFamily="34" charset="0"/>
              <a:buChar char="•"/>
            </a:pPr>
            <a:r>
              <a:rPr lang="en-US" sz="1400"/>
              <a:t>Vaksinasjon</a:t>
            </a:r>
            <a:endParaRPr lang="en-US" sz="1400">
              <a:cs typeface="Calibri"/>
            </a:endParaRPr>
          </a:p>
          <a:p>
            <a:pPr lvl="1" indent="-228600">
              <a:buFont typeface="Arial" panose="020B0604020202020204" pitchFamily="34" charset="0"/>
              <a:buChar char="•"/>
            </a:pPr>
            <a:r>
              <a:rPr lang="en-US" sz="1400"/>
              <a:t>Barnevaksinasjon (gratis til alle barn og unge). (Barnevaksinasjon vil gi flokkimmunitet hvis vaskinasjonsdekningen er over ca 90%)</a:t>
            </a:r>
            <a:endParaRPr lang="en-US" sz="1400">
              <a:cs typeface="Calibri"/>
            </a:endParaRPr>
          </a:p>
          <a:p>
            <a:pPr lvl="1" indent="-228600">
              <a:buFont typeface="Arial" panose="020B0604020202020204" pitchFamily="34" charset="0"/>
              <a:buChar char="•"/>
            </a:pPr>
            <a:endParaRPr lang="en-US" sz="1400"/>
          </a:p>
          <a:p>
            <a:pPr lvl="1"/>
            <a:r>
              <a:rPr lang="en-US" sz="1400"/>
              <a:t>Voksenvaksinasjonsprogrammet –</a:t>
            </a:r>
          </a:p>
          <a:p>
            <a:pPr lvl="2"/>
            <a:r>
              <a:rPr lang="en-US" sz="1400"/>
              <a:t>influensavaksine 65 +, risikogrupper, helsepersonell</a:t>
            </a:r>
            <a:endParaRPr lang="en-US" sz="1400">
              <a:cs typeface="Calibri"/>
            </a:endParaRPr>
          </a:p>
          <a:p>
            <a:pPr lvl="2"/>
            <a:r>
              <a:rPr lang="en-US" sz="1400">
                <a:cs typeface="Calibri"/>
              </a:rPr>
              <a:t>Pneumokokvaksine 65 +</a:t>
            </a:r>
            <a:endParaRPr lang="en-US" sz="1400"/>
          </a:p>
          <a:p>
            <a:pPr lvl="2"/>
            <a:r>
              <a:rPr lang="en-US" sz="1400"/>
              <a:t>Covid 19 vaksine til aktuelle målgrupper</a:t>
            </a:r>
          </a:p>
          <a:p>
            <a:pPr lvl="2"/>
            <a:endParaRPr lang="en-US" sz="1400">
              <a:cs typeface="Calibri"/>
            </a:endParaRPr>
          </a:p>
          <a:p>
            <a:pPr lvl="1"/>
            <a:r>
              <a:rPr lang="en-US" sz="1400">
                <a:cs typeface="Calibri"/>
              </a:rPr>
              <a:t>Kikhostevaksine til gravide (innf. 2024)</a:t>
            </a:r>
            <a:endParaRPr lang="en-US" sz="1400"/>
          </a:p>
          <a:p>
            <a:pPr lvl="1" indent="-228600">
              <a:buFont typeface="Arial" panose="020B0604020202020204" pitchFamily="34" charset="0"/>
              <a:buChar char="•"/>
            </a:pPr>
            <a:r>
              <a:rPr lang="en-US" sz="1400"/>
              <a:t>Vaksinasjon av russ (meningokokker)</a:t>
            </a:r>
            <a:endParaRPr lang="en-US" sz="1400">
              <a:cs typeface="Calibri"/>
            </a:endParaRPr>
          </a:p>
          <a:p>
            <a:pPr lvl="1"/>
            <a:r>
              <a:rPr lang="en-US" sz="1400"/>
              <a:t>Reisevaksinasjon </a:t>
            </a:r>
            <a:endParaRPr lang="en-US" sz="1400">
              <a:cs typeface="Calibri"/>
            </a:endParaRPr>
          </a:p>
          <a:p>
            <a:pPr lvl="1" indent="-228600">
              <a:buFont typeface="Arial" panose="020B0604020202020204" pitchFamily="34" charset="0"/>
              <a:buChar char="•"/>
            </a:pPr>
            <a:r>
              <a:rPr lang="en-US" sz="1400"/>
              <a:t>Tetanusvaksine ved sår</a:t>
            </a:r>
            <a:endParaRPr lang="en-US" sz="1400">
              <a:cs typeface="Calibri"/>
            </a:endParaRPr>
          </a:p>
          <a:p>
            <a:pPr lvl="1"/>
            <a:r>
              <a:rPr lang="en-US" sz="1400">
                <a:cs typeface="Calibri"/>
              </a:rPr>
              <a:t>Boostervaksiner </a:t>
            </a:r>
          </a:p>
          <a:p>
            <a:pPr lvl="1"/>
            <a:endParaRPr lang="en-US" sz="1400"/>
          </a:p>
          <a:p>
            <a:pPr lvl="1" indent="-228600">
              <a:buFont typeface="Arial" panose="020B0604020202020204" pitchFamily="34" charset="0"/>
              <a:buChar char="•"/>
            </a:pPr>
            <a:r>
              <a:rPr lang="en-US" sz="1400" b="1"/>
              <a:t>ALLE VAKSINER GITT I NORGE SKAL REGISTRERES I ET SENTRALT VAKSINEREGISTER – SYSVAK (TILGJENGELIG FOR DEN ENKELTE PÅ HELSENORGE)</a:t>
            </a:r>
            <a:endParaRPr lang="en-US" sz="1400" b="1">
              <a:cs typeface="Calibri"/>
            </a:endParaRPr>
          </a:p>
        </p:txBody>
      </p:sp>
      <p:sp>
        <p:nvSpPr>
          <p:cNvPr id="1173" name="Rectangle 1172">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89741"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 name="Plassholder for bunntekst 4">
            <a:extLst>
              <a:ext uri="{FF2B5EF4-FFF2-40B4-BE49-F238E27FC236}">
                <a16:creationId xmlns:a16="http://schemas.microsoft.com/office/drawing/2014/main" id="{38144C9F-E7C9-3248-3204-A48A9769A583}"/>
              </a:ext>
            </a:extLst>
          </p:cNvPr>
          <p:cNvSpPr>
            <a:spLocks noGrp="1"/>
          </p:cNvSpPr>
          <p:nvPr>
            <p:ph type="ftr" sz="quarter" idx="11"/>
          </p:nvPr>
        </p:nvSpPr>
        <p:spPr>
          <a:xfrm>
            <a:off x="4482226" y="6356350"/>
            <a:ext cx="4114800" cy="365125"/>
          </a:xfrm>
        </p:spPr>
        <p:txBody>
          <a:bodyPr>
            <a:normAutofit/>
          </a:bodyPr>
          <a:lstStyle/>
          <a:p>
            <a:pPr>
              <a:spcAft>
                <a:spcPts val="600"/>
              </a:spcAft>
            </a:pPr>
            <a:r>
              <a:rPr lang="nb-NO"/>
              <a:t>LIS 1 kurs Høst 26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E30182-749E-B035-5BC9-57968E25980E}"/>
              </a:ext>
            </a:extLst>
          </p:cNvPr>
          <p:cNvSpPr>
            <a:spLocks noGrp="1"/>
          </p:cNvSpPr>
          <p:nvPr>
            <p:ph type="title"/>
          </p:nvPr>
        </p:nvSpPr>
        <p:spPr/>
        <p:txBody>
          <a:bodyPr/>
          <a:lstStyle/>
          <a:p>
            <a:r>
              <a:rPr lang="nb-NO" b="1" dirty="0" err="1"/>
              <a:t>Sysvak</a:t>
            </a:r>
            <a:r>
              <a:rPr lang="nb-NO" b="1" dirty="0"/>
              <a:t> </a:t>
            </a:r>
          </a:p>
        </p:txBody>
      </p:sp>
      <p:graphicFrame>
        <p:nvGraphicFramePr>
          <p:cNvPr id="4" name="Plassholder for innhold 3">
            <a:extLst>
              <a:ext uri="{FF2B5EF4-FFF2-40B4-BE49-F238E27FC236}">
                <a16:creationId xmlns:a16="http://schemas.microsoft.com/office/drawing/2014/main" id="{D7F6D7AA-AE50-9490-B5AE-37C8B94B186E}"/>
              </a:ext>
            </a:extLst>
          </p:cNvPr>
          <p:cNvGraphicFramePr>
            <a:graphicFrameLocks noGrp="1"/>
          </p:cNvGraphicFramePr>
          <p:nvPr>
            <p:ph type="pic" idx="1"/>
            <p:extLst>
              <p:ext uri="{D42A27DB-BD31-4B8C-83A1-F6EECF244321}">
                <p14:modId xmlns:p14="http://schemas.microsoft.com/office/powerpoint/2010/main" val="3582956912"/>
              </p:ext>
            </p:extLst>
          </p:nvPr>
        </p:nvGraphicFramePr>
        <p:xfrm>
          <a:off x="5183188" y="987425"/>
          <a:ext cx="4372292" cy="4436750"/>
        </p:xfrm>
        <a:graphic>
          <a:graphicData uri="http://schemas.openxmlformats.org/drawingml/2006/table">
            <a:tbl>
              <a:tblPr/>
              <a:tblGrid>
                <a:gridCol w="2186146">
                  <a:extLst>
                    <a:ext uri="{9D8B030D-6E8A-4147-A177-3AD203B41FA5}">
                      <a16:colId xmlns:a16="http://schemas.microsoft.com/office/drawing/2014/main" val="3710387182"/>
                    </a:ext>
                  </a:extLst>
                </a:gridCol>
                <a:gridCol w="2186146">
                  <a:extLst>
                    <a:ext uri="{9D8B030D-6E8A-4147-A177-3AD203B41FA5}">
                      <a16:colId xmlns:a16="http://schemas.microsoft.com/office/drawing/2014/main" val="2585414005"/>
                    </a:ext>
                  </a:extLst>
                </a:gridCol>
              </a:tblGrid>
              <a:tr h="243675">
                <a:tc>
                  <a:txBody>
                    <a:bodyPr/>
                    <a:lstStyle/>
                    <a:p>
                      <a:pPr algn="l" fontAlgn="b">
                        <a:buNone/>
                      </a:pPr>
                      <a:r>
                        <a:rPr lang="nb-NO" sz="700" b="1">
                          <a:effectLst/>
                        </a:rPr>
                        <a:t>Vaccination</a:t>
                      </a:r>
                      <a:br>
                        <a:rPr lang="nb-NO" sz="700" b="1">
                          <a:effectLst/>
                        </a:rPr>
                      </a:br>
                      <a:r>
                        <a:rPr lang="nb-NO" sz="700" b="1">
                          <a:effectLst/>
                        </a:rPr>
                        <a:t>Vaksinasjon</a:t>
                      </a:r>
                    </a:p>
                  </a:txBody>
                  <a:tcPr marL="34811" marR="34811" marT="17405" marB="17405" anchor="b">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fontAlgn="b">
                        <a:buNone/>
                      </a:pPr>
                      <a:r>
                        <a:rPr lang="nb-NO" sz="700" b="1">
                          <a:effectLst/>
                        </a:rPr>
                        <a:t>Vaccination date (dd.mm.yyyy)</a:t>
                      </a:r>
                      <a:br>
                        <a:rPr lang="nb-NO" sz="700" b="1">
                          <a:effectLst/>
                        </a:rPr>
                      </a:br>
                      <a:r>
                        <a:rPr lang="nb-NO" sz="700" b="1">
                          <a:effectLst/>
                        </a:rPr>
                        <a:t>Vaksinasjonsdato</a:t>
                      </a:r>
                    </a:p>
                  </a:txBody>
                  <a:tcPr marL="34811" marR="34811" marT="17405" marB="17405" anchor="b">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2994249172"/>
                  </a:ext>
                </a:extLst>
              </a:tr>
              <a:tr h="765835">
                <a:tc>
                  <a:txBody>
                    <a:bodyPr/>
                    <a:lstStyle/>
                    <a:p>
                      <a:pPr algn="l">
                        <a:buNone/>
                      </a:pPr>
                      <a:r>
                        <a:rPr lang="nb-NO" sz="700">
                          <a:effectLst/>
                        </a:rPr>
                        <a:t>Covid-19</a:t>
                      </a:r>
                    </a:p>
                    <a:p>
                      <a:pPr algn="l">
                        <a:buNone/>
                      </a:pPr>
                      <a:r>
                        <a:rPr lang="nb-NO" sz="700">
                          <a:effectLst/>
                        </a:rPr>
                        <a:t>Covid-19</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a:effectLst/>
                        </a:rPr>
                        <a:t>02.02.2021</a:t>
                      </a:r>
                    </a:p>
                    <a:p>
                      <a:pPr algn="l">
                        <a:buFont typeface="Arial" panose="020B0604020202020204" pitchFamily="34" charset="0"/>
                        <a:buChar char="•"/>
                      </a:pPr>
                      <a:r>
                        <a:rPr lang="nb-NO" sz="700">
                          <a:effectLst/>
                        </a:rPr>
                        <a:t>23.02.2021</a:t>
                      </a:r>
                    </a:p>
                    <a:p>
                      <a:pPr algn="l">
                        <a:buFont typeface="Arial" panose="020B0604020202020204" pitchFamily="34" charset="0"/>
                        <a:buChar char="•"/>
                      </a:pPr>
                      <a:r>
                        <a:rPr lang="nb-NO" sz="700">
                          <a:effectLst/>
                        </a:rPr>
                        <a:t>11.11.2021</a:t>
                      </a:r>
                    </a:p>
                    <a:p>
                      <a:pPr algn="l">
                        <a:buFont typeface="Arial" panose="020B0604020202020204" pitchFamily="34" charset="0"/>
                        <a:buChar char="•"/>
                      </a:pPr>
                      <a:r>
                        <a:rPr lang="nb-NO" sz="700">
                          <a:effectLst/>
                        </a:rPr>
                        <a:t>24.10.2022</a:t>
                      </a:r>
                    </a:p>
                    <a:p>
                      <a:pPr algn="l">
                        <a:buFont typeface="Arial" panose="020B0604020202020204" pitchFamily="34" charset="0"/>
                        <a:buChar char="•"/>
                      </a:pPr>
                      <a:r>
                        <a:rPr lang="nb-NO" sz="700">
                          <a:effectLst/>
                        </a:rPr>
                        <a:t>16.10.2023</a:t>
                      </a:r>
                    </a:p>
                    <a:p>
                      <a:pPr algn="l">
                        <a:buFont typeface="Arial" panose="020B0604020202020204" pitchFamily="34" charset="0"/>
                        <a:buChar char="•"/>
                      </a:pPr>
                      <a:r>
                        <a:rPr lang="nb-NO" sz="700">
                          <a:effectLst/>
                        </a:rPr>
                        <a:t>02.10.2024</a:t>
                      </a:r>
                    </a:p>
                    <a:p>
                      <a:pPr algn="l">
                        <a:buFont typeface="Arial" panose="020B0604020202020204" pitchFamily="34" charset="0"/>
                        <a:buChar char="•"/>
                      </a:pPr>
                      <a:r>
                        <a:rPr lang="nb-NO" sz="700">
                          <a:effectLst/>
                        </a:rPr>
                        <a:t>03.10.2025</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560029674"/>
                  </a:ext>
                </a:extLst>
              </a:tr>
              <a:tr h="243675">
                <a:tc>
                  <a:txBody>
                    <a:bodyPr/>
                    <a:lstStyle/>
                    <a:p>
                      <a:pPr algn="l">
                        <a:buNone/>
                      </a:pPr>
                      <a:r>
                        <a:rPr lang="nb-NO" sz="700">
                          <a:effectLst/>
                        </a:rPr>
                        <a:t>Diphtheria</a:t>
                      </a:r>
                    </a:p>
                    <a:p>
                      <a:pPr algn="l">
                        <a:buNone/>
                      </a:pPr>
                      <a:r>
                        <a:rPr lang="nb-NO" sz="700">
                          <a:effectLst/>
                        </a:rPr>
                        <a:t>Difteri</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a:effectLst/>
                        </a:rPr>
                        <a:t>22.06.2017</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1985698231"/>
                  </a:ext>
                </a:extLst>
              </a:tr>
              <a:tr h="243675">
                <a:tc>
                  <a:txBody>
                    <a:bodyPr/>
                    <a:lstStyle/>
                    <a:p>
                      <a:pPr algn="l">
                        <a:buNone/>
                      </a:pPr>
                      <a:r>
                        <a:rPr lang="nb-NO" sz="700">
                          <a:effectLst/>
                        </a:rPr>
                        <a:t>Hepatitis A</a:t>
                      </a:r>
                    </a:p>
                    <a:p>
                      <a:pPr algn="l">
                        <a:buNone/>
                      </a:pPr>
                      <a:r>
                        <a:rPr lang="nb-NO" sz="700">
                          <a:effectLst/>
                        </a:rPr>
                        <a:t>Hepatitt A</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a:effectLst/>
                        </a:rPr>
                        <a:t>22.06.2017</a:t>
                      </a:r>
                    </a:p>
                    <a:p>
                      <a:pPr algn="l">
                        <a:buFont typeface="Arial" panose="020B0604020202020204" pitchFamily="34" charset="0"/>
                        <a:buChar char="•"/>
                      </a:pPr>
                      <a:r>
                        <a:rPr lang="nb-NO" sz="700">
                          <a:effectLst/>
                        </a:rPr>
                        <a:t>20.08.2018</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3917800706"/>
                  </a:ext>
                </a:extLst>
              </a:tr>
              <a:tr h="1392428">
                <a:tc>
                  <a:txBody>
                    <a:bodyPr/>
                    <a:lstStyle/>
                    <a:p>
                      <a:pPr algn="l">
                        <a:buNone/>
                      </a:pPr>
                      <a:r>
                        <a:rPr lang="nb-NO" sz="700" dirty="0" err="1">
                          <a:effectLst/>
                        </a:rPr>
                        <a:t>Influenza</a:t>
                      </a:r>
                      <a:endParaRPr lang="nb-NO" sz="700" dirty="0">
                        <a:effectLst/>
                      </a:endParaRPr>
                    </a:p>
                    <a:p>
                      <a:pPr algn="l">
                        <a:buNone/>
                      </a:pPr>
                      <a:r>
                        <a:rPr lang="nb-NO" sz="700" dirty="0">
                          <a:effectLst/>
                        </a:rPr>
                        <a:t>Influensa</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a:effectLst/>
                        </a:rPr>
                        <a:t>28.01.2013</a:t>
                      </a:r>
                    </a:p>
                    <a:p>
                      <a:pPr algn="l">
                        <a:buFont typeface="Arial" panose="020B0604020202020204" pitchFamily="34" charset="0"/>
                        <a:buChar char="•"/>
                      </a:pPr>
                      <a:r>
                        <a:rPr lang="nb-NO" sz="700">
                          <a:effectLst/>
                        </a:rPr>
                        <a:t>01.10.2014</a:t>
                      </a:r>
                    </a:p>
                    <a:p>
                      <a:pPr algn="l">
                        <a:buFont typeface="Arial" panose="020B0604020202020204" pitchFamily="34" charset="0"/>
                        <a:buChar char="•"/>
                      </a:pPr>
                      <a:r>
                        <a:rPr lang="nb-NO" sz="700">
                          <a:effectLst/>
                        </a:rPr>
                        <a:t>21.10.2015</a:t>
                      </a:r>
                    </a:p>
                    <a:p>
                      <a:pPr algn="l">
                        <a:buFont typeface="Arial" panose="020B0604020202020204" pitchFamily="34" charset="0"/>
                        <a:buChar char="•"/>
                      </a:pPr>
                      <a:r>
                        <a:rPr lang="nb-NO" sz="700">
                          <a:effectLst/>
                        </a:rPr>
                        <a:t>21.10.2016</a:t>
                      </a:r>
                    </a:p>
                    <a:p>
                      <a:pPr algn="l">
                        <a:buFont typeface="Arial" panose="020B0604020202020204" pitchFamily="34" charset="0"/>
                        <a:buChar char="•"/>
                      </a:pPr>
                      <a:r>
                        <a:rPr lang="nb-NO" sz="700">
                          <a:effectLst/>
                        </a:rPr>
                        <a:t>06.11.2017</a:t>
                      </a:r>
                    </a:p>
                    <a:p>
                      <a:pPr algn="l">
                        <a:buFont typeface="Arial" panose="020B0604020202020204" pitchFamily="34" charset="0"/>
                        <a:buChar char="•"/>
                      </a:pPr>
                      <a:r>
                        <a:rPr lang="nb-NO" sz="700">
                          <a:effectLst/>
                        </a:rPr>
                        <a:t>29.10.2018</a:t>
                      </a:r>
                    </a:p>
                    <a:p>
                      <a:pPr algn="l">
                        <a:buFont typeface="Arial" panose="020B0604020202020204" pitchFamily="34" charset="0"/>
                        <a:buChar char="•"/>
                      </a:pPr>
                      <a:r>
                        <a:rPr lang="nb-NO" sz="700">
                          <a:effectLst/>
                        </a:rPr>
                        <a:t>05.11.2019</a:t>
                      </a:r>
                    </a:p>
                    <a:p>
                      <a:pPr algn="l">
                        <a:buFont typeface="Arial" panose="020B0604020202020204" pitchFamily="34" charset="0"/>
                        <a:buChar char="•"/>
                      </a:pPr>
                      <a:r>
                        <a:rPr lang="nb-NO" sz="700">
                          <a:effectLst/>
                        </a:rPr>
                        <a:t>04.11.2020</a:t>
                      </a:r>
                    </a:p>
                    <a:p>
                      <a:pPr algn="l">
                        <a:buFont typeface="Arial" panose="020B0604020202020204" pitchFamily="34" charset="0"/>
                        <a:buChar char="•"/>
                      </a:pPr>
                      <a:r>
                        <a:rPr lang="nb-NO" sz="700">
                          <a:effectLst/>
                        </a:rPr>
                        <a:t>25.10.2021</a:t>
                      </a:r>
                    </a:p>
                    <a:p>
                      <a:pPr algn="l">
                        <a:buFont typeface="Arial" panose="020B0604020202020204" pitchFamily="34" charset="0"/>
                        <a:buChar char="•"/>
                      </a:pPr>
                      <a:r>
                        <a:rPr lang="nb-NO" sz="700">
                          <a:effectLst/>
                        </a:rPr>
                        <a:t>24.10.2022</a:t>
                      </a:r>
                    </a:p>
                    <a:p>
                      <a:pPr algn="l">
                        <a:buFont typeface="Arial" panose="020B0604020202020204" pitchFamily="34" charset="0"/>
                        <a:buChar char="•"/>
                      </a:pPr>
                      <a:r>
                        <a:rPr lang="nb-NO" sz="700">
                          <a:effectLst/>
                        </a:rPr>
                        <a:t>16.10.2023</a:t>
                      </a:r>
                    </a:p>
                    <a:p>
                      <a:pPr algn="l">
                        <a:buFont typeface="Arial" panose="020B0604020202020204" pitchFamily="34" charset="0"/>
                        <a:buChar char="•"/>
                      </a:pPr>
                      <a:r>
                        <a:rPr lang="nb-NO" sz="700">
                          <a:effectLst/>
                        </a:rPr>
                        <a:t>02.10.2024</a:t>
                      </a:r>
                    </a:p>
                    <a:p>
                      <a:pPr algn="l">
                        <a:buFont typeface="Arial" panose="020B0604020202020204" pitchFamily="34" charset="0"/>
                        <a:buChar char="•"/>
                      </a:pPr>
                      <a:r>
                        <a:rPr lang="nb-NO" sz="700">
                          <a:effectLst/>
                        </a:rPr>
                        <a:t>03.10.2025</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3740530376"/>
                  </a:ext>
                </a:extLst>
              </a:tr>
              <a:tr h="243675">
                <a:tc>
                  <a:txBody>
                    <a:bodyPr/>
                    <a:lstStyle/>
                    <a:p>
                      <a:pPr algn="l">
                        <a:buNone/>
                      </a:pPr>
                      <a:r>
                        <a:rPr lang="pt-BR" sz="700">
                          <a:effectLst/>
                        </a:rPr>
                        <a:t>Influenza A(H1N1)</a:t>
                      </a:r>
                    </a:p>
                    <a:p>
                      <a:pPr algn="l">
                        <a:buNone/>
                      </a:pPr>
                      <a:r>
                        <a:rPr lang="pt-BR" sz="700">
                          <a:effectLst/>
                        </a:rPr>
                        <a:t>Influensa A(H1N1)</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a:effectLst/>
                        </a:rPr>
                        <a:t>28.10.2009</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2914564132"/>
                  </a:ext>
                </a:extLst>
              </a:tr>
              <a:tr h="243675">
                <a:tc>
                  <a:txBody>
                    <a:bodyPr/>
                    <a:lstStyle/>
                    <a:p>
                      <a:pPr algn="l">
                        <a:buNone/>
                      </a:pPr>
                      <a:r>
                        <a:rPr lang="nb-NO" sz="700">
                          <a:effectLst/>
                        </a:rPr>
                        <a:t>Pertussis</a:t>
                      </a:r>
                    </a:p>
                    <a:p>
                      <a:pPr algn="l">
                        <a:buNone/>
                      </a:pPr>
                      <a:r>
                        <a:rPr lang="nb-NO" sz="700">
                          <a:effectLst/>
                        </a:rPr>
                        <a:t>Kikhoste</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a:effectLst/>
                        </a:rPr>
                        <a:t>22.06.2017</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3138392612"/>
                  </a:ext>
                </a:extLst>
              </a:tr>
              <a:tr h="243675">
                <a:tc>
                  <a:txBody>
                    <a:bodyPr/>
                    <a:lstStyle/>
                    <a:p>
                      <a:pPr algn="l">
                        <a:buNone/>
                      </a:pPr>
                      <a:r>
                        <a:rPr lang="nb-NO" sz="700">
                          <a:effectLst/>
                        </a:rPr>
                        <a:t>Cholera</a:t>
                      </a:r>
                    </a:p>
                    <a:p>
                      <a:pPr algn="l">
                        <a:buNone/>
                      </a:pPr>
                      <a:r>
                        <a:rPr lang="nb-NO" sz="700">
                          <a:effectLst/>
                        </a:rPr>
                        <a:t>Kolera</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a:effectLst/>
                        </a:rPr>
                        <a:t>22.06.2017</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3629151499"/>
                  </a:ext>
                </a:extLst>
              </a:tr>
              <a:tr h="243675">
                <a:tc>
                  <a:txBody>
                    <a:bodyPr/>
                    <a:lstStyle/>
                    <a:p>
                      <a:pPr algn="l">
                        <a:buNone/>
                      </a:pPr>
                      <a:r>
                        <a:rPr lang="nb-NO" sz="700">
                          <a:effectLst/>
                        </a:rPr>
                        <a:t>Pneumococcal disease</a:t>
                      </a:r>
                    </a:p>
                    <a:p>
                      <a:pPr algn="l">
                        <a:buNone/>
                      </a:pPr>
                      <a:r>
                        <a:rPr lang="nb-NO" sz="700">
                          <a:effectLst/>
                        </a:rPr>
                        <a:t>Pneumokokksykdom</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a:effectLst/>
                        </a:rPr>
                        <a:t>05.12.2023</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3141667188"/>
                  </a:ext>
                </a:extLst>
              </a:tr>
              <a:tr h="243675">
                <a:tc>
                  <a:txBody>
                    <a:bodyPr/>
                    <a:lstStyle/>
                    <a:p>
                      <a:pPr algn="l">
                        <a:buNone/>
                      </a:pPr>
                      <a:r>
                        <a:rPr lang="nb-NO" sz="700">
                          <a:effectLst/>
                        </a:rPr>
                        <a:t>Poliomyelitis</a:t>
                      </a:r>
                    </a:p>
                    <a:p>
                      <a:pPr algn="l">
                        <a:buNone/>
                      </a:pPr>
                      <a:r>
                        <a:rPr lang="nb-NO" sz="700">
                          <a:effectLst/>
                        </a:rPr>
                        <a:t>Poliomyelitt</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a:effectLst/>
                        </a:rPr>
                        <a:t>22.06.2017</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1061690849"/>
                  </a:ext>
                </a:extLst>
              </a:tr>
              <a:tr h="243675">
                <a:tc>
                  <a:txBody>
                    <a:bodyPr/>
                    <a:lstStyle/>
                    <a:p>
                      <a:pPr algn="l">
                        <a:buNone/>
                      </a:pPr>
                      <a:r>
                        <a:rPr lang="nb-NO" sz="700">
                          <a:effectLst/>
                        </a:rPr>
                        <a:t>Tetanus</a:t>
                      </a:r>
                    </a:p>
                    <a:p>
                      <a:pPr algn="l">
                        <a:buNone/>
                      </a:pPr>
                      <a:r>
                        <a:rPr lang="nb-NO" sz="700">
                          <a:effectLst/>
                        </a:rPr>
                        <a:t>Stivkrampe</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tc>
                  <a:txBody>
                    <a:bodyPr/>
                    <a:lstStyle/>
                    <a:p>
                      <a:pPr algn="l">
                        <a:buFont typeface="Arial" panose="020B0604020202020204" pitchFamily="34" charset="0"/>
                        <a:buChar char="•"/>
                      </a:pPr>
                      <a:r>
                        <a:rPr lang="nb-NO" sz="700" dirty="0">
                          <a:effectLst/>
                        </a:rPr>
                        <a:t>22.06.2017</a:t>
                      </a:r>
                    </a:p>
                  </a:txBody>
                  <a:tcPr marL="34811" marR="34811" marT="17405" marB="17405" anchor="ctr">
                    <a:lnL w="6350" cap="flat" cmpd="sng" algn="ctr">
                      <a:solidFill>
                        <a:srgbClr val="989693"/>
                      </a:solidFill>
                      <a:prstDash val="solid"/>
                      <a:round/>
                      <a:headEnd type="none" w="med" len="med"/>
                      <a:tailEnd type="none" w="med" len="med"/>
                    </a:lnL>
                    <a:lnR w="6350" cap="flat" cmpd="sng" algn="ctr">
                      <a:solidFill>
                        <a:srgbClr val="989693"/>
                      </a:solidFill>
                      <a:prstDash val="solid"/>
                      <a:round/>
                      <a:headEnd type="none" w="med" len="med"/>
                      <a:tailEnd type="none" w="med" len="med"/>
                    </a:lnR>
                    <a:lnT w="6350" cap="flat" cmpd="sng" algn="ctr">
                      <a:solidFill>
                        <a:srgbClr val="989693"/>
                      </a:solidFill>
                      <a:prstDash val="solid"/>
                      <a:round/>
                      <a:headEnd type="none" w="med" len="med"/>
                      <a:tailEnd type="none" w="med" len="med"/>
                    </a:lnT>
                    <a:lnB w="6350" cap="flat" cmpd="sng" algn="ctr">
                      <a:solidFill>
                        <a:srgbClr val="989693"/>
                      </a:solidFill>
                      <a:prstDash val="solid"/>
                      <a:round/>
                      <a:headEnd type="none" w="med" len="med"/>
                      <a:tailEnd type="none" w="med" len="med"/>
                    </a:lnB>
                    <a:solidFill>
                      <a:srgbClr val="FFFFFF"/>
                    </a:solidFill>
                  </a:tcPr>
                </a:tc>
                <a:extLst>
                  <a:ext uri="{0D108BD9-81ED-4DB2-BD59-A6C34878D82A}">
                    <a16:rowId xmlns:a16="http://schemas.microsoft.com/office/drawing/2014/main" val="1585725118"/>
                  </a:ext>
                </a:extLst>
              </a:tr>
            </a:tbl>
          </a:graphicData>
        </a:graphic>
      </p:graphicFrame>
      <p:sp>
        <p:nvSpPr>
          <p:cNvPr id="6" name="Plassholder for tekst 5">
            <a:extLst>
              <a:ext uri="{FF2B5EF4-FFF2-40B4-BE49-F238E27FC236}">
                <a16:creationId xmlns:a16="http://schemas.microsoft.com/office/drawing/2014/main" id="{4A5A32E1-013D-5A24-C366-C5ACF7458AB8}"/>
              </a:ext>
            </a:extLst>
          </p:cNvPr>
          <p:cNvSpPr>
            <a:spLocks noGrp="1"/>
          </p:cNvSpPr>
          <p:nvPr>
            <p:ph type="body" sz="half" idx="2"/>
          </p:nvPr>
        </p:nvSpPr>
        <p:spPr/>
        <p:txBody>
          <a:bodyPr/>
          <a:lstStyle/>
          <a:p>
            <a:pPr indent="-228600">
              <a:buFont typeface="Arial" panose="020B0604020202020204" pitchFamily="34" charset="0"/>
              <a:buChar char="•"/>
            </a:pPr>
            <a:r>
              <a:rPr lang="en-US" dirty="0"/>
              <a:t>Alle </a:t>
            </a:r>
            <a:r>
              <a:rPr lang="en-US" dirty="0" err="1"/>
              <a:t>vaksiner</a:t>
            </a:r>
            <a:r>
              <a:rPr lang="en-US" dirty="0"/>
              <a:t> </a:t>
            </a:r>
            <a:r>
              <a:rPr lang="en-US" dirty="0" err="1"/>
              <a:t>satt</a:t>
            </a:r>
            <a:r>
              <a:rPr lang="en-US" dirty="0"/>
              <a:t> I Norge </a:t>
            </a:r>
            <a:r>
              <a:rPr lang="en-US" dirty="0" err="1"/>
              <a:t>skal</a:t>
            </a:r>
            <a:r>
              <a:rPr lang="en-US" dirty="0"/>
              <a:t> </a:t>
            </a:r>
            <a:r>
              <a:rPr lang="en-US" dirty="0" err="1"/>
              <a:t>registreres</a:t>
            </a:r>
            <a:r>
              <a:rPr lang="en-US" dirty="0"/>
              <a:t> I </a:t>
            </a:r>
            <a:r>
              <a:rPr lang="en-US" dirty="0" err="1"/>
              <a:t>nasjonalt</a:t>
            </a:r>
            <a:r>
              <a:rPr lang="en-US" dirty="0"/>
              <a:t> </a:t>
            </a:r>
            <a:r>
              <a:rPr lang="en-US" dirty="0" err="1"/>
              <a:t>vaksinasjonsregister</a:t>
            </a:r>
            <a:r>
              <a:rPr lang="en-US" dirty="0"/>
              <a:t>: SYSVAK</a:t>
            </a:r>
          </a:p>
          <a:p>
            <a:pPr indent="-228600">
              <a:buFont typeface="Arial" panose="020B0604020202020204" pitchFamily="34" charset="0"/>
              <a:buChar char="•"/>
            </a:pPr>
            <a:endParaRPr lang="en-US" dirty="0"/>
          </a:p>
          <a:p>
            <a:pPr indent="-228600">
              <a:buFont typeface="Arial" panose="020B0604020202020204" pitchFamily="34" charset="0"/>
              <a:buChar char="•"/>
            </a:pPr>
            <a:r>
              <a:rPr lang="en-US" dirty="0"/>
              <a:t>Den </a:t>
            </a:r>
            <a:r>
              <a:rPr lang="en-US" dirty="0" err="1"/>
              <a:t>som</a:t>
            </a:r>
            <a:r>
              <a:rPr lang="en-US" dirty="0"/>
              <a:t> setter </a:t>
            </a:r>
            <a:r>
              <a:rPr lang="en-US" dirty="0" err="1"/>
              <a:t>vaksinen</a:t>
            </a:r>
            <a:r>
              <a:rPr lang="en-US" dirty="0"/>
              <a:t> er </a:t>
            </a:r>
            <a:r>
              <a:rPr lang="en-US" dirty="0" err="1"/>
              <a:t>ansvarlig</a:t>
            </a:r>
            <a:r>
              <a:rPr lang="en-US" dirty="0"/>
              <a:t> for at det </a:t>
            </a:r>
            <a:r>
              <a:rPr lang="en-US" dirty="0" err="1"/>
              <a:t>blir</a:t>
            </a:r>
            <a:r>
              <a:rPr lang="en-US" dirty="0"/>
              <a:t> </a:t>
            </a:r>
            <a:r>
              <a:rPr lang="en-US" dirty="0" err="1"/>
              <a:t>registrert</a:t>
            </a:r>
            <a:r>
              <a:rPr lang="en-US" dirty="0"/>
              <a:t>.</a:t>
            </a:r>
          </a:p>
          <a:p>
            <a:pPr indent="-228600">
              <a:buFont typeface="Arial" panose="020B0604020202020204" pitchFamily="34" charset="0"/>
              <a:buChar char="•"/>
            </a:pPr>
            <a:endParaRPr lang="en-US" dirty="0"/>
          </a:p>
          <a:p>
            <a:pPr indent="-228600">
              <a:buFont typeface="Arial" panose="020B0604020202020204" pitchFamily="34" charset="0"/>
              <a:buChar char="•"/>
            </a:pPr>
            <a:r>
              <a:rPr lang="en-US" dirty="0" err="1"/>
              <a:t>Sysvak</a:t>
            </a:r>
            <a:r>
              <a:rPr lang="en-US" dirty="0"/>
              <a:t> </a:t>
            </a:r>
            <a:r>
              <a:rPr lang="en-US" dirty="0" err="1"/>
              <a:t>opprettet</a:t>
            </a:r>
            <a:r>
              <a:rPr lang="en-US" dirty="0"/>
              <a:t> I 1995</a:t>
            </a:r>
          </a:p>
          <a:p>
            <a:pPr indent="-228600">
              <a:buFont typeface="Arial" panose="020B0604020202020204" pitchFamily="34" charset="0"/>
              <a:buChar char="•"/>
            </a:pPr>
            <a:endParaRPr lang="en-US" dirty="0"/>
          </a:p>
          <a:p>
            <a:r>
              <a:rPr lang="nb-NO" dirty="0">
                <a:latin typeface="Brandon Text"/>
              </a:rPr>
              <a:t>Vaksinetjenesten på helsenorge.no</a:t>
            </a:r>
          </a:p>
          <a:p>
            <a:pPr>
              <a:buFont typeface="Arial" panose="020B0604020202020204" pitchFamily="34" charset="0"/>
              <a:buChar char="•"/>
            </a:pPr>
            <a:r>
              <a:rPr lang="nb-NO" dirty="0">
                <a:latin typeface="Brandon Text"/>
                <a:hlinkClick r:id="rId2"/>
              </a:rPr>
              <a:t>Se dine vaksiner ved å logge på Vaksinetjenesten på helsenorge.no</a:t>
            </a:r>
            <a:r>
              <a:rPr lang="nb-NO" dirty="0">
                <a:latin typeface="Brandon Text"/>
              </a:rPr>
              <a:t> </a:t>
            </a:r>
          </a:p>
          <a:p>
            <a:endParaRPr lang="nb-NO" dirty="0"/>
          </a:p>
        </p:txBody>
      </p:sp>
      <p:sp>
        <p:nvSpPr>
          <p:cNvPr id="5" name="Rectangle 1">
            <a:extLst>
              <a:ext uri="{FF2B5EF4-FFF2-40B4-BE49-F238E27FC236}">
                <a16:creationId xmlns:a16="http://schemas.microsoft.com/office/drawing/2014/main" id="{DB7D9360-30DE-3286-C813-6008686198E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nb-NO" altLang="nb-NO" sz="1800" b="0" i="0" u="none" strike="noStrike" cap="none" normalizeH="0" baseline="0">
                <a:ln>
                  <a:noFill/>
                </a:ln>
                <a:solidFill>
                  <a:schemeClr val="tx1"/>
                </a:solidFill>
                <a:effectLst/>
                <a:latin typeface="Arial" panose="020B0604020202020204" pitchFamily="34" charset="0"/>
              </a:rPr>
            </a:br>
            <a:endParaRPr kumimoji="0" lang="nb-NO" altLang="nb-NO" sz="1800" b="0" i="0" u="none" strike="noStrike" cap="none" normalizeH="0" baseline="0">
              <a:ln>
                <a:noFill/>
              </a:ln>
              <a:solidFill>
                <a:schemeClr val="tx1"/>
              </a:solidFill>
              <a:effectLst/>
              <a:latin typeface="Arial" panose="020B0604020202020204" pitchFamily="34" charset="0"/>
            </a:endParaRPr>
          </a:p>
        </p:txBody>
      </p:sp>
      <p:sp>
        <p:nvSpPr>
          <p:cNvPr id="7" name="Plassholder for bunntekst 6">
            <a:extLst>
              <a:ext uri="{FF2B5EF4-FFF2-40B4-BE49-F238E27FC236}">
                <a16:creationId xmlns:a16="http://schemas.microsoft.com/office/drawing/2014/main" id="{7BFEADDC-A8BE-1F65-0D0F-BDF61885CA12}"/>
              </a:ext>
            </a:extLst>
          </p:cNvPr>
          <p:cNvSpPr>
            <a:spLocks noGrp="1"/>
          </p:cNvSpPr>
          <p:nvPr>
            <p:ph type="ftr" sz="quarter" idx="11"/>
          </p:nvPr>
        </p:nvSpPr>
        <p:spPr/>
        <p:txBody>
          <a:bodyPr/>
          <a:lstStyle/>
          <a:p>
            <a:r>
              <a:rPr lang="nb-NO"/>
              <a:t>LIS 1 kurs Høst 26</a:t>
            </a:r>
          </a:p>
        </p:txBody>
      </p:sp>
    </p:spTree>
    <p:extLst>
      <p:ext uri="{BB962C8B-B14F-4D97-AF65-F5344CB8AC3E}">
        <p14:creationId xmlns:p14="http://schemas.microsoft.com/office/powerpoint/2010/main" val="1815858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0" name="Rectangle 1035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8C088B1-AFE6-4C2F-9134-DFF20C935368}"/>
              </a:ext>
            </a:extLst>
          </p:cNvPr>
          <p:cNvSpPr>
            <a:spLocks noGrp="1"/>
          </p:cNvSpPr>
          <p:nvPr>
            <p:ph type="title"/>
          </p:nvPr>
        </p:nvSpPr>
        <p:spPr>
          <a:xfrm>
            <a:off x="572493" y="238539"/>
            <a:ext cx="11018520" cy="1434415"/>
          </a:xfrm>
        </p:spPr>
        <p:txBody>
          <a:bodyPr anchor="b">
            <a:normAutofit/>
          </a:bodyPr>
          <a:lstStyle/>
          <a:p>
            <a:r>
              <a:rPr lang="nb-NO" sz="4600" b="1"/>
              <a:t>Overvåking av smittsomme sykdommer</a:t>
            </a:r>
            <a:br>
              <a:rPr lang="nb-NO" sz="4600" b="1"/>
            </a:br>
            <a:r>
              <a:rPr lang="nb-NO" sz="4600" b="1"/>
              <a:t>MSIS</a:t>
            </a:r>
          </a:p>
        </p:txBody>
      </p:sp>
      <p:sp>
        <p:nvSpPr>
          <p:cNvPr id="1036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Plassholder for innhold 2">
            <a:extLst>
              <a:ext uri="{FF2B5EF4-FFF2-40B4-BE49-F238E27FC236}">
                <a16:creationId xmlns:a16="http://schemas.microsoft.com/office/drawing/2014/main" id="{6CE34226-5F91-46EE-8840-B3D397115558}"/>
              </a:ext>
            </a:extLst>
          </p:cNvPr>
          <p:cNvSpPr>
            <a:spLocks noGrp="1"/>
          </p:cNvSpPr>
          <p:nvPr>
            <p:ph idx="1"/>
          </p:nvPr>
        </p:nvSpPr>
        <p:spPr>
          <a:xfrm>
            <a:off x="572493" y="2071316"/>
            <a:ext cx="6713552" cy="4119172"/>
          </a:xfrm>
        </p:spPr>
        <p:txBody>
          <a:bodyPr anchor="t">
            <a:normAutofit/>
          </a:bodyPr>
          <a:lstStyle/>
          <a:p>
            <a:pPr marL="0" indent="0">
              <a:buNone/>
            </a:pPr>
            <a:r>
              <a:rPr lang="nb-NO" sz="1500" b="1"/>
              <a:t>Meldesystem: MSIS  Meldesystem for smittsomme sykdommer</a:t>
            </a:r>
            <a:endParaRPr lang="en-US" sz="1500" b="1"/>
          </a:p>
          <a:p>
            <a:r>
              <a:rPr lang="nb-NO" sz="1500">
                <a:hlinkClick r:id="rId2"/>
              </a:rPr>
              <a:t>https://www.fhi.no/hn/helseregistre-og-registre/msis/</a:t>
            </a:r>
            <a:endParaRPr lang="en-US" sz="1500"/>
          </a:p>
          <a:p>
            <a:endParaRPr lang="nb-NO" sz="1500"/>
          </a:p>
          <a:p>
            <a:r>
              <a:rPr lang="nb-NO" sz="1500"/>
              <a:t>Kommunelegen skal på vegne av kommunen ha kunnskap om smittsomme sykdommer i befolkningen  evnt. vurdere tiltak</a:t>
            </a:r>
            <a:endParaRPr lang="en-US" sz="1500"/>
          </a:p>
          <a:p>
            <a:r>
              <a:rPr lang="nb-NO" sz="1500"/>
              <a:t>Gruppe A 71 sykdommer: </a:t>
            </a:r>
            <a:r>
              <a:rPr lang="nb-NO" sz="1500">
                <a:hlinkClick r:id="rId3"/>
              </a:rPr>
              <a:t>https://www.fhi.no/globalassets/dokumenterfiler/skjema/msis/meldingkriterier-for-smittsomme-sykdommer-i-msis.pdf</a:t>
            </a:r>
            <a:endParaRPr lang="nb-NO" sz="1500"/>
          </a:p>
          <a:p>
            <a:pPr lvl="0"/>
            <a:r>
              <a:rPr lang="nb-NO" sz="1500"/>
              <a:t>Leger som mottar svar fra laboratoriet på sykdommer som er meldepliktige i gruppe A sender MSIS skjema pr post slik det er angitt på skjema</a:t>
            </a:r>
            <a:endParaRPr lang="en-US" sz="1500"/>
          </a:p>
          <a:p>
            <a:pPr lvl="1"/>
            <a:r>
              <a:rPr lang="nb-NO" sz="1500"/>
              <a:t>Fastleger og sykehusleger melder på fastsatt skjema. Fastleger får beskjed fra laboratorium og skjema kan lastes ned.</a:t>
            </a:r>
          </a:p>
          <a:p>
            <a:r>
              <a:rPr lang="nb-NO" sz="1500"/>
              <a:t>For alle smittsomme sykdommer   </a:t>
            </a:r>
            <a:r>
              <a:rPr lang="nb-NO" sz="1500">
                <a:hlinkClick r:id="rId4"/>
              </a:rPr>
              <a:t>www.fhi.no</a:t>
            </a:r>
            <a:r>
              <a:rPr lang="nb-NO" sz="1500"/>
              <a:t> </a:t>
            </a:r>
          </a:p>
          <a:p>
            <a:endParaRPr lang="nb-NO" sz="1500"/>
          </a:p>
        </p:txBody>
      </p:sp>
      <p:pic>
        <p:nvPicPr>
          <p:cNvPr id="10242" name="Picture 2" descr="MSIS fyller 40 år | Tidsskrift for Den norske legeforening">
            <a:extLst>
              <a:ext uri="{FF2B5EF4-FFF2-40B4-BE49-F238E27FC236}">
                <a16:creationId xmlns:a16="http://schemas.microsoft.com/office/drawing/2014/main" id="{C134D806-A5A8-4A75-A1F6-EBA037E0D50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152" r="2617" b="-1"/>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bunntekst 3">
            <a:extLst>
              <a:ext uri="{FF2B5EF4-FFF2-40B4-BE49-F238E27FC236}">
                <a16:creationId xmlns:a16="http://schemas.microsoft.com/office/drawing/2014/main" id="{F3740275-68C9-8323-859A-185F79CAE0E8}"/>
              </a:ext>
            </a:extLst>
          </p:cNvPr>
          <p:cNvSpPr>
            <a:spLocks noGrp="1"/>
          </p:cNvSpPr>
          <p:nvPr>
            <p:ph type="ftr" sz="quarter" idx="11"/>
          </p:nvPr>
        </p:nvSpPr>
        <p:spPr/>
        <p:txBody>
          <a:bodyPr/>
          <a:lstStyle/>
          <a:p>
            <a:r>
              <a:rPr lang="nb-NO"/>
              <a:t>LIS 1 kurs Høst 26</a:t>
            </a:r>
          </a:p>
        </p:txBody>
      </p:sp>
    </p:spTree>
    <p:extLst>
      <p:ext uri="{BB962C8B-B14F-4D97-AF65-F5344CB8AC3E}">
        <p14:creationId xmlns:p14="http://schemas.microsoft.com/office/powerpoint/2010/main" val="20146950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
            <a:extLst>
              <a:ext uri="{FF2B5EF4-FFF2-40B4-BE49-F238E27FC236}">
                <a16:creationId xmlns:a16="http://schemas.microsoft.com/office/drawing/2014/main" id="{6C42565C-F99E-C8CF-C876-0C9FC381FCD7}"/>
              </a:ext>
            </a:extLst>
          </p:cNvPr>
          <p:cNvSpPr>
            <a:spLocks noGrp="1" noChangeArrowheads="1"/>
          </p:cNvSpPr>
          <p:nvPr>
            <p:ph type="title"/>
          </p:nvPr>
        </p:nvSpPr>
        <p:spPr bwMode="auto">
          <a:xfrm>
            <a:off x="838200" y="557188"/>
            <a:ext cx="4862848" cy="5569291"/>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238050" bIns="0" numCol="1"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nb-NO" altLang="nb-NO" sz="3600" b="1" i="0" u="none" strike="noStrike" cap="none" normalizeH="0" baseline="0" dirty="0">
                <a:ln>
                  <a:noFill/>
                </a:ln>
                <a:effectLst/>
                <a:latin typeface="Roboto" panose="02000000000000000000" pitchFamily="2" charset="0"/>
              </a:rPr>
              <a:t>Antibiotika i primærhelsetjenesten</a:t>
            </a:r>
            <a:br>
              <a:rPr kumimoji="0" lang="nb-NO" altLang="nb-NO" sz="3600" b="1" i="0" u="none" strike="noStrike" cap="none" normalizeH="0" baseline="0" dirty="0">
                <a:ln>
                  <a:noFill/>
                </a:ln>
                <a:effectLst/>
                <a:latin typeface="Roboto" panose="02000000000000000000" pitchFamily="2" charset="0"/>
              </a:rPr>
            </a:br>
            <a:r>
              <a:rPr lang="nb-NO" sz="3600" b="0" i="0" baseline="0" dirty="0"/>
              <a:t>Nasjonal faglig retningslinje fra Helsedirektoratet:</a:t>
            </a:r>
            <a:br>
              <a:rPr lang="en-US" sz="3600" dirty="0"/>
            </a:br>
            <a:endParaRPr kumimoji="0" lang="nb-NO" altLang="nb-NO" sz="3600" b="1" i="0" u="none" strike="noStrike" cap="none" normalizeH="0" baseline="0" dirty="0">
              <a:ln>
                <a:noFill/>
              </a:ln>
              <a:effectLst/>
              <a:latin typeface="Roboto" panose="02000000000000000000" pitchFamily="2" charset="0"/>
            </a:endParaRPr>
          </a:p>
          <a:p>
            <a:pPr marL="0" marR="0" lvl="0" indent="0" defTabSz="914400" rtl="0" eaLnBrk="0" fontAlgn="base" latinLnBrk="0" hangingPunct="0">
              <a:spcBef>
                <a:spcPct val="0"/>
              </a:spcBef>
              <a:spcAft>
                <a:spcPct val="0"/>
              </a:spcAft>
              <a:buClrTx/>
              <a:buSzTx/>
              <a:buFontTx/>
              <a:buNone/>
              <a:tabLst/>
            </a:pPr>
            <a:r>
              <a:rPr kumimoji="0" lang="nb-NO" altLang="nb-NO" sz="3600" b="0" i="0" u="none" strike="noStrike" cap="none" normalizeH="0" baseline="0" dirty="0">
                <a:ln>
                  <a:noFill/>
                </a:ln>
                <a:effectLst/>
                <a:latin typeface="Roboto" panose="02000000000000000000" pitchFamily="2" charset="0"/>
              </a:rPr>
              <a:t>        </a:t>
            </a:r>
            <a:endParaRPr kumimoji="0" lang="nb-NO" altLang="nb-NO" sz="3600" b="0" i="0" u="none" strike="noStrike" cap="none" normalizeH="0" baseline="0" dirty="0">
              <a:ln>
                <a:noFill/>
              </a:ln>
              <a:effectLst/>
              <a:latin typeface="Arial" panose="020B0604020202020204" pitchFamily="34" charset="0"/>
            </a:endParaRPr>
          </a:p>
        </p:txBody>
      </p:sp>
      <p:sp>
        <p:nvSpPr>
          <p:cNvPr id="7" name="AutoShape 4" descr="Nasjonal faglig retningslinje">
            <a:extLst>
              <a:ext uri="{FF2B5EF4-FFF2-40B4-BE49-F238E27FC236}">
                <a16:creationId xmlns:a16="http://schemas.microsoft.com/office/drawing/2014/main" id="{6C51CD3F-31BA-CDD4-D988-3BD0C259FD60}"/>
              </a:ext>
            </a:extLst>
          </p:cNvPr>
          <p:cNvSpPr>
            <a:spLocks noChangeAspect="1" noChangeArrowheads="1"/>
          </p:cNvSpPr>
          <p:nvPr/>
        </p:nvSpPr>
        <p:spPr bwMode="auto">
          <a:xfrm>
            <a:off x="-42863" y="-2127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aphicFrame>
        <p:nvGraphicFramePr>
          <p:cNvPr id="10" name="Plassholder for innhold 2">
            <a:extLst>
              <a:ext uri="{FF2B5EF4-FFF2-40B4-BE49-F238E27FC236}">
                <a16:creationId xmlns:a16="http://schemas.microsoft.com/office/drawing/2014/main" id="{B67B68D3-6F56-D00E-DCD6-0A5FB937D332}"/>
              </a:ext>
            </a:extLst>
          </p:cNvPr>
          <p:cNvGraphicFramePr>
            <a:graphicFrameLocks noGrp="1"/>
          </p:cNvGraphicFramePr>
          <p:nvPr>
            <p:ph idx="1"/>
            <p:extLst>
              <p:ext uri="{D42A27DB-BD31-4B8C-83A1-F6EECF244321}">
                <p14:modId xmlns:p14="http://schemas.microsoft.com/office/powerpoint/2010/main" val="560841744"/>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0057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09" name="Rectangle 5408">
            <a:extLst>
              <a:ext uri="{FF2B5EF4-FFF2-40B4-BE49-F238E27FC236}">
                <a16:creationId xmlns:a16="http://schemas.microsoft.com/office/drawing/2014/main" id="{F20F2D78-389E-493E-8825-332BBB6CA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11" name="Group 5410">
            <a:extLst>
              <a:ext uri="{FF2B5EF4-FFF2-40B4-BE49-F238E27FC236}">
                <a16:creationId xmlns:a16="http://schemas.microsoft.com/office/drawing/2014/main" id="{067F19C3-C09C-4B70-8306-E0ACF405B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412" name="Rectangle 5411">
              <a:extLst>
                <a:ext uri="{FF2B5EF4-FFF2-40B4-BE49-F238E27FC236}">
                  <a16:creationId xmlns:a16="http://schemas.microsoft.com/office/drawing/2014/main" id="{01DC4A20-F1FA-4CA9-BCEC-949F9F4A7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3" name="Rectangle 5412">
              <a:extLst>
                <a:ext uri="{FF2B5EF4-FFF2-40B4-BE49-F238E27FC236}">
                  <a16:creationId xmlns:a16="http://schemas.microsoft.com/office/drawing/2014/main" id="{FA7C81C7-8023-46F2-BA0F-B2E785DBEF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tel 1">
            <a:extLst>
              <a:ext uri="{FF2B5EF4-FFF2-40B4-BE49-F238E27FC236}">
                <a16:creationId xmlns:a16="http://schemas.microsoft.com/office/drawing/2014/main" id="{43592018-F5AB-436E-9DD8-8EB5F42D540E}"/>
              </a:ext>
            </a:extLst>
          </p:cNvPr>
          <p:cNvSpPr>
            <a:spLocks noGrp="1"/>
          </p:cNvSpPr>
          <p:nvPr>
            <p:ph type="title"/>
          </p:nvPr>
        </p:nvSpPr>
        <p:spPr>
          <a:xfrm>
            <a:off x="1092200" y="1018800"/>
            <a:ext cx="2951163" cy="824400"/>
          </a:xfrm>
        </p:spPr>
        <p:txBody>
          <a:bodyPr anchor="t">
            <a:normAutofit/>
          </a:bodyPr>
          <a:lstStyle/>
          <a:p>
            <a:r>
              <a:rPr lang="nb-NO" sz="2200" b="1"/>
              <a:t>Antibiotika</a:t>
            </a:r>
            <a:br>
              <a:rPr lang="nb-NO" sz="2200"/>
            </a:br>
            <a:r>
              <a:rPr lang="nb-NO" sz="2200"/>
              <a:t> </a:t>
            </a:r>
            <a:r>
              <a:rPr lang="nb-NO" sz="2200" b="1"/>
              <a:t>Alexander Fleming</a:t>
            </a:r>
          </a:p>
        </p:txBody>
      </p:sp>
      <p:pic>
        <p:nvPicPr>
          <p:cNvPr id="5122" name="Picture 2" descr="Bilderesultat for Alexander Fleming">
            <a:extLst>
              <a:ext uri="{FF2B5EF4-FFF2-40B4-BE49-F238E27FC236}">
                <a16:creationId xmlns:a16="http://schemas.microsoft.com/office/drawing/2014/main" id="{80EBB0C4-C356-3AD7-D42C-54F0834D2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534" r="14563"/>
          <a:stretch>
            <a:fillRect/>
          </a:stretch>
        </p:blipFill>
        <p:spPr bwMode="auto">
          <a:xfrm>
            <a:off x="1081997" y="2817811"/>
            <a:ext cx="1475584" cy="2951164"/>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26" name="Plassholder for innhold 2">
            <a:extLst>
              <a:ext uri="{FF2B5EF4-FFF2-40B4-BE49-F238E27FC236}">
                <a16:creationId xmlns:a16="http://schemas.microsoft.com/office/drawing/2014/main" id="{C94AB415-5FDA-444F-968C-72E651078CDD}"/>
              </a:ext>
            </a:extLst>
          </p:cNvPr>
          <p:cNvSpPr>
            <a:spLocks noGrp="1"/>
          </p:cNvSpPr>
          <p:nvPr>
            <p:ph idx="1"/>
          </p:nvPr>
        </p:nvSpPr>
        <p:spPr>
          <a:xfrm>
            <a:off x="4619625" y="907143"/>
            <a:ext cx="6734175" cy="4920344"/>
          </a:xfrm>
        </p:spPr>
        <p:txBody>
          <a:bodyPr anchor="t">
            <a:normAutofit/>
          </a:bodyPr>
          <a:lstStyle/>
          <a:p>
            <a:r>
              <a:rPr lang="nb-NO" sz="2200">
                <a:solidFill>
                  <a:schemeClr val="tx1">
                    <a:alpha val="60000"/>
                  </a:schemeClr>
                </a:solidFill>
              </a:rPr>
              <a:t>Hans arbeide førte til oppdagelse av antibiotika i 1928.</a:t>
            </a:r>
          </a:p>
          <a:p>
            <a:r>
              <a:rPr lang="nb-NO" sz="2200">
                <a:solidFill>
                  <a:schemeClr val="tx1">
                    <a:alpha val="60000"/>
                  </a:schemeClr>
                </a:solidFill>
              </a:rPr>
              <a:t>Oppdagelsen av penicillin/antibiotika har medført at potensielt farlige infeksjonssykdommer likevel kan behandles. </a:t>
            </a:r>
          </a:p>
          <a:p>
            <a:endParaRPr lang="nb-NO" sz="2200">
              <a:solidFill>
                <a:schemeClr val="tx1">
                  <a:alpha val="60000"/>
                </a:schemeClr>
              </a:solidFill>
            </a:endParaRPr>
          </a:p>
          <a:p>
            <a:endParaRPr lang="nb-NO" sz="2200">
              <a:solidFill>
                <a:schemeClr val="tx1">
                  <a:alpha val="60000"/>
                </a:schemeClr>
              </a:solidFill>
            </a:endParaRPr>
          </a:p>
          <a:p>
            <a:r>
              <a:rPr lang="nb-NO" sz="2200">
                <a:solidFill>
                  <a:schemeClr val="tx1">
                    <a:alpha val="60000"/>
                  </a:schemeClr>
                </a:solidFill>
              </a:rPr>
              <a:t>F.eks:</a:t>
            </a:r>
          </a:p>
          <a:p>
            <a:pPr lvl="1"/>
            <a:r>
              <a:rPr lang="nb-NO" sz="2200">
                <a:solidFill>
                  <a:schemeClr val="tx1">
                    <a:alpha val="60000"/>
                  </a:schemeClr>
                </a:solidFill>
              </a:rPr>
              <a:t>Lungebetennelse som følge av pneumokokker</a:t>
            </a:r>
          </a:p>
          <a:p>
            <a:pPr lvl="1"/>
            <a:r>
              <a:rPr lang="nb-NO" sz="2200">
                <a:solidFill>
                  <a:schemeClr val="tx1">
                    <a:alpha val="60000"/>
                  </a:schemeClr>
                </a:solidFill>
              </a:rPr>
              <a:t>Diverse streptokokker og deres ettersykdommer</a:t>
            </a:r>
          </a:p>
          <a:p>
            <a:pPr lvl="1"/>
            <a:r>
              <a:rPr lang="nb-NO" sz="2200">
                <a:solidFill>
                  <a:schemeClr val="tx1">
                    <a:alpha val="60000"/>
                  </a:schemeClr>
                </a:solidFill>
              </a:rPr>
              <a:t>Hjernehinnebetennelse som følge av meningokokker</a:t>
            </a:r>
          </a:p>
          <a:p>
            <a:pPr lvl="1"/>
            <a:r>
              <a:rPr lang="nb-NO" sz="2200">
                <a:solidFill>
                  <a:schemeClr val="tx1">
                    <a:alpha val="60000"/>
                  </a:schemeClr>
                </a:solidFill>
              </a:rPr>
              <a:t>Sepsis</a:t>
            </a:r>
          </a:p>
          <a:p>
            <a:endParaRPr lang="nb-NO" sz="2200">
              <a:solidFill>
                <a:schemeClr val="tx1">
                  <a:alpha val="60000"/>
                </a:schemeClr>
              </a:solidFill>
            </a:endParaRPr>
          </a:p>
        </p:txBody>
      </p:sp>
    </p:spTree>
    <p:extLst>
      <p:ext uri="{BB962C8B-B14F-4D97-AF65-F5344CB8AC3E}">
        <p14:creationId xmlns:p14="http://schemas.microsoft.com/office/powerpoint/2010/main" val="19044625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224" name="Group 7214">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7216" name="Rectangle 7215">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17" name="Rectangle 7216">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7218" name="Rectangle 7217">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5" name="Rectangle 7218">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tel 1">
            <a:extLst>
              <a:ext uri="{FF2B5EF4-FFF2-40B4-BE49-F238E27FC236}">
                <a16:creationId xmlns:a16="http://schemas.microsoft.com/office/drawing/2014/main" id="{95FC12C4-FDEC-935F-D032-96B5BFB8A38E}"/>
              </a:ext>
            </a:extLst>
          </p:cNvPr>
          <p:cNvSpPr>
            <a:spLocks noGrp="1"/>
          </p:cNvSpPr>
          <p:nvPr>
            <p:ph type="title"/>
          </p:nvPr>
        </p:nvSpPr>
        <p:spPr>
          <a:xfrm>
            <a:off x="755484" y="739835"/>
            <a:ext cx="3702580" cy="1616203"/>
          </a:xfrm>
        </p:spPr>
        <p:txBody>
          <a:bodyPr anchor="b">
            <a:normAutofit/>
          </a:bodyPr>
          <a:lstStyle/>
          <a:p>
            <a:r>
              <a:rPr lang="nb-NO" sz="3200">
                <a:solidFill>
                  <a:srgbClr val="FFFFFF"/>
                </a:solidFill>
              </a:rPr>
              <a:t>Multiresistens</a:t>
            </a:r>
          </a:p>
        </p:txBody>
      </p:sp>
      <p:sp>
        <p:nvSpPr>
          <p:cNvPr id="3" name="Plassholder for innhold 2">
            <a:extLst>
              <a:ext uri="{FF2B5EF4-FFF2-40B4-BE49-F238E27FC236}">
                <a16:creationId xmlns:a16="http://schemas.microsoft.com/office/drawing/2014/main" id="{BBE0C5FB-C329-7DA0-932C-4EFA6EAE7E74}"/>
              </a:ext>
            </a:extLst>
          </p:cNvPr>
          <p:cNvSpPr>
            <a:spLocks noGrp="1"/>
          </p:cNvSpPr>
          <p:nvPr>
            <p:ph idx="1"/>
          </p:nvPr>
        </p:nvSpPr>
        <p:spPr>
          <a:xfrm>
            <a:off x="755484" y="2459116"/>
            <a:ext cx="3702579" cy="3524823"/>
          </a:xfrm>
        </p:spPr>
        <p:txBody>
          <a:bodyPr>
            <a:normAutofit/>
          </a:bodyPr>
          <a:lstStyle/>
          <a:p>
            <a:r>
              <a:rPr lang="nb-NO" sz="2000" b="0" i="0">
                <a:solidFill>
                  <a:srgbClr val="FFFFFF"/>
                </a:solidFill>
                <a:effectLst/>
                <a:latin typeface="Brandon Regular"/>
              </a:rPr>
              <a:t>Bakterier kan utvikle resistens mot ett eller flere antibiotika. </a:t>
            </a:r>
          </a:p>
          <a:p>
            <a:r>
              <a:rPr lang="nb-NO" sz="2000" b="0" i="0">
                <a:solidFill>
                  <a:srgbClr val="FFFFFF"/>
                </a:solidFill>
                <a:effectLst/>
                <a:latin typeface="Brandon Regular"/>
              </a:rPr>
              <a:t>De som er resistente mot minst to ulike klasser av antibiotika, kalles multiresistente. </a:t>
            </a:r>
          </a:p>
          <a:p>
            <a:r>
              <a:rPr lang="nb-NO" sz="2000" b="0" i="0">
                <a:solidFill>
                  <a:srgbClr val="FFFFFF"/>
                </a:solidFill>
                <a:effectLst/>
                <a:latin typeface="Brandon Regular"/>
              </a:rPr>
              <a:t>Resistente bakterier er normalt ikke mer sykdomsfremkallende enn vanlige andre bakterier, men når de gir sykdommer kan infeksjonene være vanskeligere å behandle.</a:t>
            </a:r>
          </a:p>
          <a:p>
            <a:endParaRPr lang="nb-NO" sz="2000">
              <a:solidFill>
                <a:srgbClr val="FFFFFF"/>
              </a:solidFill>
            </a:endParaRPr>
          </a:p>
        </p:txBody>
      </p:sp>
      <p:pic>
        <p:nvPicPr>
          <p:cNvPr id="5" name="Bilde 4">
            <a:extLst>
              <a:ext uri="{FF2B5EF4-FFF2-40B4-BE49-F238E27FC236}">
                <a16:creationId xmlns:a16="http://schemas.microsoft.com/office/drawing/2014/main" id="{51E4F039-9976-7D70-6B39-186999B449FE}"/>
              </a:ext>
            </a:extLst>
          </p:cNvPr>
          <p:cNvPicPr>
            <a:picLocks noChangeAspect="1"/>
          </p:cNvPicPr>
          <p:nvPr/>
        </p:nvPicPr>
        <p:blipFill>
          <a:blip r:embed="rId2"/>
          <a:stretch>
            <a:fillRect/>
          </a:stretch>
        </p:blipFill>
        <p:spPr>
          <a:xfrm>
            <a:off x="6005304" y="1259440"/>
            <a:ext cx="5407002" cy="4339119"/>
          </a:xfrm>
          <a:prstGeom prst="rect">
            <a:avLst/>
          </a:prstGeom>
        </p:spPr>
      </p:pic>
    </p:spTree>
    <p:extLst>
      <p:ext uri="{BB962C8B-B14F-4D97-AF65-F5344CB8AC3E}">
        <p14:creationId xmlns:p14="http://schemas.microsoft.com/office/powerpoint/2010/main" val="40746155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5" name="Rectangle 113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4696C2D-B61B-4090-873A-6D5745AE97B7}"/>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dirty="0" err="1">
                <a:solidFill>
                  <a:schemeClr val="tx1"/>
                </a:solidFill>
                <a:latin typeface="+mj-lt"/>
                <a:ea typeface="+mj-ea"/>
                <a:cs typeface="+mj-cs"/>
              </a:rPr>
              <a:t>Generell</a:t>
            </a:r>
            <a:r>
              <a:rPr lang="en-US" sz="5400" kern="1200" dirty="0">
                <a:solidFill>
                  <a:schemeClr val="tx1"/>
                </a:solidFill>
                <a:latin typeface="+mj-lt"/>
                <a:ea typeface="+mj-ea"/>
                <a:cs typeface="+mj-cs"/>
              </a:rPr>
              <a:t> </a:t>
            </a:r>
            <a:r>
              <a:rPr lang="en-US" sz="5400" kern="1200" dirty="0" err="1">
                <a:solidFill>
                  <a:schemeClr val="tx1"/>
                </a:solidFill>
                <a:latin typeface="+mj-lt"/>
                <a:ea typeface="+mj-ea"/>
                <a:cs typeface="+mj-cs"/>
              </a:rPr>
              <a:t>forebygging</a:t>
            </a:r>
            <a:r>
              <a:rPr lang="en-US" sz="5400" kern="1200" dirty="0">
                <a:solidFill>
                  <a:schemeClr val="tx1"/>
                </a:solidFill>
                <a:latin typeface="+mj-lt"/>
                <a:ea typeface="+mj-ea"/>
                <a:cs typeface="+mj-cs"/>
              </a:rPr>
              <a:t> av </a:t>
            </a:r>
            <a:r>
              <a:rPr lang="en-US" sz="5400" kern="1200" dirty="0" err="1">
                <a:solidFill>
                  <a:schemeClr val="tx1"/>
                </a:solidFill>
                <a:latin typeface="+mj-lt"/>
                <a:ea typeface="+mj-ea"/>
                <a:cs typeface="+mj-cs"/>
              </a:rPr>
              <a:t>smitte</a:t>
            </a:r>
            <a:r>
              <a:rPr lang="en-US" sz="5400" kern="1200" dirty="0">
                <a:solidFill>
                  <a:schemeClr val="tx1"/>
                </a:solidFill>
                <a:latin typeface="+mj-lt"/>
                <a:ea typeface="+mj-ea"/>
                <a:cs typeface="+mj-cs"/>
              </a:rPr>
              <a:t> </a:t>
            </a:r>
          </a:p>
        </p:txBody>
      </p:sp>
      <p:sp>
        <p:nvSpPr>
          <p:cNvPr id="113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8FED51CA-3325-4235-8003-C36AA3F3CF2F}"/>
              </a:ext>
            </a:extLst>
          </p:cNvPr>
          <p:cNvSpPr>
            <a:spLocks noGrp="1"/>
          </p:cNvSpPr>
          <p:nvPr>
            <p:ph type="body" sz="half" idx="2"/>
          </p:nvPr>
        </p:nvSpPr>
        <p:spPr>
          <a:xfrm>
            <a:off x="5126418" y="552091"/>
            <a:ext cx="6224335" cy="5431536"/>
          </a:xfrm>
        </p:spPr>
        <p:txBody>
          <a:bodyPr vert="horz" lIns="91440" tIns="45720" rIns="91440" bIns="45720" rtlCol="0" anchor="ctr">
            <a:normAutofit/>
          </a:bodyPr>
          <a:lstStyle/>
          <a:p>
            <a:pPr indent="-228600">
              <a:buFont typeface="Arial" panose="020B0604020202020204" pitchFamily="34" charset="0"/>
              <a:buChar char="•"/>
            </a:pPr>
            <a:r>
              <a:rPr lang="en-US" sz="2200" dirty="0" err="1"/>
              <a:t>Tuberkulose</a:t>
            </a:r>
            <a:r>
              <a:rPr lang="en-US" sz="2200" dirty="0"/>
              <a:t> </a:t>
            </a:r>
            <a:r>
              <a:rPr lang="en-US" sz="2200" dirty="0" err="1"/>
              <a:t>og</a:t>
            </a:r>
            <a:r>
              <a:rPr lang="en-US" sz="2200" dirty="0"/>
              <a:t> MRSA </a:t>
            </a:r>
            <a:r>
              <a:rPr lang="en-US" sz="2200" dirty="0" err="1"/>
              <a:t>undersøkelse</a:t>
            </a:r>
            <a:r>
              <a:rPr lang="en-US" sz="2200" dirty="0"/>
              <a:t> av </a:t>
            </a:r>
            <a:r>
              <a:rPr lang="en-US" sz="2200" dirty="0" err="1"/>
              <a:t>ansatte</a:t>
            </a:r>
            <a:endParaRPr lang="en-US" sz="2200" dirty="0"/>
          </a:p>
          <a:p>
            <a:pPr indent="-228600">
              <a:buFont typeface="Arial" panose="020B0604020202020204" pitchFamily="34" charset="0"/>
              <a:buChar char="•"/>
            </a:pPr>
            <a:r>
              <a:rPr lang="en-US" sz="2200" dirty="0" err="1"/>
              <a:t>Tuberkuloseundersøkelse</a:t>
            </a:r>
            <a:r>
              <a:rPr lang="en-US" sz="2200" dirty="0"/>
              <a:t> </a:t>
            </a:r>
            <a:r>
              <a:rPr lang="en-US" sz="2200" dirty="0" err="1"/>
              <a:t>etter</a:t>
            </a:r>
            <a:r>
              <a:rPr lang="en-US" sz="2200" dirty="0"/>
              <a:t> </a:t>
            </a:r>
            <a:r>
              <a:rPr lang="en-US" sz="2200" dirty="0" err="1"/>
              <a:t>liste</a:t>
            </a:r>
            <a:r>
              <a:rPr lang="en-US" sz="2200" dirty="0"/>
              <a:t> over     </a:t>
            </a:r>
            <a:r>
              <a:rPr lang="en-US" sz="2200" dirty="0" err="1"/>
              <a:t>høyendemiske</a:t>
            </a:r>
            <a:r>
              <a:rPr lang="en-US" sz="2200" dirty="0"/>
              <a:t> land</a:t>
            </a:r>
          </a:p>
          <a:p>
            <a:pPr indent="-228600">
              <a:buFont typeface="Arial" panose="020B0604020202020204" pitchFamily="34" charset="0"/>
              <a:buChar char="•"/>
            </a:pPr>
            <a:r>
              <a:rPr lang="en-US" sz="2200" dirty="0" err="1"/>
              <a:t>Tilbud</a:t>
            </a:r>
            <a:r>
              <a:rPr lang="en-US" sz="2200" dirty="0"/>
              <a:t> om </a:t>
            </a:r>
            <a:r>
              <a:rPr lang="en-US" sz="2200" dirty="0" err="1"/>
              <a:t>vaksinering</a:t>
            </a:r>
            <a:endParaRPr lang="en-US" sz="2200" dirty="0"/>
          </a:p>
          <a:p>
            <a:pPr marL="0" indent="-228600">
              <a:buFont typeface="Arial" panose="020B0604020202020204" pitchFamily="34" charset="0"/>
              <a:buChar char="•"/>
            </a:pPr>
            <a:endParaRPr lang="en-US" sz="2200" dirty="0"/>
          </a:p>
          <a:p>
            <a:pPr indent="-228600">
              <a:buFont typeface="Arial" panose="020B0604020202020204" pitchFamily="34" charset="0"/>
              <a:buChar char="•"/>
            </a:pPr>
            <a:r>
              <a:rPr lang="en-US" sz="2200" dirty="0" err="1"/>
              <a:t>Forebygge</a:t>
            </a:r>
            <a:r>
              <a:rPr lang="en-US" sz="2200" dirty="0"/>
              <a:t> Legionella </a:t>
            </a:r>
            <a:r>
              <a:rPr lang="en-US" sz="2200" dirty="0" err="1"/>
              <a:t>spredning</a:t>
            </a:r>
            <a:endParaRPr lang="en-US" sz="2200" dirty="0"/>
          </a:p>
          <a:p>
            <a:pPr indent="-228600">
              <a:buFont typeface="Arial" panose="020B0604020202020204" pitchFamily="34" charset="0"/>
              <a:buChar char="•"/>
            </a:pPr>
            <a:r>
              <a:rPr lang="en-US" sz="2200" dirty="0"/>
              <a:t>Rent </a:t>
            </a:r>
            <a:r>
              <a:rPr lang="en-US" sz="2200" dirty="0" err="1"/>
              <a:t>drikkevann</a:t>
            </a:r>
            <a:endParaRPr lang="en-US" sz="2200" dirty="0"/>
          </a:p>
          <a:p>
            <a:pPr indent="-228600">
              <a:buFont typeface="Arial" panose="020B0604020202020204" pitchFamily="34" charset="0"/>
              <a:buChar char="•"/>
            </a:pPr>
            <a:r>
              <a:rPr lang="en-US" sz="2200" dirty="0" err="1"/>
              <a:t>Sikre</a:t>
            </a:r>
            <a:r>
              <a:rPr lang="en-US" sz="2200" dirty="0"/>
              <a:t> </a:t>
            </a:r>
            <a:r>
              <a:rPr lang="en-US" sz="2200" dirty="0" err="1"/>
              <a:t>kloakk</a:t>
            </a:r>
            <a:r>
              <a:rPr lang="en-US" sz="2200" dirty="0"/>
              <a:t>/</a:t>
            </a:r>
            <a:r>
              <a:rPr lang="en-US" sz="2200" dirty="0" err="1"/>
              <a:t>avløp</a:t>
            </a:r>
            <a:endParaRPr lang="en-US" sz="2200" dirty="0"/>
          </a:p>
          <a:p>
            <a:pPr indent="-228600">
              <a:buFont typeface="Arial" panose="020B0604020202020204" pitchFamily="34" charset="0"/>
              <a:buChar char="•"/>
            </a:pPr>
            <a:r>
              <a:rPr lang="en-US" sz="2200" dirty="0" err="1"/>
              <a:t>Skadedyr</a:t>
            </a:r>
            <a:endParaRPr lang="en-US" sz="2200" dirty="0"/>
          </a:p>
        </p:txBody>
      </p:sp>
      <p:sp>
        <p:nvSpPr>
          <p:cNvPr id="5" name="Plassholder for bunntekst 4">
            <a:extLst>
              <a:ext uri="{FF2B5EF4-FFF2-40B4-BE49-F238E27FC236}">
                <a16:creationId xmlns:a16="http://schemas.microsoft.com/office/drawing/2014/main" id="{1D807F2A-A1B2-0196-8FCF-E09FFB0C19A5}"/>
              </a:ext>
            </a:extLst>
          </p:cNvPr>
          <p:cNvSpPr>
            <a:spLocks noGrp="1"/>
          </p:cNvSpPr>
          <p:nvPr>
            <p:ph type="ftr" sz="quarter" idx="11"/>
          </p:nvPr>
        </p:nvSpPr>
        <p:spPr/>
        <p:txBody>
          <a:bodyPr/>
          <a:lstStyle/>
          <a:p>
            <a:r>
              <a:rPr lang="nb-NO"/>
              <a:t>LIS 1 kurs Høst 26</a:t>
            </a:r>
          </a:p>
        </p:txBody>
      </p:sp>
    </p:spTree>
    <p:extLst>
      <p:ext uri="{BB962C8B-B14F-4D97-AF65-F5344CB8AC3E}">
        <p14:creationId xmlns:p14="http://schemas.microsoft.com/office/powerpoint/2010/main" val="3677440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835" name="Rectangle 29834">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ED9D5A-E57E-4041-A45C-7E893867FBC8}"/>
              </a:ext>
            </a:extLst>
          </p:cNvPr>
          <p:cNvSpPr>
            <a:spLocks noGrp="1"/>
          </p:cNvSpPr>
          <p:nvPr>
            <p:ph type="title"/>
          </p:nvPr>
        </p:nvSpPr>
        <p:spPr>
          <a:xfrm>
            <a:off x="612648" y="365125"/>
            <a:ext cx="6986015" cy="1776484"/>
          </a:xfrm>
        </p:spPr>
        <p:txBody>
          <a:bodyPr vert="horz" lIns="91440" tIns="45720" rIns="91440" bIns="45720" rtlCol="0" anchor="b">
            <a:normAutofit/>
          </a:bodyPr>
          <a:lstStyle/>
          <a:p>
            <a:br>
              <a:rPr lang="en-US" sz="2200"/>
            </a:br>
            <a:r>
              <a:rPr lang="en-US" sz="2200" b="1"/>
              <a:t>Håndvask:</a:t>
            </a:r>
            <a:br>
              <a:rPr lang="en-US" sz="2200"/>
            </a:br>
            <a:br>
              <a:rPr lang="en-US" sz="2200"/>
            </a:br>
            <a:br>
              <a:rPr lang="en-US" sz="2200"/>
            </a:br>
            <a:endParaRPr lang="en-US" sz="2200"/>
          </a:p>
        </p:txBody>
      </p:sp>
      <p:pic>
        <p:nvPicPr>
          <p:cNvPr id="17" name="Picture 2" descr="https://upload.wikimedia.org/wikipedia/commons/4/45/Semmelweis_Ign%C3%A1c-001.png">
            <a:extLst>
              <a:ext uri="{FF2B5EF4-FFF2-40B4-BE49-F238E27FC236}">
                <a16:creationId xmlns:a16="http://schemas.microsoft.com/office/drawing/2014/main" id="{9AAE0D88-A39E-4872-BD03-19CEC392EA26}"/>
              </a:ext>
            </a:extLst>
          </p:cNvPr>
          <p:cNvPicPr>
            <a:picLocks noChangeAspect="1" noChangeArrowheads="1"/>
          </p:cNvPicPr>
          <p:nvPr/>
        </p:nvPicPr>
        <p:blipFill rotWithShape="1">
          <a:blip r:embed="rId2"/>
          <a:srcRect t="3967" r="-2" b="38910"/>
          <a:stretch>
            <a:fillRect/>
          </a:stretch>
        </p:blipFill>
        <p:spPr bwMode="auto">
          <a:xfrm>
            <a:off x="8801677" y="261991"/>
            <a:ext cx="2687500" cy="1890220"/>
          </a:xfrm>
          <a:prstGeom prst="rect">
            <a:avLst/>
          </a:prstGeom>
          <a:noFill/>
        </p:spPr>
      </p:pic>
      <p:sp>
        <p:nvSpPr>
          <p:cNvPr id="29837"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sX0" fmla="*/ 0 w 4343400"/>
              <a:gd name="csY0" fmla="*/ 0 h 18288"/>
              <a:gd name="csX1" fmla="*/ 577052 w 4343400"/>
              <a:gd name="csY1" fmla="*/ 0 h 18288"/>
              <a:gd name="csX2" fmla="*/ 1067235 w 4343400"/>
              <a:gd name="csY2" fmla="*/ 0 h 18288"/>
              <a:gd name="csX3" fmla="*/ 1600853 w 4343400"/>
              <a:gd name="csY3" fmla="*/ 0 h 18288"/>
              <a:gd name="csX4" fmla="*/ 2264773 w 4343400"/>
              <a:gd name="csY4" fmla="*/ 0 h 18288"/>
              <a:gd name="csX5" fmla="*/ 2841825 w 4343400"/>
              <a:gd name="csY5" fmla="*/ 0 h 18288"/>
              <a:gd name="csX6" fmla="*/ 3375442 w 4343400"/>
              <a:gd name="csY6" fmla="*/ 0 h 18288"/>
              <a:gd name="csX7" fmla="*/ 4343400 w 4343400"/>
              <a:gd name="csY7" fmla="*/ 0 h 18288"/>
              <a:gd name="csX8" fmla="*/ 4343400 w 4343400"/>
              <a:gd name="csY8" fmla="*/ 18288 h 18288"/>
              <a:gd name="csX9" fmla="*/ 3722914 w 4343400"/>
              <a:gd name="csY9" fmla="*/ 18288 h 18288"/>
              <a:gd name="csX10" fmla="*/ 3189297 w 4343400"/>
              <a:gd name="csY10" fmla="*/ 18288 h 18288"/>
              <a:gd name="csX11" fmla="*/ 2481943 w 4343400"/>
              <a:gd name="csY11" fmla="*/ 18288 h 18288"/>
              <a:gd name="csX12" fmla="*/ 1904891 w 4343400"/>
              <a:gd name="csY12" fmla="*/ 18288 h 18288"/>
              <a:gd name="csX13" fmla="*/ 1414707 w 4343400"/>
              <a:gd name="csY13" fmla="*/ 18288 h 18288"/>
              <a:gd name="csX14" fmla="*/ 750788 w 4343400"/>
              <a:gd name="csY14" fmla="*/ 18288 h 18288"/>
              <a:gd name="csX15" fmla="*/ 0 w 4343400"/>
              <a:gd name="csY15" fmla="*/ 18288 h 18288"/>
              <a:gd name="csX16" fmla="*/ 0 w 43434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ssholder for tekst 3">
            <a:extLst>
              <a:ext uri="{FF2B5EF4-FFF2-40B4-BE49-F238E27FC236}">
                <a16:creationId xmlns:a16="http://schemas.microsoft.com/office/drawing/2014/main" id="{31CE7603-ED46-41BF-9BAB-FB93CB217209}"/>
              </a:ext>
            </a:extLst>
          </p:cNvPr>
          <p:cNvSpPr>
            <a:spLocks noGrp="1"/>
          </p:cNvSpPr>
          <p:nvPr>
            <p:ph type="body" sz="half" idx="2"/>
          </p:nvPr>
        </p:nvSpPr>
        <p:spPr>
          <a:xfrm>
            <a:off x="612648" y="2504819"/>
            <a:ext cx="6986016" cy="3672144"/>
          </a:xfrm>
        </p:spPr>
        <p:txBody>
          <a:bodyPr vert="horz" lIns="91440" tIns="45720" rIns="91440" bIns="45720" rtlCol="0">
            <a:normAutofit/>
          </a:bodyPr>
          <a:lstStyle/>
          <a:p>
            <a:pPr indent="-228600">
              <a:spcAft>
                <a:spcPts val="600"/>
              </a:spcAft>
              <a:buFont typeface="Arial" panose="020B0604020202020204" pitchFamily="34" charset="0"/>
              <a:buChar char="•"/>
            </a:pPr>
            <a:endParaRPr lang="en-US" sz="2200"/>
          </a:p>
          <a:p>
            <a:pPr indent="-228600">
              <a:spcAft>
                <a:spcPts val="600"/>
              </a:spcAft>
              <a:buFont typeface="Arial" panose="020B0604020202020204" pitchFamily="34" charset="0"/>
              <a:buChar char="•"/>
            </a:pPr>
            <a:endParaRPr lang="en-US" sz="2200"/>
          </a:p>
          <a:p>
            <a:pPr indent="-228600">
              <a:spcAft>
                <a:spcPts val="600"/>
              </a:spcAft>
              <a:buFont typeface="Arial" panose="020B0604020202020204" pitchFamily="34" charset="0"/>
              <a:buChar char="•"/>
            </a:pPr>
            <a:r>
              <a:rPr lang="en-US" sz="2200"/>
              <a:t>Ignaz Philipp Semmelweis påviste på slutten av1840 årene sammenhengen mellom legers og jordmødres håndhygiene og utbredelsen av barselfeber på en fødeklinikk I Wien</a:t>
            </a:r>
          </a:p>
        </p:txBody>
      </p:sp>
      <p:pic>
        <p:nvPicPr>
          <p:cNvPr id="18" name="Picture 2" descr="https://t12.cptr.no/th/3/9b229a43-b0dd-4229-a19f-7660ef78e193?auth=z2GSrbvwRE6GylLxFxLAAAznYuNBQxpWN8ERf2UPv6pI&amp;key=KVEz-WDMsj&amp;client_v=1.0.1495.3&amp;area=1280&amp;share=d4f9e950-c1f0-4564-8c6b-02c626c9d6a1">
            <a:extLst>
              <a:ext uri="{FF2B5EF4-FFF2-40B4-BE49-F238E27FC236}">
                <a16:creationId xmlns:a16="http://schemas.microsoft.com/office/drawing/2014/main" id="{CFD930BF-16EA-41CB-8AD3-107C2B127EB8}"/>
              </a:ext>
            </a:extLst>
          </p:cNvPr>
          <p:cNvPicPr>
            <a:picLocks noChangeAspect="1" noChangeArrowheads="1"/>
          </p:cNvPicPr>
          <p:nvPr/>
        </p:nvPicPr>
        <p:blipFill rotWithShape="1">
          <a:blip r:embed="rId3"/>
          <a:srcRect t="12143" r="1" b="41161"/>
          <a:stretch>
            <a:fillRect/>
          </a:stretch>
        </p:blipFill>
        <p:spPr bwMode="auto">
          <a:xfrm>
            <a:off x="8628333" y="2310086"/>
            <a:ext cx="3035915" cy="1890220"/>
          </a:xfrm>
          <a:prstGeom prst="rect">
            <a:avLst/>
          </a:prstGeom>
          <a:noFill/>
        </p:spPr>
      </p:pic>
      <p:pic>
        <p:nvPicPr>
          <p:cNvPr id="8" name="Bilde 7" descr="Et bilde som inneholder tekst, bok&#10;&#10;Automatisk generert beskrivelse">
            <a:extLst>
              <a:ext uri="{FF2B5EF4-FFF2-40B4-BE49-F238E27FC236}">
                <a16:creationId xmlns:a16="http://schemas.microsoft.com/office/drawing/2014/main" id="{03F47626-0C42-A229-F0D7-BAD07CC0987A}"/>
              </a:ext>
            </a:extLst>
          </p:cNvPr>
          <p:cNvPicPr>
            <a:picLocks noChangeAspect="1"/>
          </p:cNvPicPr>
          <p:nvPr/>
        </p:nvPicPr>
        <p:blipFill>
          <a:blip r:embed="rId4">
            <a:extLst>
              <a:ext uri="{28A0092B-C50C-407E-A947-70E740481C1C}">
                <a14:useLocalDpi xmlns:a14="http://schemas.microsoft.com/office/drawing/2010/main" val="0"/>
              </a:ext>
            </a:extLst>
          </a:blip>
          <a:srcRect t="30875" r="-4" b="16372"/>
          <a:stretch>
            <a:fillRect/>
          </a:stretch>
        </p:blipFill>
        <p:spPr>
          <a:xfrm>
            <a:off x="8802555" y="4358181"/>
            <a:ext cx="2687471" cy="1890220"/>
          </a:xfrm>
          <a:prstGeom prst="rect">
            <a:avLst/>
          </a:prstGeom>
        </p:spPr>
      </p:pic>
      <p:sp>
        <p:nvSpPr>
          <p:cNvPr id="3" name="Plassholder for bunntekst 2">
            <a:extLst>
              <a:ext uri="{FF2B5EF4-FFF2-40B4-BE49-F238E27FC236}">
                <a16:creationId xmlns:a16="http://schemas.microsoft.com/office/drawing/2014/main" id="{7EAF5E12-A6C0-C970-A8B1-5FE6E6247374}"/>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LIS 1 kurs Høst 26</a:t>
            </a:r>
          </a:p>
        </p:txBody>
      </p:sp>
      <p:sp>
        <p:nvSpPr>
          <p:cNvPr id="29700" name="AutoShape 4" descr="data:image/jpeg;base64,/9j/4AAQSkZJRgABAQAAAQABAAD/2wCEAAkGBwgHBgkIBwgKCgkLDRYPDQwMDRsUFRAWIB0iIiAdHx8kKDQsJCYxJx8fLT0tMTU3Ojo6Iys/RD84QzQ5OjcBCgoKDQwNGg8PGjclHyU3Nzc3Nzc3Nzc3Nzc3Nzc3Nzc3Nzc3Nzc3Nzc3Nzc3Nzc3Nzc3Nzc3Nzc3Nzc3Nzc3N//AABEIALcAeAMBEQACEQEDEQH/xAAbAAACAwEBAQAAAAAAAAAAAAAAAQIDBwQFBv/EAFMQAAEDAgQCAwkHEAcJAQAAAAEAAgMEEQUSITEGE0FRYQcUInGBkZOh0RUWMlWjsbIjJjY3RVRkcnN0kpSis8HSM0JGVmKDhCQnNENSU2V1ghf/xAAaAQADAQEBAQAAAAAAAAAAAAAAAQUCAwQG/8QALhEAAgECBAQFBAMBAQAAAAAAAAECAxEEBSExEhNBUhQyM1GBIkJhcRWRwbGh/9oADAMBAAIRAxEAPwDMn7joBKAKpbMa1zyQ13wXEWB67HpQAPjkY8xvjkZI02cxzCHN6dR0aIFYtp6Ktqo+ZS0NZPHcjPDTve2/VcCyAJHC8U6cLxH9Uk9iAsyBw3ER8LDK8eOlk9iAsQNDXDegrLfmz/YgLETSVY3oqof6d/sQFgFLUfedV6B/sQAhT1H3rUj/ACXD+CAFyJ7/APD1HoX+xACeyRgu+KZg63RuA85CNQK+azPlzAu2yg6oAkHtu0Zxc7C+qAsWbDpQMvJ28SbQGs9zSQScHGmrHwS0753mNozZ43ZtiCMt7gOFjfsKQH1kcrX0tXUSzmkpw95mmsL5nG5Dbg3JOnit1LFSoqceKRuEJTlwx3PnTj9XTMjpcFd7n0EAyQwRNGjR0m41J6V87WzGrKX0OyLtHL6UVaauw98+OdGJy/oM9i4+PxHcdfA4ftH758d+M5P0GexHj8R3h4HD9oe+jHfjKT9Bn8qP5DE9weAw/b/0fvpx34yf6Nn8qX8hie4PAYft/wCj99WOfGD/AEbP5UfyGJ7g8Dh+0BxXjw+6LvLEz2I/kMT3i8Bh+3/o/fZjv3+fRM9if8jiO4PAYft/9ZIcTVtS11PjHLrqCZpZPTvjaA5p32C7UczrRknN3RzqZbSlFqOjPU71pKfCKUQEVOHhrWQSFgzMDXNLWnqIyjXckk9a+ip1FVjxx6kGpB03wyPC49dHFwhisVE2jjmqCZal0koje67g5+UWu4naxIFtrrZkxhAFxI8HqTYGsdzOvI4Y5M8c0NDSzSmpqHnwH5iXBsY6XXNiLW312XOpUjTjxSNU4SqS4YluNYtJikrAGcqki0hgGzR1nrK+ZxWKlXl+D6PC4WNCP5PPbsvGz1jWABAAgAQAJACABIATDrc9DBcWlwuZ4cznUkotNCf6w6x1Fe7CYudCWmx48VhY14/kfdHxSOm4TqqeHnvoa9jG0k7NWF+e7mv/AOmwHTqddV9PTnCouKLPnZwlTfDIxrpXQyW7WHWgDUMJuO55w62+nOqjb/MKkZu9IoqZSvqkzrwqjgrW1bH8znxQOlha02D8vQdCpuHpU6rae/Qo4irKnwuK0ZVBHG6lmkc15e0sbFldo5zui1uoE+RZpQhKEpMdScoyil1Ko43yvDI2Oe462aLledQcnwo9DnFK7ehLkTcwR8mTmHZmQ38yzy58XDbUXMhbivoM004JBgluBc+AdAnyp3tYFUg9UyPKlz5OW/Pa+XKb+ZLlu9rD442vfQjlOuh037FlxY7r3LO9qgamnm9GU+XP2E5x9xcmXOGcp+Z2zcpuUcuV7WDiW9yJY9ua7HDL8K7Tp40+XL2HxL3IuDmgEtcAdiRoUfVFBo9C6scTwFxY1xJa2nicGnYOz7+PQK3lEm+JEfNYpOL/AGZJcdKtEgvuCQegJgahhlv/AM/4b7X1Z+VUXN/tK+UrWXwX4TV944nTVRPgxyDN+KdHeoqXQqcuqpMpYinx0nFHpV1OcHr3QxPivTPdUtzvAbdxtHqdNGi/lVLlqlO0f2TeY6kG310I4vTx09BVckjlz1rTcG4MRYXtHiufUuNePJpzlHS7OtCfNqRU+iOYFz8Dnf8A1hLDTu7IvCcB4r2+ZcqdWSw8pdTpUpxVeK6bio5HSU1cx9i1lDy2/i8xunrKVGtUnGab2QV6UIyi0t2ehGG1zKfLYVVDHHa274coPnaSfIV6IpVHG3miv7RxkuXxXWkn/RyYXEHUElMBFnmgM7AXtzZmG7QBvqA/zrNCm3Semr1N15qNVey/0hLM8YNFM2R+d1XM4uLjcksbcnzrlPEVPDqV92zcaFLn2S0sdeKsaKCR+pc/vaJ562cnNbxE/MvTiJuNLiW7SPNRinVUbaJv5JxVUdPSUcs7Q+KeAxVA6XR8wtB8YA0P+FKE+GjGc+qsanTvWlCHR3R5uLUslG6CnkdmDGuLH9DmlxII8YXkxUXBRg9uh68NNVJSmjnq/sC4tP4NF9Mr25R9x4812j8mSmyuEcs2CBXNTw/7AeGbddUflFGzZ+Qs5V93wVEXBCiXLBfLUzzl3NfmLi0uNhfwW5W69gXaeJnNNPqcIUIQakuhccQqywRl8Zi5YiEbowW5RtftGuu614ubSi0rGPCQ4uJNpjpXVnLkkhLXtkc2F0ZYMrr/AARl2A036L7rcJ1JLijFWeljE6dOLSk3fe4RPla98UUsL3VH1Bw5dha4OnUL9PYuknKGkUtdDnaMlxSvpqW04qnVPNbJHFK2QUu1gCWltj5GkXWYKpKbnGya0NycIwUJXaev+jgFRBOypDoopIHBmrDaMjwBmA8uq3BVHLmOysYlOmouCu+IqmL+8WRumpzCJHODWMNy/wAHNr5W+bRKrGXK1ta99B05Lm9b2Ivr6iQvMvKcJGNY9mQhpDRZvTe46xZeeWLlJ6pWO0cLGOz63K5KmV4cH5HBwa34PwWt2DddNz17pzxLlHhsrBHDqLvd3ITTSTRxNkdmELMjL9Dbk29a4zqynFRb2O0KcYNtdSVZ9gPFn5vD9NVso+4l5rtH5MlvqrhHLk0jLNTom24D4Y/Fqf3iiZtvH5LWVfd8FKilg68PpRU98OcHuZTwOmcxnwn2toD0b7rvh6Ual+Lornmr1nTirbt2FLDFJDDJRtlJc1xlYTmyWtsQNtb7JzowklKmFOrUi2qti/Dqw073PZC+WNsYc4NYL5g4OzXvo24C7YfEKEeFLSxyxFBybd9ehSaiMUz4o435c7yHyNbYZgBl36r+fZHNhCPEve+wuVUm0n+tzoqKlrgXyQztdO9kpPLAa4hjmuI16S661KpDWTurmY05+W6dvyT79fHJSzVEUzZBEGSeCCKhgve9yNxlF/KjnR0cnb43E6D+qMLNfvY5JmvZR07HwysLXPcSWWb4WXQH/wCV5qvpqNmtTvSvzG21sVcmXI1/KkyuNmuymzvEuHLn7Ho41a19RGKUEgxSAgXN2nRPgn7CvH3Kzsub0ZtF1bp3P+LD1wQD9sq3k/3EjNdo/JkgGquEcu6dFqImarSn6xeF7f8AbqD8ooebbx+SxlW8jnUVlk7MMqqqhn78pCLxWDgRcEO0sR1LtQqThLjittzhXhColTl1PadJS01RS41RxcmOeN/NgGzS0gPA7CCVQUYXVeGid7k5qdpUJ7o5303eUGL0dxblB+27OY0M9V0lDlQqJdUN1HWnTk11KIW8zDKmlvFzGRtq2jOC+4uHC29shB865Ro3w3D13O0qlsQpdNirER/s+F9YpNPSPXHENunTX4OtBJVav7I4nvQ2Fz3hENPxnrOJu4wS9gw61qPpc73Swsnhjkc55qqGmhLLGzQcvhE7aC9ra6qhGcFwKb0aWh4pQm+JxWzepCAB+P4gyW+R7Z2yX2a1oOXzWC4xlKWJlG+iudZRisPGVtdCvEb1GGw1n/OkDY62x1uACy/VmFifEEV21RU1vswoKLquF9N0eSTspT3KiLcR07nvFf5OnHyiuZP9xHzbaPyZKSrZHLSBfwUCZq1PpwLwr+QmPyiiZtvD5LGVby+DnCilkugqJqYSCFwAkAa8OaHBwvexuutKrKne3U41aCq2v0Jvqp5L5nMy8sxNYIwGsYTcgDov17rpLFzatbQxHCRi73dxirqA2ZpkDucxsche0OJa21h2bBKOLmt9eg3hoaW0s7jiraiKpdUMezmuBBPLFrEWIttssrFSU+NL8A8OnDg+R9+z5YW/UTyWZIyYWktFyfnJW/GS0+laC8Jq9XqJ1bORGDybxx8pjuS3M1oBsL9lzqm8bJ2bitDKwaV7SZCaeSdzDJluxjY25W5bNAsAuNWu6tm1a3sdaVCNK9rk3Vs7y4uMZc8ZZHZPCkHUT22F9rrqsXJa219zk8ImrN6ewd+ThtS1pjtVf014731vp1apeKl9V+prw0dLPY5j1LyHpJ4qSO53xSR0imHyiv5PtIi5q9Y/Jk3SrJJL0AapDf3j8Kfm0301EzbeHyWMp+/4KBsopYBZFYkEhjQAIsAJACEAyhoAQgEmAigCeLG3c54n/Gpf3gV7J/LIi5r5omTK0SS5AGrQH6yOFPzSU/tqHm28Pks5UtJ/BzqMVxhJgNZAEANAAkAIAZTYCQAIARQgHjP2uOJvx6T94FeyfyyImav6omUW0urRKLd0AavGPrL4UH4G/wCmoebbw+SzlX3/AAc4CjFcdtFliG3tSGNAAgACQBZFgGUAFrJgJACK0AY4bdzfiPtmpB8oFdyjySIma+eJlWvXorJKLUAaw2x4M4TO16En9oKFm/mj8lnKvu+DlUcrIl0LDGNAAgASAEAARcAQAIuAJgIouJsMe07mvEJ/CKT941X8oX0SImaeeJlWyskstKANZ095/Cdvi8n1hQs33gWcp2mcijlcawIkEDBJgCABADASAdkARQALQCsgTDiD7WmP9tTSj5Rq+gyj05ETNPPEylWCWXDUhAGtH7EeEx/40fOFBzfzQLWVeWZyKOyogWTRIbIAEAASAYSALoAYQAiEAJaQCJQAcQ/azx2331S/TavoMo9ORDzXzxMpG6sEsu2cgDXJPsV4VFvuY3+ChZsvqiWsq8sjiKjMqIYWTQ0ARkkbGWh17uNmgAm/T0LcKUp+VGZTUXqV99QDeS3hZdQRr1etb8PU9jHOityQniOXwx4RsL9Jva3qKw6M10NcyId8QWJ5mxsdDvfL8+ifIqewc2HuWsc17czHAjZc5RcXZmk09hrIyJWgF1oAOIdO5jjvbWU302r6HKPTkRM286X4MpCrkouNgdEAa3MfrX4U/wDVsPzKDm/qRLWVeSRx7qQyqhhYGRnlbBBJM8EsjaXOtvYLUIOclFdTM5cEXJnJNNHUStjbFK50TBKW5AfBcCB0jtXtpQdOLbas3b+jhOanJaEAIJZJ6WR8mdmabJlyk5m2uNei/nK6tzgozjs7I5/RJuLCJlO+Y0rXyMlfGJ4w8WsdCCD13BNu0pOdTh47Xs7MSjBvhIsawyhkYlMsw5+XljZsmbr01NrJynJq7tZO39oSUb2vudDaqGm52cS5snfEpyaNadL79nqXnnQnVs1+kd1VjG9/2de4BBuDqF43G2jO6dwQFgQMOI/tY43+e030mr6HKPTkRM19SJlIFiq5KLbIA12pFuG+Fx1YWz+CgZt6kS1lXlkcIKksqrcksDOfEGSSUU0UTM7pWFm9rXB1XfDuMainJ7HKrxSg1EodSP78lkdFJIw08cQLJMty0u7RpqF6VVhw2Ulu3scVSmpXa6e46mlmnjkewcqqa4Phfe4vkAIP+E2sfOiGIhTaW8ev9jqUpSV+pOakdOMrgY3xsjMMoPwHtv6tfKFiNeNN6O61uvwN0W1+SltLPz6V88L3ZKR0chhfl8Mlp01GmhXTmw4ZKL63X6OahO606EamiqJ5ZHiMsBp42hjn3Eha5xLHW6CCFqnXhBJXvq/j8oUqM5Sbat/p6jCSxvgFmnwSfg9inTVpPU9S2QFZNpiKBi4jP+7HGe2vpvpNX0GUenIh5r6qMrG6sEstI0sgDXKv7H+GdfuWxQc39RFvKvJI4QpDKliSwMECsG6Bjt2oFYe6TGFkJ2AExIaTYmIhMdiJ2KBkeJtO5li3biFOPW1fQZR6ciFmvqoy3ZWCYWyb7W8SANdrWkYFw0CPuXGoOb+omWsq8jPPCjsrDCyB0U8cLwebJlN7ano17PEu1JQfmOM3O+h0PhogQI5nWJPhE9mnR1rrwUvcwpVCLIqRzn55XNa0Atsb5j0jZLhpPdjlOpbRDENHe3Oda9j5xrt1E+ZJwo+4lOp1E2GlMpaZ7MAab5hftG26XLp3tc05VLE2wUZa0uqLOLbuAeND1LThRtuYVSp7HNOyNjm8twcCLmzr2PUvPUUVsdYyk9ypYubuRK3uaIcU/a0xDtxOD+Cv5P6UmQs09VGXbquTCw/4jbxoA23hjCGjhqjo8RqppaOSFssEs7LPpXuFy0G39H2G5/h58Rh41ocLO9DESoy4onl4jQVGG1TqepbZw1a4fBeOsHqXy+IoToz4ZH0dGvGtHiicy851uCGFx623SuFx3RcLjRcaBFwD1pALVAAmjNjuwjCpsUqC2NzY4GazTv0bGPH1r2YXCzrystjhicTChC73OHun000fDhbS1DafDKaoiDKcNu+pc7QvkO4IN9LW031sPqKNGFGPDE+bqVZVZcUjKRqF1MFz2Oc7fcXuNwgVzdcBilPD+FNq44YJ6mJrYIY5HuaBlJvZ50OUXIaNO26Bl1c+j9w2jEs5owGujqw4HvbMAQ5zifgeE0Hfp6AvPXw8a8eFnehiJ0ZcUTw6jAsThlcwUc0rRtJDGXteOgghfN1MFWi7KNy/DGUJK9yAwjEx9zazyQO9i5+Er9rNPE0e5B7lYl8W1v6u72JeErdrF4ij3IPcvEfi6s9A72IeFrdrDn0u5B7l4j8X1foHexZ8NW7WaWIpdyF7m4h04fWegf7EeGrdrNc+l3IRw6v+8Kz9Xf7Enh6q+1hz6Xche59f94VfoH+xCoVe1/0HPp9yLqfCp38yWuDqGjhbnnqahpY1jR49yvThsDUqztayOGIxlOlC97s+kcGPoaaGgilpqTM3LG9uV8ribDON73Frdo7V9NSowpR4I7Hz1SpKpJykfKd1Pmx8HN5eeWkmmiyvbUkCM3uPqezgbEDXQ9AIXUwZDdAF7QHG4HkQBeZ6tskc4qqnmRn6m/nuzM0tob6aaaIAg6oqeW6I1UzonCxjMri23VlvZAE2Y5jVNE2KmxnFIomCzWR1srWtHUAHaBAE/fHj/wDeDGB4sQl/mQKyBvE3EYNhxFi/lrpPai4rIm3iziYf2hxT9af7Uw0H77+JxtxHio/1TkWDQBxhxSNffHiv6yUBoSHGfFX948T9OUD0GONeKx/aPE7/AJdIRy4jxHjuLU/e2KYxW1dPmDuVLLdpI2uOlAAziDGmyslbjOI54yCwuqXOykAgEAnoufOgdyg4jXuo3Ub6+qfSvcHOgfM5zCQcwNidNST5UBcoCBn/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b-NO"/>
          </a:p>
        </p:txBody>
      </p:sp>
      <p:sp>
        <p:nvSpPr>
          <p:cNvPr id="29702" name="AutoShape 6" descr="data:image/jpeg;base64,/9j/4AAQSkZJRgABAQAAAQABAAD/2wCEAAkGBwgHBgkIBwgKCgkLDRYPDQwMDRsUFRAWIB0iIiAdHx8kKDQsJCYxJx8fLT0tMTU3Ojo6Iys/RD84QzQ5OjcBCgoKDQwNGg8PGjclHyU3Nzc3Nzc3Nzc3Nzc3Nzc3Nzc3Nzc3Nzc3Nzc3Nzc3Nzc3Nzc3Nzc3Nzc3Nzc3Nzc3N//AABEIALcAeAMBEQACEQEDEQH/xAAbAAACAwEBAQAAAAAAAAAAAAAAAQIDBwQFBv/EAFMQAAEDAgQCAwkHEAcJAQAAAAEAAgMEEQUSITEGE0FRYQcUInGBkZOh0RUWMlWjsbIjJjY3RVRkcnN0kpSis8HSM0JGVmKDhCQnNENSU2V1ghf/xAAaAQADAQEBAQAAAAAAAAAAAAAAAQUCAwQG/8QALhEAAgECBAQFBAMBAQAAAAAAAAECAxEEBSExEhNBUhQyM1GBIkJhcRWRwbGh/9oADAMBAAIRAxEAPwDMn7joBKAKpbMa1zyQ13wXEWB67HpQAPjkY8xvjkZI02cxzCHN6dR0aIFYtp6Ktqo+ZS0NZPHcjPDTve2/VcCyAJHC8U6cLxH9Uk9iAsyBw3ER8LDK8eOlk9iAsQNDXDegrLfmz/YgLETSVY3oqof6d/sQFgFLUfedV6B/sQAhT1H3rUj/ACXD+CAFyJ7/APD1HoX+xACeyRgu+KZg63RuA85CNQK+azPlzAu2yg6oAkHtu0Zxc7C+qAsWbDpQMvJ28SbQGs9zSQScHGmrHwS0753mNozZ43ZtiCMt7gOFjfsKQH1kcrX0tXUSzmkpw95mmsL5nG5Dbg3JOnit1LFSoqceKRuEJTlwx3PnTj9XTMjpcFd7n0EAyQwRNGjR0m41J6V87WzGrKX0OyLtHL6UVaauw98+OdGJy/oM9i4+PxHcdfA4ftH758d+M5P0GexHj8R3h4HD9oe+jHfjKT9Bn8qP5DE9weAw/b/0fvpx34yf6Nn8qX8hie4PAYft/wCj99WOfGD/AEbP5UfyGJ7g8Dh+0BxXjw+6LvLEz2I/kMT3i8Bh+3/o/fZjv3+fRM9if8jiO4PAYft/9ZIcTVtS11PjHLrqCZpZPTvjaA5p32C7UczrRknN3RzqZbSlFqOjPU71pKfCKUQEVOHhrWQSFgzMDXNLWnqIyjXckk9a+ip1FVjxx6kGpB03wyPC49dHFwhisVE2jjmqCZal0koje67g5+UWu4naxIFtrrZkxhAFxI8HqTYGsdzOvI4Y5M8c0NDSzSmpqHnwH5iXBsY6XXNiLW312XOpUjTjxSNU4SqS4YluNYtJikrAGcqki0hgGzR1nrK+ZxWKlXl+D6PC4WNCP5PPbsvGz1jWABAAgAQAJACABIATDrc9DBcWlwuZ4cznUkotNCf6w6x1Fe7CYudCWmx48VhY14/kfdHxSOm4TqqeHnvoa9jG0k7NWF+e7mv/AOmwHTqddV9PTnCouKLPnZwlTfDIxrpXQyW7WHWgDUMJuO55w62+nOqjb/MKkZu9IoqZSvqkzrwqjgrW1bH8znxQOlha02D8vQdCpuHpU6rae/Qo4irKnwuK0ZVBHG6lmkc15e0sbFldo5zui1uoE+RZpQhKEpMdScoyil1Ko43yvDI2Oe462aLledQcnwo9DnFK7ehLkTcwR8mTmHZmQ38yzy58XDbUXMhbivoM004JBgluBc+AdAnyp3tYFUg9UyPKlz5OW/Pa+XKb+ZLlu9rD442vfQjlOuh037FlxY7r3LO9qgamnm9GU+XP2E5x9xcmXOGcp+Z2zcpuUcuV7WDiW9yJY9ua7HDL8K7Tp40+XL2HxL3IuDmgEtcAdiRoUfVFBo9C6scTwFxY1xJa2nicGnYOz7+PQK3lEm+JEfNYpOL/AGZJcdKtEgvuCQegJgahhlv/AM/4b7X1Z+VUXN/tK+UrWXwX4TV944nTVRPgxyDN+KdHeoqXQqcuqpMpYinx0nFHpV1OcHr3QxPivTPdUtzvAbdxtHqdNGi/lVLlqlO0f2TeY6kG310I4vTx09BVckjlz1rTcG4MRYXtHiufUuNePJpzlHS7OtCfNqRU+iOYFz8Dnf8A1hLDTu7IvCcB4r2+ZcqdWSw8pdTpUpxVeK6bio5HSU1cx9i1lDy2/i8xunrKVGtUnGab2QV6UIyi0t2ehGG1zKfLYVVDHHa274coPnaSfIV6IpVHG3miv7RxkuXxXWkn/RyYXEHUElMBFnmgM7AXtzZmG7QBvqA/zrNCm3Semr1N15qNVey/0hLM8YNFM2R+d1XM4uLjcksbcnzrlPEVPDqV92zcaFLn2S0sdeKsaKCR+pc/vaJ562cnNbxE/MvTiJuNLiW7SPNRinVUbaJv5JxVUdPSUcs7Q+KeAxVA6XR8wtB8YA0P+FKE+GjGc+qsanTvWlCHR3R5uLUslG6CnkdmDGuLH9DmlxII8YXkxUXBRg9uh68NNVJSmjnq/sC4tP4NF9Mr25R9x4812j8mSmyuEcs2CBXNTw/7AeGbddUflFGzZ+Qs5V93wVEXBCiXLBfLUzzl3NfmLi0uNhfwW5W69gXaeJnNNPqcIUIQakuhccQqywRl8Zi5YiEbowW5RtftGuu614ubSi0rGPCQ4uJNpjpXVnLkkhLXtkc2F0ZYMrr/AARl2A036L7rcJ1JLijFWeljE6dOLSk3fe4RPla98UUsL3VH1Bw5dha4OnUL9PYuknKGkUtdDnaMlxSvpqW04qnVPNbJHFK2QUu1gCWltj5GkXWYKpKbnGya0NycIwUJXaev+jgFRBOypDoopIHBmrDaMjwBmA8uq3BVHLmOysYlOmouCu+IqmL+8WRumpzCJHODWMNy/wAHNr5W+bRKrGXK1ta99B05Lm9b2Ivr6iQvMvKcJGNY9mQhpDRZvTe46xZeeWLlJ6pWO0cLGOz63K5KmV4cH5HBwa34PwWt2DddNz17pzxLlHhsrBHDqLvd3ITTSTRxNkdmELMjL9Dbk29a4zqynFRb2O0KcYNtdSVZ9gPFn5vD9NVso+4l5rtH5MlvqrhHLk0jLNTom24D4Y/Fqf3iiZtvH5LWVfd8FKilg68PpRU98OcHuZTwOmcxnwn2toD0b7rvh6Ual+Lornmr1nTirbt2FLDFJDDJRtlJc1xlYTmyWtsQNtb7JzowklKmFOrUi2qti/Dqw073PZC+WNsYc4NYL5g4OzXvo24C7YfEKEeFLSxyxFBybd9ehSaiMUz4o435c7yHyNbYZgBl36r+fZHNhCPEve+wuVUm0n+tzoqKlrgXyQztdO9kpPLAa4hjmuI16S661KpDWTurmY05+W6dvyT79fHJSzVEUzZBEGSeCCKhgve9yNxlF/KjnR0cnb43E6D+qMLNfvY5JmvZR07HwysLXPcSWWb4WXQH/wCV5qvpqNmtTvSvzG21sVcmXI1/KkyuNmuymzvEuHLn7Ho41a19RGKUEgxSAgXN2nRPgn7CvH3Kzsub0ZtF1bp3P+LD1wQD9sq3k/3EjNdo/JkgGquEcu6dFqImarSn6xeF7f8AbqD8ooebbx+SxlW8jnUVlk7MMqqqhn78pCLxWDgRcEO0sR1LtQqThLjittzhXhColTl1PadJS01RS41RxcmOeN/NgGzS0gPA7CCVQUYXVeGid7k5qdpUJ7o5303eUGL0dxblB+27OY0M9V0lDlQqJdUN1HWnTk11KIW8zDKmlvFzGRtq2jOC+4uHC29shB865Ro3w3D13O0qlsQpdNirER/s+F9YpNPSPXHENunTX4OtBJVav7I4nvQ2Fz3hENPxnrOJu4wS9gw61qPpc73Swsnhjkc55qqGmhLLGzQcvhE7aC9ra6qhGcFwKb0aWh4pQm+JxWzepCAB+P4gyW+R7Z2yX2a1oOXzWC4xlKWJlG+iudZRisPGVtdCvEb1GGw1n/OkDY62x1uACy/VmFifEEV21RU1vswoKLquF9N0eSTspT3KiLcR07nvFf5OnHyiuZP9xHzbaPyZKSrZHLSBfwUCZq1PpwLwr+QmPyiiZtvD5LGVby+DnCilkugqJqYSCFwAkAa8OaHBwvexuutKrKne3U41aCq2v0Jvqp5L5nMy8sxNYIwGsYTcgDov17rpLFzatbQxHCRi73dxirqA2ZpkDucxsche0OJa21h2bBKOLmt9eg3hoaW0s7jiraiKpdUMezmuBBPLFrEWIttssrFSU+NL8A8OnDg+R9+z5YW/UTyWZIyYWktFyfnJW/GS0+laC8Jq9XqJ1bORGDybxx8pjuS3M1oBsL9lzqm8bJ2bitDKwaV7SZCaeSdzDJluxjY25W5bNAsAuNWu6tm1a3sdaVCNK9rk3Vs7y4uMZc8ZZHZPCkHUT22F9rrqsXJa219zk8ImrN6ewd+ThtS1pjtVf014731vp1apeKl9V+prw0dLPY5j1LyHpJ4qSO53xSR0imHyiv5PtIi5q9Y/Jk3SrJJL0AapDf3j8Kfm0301EzbeHyWMp+/4KBsopYBZFYkEhjQAIsAJACEAyhoAQgEmAigCeLG3c54n/Gpf3gV7J/LIi5r5omTK0SS5AGrQH6yOFPzSU/tqHm28Pks5UtJ/BzqMVxhJgNZAEANAAkAIAZTYCQAIARQgHjP2uOJvx6T94FeyfyyImav6omUW0urRKLd0AavGPrL4UH4G/wCmoebbw+SzlX3/AAc4CjFcdtFliG3tSGNAAgACQBZFgGUAFrJgJACK0AY4bdzfiPtmpB8oFdyjySIma+eJlWvXorJKLUAaw2x4M4TO16En9oKFm/mj8lnKvu+DlUcrIl0LDGNAAgASAEAARcAQAIuAJgIouJsMe07mvEJ/CKT941X8oX0SImaeeJlWyskstKANZ095/Cdvi8n1hQs33gWcp2mcijlcawIkEDBJgCABADASAdkARQALQCsgTDiD7WmP9tTSj5Rq+gyj05ETNPPEylWCWXDUhAGtH7EeEx/40fOFBzfzQLWVeWZyKOyogWTRIbIAEAASAYSALoAYQAiEAJaQCJQAcQ/azx2331S/TavoMo9ORDzXzxMpG6sEsu2cgDXJPsV4VFvuY3+ChZsvqiWsq8sjiKjMqIYWTQ0ARkkbGWh17uNmgAm/T0LcKUp+VGZTUXqV99QDeS3hZdQRr1etb8PU9jHOityQniOXwx4RsL9Jva3qKw6M10NcyId8QWJ5mxsdDvfL8+ifIqewc2HuWsc17czHAjZc5RcXZmk09hrIyJWgF1oAOIdO5jjvbWU302r6HKPTkRM286X4MpCrkouNgdEAa3MfrX4U/wDVsPzKDm/qRLWVeSRx7qQyqhhYGRnlbBBJM8EsjaXOtvYLUIOclFdTM5cEXJnJNNHUStjbFK50TBKW5AfBcCB0jtXtpQdOLbas3b+jhOanJaEAIJZJ6WR8mdmabJlyk5m2uNei/nK6tzgozjs7I5/RJuLCJlO+Y0rXyMlfGJ4w8WsdCCD13BNu0pOdTh47Xs7MSjBvhIsawyhkYlMsw5+XljZsmbr01NrJynJq7tZO39oSUb2vudDaqGm52cS5snfEpyaNadL79nqXnnQnVs1+kd1VjG9/2de4BBuDqF43G2jO6dwQFgQMOI/tY43+e030mr6HKPTkRM19SJlIFiq5KLbIA12pFuG+Fx1YWz+CgZt6kS1lXlkcIKksqrcksDOfEGSSUU0UTM7pWFm9rXB1XfDuMainJ7HKrxSg1EodSP78lkdFJIw08cQLJMty0u7RpqF6VVhw2Ulu3scVSmpXa6e46mlmnjkewcqqa4Phfe4vkAIP+E2sfOiGIhTaW8ev9jqUpSV+pOakdOMrgY3xsjMMoPwHtv6tfKFiNeNN6O61uvwN0W1+SltLPz6V88L3ZKR0chhfl8Mlp01GmhXTmw4ZKL63X6OahO606EamiqJ5ZHiMsBp42hjn3Eha5xLHW6CCFqnXhBJXvq/j8oUqM5Sbat/p6jCSxvgFmnwSfg9inTVpPU9S2QFZNpiKBi4jP+7HGe2vpvpNX0GUenIh5r6qMrG6sEstI0sgDXKv7H+GdfuWxQc39RFvKvJI4QpDKliSwMECsG6Bjt2oFYe6TGFkJ2AExIaTYmIhMdiJ2KBkeJtO5li3biFOPW1fQZR6ciFmvqoy3ZWCYWyb7W8SANdrWkYFw0CPuXGoOb+omWsq8jPPCjsrDCyB0U8cLwebJlN7ano17PEu1JQfmOM3O+h0PhogQI5nWJPhE9mnR1rrwUvcwpVCLIqRzn55XNa0Atsb5j0jZLhpPdjlOpbRDENHe3Oda9j5xrt1E+ZJwo+4lOp1E2GlMpaZ7MAab5hftG26XLp3tc05VLE2wUZa0uqLOLbuAeND1LThRtuYVSp7HNOyNjm8twcCLmzr2PUvPUUVsdYyk9ypYubuRK3uaIcU/a0xDtxOD+Cv5P6UmQs09VGXbquTCw/4jbxoA23hjCGjhqjo8RqppaOSFssEs7LPpXuFy0G39H2G5/h58Rh41ocLO9DESoy4onl4jQVGG1TqepbZw1a4fBeOsHqXy+IoToz4ZH0dGvGtHiicy851uCGFx623SuFx3RcLjRcaBFwD1pALVAAmjNjuwjCpsUqC2NzY4GazTv0bGPH1r2YXCzrystjhicTChC73OHun000fDhbS1DafDKaoiDKcNu+pc7QvkO4IN9LW031sPqKNGFGPDE+bqVZVZcUjKRqF1MFz2Oc7fcXuNwgVzdcBilPD+FNq44YJ6mJrYIY5HuaBlJvZ50OUXIaNO26Bl1c+j9w2jEs5owGujqw4HvbMAQ5zifgeE0Hfp6AvPXw8a8eFnehiJ0ZcUTw6jAsThlcwUc0rRtJDGXteOgghfN1MFWi7KNy/DGUJK9yAwjEx9zazyQO9i5+Er9rNPE0e5B7lYl8W1v6u72JeErdrF4ij3IPcvEfi6s9A72IeFrdrDn0u5B7l4j8X1foHexZ8NW7WaWIpdyF7m4h04fWegf7EeGrdrNc+l3IRw6v+8Kz9Xf7Enh6q+1hz6Xche59f94VfoH+xCoVe1/0HPp9yLqfCp38yWuDqGjhbnnqahpY1jR49yvThsDUqztayOGIxlOlC97s+kcGPoaaGgilpqTM3LG9uV8ribDON73Frdo7V9NSowpR4I7Hz1SpKpJykfKd1Pmx8HN5eeWkmmiyvbUkCM3uPqezgbEDXQ9AIXUwZDdAF7QHG4HkQBeZ6tskc4qqnmRn6m/nuzM0tob6aaaIAg6oqeW6I1UzonCxjMri23VlvZAE2Y5jVNE2KmxnFIomCzWR1srWtHUAHaBAE/fHj/wDeDGB4sQl/mQKyBvE3EYNhxFi/lrpPai4rIm3iziYf2hxT9af7Uw0H77+JxtxHio/1TkWDQBxhxSNffHiv6yUBoSHGfFX948T9OUD0GONeKx/aPE7/AJdIRy4jxHjuLU/e2KYxW1dPmDuVLLdpI2uOlAAziDGmyslbjOI54yCwuqXOykAgEAnoufOgdyg4jXuo3Ub6+qfSvcHOgfM5zCQcwNidNST5UBcoCBn/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331725932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2B9EDC5F4B824EAEEE02A83029DDEC" ma:contentTypeVersion="10" ma:contentTypeDescription="Create a new document." ma:contentTypeScope="" ma:versionID="f0f6d29fbf17f7cc3b0f07f281922cf6">
  <xsd:schema xmlns:xsd="http://www.w3.org/2001/XMLSchema" xmlns:xs="http://www.w3.org/2001/XMLSchema" xmlns:p="http://schemas.microsoft.com/office/2006/metadata/properties" xmlns:ns3="f0e89853-fa6b-4dcf-a234-0c6831e7434a" xmlns:ns4="ce8c7250-5a23-4185-99fe-9504f7b14976" targetNamespace="http://schemas.microsoft.com/office/2006/metadata/properties" ma:root="true" ma:fieldsID="50207437f04b7e731430b2f2ab6352c8" ns3:_="" ns4:_="">
    <xsd:import namespace="f0e89853-fa6b-4dcf-a234-0c6831e7434a"/>
    <xsd:import namespace="ce8c7250-5a23-4185-99fe-9504f7b1497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e89853-fa6b-4dcf-a234-0c6831e743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8c7250-5a23-4185-99fe-9504f7b14976" elementFormDefault="qualified">
    <xsd:import namespace="http://schemas.microsoft.com/office/2006/documentManagement/types"/>
    <xsd:import namespace="http://schemas.microsoft.com/office/infopath/2007/PartnerControls"/>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36E1A4-AA7D-4077-BB39-36A30E476592}">
  <ds:schemaRefs>
    <ds:schemaRef ds:uri="ce8c7250-5a23-4185-99fe-9504f7b14976"/>
    <ds:schemaRef ds:uri="f0e89853-fa6b-4dcf-a234-0c6831e7434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C44B2E6-0670-4071-B856-12F79B3FE709}">
  <ds:schemaRefs>
    <ds:schemaRef ds:uri="ce8c7250-5a23-4185-99fe-9504f7b14976"/>
    <ds:schemaRef ds:uri="f0e89853-fa6b-4dcf-a234-0c6831e7434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3677BE9-0E26-439B-A67C-7F259E2816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914</TotalTime>
  <Words>2510</Words>
  <Application>Microsoft Office PowerPoint</Application>
  <PresentationFormat>Widescreen</PresentationFormat>
  <Paragraphs>408</Paragraphs>
  <Slides>47</Slides>
  <Notes>6</Notes>
  <HiddenSlides>0</HiddenSlides>
  <MMClips>0</MMClips>
  <ScaleCrop>false</ScaleCrop>
  <HeadingPairs>
    <vt:vector size="6" baseType="variant">
      <vt:variant>
        <vt:lpstr>Brukte skrifter</vt:lpstr>
      </vt:variant>
      <vt:variant>
        <vt:i4>10</vt:i4>
      </vt:variant>
      <vt:variant>
        <vt:lpstr>Tema</vt:lpstr>
      </vt:variant>
      <vt:variant>
        <vt:i4>2</vt:i4>
      </vt:variant>
      <vt:variant>
        <vt:lpstr>Lysbildetitler</vt:lpstr>
      </vt:variant>
      <vt:variant>
        <vt:i4>47</vt:i4>
      </vt:variant>
    </vt:vector>
  </HeadingPairs>
  <TitlesOfParts>
    <vt:vector size="59" baseType="lpstr">
      <vt:lpstr>Arial</vt:lpstr>
      <vt:lpstr>Brandon Regular</vt:lpstr>
      <vt:lpstr>Brandon Text</vt:lpstr>
      <vt:lpstr>Calibri</vt:lpstr>
      <vt:lpstr>Calibri Light</vt:lpstr>
      <vt:lpstr>Google Sans</vt:lpstr>
      <vt:lpstr>Helvetica</vt:lpstr>
      <vt:lpstr>Helvetica Neue</vt:lpstr>
      <vt:lpstr>plus-jakarta-sans</vt:lpstr>
      <vt:lpstr>Roboto</vt:lpstr>
      <vt:lpstr>Office-tema</vt:lpstr>
      <vt:lpstr>Office-tema</vt:lpstr>
      <vt:lpstr>Helseberedskap og smittevern</vt:lpstr>
      <vt:lpstr>PowerPoint-presentasjon</vt:lpstr>
      <vt:lpstr>Helseberedskapsloven</vt:lpstr>
      <vt:lpstr>Beredskap</vt:lpstr>
      <vt:lpstr>Helseberedskap</vt:lpstr>
      <vt:lpstr>Kommunal beredskapsplikt - hvorfor</vt:lpstr>
      <vt:lpstr>Beredskap for hva </vt:lpstr>
      <vt:lpstr>Motstandsdyktig og robust befolkning</vt:lpstr>
      <vt:lpstr>Beredskap for hva?  Hva kan skje? ROS analyse</vt:lpstr>
      <vt:lpstr>Beredskapsarbeidet</vt:lpstr>
      <vt:lpstr>Beredskapsplanen for må minst inneholde - 1</vt:lpstr>
      <vt:lpstr>Beredskapsplanen må minst inneholde -2</vt:lpstr>
      <vt:lpstr>Hvem gjør hva?</vt:lpstr>
      <vt:lpstr>Helsemessig beredskap er planlegging og forberedelser av tiltak for å forebygge eller håndtere kriser</vt:lpstr>
      <vt:lpstr>Smittevern</vt:lpstr>
      <vt:lpstr>Smittevernloven</vt:lpstr>
      <vt:lpstr>Smittevernloven 1995 – ny lov har vært på høring 2026</vt:lpstr>
      <vt:lpstr>Sundhedsloven vs Smittevernloven</vt:lpstr>
      <vt:lpstr>Smittevernloven </vt:lpstr>
      <vt:lpstr>Smittevernloven </vt:lpstr>
      <vt:lpstr>Smittevernloven Definerer oppgaver for:</vt:lpstr>
      <vt:lpstr>Smittevernloven fortsetter</vt:lpstr>
      <vt:lpstr>Plikter for smittet person</vt:lpstr>
      <vt:lpstr>Møteforbud, stenging av virksomhet, begrensning i kommunikasjon, isolering og smittesanering </vt:lpstr>
      <vt:lpstr>Andre smitteverntiltak </vt:lpstr>
      <vt:lpstr>Smitteoppsporing smittevernloven</vt:lpstr>
      <vt:lpstr>Målet ved smitteoppsporing</vt:lpstr>
      <vt:lpstr>   Smitteoppsporing- første kjente tilfelle av systematisk smitteoppsporing  </vt:lpstr>
      <vt:lpstr>Epidemi og pandemi</vt:lpstr>
      <vt:lpstr>Pandemi</vt:lpstr>
      <vt:lpstr>Hvordan tilpasse smittevern</vt:lpstr>
      <vt:lpstr>Utvikling av smittevern</vt:lpstr>
      <vt:lpstr>Tuberkulose - tæring</vt:lpstr>
      <vt:lpstr>Overvåkning tuberkulose</vt:lpstr>
      <vt:lpstr>Flytskjema for tuberkuloseundersøkelse</vt:lpstr>
      <vt:lpstr>Barnevaksinasjonsprogrammet</vt:lpstr>
      <vt:lpstr>Voksenvaksinasjonsprogrammet innført høst 25 (Ikke gratis) fhi.no/voksenvaksinasjon</vt:lpstr>
      <vt:lpstr>Hva har vi helt eller delvis vaksinert bort: </vt:lpstr>
      <vt:lpstr>Vaksiner </vt:lpstr>
      <vt:lpstr>Vaksinasjon:  Forebygging og hindrer utvikling og spredning av sykdom</vt:lpstr>
      <vt:lpstr>Sysvak </vt:lpstr>
      <vt:lpstr>Overvåking av smittsomme sykdommer MSIS</vt:lpstr>
      <vt:lpstr>Antibiotika i primærhelsetjenesten Nasjonal faglig retningslinje fra Helsedirektoratet:          </vt:lpstr>
      <vt:lpstr>Antibiotika  Alexander Fleming</vt:lpstr>
      <vt:lpstr>Multiresistens</vt:lpstr>
      <vt:lpstr>Generell forebygging av smitte </vt:lpstr>
      <vt:lpstr> Håndvask: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Helseberedskap og smittevern</dc:title>
  <dc:creator>Barbro Kvaal</dc:creator>
  <cp:lastModifiedBy>Barbro Elisabeth Kvaal</cp:lastModifiedBy>
  <cp:revision>7</cp:revision>
  <dcterms:created xsi:type="dcterms:W3CDTF">2020-04-30T08:06:44Z</dcterms:created>
  <dcterms:modified xsi:type="dcterms:W3CDTF">2026-10-06T11:21:36Z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0x010100E62B9EDC5F4B824EAEEE02A83029DDEC</vt:lpwstr>
  </property>
</Properties>
</file>