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0" r:id="rId4"/>
  </p:sldMasterIdLst>
  <p:notesMasterIdLst>
    <p:notesMasterId r:id="rId51"/>
  </p:notesMasterIdLst>
  <p:sldIdLst>
    <p:sldId id="256" r:id="rId5"/>
    <p:sldId id="291" r:id="rId6"/>
    <p:sldId id="379" r:id="rId7"/>
    <p:sldId id="391" r:id="rId8"/>
    <p:sldId id="343" r:id="rId9"/>
    <p:sldId id="344" r:id="rId10"/>
    <p:sldId id="376" r:id="rId11"/>
    <p:sldId id="349" r:id="rId12"/>
    <p:sldId id="350" r:id="rId13"/>
    <p:sldId id="345" r:id="rId14"/>
    <p:sldId id="377" r:id="rId15"/>
    <p:sldId id="293" r:id="rId16"/>
    <p:sldId id="294" r:id="rId17"/>
    <p:sldId id="323" r:id="rId18"/>
    <p:sldId id="383" r:id="rId19"/>
    <p:sldId id="313" r:id="rId20"/>
    <p:sldId id="359" r:id="rId21"/>
    <p:sldId id="312" r:id="rId22"/>
    <p:sldId id="314" r:id="rId23"/>
    <p:sldId id="341" r:id="rId24"/>
    <p:sldId id="395" r:id="rId25"/>
    <p:sldId id="360" r:id="rId26"/>
    <p:sldId id="315" r:id="rId27"/>
    <p:sldId id="387" r:id="rId28"/>
    <p:sldId id="329" r:id="rId29"/>
    <p:sldId id="342" r:id="rId30"/>
    <p:sldId id="375" r:id="rId31"/>
    <p:sldId id="382" r:id="rId32"/>
    <p:sldId id="381" r:id="rId33"/>
    <p:sldId id="330" r:id="rId34"/>
    <p:sldId id="358" r:id="rId35"/>
    <p:sldId id="363" r:id="rId36"/>
    <p:sldId id="378" r:id="rId37"/>
    <p:sldId id="365" r:id="rId38"/>
    <p:sldId id="332" r:id="rId39"/>
    <p:sldId id="366" r:id="rId40"/>
    <p:sldId id="351" r:id="rId41"/>
    <p:sldId id="331" r:id="rId42"/>
    <p:sldId id="308" r:id="rId43"/>
    <p:sldId id="389" r:id="rId44"/>
    <p:sldId id="394" r:id="rId45"/>
    <p:sldId id="334" r:id="rId46"/>
    <p:sldId id="385" r:id="rId47"/>
    <p:sldId id="384" r:id="rId48"/>
    <p:sldId id="335" r:id="rId49"/>
    <p:sldId id="320" r:id="rId50"/>
  </p:sldIdLst>
  <p:sldSz cx="9144000" cy="6858000" type="screen4x3"/>
  <p:notesSz cx="6797675" cy="9982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3B7106-80C0-40C4-8F39-FF55B507980B}" v="3" dt="2026-09-28T12:43:04.8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06" autoAdjust="0"/>
    <p:restoredTop sz="94660"/>
  </p:normalViewPr>
  <p:slideViewPr>
    <p:cSldViewPr>
      <p:cViewPr varScale="1">
        <p:scale>
          <a:sx n="70" d="100"/>
          <a:sy n="70" d="100"/>
        </p:scale>
        <p:origin x="13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bro Elisabeth Kvaal" userId="555251ed-484a-4a37-aad9-e8bf582dc81f" providerId="ADAL" clId="{A4A2A3A8-97CF-499D-9FE2-F89EA580DB84}"/>
    <pc:docChg chg="undo redo custSel addSld delSld modSld sldOrd modShowInfo">
      <pc:chgData name="Barbro Elisabeth Kvaal" userId="555251ed-484a-4a37-aad9-e8bf582dc81f" providerId="ADAL" clId="{A4A2A3A8-97CF-499D-9FE2-F89EA580DB84}" dt="2026-09-29T06:58:29.471" v="2104" actId="47"/>
      <pc:docMkLst>
        <pc:docMk/>
      </pc:docMkLst>
      <pc:sldChg chg="addSp delSp modSp mod setBg setClrOvrMap">
        <pc:chgData name="Barbro Elisabeth Kvaal" userId="555251ed-484a-4a37-aad9-e8bf582dc81f" providerId="ADAL" clId="{A4A2A3A8-97CF-499D-9FE2-F89EA580DB84}" dt="2026-09-28T12:09:50.648" v="1978" actId="26606"/>
        <pc:sldMkLst>
          <pc:docMk/>
          <pc:sldMk cId="0" sldId="256"/>
        </pc:sldMkLst>
        <pc:spChg chg="mod">
          <ac:chgData name="Barbro Elisabeth Kvaal" userId="555251ed-484a-4a37-aad9-e8bf582dc81f" providerId="ADAL" clId="{A4A2A3A8-97CF-499D-9FE2-F89EA580DB84}" dt="2026-09-28T12:09:50.648" v="1978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Barbro Elisabeth Kvaal" userId="555251ed-484a-4a37-aad9-e8bf582dc81f" providerId="ADAL" clId="{A4A2A3A8-97CF-499D-9FE2-F89EA580DB84}" dt="2026-09-28T12:09:50.639" v="1977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Barbro Elisabeth Kvaal" userId="555251ed-484a-4a37-aad9-e8bf582dc81f" providerId="ADAL" clId="{A4A2A3A8-97CF-499D-9FE2-F89EA580DB84}" dt="2026-09-28T12:09:50.639" v="1977" actId="26606"/>
          <ac:spMkLst>
            <pc:docMk/>
            <pc:sldMk cId="0" sldId="256"/>
            <ac:spMk id="4" creationId="{FB649231-593F-4EE9-980D-66389D2C21BB}"/>
          </ac:spMkLst>
        </pc:spChg>
        <pc:spChg chg="add del">
          <ac:chgData name="Barbro Elisabeth Kvaal" userId="555251ed-484a-4a37-aad9-e8bf582dc81f" providerId="ADAL" clId="{A4A2A3A8-97CF-499D-9FE2-F89EA580DB84}" dt="2026-09-28T12:09:50.648" v="1978" actId="26606"/>
          <ac:spMkLst>
            <pc:docMk/>
            <pc:sldMk cId="0" sldId="256"/>
            <ac:spMk id="543" creationId="{65513E21-21B0-48DB-8CF1-35E43B33A477}"/>
          </ac:spMkLst>
        </pc:spChg>
        <pc:spChg chg="add del">
          <ac:chgData name="Barbro Elisabeth Kvaal" userId="555251ed-484a-4a37-aad9-e8bf582dc81f" providerId="ADAL" clId="{A4A2A3A8-97CF-499D-9FE2-F89EA580DB84}" dt="2026-09-28T12:09:50.639" v="1977" actId="26606"/>
          <ac:spMkLst>
            <pc:docMk/>
            <pc:sldMk cId="0" sldId="256"/>
            <ac:spMk id="550" creationId="{2AA0E174-1032-45EB-8FEE-2178019BAECE}"/>
          </ac:spMkLst>
        </pc:spChg>
        <pc:spChg chg="add del">
          <ac:chgData name="Barbro Elisabeth Kvaal" userId="555251ed-484a-4a37-aad9-e8bf582dc81f" providerId="ADAL" clId="{A4A2A3A8-97CF-499D-9FE2-F89EA580DB84}" dt="2026-09-28T12:09:50.639" v="1977" actId="26606"/>
          <ac:spMkLst>
            <pc:docMk/>
            <pc:sldMk cId="0" sldId="256"/>
            <ac:spMk id="552" creationId="{C017D167-735C-4828-BF61-5BEC0A93C01B}"/>
          </ac:spMkLst>
        </pc:spChg>
        <pc:spChg chg="add">
          <ac:chgData name="Barbro Elisabeth Kvaal" userId="555251ed-484a-4a37-aad9-e8bf582dc81f" providerId="ADAL" clId="{A4A2A3A8-97CF-499D-9FE2-F89EA580DB84}" dt="2026-09-28T12:09:50.648" v="1978" actId="26606"/>
          <ac:spMkLst>
            <pc:docMk/>
            <pc:sldMk cId="0" sldId="256"/>
            <ac:spMk id="560" creationId="{65513E21-21B0-48DB-8CF1-35E43B33A477}"/>
          </ac:spMkLst>
        </pc:spChg>
        <pc:picChg chg="mod ord">
          <ac:chgData name="Barbro Elisabeth Kvaal" userId="555251ed-484a-4a37-aad9-e8bf582dc81f" providerId="ADAL" clId="{A4A2A3A8-97CF-499D-9FE2-F89EA580DB84}" dt="2026-09-28T12:09:50.639" v="1977" actId="26606"/>
          <ac:picMkLst>
            <pc:docMk/>
            <pc:sldMk cId="0" sldId="256"/>
            <ac:picMk id="6" creationId="{E88B12B6-934C-8F7E-EF7C-DF6A234765C6}"/>
          </ac:picMkLst>
        </pc:picChg>
        <pc:picChg chg="add del">
          <ac:chgData name="Barbro Elisabeth Kvaal" userId="555251ed-484a-4a37-aad9-e8bf582dc81f" providerId="ADAL" clId="{A4A2A3A8-97CF-499D-9FE2-F89EA580DB84}" dt="2026-09-28T12:09:50.639" v="1977" actId="26606"/>
          <ac:picMkLst>
            <pc:docMk/>
            <pc:sldMk cId="0" sldId="256"/>
            <ac:picMk id="554" creationId="{48A2A651-3D77-45F6-9A25-3762F5E46633}"/>
          </ac:picMkLst>
        </pc:picChg>
        <pc:picChg chg="add del">
          <ac:chgData name="Barbro Elisabeth Kvaal" userId="555251ed-484a-4a37-aad9-e8bf582dc81f" providerId="ADAL" clId="{A4A2A3A8-97CF-499D-9FE2-F89EA580DB84}" dt="2026-09-28T12:09:50.639" v="1977" actId="26606"/>
          <ac:picMkLst>
            <pc:docMk/>
            <pc:sldMk cId="0" sldId="256"/>
            <ac:picMk id="556" creationId="{EE1B9172-598D-41CA-A120-1347A28BA08B}"/>
          </ac:picMkLst>
        </pc:picChg>
        <pc:cxnChg chg="del">
          <ac:chgData name="Barbro Elisabeth Kvaal" userId="555251ed-484a-4a37-aad9-e8bf582dc81f" providerId="ADAL" clId="{A4A2A3A8-97CF-499D-9FE2-F89EA580DB84}" dt="2026-09-28T12:09:50.648" v="1978" actId="26606"/>
          <ac:cxnSpMkLst>
            <pc:docMk/>
            <pc:sldMk cId="0" sldId="256"/>
            <ac:cxnSpMk id="545" creationId="{B9A063B9-609F-4738-BCDC-6E6E67C7FE47}"/>
          </ac:cxnSpMkLst>
        </pc:cxnChg>
        <pc:cxnChg chg="add del">
          <ac:chgData name="Barbro Elisabeth Kvaal" userId="555251ed-484a-4a37-aad9-e8bf582dc81f" providerId="ADAL" clId="{A4A2A3A8-97CF-499D-9FE2-F89EA580DB84}" dt="2026-09-28T12:09:50.639" v="1977" actId="26606"/>
          <ac:cxnSpMkLst>
            <pc:docMk/>
            <pc:sldMk cId="0" sldId="256"/>
            <ac:cxnSpMk id="558" creationId="{FD3493C9-FDB6-46AD-891A-36C02F24D8CC}"/>
          </ac:cxnSpMkLst>
        </pc:cxnChg>
        <pc:cxnChg chg="add">
          <ac:chgData name="Barbro Elisabeth Kvaal" userId="555251ed-484a-4a37-aad9-e8bf582dc81f" providerId="ADAL" clId="{A4A2A3A8-97CF-499D-9FE2-F89EA580DB84}" dt="2026-09-28T12:09:50.648" v="1978" actId="26606"/>
          <ac:cxnSpMkLst>
            <pc:docMk/>
            <pc:sldMk cId="0" sldId="256"/>
            <ac:cxnSpMk id="561" creationId="{B9A063B9-609F-4738-BCDC-6E6E67C7FE47}"/>
          </ac:cxnSpMkLst>
        </pc:cxnChg>
      </pc:sldChg>
      <pc:sldChg chg="modSp mod">
        <pc:chgData name="Barbro Elisabeth Kvaal" userId="555251ed-484a-4a37-aad9-e8bf582dc81f" providerId="ADAL" clId="{A4A2A3A8-97CF-499D-9FE2-F89EA580DB84}" dt="2026-09-15T12:11:52.360" v="1554" actId="20577"/>
        <pc:sldMkLst>
          <pc:docMk/>
          <pc:sldMk cId="3625143194" sldId="293"/>
        </pc:sldMkLst>
        <pc:graphicFrameChg chg="modGraphic">
          <ac:chgData name="Barbro Elisabeth Kvaal" userId="555251ed-484a-4a37-aad9-e8bf582dc81f" providerId="ADAL" clId="{A4A2A3A8-97CF-499D-9FE2-F89EA580DB84}" dt="2026-09-15T12:11:52.360" v="1554" actId="20577"/>
          <ac:graphicFrameMkLst>
            <pc:docMk/>
            <pc:sldMk cId="3625143194" sldId="293"/>
            <ac:graphicFrameMk id="26" creationId="{2E15A79E-6824-4975-B98F-D7A689CB8B6C}"/>
          </ac:graphicFrameMkLst>
        </pc:graphicFrameChg>
      </pc:sldChg>
      <pc:sldChg chg="modSp mod">
        <pc:chgData name="Barbro Elisabeth Kvaal" userId="555251ed-484a-4a37-aad9-e8bf582dc81f" providerId="ADAL" clId="{A4A2A3A8-97CF-499D-9FE2-F89EA580DB84}" dt="2026-09-28T12:18:57.654" v="1991" actId="1076"/>
        <pc:sldMkLst>
          <pc:docMk/>
          <pc:sldMk cId="2174261287" sldId="294"/>
        </pc:sldMkLst>
        <pc:picChg chg="mod">
          <ac:chgData name="Barbro Elisabeth Kvaal" userId="555251ed-484a-4a37-aad9-e8bf582dc81f" providerId="ADAL" clId="{A4A2A3A8-97CF-499D-9FE2-F89EA580DB84}" dt="2026-09-28T12:18:57.654" v="1991" actId="1076"/>
          <ac:picMkLst>
            <pc:docMk/>
            <pc:sldMk cId="2174261287" sldId="294"/>
            <ac:picMk id="8" creationId="{4B6CAE93-4DD2-A32C-82F6-67E1C0F0797C}"/>
          </ac:picMkLst>
        </pc:picChg>
        <pc:picChg chg="mod">
          <ac:chgData name="Barbro Elisabeth Kvaal" userId="555251ed-484a-4a37-aad9-e8bf582dc81f" providerId="ADAL" clId="{A4A2A3A8-97CF-499D-9FE2-F89EA580DB84}" dt="2026-09-28T12:18:54.641" v="1990" actId="1076"/>
          <ac:picMkLst>
            <pc:docMk/>
            <pc:sldMk cId="2174261287" sldId="294"/>
            <ac:picMk id="2050" creationId="{EC6D2DE8-D683-4F4A-88B6-F16A0F868913}"/>
          </ac:picMkLst>
        </pc:picChg>
      </pc:sldChg>
      <pc:sldChg chg="ord">
        <pc:chgData name="Barbro Elisabeth Kvaal" userId="555251ed-484a-4a37-aad9-e8bf582dc81f" providerId="ADAL" clId="{A4A2A3A8-97CF-499D-9FE2-F89EA580DB84}" dt="2026-09-28T12:40:09.520" v="2042"/>
        <pc:sldMkLst>
          <pc:docMk/>
          <pc:sldMk cId="0" sldId="308"/>
        </pc:sldMkLst>
      </pc:sldChg>
      <pc:sldChg chg="del">
        <pc:chgData name="Barbro Elisabeth Kvaal" userId="555251ed-484a-4a37-aad9-e8bf582dc81f" providerId="ADAL" clId="{A4A2A3A8-97CF-499D-9FE2-F89EA580DB84}" dt="2026-09-28T12:23:27.407" v="1996" actId="47"/>
        <pc:sldMkLst>
          <pc:docMk/>
          <pc:sldMk cId="0" sldId="311"/>
        </pc:sldMkLst>
      </pc:sldChg>
      <pc:sldChg chg="addSp delSp modSp mod">
        <pc:chgData name="Barbro Elisabeth Kvaal" userId="555251ed-484a-4a37-aad9-e8bf582dc81f" providerId="ADAL" clId="{A4A2A3A8-97CF-499D-9FE2-F89EA580DB84}" dt="2026-09-28T12:22:20.958" v="1993" actId="26606"/>
        <pc:sldMkLst>
          <pc:docMk/>
          <pc:sldMk cId="0" sldId="313"/>
        </pc:sldMkLst>
        <pc:spChg chg="mod">
          <ac:chgData name="Barbro Elisabeth Kvaal" userId="555251ed-484a-4a37-aad9-e8bf582dc81f" providerId="ADAL" clId="{A4A2A3A8-97CF-499D-9FE2-F89EA580DB84}" dt="2026-09-28T12:22:20.958" v="1993" actId="26606"/>
          <ac:spMkLst>
            <pc:docMk/>
            <pc:sldMk cId="0" sldId="313"/>
            <ac:spMk id="2" creationId="{00000000-0000-0000-0000-000000000000}"/>
          </ac:spMkLst>
        </pc:spChg>
        <pc:spChg chg="mod">
          <ac:chgData name="Barbro Elisabeth Kvaal" userId="555251ed-484a-4a37-aad9-e8bf582dc81f" providerId="ADAL" clId="{A4A2A3A8-97CF-499D-9FE2-F89EA580DB84}" dt="2026-09-28T12:22:20.958" v="1993" actId="26606"/>
          <ac:spMkLst>
            <pc:docMk/>
            <pc:sldMk cId="0" sldId="313"/>
            <ac:spMk id="3" creationId="{D2B9C91F-C168-C302-2419-61C5FF990EAC}"/>
          </ac:spMkLst>
        </pc:spChg>
        <pc:spChg chg="del">
          <ac:chgData name="Barbro Elisabeth Kvaal" userId="555251ed-484a-4a37-aad9-e8bf582dc81f" providerId="ADAL" clId="{A4A2A3A8-97CF-499D-9FE2-F89EA580DB84}" dt="2026-09-28T12:22:20.958" v="1993" actId="26606"/>
          <ac:spMkLst>
            <pc:docMk/>
            <pc:sldMk cId="0" sldId="313"/>
            <ac:spMk id="3073" creationId="{50B488F5-9CE4-4346-B22F-600286ED4D8F}"/>
          </ac:spMkLst>
        </pc:spChg>
        <pc:spChg chg="del">
          <ac:chgData name="Barbro Elisabeth Kvaal" userId="555251ed-484a-4a37-aad9-e8bf582dc81f" providerId="ADAL" clId="{A4A2A3A8-97CF-499D-9FE2-F89EA580DB84}" dt="2026-09-28T12:22:20.958" v="1993" actId="26606"/>
          <ac:spMkLst>
            <pc:docMk/>
            <pc:sldMk cId="0" sldId="313"/>
            <ac:spMk id="3077" creationId="{C014BF94-4DFC-4A65-99BF-76277891EA04}"/>
          </ac:spMkLst>
        </pc:spChg>
        <pc:spChg chg="del">
          <ac:chgData name="Barbro Elisabeth Kvaal" userId="555251ed-484a-4a37-aad9-e8bf582dc81f" providerId="ADAL" clId="{A4A2A3A8-97CF-499D-9FE2-F89EA580DB84}" dt="2026-09-28T12:22:20.958" v="1993" actId="26606"/>
          <ac:spMkLst>
            <pc:docMk/>
            <pc:sldMk cId="0" sldId="313"/>
            <ac:spMk id="3078" creationId="{B255C7B1-10DA-4D61-B560-5E1F081B3472}"/>
          </ac:spMkLst>
        </pc:spChg>
        <pc:spChg chg="add">
          <ac:chgData name="Barbro Elisabeth Kvaal" userId="555251ed-484a-4a37-aad9-e8bf582dc81f" providerId="ADAL" clId="{A4A2A3A8-97CF-499D-9FE2-F89EA580DB84}" dt="2026-09-28T12:22:20.958" v="1993" actId="26606"/>
          <ac:spMkLst>
            <pc:docMk/>
            <pc:sldMk cId="0" sldId="313"/>
            <ac:spMk id="3091" creationId="{A01B9BFB-0E23-404F-936C-2681B3883A7F}"/>
          </ac:spMkLst>
        </pc:spChg>
        <pc:spChg chg="add">
          <ac:chgData name="Barbro Elisabeth Kvaal" userId="555251ed-484a-4a37-aad9-e8bf582dc81f" providerId="ADAL" clId="{A4A2A3A8-97CF-499D-9FE2-F89EA580DB84}" dt="2026-09-28T12:22:20.958" v="1993" actId="26606"/>
          <ac:spMkLst>
            <pc:docMk/>
            <pc:sldMk cId="0" sldId="313"/>
            <ac:spMk id="3097" creationId="{EF2B985F-E839-44D5-9DD8-BC9DEE343862}"/>
          </ac:spMkLst>
        </pc:spChg>
        <pc:spChg chg="add">
          <ac:chgData name="Barbro Elisabeth Kvaal" userId="555251ed-484a-4a37-aad9-e8bf582dc81f" providerId="ADAL" clId="{A4A2A3A8-97CF-499D-9FE2-F89EA580DB84}" dt="2026-09-28T12:22:20.958" v="1993" actId="26606"/>
          <ac:spMkLst>
            <pc:docMk/>
            <pc:sldMk cId="0" sldId="313"/>
            <ac:spMk id="3101" creationId="{B965CCFE-3123-4C5E-BA80-B081F41E6662}"/>
          </ac:spMkLst>
        </pc:spChg>
        <pc:picChg chg="del">
          <ac:chgData name="Barbro Elisabeth Kvaal" userId="555251ed-484a-4a37-aad9-e8bf582dc81f" providerId="ADAL" clId="{A4A2A3A8-97CF-499D-9FE2-F89EA580DB84}" dt="2026-09-28T12:22:17.154" v="1992" actId="478"/>
          <ac:picMkLst>
            <pc:docMk/>
            <pc:sldMk cId="0" sldId="313"/>
            <ac:picMk id="3074" creationId="{9E06ACAE-4B62-4F2F-BFC7-F7C632E68930}"/>
          </ac:picMkLst>
        </pc:picChg>
        <pc:picChg chg="del">
          <ac:chgData name="Barbro Elisabeth Kvaal" userId="555251ed-484a-4a37-aad9-e8bf582dc81f" providerId="ADAL" clId="{A4A2A3A8-97CF-499D-9FE2-F89EA580DB84}" dt="2026-09-28T12:22:20.958" v="1993" actId="26606"/>
          <ac:picMkLst>
            <pc:docMk/>
            <pc:sldMk cId="0" sldId="313"/>
            <ac:picMk id="3079" creationId="{88C29B8B-A62C-43CE-92FF-12EAA1D01B53}"/>
          </ac:picMkLst>
        </pc:picChg>
        <pc:picChg chg="add">
          <ac:chgData name="Barbro Elisabeth Kvaal" userId="555251ed-484a-4a37-aad9-e8bf582dc81f" providerId="ADAL" clId="{A4A2A3A8-97CF-499D-9FE2-F89EA580DB84}" dt="2026-09-28T12:22:20.958" v="1993" actId="26606"/>
          <ac:picMkLst>
            <pc:docMk/>
            <pc:sldMk cId="0" sldId="313"/>
            <ac:picMk id="3089" creationId="{B13EE355-0D4C-4D91-8AE1-2876567D12C5}"/>
          </ac:picMkLst>
        </pc:picChg>
      </pc:sldChg>
      <pc:sldChg chg="addSp delSp modSp mod setBg setClrOvrMap">
        <pc:chgData name="Barbro Elisabeth Kvaal" userId="555251ed-484a-4a37-aad9-e8bf582dc81f" providerId="ADAL" clId="{A4A2A3A8-97CF-499D-9FE2-F89EA580DB84}" dt="2026-09-28T12:24:06.642" v="2000" actId="26606"/>
        <pc:sldMkLst>
          <pc:docMk/>
          <pc:sldMk cId="0" sldId="314"/>
        </pc:sldMkLst>
        <pc:spChg chg="mod">
          <ac:chgData name="Barbro Elisabeth Kvaal" userId="555251ed-484a-4a37-aad9-e8bf582dc81f" providerId="ADAL" clId="{A4A2A3A8-97CF-499D-9FE2-F89EA580DB84}" dt="2026-09-28T12:24:06.642" v="2000" actId="26606"/>
          <ac:spMkLst>
            <pc:docMk/>
            <pc:sldMk cId="0" sldId="314"/>
            <ac:spMk id="2" creationId="{00000000-0000-0000-0000-000000000000}"/>
          </ac:spMkLst>
        </pc:spChg>
        <pc:spChg chg="mod">
          <ac:chgData name="Barbro Elisabeth Kvaal" userId="555251ed-484a-4a37-aad9-e8bf582dc81f" providerId="ADAL" clId="{A4A2A3A8-97CF-499D-9FE2-F89EA580DB84}" dt="2026-09-28T12:24:06.642" v="2000" actId="26606"/>
          <ac:spMkLst>
            <pc:docMk/>
            <pc:sldMk cId="0" sldId="314"/>
            <ac:spMk id="5" creationId="{9B9558BA-189D-7F10-7DBE-5ED78913829B}"/>
          </ac:spMkLst>
        </pc:spChg>
        <pc:spChg chg="del">
          <ac:chgData name="Barbro Elisabeth Kvaal" userId="555251ed-484a-4a37-aad9-e8bf582dc81f" providerId="ADAL" clId="{A4A2A3A8-97CF-499D-9FE2-F89EA580DB84}" dt="2026-09-28T12:24:06.642" v="2000" actId="26606"/>
          <ac:spMkLst>
            <pc:docMk/>
            <pc:sldMk cId="0" sldId="314"/>
            <ac:spMk id="159" creationId="{C6870151-9189-4C3A-8379-EF3D95827A0A}"/>
          </ac:spMkLst>
        </pc:spChg>
        <pc:spChg chg="del">
          <ac:chgData name="Barbro Elisabeth Kvaal" userId="555251ed-484a-4a37-aad9-e8bf582dc81f" providerId="ADAL" clId="{A4A2A3A8-97CF-499D-9FE2-F89EA580DB84}" dt="2026-09-28T12:24:06.642" v="2000" actId="26606"/>
          <ac:spMkLst>
            <pc:docMk/>
            <pc:sldMk cId="0" sldId="314"/>
            <ac:spMk id="161" creationId="{123EA69C-102A-4DD0-9547-05DCD271D159}"/>
          </ac:spMkLst>
        </pc:spChg>
        <pc:spChg chg="del">
          <ac:chgData name="Barbro Elisabeth Kvaal" userId="555251ed-484a-4a37-aad9-e8bf582dc81f" providerId="ADAL" clId="{A4A2A3A8-97CF-499D-9FE2-F89EA580DB84}" dt="2026-09-28T12:24:06.642" v="2000" actId="26606"/>
          <ac:spMkLst>
            <pc:docMk/>
            <pc:sldMk cId="0" sldId="314"/>
            <ac:spMk id="163" creationId="{6A862265-5CA3-4C40-8582-7534C3B03C2A}"/>
          </ac:spMkLst>
        </pc:spChg>
        <pc:spChg chg="del">
          <ac:chgData name="Barbro Elisabeth Kvaal" userId="555251ed-484a-4a37-aad9-e8bf582dc81f" providerId="ADAL" clId="{A4A2A3A8-97CF-499D-9FE2-F89EA580DB84}" dt="2026-09-28T12:24:06.642" v="2000" actId="26606"/>
          <ac:spMkLst>
            <pc:docMk/>
            <pc:sldMk cId="0" sldId="314"/>
            <ac:spMk id="165" creationId="{600EF80B-0391-4082-9AF5-F15B091B4CE9}"/>
          </ac:spMkLst>
        </pc:spChg>
        <pc:spChg chg="del">
          <ac:chgData name="Barbro Elisabeth Kvaal" userId="555251ed-484a-4a37-aad9-e8bf582dc81f" providerId="ADAL" clId="{A4A2A3A8-97CF-499D-9FE2-F89EA580DB84}" dt="2026-09-28T12:24:06.642" v="2000" actId="26606"/>
          <ac:spMkLst>
            <pc:docMk/>
            <pc:sldMk cId="0" sldId="314"/>
            <ac:spMk id="169" creationId="{3FBF03E8-C602-4192-9C52-F84B29FDCC88}"/>
          </ac:spMkLst>
        </pc:spChg>
        <pc:spChg chg="add">
          <ac:chgData name="Barbro Elisabeth Kvaal" userId="555251ed-484a-4a37-aad9-e8bf582dc81f" providerId="ADAL" clId="{A4A2A3A8-97CF-499D-9FE2-F89EA580DB84}" dt="2026-09-28T12:24:06.642" v="2000" actId="26606"/>
          <ac:spMkLst>
            <pc:docMk/>
            <pc:sldMk cId="0" sldId="314"/>
            <ac:spMk id="174" creationId="{C014BF94-4DFC-4A65-99BF-76277891EA04}"/>
          </ac:spMkLst>
        </pc:spChg>
        <pc:spChg chg="add">
          <ac:chgData name="Barbro Elisabeth Kvaal" userId="555251ed-484a-4a37-aad9-e8bf582dc81f" providerId="ADAL" clId="{A4A2A3A8-97CF-499D-9FE2-F89EA580DB84}" dt="2026-09-28T12:24:06.642" v="2000" actId="26606"/>
          <ac:spMkLst>
            <pc:docMk/>
            <pc:sldMk cId="0" sldId="314"/>
            <ac:spMk id="176" creationId="{B255C7B1-10DA-4D61-B560-5E1F081B3472}"/>
          </ac:spMkLst>
        </pc:spChg>
        <pc:picChg chg="add">
          <ac:chgData name="Barbro Elisabeth Kvaal" userId="555251ed-484a-4a37-aad9-e8bf582dc81f" providerId="ADAL" clId="{A4A2A3A8-97CF-499D-9FE2-F89EA580DB84}" dt="2026-09-28T12:24:06.642" v="2000" actId="26606"/>
          <ac:picMkLst>
            <pc:docMk/>
            <pc:sldMk cId="0" sldId="314"/>
            <ac:picMk id="178" creationId="{88C29B8B-A62C-43CE-92FF-12EAA1D01B53}"/>
          </ac:picMkLst>
        </pc:picChg>
      </pc:sldChg>
      <pc:sldChg chg="modSp mod">
        <pc:chgData name="Barbro Elisabeth Kvaal" userId="555251ed-484a-4a37-aad9-e8bf582dc81f" providerId="ADAL" clId="{A4A2A3A8-97CF-499D-9FE2-F89EA580DB84}" dt="2026-09-02T08:49:34.756" v="1474" actId="27636"/>
        <pc:sldMkLst>
          <pc:docMk/>
          <pc:sldMk cId="0" sldId="315"/>
        </pc:sldMkLst>
        <pc:spChg chg="mod">
          <ac:chgData name="Barbro Elisabeth Kvaal" userId="555251ed-484a-4a37-aad9-e8bf582dc81f" providerId="ADAL" clId="{A4A2A3A8-97CF-499D-9FE2-F89EA580DB84}" dt="2026-09-02T08:48:43.304" v="1443" actId="20577"/>
          <ac:spMkLst>
            <pc:docMk/>
            <pc:sldMk cId="0" sldId="315"/>
            <ac:spMk id="2" creationId="{00000000-0000-0000-0000-000000000000}"/>
          </ac:spMkLst>
        </pc:spChg>
        <pc:spChg chg="mod">
          <ac:chgData name="Barbro Elisabeth Kvaal" userId="555251ed-484a-4a37-aad9-e8bf582dc81f" providerId="ADAL" clId="{A4A2A3A8-97CF-499D-9FE2-F89EA580DB84}" dt="2026-09-02T08:49:34.756" v="1474" actId="27636"/>
          <ac:spMkLst>
            <pc:docMk/>
            <pc:sldMk cId="0" sldId="315"/>
            <ac:spMk id="3" creationId="{00000000-0000-0000-0000-000000000000}"/>
          </ac:spMkLst>
        </pc:spChg>
      </pc:sldChg>
      <pc:sldChg chg="addSp delSp modSp mod modClrScheme setClrOvrMap delDesignElem chgLayout">
        <pc:chgData name="Barbro Elisabeth Kvaal" userId="555251ed-484a-4a37-aad9-e8bf582dc81f" providerId="ADAL" clId="{A4A2A3A8-97CF-499D-9FE2-F89EA580DB84}" dt="2026-09-15T12:14:37.708" v="1578" actId="26606"/>
        <pc:sldMkLst>
          <pc:docMk/>
          <pc:sldMk cId="0" sldId="323"/>
        </pc:sldMkLst>
        <pc:spChg chg="mod ord">
          <ac:chgData name="Barbro Elisabeth Kvaal" userId="555251ed-484a-4a37-aad9-e8bf582dc81f" providerId="ADAL" clId="{A4A2A3A8-97CF-499D-9FE2-F89EA580DB84}" dt="2026-09-15T12:14:37.708" v="1578" actId="26606"/>
          <ac:spMkLst>
            <pc:docMk/>
            <pc:sldMk cId="0" sldId="323"/>
            <ac:spMk id="3" creationId="{87AD8F42-CD19-256F-71E4-93318E3C57A9}"/>
          </ac:spMkLst>
        </pc:spChg>
        <pc:spChg chg="add mod ord">
          <ac:chgData name="Barbro Elisabeth Kvaal" userId="555251ed-484a-4a37-aad9-e8bf582dc81f" providerId="ADAL" clId="{A4A2A3A8-97CF-499D-9FE2-F89EA580DB84}" dt="2026-09-15T12:14:37.708" v="1578" actId="26606"/>
          <ac:spMkLst>
            <pc:docMk/>
            <pc:sldMk cId="0" sldId="323"/>
            <ac:spMk id="4" creationId="{2DB25275-BC17-95D4-0164-DF4DC044946D}"/>
          </ac:spMkLst>
        </pc:spChg>
        <pc:spChg chg="add">
          <ac:chgData name="Barbro Elisabeth Kvaal" userId="555251ed-484a-4a37-aad9-e8bf582dc81f" providerId="ADAL" clId="{A4A2A3A8-97CF-499D-9FE2-F89EA580DB84}" dt="2026-09-15T12:14:37.708" v="1578" actId="26606"/>
          <ac:spMkLst>
            <pc:docMk/>
            <pc:sldMk cId="0" sldId="323"/>
            <ac:spMk id="71" creationId="{A01B9BFB-0E23-404F-936C-2681B3883A7F}"/>
          </ac:spMkLst>
        </pc:spChg>
        <pc:spChg chg="add">
          <ac:chgData name="Barbro Elisabeth Kvaal" userId="555251ed-484a-4a37-aad9-e8bf582dc81f" providerId="ADAL" clId="{A4A2A3A8-97CF-499D-9FE2-F89EA580DB84}" dt="2026-09-15T12:14:37.708" v="1578" actId="26606"/>
          <ac:spMkLst>
            <pc:docMk/>
            <pc:sldMk cId="0" sldId="323"/>
            <ac:spMk id="75" creationId="{F545E06B-29C0-4F08-9F61-140CD1A7A7F9}"/>
          </ac:spMkLst>
        </pc:spChg>
        <pc:spChg chg="add">
          <ac:chgData name="Barbro Elisabeth Kvaal" userId="555251ed-484a-4a37-aad9-e8bf582dc81f" providerId="ADAL" clId="{A4A2A3A8-97CF-499D-9FE2-F89EA580DB84}" dt="2026-09-15T12:14:37.708" v="1578" actId="26606"/>
          <ac:spMkLst>
            <pc:docMk/>
            <pc:sldMk cId="0" sldId="323"/>
            <ac:spMk id="76" creationId="{66E54A31-B091-4774-BDD5-9F726783EAB8}"/>
          </ac:spMkLst>
        </pc:spChg>
        <pc:spChg chg="add">
          <ac:chgData name="Barbro Elisabeth Kvaal" userId="555251ed-484a-4a37-aad9-e8bf582dc81f" providerId="ADAL" clId="{A4A2A3A8-97CF-499D-9FE2-F89EA580DB84}" dt="2026-09-15T12:14:37.708" v="1578" actId="26606"/>
          <ac:spMkLst>
            <pc:docMk/>
            <pc:sldMk cId="0" sldId="323"/>
            <ac:spMk id="78" creationId="{565909D0-D2D2-46A8-8332-49E6173A4B33}"/>
          </ac:spMkLst>
        </pc:spChg>
        <pc:picChg chg="add">
          <ac:chgData name="Barbro Elisabeth Kvaal" userId="555251ed-484a-4a37-aad9-e8bf582dc81f" providerId="ADAL" clId="{A4A2A3A8-97CF-499D-9FE2-F89EA580DB84}" dt="2026-09-15T12:14:37.708" v="1578" actId="26606"/>
          <ac:picMkLst>
            <pc:docMk/>
            <pc:sldMk cId="0" sldId="323"/>
            <ac:picMk id="69" creationId="{B13EE355-0D4C-4D91-8AE1-2876567D12C5}"/>
          </ac:picMkLst>
        </pc:picChg>
        <pc:picChg chg="add">
          <ac:chgData name="Barbro Elisabeth Kvaal" userId="555251ed-484a-4a37-aad9-e8bf582dc81f" providerId="ADAL" clId="{A4A2A3A8-97CF-499D-9FE2-F89EA580DB84}" dt="2026-09-15T12:14:37.708" v="1578" actId="26606"/>
          <ac:picMkLst>
            <pc:docMk/>
            <pc:sldMk cId="0" sldId="323"/>
            <ac:picMk id="74" creationId="{8FB62CA7-7168-452A-8E46-BFE14ECFBF8D}"/>
          </ac:picMkLst>
        </pc:picChg>
        <pc:picChg chg="add">
          <ac:chgData name="Barbro Elisabeth Kvaal" userId="555251ed-484a-4a37-aad9-e8bf582dc81f" providerId="ADAL" clId="{A4A2A3A8-97CF-499D-9FE2-F89EA580DB84}" dt="2026-09-15T12:14:37.708" v="1578" actId="26606"/>
          <ac:picMkLst>
            <pc:docMk/>
            <pc:sldMk cId="0" sldId="323"/>
            <ac:picMk id="80" creationId="{AFEA4BCF-1CF9-4959-A2D8-A97926D25B81}"/>
          </ac:picMkLst>
        </pc:picChg>
      </pc:sldChg>
      <pc:sldChg chg="ord">
        <pc:chgData name="Barbro Elisabeth Kvaal" userId="555251ed-484a-4a37-aad9-e8bf582dc81f" providerId="ADAL" clId="{A4A2A3A8-97CF-499D-9FE2-F89EA580DB84}" dt="2026-09-28T12:40:23.301" v="2044"/>
        <pc:sldMkLst>
          <pc:docMk/>
          <pc:sldMk cId="3405558363" sldId="331"/>
        </pc:sldMkLst>
      </pc:sldChg>
      <pc:sldChg chg="addSp delSp modSp mod modClrScheme chgLayout">
        <pc:chgData name="Barbro Elisabeth Kvaal" userId="555251ed-484a-4a37-aad9-e8bf582dc81f" providerId="ADAL" clId="{A4A2A3A8-97CF-499D-9FE2-F89EA580DB84}" dt="2026-09-15T12:24:28.568" v="1616" actId="22"/>
        <pc:sldMkLst>
          <pc:docMk/>
          <pc:sldMk cId="1583681370" sldId="334"/>
        </pc:sldMkLst>
        <pc:spChg chg="mod ord">
          <ac:chgData name="Barbro Elisabeth Kvaal" userId="555251ed-484a-4a37-aad9-e8bf582dc81f" providerId="ADAL" clId="{A4A2A3A8-97CF-499D-9FE2-F89EA580DB84}" dt="2026-09-15T12:24:22.176" v="1613" actId="700"/>
          <ac:spMkLst>
            <pc:docMk/>
            <pc:sldMk cId="1583681370" sldId="334"/>
            <ac:spMk id="2" creationId="{E32187DC-F1C0-4607-A29D-758FA6C1E33C}"/>
          </ac:spMkLst>
        </pc:spChg>
        <pc:spChg chg="mod ord">
          <ac:chgData name="Barbro Elisabeth Kvaal" userId="555251ed-484a-4a37-aad9-e8bf582dc81f" providerId="ADAL" clId="{A4A2A3A8-97CF-499D-9FE2-F89EA580DB84}" dt="2026-09-15T12:24:22.176" v="1613" actId="700"/>
          <ac:spMkLst>
            <pc:docMk/>
            <pc:sldMk cId="1583681370" sldId="334"/>
            <ac:spMk id="3" creationId="{67E405A5-FCA0-49D7-B675-BDF80F7658F5}"/>
          </ac:spMkLst>
        </pc:spChg>
        <pc:spChg chg="mod ord">
          <ac:chgData name="Barbro Elisabeth Kvaal" userId="555251ed-484a-4a37-aad9-e8bf582dc81f" providerId="ADAL" clId="{A4A2A3A8-97CF-499D-9FE2-F89EA580DB84}" dt="2026-09-15T12:24:22.176" v="1613" actId="700"/>
          <ac:spMkLst>
            <pc:docMk/>
            <pc:sldMk cId="1583681370" sldId="334"/>
            <ac:spMk id="6" creationId="{EAFB2B5A-82D7-0C55-9A0D-98F9DD6FD938}"/>
          </ac:spMkLst>
        </pc:spChg>
      </pc:sldChg>
      <pc:sldChg chg="addSp modSp mod">
        <pc:chgData name="Barbro Elisabeth Kvaal" userId="555251ed-484a-4a37-aad9-e8bf582dc81f" providerId="ADAL" clId="{A4A2A3A8-97CF-499D-9FE2-F89EA580DB84}" dt="2026-09-28T12:45:45.660" v="2101" actId="26606"/>
        <pc:sldMkLst>
          <pc:docMk/>
          <pc:sldMk cId="3138918260" sldId="335"/>
        </pc:sldMkLst>
        <pc:spChg chg="mod">
          <ac:chgData name="Barbro Elisabeth Kvaal" userId="555251ed-484a-4a37-aad9-e8bf582dc81f" providerId="ADAL" clId="{A4A2A3A8-97CF-499D-9FE2-F89EA580DB84}" dt="2026-09-28T12:45:45.660" v="2101" actId="26606"/>
          <ac:spMkLst>
            <pc:docMk/>
            <pc:sldMk cId="3138918260" sldId="335"/>
            <ac:spMk id="2" creationId="{E7A4981C-8855-4668-B2C0-A90C91DB59E2}"/>
          </ac:spMkLst>
        </pc:spChg>
        <pc:spChg chg="add">
          <ac:chgData name="Barbro Elisabeth Kvaal" userId="555251ed-484a-4a37-aad9-e8bf582dc81f" providerId="ADAL" clId="{A4A2A3A8-97CF-499D-9FE2-F89EA580DB84}" dt="2026-09-28T12:45:45.660" v="2101" actId="26606"/>
          <ac:spMkLst>
            <pc:docMk/>
            <pc:sldMk cId="3138918260" sldId="335"/>
            <ac:spMk id="52" creationId="{F545E06B-29C0-4F08-9F61-140CD1A7A7F9}"/>
          </ac:spMkLst>
        </pc:spChg>
        <pc:spChg chg="add">
          <ac:chgData name="Barbro Elisabeth Kvaal" userId="555251ed-484a-4a37-aad9-e8bf582dc81f" providerId="ADAL" clId="{A4A2A3A8-97CF-499D-9FE2-F89EA580DB84}" dt="2026-09-28T12:45:45.660" v="2101" actId="26606"/>
          <ac:spMkLst>
            <pc:docMk/>
            <pc:sldMk cId="3138918260" sldId="335"/>
            <ac:spMk id="54" creationId="{66E54A31-B091-4774-BDD5-9F726783EAB8}"/>
          </ac:spMkLst>
        </pc:spChg>
        <pc:spChg chg="add">
          <ac:chgData name="Barbro Elisabeth Kvaal" userId="555251ed-484a-4a37-aad9-e8bf582dc81f" providerId="ADAL" clId="{A4A2A3A8-97CF-499D-9FE2-F89EA580DB84}" dt="2026-09-28T12:45:45.660" v="2101" actId="26606"/>
          <ac:spMkLst>
            <pc:docMk/>
            <pc:sldMk cId="3138918260" sldId="335"/>
            <ac:spMk id="58" creationId="{565909D0-D2D2-46A8-8332-49E6173A4B33}"/>
          </ac:spMkLst>
        </pc:spChg>
        <pc:graphicFrameChg chg="mod modGraphic">
          <ac:chgData name="Barbro Elisabeth Kvaal" userId="555251ed-484a-4a37-aad9-e8bf582dc81f" providerId="ADAL" clId="{A4A2A3A8-97CF-499D-9FE2-F89EA580DB84}" dt="2026-09-28T12:45:45.660" v="2101" actId="26606"/>
          <ac:graphicFrameMkLst>
            <pc:docMk/>
            <pc:sldMk cId="3138918260" sldId="335"/>
            <ac:graphicFrameMk id="47" creationId="{2F9F90DC-E7CF-727C-2F17-8C8FC5F82B12}"/>
          </ac:graphicFrameMkLst>
        </pc:graphicFrameChg>
        <pc:picChg chg="add">
          <ac:chgData name="Barbro Elisabeth Kvaal" userId="555251ed-484a-4a37-aad9-e8bf582dc81f" providerId="ADAL" clId="{A4A2A3A8-97CF-499D-9FE2-F89EA580DB84}" dt="2026-09-28T12:45:45.660" v="2101" actId="26606"/>
          <ac:picMkLst>
            <pc:docMk/>
            <pc:sldMk cId="3138918260" sldId="335"/>
            <ac:picMk id="62" creationId="{AFEA4BCF-1CF9-4959-A2D8-A97926D25B81}"/>
          </ac:picMkLst>
        </pc:picChg>
        <pc:cxnChg chg="add">
          <ac:chgData name="Barbro Elisabeth Kvaal" userId="555251ed-484a-4a37-aad9-e8bf582dc81f" providerId="ADAL" clId="{A4A2A3A8-97CF-499D-9FE2-F89EA580DB84}" dt="2026-09-28T12:45:45.660" v="2101" actId="26606"/>
          <ac:cxnSpMkLst>
            <pc:docMk/>
            <pc:sldMk cId="3138918260" sldId="335"/>
            <ac:cxnSpMk id="56" creationId="{424E0E46-9D8A-46BA-8EF9-FC43A7EE7AE7}"/>
          </ac:cxnSpMkLst>
        </pc:cxnChg>
        <pc:cxnChg chg="add">
          <ac:chgData name="Barbro Elisabeth Kvaal" userId="555251ed-484a-4a37-aad9-e8bf582dc81f" providerId="ADAL" clId="{A4A2A3A8-97CF-499D-9FE2-F89EA580DB84}" dt="2026-09-28T12:45:45.660" v="2101" actId="26606"/>
          <ac:cxnSpMkLst>
            <pc:docMk/>
            <pc:sldMk cId="3138918260" sldId="335"/>
            <ac:cxnSpMk id="60" creationId="{F3D2EAFB-E46A-4A8C-9E83-AF5286317C15}"/>
          </ac:cxnSpMkLst>
        </pc:cxnChg>
      </pc:sldChg>
      <pc:sldChg chg="addSp delSp modSp mod">
        <pc:chgData name="Barbro Elisabeth Kvaal" userId="555251ed-484a-4a37-aad9-e8bf582dc81f" providerId="ADAL" clId="{A4A2A3A8-97CF-499D-9FE2-F89EA580DB84}" dt="2026-09-28T12:25:12.553" v="2001" actId="26606"/>
        <pc:sldMkLst>
          <pc:docMk/>
          <pc:sldMk cId="1744098441" sldId="342"/>
        </pc:sldMkLst>
        <pc:spChg chg="mod">
          <ac:chgData name="Barbro Elisabeth Kvaal" userId="555251ed-484a-4a37-aad9-e8bf582dc81f" providerId="ADAL" clId="{A4A2A3A8-97CF-499D-9FE2-F89EA580DB84}" dt="2026-09-28T12:25:12.553" v="2001" actId="26606"/>
          <ac:spMkLst>
            <pc:docMk/>
            <pc:sldMk cId="1744098441" sldId="342"/>
            <ac:spMk id="2" creationId="{6EEA8467-AF66-4923-BB51-A08DF9A22C3D}"/>
          </ac:spMkLst>
        </pc:spChg>
        <pc:spChg chg="mod">
          <ac:chgData name="Barbro Elisabeth Kvaal" userId="555251ed-484a-4a37-aad9-e8bf582dc81f" providerId="ADAL" clId="{A4A2A3A8-97CF-499D-9FE2-F89EA580DB84}" dt="2026-09-28T12:25:12.553" v="2001" actId="26606"/>
          <ac:spMkLst>
            <pc:docMk/>
            <pc:sldMk cId="1744098441" sldId="342"/>
            <ac:spMk id="3" creationId="{A0DE48D4-3436-4250-ADE9-185D78FDF6D1}"/>
          </ac:spMkLst>
        </pc:spChg>
        <pc:spChg chg="mod">
          <ac:chgData name="Barbro Elisabeth Kvaal" userId="555251ed-484a-4a37-aad9-e8bf582dc81f" providerId="ADAL" clId="{A4A2A3A8-97CF-499D-9FE2-F89EA580DB84}" dt="2026-09-28T12:25:12.553" v="2001" actId="26606"/>
          <ac:spMkLst>
            <pc:docMk/>
            <pc:sldMk cId="1744098441" sldId="342"/>
            <ac:spMk id="6" creationId="{F764742D-3D0D-2280-768E-62AFCA3BD445}"/>
          </ac:spMkLst>
        </pc:spChg>
        <pc:spChg chg="add">
          <ac:chgData name="Barbro Elisabeth Kvaal" userId="555251ed-484a-4a37-aad9-e8bf582dc81f" providerId="ADAL" clId="{A4A2A3A8-97CF-499D-9FE2-F89EA580DB84}" dt="2026-09-28T12:25:12.553" v="2001" actId="26606"/>
          <ac:spMkLst>
            <pc:docMk/>
            <pc:sldMk cId="1744098441" sldId="342"/>
            <ac:spMk id="124" creationId="{C014BF94-4DFC-4A65-99BF-76277891EA04}"/>
          </ac:spMkLst>
        </pc:spChg>
        <pc:spChg chg="add">
          <ac:chgData name="Barbro Elisabeth Kvaal" userId="555251ed-484a-4a37-aad9-e8bf582dc81f" providerId="ADAL" clId="{A4A2A3A8-97CF-499D-9FE2-F89EA580DB84}" dt="2026-09-28T12:25:12.553" v="2001" actId="26606"/>
          <ac:spMkLst>
            <pc:docMk/>
            <pc:sldMk cId="1744098441" sldId="342"/>
            <ac:spMk id="126" creationId="{B255C7B1-10DA-4D61-B560-5E1F081B3472}"/>
          </ac:spMkLst>
        </pc:spChg>
        <pc:grpChg chg="del">
          <ac:chgData name="Barbro Elisabeth Kvaal" userId="555251ed-484a-4a37-aad9-e8bf582dc81f" providerId="ADAL" clId="{A4A2A3A8-97CF-499D-9FE2-F89EA580DB84}" dt="2026-09-28T12:25:12.553" v="2001" actId="26606"/>
          <ac:grpSpMkLst>
            <pc:docMk/>
            <pc:sldMk cId="1744098441" sldId="342"/>
            <ac:grpSpMk id="117" creationId="{8510A939-E01A-4807-AC73-4B77A1AEB4A6}"/>
          </ac:grpSpMkLst>
        </pc:grpChg>
        <pc:picChg chg="mod ord">
          <ac:chgData name="Barbro Elisabeth Kvaal" userId="555251ed-484a-4a37-aad9-e8bf582dc81f" providerId="ADAL" clId="{A4A2A3A8-97CF-499D-9FE2-F89EA580DB84}" dt="2026-09-28T12:25:12.553" v="2001" actId="26606"/>
          <ac:picMkLst>
            <pc:docMk/>
            <pc:sldMk cId="1744098441" sldId="342"/>
            <ac:picMk id="7" creationId="{11E669AC-0972-FE82-17C0-4983E041806C}"/>
          </ac:picMkLst>
        </pc:picChg>
        <pc:picChg chg="add">
          <ac:chgData name="Barbro Elisabeth Kvaal" userId="555251ed-484a-4a37-aad9-e8bf582dc81f" providerId="ADAL" clId="{A4A2A3A8-97CF-499D-9FE2-F89EA580DB84}" dt="2026-09-28T12:25:12.553" v="2001" actId="26606"/>
          <ac:picMkLst>
            <pc:docMk/>
            <pc:sldMk cId="1744098441" sldId="342"/>
            <ac:picMk id="128" creationId="{88C29B8B-A62C-43CE-92FF-12EAA1D01B53}"/>
          </ac:picMkLst>
        </pc:picChg>
        <pc:picChg chg="add">
          <ac:chgData name="Barbro Elisabeth Kvaal" userId="555251ed-484a-4a37-aad9-e8bf582dc81f" providerId="ADAL" clId="{A4A2A3A8-97CF-499D-9FE2-F89EA580DB84}" dt="2026-09-28T12:25:12.553" v="2001" actId="26606"/>
          <ac:picMkLst>
            <pc:docMk/>
            <pc:sldMk cId="1744098441" sldId="342"/>
            <ac:picMk id="130" creationId="{F873EA42-E9E9-4806-A9F6-1718BE38B727}"/>
          </ac:picMkLst>
        </pc:picChg>
        <pc:cxnChg chg="add">
          <ac:chgData name="Barbro Elisabeth Kvaal" userId="555251ed-484a-4a37-aad9-e8bf582dc81f" providerId="ADAL" clId="{A4A2A3A8-97CF-499D-9FE2-F89EA580DB84}" dt="2026-09-28T12:25:12.553" v="2001" actId="26606"/>
          <ac:cxnSpMkLst>
            <pc:docMk/>
            <pc:sldMk cId="1744098441" sldId="342"/>
            <ac:cxnSpMk id="132" creationId="{A99D5523-0BC8-4D5A-871C-69C0725E7363}"/>
          </ac:cxnSpMkLst>
        </pc:cxnChg>
      </pc:sldChg>
      <pc:sldChg chg="modSp mod">
        <pc:chgData name="Barbro Elisabeth Kvaal" userId="555251ed-484a-4a37-aad9-e8bf582dc81f" providerId="ADAL" clId="{A4A2A3A8-97CF-499D-9FE2-F89EA580DB84}" dt="2026-09-29T06:58:24.848" v="2103" actId="20577"/>
        <pc:sldMkLst>
          <pc:docMk/>
          <pc:sldMk cId="1104519569" sldId="349"/>
        </pc:sldMkLst>
        <pc:spChg chg="mod">
          <ac:chgData name="Barbro Elisabeth Kvaal" userId="555251ed-484a-4a37-aad9-e8bf582dc81f" providerId="ADAL" clId="{A4A2A3A8-97CF-499D-9FE2-F89EA580DB84}" dt="2026-09-29T06:58:24.848" v="2103" actId="20577"/>
          <ac:spMkLst>
            <pc:docMk/>
            <pc:sldMk cId="1104519569" sldId="349"/>
            <ac:spMk id="156" creationId="{860A03CB-AFCF-6230-D88C-00C2D306D0CC}"/>
          </ac:spMkLst>
        </pc:spChg>
      </pc:sldChg>
      <pc:sldChg chg="addSp delSp modSp mod">
        <pc:chgData name="Barbro Elisabeth Kvaal" userId="555251ed-484a-4a37-aad9-e8bf582dc81f" providerId="ADAL" clId="{A4A2A3A8-97CF-499D-9FE2-F89EA580DB84}" dt="2026-09-28T12:31:49.234" v="2031" actId="20577"/>
        <pc:sldMkLst>
          <pc:docMk/>
          <pc:sldMk cId="1444520771" sldId="358"/>
        </pc:sldMkLst>
        <pc:spChg chg="mod">
          <ac:chgData name="Barbro Elisabeth Kvaal" userId="555251ed-484a-4a37-aad9-e8bf582dc81f" providerId="ADAL" clId="{A4A2A3A8-97CF-499D-9FE2-F89EA580DB84}" dt="2026-09-15T12:18:29.572" v="1608" actId="26606"/>
          <ac:spMkLst>
            <pc:docMk/>
            <pc:sldMk cId="1444520771" sldId="358"/>
            <ac:spMk id="2" creationId="{BBC8F2E1-7565-A297-CC0C-493CE91FB436}"/>
          </ac:spMkLst>
        </pc:spChg>
        <pc:spChg chg="mod">
          <ac:chgData name="Barbro Elisabeth Kvaal" userId="555251ed-484a-4a37-aad9-e8bf582dc81f" providerId="ADAL" clId="{A4A2A3A8-97CF-499D-9FE2-F89EA580DB84}" dt="2026-09-28T12:31:49.234" v="2031" actId="20577"/>
          <ac:spMkLst>
            <pc:docMk/>
            <pc:sldMk cId="1444520771" sldId="358"/>
            <ac:spMk id="6" creationId="{1B5014D3-BC94-4125-F0D0-2C07F3DBFA8A}"/>
          </ac:spMkLst>
        </pc:spChg>
        <pc:spChg chg="mod">
          <ac:chgData name="Barbro Elisabeth Kvaal" userId="555251ed-484a-4a37-aad9-e8bf582dc81f" providerId="ADAL" clId="{A4A2A3A8-97CF-499D-9FE2-F89EA580DB84}" dt="2026-09-15T12:18:29.572" v="1608" actId="26606"/>
          <ac:spMkLst>
            <pc:docMk/>
            <pc:sldMk cId="1444520771" sldId="358"/>
            <ac:spMk id="7" creationId="{60EC2605-B6D4-0915-4513-4E03641EDDE5}"/>
          </ac:spMkLst>
        </pc:spChg>
        <pc:spChg chg="add">
          <ac:chgData name="Barbro Elisabeth Kvaal" userId="555251ed-484a-4a37-aad9-e8bf582dc81f" providerId="ADAL" clId="{A4A2A3A8-97CF-499D-9FE2-F89EA580DB84}" dt="2026-09-15T12:18:29.572" v="1608" actId="26606"/>
          <ac:spMkLst>
            <pc:docMk/>
            <pc:sldMk cId="1444520771" sldId="358"/>
            <ac:spMk id="59" creationId="{50B488F5-9CE4-4346-B22F-600286ED4D8F}"/>
          </ac:spMkLst>
        </pc:spChg>
        <pc:spChg chg="add">
          <ac:chgData name="Barbro Elisabeth Kvaal" userId="555251ed-484a-4a37-aad9-e8bf582dc81f" providerId="ADAL" clId="{A4A2A3A8-97CF-499D-9FE2-F89EA580DB84}" dt="2026-09-15T12:18:29.572" v="1608" actId="26606"/>
          <ac:spMkLst>
            <pc:docMk/>
            <pc:sldMk cId="1444520771" sldId="358"/>
            <ac:spMk id="65" creationId="{7FEE97DD-2CB6-41D4-9F34-E64E3274DFCE}"/>
          </ac:spMkLst>
        </pc:spChg>
        <pc:spChg chg="add">
          <ac:chgData name="Barbro Elisabeth Kvaal" userId="555251ed-484a-4a37-aad9-e8bf582dc81f" providerId="ADAL" clId="{A4A2A3A8-97CF-499D-9FE2-F89EA580DB84}" dt="2026-09-15T12:18:29.572" v="1608" actId="26606"/>
          <ac:spMkLst>
            <pc:docMk/>
            <pc:sldMk cId="1444520771" sldId="358"/>
            <ac:spMk id="67" creationId="{9A305388-3EDD-428F-9929-76B2B25B5A81}"/>
          </ac:spMkLst>
        </pc:spChg>
        <pc:picChg chg="add">
          <ac:chgData name="Barbro Elisabeth Kvaal" userId="555251ed-484a-4a37-aad9-e8bf582dc81f" providerId="ADAL" clId="{A4A2A3A8-97CF-499D-9FE2-F89EA580DB84}" dt="2026-09-15T12:18:29.572" v="1608" actId="26606"/>
          <ac:picMkLst>
            <pc:docMk/>
            <pc:sldMk cId="1444520771" sldId="358"/>
            <ac:picMk id="69" creationId="{E3FFB7F1-B6BA-4C8E-8057-6D4A18A85CDC}"/>
          </ac:picMkLst>
        </pc:picChg>
      </pc:sldChg>
      <pc:sldChg chg="addSp delSp modSp mod setBg setClrOvrMap">
        <pc:chgData name="Barbro Elisabeth Kvaal" userId="555251ed-484a-4a37-aad9-e8bf582dc81f" providerId="ADAL" clId="{A4A2A3A8-97CF-499D-9FE2-F89EA580DB84}" dt="2026-09-28T12:23:47.110" v="1999" actId="26606"/>
        <pc:sldMkLst>
          <pc:docMk/>
          <pc:sldMk cId="166948797" sldId="359"/>
        </pc:sldMkLst>
        <pc:spChg chg="mod">
          <ac:chgData name="Barbro Elisabeth Kvaal" userId="555251ed-484a-4a37-aad9-e8bf582dc81f" providerId="ADAL" clId="{A4A2A3A8-97CF-499D-9FE2-F89EA580DB84}" dt="2026-09-28T12:23:47.110" v="1999" actId="26606"/>
          <ac:spMkLst>
            <pc:docMk/>
            <pc:sldMk cId="166948797" sldId="359"/>
            <ac:spMk id="2" creationId="{5243B399-AA61-65B2-547D-19A690F5A898}"/>
          </ac:spMkLst>
        </pc:spChg>
        <pc:spChg chg="mod">
          <ac:chgData name="Barbro Elisabeth Kvaal" userId="555251ed-484a-4a37-aad9-e8bf582dc81f" providerId="ADAL" clId="{A4A2A3A8-97CF-499D-9FE2-F89EA580DB84}" dt="2026-09-28T12:23:47.110" v="1999" actId="26606"/>
          <ac:spMkLst>
            <pc:docMk/>
            <pc:sldMk cId="166948797" sldId="359"/>
            <ac:spMk id="3" creationId="{1F2488C5-7DF5-9661-C958-FAA84214F71B}"/>
          </ac:spMkLst>
        </pc:spChg>
        <pc:spChg chg="mod">
          <ac:chgData name="Barbro Elisabeth Kvaal" userId="555251ed-484a-4a37-aad9-e8bf582dc81f" providerId="ADAL" clId="{A4A2A3A8-97CF-499D-9FE2-F89EA580DB84}" dt="2026-09-28T12:23:47.110" v="1999" actId="26606"/>
          <ac:spMkLst>
            <pc:docMk/>
            <pc:sldMk cId="166948797" sldId="359"/>
            <ac:spMk id="6" creationId="{45FC764B-78A9-55E2-D345-9FE7688263AE}"/>
          </ac:spMkLst>
        </pc:spChg>
        <pc:spChg chg="add del">
          <ac:chgData name="Barbro Elisabeth Kvaal" userId="555251ed-484a-4a37-aad9-e8bf582dc81f" providerId="ADAL" clId="{A4A2A3A8-97CF-499D-9FE2-F89EA580DB84}" dt="2026-09-28T12:23:47.110" v="1999" actId="26606"/>
          <ac:spMkLst>
            <pc:docMk/>
            <pc:sldMk cId="166948797" sldId="359"/>
            <ac:spMk id="149" creationId="{C6870151-9189-4C3A-8379-EF3D95827A0A}"/>
          </ac:spMkLst>
        </pc:spChg>
        <pc:spChg chg="add del">
          <ac:chgData name="Barbro Elisabeth Kvaal" userId="555251ed-484a-4a37-aad9-e8bf582dc81f" providerId="ADAL" clId="{A4A2A3A8-97CF-499D-9FE2-F89EA580DB84}" dt="2026-09-28T12:23:47.110" v="1999" actId="26606"/>
          <ac:spMkLst>
            <pc:docMk/>
            <pc:sldMk cId="166948797" sldId="359"/>
            <ac:spMk id="151" creationId="{123EA69C-102A-4DD0-9547-05DCD271D159}"/>
          </ac:spMkLst>
        </pc:spChg>
        <pc:spChg chg="add del">
          <ac:chgData name="Barbro Elisabeth Kvaal" userId="555251ed-484a-4a37-aad9-e8bf582dc81f" providerId="ADAL" clId="{A4A2A3A8-97CF-499D-9FE2-F89EA580DB84}" dt="2026-09-28T12:23:47.110" v="1999" actId="26606"/>
          <ac:spMkLst>
            <pc:docMk/>
            <pc:sldMk cId="166948797" sldId="359"/>
            <ac:spMk id="153" creationId="{6A862265-5CA3-4C40-8582-7534C3B03C2A}"/>
          </ac:spMkLst>
        </pc:spChg>
        <pc:spChg chg="add del">
          <ac:chgData name="Barbro Elisabeth Kvaal" userId="555251ed-484a-4a37-aad9-e8bf582dc81f" providerId="ADAL" clId="{A4A2A3A8-97CF-499D-9FE2-F89EA580DB84}" dt="2026-09-28T12:23:47.110" v="1999" actId="26606"/>
          <ac:spMkLst>
            <pc:docMk/>
            <pc:sldMk cId="166948797" sldId="359"/>
            <ac:spMk id="155" creationId="{600EF80B-0391-4082-9AF5-F15B091B4CE9}"/>
          </ac:spMkLst>
        </pc:spChg>
        <pc:spChg chg="add del">
          <ac:chgData name="Barbro Elisabeth Kvaal" userId="555251ed-484a-4a37-aad9-e8bf582dc81f" providerId="ADAL" clId="{A4A2A3A8-97CF-499D-9FE2-F89EA580DB84}" dt="2026-09-28T12:23:47.110" v="1999" actId="26606"/>
          <ac:spMkLst>
            <pc:docMk/>
            <pc:sldMk cId="166948797" sldId="359"/>
            <ac:spMk id="159" creationId="{3FBF03E8-C602-4192-9C52-F84B29FDCC88}"/>
          </ac:spMkLst>
        </pc:spChg>
        <pc:spChg chg="add del">
          <ac:chgData name="Barbro Elisabeth Kvaal" userId="555251ed-484a-4a37-aad9-e8bf582dc81f" providerId="ADAL" clId="{A4A2A3A8-97CF-499D-9FE2-F89EA580DB84}" dt="2026-09-28T12:23:47.087" v="1998" actId="26606"/>
          <ac:spMkLst>
            <pc:docMk/>
            <pc:sldMk cId="166948797" sldId="359"/>
            <ac:spMk id="164" creationId="{4B92518F-3454-456E-82E9-0FDE0CEC7D40}"/>
          </ac:spMkLst>
        </pc:spChg>
        <pc:spChg chg="add del">
          <ac:chgData name="Barbro Elisabeth Kvaal" userId="555251ed-484a-4a37-aad9-e8bf582dc81f" providerId="ADAL" clId="{A4A2A3A8-97CF-499D-9FE2-F89EA580DB84}" dt="2026-09-28T12:23:47.087" v="1998" actId="26606"/>
          <ac:spMkLst>
            <pc:docMk/>
            <pc:sldMk cId="166948797" sldId="359"/>
            <ac:spMk id="166" creationId="{944D1CC5-3F9D-4974-B770-5EDCFF589782}"/>
          </ac:spMkLst>
        </pc:spChg>
        <pc:spChg chg="add">
          <ac:chgData name="Barbro Elisabeth Kvaal" userId="555251ed-484a-4a37-aad9-e8bf582dc81f" providerId="ADAL" clId="{A4A2A3A8-97CF-499D-9FE2-F89EA580DB84}" dt="2026-09-28T12:23:47.110" v="1999" actId="26606"/>
          <ac:spMkLst>
            <pc:docMk/>
            <pc:sldMk cId="166948797" sldId="359"/>
            <ac:spMk id="174" creationId="{C014BF94-4DFC-4A65-99BF-76277891EA04}"/>
          </ac:spMkLst>
        </pc:spChg>
        <pc:spChg chg="add">
          <ac:chgData name="Barbro Elisabeth Kvaal" userId="555251ed-484a-4a37-aad9-e8bf582dc81f" providerId="ADAL" clId="{A4A2A3A8-97CF-499D-9FE2-F89EA580DB84}" dt="2026-09-28T12:23:47.110" v="1999" actId="26606"/>
          <ac:spMkLst>
            <pc:docMk/>
            <pc:sldMk cId="166948797" sldId="359"/>
            <ac:spMk id="175" creationId="{B255C7B1-10DA-4D61-B560-5E1F081B3472}"/>
          </ac:spMkLst>
        </pc:spChg>
      </pc:sldChg>
      <pc:sldChg chg="addSp delSp modSp mod setBg modAnim">
        <pc:chgData name="Barbro Elisabeth Kvaal" userId="555251ed-484a-4a37-aad9-e8bf582dc81f" providerId="ADAL" clId="{A4A2A3A8-97CF-499D-9FE2-F89EA580DB84}" dt="2026-09-02T08:44:15.784" v="1429" actId="20577"/>
        <pc:sldMkLst>
          <pc:docMk/>
          <pc:sldMk cId="2099342424" sldId="360"/>
        </pc:sldMkLst>
        <pc:spChg chg="mod">
          <ac:chgData name="Barbro Elisabeth Kvaal" userId="555251ed-484a-4a37-aad9-e8bf582dc81f" providerId="ADAL" clId="{A4A2A3A8-97CF-499D-9FE2-F89EA580DB84}" dt="2026-09-02T08:43:47.872" v="1365" actId="20577"/>
          <ac:spMkLst>
            <pc:docMk/>
            <pc:sldMk cId="2099342424" sldId="360"/>
            <ac:spMk id="2" creationId="{06F19C1C-E363-4557-56B4-2627925E7B49}"/>
          </ac:spMkLst>
        </pc:spChg>
        <pc:spChg chg="mod">
          <ac:chgData name="Barbro Elisabeth Kvaal" userId="555251ed-484a-4a37-aad9-e8bf582dc81f" providerId="ADAL" clId="{A4A2A3A8-97CF-499D-9FE2-F89EA580DB84}" dt="2026-09-02T08:44:15.784" v="1429" actId="20577"/>
          <ac:spMkLst>
            <pc:docMk/>
            <pc:sldMk cId="2099342424" sldId="360"/>
            <ac:spMk id="3" creationId="{9B1E55F7-8B9F-EE2D-E569-87C92425F479}"/>
          </ac:spMkLst>
        </pc:spChg>
      </pc:sldChg>
      <pc:sldChg chg="addSp delSp modSp mod">
        <pc:chgData name="Barbro Elisabeth Kvaal" userId="555251ed-484a-4a37-aad9-e8bf582dc81f" providerId="ADAL" clId="{A4A2A3A8-97CF-499D-9FE2-F89EA580DB84}" dt="2026-09-15T12:18:38.609" v="1609" actId="26606"/>
        <pc:sldMkLst>
          <pc:docMk/>
          <pc:sldMk cId="583254240" sldId="363"/>
        </pc:sldMkLst>
        <pc:spChg chg="mod">
          <ac:chgData name="Barbro Elisabeth Kvaal" userId="555251ed-484a-4a37-aad9-e8bf582dc81f" providerId="ADAL" clId="{A4A2A3A8-97CF-499D-9FE2-F89EA580DB84}" dt="2026-09-15T12:18:38.609" v="1609" actId="26606"/>
          <ac:spMkLst>
            <pc:docMk/>
            <pc:sldMk cId="583254240" sldId="363"/>
            <ac:spMk id="4" creationId="{29EA2B0A-0BF1-97CE-30DC-C9534B51ECAC}"/>
          </ac:spMkLst>
        </pc:spChg>
        <pc:spChg chg="mod">
          <ac:chgData name="Barbro Elisabeth Kvaal" userId="555251ed-484a-4a37-aad9-e8bf582dc81f" providerId="ADAL" clId="{A4A2A3A8-97CF-499D-9FE2-F89EA580DB84}" dt="2026-09-15T12:18:38.609" v="1609" actId="26606"/>
          <ac:spMkLst>
            <pc:docMk/>
            <pc:sldMk cId="583254240" sldId="363"/>
            <ac:spMk id="7" creationId="{E81B686A-EE61-D0DF-D4E0-4AB410C90AE7}"/>
          </ac:spMkLst>
        </pc:spChg>
        <pc:spChg chg="mod">
          <ac:chgData name="Barbro Elisabeth Kvaal" userId="555251ed-484a-4a37-aad9-e8bf582dc81f" providerId="ADAL" clId="{A4A2A3A8-97CF-499D-9FE2-F89EA580DB84}" dt="2026-09-15T12:18:38.609" v="1609" actId="26606"/>
          <ac:spMkLst>
            <pc:docMk/>
            <pc:sldMk cId="583254240" sldId="363"/>
            <ac:spMk id="351" creationId="{2C7023BA-F8E1-065A-CB80-3D0D8ED3083A}"/>
          </ac:spMkLst>
        </pc:spChg>
        <pc:spChg chg="add">
          <ac:chgData name="Barbro Elisabeth Kvaal" userId="555251ed-484a-4a37-aad9-e8bf582dc81f" providerId="ADAL" clId="{A4A2A3A8-97CF-499D-9FE2-F89EA580DB84}" dt="2026-09-15T12:18:38.609" v="1609" actId="26606"/>
          <ac:spMkLst>
            <pc:docMk/>
            <pc:sldMk cId="583254240" sldId="363"/>
            <ac:spMk id="442" creationId="{50B488F5-9CE4-4346-B22F-600286ED4D8F}"/>
          </ac:spMkLst>
        </pc:spChg>
        <pc:spChg chg="add">
          <ac:chgData name="Barbro Elisabeth Kvaal" userId="555251ed-484a-4a37-aad9-e8bf582dc81f" providerId="ADAL" clId="{A4A2A3A8-97CF-499D-9FE2-F89EA580DB84}" dt="2026-09-15T12:18:38.609" v="1609" actId="26606"/>
          <ac:spMkLst>
            <pc:docMk/>
            <pc:sldMk cId="583254240" sldId="363"/>
            <ac:spMk id="448" creationId="{7FEE97DD-2CB6-41D4-9F34-E64E3274DFCE}"/>
          </ac:spMkLst>
        </pc:spChg>
        <pc:spChg chg="add">
          <ac:chgData name="Barbro Elisabeth Kvaal" userId="555251ed-484a-4a37-aad9-e8bf582dc81f" providerId="ADAL" clId="{A4A2A3A8-97CF-499D-9FE2-F89EA580DB84}" dt="2026-09-15T12:18:38.609" v="1609" actId="26606"/>
          <ac:spMkLst>
            <pc:docMk/>
            <pc:sldMk cId="583254240" sldId="363"/>
            <ac:spMk id="450" creationId="{9A305388-3EDD-428F-9929-76B2B25B5A81}"/>
          </ac:spMkLst>
        </pc:spChg>
      </pc:sldChg>
      <pc:sldChg chg="addSp delSp modSp mod">
        <pc:chgData name="Barbro Elisabeth Kvaal" userId="555251ed-484a-4a37-aad9-e8bf582dc81f" providerId="ADAL" clId="{A4A2A3A8-97CF-499D-9FE2-F89EA580DB84}" dt="2026-09-28T12:33:11.741" v="2037" actId="26606"/>
        <pc:sldMkLst>
          <pc:docMk/>
          <pc:sldMk cId="2603956896" sldId="365"/>
        </pc:sldMkLst>
        <pc:spChg chg="mod">
          <ac:chgData name="Barbro Elisabeth Kvaal" userId="555251ed-484a-4a37-aad9-e8bf582dc81f" providerId="ADAL" clId="{A4A2A3A8-97CF-499D-9FE2-F89EA580DB84}" dt="2026-09-28T12:33:11.741" v="2037" actId="26606"/>
          <ac:spMkLst>
            <pc:docMk/>
            <pc:sldMk cId="2603956896" sldId="365"/>
            <ac:spMk id="2" creationId="{3CD95693-AF1C-3DEF-7AD9-558C10934DFF}"/>
          </ac:spMkLst>
        </pc:spChg>
        <pc:spChg chg="mod">
          <ac:chgData name="Barbro Elisabeth Kvaal" userId="555251ed-484a-4a37-aad9-e8bf582dc81f" providerId="ADAL" clId="{A4A2A3A8-97CF-499D-9FE2-F89EA580DB84}" dt="2026-09-28T12:33:11.741" v="2037" actId="26606"/>
          <ac:spMkLst>
            <pc:docMk/>
            <pc:sldMk cId="2603956896" sldId="365"/>
            <ac:spMk id="3" creationId="{91CD40FB-45D5-2A9C-9277-7B94E9F720F4}"/>
          </ac:spMkLst>
        </pc:spChg>
        <pc:spChg chg="mod">
          <ac:chgData name="Barbro Elisabeth Kvaal" userId="555251ed-484a-4a37-aad9-e8bf582dc81f" providerId="ADAL" clId="{A4A2A3A8-97CF-499D-9FE2-F89EA580DB84}" dt="2026-09-28T12:33:11.741" v="2037" actId="26606"/>
          <ac:spMkLst>
            <pc:docMk/>
            <pc:sldMk cId="2603956896" sldId="365"/>
            <ac:spMk id="4" creationId="{56DD2820-87D6-35FF-E402-8980B6978FBD}"/>
          </ac:spMkLst>
        </pc:spChg>
        <pc:spChg chg="add del">
          <ac:chgData name="Barbro Elisabeth Kvaal" userId="555251ed-484a-4a37-aad9-e8bf582dc81f" providerId="ADAL" clId="{A4A2A3A8-97CF-499D-9FE2-F89EA580DB84}" dt="2026-09-28T12:33:11.741" v="2037" actId="26606"/>
          <ac:spMkLst>
            <pc:docMk/>
            <pc:sldMk cId="2603956896" sldId="365"/>
            <ac:spMk id="226" creationId="{50B488F5-9CE4-4346-B22F-600286ED4D8F}"/>
          </ac:spMkLst>
        </pc:spChg>
        <pc:spChg chg="add del">
          <ac:chgData name="Barbro Elisabeth Kvaal" userId="555251ed-484a-4a37-aad9-e8bf582dc81f" providerId="ADAL" clId="{A4A2A3A8-97CF-499D-9FE2-F89EA580DB84}" dt="2026-09-28T12:33:11.741" v="2037" actId="26606"/>
          <ac:spMkLst>
            <pc:docMk/>
            <pc:sldMk cId="2603956896" sldId="365"/>
            <ac:spMk id="232" creationId="{7FEE97DD-2CB6-41D4-9F34-E64E3274DFCE}"/>
          </ac:spMkLst>
        </pc:spChg>
        <pc:spChg chg="add del">
          <ac:chgData name="Barbro Elisabeth Kvaal" userId="555251ed-484a-4a37-aad9-e8bf582dc81f" providerId="ADAL" clId="{A4A2A3A8-97CF-499D-9FE2-F89EA580DB84}" dt="2026-09-28T12:33:11.741" v="2037" actId="26606"/>
          <ac:spMkLst>
            <pc:docMk/>
            <pc:sldMk cId="2603956896" sldId="365"/>
            <ac:spMk id="234" creationId="{9A305388-3EDD-428F-9929-76B2B25B5A81}"/>
          </ac:spMkLst>
        </pc:spChg>
        <pc:spChg chg="add">
          <ac:chgData name="Barbro Elisabeth Kvaal" userId="555251ed-484a-4a37-aad9-e8bf582dc81f" providerId="ADAL" clId="{A4A2A3A8-97CF-499D-9FE2-F89EA580DB84}" dt="2026-09-28T12:33:11.741" v="2037" actId="26606"/>
          <ac:spMkLst>
            <pc:docMk/>
            <pc:sldMk cId="2603956896" sldId="365"/>
            <ac:spMk id="247" creationId="{50B488F5-9CE4-4346-B22F-600286ED4D8F}"/>
          </ac:spMkLst>
        </pc:spChg>
        <pc:spChg chg="add">
          <ac:chgData name="Barbro Elisabeth Kvaal" userId="555251ed-484a-4a37-aad9-e8bf582dc81f" providerId="ADAL" clId="{A4A2A3A8-97CF-499D-9FE2-F89EA580DB84}" dt="2026-09-28T12:33:11.741" v="2037" actId="26606"/>
          <ac:spMkLst>
            <pc:docMk/>
            <pc:sldMk cId="2603956896" sldId="365"/>
            <ac:spMk id="253" creationId="{C014BF94-4DFC-4A65-99BF-76277891EA04}"/>
          </ac:spMkLst>
        </pc:spChg>
        <pc:spChg chg="add">
          <ac:chgData name="Barbro Elisabeth Kvaal" userId="555251ed-484a-4a37-aad9-e8bf582dc81f" providerId="ADAL" clId="{A4A2A3A8-97CF-499D-9FE2-F89EA580DB84}" dt="2026-09-28T12:33:11.741" v="2037" actId="26606"/>
          <ac:spMkLst>
            <pc:docMk/>
            <pc:sldMk cId="2603956896" sldId="365"/>
            <ac:spMk id="255" creationId="{B255C7B1-10DA-4D61-B560-5E1F081B3472}"/>
          </ac:spMkLst>
        </pc:spChg>
        <pc:picChg chg="mod ord">
          <ac:chgData name="Barbro Elisabeth Kvaal" userId="555251ed-484a-4a37-aad9-e8bf582dc81f" providerId="ADAL" clId="{A4A2A3A8-97CF-499D-9FE2-F89EA580DB84}" dt="2026-09-28T12:33:11.741" v="2037" actId="26606"/>
          <ac:picMkLst>
            <pc:docMk/>
            <pc:sldMk cId="2603956896" sldId="365"/>
            <ac:picMk id="8" creationId="{92E355C9-BAFF-6B41-70E6-CA7887158AE9}"/>
          </ac:picMkLst>
        </pc:picChg>
      </pc:sldChg>
      <pc:sldChg chg="addSp delSp modSp mod">
        <pc:chgData name="Barbro Elisabeth Kvaal" userId="555251ed-484a-4a37-aad9-e8bf582dc81f" providerId="ADAL" clId="{A4A2A3A8-97CF-499D-9FE2-F89EA580DB84}" dt="2026-09-28T12:33:59.037" v="2040" actId="26606"/>
        <pc:sldMkLst>
          <pc:docMk/>
          <pc:sldMk cId="770799898" sldId="366"/>
        </pc:sldMkLst>
        <pc:spChg chg="mod ord">
          <ac:chgData name="Barbro Elisabeth Kvaal" userId="555251ed-484a-4a37-aad9-e8bf582dc81f" providerId="ADAL" clId="{A4A2A3A8-97CF-499D-9FE2-F89EA580DB84}" dt="2026-09-28T12:33:59.037" v="2040" actId="26606"/>
          <ac:spMkLst>
            <pc:docMk/>
            <pc:sldMk cId="770799898" sldId="366"/>
            <ac:spMk id="2" creationId="{2DD2573F-9A53-CA00-5688-21BF6B81A108}"/>
          </ac:spMkLst>
        </pc:spChg>
        <pc:spChg chg="mod ord">
          <ac:chgData name="Barbro Elisabeth Kvaal" userId="555251ed-484a-4a37-aad9-e8bf582dc81f" providerId="ADAL" clId="{A4A2A3A8-97CF-499D-9FE2-F89EA580DB84}" dt="2026-09-28T12:33:59.037" v="2040" actId="26606"/>
          <ac:spMkLst>
            <pc:docMk/>
            <pc:sldMk cId="770799898" sldId="366"/>
            <ac:spMk id="7" creationId="{FED4145A-632A-7591-9A91-7DB8BC414E82}"/>
          </ac:spMkLst>
        </pc:spChg>
        <pc:spChg chg="mod">
          <ac:chgData name="Barbro Elisabeth Kvaal" userId="555251ed-484a-4a37-aad9-e8bf582dc81f" providerId="ADAL" clId="{A4A2A3A8-97CF-499D-9FE2-F89EA580DB84}" dt="2026-09-28T12:33:59.037" v="2040" actId="26606"/>
          <ac:spMkLst>
            <pc:docMk/>
            <pc:sldMk cId="770799898" sldId="366"/>
            <ac:spMk id="8" creationId="{FA8107EF-794A-7E76-FE5B-92C522C5F0F7}"/>
          </ac:spMkLst>
        </pc:spChg>
        <pc:spChg chg="add del">
          <ac:chgData name="Barbro Elisabeth Kvaal" userId="555251ed-484a-4a37-aad9-e8bf582dc81f" providerId="ADAL" clId="{A4A2A3A8-97CF-499D-9FE2-F89EA580DB84}" dt="2026-09-28T12:33:59.037" v="2040" actId="26606"/>
          <ac:spMkLst>
            <pc:docMk/>
            <pc:sldMk cId="770799898" sldId="366"/>
            <ac:spMk id="1159" creationId="{50F21DC9-D0AC-495C-8CC8-D5DDF8C11C22}"/>
          </ac:spMkLst>
        </pc:spChg>
        <pc:spChg chg="add del">
          <ac:chgData name="Barbro Elisabeth Kvaal" userId="555251ed-484a-4a37-aad9-e8bf582dc81f" providerId="ADAL" clId="{A4A2A3A8-97CF-499D-9FE2-F89EA580DB84}" dt="2026-09-28T12:33:59.037" v="2040" actId="26606"/>
          <ac:spMkLst>
            <pc:docMk/>
            <pc:sldMk cId="770799898" sldId="366"/>
            <ac:spMk id="1165" creationId="{E5BFA26E-489A-4B7D-886F-E987CE38EA8E}"/>
          </ac:spMkLst>
        </pc:spChg>
        <pc:spChg chg="add del">
          <ac:chgData name="Barbro Elisabeth Kvaal" userId="555251ed-484a-4a37-aad9-e8bf582dc81f" providerId="ADAL" clId="{A4A2A3A8-97CF-499D-9FE2-F89EA580DB84}" dt="2026-09-28T12:33:59.037" v="2040" actId="26606"/>
          <ac:spMkLst>
            <pc:docMk/>
            <pc:sldMk cId="770799898" sldId="366"/>
            <ac:spMk id="1167" creationId="{05AFFBBB-C5BF-4216-831E-944F8EA42DCD}"/>
          </ac:spMkLst>
        </pc:spChg>
        <pc:spChg chg="add del">
          <ac:chgData name="Barbro Elisabeth Kvaal" userId="555251ed-484a-4a37-aad9-e8bf582dc81f" providerId="ADAL" clId="{A4A2A3A8-97CF-499D-9FE2-F89EA580DB84}" dt="2026-09-28T12:33:59.021" v="2039" actId="26606"/>
          <ac:spMkLst>
            <pc:docMk/>
            <pc:sldMk cId="770799898" sldId="366"/>
            <ac:spMk id="1184" creationId="{50F21DC9-D0AC-495C-8CC8-D5DDF8C11C22}"/>
          </ac:spMkLst>
        </pc:spChg>
        <pc:spChg chg="add del">
          <ac:chgData name="Barbro Elisabeth Kvaal" userId="555251ed-484a-4a37-aad9-e8bf582dc81f" providerId="ADAL" clId="{A4A2A3A8-97CF-499D-9FE2-F89EA580DB84}" dt="2026-09-28T12:33:59.021" v="2039" actId="26606"/>
          <ac:spMkLst>
            <pc:docMk/>
            <pc:sldMk cId="770799898" sldId="366"/>
            <ac:spMk id="1190" creationId="{683CECF1-343D-4CCE-81D8-FC14A12A7A86}"/>
          </ac:spMkLst>
        </pc:spChg>
        <pc:spChg chg="add del">
          <ac:chgData name="Barbro Elisabeth Kvaal" userId="555251ed-484a-4a37-aad9-e8bf582dc81f" providerId="ADAL" clId="{A4A2A3A8-97CF-499D-9FE2-F89EA580DB84}" dt="2026-09-28T12:33:59.021" v="2039" actId="26606"/>
          <ac:spMkLst>
            <pc:docMk/>
            <pc:sldMk cId="770799898" sldId="366"/>
            <ac:spMk id="1192" creationId="{4D8C8DD9-12AA-4935-A6DE-05EACDADDDEE}"/>
          </ac:spMkLst>
        </pc:spChg>
        <pc:spChg chg="add">
          <ac:chgData name="Barbro Elisabeth Kvaal" userId="555251ed-484a-4a37-aad9-e8bf582dc81f" providerId="ADAL" clId="{A4A2A3A8-97CF-499D-9FE2-F89EA580DB84}" dt="2026-09-28T12:33:59.037" v="2040" actId="26606"/>
          <ac:spMkLst>
            <pc:docMk/>
            <pc:sldMk cId="770799898" sldId="366"/>
            <ac:spMk id="1205" creationId="{50F21DC9-D0AC-495C-8CC8-D5DDF8C11C22}"/>
          </ac:spMkLst>
        </pc:spChg>
        <pc:spChg chg="add">
          <ac:chgData name="Barbro Elisabeth Kvaal" userId="555251ed-484a-4a37-aad9-e8bf582dc81f" providerId="ADAL" clId="{A4A2A3A8-97CF-499D-9FE2-F89EA580DB84}" dt="2026-09-28T12:33:59.037" v="2040" actId="26606"/>
          <ac:spMkLst>
            <pc:docMk/>
            <pc:sldMk cId="770799898" sldId="366"/>
            <ac:spMk id="1208" creationId="{B4211733-C0C2-45A1-92E9-0BAECCB06D06}"/>
          </ac:spMkLst>
        </pc:spChg>
        <pc:picChg chg="mod">
          <ac:chgData name="Barbro Elisabeth Kvaal" userId="555251ed-484a-4a37-aad9-e8bf582dc81f" providerId="ADAL" clId="{A4A2A3A8-97CF-499D-9FE2-F89EA580DB84}" dt="2026-09-28T12:33:59.037" v="2040" actId="26606"/>
          <ac:picMkLst>
            <pc:docMk/>
            <pc:sldMk cId="770799898" sldId="366"/>
            <ac:picMk id="1026" creationId="{834E93A3-BB0D-5097-E1E6-22FF17C8DB16}"/>
          </ac:picMkLst>
        </pc:picChg>
        <pc:picChg chg="add del">
          <ac:chgData name="Barbro Elisabeth Kvaal" userId="555251ed-484a-4a37-aad9-e8bf582dc81f" providerId="ADAL" clId="{A4A2A3A8-97CF-499D-9FE2-F89EA580DB84}" dt="2026-09-28T12:33:59.037" v="2040" actId="26606"/>
          <ac:picMkLst>
            <pc:docMk/>
            <pc:sldMk cId="770799898" sldId="366"/>
            <ac:picMk id="1173" creationId="{B262441E-F18B-4164-AB11-729ED451D441}"/>
          </ac:picMkLst>
        </pc:picChg>
      </pc:sldChg>
      <pc:sldChg chg="addSp delSp modSp mod setBg setClrOvrMap">
        <pc:chgData name="Barbro Elisabeth Kvaal" userId="555251ed-484a-4a37-aad9-e8bf582dc81f" providerId="ADAL" clId="{A4A2A3A8-97CF-499D-9FE2-F89EA580DB84}" dt="2026-09-21T12:47:23.572" v="1973" actId="26606"/>
        <pc:sldMkLst>
          <pc:docMk/>
          <pc:sldMk cId="2379971425" sldId="375"/>
        </pc:sldMkLst>
        <pc:spChg chg="mod">
          <ac:chgData name="Barbro Elisabeth Kvaal" userId="555251ed-484a-4a37-aad9-e8bf582dc81f" providerId="ADAL" clId="{A4A2A3A8-97CF-499D-9FE2-F89EA580DB84}" dt="2026-09-21T12:47:23.572" v="1973" actId="26606"/>
          <ac:spMkLst>
            <pc:docMk/>
            <pc:sldMk cId="2379971425" sldId="375"/>
            <ac:spMk id="2" creationId="{F1A21720-0CF0-CCCC-EA76-87C3FC5C808D}"/>
          </ac:spMkLst>
        </pc:spChg>
        <pc:spChg chg="mod">
          <ac:chgData name="Barbro Elisabeth Kvaal" userId="555251ed-484a-4a37-aad9-e8bf582dc81f" providerId="ADAL" clId="{A4A2A3A8-97CF-499D-9FE2-F89EA580DB84}" dt="2026-09-21T12:47:23.572" v="1973" actId="26606"/>
          <ac:spMkLst>
            <pc:docMk/>
            <pc:sldMk cId="2379971425" sldId="375"/>
            <ac:spMk id="41" creationId="{1223B0D1-0257-7426-B62A-26CC6E88B97D}"/>
          </ac:spMkLst>
        </pc:spChg>
        <pc:spChg chg="mod ord">
          <ac:chgData name="Barbro Elisabeth Kvaal" userId="555251ed-484a-4a37-aad9-e8bf582dc81f" providerId="ADAL" clId="{A4A2A3A8-97CF-499D-9FE2-F89EA580DB84}" dt="2026-09-21T12:47:23.572" v="1973" actId="26606"/>
          <ac:spMkLst>
            <pc:docMk/>
            <pc:sldMk cId="2379971425" sldId="375"/>
            <ac:spMk id="65" creationId="{FD090324-4514-85B6-BAFA-E8DFFB1D8A09}"/>
          </ac:spMkLst>
        </pc:spChg>
        <pc:spChg chg="add">
          <ac:chgData name="Barbro Elisabeth Kvaal" userId="555251ed-484a-4a37-aad9-e8bf582dc81f" providerId="ADAL" clId="{A4A2A3A8-97CF-499D-9FE2-F89EA580DB84}" dt="2026-09-21T12:47:23.572" v="1973" actId="26606"/>
          <ac:spMkLst>
            <pc:docMk/>
            <pc:sldMk cId="2379971425" sldId="375"/>
            <ac:spMk id="135" creationId="{29C51009-A09A-4689-8E6C-F8FC99E6A840}"/>
          </ac:spMkLst>
        </pc:spChg>
        <pc:spChg chg="add">
          <ac:chgData name="Barbro Elisabeth Kvaal" userId="555251ed-484a-4a37-aad9-e8bf582dc81f" providerId="ADAL" clId="{A4A2A3A8-97CF-499D-9FE2-F89EA580DB84}" dt="2026-09-21T12:47:23.572" v="1973" actId="26606"/>
          <ac:spMkLst>
            <pc:docMk/>
            <pc:sldMk cId="2379971425" sldId="375"/>
            <ac:spMk id="136" creationId="{A9CC600D-86F3-4B9A-AD13-3908AD1EDAE9}"/>
          </ac:spMkLst>
        </pc:spChg>
      </pc:sldChg>
      <pc:sldChg chg="addSp delSp modSp mod">
        <pc:chgData name="Barbro Elisabeth Kvaal" userId="555251ed-484a-4a37-aad9-e8bf582dc81f" providerId="ADAL" clId="{A4A2A3A8-97CF-499D-9FE2-F89EA580DB84}" dt="2026-09-15T12:18:43.337" v="1610" actId="26606"/>
        <pc:sldMkLst>
          <pc:docMk/>
          <pc:sldMk cId="1241076558" sldId="378"/>
        </pc:sldMkLst>
        <pc:spChg chg="mod">
          <ac:chgData name="Barbro Elisabeth Kvaal" userId="555251ed-484a-4a37-aad9-e8bf582dc81f" providerId="ADAL" clId="{A4A2A3A8-97CF-499D-9FE2-F89EA580DB84}" dt="2026-09-15T12:18:43.337" v="1610" actId="26606"/>
          <ac:spMkLst>
            <pc:docMk/>
            <pc:sldMk cId="1241076558" sldId="378"/>
            <ac:spMk id="2" creationId="{DE43C6A2-07F5-BABB-D0C5-AFB390D7A7AC}"/>
          </ac:spMkLst>
        </pc:spChg>
        <pc:spChg chg="mod">
          <ac:chgData name="Barbro Elisabeth Kvaal" userId="555251ed-484a-4a37-aad9-e8bf582dc81f" providerId="ADAL" clId="{A4A2A3A8-97CF-499D-9FE2-F89EA580DB84}" dt="2026-09-15T12:18:43.337" v="1610" actId="26606"/>
          <ac:spMkLst>
            <pc:docMk/>
            <pc:sldMk cId="1241076558" sldId="378"/>
            <ac:spMk id="3" creationId="{2F8BAA1B-A809-78A6-A2F5-3ED799E93D4F}"/>
          </ac:spMkLst>
        </pc:spChg>
        <pc:spChg chg="mod">
          <ac:chgData name="Barbro Elisabeth Kvaal" userId="555251ed-484a-4a37-aad9-e8bf582dc81f" providerId="ADAL" clId="{A4A2A3A8-97CF-499D-9FE2-F89EA580DB84}" dt="2026-09-15T12:18:43.337" v="1610" actId="26606"/>
          <ac:spMkLst>
            <pc:docMk/>
            <pc:sldMk cId="1241076558" sldId="378"/>
            <ac:spMk id="4" creationId="{2EE2A108-740B-AB9A-E485-28542CF0E91E}"/>
          </ac:spMkLst>
        </pc:spChg>
        <pc:spChg chg="add">
          <ac:chgData name="Barbro Elisabeth Kvaal" userId="555251ed-484a-4a37-aad9-e8bf582dc81f" providerId="ADAL" clId="{A4A2A3A8-97CF-499D-9FE2-F89EA580DB84}" dt="2026-09-15T12:18:43.337" v="1610" actId="26606"/>
          <ac:spMkLst>
            <pc:docMk/>
            <pc:sldMk cId="1241076558" sldId="378"/>
            <ac:spMk id="168" creationId="{50B488F5-9CE4-4346-B22F-600286ED4D8F}"/>
          </ac:spMkLst>
        </pc:spChg>
        <pc:spChg chg="add">
          <ac:chgData name="Barbro Elisabeth Kvaal" userId="555251ed-484a-4a37-aad9-e8bf582dc81f" providerId="ADAL" clId="{A4A2A3A8-97CF-499D-9FE2-F89EA580DB84}" dt="2026-09-15T12:18:43.337" v="1610" actId="26606"/>
          <ac:spMkLst>
            <pc:docMk/>
            <pc:sldMk cId="1241076558" sldId="378"/>
            <ac:spMk id="174" creationId="{7FEE97DD-2CB6-41D4-9F34-E64E3274DFCE}"/>
          </ac:spMkLst>
        </pc:spChg>
        <pc:spChg chg="add">
          <ac:chgData name="Barbro Elisabeth Kvaal" userId="555251ed-484a-4a37-aad9-e8bf582dc81f" providerId="ADAL" clId="{A4A2A3A8-97CF-499D-9FE2-F89EA580DB84}" dt="2026-09-15T12:18:43.337" v="1610" actId="26606"/>
          <ac:spMkLst>
            <pc:docMk/>
            <pc:sldMk cId="1241076558" sldId="378"/>
            <ac:spMk id="176" creationId="{9A305388-3EDD-428F-9929-76B2B25B5A81}"/>
          </ac:spMkLst>
        </pc:spChg>
      </pc:sldChg>
      <pc:sldChg chg="addSp delSp modSp mod setClrOvrMap">
        <pc:chgData name="Barbro Elisabeth Kvaal" userId="555251ed-484a-4a37-aad9-e8bf582dc81f" providerId="ADAL" clId="{A4A2A3A8-97CF-499D-9FE2-F89EA580DB84}" dt="2026-09-21T12:47:34.802" v="1975" actId="26606"/>
        <pc:sldMkLst>
          <pc:docMk/>
          <pc:sldMk cId="1443678032" sldId="381"/>
        </pc:sldMkLst>
        <pc:spChg chg="mod">
          <ac:chgData name="Barbro Elisabeth Kvaal" userId="555251ed-484a-4a37-aad9-e8bf582dc81f" providerId="ADAL" clId="{A4A2A3A8-97CF-499D-9FE2-F89EA580DB84}" dt="2026-09-21T12:47:34.802" v="1975" actId="26606"/>
          <ac:spMkLst>
            <pc:docMk/>
            <pc:sldMk cId="1443678032" sldId="381"/>
            <ac:spMk id="2" creationId="{09B5279A-4AAF-1DF9-D1D8-8AAC5F735998}"/>
          </ac:spMkLst>
        </pc:spChg>
        <pc:spChg chg="mod">
          <ac:chgData name="Barbro Elisabeth Kvaal" userId="555251ed-484a-4a37-aad9-e8bf582dc81f" providerId="ADAL" clId="{A4A2A3A8-97CF-499D-9FE2-F89EA580DB84}" dt="2026-09-21T12:47:34.802" v="1975" actId="26606"/>
          <ac:spMkLst>
            <pc:docMk/>
            <pc:sldMk cId="1443678032" sldId="381"/>
            <ac:spMk id="3" creationId="{46721049-4007-2981-6735-2A575D4FA2D4}"/>
          </ac:spMkLst>
        </pc:spChg>
        <pc:spChg chg="mod ord">
          <ac:chgData name="Barbro Elisabeth Kvaal" userId="555251ed-484a-4a37-aad9-e8bf582dc81f" providerId="ADAL" clId="{A4A2A3A8-97CF-499D-9FE2-F89EA580DB84}" dt="2026-09-21T12:47:34.802" v="1975" actId="26606"/>
          <ac:spMkLst>
            <pc:docMk/>
            <pc:sldMk cId="1443678032" sldId="381"/>
            <ac:spMk id="6" creationId="{08519A8C-BF96-30F1-8672-B3E84DF507EF}"/>
          </ac:spMkLst>
        </pc:spChg>
        <pc:spChg chg="add">
          <ac:chgData name="Barbro Elisabeth Kvaal" userId="555251ed-484a-4a37-aad9-e8bf582dc81f" providerId="ADAL" clId="{A4A2A3A8-97CF-499D-9FE2-F89EA580DB84}" dt="2026-09-21T12:47:34.802" v="1975" actId="26606"/>
          <ac:spMkLst>
            <pc:docMk/>
            <pc:sldMk cId="1443678032" sldId="381"/>
            <ac:spMk id="26" creationId="{29C51009-A09A-4689-8E6C-F8FC99E6A840}"/>
          </ac:spMkLst>
        </pc:spChg>
        <pc:spChg chg="add">
          <ac:chgData name="Barbro Elisabeth Kvaal" userId="555251ed-484a-4a37-aad9-e8bf582dc81f" providerId="ADAL" clId="{A4A2A3A8-97CF-499D-9FE2-F89EA580DB84}" dt="2026-09-21T12:47:34.802" v="1975" actId="26606"/>
          <ac:spMkLst>
            <pc:docMk/>
            <pc:sldMk cId="1443678032" sldId="381"/>
            <ac:spMk id="28" creationId="{A9CC600D-86F3-4B9A-AD13-3908AD1EDAE9}"/>
          </ac:spMkLst>
        </pc:spChg>
        <pc:picChg chg="add">
          <ac:chgData name="Barbro Elisabeth Kvaal" userId="555251ed-484a-4a37-aad9-e8bf582dc81f" providerId="ADAL" clId="{A4A2A3A8-97CF-499D-9FE2-F89EA580DB84}" dt="2026-09-21T12:47:34.802" v="1975" actId="26606"/>
          <ac:picMkLst>
            <pc:docMk/>
            <pc:sldMk cId="1443678032" sldId="381"/>
            <ac:picMk id="30" creationId="{3F661271-B15B-4043-B708-1BD7F1D2CB94}"/>
          </ac:picMkLst>
        </pc:picChg>
      </pc:sldChg>
      <pc:sldChg chg="addSp delSp modSp mod setClrOvrMap">
        <pc:chgData name="Barbro Elisabeth Kvaal" userId="555251ed-484a-4a37-aad9-e8bf582dc81f" providerId="ADAL" clId="{A4A2A3A8-97CF-499D-9FE2-F89EA580DB84}" dt="2026-09-21T12:47:29.715" v="1974" actId="26606"/>
        <pc:sldMkLst>
          <pc:docMk/>
          <pc:sldMk cId="3048563018" sldId="382"/>
        </pc:sldMkLst>
        <pc:spChg chg="mod">
          <ac:chgData name="Barbro Elisabeth Kvaal" userId="555251ed-484a-4a37-aad9-e8bf582dc81f" providerId="ADAL" clId="{A4A2A3A8-97CF-499D-9FE2-F89EA580DB84}" dt="2026-09-21T12:47:29.715" v="1974" actId="26606"/>
          <ac:spMkLst>
            <pc:docMk/>
            <pc:sldMk cId="3048563018" sldId="382"/>
            <ac:spMk id="2" creationId="{951CEBE3-A4FA-0279-910F-B225384CEBDE}"/>
          </ac:spMkLst>
        </pc:spChg>
        <pc:spChg chg="mod">
          <ac:chgData name="Barbro Elisabeth Kvaal" userId="555251ed-484a-4a37-aad9-e8bf582dc81f" providerId="ADAL" clId="{A4A2A3A8-97CF-499D-9FE2-F89EA580DB84}" dt="2026-09-21T12:47:29.715" v="1974" actId="26606"/>
          <ac:spMkLst>
            <pc:docMk/>
            <pc:sldMk cId="3048563018" sldId="382"/>
            <ac:spMk id="3" creationId="{41D69FA3-A156-5D90-BD34-AE21CF877668}"/>
          </ac:spMkLst>
        </pc:spChg>
        <pc:spChg chg="mod ord">
          <ac:chgData name="Barbro Elisabeth Kvaal" userId="555251ed-484a-4a37-aad9-e8bf582dc81f" providerId="ADAL" clId="{A4A2A3A8-97CF-499D-9FE2-F89EA580DB84}" dt="2026-09-21T12:47:29.715" v="1974" actId="26606"/>
          <ac:spMkLst>
            <pc:docMk/>
            <pc:sldMk cId="3048563018" sldId="382"/>
            <ac:spMk id="6" creationId="{1EC337E4-E936-2727-47D6-82BC70E8FC21}"/>
          </ac:spMkLst>
        </pc:spChg>
        <pc:spChg chg="add">
          <ac:chgData name="Barbro Elisabeth Kvaal" userId="555251ed-484a-4a37-aad9-e8bf582dc81f" providerId="ADAL" clId="{A4A2A3A8-97CF-499D-9FE2-F89EA580DB84}" dt="2026-09-21T12:47:29.715" v="1974" actId="26606"/>
          <ac:spMkLst>
            <pc:docMk/>
            <pc:sldMk cId="3048563018" sldId="382"/>
            <ac:spMk id="31" creationId="{29C51009-A09A-4689-8E6C-F8FC99E6A840}"/>
          </ac:spMkLst>
        </pc:spChg>
        <pc:spChg chg="add">
          <ac:chgData name="Barbro Elisabeth Kvaal" userId="555251ed-484a-4a37-aad9-e8bf582dc81f" providerId="ADAL" clId="{A4A2A3A8-97CF-499D-9FE2-F89EA580DB84}" dt="2026-09-21T12:47:29.715" v="1974" actId="26606"/>
          <ac:spMkLst>
            <pc:docMk/>
            <pc:sldMk cId="3048563018" sldId="382"/>
            <ac:spMk id="33" creationId="{A9CC600D-86F3-4B9A-AD13-3908AD1EDAE9}"/>
          </ac:spMkLst>
        </pc:spChg>
        <pc:picChg chg="add">
          <ac:chgData name="Barbro Elisabeth Kvaal" userId="555251ed-484a-4a37-aad9-e8bf582dc81f" providerId="ADAL" clId="{A4A2A3A8-97CF-499D-9FE2-F89EA580DB84}" dt="2026-09-21T12:47:29.715" v="1974" actId="26606"/>
          <ac:picMkLst>
            <pc:docMk/>
            <pc:sldMk cId="3048563018" sldId="382"/>
            <ac:picMk id="35" creationId="{3F661271-B15B-4043-B708-1BD7F1D2CB94}"/>
          </ac:picMkLst>
        </pc:picChg>
      </pc:sldChg>
      <pc:sldChg chg="ord">
        <pc:chgData name="Barbro Elisabeth Kvaal" userId="555251ed-484a-4a37-aad9-e8bf582dc81f" providerId="ADAL" clId="{A4A2A3A8-97CF-499D-9FE2-F89EA580DB84}" dt="2026-09-28T12:23:00.309" v="1995"/>
        <pc:sldMkLst>
          <pc:docMk/>
          <pc:sldMk cId="913190882" sldId="383"/>
        </pc:sldMkLst>
      </pc:sldChg>
      <pc:sldChg chg="addSp modSp mod setBg">
        <pc:chgData name="Barbro Elisabeth Kvaal" userId="555251ed-484a-4a37-aad9-e8bf582dc81f" providerId="ADAL" clId="{A4A2A3A8-97CF-499D-9FE2-F89EA580DB84}" dt="2026-09-28T12:45:35.062" v="2100" actId="26606"/>
        <pc:sldMkLst>
          <pc:docMk/>
          <pc:sldMk cId="111085153" sldId="384"/>
        </pc:sldMkLst>
        <pc:spChg chg="mod">
          <ac:chgData name="Barbro Elisabeth Kvaal" userId="555251ed-484a-4a37-aad9-e8bf582dc81f" providerId="ADAL" clId="{A4A2A3A8-97CF-499D-9FE2-F89EA580DB84}" dt="2026-09-28T12:45:35.062" v="2100" actId="26606"/>
          <ac:spMkLst>
            <pc:docMk/>
            <pc:sldMk cId="111085153" sldId="384"/>
            <ac:spMk id="2" creationId="{699901AA-04DF-4C52-1EED-1EFB54572AF5}"/>
          </ac:spMkLst>
        </pc:spChg>
        <pc:spChg chg="mod">
          <ac:chgData name="Barbro Elisabeth Kvaal" userId="555251ed-484a-4a37-aad9-e8bf582dc81f" providerId="ADAL" clId="{A4A2A3A8-97CF-499D-9FE2-F89EA580DB84}" dt="2026-09-28T12:45:35.062" v="2100" actId="26606"/>
          <ac:spMkLst>
            <pc:docMk/>
            <pc:sldMk cId="111085153" sldId="384"/>
            <ac:spMk id="6" creationId="{F77ADD2B-E474-746F-D87A-1F3A6CD1CE77}"/>
          </ac:spMkLst>
        </pc:spChg>
        <pc:spChg chg="mod ord">
          <ac:chgData name="Barbro Elisabeth Kvaal" userId="555251ed-484a-4a37-aad9-e8bf582dc81f" providerId="ADAL" clId="{A4A2A3A8-97CF-499D-9FE2-F89EA580DB84}" dt="2026-09-28T12:45:35.062" v="2100" actId="26606"/>
          <ac:spMkLst>
            <pc:docMk/>
            <pc:sldMk cId="111085153" sldId="384"/>
            <ac:spMk id="7" creationId="{1DE08A22-D8E4-DCB1-5AEC-48CCE9B1A312}"/>
          </ac:spMkLst>
        </pc:spChg>
        <pc:spChg chg="add">
          <ac:chgData name="Barbro Elisabeth Kvaal" userId="555251ed-484a-4a37-aad9-e8bf582dc81f" providerId="ADAL" clId="{A4A2A3A8-97CF-499D-9FE2-F89EA580DB84}" dt="2026-09-28T12:45:35.062" v="2100" actId="26606"/>
          <ac:spMkLst>
            <pc:docMk/>
            <pc:sldMk cId="111085153" sldId="384"/>
            <ac:spMk id="12" creationId="{29C51009-A09A-4689-8E6C-F8FC99E6A840}"/>
          </ac:spMkLst>
        </pc:spChg>
        <pc:spChg chg="add">
          <ac:chgData name="Barbro Elisabeth Kvaal" userId="555251ed-484a-4a37-aad9-e8bf582dc81f" providerId="ADAL" clId="{A4A2A3A8-97CF-499D-9FE2-F89EA580DB84}" dt="2026-09-28T12:45:35.062" v="2100" actId="26606"/>
          <ac:spMkLst>
            <pc:docMk/>
            <pc:sldMk cId="111085153" sldId="384"/>
            <ac:spMk id="14" creationId="{A9CC600D-86F3-4B9A-AD13-3908AD1EDAE9}"/>
          </ac:spMkLst>
        </pc:spChg>
        <pc:picChg chg="add">
          <ac:chgData name="Barbro Elisabeth Kvaal" userId="555251ed-484a-4a37-aad9-e8bf582dc81f" providerId="ADAL" clId="{A4A2A3A8-97CF-499D-9FE2-F89EA580DB84}" dt="2026-09-28T12:45:35.062" v="2100" actId="26606"/>
          <ac:picMkLst>
            <pc:docMk/>
            <pc:sldMk cId="111085153" sldId="384"/>
            <ac:picMk id="16" creationId="{3F661271-B15B-4043-B708-1BD7F1D2CB94}"/>
          </ac:picMkLst>
        </pc:picChg>
      </pc:sldChg>
      <pc:sldChg chg="modSp mod">
        <pc:chgData name="Barbro Elisabeth Kvaal" userId="555251ed-484a-4a37-aad9-e8bf582dc81f" providerId="ADAL" clId="{A4A2A3A8-97CF-499D-9FE2-F89EA580DB84}" dt="2026-09-28T12:44:19.955" v="2083" actId="113"/>
        <pc:sldMkLst>
          <pc:docMk/>
          <pc:sldMk cId="2360808667" sldId="385"/>
        </pc:sldMkLst>
        <pc:spChg chg="mod">
          <ac:chgData name="Barbro Elisabeth Kvaal" userId="555251ed-484a-4a37-aad9-e8bf582dc81f" providerId="ADAL" clId="{A4A2A3A8-97CF-499D-9FE2-F89EA580DB84}" dt="2026-09-28T12:41:55.275" v="2054" actId="6549"/>
          <ac:spMkLst>
            <pc:docMk/>
            <pc:sldMk cId="2360808667" sldId="385"/>
            <ac:spMk id="7" creationId="{A5371841-8CB3-AB09-3F7F-5FF22DEC91DD}"/>
          </ac:spMkLst>
        </pc:spChg>
        <pc:spChg chg="mod">
          <ac:chgData name="Barbro Elisabeth Kvaal" userId="555251ed-484a-4a37-aad9-e8bf582dc81f" providerId="ADAL" clId="{A4A2A3A8-97CF-499D-9FE2-F89EA580DB84}" dt="2026-09-28T12:44:19.955" v="2083" actId="113"/>
          <ac:spMkLst>
            <pc:docMk/>
            <pc:sldMk cId="2360808667" sldId="385"/>
            <ac:spMk id="8" creationId="{8069F6CA-CA45-50DD-7069-E8AD17AD0F65}"/>
          </ac:spMkLst>
        </pc:spChg>
      </pc:sldChg>
      <pc:sldChg chg="addSp delSp modSp mod">
        <pc:chgData name="Barbro Elisabeth Kvaal" userId="555251ed-484a-4a37-aad9-e8bf582dc81f" providerId="ADAL" clId="{A4A2A3A8-97CF-499D-9FE2-F89EA580DB84}" dt="2026-09-28T12:13:58.937" v="1988" actId="26606"/>
        <pc:sldMkLst>
          <pc:docMk/>
          <pc:sldMk cId="2868195138" sldId="391"/>
        </pc:sldMkLst>
        <pc:spChg chg="mod">
          <ac:chgData name="Barbro Elisabeth Kvaal" userId="555251ed-484a-4a37-aad9-e8bf582dc81f" providerId="ADAL" clId="{A4A2A3A8-97CF-499D-9FE2-F89EA580DB84}" dt="2026-09-28T12:13:58.937" v="1988" actId="26606"/>
          <ac:spMkLst>
            <pc:docMk/>
            <pc:sldMk cId="2868195138" sldId="391"/>
            <ac:spMk id="2" creationId="{843C950B-4CF9-E390-B806-D241DBA939B7}"/>
          </ac:spMkLst>
        </pc:spChg>
        <pc:spChg chg="mod">
          <ac:chgData name="Barbro Elisabeth Kvaal" userId="555251ed-484a-4a37-aad9-e8bf582dc81f" providerId="ADAL" clId="{A4A2A3A8-97CF-499D-9FE2-F89EA580DB84}" dt="2026-09-28T12:13:58.937" v="1988" actId="26606"/>
          <ac:spMkLst>
            <pc:docMk/>
            <pc:sldMk cId="2868195138" sldId="391"/>
            <ac:spMk id="3" creationId="{F73796F1-AF4E-9866-F1C7-2C9E84FA7352}"/>
          </ac:spMkLst>
        </pc:spChg>
        <pc:spChg chg="mod">
          <ac:chgData name="Barbro Elisabeth Kvaal" userId="555251ed-484a-4a37-aad9-e8bf582dc81f" providerId="ADAL" clId="{A4A2A3A8-97CF-499D-9FE2-F89EA580DB84}" dt="2026-09-28T12:13:58.937" v="1988" actId="26606"/>
          <ac:spMkLst>
            <pc:docMk/>
            <pc:sldMk cId="2868195138" sldId="391"/>
            <ac:spMk id="4" creationId="{F9ECF8CA-93A6-4B68-DB6B-34F398B61F08}"/>
          </ac:spMkLst>
        </pc:spChg>
        <pc:spChg chg="add del">
          <ac:chgData name="Barbro Elisabeth Kvaal" userId="555251ed-484a-4a37-aad9-e8bf582dc81f" providerId="ADAL" clId="{A4A2A3A8-97CF-499D-9FE2-F89EA580DB84}" dt="2026-09-28T12:13:58.937" v="1988" actId="26606"/>
          <ac:spMkLst>
            <pc:docMk/>
            <pc:sldMk cId="2868195138" sldId="391"/>
            <ac:spMk id="26" creationId="{F63C748C-967B-4A7B-A90F-3EDD0F485AC6}"/>
          </ac:spMkLst>
        </pc:spChg>
        <pc:spChg chg="add del">
          <ac:chgData name="Barbro Elisabeth Kvaal" userId="555251ed-484a-4a37-aad9-e8bf582dc81f" providerId="ADAL" clId="{A4A2A3A8-97CF-499D-9FE2-F89EA580DB84}" dt="2026-09-28T12:13:58.937" v="1988" actId="26606"/>
          <ac:spMkLst>
            <pc:docMk/>
            <pc:sldMk cId="2868195138" sldId="391"/>
            <ac:spMk id="28" creationId="{96FE7134-47B1-4BFF-93CB-669E11257454}"/>
          </ac:spMkLst>
        </pc:spChg>
        <pc:spChg chg="add del">
          <ac:chgData name="Barbro Elisabeth Kvaal" userId="555251ed-484a-4a37-aad9-e8bf582dc81f" providerId="ADAL" clId="{A4A2A3A8-97CF-499D-9FE2-F89EA580DB84}" dt="2026-09-28T12:13:58.937" v="1988" actId="26606"/>
          <ac:spMkLst>
            <pc:docMk/>
            <pc:sldMk cId="2868195138" sldId="391"/>
            <ac:spMk id="30" creationId="{C0143637-4934-44E4-B909-BAF1E7B27972}"/>
          </ac:spMkLst>
        </pc:spChg>
        <pc:spChg chg="add del">
          <ac:chgData name="Barbro Elisabeth Kvaal" userId="555251ed-484a-4a37-aad9-e8bf582dc81f" providerId="ADAL" clId="{A4A2A3A8-97CF-499D-9FE2-F89EA580DB84}" dt="2026-09-28T12:13:58.929" v="1987" actId="26606"/>
          <ac:spMkLst>
            <pc:docMk/>
            <pc:sldMk cId="2868195138" sldId="391"/>
            <ac:spMk id="35" creationId="{F63C748C-967B-4A7B-A90F-3EDD0F485AC6}"/>
          </ac:spMkLst>
        </pc:spChg>
        <pc:spChg chg="add del">
          <ac:chgData name="Barbro Elisabeth Kvaal" userId="555251ed-484a-4a37-aad9-e8bf582dc81f" providerId="ADAL" clId="{A4A2A3A8-97CF-499D-9FE2-F89EA580DB84}" dt="2026-09-28T12:13:58.929" v="1987" actId="26606"/>
          <ac:spMkLst>
            <pc:docMk/>
            <pc:sldMk cId="2868195138" sldId="391"/>
            <ac:spMk id="37" creationId="{96FE7134-47B1-4BFF-93CB-669E11257454}"/>
          </ac:spMkLst>
        </pc:spChg>
        <pc:spChg chg="add del">
          <ac:chgData name="Barbro Elisabeth Kvaal" userId="555251ed-484a-4a37-aad9-e8bf582dc81f" providerId="ADAL" clId="{A4A2A3A8-97CF-499D-9FE2-F89EA580DB84}" dt="2026-09-28T12:13:58.929" v="1987" actId="26606"/>
          <ac:spMkLst>
            <pc:docMk/>
            <pc:sldMk cId="2868195138" sldId="391"/>
            <ac:spMk id="39" creationId="{C0143637-4934-44E4-B909-BAF1E7B27972}"/>
          </ac:spMkLst>
        </pc:spChg>
        <pc:spChg chg="add">
          <ac:chgData name="Barbro Elisabeth Kvaal" userId="555251ed-484a-4a37-aad9-e8bf582dc81f" providerId="ADAL" clId="{A4A2A3A8-97CF-499D-9FE2-F89EA580DB84}" dt="2026-09-28T12:13:58.937" v="1988" actId="26606"/>
          <ac:spMkLst>
            <pc:docMk/>
            <pc:sldMk cId="2868195138" sldId="391"/>
            <ac:spMk id="41" creationId="{29C51009-A09A-4689-8E6C-F8FC99E6A840}"/>
          </ac:spMkLst>
        </pc:spChg>
        <pc:spChg chg="add">
          <ac:chgData name="Barbro Elisabeth Kvaal" userId="555251ed-484a-4a37-aad9-e8bf582dc81f" providerId="ADAL" clId="{A4A2A3A8-97CF-499D-9FE2-F89EA580DB84}" dt="2026-09-28T12:13:58.937" v="1988" actId="26606"/>
          <ac:spMkLst>
            <pc:docMk/>
            <pc:sldMk cId="2868195138" sldId="391"/>
            <ac:spMk id="42" creationId="{A9CC600D-86F3-4B9A-AD13-3908AD1EDAE9}"/>
          </ac:spMkLst>
        </pc:spChg>
        <pc:picChg chg="add">
          <ac:chgData name="Barbro Elisabeth Kvaal" userId="555251ed-484a-4a37-aad9-e8bf582dc81f" providerId="ADAL" clId="{A4A2A3A8-97CF-499D-9FE2-F89EA580DB84}" dt="2026-09-28T12:13:58.937" v="1988" actId="26606"/>
          <ac:picMkLst>
            <pc:docMk/>
            <pc:sldMk cId="2868195138" sldId="391"/>
            <ac:picMk id="43" creationId="{3F661271-B15B-4043-B708-1BD7F1D2CB94}"/>
          </ac:picMkLst>
        </pc:picChg>
      </pc:sldChg>
      <pc:sldChg chg="addSp new mod">
        <pc:chgData name="Barbro Elisabeth Kvaal" userId="555251ed-484a-4a37-aad9-e8bf582dc81f" providerId="ADAL" clId="{A4A2A3A8-97CF-499D-9FE2-F89EA580DB84}" dt="2026-09-15T12:24:35.434" v="1619"/>
        <pc:sldMkLst>
          <pc:docMk/>
          <pc:sldMk cId="814612175" sldId="394"/>
        </pc:sldMkLst>
        <pc:picChg chg="add">
          <ac:chgData name="Barbro Elisabeth Kvaal" userId="555251ed-484a-4a37-aad9-e8bf582dc81f" providerId="ADAL" clId="{A4A2A3A8-97CF-499D-9FE2-F89EA580DB84}" dt="2026-09-15T12:24:35.434" v="1619"/>
          <ac:picMkLst>
            <pc:docMk/>
            <pc:sldMk cId="814612175" sldId="394"/>
            <ac:picMk id="3" creationId="{ECC74E59-C89E-D80C-9D94-AB24F8773C30}"/>
          </ac:picMkLst>
        </pc:picChg>
      </pc:sldChg>
      <pc:sldChg chg="addSp delSp modSp new mod setBg modClrScheme chgLayout">
        <pc:chgData name="Barbro Elisabeth Kvaal" userId="555251ed-484a-4a37-aad9-e8bf582dc81f" providerId="ADAL" clId="{A4A2A3A8-97CF-499D-9FE2-F89EA580DB84}" dt="2026-09-21T12:46:34.539" v="1970" actId="26606"/>
        <pc:sldMkLst>
          <pc:docMk/>
          <pc:sldMk cId="4131812003" sldId="395"/>
        </pc:sldMkLst>
        <pc:spChg chg="mod ord">
          <ac:chgData name="Barbro Elisabeth Kvaal" userId="555251ed-484a-4a37-aad9-e8bf582dc81f" providerId="ADAL" clId="{A4A2A3A8-97CF-499D-9FE2-F89EA580DB84}" dt="2026-09-21T12:46:34.539" v="1970" actId="26606"/>
          <ac:spMkLst>
            <pc:docMk/>
            <pc:sldMk cId="4131812003" sldId="395"/>
            <ac:spMk id="3" creationId="{FE43880D-502C-F27D-64EE-5217BAF1C26A}"/>
          </ac:spMkLst>
        </pc:spChg>
        <pc:spChg chg="add mod ord">
          <ac:chgData name="Barbro Elisabeth Kvaal" userId="555251ed-484a-4a37-aad9-e8bf582dc81f" providerId="ADAL" clId="{A4A2A3A8-97CF-499D-9FE2-F89EA580DB84}" dt="2026-09-21T12:46:34.539" v="1970" actId="26606"/>
          <ac:spMkLst>
            <pc:docMk/>
            <pc:sldMk cId="4131812003" sldId="395"/>
            <ac:spMk id="4" creationId="{B1A1E34F-0F1B-10C1-2945-C3AA6FD7BB78}"/>
          </ac:spMkLst>
        </pc:spChg>
        <pc:spChg chg="add mod ord">
          <ac:chgData name="Barbro Elisabeth Kvaal" userId="555251ed-484a-4a37-aad9-e8bf582dc81f" providerId="ADAL" clId="{A4A2A3A8-97CF-499D-9FE2-F89EA580DB84}" dt="2026-09-21T12:46:34.539" v="1970" actId="26606"/>
          <ac:spMkLst>
            <pc:docMk/>
            <pc:sldMk cId="4131812003" sldId="395"/>
            <ac:spMk id="5" creationId="{7CD9C012-1C27-A244-425B-49D12F7809F4}"/>
          </ac:spMkLst>
        </pc:spChg>
        <pc:spChg chg="add">
          <ac:chgData name="Barbro Elisabeth Kvaal" userId="555251ed-484a-4a37-aad9-e8bf582dc81f" providerId="ADAL" clId="{A4A2A3A8-97CF-499D-9FE2-F89EA580DB84}" dt="2026-09-21T12:46:34.539" v="1970" actId="26606"/>
          <ac:spMkLst>
            <pc:docMk/>
            <pc:sldMk cId="4131812003" sldId="395"/>
            <ac:spMk id="26" creationId="{C014BF94-4DFC-4A65-99BF-76277891EA04}"/>
          </ac:spMkLst>
        </pc:spChg>
        <pc:spChg chg="add">
          <ac:chgData name="Barbro Elisabeth Kvaal" userId="555251ed-484a-4a37-aad9-e8bf582dc81f" providerId="ADAL" clId="{A4A2A3A8-97CF-499D-9FE2-F89EA580DB84}" dt="2026-09-21T12:46:34.539" v="1970" actId="26606"/>
          <ac:spMkLst>
            <pc:docMk/>
            <pc:sldMk cId="4131812003" sldId="395"/>
            <ac:spMk id="28" creationId="{B255C7B1-10DA-4D61-B560-5E1F081B3472}"/>
          </ac:spMkLst>
        </pc:spChg>
        <pc:picChg chg="add mod ord">
          <ac:chgData name="Barbro Elisabeth Kvaal" userId="555251ed-484a-4a37-aad9-e8bf582dc81f" providerId="ADAL" clId="{A4A2A3A8-97CF-499D-9FE2-F89EA580DB84}" dt="2026-09-21T12:46:34.539" v="1970" actId="26606"/>
          <ac:picMkLst>
            <pc:docMk/>
            <pc:sldMk cId="4131812003" sldId="395"/>
            <ac:picMk id="7" creationId="{86BD9F01-A0C4-20B6-8D58-CBCF8CE87BF7}"/>
          </ac:picMkLst>
        </pc:picChg>
        <pc:picChg chg="add">
          <ac:chgData name="Barbro Elisabeth Kvaal" userId="555251ed-484a-4a37-aad9-e8bf582dc81f" providerId="ADAL" clId="{A4A2A3A8-97CF-499D-9FE2-F89EA580DB84}" dt="2026-09-21T12:46:34.539" v="1970" actId="26606"/>
          <ac:picMkLst>
            <pc:docMk/>
            <pc:sldMk cId="4131812003" sldId="395"/>
            <ac:picMk id="30" creationId="{88C29B8B-A62C-43CE-92FF-12EAA1D01B53}"/>
          </ac:picMkLst>
        </pc:picChg>
        <pc:picChg chg="add">
          <ac:chgData name="Barbro Elisabeth Kvaal" userId="555251ed-484a-4a37-aad9-e8bf582dc81f" providerId="ADAL" clId="{A4A2A3A8-97CF-499D-9FE2-F89EA580DB84}" dt="2026-09-21T12:46:34.539" v="1970" actId="26606"/>
          <ac:picMkLst>
            <pc:docMk/>
            <pc:sldMk cId="4131812003" sldId="395"/>
            <ac:picMk id="32" creationId="{F873EA42-E9E9-4806-A9F6-1718BE38B727}"/>
          </ac:picMkLst>
        </pc:picChg>
        <pc:cxnChg chg="add">
          <ac:chgData name="Barbro Elisabeth Kvaal" userId="555251ed-484a-4a37-aad9-e8bf582dc81f" providerId="ADAL" clId="{A4A2A3A8-97CF-499D-9FE2-F89EA580DB84}" dt="2026-09-21T12:46:34.539" v="1970" actId="26606"/>
          <ac:cxnSpMkLst>
            <pc:docMk/>
            <pc:sldMk cId="4131812003" sldId="395"/>
            <ac:cxnSpMk id="34" creationId="{A99D5523-0BC8-4D5A-871C-69C0725E7363}"/>
          </ac:cxnSpMkLst>
        </pc:cxnChg>
      </pc:sldChg>
      <pc:sldChg chg="new del">
        <pc:chgData name="Barbro Elisabeth Kvaal" userId="555251ed-484a-4a37-aad9-e8bf582dc81f" providerId="ADAL" clId="{A4A2A3A8-97CF-499D-9FE2-F89EA580DB84}" dt="2026-09-29T06:58:29.471" v="2104" actId="47"/>
        <pc:sldMkLst>
          <pc:docMk/>
          <pc:sldMk cId="2257876471" sldId="396"/>
        </pc:sldMkLst>
      </pc:sldChg>
      <pc:sldChg chg="addSp delSp modSp new del mod modClrScheme chgLayout">
        <pc:chgData name="Barbro Elisabeth Kvaal" userId="555251ed-484a-4a37-aad9-e8bf582dc81f" providerId="ADAL" clId="{A4A2A3A8-97CF-499D-9FE2-F89EA580DB84}" dt="2026-09-28T12:12:50.194" v="1984" actId="47"/>
        <pc:sldMkLst>
          <pc:docMk/>
          <pc:sldMk cId="3867287078" sldId="396"/>
        </pc:sldMkLst>
        <pc:spChg chg="del mod ord">
          <ac:chgData name="Barbro Elisabeth Kvaal" userId="555251ed-484a-4a37-aad9-e8bf582dc81f" providerId="ADAL" clId="{A4A2A3A8-97CF-499D-9FE2-F89EA580DB84}" dt="2026-09-28T12:12:24.795" v="1980" actId="700"/>
          <ac:spMkLst>
            <pc:docMk/>
            <pc:sldMk cId="3867287078" sldId="396"/>
            <ac:spMk id="2" creationId="{6D44A933-0B80-48C4-D866-1CBA35A37CBE}"/>
          </ac:spMkLst>
        </pc:spChg>
        <pc:spChg chg="del mod ord">
          <ac:chgData name="Barbro Elisabeth Kvaal" userId="555251ed-484a-4a37-aad9-e8bf582dc81f" providerId="ADAL" clId="{A4A2A3A8-97CF-499D-9FE2-F89EA580DB84}" dt="2026-09-28T12:12:24.795" v="1980" actId="700"/>
          <ac:spMkLst>
            <pc:docMk/>
            <pc:sldMk cId="3867287078" sldId="396"/>
            <ac:spMk id="3" creationId="{F9B2B2EF-884B-AC3C-7F88-2BF44CA4C5BB}"/>
          </ac:spMkLst>
        </pc:spChg>
        <pc:spChg chg="mod ord">
          <ac:chgData name="Barbro Elisabeth Kvaal" userId="555251ed-484a-4a37-aad9-e8bf582dc81f" providerId="ADAL" clId="{A4A2A3A8-97CF-499D-9FE2-F89EA580DB84}" dt="2026-09-28T12:12:24.795" v="1980" actId="700"/>
          <ac:spMkLst>
            <pc:docMk/>
            <pc:sldMk cId="3867287078" sldId="396"/>
            <ac:spMk id="4" creationId="{FD93A7DA-DEB3-CEC8-2A9B-68AA362B0CCD}"/>
          </ac:spMkLst>
        </pc:spChg>
        <pc:spChg chg="add mod ord">
          <ac:chgData name="Barbro Elisabeth Kvaal" userId="555251ed-484a-4a37-aad9-e8bf582dc81f" providerId="ADAL" clId="{A4A2A3A8-97CF-499D-9FE2-F89EA580DB84}" dt="2026-09-28T12:12:24.795" v="1980" actId="700"/>
          <ac:spMkLst>
            <pc:docMk/>
            <pc:sldMk cId="3867287078" sldId="396"/>
            <ac:spMk id="5" creationId="{B5A22068-4900-A905-B525-B72FBE36E267}"/>
          </ac:spMkLst>
        </pc:spChg>
        <pc:spChg chg="add mod ord">
          <ac:chgData name="Barbro Elisabeth Kvaal" userId="555251ed-484a-4a37-aad9-e8bf582dc81f" providerId="ADAL" clId="{A4A2A3A8-97CF-499D-9FE2-F89EA580DB84}" dt="2026-09-28T12:12:24.795" v="1980" actId="700"/>
          <ac:spMkLst>
            <pc:docMk/>
            <pc:sldMk cId="3867287078" sldId="396"/>
            <ac:spMk id="6" creationId="{50793B59-630D-E13F-E888-25D4EF6FF973}"/>
          </ac:spMkLst>
        </pc:spChg>
        <pc:picChg chg="add mod">
          <ac:chgData name="Barbro Elisabeth Kvaal" userId="555251ed-484a-4a37-aad9-e8bf582dc81f" providerId="ADAL" clId="{A4A2A3A8-97CF-499D-9FE2-F89EA580DB84}" dt="2026-09-28T12:12:38.587" v="1983" actId="14100"/>
          <ac:picMkLst>
            <pc:docMk/>
            <pc:sldMk cId="3867287078" sldId="396"/>
            <ac:picMk id="8" creationId="{AA57ED5D-9D5F-9C34-DAC9-5DC40A4F431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2#4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#5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#36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DED0D3-5581-438F-A936-048B5B2FDB0A}" type="doc">
      <dgm:prSet loTypeId="urn:microsoft.com/office/officeart/2005/8/layout/hierarchy1" loCatId="hierarchy" qsTypeId="urn:microsoft.com/office/officeart/2005/8/quickstyle/simple4#1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6F4978FB-3927-4E65-9105-39A18D3721D6}">
      <dgm:prSet/>
      <dgm:spPr/>
      <dgm:t>
        <a:bodyPr/>
        <a:lstStyle/>
        <a:p>
          <a:r>
            <a:rPr lang="nb-NO" b="1" dirty="0"/>
            <a:t>Primærforebygging: </a:t>
          </a:r>
          <a:r>
            <a:rPr lang="nb-NO" dirty="0"/>
            <a:t>innsats som søker å forhindre at et problem, skade eller sykdom oppstår. </a:t>
          </a:r>
          <a:endParaRPr lang="en-US" dirty="0"/>
        </a:p>
      </dgm:t>
    </dgm:pt>
    <dgm:pt modelId="{4F8D376E-A01C-40D9-9925-9FC23BD91ACF}" type="parTrans" cxnId="{23361AB6-1E17-4CA6-B006-57D52D4D5C4C}">
      <dgm:prSet/>
      <dgm:spPr/>
      <dgm:t>
        <a:bodyPr/>
        <a:lstStyle/>
        <a:p>
          <a:endParaRPr lang="en-US"/>
        </a:p>
      </dgm:t>
    </dgm:pt>
    <dgm:pt modelId="{41D11F27-77CC-4B28-A7DC-7DE6C3857481}" type="sibTrans" cxnId="{23361AB6-1E17-4CA6-B006-57D52D4D5C4C}">
      <dgm:prSet/>
      <dgm:spPr/>
      <dgm:t>
        <a:bodyPr/>
        <a:lstStyle/>
        <a:p>
          <a:endParaRPr lang="en-US"/>
        </a:p>
      </dgm:t>
    </dgm:pt>
    <dgm:pt modelId="{05A6141F-9FED-477A-BA89-2C4ED0822217}">
      <dgm:prSet/>
      <dgm:spPr/>
      <dgm:t>
        <a:bodyPr/>
        <a:lstStyle/>
        <a:p>
          <a:r>
            <a:rPr lang="nb-NO" b="1" dirty="0"/>
            <a:t>Sekundærforebygging</a:t>
          </a:r>
          <a:r>
            <a:rPr lang="nb-NO" dirty="0"/>
            <a:t>: innsats som søker å begrense varighet av et problem, skade eller sykdom som er oppstått.</a:t>
          </a:r>
          <a:endParaRPr lang="en-US" dirty="0"/>
        </a:p>
      </dgm:t>
    </dgm:pt>
    <dgm:pt modelId="{40F48A18-385F-46FA-80C3-6B2D88E3B29C}" type="parTrans" cxnId="{E1014766-6CF0-4F79-BC37-1C39D33CCC77}">
      <dgm:prSet/>
      <dgm:spPr/>
      <dgm:t>
        <a:bodyPr/>
        <a:lstStyle/>
        <a:p>
          <a:endParaRPr lang="en-US"/>
        </a:p>
      </dgm:t>
    </dgm:pt>
    <dgm:pt modelId="{320AEEF9-51BB-44E7-85C8-D64E5006FCFC}" type="sibTrans" cxnId="{E1014766-6CF0-4F79-BC37-1C39D33CCC77}">
      <dgm:prSet/>
      <dgm:spPr/>
      <dgm:t>
        <a:bodyPr/>
        <a:lstStyle/>
        <a:p>
          <a:endParaRPr lang="en-US"/>
        </a:p>
      </dgm:t>
    </dgm:pt>
    <dgm:pt modelId="{D0036FC4-FCE4-4351-A260-AD5957C79DC9}">
      <dgm:prSet/>
      <dgm:spPr/>
      <dgm:t>
        <a:bodyPr/>
        <a:lstStyle/>
        <a:p>
          <a:r>
            <a:rPr lang="nb-NO" b="1"/>
            <a:t>Tertiærforebygging:</a:t>
          </a:r>
          <a:r>
            <a:rPr lang="nb-NO"/>
            <a:t> innsats som søker å hindre eller begrense følgetilstander av et problem, skade eller sykdom som er oppstått.</a:t>
          </a:r>
          <a:endParaRPr lang="en-US"/>
        </a:p>
      </dgm:t>
    </dgm:pt>
    <dgm:pt modelId="{CE6A3D7D-3A01-450E-95E6-B489D9FEA81C}" type="parTrans" cxnId="{C6E738B0-C326-4892-9B8F-10C88514B076}">
      <dgm:prSet/>
      <dgm:spPr/>
      <dgm:t>
        <a:bodyPr/>
        <a:lstStyle/>
        <a:p>
          <a:endParaRPr lang="en-US"/>
        </a:p>
      </dgm:t>
    </dgm:pt>
    <dgm:pt modelId="{8628CCCA-2C54-4084-BFA7-3B160AD80714}" type="sibTrans" cxnId="{C6E738B0-C326-4892-9B8F-10C88514B076}">
      <dgm:prSet/>
      <dgm:spPr/>
      <dgm:t>
        <a:bodyPr/>
        <a:lstStyle/>
        <a:p>
          <a:endParaRPr lang="en-US"/>
        </a:p>
      </dgm:t>
    </dgm:pt>
    <dgm:pt modelId="{1D4A5AF6-10B9-4156-8183-386729DF5AB1}" type="pres">
      <dgm:prSet presAssocID="{7FDED0D3-5581-438F-A936-048B5B2FDB0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5DFA8C8-18D5-4D9D-B8B5-DD8FCF865A91}" type="pres">
      <dgm:prSet presAssocID="{6F4978FB-3927-4E65-9105-39A18D3721D6}" presName="hierRoot1" presStyleCnt="0"/>
      <dgm:spPr/>
    </dgm:pt>
    <dgm:pt modelId="{64D2F7E6-EDA2-46AA-B14B-731AB182AABF}" type="pres">
      <dgm:prSet presAssocID="{6F4978FB-3927-4E65-9105-39A18D3721D6}" presName="composite" presStyleCnt="0"/>
      <dgm:spPr/>
    </dgm:pt>
    <dgm:pt modelId="{5C5CD13B-ECA6-4A48-B349-EBAA87BECF6E}" type="pres">
      <dgm:prSet presAssocID="{6F4978FB-3927-4E65-9105-39A18D3721D6}" presName="background" presStyleLbl="node0" presStyleIdx="0" presStyleCnt="3"/>
      <dgm:spPr/>
    </dgm:pt>
    <dgm:pt modelId="{C60DDFD2-151F-43C6-8875-E3861210AA27}" type="pres">
      <dgm:prSet presAssocID="{6F4978FB-3927-4E65-9105-39A18D3721D6}" presName="text" presStyleLbl="fgAcc0" presStyleIdx="0" presStyleCnt="3">
        <dgm:presLayoutVars>
          <dgm:chPref val="3"/>
        </dgm:presLayoutVars>
      </dgm:prSet>
      <dgm:spPr/>
    </dgm:pt>
    <dgm:pt modelId="{1FDE25A7-2FFF-45CD-BC81-E14767D9BB1A}" type="pres">
      <dgm:prSet presAssocID="{6F4978FB-3927-4E65-9105-39A18D3721D6}" presName="hierChild2" presStyleCnt="0"/>
      <dgm:spPr/>
    </dgm:pt>
    <dgm:pt modelId="{249638D5-0755-4AE8-8179-89C031958724}" type="pres">
      <dgm:prSet presAssocID="{05A6141F-9FED-477A-BA89-2C4ED0822217}" presName="hierRoot1" presStyleCnt="0"/>
      <dgm:spPr/>
    </dgm:pt>
    <dgm:pt modelId="{2BB1A4B2-8AB2-4195-A722-C4C73DA1DF24}" type="pres">
      <dgm:prSet presAssocID="{05A6141F-9FED-477A-BA89-2C4ED0822217}" presName="composite" presStyleCnt="0"/>
      <dgm:spPr/>
    </dgm:pt>
    <dgm:pt modelId="{3D6BC151-788F-454A-ADB5-DEB313B89751}" type="pres">
      <dgm:prSet presAssocID="{05A6141F-9FED-477A-BA89-2C4ED0822217}" presName="background" presStyleLbl="node0" presStyleIdx="1" presStyleCnt="3"/>
      <dgm:spPr/>
    </dgm:pt>
    <dgm:pt modelId="{F475EE3F-687C-4146-B07C-E0D3487F246D}" type="pres">
      <dgm:prSet presAssocID="{05A6141F-9FED-477A-BA89-2C4ED0822217}" presName="text" presStyleLbl="fgAcc0" presStyleIdx="1" presStyleCnt="3">
        <dgm:presLayoutVars>
          <dgm:chPref val="3"/>
        </dgm:presLayoutVars>
      </dgm:prSet>
      <dgm:spPr/>
    </dgm:pt>
    <dgm:pt modelId="{11737B2B-C2F1-409C-83B2-924EF35A5208}" type="pres">
      <dgm:prSet presAssocID="{05A6141F-9FED-477A-BA89-2C4ED0822217}" presName="hierChild2" presStyleCnt="0"/>
      <dgm:spPr/>
    </dgm:pt>
    <dgm:pt modelId="{ECAA7CC3-3BD2-4B95-8AA9-4C27D26AAB17}" type="pres">
      <dgm:prSet presAssocID="{D0036FC4-FCE4-4351-A260-AD5957C79DC9}" presName="hierRoot1" presStyleCnt="0"/>
      <dgm:spPr/>
    </dgm:pt>
    <dgm:pt modelId="{DBD41A0B-2B95-4031-ACB5-2E18F022BD91}" type="pres">
      <dgm:prSet presAssocID="{D0036FC4-FCE4-4351-A260-AD5957C79DC9}" presName="composite" presStyleCnt="0"/>
      <dgm:spPr/>
    </dgm:pt>
    <dgm:pt modelId="{B1BE34B8-B7F5-4AD7-8352-BD5B27ED7902}" type="pres">
      <dgm:prSet presAssocID="{D0036FC4-FCE4-4351-A260-AD5957C79DC9}" presName="background" presStyleLbl="node0" presStyleIdx="2" presStyleCnt="3"/>
      <dgm:spPr/>
    </dgm:pt>
    <dgm:pt modelId="{B44AE7BA-C00C-4230-9F5F-4C8F76092EF9}" type="pres">
      <dgm:prSet presAssocID="{D0036FC4-FCE4-4351-A260-AD5957C79DC9}" presName="text" presStyleLbl="fgAcc0" presStyleIdx="2" presStyleCnt="3">
        <dgm:presLayoutVars>
          <dgm:chPref val="3"/>
        </dgm:presLayoutVars>
      </dgm:prSet>
      <dgm:spPr/>
    </dgm:pt>
    <dgm:pt modelId="{4894E7A0-CB7D-4196-B49E-C1E821E12C3E}" type="pres">
      <dgm:prSet presAssocID="{D0036FC4-FCE4-4351-A260-AD5957C79DC9}" presName="hierChild2" presStyleCnt="0"/>
      <dgm:spPr/>
    </dgm:pt>
  </dgm:ptLst>
  <dgm:cxnLst>
    <dgm:cxn modelId="{587EFC21-C59A-4514-9F4C-5F4AAD39D953}" type="presOf" srcId="{05A6141F-9FED-477A-BA89-2C4ED0822217}" destId="{F475EE3F-687C-4146-B07C-E0D3487F246D}" srcOrd="0" destOrd="0" presId="urn:microsoft.com/office/officeart/2005/8/layout/hierarchy1"/>
    <dgm:cxn modelId="{1D34E623-E5B2-424E-B007-12FD678C3B9C}" type="presOf" srcId="{7FDED0D3-5581-438F-A936-048B5B2FDB0A}" destId="{1D4A5AF6-10B9-4156-8183-386729DF5AB1}" srcOrd="0" destOrd="0" presId="urn:microsoft.com/office/officeart/2005/8/layout/hierarchy1"/>
    <dgm:cxn modelId="{E1014766-6CF0-4F79-BC37-1C39D33CCC77}" srcId="{7FDED0D3-5581-438F-A936-048B5B2FDB0A}" destId="{05A6141F-9FED-477A-BA89-2C4ED0822217}" srcOrd="1" destOrd="0" parTransId="{40F48A18-385F-46FA-80C3-6B2D88E3B29C}" sibTransId="{320AEEF9-51BB-44E7-85C8-D64E5006FCFC}"/>
    <dgm:cxn modelId="{82562855-D637-415A-89CD-A73CAAD0A8CD}" type="presOf" srcId="{6F4978FB-3927-4E65-9105-39A18D3721D6}" destId="{C60DDFD2-151F-43C6-8875-E3861210AA27}" srcOrd="0" destOrd="0" presId="urn:microsoft.com/office/officeart/2005/8/layout/hierarchy1"/>
    <dgm:cxn modelId="{D534F7AA-A2C5-4195-BB92-B613460697DB}" type="presOf" srcId="{D0036FC4-FCE4-4351-A260-AD5957C79DC9}" destId="{B44AE7BA-C00C-4230-9F5F-4C8F76092EF9}" srcOrd="0" destOrd="0" presId="urn:microsoft.com/office/officeart/2005/8/layout/hierarchy1"/>
    <dgm:cxn modelId="{C6E738B0-C326-4892-9B8F-10C88514B076}" srcId="{7FDED0D3-5581-438F-A936-048B5B2FDB0A}" destId="{D0036FC4-FCE4-4351-A260-AD5957C79DC9}" srcOrd="2" destOrd="0" parTransId="{CE6A3D7D-3A01-450E-95E6-B489D9FEA81C}" sibTransId="{8628CCCA-2C54-4084-BFA7-3B160AD80714}"/>
    <dgm:cxn modelId="{23361AB6-1E17-4CA6-B006-57D52D4D5C4C}" srcId="{7FDED0D3-5581-438F-A936-048B5B2FDB0A}" destId="{6F4978FB-3927-4E65-9105-39A18D3721D6}" srcOrd="0" destOrd="0" parTransId="{4F8D376E-A01C-40D9-9925-9FC23BD91ACF}" sibTransId="{41D11F27-77CC-4B28-A7DC-7DE6C3857481}"/>
    <dgm:cxn modelId="{B1562F2C-7671-4F90-B82F-19E08B7F136A}" type="presParOf" srcId="{1D4A5AF6-10B9-4156-8183-386729DF5AB1}" destId="{C5DFA8C8-18D5-4D9D-B8B5-DD8FCF865A91}" srcOrd="0" destOrd="0" presId="urn:microsoft.com/office/officeart/2005/8/layout/hierarchy1"/>
    <dgm:cxn modelId="{97D63611-AD17-4981-8242-E047561CE2C3}" type="presParOf" srcId="{C5DFA8C8-18D5-4D9D-B8B5-DD8FCF865A91}" destId="{64D2F7E6-EDA2-46AA-B14B-731AB182AABF}" srcOrd="0" destOrd="0" presId="urn:microsoft.com/office/officeart/2005/8/layout/hierarchy1"/>
    <dgm:cxn modelId="{90F7E470-6CD3-4C8E-91BD-29193E6BC7CA}" type="presParOf" srcId="{64D2F7E6-EDA2-46AA-B14B-731AB182AABF}" destId="{5C5CD13B-ECA6-4A48-B349-EBAA87BECF6E}" srcOrd="0" destOrd="0" presId="urn:microsoft.com/office/officeart/2005/8/layout/hierarchy1"/>
    <dgm:cxn modelId="{4E29C886-A8C8-42CC-AE33-D719D0F73793}" type="presParOf" srcId="{64D2F7E6-EDA2-46AA-B14B-731AB182AABF}" destId="{C60DDFD2-151F-43C6-8875-E3861210AA27}" srcOrd="1" destOrd="0" presId="urn:microsoft.com/office/officeart/2005/8/layout/hierarchy1"/>
    <dgm:cxn modelId="{9708395F-39A1-460B-9AF4-E5D28C6F2997}" type="presParOf" srcId="{C5DFA8C8-18D5-4D9D-B8B5-DD8FCF865A91}" destId="{1FDE25A7-2FFF-45CD-BC81-E14767D9BB1A}" srcOrd="1" destOrd="0" presId="urn:microsoft.com/office/officeart/2005/8/layout/hierarchy1"/>
    <dgm:cxn modelId="{D69FE828-5BFB-41A7-8CDC-E10C3BB849D1}" type="presParOf" srcId="{1D4A5AF6-10B9-4156-8183-386729DF5AB1}" destId="{249638D5-0755-4AE8-8179-89C031958724}" srcOrd="1" destOrd="0" presId="urn:microsoft.com/office/officeart/2005/8/layout/hierarchy1"/>
    <dgm:cxn modelId="{30E5D728-F060-4AAF-83D5-609F4CCE4E0E}" type="presParOf" srcId="{249638D5-0755-4AE8-8179-89C031958724}" destId="{2BB1A4B2-8AB2-4195-A722-C4C73DA1DF24}" srcOrd="0" destOrd="0" presId="urn:microsoft.com/office/officeart/2005/8/layout/hierarchy1"/>
    <dgm:cxn modelId="{D203B589-BEE8-4212-B97E-14FD962A5263}" type="presParOf" srcId="{2BB1A4B2-8AB2-4195-A722-C4C73DA1DF24}" destId="{3D6BC151-788F-454A-ADB5-DEB313B89751}" srcOrd="0" destOrd="0" presId="urn:microsoft.com/office/officeart/2005/8/layout/hierarchy1"/>
    <dgm:cxn modelId="{218911A7-597D-4CE5-8AB6-5ADDDAABDDD1}" type="presParOf" srcId="{2BB1A4B2-8AB2-4195-A722-C4C73DA1DF24}" destId="{F475EE3F-687C-4146-B07C-E0D3487F246D}" srcOrd="1" destOrd="0" presId="urn:microsoft.com/office/officeart/2005/8/layout/hierarchy1"/>
    <dgm:cxn modelId="{5B5B3E38-697B-40AC-8313-A8EE19E90C7A}" type="presParOf" srcId="{249638D5-0755-4AE8-8179-89C031958724}" destId="{11737B2B-C2F1-409C-83B2-924EF35A5208}" srcOrd="1" destOrd="0" presId="urn:microsoft.com/office/officeart/2005/8/layout/hierarchy1"/>
    <dgm:cxn modelId="{518E4ED6-DE8C-4312-BB73-C8686E1FAF3D}" type="presParOf" srcId="{1D4A5AF6-10B9-4156-8183-386729DF5AB1}" destId="{ECAA7CC3-3BD2-4B95-8AA9-4C27D26AAB17}" srcOrd="2" destOrd="0" presId="urn:microsoft.com/office/officeart/2005/8/layout/hierarchy1"/>
    <dgm:cxn modelId="{8359824C-02D4-44A7-AA61-F7F95095FEB7}" type="presParOf" srcId="{ECAA7CC3-3BD2-4B95-8AA9-4C27D26AAB17}" destId="{DBD41A0B-2B95-4031-ACB5-2E18F022BD91}" srcOrd="0" destOrd="0" presId="urn:microsoft.com/office/officeart/2005/8/layout/hierarchy1"/>
    <dgm:cxn modelId="{D830A7E8-4769-4327-81C4-16540A52D392}" type="presParOf" srcId="{DBD41A0B-2B95-4031-ACB5-2E18F022BD91}" destId="{B1BE34B8-B7F5-4AD7-8352-BD5B27ED7902}" srcOrd="0" destOrd="0" presId="urn:microsoft.com/office/officeart/2005/8/layout/hierarchy1"/>
    <dgm:cxn modelId="{6116690E-CDD3-437C-8A2A-E13BB0145DC5}" type="presParOf" srcId="{DBD41A0B-2B95-4031-ACB5-2E18F022BD91}" destId="{B44AE7BA-C00C-4230-9F5F-4C8F76092EF9}" srcOrd="1" destOrd="0" presId="urn:microsoft.com/office/officeart/2005/8/layout/hierarchy1"/>
    <dgm:cxn modelId="{828DD501-26C6-4ECF-936A-103C6B3997C2}" type="presParOf" srcId="{ECAA7CC3-3BD2-4B95-8AA9-4C27D26AAB17}" destId="{4894E7A0-CB7D-4196-B49E-C1E821E12C3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7601ED-5300-49A2-902C-C0DD772F1C5D}" type="doc">
      <dgm:prSet loTypeId="urn:microsoft.com/office/officeart/2008/layout/LinedList" loCatId="list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FB9AEB23-F6F8-47FD-8BB3-91D5D5427D3E}">
      <dgm:prSet/>
      <dgm:spPr/>
      <dgm:t>
        <a:bodyPr/>
        <a:lstStyle/>
        <a:p>
          <a:r>
            <a:rPr lang="nb-NO" dirty="0"/>
            <a:t>Råd og veiledning til enkeltpasient (Fastlegen)</a:t>
          </a:r>
          <a:endParaRPr lang="en-US" dirty="0"/>
        </a:p>
      </dgm:t>
    </dgm:pt>
    <dgm:pt modelId="{52990F38-D83D-4A5A-A4A5-94BAB4447652}" type="parTrans" cxnId="{879255EA-D31B-48FC-9F3B-35D31194A7D5}">
      <dgm:prSet/>
      <dgm:spPr/>
      <dgm:t>
        <a:bodyPr/>
        <a:lstStyle/>
        <a:p>
          <a:endParaRPr lang="en-US"/>
        </a:p>
      </dgm:t>
    </dgm:pt>
    <dgm:pt modelId="{C6044B82-37B1-4DC1-B216-44716720CD81}" type="sibTrans" cxnId="{879255EA-D31B-48FC-9F3B-35D31194A7D5}">
      <dgm:prSet/>
      <dgm:spPr/>
      <dgm:t>
        <a:bodyPr/>
        <a:lstStyle/>
        <a:p>
          <a:endParaRPr lang="en-US"/>
        </a:p>
      </dgm:t>
    </dgm:pt>
    <dgm:pt modelId="{594049BB-A258-4E54-928B-9D6202742F1B}">
      <dgm:prSet/>
      <dgm:spPr/>
      <dgm:t>
        <a:bodyPr/>
        <a:lstStyle/>
        <a:p>
          <a:r>
            <a:rPr lang="nb-NO" dirty="0"/>
            <a:t>Generelle råd til gruppe av mennesker </a:t>
          </a:r>
        </a:p>
        <a:p>
          <a:r>
            <a:rPr lang="nb-NO" dirty="0"/>
            <a:t>(Myndigheter)</a:t>
          </a:r>
          <a:endParaRPr lang="en-US" dirty="0"/>
        </a:p>
      </dgm:t>
    </dgm:pt>
    <dgm:pt modelId="{8828C431-4160-4EE9-9C7A-C64AE782A517}" type="parTrans" cxnId="{40942763-0086-4548-AF74-55677B8CB087}">
      <dgm:prSet/>
      <dgm:spPr/>
      <dgm:t>
        <a:bodyPr/>
        <a:lstStyle/>
        <a:p>
          <a:endParaRPr lang="en-US"/>
        </a:p>
      </dgm:t>
    </dgm:pt>
    <dgm:pt modelId="{2FFE393B-3791-4109-8E6F-43DC2B6E2CA0}" type="sibTrans" cxnId="{40942763-0086-4548-AF74-55677B8CB087}">
      <dgm:prSet/>
      <dgm:spPr/>
      <dgm:t>
        <a:bodyPr/>
        <a:lstStyle/>
        <a:p>
          <a:endParaRPr lang="en-US"/>
        </a:p>
      </dgm:t>
    </dgm:pt>
    <dgm:pt modelId="{CAB5A43C-82E9-4D55-8477-9674562737AF}" type="pres">
      <dgm:prSet presAssocID="{457601ED-5300-49A2-902C-C0DD772F1C5D}" presName="vert0" presStyleCnt="0">
        <dgm:presLayoutVars>
          <dgm:dir/>
          <dgm:animOne val="branch"/>
          <dgm:animLvl val="lvl"/>
        </dgm:presLayoutVars>
      </dgm:prSet>
      <dgm:spPr/>
    </dgm:pt>
    <dgm:pt modelId="{F8BF3C59-5551-4F5F-B141-76D0B9BE0ACC}" type="pres">
      <dgm:prSet presAssocID="{FB9AEB23-F6F8-47FD-8BB3-91D5D5427D3E}" presName="thickLine" presStyleLbl="alignNode1" presStyleIdx="0" presStyleCnt="2"/>
      <dgm:spPr/>
    </dgm:pt>
    <dgm:pt modelId="{9FDF72F4-7124-482A-BCE2-D478659BBB0A}" type="pres">
      <dgm:prSet presAssocID="{FB9AEB23-F6F8-47FD-8BB3-91D5D5427D3E}" presName="horz1" presStyleCnt="0"/>
      <dgm:spPr/>
    </dgm:pt>
    <dgm:pt modelId="{00DF76DD-07C0-4B43-BEAC-23C3DD58B43E}" type="pres">
      <dgm:prSet presAssocID="{FB9AEB23-F6F8-47FD-8BB3-91D5D5427D3E}" presName="tx1" presStyleLbl="revTx" presStyleIdx="0" presStyleCnt="2"/>
      <dgm:spPr/>
    </dgm:pt>
    <dgm:pt modelId="{4832B1FC-008A-4F8E-9435-AB2C11A72059}" type="pres">
      <dgm:prSet presAssocID="{FB9AEB23-F6F8-47FD-8BB3-91D5D5427D3E}" presName="vert1" presStyleCnt="0"/>
      <dgm:spPr/>
    </dgm:pt>
    <dgm:pt modelId="{53050C2B-14F7-4EBC-9129-CA15C2FAF26A}" type="pres">
      <dgm:prSet presAssocID="{594049BB-A258-4E54-928B-9D6202742F1B}" presName="thickLine" presStyleLbl="alignNode1" presStyleIdx="1" presStyleCnt="2"/>
      <dgm:spPr/>
    </dgm:pt>
    <dgm:pt modelId="{EE168C49-6FB2-4B97-94BB-E4D02ECC6BC5}" type="pres">
      <dgm:prSet presAssocID="{594049BB-A258-4E54-928B-9D6202742F1B}" presName="horz1" presStyleCnt="0"/>
      <dgm:spPr/>
    </dgm:pt>
    <dgm:pt modelId="{A4634E6B-129D-416C-B2DB-1D8ACCFE6D2B}" type="pres">
      <dgm:prSet presAssocID="{594049BB-A258-4E54-928B-9D6202742F1B}" presName="tx1" presStyleLbl="revTx" presStyleIdx="1" presStyleCnt="2"/>
      <dgm:spPr/>
    </dgm:pt>
    <dgm:pt modelId="{96B733BA-806A-46B3-AF2A-A883FF4E4CA2}" type="pres">
      <dgm:prSet presAssocID="{594049BB-A258-4E54-928B-9D6202742F1B}" presName="vert1" presStyleCnt="0"/>
      <dgm:spPr/>
    </dgm:pt>
  </dgm:ptLst>
  <dgm:cxnLst>
    <dgm:cxn modelId="{DFD6EA2B-2B6E-4372-8BD5-29BC4DF7B877}" type="presOf" srcId="{457601ED-5300-49A2-902C-C0DD772F1C5D}" destId="{CAB5A43C-82E9-4D55-8477-9674562737AF}" srcOrd="0" destOrd="0" presId="urn:microsoft.com/office/officeart/2008/layout/LinedList"/>
    <dgm:cxn modelId="{40942763-0086-4548-AF74-55677B8CB087}" srcId="{457601ED-5300-49A2-902C-C0DD772F1C5D}" destId="{594049BB-A258-4E54-928B-9D6202742F1B}" srcOrd="1" destOrd="0" parTransId="{8828C431-4160-4EE9-9C7A-C64AE782A517}" sibTransId="{2FFE393B-3791-4109-8E6F-43DC2B6E2CA0}"/>
    <dgm:cxn modelId="{D60E376B-55D4-4CAF-9C8E-A4D45155B693}" type="presOf" srcId="{594049BB-A258-4E54-928B-9D6202742F1B}" destId="{A4634E6B-129D-416C-B2DB-1D8ACCFE6D2B}" srcOrd="0" destOrd="0" presId="urn:microsoft.com/office/officeart/2008/layout/LinedList"/>
    <dgm:cxn modelId="{3C7BB97B-557C-408C-853B-51508D5534EC}" type="presOf" srcId="{FB9AEB23-F6F8-47FD-8BB3-91D5D5427D3E}" destId="{00DF76DD-07C0-4B43-BEAC-23C3DD58B43E}" srcOrd="0" destOrd="0" presId="urn:microsoft.com/office/officeart/2008/layout/LinedList"/>
    <dgm:cxn modelId="{879255EA-D31B-48FC-9F3B-35D31194A7D5}" srcId="{457601ED-5300-49A2-902C-C0DD772F1C5D}" destId="{FB9AEB23-F6F8-47FD-8BB3-91D5D5427D3E}" srcOrd="0" destOrd="0" parTransId="{52990F38-D83D-4A5A-A4A5-94BAB4447652}" sibTransId="{C6044B82-37B1-4DC1-B216-44716720CD81}"/>
    <dgm:cxn modelId="{6C6159DD-8F0B-448C-B564-F4BF2B4B71DA}" type="presParOf" srcId="{CAB5A43C-82E9-4D55-8477-9674562737AF}" destId="{F8BF3C59-5551-4F5F-B141-76D0B9BE0ACC}" srcOrd="0" destOrd="0" presId="urn:microsoft.com/office/officeart/2008/layout/LinedList"/>
    <dgm:cxn modelId="{DFC4A3DA-CBAA-400C-85CB-9CE50ED89940}" type="presParOf" srcId="{CAB5A43C-82E9-4D55-8477-9674562737AF}" destId="{9FDF72F4-7124-482A-BCE2-D478659BBB0A}" srcOrd="1" destOrd="0" presId="urn:microsoft.com/office/officeart/2008/layout/LinedList"/>
    <dgm:cxn modelId="{67A33E76-C506-441C-BCF4-8AE30173C15E}" type="presParOf" srcId="{9FDF72F4-7124-482A-BCE2-D478659BBB0A}" destId="{00DF76DD-07C0-4B43-BEAC-23C3DD58B43E}" srcOrd="0" destOrd="0" presId="urn:microsoft.com/office/officeart/2008/layout/LinedList"/>
    <dgm:cxn modelId="{BBA30496-ACFC-4227-BD05-E125599BFC30}" type="presParOf" srcId="{9FDF72F4-7124-482A-BCE2-D478659BBB0A}" destId="{4832B1FC-008A-4F8E-9435-AB2C11A72059}" srcOrd="1" destOrd="0" presId="urn:microsoft.com/office/officeart/2008/layout/LinedList"/>
    <dgm:cxn modelId="{C9FDFB06-3649-4A18-88B3-C65ADEDD0AAA}" type="presParOf" srcId="{CAB5A43C-82E9-4D55-8477-9674562737AF}" destId="{53050C2B-14F7-4EBC-9129-CA15C2FAF26A}" srcOrd="2" destOrd="0" presId="urn:microsoft.com/office/officeart/2008/layout/LinedList"/>
    <dgm:cxn modelId="{B9F231C2-1074-48EE-BA57-65E5951A9F2F}" type="presParOf" srcId="{CAB5A43C-82E9-4D55-8477-9674562737AF}" destId="{EE168C49-6FB2-4B97-94BB-E4D02ECC6BC5}" srcOrd="3" destOrd="0" presId="urn:microsoft.com/office/officeart/2008/layout/LinedList"/>
    <dgm:cxn modelId="{D50E29B1-1FEC-4E89-9004-84E8A53869EA}" type="presParOf" srcId="{EE168C49-6FB2-4B97-94BB-E4D02ECC6BC5}" destId="{A4634E6B-129D-416C-B2DB-1D8ACCFE6D2B}" srcOrd="0" destOrd="0" presId="urn:microsoft.com/office/officeart/2008/layout/LinedList"/>
    <dgm:cxn modelId="{6F2EF981-84F6-4DC1-A1CD-E0BDE469577D}" type="presParOf" srcId="{EE168C49-6FB2-4B97-94BB-E4D02ECC6BC5}" destId="{96B733BA-806A-46B3-AF2A-A883FF4E4CA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DF8687-6B1C-4A1D-A70D-3EF08A8FA9E6}" type="doc">
      <dgm:prSet loTypeId="urn:microsoft.com/office/officeart/2005/8/layout/vList2" loCatId="list" qsTypeId="urn:microsoft.com/office/officeart/2005/8/quickstyle/simple4#2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664EBC5E-D2AF-4B89-8153-3A6EED7B11EB}">
      <dgm:prSet/>
      <dgm:spPr/>
      <dgm:t>
        <a:bodyPr/>
        <a:lstStyle/>
        <a:p>
          <a:pPr>
            <a:defRPr b="1"/>
          </a:pPr>
          <a:r>
            <a:rPr lang="en-US" dirty="0" err="1"/>
            <a:t>Fastlege</a:t>
          </a:r>
          <a:r>
            <a:rPr lang="en-US" dirty="0"/>
            <a:t>/</a:t>
          </a:r>
          <a:r>
            <a:rPr lang="en-US" dirty="0" err="1"/>
            <a:t>allmennmedisin</a:t>
          </a:r>
          <a:r>
            <a:rPr lang="en-US" dirty="0"/>
            <a:t>:</a:t>
          </a:r>
        </a:p>
        <a:p>
          <a:pPr>
            <a:defRPr b="1"/>
          </a:pPr>
          <a:endParaRPr lang="en-US" dirty="0"/>
        </a:p>
        <a:p>
          <a:pPr>
            <a:defRPr b="1"/>
          </a:pPr>
          <a:r>
            <a:rPr lang="en-US" dirty="0"/>
            <a:t> </a:t>
          </a:r>
          <a:r>
            <a:rPr lang="en-US" dirty="0" err="1"/>
            <a:t>I</a:t>
          </a:r>
          <a:r>
            <a:rPr lang="en-US" b="1" dirty="0" err="1"/>
            <a:t>ndivid</a:t>
          </a:r>
          <a:endParaRPr lang="en-US" dirty="0"/>
        </a:p>
      </dgm:t>
    </dgm:pt>
    <dgm:pt modelId="{ADCECA46-F8FB-4D52-A908-DC46B8EC79D5}" type="parTrans" cxnId="{6EA177CF-1535-4A9D-9372-3DDE5E765C2D}">
      <dgm:prSet/>
      <dgm:spPr/>
      <dgm:t>
        <a:bodyPr/>
        <a:lstStyle/>
        <a:p>
          <a:endParaRPr lang="en-US"/>
        </a:p>
      </dgm:t>
    </dgm:pt>
    <dgm:pt modelId="{D602E953-B5D3-4EA4-B893-943A69397213}" type="sibTrans" cxnId="{6EA177CF-1535-4A9D-9372-3DDE5E765C2D}">
      <dgm:prSet/>
      <dgm:spPr/>
      <dgm:t>
        <a:bodyPr/>
        <a:lstStyle/>
        <a:p>
          <a:endParaRPr lang="en-US"/>
        </a:p>
      </dgm:t>
    </dgm:pt>
    <dgm:pt modelId="{33F68BC1-8DA3-4D00-9E3E-A9A3AC441415}">
      <dgm:prSet/>
      <dgm:spPr/>
      <dgm:t>
        <a:bodyPr/>
        <a:lstStyle/>
        <a:p>
          <a:pPr>
            <a:defRPr b="1"/>
          </a:pPr>
          <a:r>
            <a:rPr lang="en-US" dirty="0" err="1"/>
            <a:t>Kommuneoverlege</a:t>
          </a:r>
          <a:r>
            <a:rPr lang="en-US" dirty="0"/>
            <a:t>/</a:t>
          </a:r>
          <a:r>
            <a:rPr lang="en-US" dirty="0" err="1"/>
            <a:t>samfunnsmedisin</a:t>
          </a:r>
          <a:r>
            <a:rPr lang="en-US" dirty="0"/>
            <a:t>:</a:t>
          </a:r>
        </a:p>
        <a:p>
          <a:pPr>
            <a:defRPr b="1"/>
          </a:pPr>
          <a:endParaRPr lang="en-US" dirty="0"/>
        </a:p>
        <a:p>
          <a:pPr>
            <a:defRPr b="1"/>
          </a:pPr>
          <a:r>
            <a:rPr lang="en-US" dirty="0"/>
            <a:t>Gruppe</a:t>
          </a:r>
        </a:p>
      </dgm:t>
    </dgm:pt>
    <dgm:pt modelId="{50AFF890-212C-42DC-A40C-73D74964371D}" type="parTrans" cxnId="{81C84753-FDDB-469E-B452-1A62DEB25C4C}">
      <dgm:prSet/>
      <dgm:spPr/>
      <dgm:t>
        <a:bodyPr/>
        <a:lstStyle/>
        <a:p>
          <a:endParaRPr lang="en-US"/>
        </a:p>
      </dgm:t>
    </dgm:pt>
    <dgm:pt modelId="{87774978-0DEF-47D7-8F6E-AAC1C60CD45F}" type="sibTrans" cxnId="{81C84753-FDDB-469E-B452-1A62DEB25C4C}">
      <dgm:prSet/>
      <dgm:spPr/>
      <dgm:t>
        <a:bodyPr/>
        <a:lstStyle/>
        <a:p>
          <a:endParaRPr lang="en-US"/>
        </a:p>
      </dgm:t>
    </dgm:pt>
    <dgm:pt modelId="{C73DACAD-7090-40BC-99F1-6CB2F1A52D4E}">
      <dgm:prSet/>
      <dgm:spPr/>
      <dgm:t>
        <a:bodyPr/>
        <a:lstStyle/>
        <a:p>
          <a:endParaRPr lang="en-US"/>
        </a:p>
      </dgm:t>
    </dgm:pt>
    <dgm:pt modelId="{21DC858E-AF5F-46F5-9272-EE50C573E2A6}" type="parTrans" cxnId="{0C827CA6-3155-4D15-8B9A-B23A4C767379}">
      <dgm:prSet/>
      <dgm:spPr/>
      <dgm:t>
        <a:bodyPr/>
        <a:lstStyle/>
        <a:p>
          <a:endParaRPr lang="en-US"/>
        </a:p>
      </dgm:t>
    </dgm:pt>
    <dgm:pt modelId="{6F580804-816B-4F10-A365-2DE6B64A1A23}" type="sibTrans" cxnId="{0C827CA6-3155-4D15-8B9A-B23A4C767379}">
      <dgm:prSet/>
      <dgm:spPr/>
      <dgm:t>
        <a:bodyPr/>
        <a:lstStyle/>
        <a:p>
          <a:endParaRPr lang="en-US"/>
        </a:p>
      </dgm:t>
    </dgm:pt>
    <dgm:pt modelId="{18444536-F6DB-4F1E-8020-E09ADF394AC0}" type="pres">
      <dgm:prSet presAssocID="{7DDF8687-6B1C-4A1D-A70D-3EF08A8FA9E6}" presName="linear" presStyleCnt="0">
        <dgm:presLayoutVars>
          <dgm:animLvl val="lvl"/>
          <dgm:resizeHandles val="exact"/>
        </dgm:presLayoutVars>
      </dgm:prSet>
      <dgm:spPr/>
    </dgm:pt>
    <dgm:pt modelId="{730873FF-53B2-4BB2-ACAD-93D51348E858}" type="pres">
      <dgm:prSet presAssocID="{664EBC5E-D2AF-4B89-8153-3A6EED7B11E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466A137-91DB-4AA6-983D-FC09462D3122}" type="pres">
      <dgm:prSet presAssocID="{D602E953-B5D3-4EA4-B893-943A69397213}" presName="spacer" presStyleCnt="0"/>
      <dgm:spPr/>
    </dgm:pt>
    <dgm:pt modelId="{39AAAAF6-AFE1-4933-850C-1502A0089F30}" type="pres">
      <dgm:prSet presAssocID="{33F68BC1-8DA3-4D00-9E3E-A9A3AC44141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025187AE-53C3-4371-80B7-900DC7B12BCC}" type="pres">
      <dgm:prSet presAssocID="{33F68BC1-8DA3-4D00-9E3E-A9A3AC44141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77F5423-9A17-4CE9-9DF1-AE3B457E9887}" type="presOf" srcId="{7DDF8687-6B1C-4A1D-A70D-3EF08A8FA9E6}" destId="{18444536-F6DB-4F1E-8020-E09ADF394AC0}" srcOrd="0" destOrd="0" presId="urn:microsoft.com/office/officeart/2005/8/layout/vList2"/>
    <dgm:cxn modelId="{1DD43071-6903-4B3E-A33C-845E8E6C22A0}" type="presOf" srcId="{33F68BC1-8DA3-4D00-9E3E-A9A3AC441415}" destId="{39AAAAF6-AFE1-4933-850C-1502A0089F30}" srcOrd="0" destOrd="0" presId="urn:microsoft.com/office/officeart/2005/8/layout/vList2"/>
    <dgm:cxn modelId="{81C84753-FDDB-469E-B452-1A62DEB25C4C}" srcId="{7DDF8687-6B1C-4A1D-A70D-3EF08A8FA9E6}" destId="{33F68BC1-8DA3-4D00-9E3E-A9A3AC441415}" srcOrd="1" destOrd="0" parTransId="{50AFF890-212C-42DC-A40C-73D74964371D}" sibTransId="{87774978-0DEF-47D7-8F6E-AAC1C60CD45F}"/>
    <dgm:cxn modelId="{0C827CA6-3155-4D15-8B9A-B23A4C767379}" srcId="{33F68BC1-8DA3-4D00-9E3E-A9A3AC441415}" destId="{C73DACAD-7090-40BC-99F1-6CB2F1A52D4E}" srcOrd="0" destOrd="0" parTransId="{21DC858E-AF5F-46F5-9272-EE50C573E2A6}" sibTransId="{6F580804-816B-4F10-A365-2DE6B64A1A23}"/>
    <dgm:cxn modelId="{B70A9EAD-BF3F-4E59-AAB2-3CAA07AA1A45}" type="presOf" srcId="{C73DACAD-7090-40BC-99F1-6CB2F1A52D4E}" destId="{025187AE-53C3-4371-80B7-900DC7B12BCC}" srcOrd="0" destOrd="0" presId="urn:microsoft.com/office/officeart/2005/8/layout/vList2"/>
    <dgm:cxn modelId="{6BF257C5-F102-4D71-8430-177DC01AFE86}" type="presOf" srcId="{664EBC5E-D2AF-4B89-8153-3A6EED7B11EB}" destId="{730873FF-53B2-4BB2-ACAD-93D51348E858}" srcOrd="0" destOrd="0" presId="urn:microsoft.com/office/officeart/2005/8/layout/vList2"/>
    <dgm:cxn modelId="{6EA177CF-1535-4A9D-9372-3DDE5E765C2D}" srcId="{7DDF8687-6B1C-4A1D-A70D-3EF08A8FA9E6}" destId="{664EBC5E-D2AF-4B89-8153-3A6EED7B11EB}" srcOrd="0" destOrd="0" parTransId="{ADCECA46-F8FB-4D52-A908-DC46B8EC79D5}" sibTransId="{D602E953-B5D3-4EA4-B893-943A69397213}"/>
    <dgm:cxn modelId="{64B7485A-8416-42F3-A079-4B526AD3E094}" type="presParOf" srcId="{18444536-F6DB-4F1E-8020-E09ADF394AC0}" destId="{730873FF-53B2-4BB2-ACAD-93D51348E858}" srcOrd="0" destOrd="0" presId="urn:microsoft.com/office/officeart/2005/8/layout/vList2"/>
    <dgm:cxn modelId="{D2AFE85B-AE2F-4076-881F-9B751EC9268E}" type="presParOf" srcId="{18444536-F6DB-4F1E-8020-E09ADF394AC0}" destId="{0466A137-91DB-4AA6-983D-FC09462D3122}" srcOrd="1" destOrd="0" presId="urn:microsoft.com/office/officeart/2005/8/layout/vList2"/>
    <dgm:cxn modelId="{41792506-A155-405F-8C94-D3063B1FCC17}" type="presParOf" srcId="{18444536-F6DB-4F1E-8020-E09ADF394AC0}" destId="{39AAAAF6-AFE1-4933-850C-1502A0089F30}" srcOrd="2" destOrd="0" presId="urn:microsoft.com/office/officeart/2005/8/layout/vList2"/>
    <dgm:cxn modelId="{00500E27-514D-4F3F-8B83-23786DD8147C}" type="presParOf" srcId="{18444536-F6DB-4F1E-8020-E09ADF394AC0}" destId="{025187AE-53C3-4371-80B7-900DC7B12BC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0DAAF2-F430-45C3-BF89-93C7EEBB684E}" type="doc">
      <dgm:prSet loTypeId="urn:microsoft.com/office/officeart/2005/8/layout/vList2" loCatId="list" qsTypeId="urn:microsoft.com/office/officeart/2005/8/quickstyle/simple4#3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A239CA9E-FC35-4E90-BC53-3893F9BBBDCE}">
      <dgm:prSet/>
      <dgm:spPr/>
      <dgm:t>
        <a:bodyPr/>
        <a:lstStyle/>
        <a:p>
          <a:r>
            <a:rPr lang="nb-NO"/>
            <a:t>Folkehelseloven </a:t>
          </a:r>
          <a:endParaRPr lang="en-US"/>
        </a:p>
      </dgm:t>
    </dgm:pt>
    <dgm:pt modelId="{D552254F-E7B9-4940-8783-68F01BEA1D06}" type="parTrans" cxnId="{BD5FA2CE-2A65-4A10-A4BC-C8BFD1F5BF1A}">
      <dgm:prSet/>
      <dgm:spPr/>
      <dgm:t>
        <a:bodyPr/>
        <a:lstStyle/>
        <a:p>
          <a:endParaRPr lang="en-US"/>
        </a:p>
      </dgm:t>
    </dgm:pt>
    <dgm:pt modelId="{255FB66A-701B-4D9F-A1F5-A603F52EA653}" type="sibTrans" cxnId="{BD5FA2CE-2A65-4A10-A4BC-C8BFD1F5BF1A}">
      <dgm:prSet/>
      <dgm:spPr/>
      <dgm:t>
        <a:bodyPr/>
        <a:lstStyle/>
        <a:p>
          <a:endParaRPr lang="en-US"/>
        </a:p>
      </dgm:t>
    </dgm:pt>
    <dgm:pt modelId="{B35EF400-877C-45CD-B4DE-78C5294FB3B0}">
      <dgm:prSet/>
      <dgm:spPr/>
      <dgm:t>
        <a:bodyPr/>
        <a:lstStyle/>
        <a:p>
          <a:r>
            <a:rPr lang="nb-NO"/>
            <a:t>oppdatert/revidert 2026</a:t>
          </a:r>
          <a:endParaRPr lang="en-US"/>
        </a:p>
      </dgm:t>
    </dgm:pt>
    <dgm:pt modelId="{CE051595-CF2C-4533-B149-DC559B28323B}" type="parTrans" cxnId="{F4A53394-A2B2-4F59-B7A2-368805C0E9C8}">
      <dgm:prSet/>
      <dgm:spPr/>
      <dgm:t>
        <a:bodyPr/>
        <a:lstStyle/>
        <a:p>
          <a:endParaRPr lang="en-US"/>
        </a:p>
      </dgm:t>
    </dgm:pt>
    <dgm:pt modelId="{5F707D65-2F7D-4BEB-BB93-4ED0534EAF89}" type="sibTrans" cxnId="{F4A53394-A2B2-4F59-B7A2-368805C0E9C8}">
      <dgm:prSet/>
      <dgm:spPr/>
      <dgm:t>
        <a:bodyPr/>
        <a:lstStyle/>
        <a:p>
          <a:endParaRPr lang="en-US"/>
        </a:p>
      </dgm:t>
    </dgm:pt>
    <dgm:pt modelId="{DD6C557B-2237-4182-B674-546D6476A35E}">
      <dgm:prSet/>
      <dgm:spPr/>
      <dgm:t>
        <a:bodyPr/>
        <a:lstStyle/>
        <a:p>
          <a:r>
            <a:rPr lang="nb-NO"/>
            <a:t>Helse- og omsorgsloven</a:t>
          </a:r>
          <a:endParaRPr lang="en-US"/>
        </a:p>
      </dgm:t>
    </dgm:pt>
    <dgm:pt modelId="{3F386E7D-9116-426A-84A1-545B917F0075}" type="parTrans" cxnId="{4C4E89AF-F34C-4184-84AD-85023A9FA895}">
      <dgm:prSet/>
      <dgm:spPr/>
      <dgm:t>
        <a:bodyPr/>
        <a:lstStyle/>
        <a:p>
          <a:endParaRPr lang="en-US"/>
        </a:p>
      </dgm:t>
    </dgm:pt>
    <dgm:pt modelId="{49636551-03AE-4EF9-8415-17BB34B4A1E0}" type="sibTrans" cxnId="{4C4E89AF-F34C-4184-84AD-85023A9FA895}">
      <dgm:prSet/>
      <dgm:spPr/>
      <dgm:t>
        <a:bodyPr/>
        <a:lstStyle/>
        <a:p>
          <a:endParaRPr lang="en-US"/>
        </a:p>
      </dgm:t>
    </dgm:pt>
    <dgm:pt modelId="{73C63593-2768-4B25-81EE-E0D8B62FC419}">
      <dgm:prSet/>
      <dgm:spPr/>
      <dgm:t>
        <a:bodyPr/>
        <a:lstStyle/>
        <a:p>
          <a:r>
            <a:rPr lang="nb-NO"/>
            <a:t>Smittevernloven /annet foredrag</a:t>
          </a:r>
          <a:endParaRPr lang="en-US"/>
        </a:p>
      </dgm:t>
    </dgm:pt>
    <dgm:pt modelId="{5429C829-A364-4B4A-9242-264247A571E2}" type="parTrans" cxnId="{B8A06CB5-8520-4DC7-A880-CB2695D24E73}">
      <dgm:prSet/>
      <dgm:spPr/>
      <dgm:t>
        <a:bodyPr/>
        <a:lstStyle/>
        <a:p>
          <a:endParaRPr lang="en-US"/>
        </a:p>
      </dgm:t>
    </dgm:pt>
    <dgm:pt modelId="{2797E0A0-58EB-4CA1-A32F-D60F822A3FB8}" type="sibTrans" cxnId="{B8A06CB5-8520-4DC7-A880-CB2695D24E73}">
      <dgm:prSet/>
      <dgm:spPr/>
      <dgm:t>
        <a:bodyPr/>
        <a:lstStyle/>
        <a:p>
          <a:endParaRPr lang="en-US"/>
        </a:p>
      </dgm:t>
    </dgm:pt>
    <dgm:pt modelId="{9BE85604-EBE2-4E64-B3BC-AB022CEC53AE}">
      <dgm:prSet/>
      <dgm:spPr/>
      <dgm:t>
        <a:bodyPr/>
        <a:lstStyle/>
        <a:p>
          <a:r>
            <a:rPr lang="nb-NO"/>
            <a:t>Helseberedskapsloven/ annet foredrag</a:t>
          </a:r>
          <a:endParaRPr lang="en-US"/>
        </a:p>
      </dgm:t>
    </dgm:pt>
    <dgm:pt modelId="{4BA20D75-EEC8-4F22-9733-5BAB6F6B7113}" type="parTrans" cxnId="{84E890A1-5B41-439C-9F70-7B5DA8E1F3AD}">
      <dgm:prSet/>
      <dgm:spPr/>
      <dgm:t>
        <a:bodyPr/>
        <a:lstStyle/>
        <a:p>
          <a:endParaRPr lang="en-US"/>
        </a:p>
      </dgm:t>
    </dgm:pt>
    <dgm:pt modelId="{449F125E-D43F-4166-ADE7-F4C9CFA079D4}" type="sibTrans" cxnId="{84E890A1-5B41-439C-9F70-7B5DA8E1F3AD}">
      <dgm:prSet/>
      <dgm:spPr/>
      <dgm:t>
        <a:bodyPr/>
        <a:lstStyle/>
        <a:p>
          <a:endParaRPr lang="en-US"/>
        </a:p>
      </dgm:t>
    </dgm:pt>
    <dgm:pt modelId="{76057C32-E34D-479A-A7D7-964A2051C952}" type="pres">
      <dgm:prSet presAssocID="{C50DAAF2-F430-45C3-BF89-93C7EEBB684E}" presName="linear" presStyleCnt="0">
        <dgm:presLayoutVars>
          <dgm:animLvl val="lvl"/>
          <dgm:resizeHandles val="exact"/>
        </dgm:presLayoutVars>
      </dgm:prSet>
      <dgm:spPr/>
    </dgm:pt>
    <dgm:pt modelId="{B997A0A6-308A-4CEC-8EBB-EBF5FC01EC11}" type="pres">
      <dgm:prSet presAssocID="{A239CA9E-FC35-4E90-BC53-3893F9BBBDC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3CB7908-D239-462F-8D7D-5A3E2EE7A997}" type="pres">
      <dgm:prSet presAssocID="{A239CA9E-FC35-4E90-BC53-3893F9BBBDCE}" presName="childText" presStyleLbl="revTx" presStyleIdx="0" presStyleCnt="1">
        <dgm:presLayoutVars>
          <dgm:bulletEnabled val="1"/>
        </dgm:presLayoutVars>
      </dgm:prSet>
      <dgm:spPr/>
    </dgm:pt>
    <dgm:pt modelId="{29787758-B425-4206-8241-27952C382D92}" type="pres">
      <dgm:prSet presAssocID="{DD6C557B-2237-4182-B674-546D6476A35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D1979A4-A9C2-49E3-A475-FA6D6483513C}" type="pres">
      <dgm:prSet presAssocID="{49636551-03AE-4EF9-8415-17BB34B4A1E0}" presName="spacer" presStyleCnt="0"/>
      <dgm:spPr/>
    </dgm:pt>
    <dgm:pt modelId="{8BB57B45-4011-4CCA-953B-8A664146D1B5}" type="pres">
      <dgm:prSet presAssocID="{73C63593-2768-4B25-81EE-E0D8B62FC41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51EAF66-3D66-4B04-946C-208FCFF29CC3}" type="pres">
      <dgm:prSet presAssocID="{2797E0A0-58EB-4CA1-A32F-D60F822A3FB8}" presName="spacer" presStyleCnt="0"/>
      <dgm:spPr/>
    </dgm:pt>
    <dgm:pt modelId="{EBA92913-C049-42AB-BC7A-06B8D2A093A6}" type="pres">
      <dgm:prSet presAssocID="{9BE85604-EBE2-4E64-B3BC-AB022CEC53A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FCA6604-7E3D-49CF-BDCA-39C1E6C89BC8}" type="presOf" srcId="{9BE85604-EBE2-4E64-B3BC-AB022CEC53AE}" destId="{EBA92913-C049-42AB-BC7A-06B8D2A093A6}" srcOrd="0" destOrd="0" presId="urn:microsoft.com/office/officeart/2005/8/layout/vList2"/>
    <dgm:cxn modelId="{CC239161-8975-4834-AB41-F7DC795550FF}" type="presOf" srcId="{B35EF400-877C-45CD-B4DE-78C5294FB3B0}" destId="{03CB7908-D239-462F-8D7D-5A3E2EE7A997}" srcOrd="0" destOrd="0" presId="urn:microsoft.com/office/officeart/2005/8/layout/vList2"/>
    <dgm:cxn modelId="{2F8DE56D-1463-46CC-957B-4799EC00F0A8}" type="presOf" srcId="{73C63593-2768-4B25-81EE-E0D8B62FC419}" destId="{8BB57B45-4011-4CCA-953B-8A664146D1B5}" srcOrd="0" destOrd="0" presId="urn:microsoft.com/office/officeart/2005/8/layout/vList2"/>
    <dgm:cxn modelId="{C96BEB53-54BE-442E-B8A6-EDE9974DD35E}" type="presOf" srcId="{A239CA9E-FC35-4E90-BC53-3893F9BBBDCE}" destId="{B997A0A6-308A-4CEC-8EBB-EBF5FC01EC11}" srcOrd="0" destOrd="0" presId="urn:microsoft.com/office/officeart/2005/8/layout/vList2"/>
    <dgm:cxn modelId="{7A9B9D79-424F-4A8E-8341-EA6386A6C084}" type="presOf" srcId="{C50DAAF2-F430-45C3-BF89-93C7EEBB684E}" destId="{76057C32-E34D-479A-A7D7-964A2051C952}" srcOrd="0" destOrd="0" presId="urn:microsoft.com/office/officeart/2005/8/layout/vList2"/>
    <dgm:cxn modelId="{F4A53394-A2B2-4F59-B7A2-368805C0E9C8}" srcId="{A239CA9E-FC35-4E90-BC53-3893F9BBBDCE}" destId="{B35EF400-877C-45CD-B4DE-78C5294FB3B0}" srcOrd="0" destOrd="0" parTransId="{CE051595-CF2C-4533-B149-DC559B28323B}" sibTransId="{5F707D65-2F7D-4BEB-BB93-4ED0534EAF89}"/>
    <dgm:cxn modelId="{84E890A1-5B41-439C-9F70-7B5DA8E1F3AD}" srcId="{C50DAAF2-F430-45C3-BF89-93C7EEBB684E}" destId="{9BE85604-EBE2-4E64-B3BC-AB022CEC53AE}" srcOrd="3" destOrd="0" parTransId="{4BA20D75-EEC8-4F22-9733-5BAB6F6B7113}" sibTransId="{449F125E-D43F-4166-ADE7-F4C9CFA079D4}"/>
    <dgm:cxn modelId="{4C4E89AF-F34C-4184-84AD-85023A9FA895}" srcId="{C50DAAF2-F430-45C3-BF89-93C7EEBB684E}" destId="{DD6C557B-2237-4182-B674-546D6476A35E}" srcOrd="1" destOrd="0" parTransId="{3F386E7D-9116-426A-84A1-545B917F0075}" sibTransId="{49636551-03AE-4EF9-8415-17BB34B4A1E0}"/>
    <dgm:cxn modelId="{B8A06CB5-8520-4DC7-A880-CB2695D24E73}" srcId="{C50DAAF2-F430-45C3-BF89-93C7EEBB684E}" destId="{73C63593-2768-4B25-81EE-E0D8B62FC419}" srcOrd="2" destOrd="0" parTransId="{5429C829-A364-4B4A-9242-264247A571E2}" sibTransId="{2797E0A0-58EB-4CA1-A32F-D60F822A3FB8}"/>
    <dgm:cxn modelId="{BD5FA2CE-2A65-4A10-A4BC-C8BFD1F5BF1A}" srcId="{C50DAAF2-F430-45C3-BF89-93C7EEBB684E}" destId="{A239CA9E-FC35-4E90-BC53-3893F9BBBDCE}" srcOrd="0" destOrd="0" parTransId="{D552254F-E7B9-4940-8783-68F01BEA1D06}" sibTransId="{255FB66A-701B-4D9F-A1F5-A603F52EA653}"/>
    <dgm:cxn modelId="{96069EFE-681A-47F1-8BB4-C0911AC6E6E2}" type="presOf" srcId="{DD6C557B-2237-4182-B674-546D6476A35E}" destId="{29787758-B425-4206-8241-27952C382D92}" srcOrd="0" destOrd="0" presId="urn:microsoft.com/office/officeart/2005/8/layout/vList2"/>
    <dgm:cxn modelId="{D03F749D-9867-4E10-95F6-F18173AB6958}" type="presParOf" srcId="{76057C32-E34D-479A-A7D7-964A2051C952}" destId="{B997A0A6-308A-4CEC-8EBB-EBF5FC01EC11}" srcOrd="0" destOrd="0" presId="urn:microsoft.com/office/officeart/2005/8/layout/vList2"/>
    <dgm:cxn modelId="{C906C5CA-5E0B-436A-B667-21EF2613E3FC}" type="presParOf" srcId="{76057C32-E34D-479A-A7D7-964A2051C952}" destId="{03CB7908-D239-462F-8D7D-5A3E2EE7A997}" srcOrd="1" destOrd="0" presId="urn:microsoft.com/office/officeart/2005/8/layout/vList2"/>
    <dgm:cxn modelId="{7456C448-1DC7-4642-856F-C68FB470F76C}" type="presParOf" srcId="{76057C32-E34D-479A-A7D7-964A2051C952}" destId="{29787758-B425-4206-8241-27952C382D92}" srcOrd="2" destOrd="0" presId="urn:microsoft.com/office/officeart/2005/8/layout/vList2"/>
    <dgm:cxn modelId="{73F514BB-DAB3-4ED0-B463-0381107306E8}" type="presParOf" srcId="{76057C32-E34D-479A-A7D7-964A2051C952}" destId="{2D1979A4-A9C2-49E3-A475-FA6D6483513C}" srcOrd="3" destOrd="0" presId="urn:microsoft.com/office/officeart/2005/8/layout/vList2"/>
    <dgm:cxn modelId="{65B38953-5DDF-4849-AF7B-7B627E424621}" type="presParOf" srcId="{76057C32-E34D-479A-A7D7-964A2051C952}" destId="{8BB57B45-4011-4CCA-953B-8A664146D1B5}" srcOrd="4" destOrd="0" presId="urn:microsoft.com/office/officeart/2005/8/layout/vList2"/>
    <dgm:cxn modelId="{3D22787F-30AF-4D33-A4D3-1079845F5568}" type="presParOf" srcId="{76057C32-E34D-479A-A7D7-964A2051C952}" destId="{051EAF66-3D66-4B04-946C-208FCFF29CC3}" srcOrd="5" destOrd="0" presId="urn:microsoft.com/office/officeart/2005/8/layout/vList2"/>
    <dgm:cxn modelId="{AB45AE31-9868-46E2-90BD-2E6599C816A2}" type="presParOf" srcId="{76057C32-E34D-479A-A7D7-964A2051C952}" destId="{EBA92913-C049-42AB-BC7A-06B8D2A093A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9E651C-7F18-4728-AC4B-64E2D7812AA3}" type="doc">
      <dgm:prSet loTypeId="urn:microsoft.com/office/officeart/2005/8/layout/hierarchy2" loCatId="hierarchy" qsTypeId="urn:microsoft.com/office/officeart/2005/8/quickstyle/simple1#29" qsCatId="simple" csTypeId="urn:microsoft.com/office/officeart/2005/8/colors/accent5_2#4" csCatId="accent5" phldr="1"/>
      <dgm:spPr/>
      <dgm:t>
        <a:bodyPr/>
        <a:lstStyle/>
        <a:p>
          <a:endParaRPr lang="en-US"/>
        </a:p>
      </dgm:t>
    </dgm:pt>
    <dgm:pt modelId="{E11A7765-9834-40BA-9DDA-4E5D8430C60F}">
      <dgm:prSet/>
      <dgm:spPr/>
      <dgm:t>
        <a:bodyPr/>
        <a:lstStyle/>
        <a:p>
          <a:r>
            <a:rPr lang="en-US" b="1"/>
            <a:t>Folkehelse: </a:t>
          </a:r>
          <a:endParaRPr lang="en-US"/>
        </a:p>
      </dgm:t>
    </dgm:pt>
    <dgm:pt modelId="{608C4426-FAE9-400F-A3E2-EDD1F1B0CE49}" type="parTrans" cxnId="{2F069910-08DA-42F0-A237-477DF01DD434}">
      <dgm:prSet/>
      <dgm:spPr/>
      <dgm:t>
        <a:bodyPr/>
        <a:lstStyle/>
        <a:p>
          <a:endParaRPr lang="en-US"/>
        </a:p>
      </dgm:t>
    </dgm:pt>
    <dgm:pt modelId="{3CC70043-1FD8-44C8-A511-408B9329C2F3}" type="sibTrans" cxnId="{2F069910-08DA-42F0-A237-477DF01DD434}">
      <dgm:prSet/>
      <dgm:spPr/>
      <dgm:t>
        <a:bodyPr/>
        <a:lstStyle/>
        <a:p>
          <a:endParaRPr lang="en-US"/>
        </a:p>
      </dgm:t>
    </dgm:pt>
    <dgm:pt modelId="{35393AE7-128A-43B1-8524-ABD800EA91F8}">
      <dgm:prSet/>
      <dgm:spPr/>
      <dgm:t>
        <a:bodyPr/>
        <a:lstStyle/>
        <a:p>
          <a:r>
            <a:rPr lang="en-US" baseline="0" dirty="0" err="1"/>
            <a:t>Befolkningens</a:t>
          </a:r>
          <a:r>
            <a:rPr lang="en-US" baseline="0" dirty="0"/>
            <a:t> </a:t>
          </a:r>
          <a:r>
            <a:rPr lang="en-US" baseline="0" dirty="0" err="1"/>
            <a:t>helsetilstand</a:t>
          </a:r>
          <a:endParaRPr lang="en-US" dirty="0"/>
        </a:p>
      </dgm:t>
    </dgm:pt>
    <dgm:pt modelId="{ED590F50-68BC-4324-9E4B-C36003E0DCFA}" type="parTrans" cxnId="{9653E986-8DE1-4B80-8461-3D5216E833DF}">
      <dgm:prSet/>
      <dgm:spPr/>
      <dgm:t>
        <a:bodyPr/>
        <a:lstStyle/>
        <a:p>
          <a:endParaRPr lang="en-US"/>
        </a:p>
      </dgm:t>
    </dgm:pt>
    <dgm:pt modelId="{6BB6124F-A68C-41E5-B54D-2886D73F1ED5}" type="sibTrans" cxnId="{9653E986-8DE1-4B80-8461-3D5216E833DF}">
      <dgm:prSet/>
      <dgm:spPr/>
      <dgm:t>
        <a:bodyPr/>
        <a:lstStyle/>
        <a:p>
          <a:endParaRPr lang="en-US"/>
        </a:p>
      </dgm:t>
    </dgm:pt>
    <dgm:pt modelId="{9C40DAB9-E8F7-4F37-BFEA-BA95E1849528}">
      <dgm:prSet/>
      <dgm:spPr/>
      <dgm:t>
        <a:bodyPr/>
        <a:lstStyle/>
        <a:p>
          <a:r>
            <a:rPr lang="en-US" b="1"/>
            <a:t>Folkehelsearbeid: </a:t>
          </a:r>
          <a:endParaRPr lang="en-US"/>
        </a:p>
      </dgm:t>
    </dgm:pt>
    <dgm:pt modelId="{FF23151A-B1D3-415E-9EE2-8C092E88382A}" type="parTrans" cxnId="{D01806E3-6A02-42D6-AAAE-F7F39668AEE0}">
      <dgm:prSet/>
      <dgm:spPr/>
      <dgm:t>
        <a:bodyPr/>
        <a:lstStyle/>
        <a:p>
          <a:endParaRPr lang="en-US"/>
        </a:p>
      </dgm:t>
    </dgm:pt>
    <dgm:pt modelId="{216C4163-2FDB-4EDC-AB0B-BABEC44BF072}" type="sibTrans" cxnId="{D01806E3-6A02-42D6-AAAE-F7F39668AEE0}">
      <dgm:prSet/>
      <dgm:spPr/>
      <dgm:t>
        <a:bodyPr/>
        <a:lstStyle/>
        <a:p>
          <a:endParaRPr lang="en-US"/>
        </a:p>
      </dgm:t>
    </dgm:pt>
    <dgm:pt modelId="{C2AB096D-F481-4657-96E0-19A38E1BE5A6}">
      <dgm:prSet/>
      <dgm:spPr/>
      <dgm:t>
        <a:bodyPr/>
        <a:lstStyle/>
        <a:p>
          <a:r>
            <a:rPr lang="en-US" baseline="0"/>
            <a:t>Samfunnets</a:t>
          </a:r>
          <a:r>
            <a:rPr lang="en-US" baseline="0" dirty="0"/>
            <a:t> </a:t>
          </a:r>
          <a:r>
            <a:rPr lang="en-US" baseline="0" dirty="0" err="1"/>
            <a:t>arbeid</a:t>
          </a:r>
          <a:r>
            <a:rPr lang="en-US" baseline="0" dirty="0"/>
            <a:t>/</a:t>
          </a:r>
          <a:r>
            <a:rPr lang="en-US" baseline="0" dirty="0" err="1"/>
            <a:t>innsats</a:t>
          </a:r>
          <a:r>
            <a:rPr lang="en-US" baseline="0" dirty="0"/>
            <a:t> </a:t>
          </a:r>
          <a:endParaRPr lang="en-US" dirty="0"/>
        </a:p>
      </dgm:t>
    </dgm:pt>
    <dgm:pt modelId="{5B5DC553-8FC5-43A8-BE6D-6F6C72487EFB}" type="parTrans" cxnId="{4CE2FADF-5513-44FD-8D8C-9EBBD426BEAF}">
      <dgm:prSet/>
      <dgm:spPr/>
      <dgm:t>
        <a:bodyPr/>
        <a:lstStyle/>
        <a:p>
          <a:endParaRPr lang="en-US"/>
        </a:p>
      </dgm:t>
    </dgm:pt>
    <dgm:pt modelId="{557B4A44-535D-4DC5-96B9-7BCC89251B50}" type="sibTrans" cxnId="{4CE2FADF-5513-44FD-8D8C-9EBBD426BEAF}">
      <dgm:prSet/>
      <dgm:spPr/>
      <dgm:t>
        <a:bodyPr/>
        <a:lstStyle/>
        <a:p>
          <a:endParaRPr lang="en-US"/>
        </a:p>
      </dgm:t>
    </dgm:pt>
    <dgm:pt modelId="{3989F215-0E75-4CD8-A318-4D3724AAD5B0}">
      <dgm:prSet/>
      <dgm:spPr/>
      <dgm:t>
        <a:bodyPr/>
        <a:lstStyle/>
        <a:p>
          <a:r>
            <a:rPr lang="en-US" baseline="0" dirty="0" err="1"/>
            <a:t>Hvordan</a:t>
          </a:r>
          <a:r>
            <a:rPr lang="en-US" baseline="0" dirty="0"/>
            <a:t> </a:t>
          </a:r>
          <a:r>
            <a:rPr lang="en-US" baseline="0" dirty="0" err="1"/>
            <a:t>helsen</a:t>
          </a:r>
          <a:r>
            <a:rPr lang="en-US" baseline="0" dirty="0"/>
            <a:t> </a:t>
          </a:r>
          <a:r>
            <a:rPr lang="en-US" baseline="0" dirty="0" err="1"/>
            <a:t>fordeler</a:t>
          </a:r>
          <a:r>
            <a:rPr lang="en-US" baseline="0" dirty="0"/>
            <a:t> seg i </a:t>
          </a:r>
          <a:r>
            <a:rPr lang="en-US" baseline="0" dirty="0" err="1"/>
            <a:t>befolkningen</a:t>
          </a:r>
          <a:endParaRPr lang="en-US" dirty="0"/>
        </a:p>
      </dgm:t>
    </dgm:pt>
    <dgm:pt modelId="{CC7D6122-04A2-44C7-A1E0-A872C4855BF5}" type="parTrans" cxnId="{FAB0E071-7819-4F53-915F-24A1F2068ADB}">
      <dgm:prSet/>
      <dgm:spPr/>
      <dgm:t>
        <a:bodyPr/>
        <a:lstStyle/>
        <a:p>
          <a:endParaRPr lang="nb-NO"/>
        </a:p>
      </dgm:t>
    </dgm:pt>
    <dgm:pt modelId="{B1875417-5EA5-4A3B-BA15-9F0AA40B35C1}" type="sibTrans" cxnId="{FAB0E071-7819-4F53-915F-24A1F2068ADB}">
      <dgm:prSet/>
      <dgm:spPr/>
      <dgm:t>
        <a:bodyPr/>
        <a:lstStyle/>
        <a:p>
          <a:endParaRPr lang="en-US"/>
        </a:p>
      </dgm:t>
    </dgm:pt>
    <dgm:pt modelId="{AE289921-9ADD-42FA-9CFA-CABF391E9FA3}" type="pres">
      <dgm:prSet presAssocID="{B39E651C-7F18-4728-AC4B-64E2D7812AA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0168E39-D7D7-42CA-BD4C-0033D9C5D4E7}" type="pres">
      <dgm:prSet presAssocID="{E11A7765-9834-40BA-9DDA-4E5D8430C60F}" presName="root1" presStyleCnt="0"/>
      <dgm:spPr/>
    </dgm:pt>
    <dgm:pt modelId="{FBFCAF0D-FD6D-4AD1-B5BA-4239907E88EA}" type="pres">
      <dgm:prSet presAssocID="{E11A7765-9834-40BA-9DDA-4E5D8430C60F}" presName="LevelOneTextNode" presStyleLbl="node0" presStyleIdx="0" presStyleCnt="2">
        <dgm:presLayoutVars>
          <dgm:chPref val="3"/>
        </dgm:presLayoutVars>
      </dgm:prSet>
      <dgm:spPr/>
    </dgm:pt>
    <dgm:pt modelId="{E89BA12B-EA96-46E8-86D1-321F85CCDEC5}" type="pres">
      <dgm:prSet presAssocID="{E11A7765-9834-40BA-9DDA-4E5D8430C60F}" presName="level2hierChild" presStyleCnt="0"/>
      <dgm:spPr/>
    </dgm:pt>
    <dgm:pt modelId="{8120B0BE-9F9C-47BC-8FE3-42CD2D1FEDC4}" type="pres">
      <dgm:prSet presAssocID="{ED590F50-68BC-4324-9E4B-C36003E0DCFA}" presName="conn2-1" presStyleLbl="parChTrans1D2" presStyleIdx="0" presStyleCnt="3"/>
      <dgm:spPr/>
    </dgm:pt>
    <dgm:pt modelId="{D757E6C9-B1FA-443C-9AC8-D92D503A79D4}" type="pres">
      <dgm:prSet presAssocID="{ED590F50-68BC-4324-9E4B-C36003E0DCFA}" presName="connTx" presStyleLbl="parChTrans1D2" presStyleIdx="0" presStyleCnt="3"/>
      <dgm:spPr/>
    </dgm:pt>
    <dgm:pt modelId="{54BC026E-53E9-40E9-B80F-331E187739C4}" type="pres">
      <dgm:prSet presAssocID="{35393AE7-128A-43B1-8524-ABD800EA91F8}" presName="root2" presStyleCnt="0"/>
      <dgm:spPr/>
    </dgm:pt>
    <dgm:pt modelId="{2F9AF141-2DD5-4613-B312-CB4991A6D133}" type="pres">
      <dgm:prSet presAssocID="{35393AE7-128A-43B1-8524-ABD800EA91F8}" presName="LevelTwoTextNode" presStyleLbl="node2" presStyleIdx="0" presStyleCnt="3">
        <dgm:presLayoutVars>
          <dgm:chPref val="3"/>
        </dgm:presLayoutVars>
      </dgm:prSet>
      <dgm:spPr/>
    </dgm:pt>
    <dgm:pt modelId="{2F07B82D-CE34-4665-8371-E932A74D0DFE}" type="pres">
      <dgm:prSet presAssocID="{35393AE7-128A-43B1-8524-ABD800EA91F8}" presName="level3hierChild" presStyleCnt="0"/>
      <dgm:spPr/>
    </dgm:pt>
    <dgm:pt modelId="{D6BC45F3-5FF9-4B55-BDC9-1E1C5C52362A}" type="pres">
      <dgm:prSet presAssocID="{CC7D6122-04A2-44C7-A1E0-A872C4855BF5}" presName="conn2-1" presStyleLbl="parChTrans1D2" presStyleIdx="1" presStyleCnt="3"/>
      <dgm:spPr/>
    </dgm:pt>
    <dgm:pt modelId="{33E27198-3986-496D-9D58-7386F1BF36D1}" type="pres">
      <dgm:prSet presAssocID="{CC7D6122-04A2-44C7-A1E0-A872C4855BF5}" presName="connTx" presStyleLbl="parChTrans1D2" presStyleIdx="1" presStyleCnt="3"/>
      <dgm:spPr/>
    </dgm:pt>
    <dgm:pt modelId="{13702B12-D2BE-434B-82EF-6A9EFEFF4117}" type="pres">
      <dgm:prSet presAssocID="{3989F215-0E75-4CD8-A318-4D3724AAD5B0}" presName="root2" presStyleCnt="0"/>
      <dgm:spPr/>
    </dgm:pt>
    <dgm:pt modelId="{6BCF87B9-07CA-4A0E-8E9E-14C6B6811D07}" type="pres">
      <dgm:prSet presAssocID="{3989F215-0E75-4CD8-A318-4D3724AAD5B0}" presName="LevelTwoTextNode" presStyleLbl="node2" presStyleIdx="1" presStyleCnt="3">
        <dgm:presLayoutVars>
          <dgm:chPref val="3"/>
        </dgm:presLayoutVars>
      </dgm:prSet>
      <dgm:spPr/>
    </dgm:pt>
    <dgm:pt modelId="{37342911-8303-481D-A8D5-BAC90097FEA6}" type="pres">
      <dgm:prSet presAssocID="{3989F215-0E75-4CD8-A318-4D3724AAD5B0}" presName="level3hierChild" presStyleCnt="0"/>
      <dgm:spPr/>
    </dgm:pt>
    <dgm:pt modelId="{5759700E-3548-4054-9B3B-D09C35A30AB5}" type="pres">
      <dgm:prSet presAssocID="{9C40DAB9-E8F7-4F37-BFEA-BA95E1849528}" presName="root1" presStyleCnt="0"/>
      <dgm:spPr/>
    </dgm:pt>
    <dgm:pt modelId="{1DF1AFE7-3344-4853-8057-CE029F0E44C2}" type="pres">
      <dgm:prSet presAssocID="{9C40DAB9-E8F7-4F37-BFEA-BA95E1849528}" presName="LevelOneTextNode" presStyleLbl="node0" presStyleIdx="1" presStyleCnt="2">
        <dgm:presLayoutVars>
          <dgm:chPref val="3"/>
        </dgm:presLayoutVars>
      </dgm:prSet>
      <dgm:spPr/>
    </dgm:pt>
    <dgm:pt modelId="{5693D508-58E0-436A-BD58-69BA3892C672}" type="pres">
      <dgm:prSet presAssocID="{9C40DAB9-E8F7-4F37-BFEA-BA95E1849528}" presName="level2hierChild" presStyleCnt="0"/>
      <dgm:spPr/>
    </dgm:pt>
    <dgm:pt modelId="{53EFE6BA-0404-4208-AB75-9DA5ABA2CC19}" type="pres">
      <dgm:prSet presAssocID="{5B5DC553-8FC5-43A8-BE6D-6F6C72487EFB}" presName="conn2-1" presStyleLbl="parChTrans1D2" presStyleIdx="2" presStyleCnt="3"/>
      <dgm:spPr/>
    </dgm:pt>
    <dgm:pt modelId="{28552DA7-EACB-40C4-A729-FE2D5021408D}" type="pres">
      <dgm:prSet presAssocID="{5B5DC553-8FC5-43A8-BE6D-6F6C72487EFB}" presName="connTx" presStyleLbl="parChTrans1D2" presStyleIdx="2" presStyleCnt="3"/>
      <dgm:spPr/>
    </dgm:pt>
    <dgm:pt modelId="{7905217F-BD7F-4E70-9DA1-FF22C3F58560}" type="pres">
      <dgm:prSet presAssocID="{C2AB096D-F481-4657-96E0-19A38E1BE5A6}" presName="root2" presStyleCnt="0"/>
      <dgm:spPr/>
    </dgm:pt>
    <dgm:pt modelId="{7EA9C566-776E-4CE6-A025-7A0EB6E38CA8}" type="pres">
      <dgm:prSet presAssocID="{C2AB096D-F481-4657-96E0-19A38E1BE5A6}" presName="LevelTwoTextNode" presStyleLbl="node2" presStyleIdx="2" presStyleCnt="3">
        <dgm:presLayoutVars>
          <dgm:chPref val="3"/>
        </dgm:presLayoutVars>
      </dgm:prSet>
      <dgm:spPr/>
    </dgm:pt>
    <dgm:pt modelId="{022B0E20-6E2B-4F28-844A-0304217D8186}" type="pres">
      <dgm:prSet presAssocID="{C2AB096D-F481-4657-96E0-19A38E1BE5A6}" presName="level3hierChild" presStyleCnt="0"/>
      <dgm:spPr/>
    </dgm:pt>
  </dgm:ptLst>
  <dgm:cxnLst>
    <dgm:cxn modelId="{B5F85A08-61E8-4785-9439-FC8118CE1A8B}" type="presOf" srcId="{3989F215-0E75-4CD8-A318-4D3724AAD5B0}" destId="{6BCF87B9-07CA-4A0E-8E9E-14C6B6811D07}" srcOrd="0" destOrd="0" presId="urn:microsoft.com/office/officeart/2005/8/layout/hierarchy2"/>
    <dgm:cxn modelId="{D877E208-7A6A-4CAE-A7C3-A3BDBA961EDA}" type="presOf" srcId="{ED590F50-68BC-4324-9E4B-C36003E0DCFA}" destId="{8120B0BE-9F9C-47BC-8FE3-42CD2D1FEDC4}" srcOrd="0" destOrd="0" presId="urn:microsoft.com/office/officeart/2005/8/layout/hierarchy2"/>
    <dgm:cxn modelId="{5748DE0F-045C-4385-B3ED-1F078489614F}" type="presOf" srcId="{35393AE7-128A-43B1-8524-ABD800EA91F8}" destId="{2F9AF141-2DD5-4613-B312-CB4991A6D133}" srcOrd="0" destOrd="0" presId="urn:microsoft.com/office/officeart/2005/8/layout/hierarchy2"/>
    <dgm:cxn modelId="{2F069910-08DA-42F0-A237-477DF01DD434}" srcId="{B39E651C-7F18-4728-AC4B-64E2D7812AA3}" destId="{E11A7765-9834-40BA-9DDA-4E5D8430C60F}" srcOrd="0" destOrd="0" parTransId="{608C4426-FAE9-400F-A3E2-EDD1F1B0CE49}" sibTransId="{3CC70043-1FD8-44C8-A511-408B9329C2F3}"/>
    <dgm:cxn modelId="{4785EB2A-4EEB-487E-83FF-9FE1D6DB52B7}" type="presOf" srcId="{ED590F50-68BC-4324-9E4B-C36003E0DCFA}" destId="{D757E6C9-B1FA-443C-9AC8-D92D503A79D4}" srcOrd="1" destOrd="0" presId="urn:microsoft.com/office/officeart/2005/8/layout/hierarchy2"/>
    <dgm:cxn modelId="{7BFC9E41-EB1D-4CA2-86AE-BB6085974556}" type="presOf" srcId="{CC7D6122-04A2-44C7-A1E0-A872C4855BF5}" destId="{33E27198-3986-496D-9D58-7386F1BF36D1}" srcOrd="1" destOrd="0" presId="urn:microsoft.com/office/officeart/2005/8/layout/hierarchy2"/>
    <dgm:cxn modelId="{08F2436F-6AEA-4102-81B5-8854AE85DBAA}" type="presOf" srcId="{B39E651C-7F18-4728-AC4B-64E2D7812AA3}" destId="{AE289921-9ADD-42FA-9CFA-CABF391E9FA3}" srcOrd="0" destOrd="0" presId="urn:microsoft.com/office/officeart/2005/8/layout/hierarchy2"/>
    <dgm:cxn modelId="{FAB0E071-7819-4F53-915F-24A1F2068ADB}" srcId="{E11A7765-9834-40BA-9DDA-4E5D8430C60F}" destId="{3989F215-0E75-4CD8-A318-4D3724AAD5B0}" srcOrd="1" destOrd="0" parTransId="{CC7D6122-04A2-44C7-A1E0-A872C4855BF5}" sibTransId="{B1875417-5EA5-4A3B-BA15-9F0AA40B35C1}"/>
    <dgm:cxn modelId="{E67B0456-97BD-4745-9664-04F7F7E5AF9F}" type="presOf" srcId="{5B5DC553-8FC5-43A8-BE6D-6F6C72487EFB}" destId="{28552DA7-EACB-40C4-A729-FE2D5021408D}" srcOrd="1" destOrd="0" presId="urn:microsoft.com/office/officeart/2005/8/layout/hierarchy2"/>
    <dgm:cxn modelId="{7CB7D777-A6B6-44EE-90FB-E502B51BE9FA}" type="presOf" srcId="{9C40DAB9-E8F7-4F37-BFEA-BA95E1849528}" destId="{1DF1AFE7-3344-4853-8057-CE029F0E44C2}" srcOrd="0" destOrd="0" presId="urn:microsoft.com/office/officeart/2005/8/layout/hierarchy2"/>
    <dgm:cxn modelId="{9653E986-8DE1-4B80-8461-3D5216E833DF}" srcId="{E11A7765-9834-40BA-9DDA-4E5D8430C60F}" destId="{35393AE7-128A-43B1-8524-ABD800EA91F8}" srcOrd="0" destOrd="0" parTransId="{ED590F50-68BC-4324-9E4B-C36003E0DCFA}" sibTransId="{6BB6124F-A68C-41E5-B54D-2886D73F1ED5}"/>
    <dgm:cxn modelId="{BA8AB2A4-AEAA-4724-BF82-C3A6A91E484A}" type="presOf" srcId="{CC7D6122-04A2-44C7-A1E0-A872C4855BF5}" destId="{D6BC45F3-5FF9-4B55-BDC9-1E1C5C52362A}" srcOrd="0" destOrd="0" presId="urn:microsoft.com/office/officeart/2005/8/layout/hierarchy2"/>
    <dgm:cxn modelId="{74726FC0-0DD7-4EA6-877A-0AC91D8838EC}" type="presOf" srcId="{5B5DC553-8FC5-43A8-BE6D-6F6C72487EFB}" destId="{53EFE6BA-0404-4208-AB75-9DA5ABA2CC19}" srcOrd="0" destOrd="0" presId="urn:microsoft.com/office/officeart/2005/8/layout/hierarchy2"/>
    <dgm:cxn modelId="{BE9CBDD7-5784-4912-B913-B9E4C34970D9}" type="presOf" srcId="{C2AB096D-F481-4657-96E0-19A38E1BE5A6}" destId="{7EA9C566-776E-4CE6-A025-7A0EB6E38CA8}" srcOrd="0" destOrd="0" presId="urn:microsoft.com/office/officeart/2005/8/layout/hierarchy2"/>
    <dgm:cxn modelId="{4CE2FADF-5513-44FD-8D8C-9EBBD426BEAF}" srcId="{9C40DAB9-E8F7-4F37-BFEA-BA95E1849528}" destId="{C2AB096D-F481-4657-96E0-19A38E1BE5A6}" srcOrd="0" destOrd="0" parTransId="{5B5DC553-8FC5-43A8-BE6D-6F6C72487EFB}" sibTransId="{557B4A44-535D-4DC5-96B9-7BCC89251B50}"/>
    <dgm:cxn modelId="{D01806E3-6A02-42D6-AAAE-F7F39668AEE0}" srcId="{B39E651C-7F18-4728-AC4B-64E2D7812AA3}" destId="{9C40DAB9-E8F7-4F37-BFEA-BA95E1849528}" srcOrd="1" destOrd="0" parTransId="{FF23151A-B1D3-415E-9EE2-8C092E88382A}" sibTransId="{216C4163-2FDB-4EDC-AB0B-BABEC44BF072}"/>
    <dgm:cxn modelId="{2B7717FF-68A8-4134-8C64-F67D1DCA24B5}" type="presOf" srcId="{E11A7765-9834-40BA-9DDA-4E5D8430C60F}" destId="{FBFCAF0D-FD6D-4AD1-B5BA-4239907E88EA}" srcOrd="0" destOrd="0" presId="urn:microsoft.com/office/officeart/2005/8/layout/hierarchy2"/>
    <dgm:cxn modelId="{AD078ADB-464E-48DF-8D67-4A20B0C7B7CF}" type="presParOf" srcId="{AE289921-9ADD-42FA-9CFA-CABF391E9FA3}" destId="{B0168E39-D7D7-42CA-BD4C-0033D9C5D4E7}" srcOrd="0" destOrd="0" presId="urn:microsoft.com/office/officeart/2005/8/layout/hierarchy2"/>
    <dgm:cxn modelId="{17F13196-DADB-4B1C-9718-1E81D5C54F50}" type="presParOf" srcId="{B0168E39-D7D7-42CA-BD4C-0033D9C5D4E7}" destId="{FBFCAF0D-FD6D-4AD1-B5BA-4239907E88EA}" srcOrd="0" destOrd="0" presId="urn:microsoft.com/office/officeart/2005/8/layout/hierarchy2"/>
    <dgm:cxn modelId="{EBF8CD42-AE4F-4C6D-94D3-E49054620D33}" type="presParOf" srcId="{B0168E39-D7D7-42CA-BD4C-0033D9C5D4E7}" destId="{E89BA12B-EA96-46E8-86D1-321F85CCDEC5}" srcOrd="1" destOrd="0" presId="urn:microsoft.com/office/officeart/2005/8/layout/hierarchy2"/>
    <dgm:cxn modelId="{1D31A826-7460-4394-8652-5C0DCDF74F67}" type="presParOf" srcId="{E89BA12B-EA96-46E8-86D1-321F85CCDEC5}" destId="{8120B0BE-9F9C-47BC-8FE3-42CD2D1FEDC4}" srcOrd="0" destOrd="0" presId="urn:microsoft.com/office/officeart/2005/8/layout/hierarchy2"/>
    <dgm:cxn modelId="{A7085F0B-4DBC-43E5-BC2B-3EBCAFEDC1EC}" type="presParOf" srcId="{8120B0BE-9F9C-47BC-8FE3-42CD2D1FEDC4}" destId="{D757E6C9-B1FA-443C-9AC8-D92D503A79D4}" srcOrd="0" destOrd="0" presId="urn:microsoft.com/office/officeart/2005/8/layout/hierarchy2"/>
    <dgm:cxn modelId="{64180664-AE25-4EB5-A408-D386D37B5FC2}" type="presParOf" srcId="{E89BA12B-EA96-46E8-86D1-321F85CCDEC5}" destId="{54BC026E-53E9-40E9-B80F-331E187739C4}" srcOrd="1" destOrd="0" presId="urn:microsoft.com/office/officeart/2005/8/layout/hierarchy2"/>
    <dgm:cxn modelId="{6910C1E8-874E-41BE-99CB-8F679668D5D3}" type="presParOf" srcId="{54BC026E-53E9-40E9-B80F-331E187739C4}" destId="{2F9AF141-2DD5-4613-B312-CB4991A6D133}" srcOrd="0" destOrd="0" presId="urn:microsoft.com/office/officeart/2005/8/layout/hierarchy2"/>
    <dgm:cxn modelId="{445EF62A-B864-42CA-8C71-A499F0D83527}" type="presParOf" srcId="{54BC026E-53E9-40E9-B80F-331E187739C4}" destId="{2F07B82D-CE34-4665-8371-E932A74D0DFE}" srcOrd="1" destOrd="0" presId="urn:microsoft.com/office/officeart/2005/8/layout/hierarchy2"/>
    <dgm:cxn modelId="{09F05E9D-AA4B-4E90-83EB-9CB91F0876E9}" type="presParOf" srcId="{E89BA12B-EA96-46E8-86D1-321F85CCDEC5}" destId="{D6BC45F3-5FF9-4B55-BDC9-1E1C5C52362A}" srcOrd="2" destOrd="0" presId="urn:microsoft.com/office/officeart/2005/8/layout/hierarchy2"/>
    <dgm:cxn modelId="{AE95ABF1-5899-4779-912D-AEF64AEEACF0}" type="presParOf" srcId="{D6BC45F3-5FF9-4B55-BDC9-1E1C5C52362A}" destId="{33E27198-3986-496D-9D58-7386F1BF36D1}" srcOrd="0" destOrd="0" presId="urn:microsoft.com/office/officeart/2005/8/layout/hierarchy2"/>
    <dgm:cxn modelId="{8B35F538-08D8-4377-9D1D-862E66C99535}" type="presParOf" srcId="{E89BA12B-EA96-46E8-86D1-321F85CCDEC5}" destId="{13702B12-D2BE-434B-82EF-6A9EFEFF4117}" srcOrd="3" destOrd="0" presId="urn:microsoft.com/office/officeart/2005/8/layout/hierarchy2"/>
    <dgm:cxn modelId="{F45A6D38-B20C-40F6-B972-74BF689F619F}" type="presParOf" srcId="{13702B12-D2BE-434B-82EF-6A9EFEFF4117}" destId="{6BCF87B9-07CA-4A0E-8E9E-14C6B6811D07}" srcOrd="0" destOrd="0" presId="urn:microsoft.com/office/officeart/2005/8/layout/hierarchy2"/>
    <dgm:cxn modelId="{0811A849-CEFD-4A95-A90B-CB4331BF443C}" type="presParOf" srcId="{13702B12-D2BE-434B-82EF-6A9EFEFF4117}" destId="{37342911-8303-481D-A8D5-BAC90097FEA6}" srcOrd="1" destOrd="0" presId="urn:microsoft.com/office/officeart/2005/8/layout/hierarchy2"/>
    <dgm:cxn modelId="{99235455-DA9F-48AA-A262-6E1DE18B873E}" type="presParOf" srcId="{AE289921-9ADD-42FA-9CFA-CABF391E9FA3}" destId="{5759700E-3548-4054-9B3B-D09C35A30AB5}" srcOrd="1" destOrd="0" presId="urn:microsoft.com/office/officeart/2005/8/layout/hierarchy2"/>
    <dgm:cxn modelId="{36376985-5923-49E1-B961-F4DD406B557E}" type="presParOf" srcId="{5759700E-3548-4054-9B3B-D09C35A30AB5}" destId="{1DF1AFE7-3344-4853-8057-CE029F0E44C2}" srcOrd="0" destOrd="0" presId="urn:microsoft.com/office/officeart/2005/8/layout/hierarchy2"/>
    <dgm:cxn modelId="{797A64C4-56F1-4E49-9251-765D126DE1AC}" type="presParOf" srcId="{5759700E-3548-4054-9B3B-D09C35A30AB5}" destId="{5693D508-58E0-436A-BD58-69BA3892C672}" srcOrd="1" destOrd="0" presId="urn:microsoft.com/office/officeart/2005/8/layout/hierarchy2"/>
    <dgm:cxn modelId="{29E1D372-4D55-45BE-9DB3-42F135733713}" type="presParOf" srcId="{5693D508-58E0-436A-BD58-69BA3892C672}" destId="{53EFE6BA-0404-4208-AB75-9DA5ABA2CC19}" srcOrd="0" destOrd="0" presId="urn:microsoft.com/office/officeart/2005/8/layout/hierarchy2"/>
    <dgm:cxn modelId="{6DC71FA1-32EB-42B9-9BDB-1BE10E01DFD2}" type="presParOf" srcId="{53EFE6BA-0404-4208-AB75-9DA5ABA2CC19}" destId="{28552DA7-EACB-40C4-A729-FE2D5021408D}" srcOrd="0" destOrd="0" presId="urn:microsoft.com/office/officeart/2005/8/layout/hierarchy2"/>
    <dgm:cxn modelId="{C4C4C42D-7B80-4C2D-AE8F-EB42799CC335}" type="presParOf" srcId="{5693D508-58E0-436A-BD58-69BA3892C672}" destId="{7905217F-BD7F-4E70-9DA1-FF22C3F58560}" srcOrd="1" destOrd="0" presId="urn:microsoft.com/office/officeart/2005/8/layout/hierarchy2"/>
    <dgm:cxn modelId="{0E76D8A8-E5AD-4668-9E69-0AE3B52F1717}" type="presParOf" srcId="{7905217F-BD7F-4E70-9DA1-FF22C3F58560}" destId="{7EA9C566-776E-4CE6-A025-7A0EB6E38CA8}" srcOrd="0" destOrd="0" presId="urn:microsoft.com/office/officeart/2005/8/layout/hierarchy2"/>
    <dgm:cxn modelId="{428B4063-2899-4E1C-B99D-DEAB1F367E6F}" type="presParOf" srcId="{7905217F-BD7F-4E70-9DA1-FF22C3F58560}" destId="{022B0E20-6E2B-4F28-844A-0304217D818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6ADA29-6E5A-424A-B15D-B74DB3306025}" type="doc">
      <dgm:prSet loTypeId="urn:microsoft.com/office/officeart/2005/8/layout/default" loCatId="list" qsTypeId="urn:microsoft.com/office/officeart/2005/8/quickstyle/simple1#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63DA54E1-9BAC-41C3-A45A-1C91E464F724}">
      <dgm:prSet/>
      <dgm:spPr/>
      <dgm:t>
        <a:bodyPr/>
        <a:lstStyle/>
        <a:p>
          <a:r>
            <a:rPr lang="nb-NO" b="1"/>
            <a:t>Føre var –</a:t>
          </a:r>
        </a:p>
        <a:p>
          <a:r>
            <a:rPr lang="nb-NO"/>
            <a:t>tiltak for å redusere risiko for helseskade og tiltak for å fremme god helse. </a:t>
          </a:r>
        </a:p>
        <a:p>
          <a:r>
            <a:rPr lang="nb-NO"/>
            <a:t>Langsiktig  tenkning – folkehelsearbeid gir ikke så ofte gevinster på kort sikt</a:t>
          </a:r>
          <a:endParaRPr lang="en-US"/>
        </a:p>
      </dgm:t>
    </dgm:pt>
    <dgm:pt modelId="{D6071FD2-9092-4609-B0C9-DDC54A975CE6}" type="parTrans" cxnId="{8EDD59D2-DE58-433C-A917-B59EB3284545}">
      <dgm:prSet/>
      <dgm:spPr/>
      <dgm:t>
        <a:bodyPr/>
        <a:lstStyle/>
        <a:p>
          <a:endParaRPr lang="en-US"/>
        </a:p>
      </dgm:t>
    </dgm:pt>
    <dgm:pt modelId="{F55C1BBB-5D0D-4CF9-A613-9E749FD47D5B}" type="sibTrans" cxnId="{8EDD59D2-DE58-433C-A917-B59EB3284545}">
      <dgm:prSet/>
      <dgm:spPr/>
      <dgm:t>
        <a:bodyPr/>
        <a:lstStyle/>
        <a:p>
          <a:endParaRPr lang="en-US"/>
        </a:p>
      </dgm:t>
    </dgm:pt>
    <dgm:pt modelId="{B512FB0B-03EA-400B-8F22-8B79C414E1B7}">
      <dgm:prSet/>
      <dgm:spPr/>
      <dgm:t>
        <a:bodyPr/>
        <a:lstStyle/>
        <a:p>
          <a:r>
            <a:rPr lang="nb-NO" b="1"/>
            <a:t>Medvirkning. </a:t>
          </a:r>
        </a:p>
        <a:p>
          <a:r>
            <a:rPr lang="nb-NO"/>
            <a:t>Det må legges til rette at innbyggerne er med, aktiv medvirkning fra barn og unge og fra særskilte grupper som kanskje ikke deltar så ofte</a:t>
          </a:r>
          <a:endParaRPr lang="en-US"/>
        </a:p>
      </dgm:t>
    </dgm:pt>
    <dgm:pt modelId="{728F9BF9-6AB6-4555-9B47-50EC015BB47F}" type="parTrans" cxnId="{CAB19F3D-E85D-4A0E-BEC2-8F504DA41379}">
      <dgm:prSet/>
      <dgm:spPr/>
      <dgm:t>
        <a:bodyPr/>
        <a:lstStyle/>
        <a:p>
          <a:endParaRPr lang="en-US"/>
        </a:p>
      </dgm:t>
    </dgm:pt>
    <dgm:pt modelId="{FBA7B61B-6D5C-44B7-AC75-F0536CE338F5}" type="sibTrans" cxnId="{CAB19F3D-E85D-4A0E-BEC2-8F504DA41379}">
      <dgm:prSet/>
      <dgm:spPr/>
      <dgm:t>
        <a:bodyPr/>
        <a:lstStyle/>
        <a:p>
          <a:endParaRPr lang="en-US"/>
        </a:p>
      </dgm:t>
    </dgm:pt>
    <dgm:pt modelId="{0C6ED1E4-76BC-4856-9581-62FC3680C201}" type="pres">
      <dgm:prSet presAssocID="{9B6ADA29-6E5A-424A-B15D-B74DB3306025}" presName="diagram" presStyleCnt="0">
        <dgm:presLayoutVars>
          <dgm:dir/>
          <dgm:resizeHandles val="exact"/>
        </dgm:presLayoutVars>
      </dgm:prSet>
      <dgm:spPr/>
    </dgm:pt>
    <dgm:pt modelId="{F89E9052-ABA5-4C5D-A95F-7E33AADA296D}" type="pres">
      <dgm:prSet presAssocID="{63DA54E1-9BAC-41C3-A45A-1C91E464F724}" presName="node" presStyleLbl="node1" presStyleIdx="0" presStyleCnt="2">
        <dgm:presLayoutVars>
          <dgm:bulletEnabled val="1"/>
        </dgm:presLayoutVars>
      </dgm:prSet>
      <dgm:spPr/>
    </dgm:pt>
    <dgm:pt modelId="{568ABD2C-F771-45AE-B1AD-6F18160EFDA8}" type="pres">
      <dgm:prSet presAssocID="{F55C1BBB-5D0D-4CF9-A613-9E749FD47D5B}" presName="sibTrans" presStyleCnt="0"/>
      <dgm:spPr/>
    </dgm:pt>
    <dgm:pt modelId="{1B2E7152-6A84-4C38-8093-A1CE3EF05C08}" type="pres">
      <dgm:prSet presAssocID="{B512FB0B-03EA-400B-8F22-8B79C414E1B7}" presName="node" presStyleLbl="node1" presStyleIdx="1" presStyleCnt="2">
        <dgm:presLayoutVars>
          <dgm:bulletEnabled val="1"/>
        </dgm:presLayoutVars>
      </dgm:prSet>
      <dgm:spPr/>
    </dgm:pt>
  </dgm:ptLst>
  <dgm:cxnLst>
    <dgm:cxn modelId="{D715E429-3DDB-49C3-90DC-3A642A890B3F}" type="presOf" srcId="{B512FB0B-03EA-400B-8F22-8B79C414E1B7}" destId="{1B2E7152-6A84-4C38-8093-A1CE3EF05C08}" srcOrd="0" destOrd="0" presId="urn:microsoft.com/office/officeart/2005/8/layout/default"/>
    <dgm:cxn modelId="{CAB19F3D-E85D-4A0E-BEC2-8F504DA41379}" srcId="{9B6ADA29-6E5A-424A-B15D-B74DB3306025}" destId="{B512FB0B-03EA-400B-8F22-8B79C414E1B7}" srcOrd="1" destOrd="0" parTransId="{728F9BF9-6AB6-4555-9B47-50EC015BB47F}" sibTransId="{FBA7B61B-6D5C-44B7-AC75-F0536CE338F5}"/>
    <dgm:cxn modelId="{A99CB674-A369-48AC-962C-D63101E16968}" type="presOf" srcId="{9B6ADA29-6E5A-424A-B15D-B74DB3306025}" destId="{0C6ED1E4-76BC-4856-9581-62FC3680C201}" srcOrd="0" destOrd="0" presId="urn:microsoft.com/office/officeart/2005/8/layout/default"/>
    <dgm:cxn modelId="{44C802D2-1547-4EB5-965A-9EA1BEBE28EA}" type="presOf" srcId="{63DA54E1-9BAC-41C3-A45A-1C91E464F724}" destId="{F89E9052-ABA5-4C5D-A95F-7E33AADA296D}" srcOrd="0" destOrd="0" presId="urn:microsoft.com/office/officeart/2005/8/layout/default"/>
    <dgm:cxn modelId="{8EDD59D2-DE58-433C-A917-B59EB3284545}" srcId="{9B6ADA29-6E5A-424A-B15D-B74DB3306025}" destId="{63DA54E1-9BAC-41C3-A45A-1C91E464F724}" srcOrd="0" destOrd="0" parTransId="{D6071FD2-9092-4609-B0C9-DDC54A975CE6}" sibTransId="{F55C1BBB-5D0D-4CF9-A613-9E749FD47D5B}"/>
    <dgm:cxn modelId="{41F3285A-645E-4DAB-9D69-AE52D482232E}" type="presParOf" srcId="{0C6ED1E4-76BC-4856-9581-62FC3680C201}" destId="{F89E9052-ABA5-4C5D-A95F-7E33AADA296D}" srcOrd="0" destOrd="0" presId="urn:microsoft.com/office/officeart/2005/8/layout/default"/>
    <dgm:cxn modelId="{B34AA0C2-6127-426F-90FA-C2295F3FBBB3}" type="presParOf" srcId="{0C6ED1E4-76BC-4856-9581-62FC3680C201}" destId="{568ABD2C-F771-45AE-B1AD-6F18160EFDA8}" srcOrd="1" destOrd="0" presId="urn:microsoft.com/office/officeart/2005/8/layout/default"/>
    <dgm:cxn modelId="{1183C31E-0ADC-4BDC-9FF4-7295C06C6AB4}" type="presParOf" srcId="{0C6ED1E4-76BC-4856-9581-62FC3680C201}" destId="{1B2E7152-6A84-4C38-8093-A1CE3EF05C08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05853D2-2BEE-47A5-80A7-3D0C9C6A526D}" type="doc">
      <dgm:prSet loTypeId="urn:microsoft.com/office/officeart/2008/layout/LinedList" loCatId="list" qsTypeId="urn:microsoft.com/office/officeart/2005/8/quickstyle/simple4#63" qsCatId="simple" csTypeId="urn:microsoft.com/office/officeart/2005/8/colors/accent3_2#5" csCatId="accent3" phldr="1"/>
      <dgm:spPr/>
      <dgm:t>
        <a:bodyPr/>
        <a:lstStyle/>
        <a:p>
          <a:endParaRPr lang="en-US"/>
        </a:p>
      </dgm:t>
    </dgm:pt>
    <dgm:pt modelId="{E31E0B53-7903-48CF-A770-5281D2864BBA}">
      <dgm:prSet/>
      <dgm:spPr/>
      <dgm:t>
        <a:bodyPr/>
        <a:lstStyle/>
        <a:p>
          <a:r>
            <a:rPr lang="nb-NO" dirty="0"/>
            <a:t>Kommunen skal ha oversikt over helsetilstand og påvirkningsfaktorer i kommunen  </a:t>
          </a:r>
          <a:endParaRPr lang="en-US" dirty="0"/>
        </a:p>
      </dgm:t>
    </dgm:pt>
    <dgm:pt modelId="{8C627499-8A4F-4C0B-BC78-AF7E314CB20F}" type="parTrans" cxnId="{D7C2E0F1-513E-4F7F-A0ED-69D03B0B5BD7}">
      <dgm:prSet/>
      <dgm:spPr/>
      <dgm:t>
        <a:bodyPr/>
        <a:lstStyle/>
        <a:p>
          <a:endParaRPr lang="en-US"/>
        </a:p>
      </dgm:t>
    </dgm:pt>
    <dgm:pt modelId="{16C199D8-AE2C-4704-9BB7-20E0A5033417}" type="sibTrans" cxnId="{D7C2E0F1-513E-4F7F-A0ED-69D03B0B5BD7}">
      <dgm:prSet/>
      <dgm:spPr/>
      <dgm:t>
        <a:bodyPr/>
        <a:lstStyle/>
        <a:p>
          <a:endParaRPr lang="en-US"/>
        </a:p>
      </dgm:t>
    </dgm:pt>
    <dgm:pt modelId="{2FA41EB1-85FB-47FC-9050-BAD4D2411A61}">
      <dgm:prSet/>
      <dgm:spPr/>
      <dgm:t>
        <a:bodyPr/>
        <a:lstStyle/>
        <a:p>
          <a:r>
            <a:rPr lang="nb-NO"/>
            <a:t>Oversikten skal være skriftlig og identifisere folkehelseutfordringene.</a:t>
          </a:r>
          <a:endParaRPr lang="en-US"/>
        </a:p>
      </dgm:t>
    </dgm:pt>
    <dgm:pt modelId="{2A65C602-B179-436E-A6FA-F11C212BADCA}" type="parTrans" cxnId="{8094FE96-4486-4955-A822-E62CFDCBFD99}">
      <dgm:prSet/>
      <dgm:spPr/>
      <dgm:t>
        <a:bodyPr/>
        <a:lstStyle/>
        <a:p>
          <a:endParaRPr lang="en-US"/>
        </a:p>
      </dgm:t>
    </dgm:pt>
    <dgm:pt modelId="{8921A0FE-4A8F-4A36-A94B-F10CEEEF1F0D}" type="sibTrans" cxnId="{8094FE96-4486-4955-A822-E62CFDCBFD99}">
      <dgm:prSet/>
      <dgm:spPr/>
      <dgm:t>
        <a:bodyPr/>
        <a:lstStyle/>
        <a:p>
          <a:endParaRPr lang="en-US"/>
        </a:p>
      </dgm:t>
    </dgm:pt>
    <dgm:pt modelId="{8C58EC45-8F05-4836-AB9E-6DAE23532E30}" type="pres">
      <dgm:prSet presAssocID="{105853D2-2BEE-47A5-80A7-3D0C9C6A526D}" presName="vert0" presStyleCnt="0">
        <dgm:presLayoutVars>
          <dgm:dir/>
          <dgm:animOne val="branch"/>
          <dgm:animLvl val="lvl"/>
        </dgm:presLayoutVars>
      </dgm:prSet>
      <dgm:spPr/>
    </dgm:pt>
    <dgm:pt modelId="{EE810F7C-A6A2-4563-8A44-523B6178558A}" type="pres">
      <dgm:prSet presAssocID="{E31E0B53-7903-48CF-A770-5281D2864BBA}" presName="thickLine" presStyleLbl="alignNode1" presStyleIdx="0" presStyleCnt="2"/>
      <dgm:spPr/>
    </dgm:pt>
    <dgm:pt modelId="{25DA1B29-FCE9-4B30-98A1-A631073B6618}" type="pres">
      <dgm:prSet presAssocID="{E31E0B53-7903-48CF-A770-5281D2864BBA}" presName="horz1" presStyleCnt="0"/>
      <dgm:spPr/>
    </dgm:pt>
    <dgm:pt modelId="{2D1F3FB0-D169-4717-BBA6-6CDE9C1BA48D}" type="pres">
      <dgm:prSet presAssocID="{E31E0B53-7903-48CF-A770-5281D2864BBA}" presName="tx1" presStyleLbl="revTx" presStyleIdx="0" presStyleCnt="2"/>
      <dgm:spPr/>
    </dgm:pt>
    <dgm:pt modelId="{BFC14C69-3081-4511-B9A0-D7553E43CCC6}" type="pres">
      <dgm:prSet presAssocID="{E31E0B53-7903-48CF-A770-5281D2864BBA}" presName="vert1" presStyleCnt="0"/>
      <dgm:spPr/>
    </dgm:pt>
    <dgm:pt modelId="{6E9CB092-0538-40E0-B09B-DD2EF0710F69}" type="pres">
      <dgm:prSet presAssocID="{2FA41EB1-85FB-47FC-9050-BAD4D2411A61}" presName="thickLine" presStyleLbl="alignNode1" presStyleIdx="1" presStyleCnt="2"/>
      <dgm:spPr/>
    </dgm:pt>
    <dgm:pt modelId="{D19BE532-E534-4614-8406-240E4F16A96B}" type="pres">
      <dgm:prSet presAssocID="{2FA41EB1-85FB-47FC-9050-BAD4D2411A61}" presName="horz1" presStyleCnt="0"/>
      <dgm:spPr/>
    </dgm:pt>
    <dgm:pt modelId="{CC92B68F-1079-41E9-89B2-F3B65CE51454}" type="pres">
      <dgm:prSet presAssocID="{2FA41EB1-85FB-47FC-9050-BAD4D2411A61}" presName="tx1" presStyleLbl="revTx" presStyleIdx="1" presStyleCnt="2"/>
      <dgm:spPr/>
    </dgm:pt>
    <dgm:pt modelId="{D7C8AB64-D26C-48A8-B430-AB430E030797}" type="pres">
      <dgm:prSet presAssocID="{2FA41EB1-85FB-47FC-9050-BAD4D2411A61}" presName="vert1" presStyleCnt="0"/>
      <dgm:spPr/>
    </dgm:pt>
  </dgm:ptLst>
  <dgm:cxnLst>
    <dgm:cxn modelId="{E9BA294E-05C3-44B8-B15F-7AF91C82EBB8}" type="presOf" srcId="{105853D2-2BEE-47A5-80A7-3D0C9C6A526D}" destId="{8C58EC45-8F05-4836-AB9E-6DAE23532E30}" srcOrd="0" destOrd="0" presId="urn:microsoft.com/office/officeart/2008/layout/LinedList"/>
    <dgm:cxn modelId="{D11DA181-BD0B-45AA-80EC-36E781A086BA}" type="presOf" srcId="{2FA41EB1-85FB-47FC-9050-BAD4D2411A61}" destId="{CC92B68F-1079-41E9-89B2-F3B65CE51454}" srcOrd="0" destOrd="0" presId="urn:microsoft.com/office/officeart/2008/layout/LinedList"/>
    <dgm:cxn modelId="{8094FE96-4486-4955-A822-E62CFDCBFD99}" srcId="{105853D2-2BEE-47A5-80A7-3D0C9C6A526D}" destId="{2FA41EB1-85FB-47FC-9050-BAD4D2411A61}" srcOrd="1" destOrd="0" parTransId="{2A65C602-B179-436E-A6FA-F11C212BADCA}" sibTransId="{8921A0FE-4A8F-4A36-A94B-F10CEEEF1F0D}"/>
    <dgm:cxn modelId="{87DA92EB-2D4D-4CA9-9F83-51B7DF2CCD62}" type="presOf" srcId="{E31E0B53-7903-48CF-A770-5281D2864BBA}" destId="{2D1F3FB0-D169-4717-BBA6-6CDE9C1BA48D}" srcOrd="0" destOrd="0" presId="urn:microsoft.com/office/officeart/2008/layout/LinedList"/>
    <dgm:cxn modelId="{D7C2E0F1-513E-4F7F-A0ED-69D03B0B5BD7}" srcId="{105853D2-2BEE-47A5-80A7-3D0C9C6A526D}" destId="{E31E0B53-7903-48CF-A770-5281D2864BBA}" srcOrd="0" destOrd="0" parTransId="{8C627499-8A4F-4C0B-BC78-AF7E314CB20F}" sibTransId="{16C199D8-AE2C-4704-9BB7-20E0A5033417}"/>
    <dgm:cxn modelId="{34385FD0-BBC6-4310-9A36-ACFC72C3DD09}" type="presParOf" srcId="{8C58EC45-8F05-4836-AB9E-6DAE23532E30}" destId="{EE810F7C-A6A2-4563-8A44-523B6178558A}" srcOrd="0" destOrd="0" presId="urn:microsoft.com/office/officeart/2008/layout/LinedList"/>
    <dgm:cxn modelId="{9C2BEC3A-F63F-4702-9E09-F92F7AB3AC4A}" type="presParOf" srcId="{8C58EC45-8F05-4836-AB9E-6DAE23532E30}" destId="{25DA1B29-FCE9-4B30-98A1-A631073B6618}" srcOrd="1" destOrd="0" presId="urn:microsoft.com/office/officeart/2008/layout/LinedList"/>
    <dgm:cxn modelId="{DAE935D1-B722-4ECC-9A69-D757FFEB7B70}" type="presParOf" srcId="{25DA1B29-FCE9-4B30-98A1-A631073B6618}" destId="{2D1F3FB0-D169-4717-BBA6-6CDE9C1BA48D}" srcOrd="0" destOrd="0" presId="urn:microsoft.com/office/officeart/2008/layout/LinedList"/>
    <dgm:cxn modelId="{33651E38-AF6F-4B3E-8722-281E0AC02BA4}" type="presParOf" srcId="{25DA1B29-FCE9-4B30-98A1-A631073B6618}" destId="{BFC14C69-3081-4511-B9A0-D7553E43CCC6}" srcOrd="1" destOrd="0" presId="urn:microsoft.com/office/officeart/2008/layout/LinedList"/>
    <dgm:cxn modelId="{707F5EA1-F5D5-4234-AC61-057BB52531A0}" type="presParOf" srcId="{8C58EC45-8F05-4836-AB9E-6DAE23532E30}" destId="{6E9CB092-0538-40E0-B09B-DD2EF0710F69}" srcOrd="2" destOrd="0" presId="urn:microsoft.com/office/officeart/2008/layout/LinedList"/>
    <dgm:cxn modelId="{C7CD13D8-B38C-4F01-86E9-3CFCB4B71250}" type="presParOf" srcId="{8C58EC45-8F05-4836-AB9E-6DAE23532E30}" destId="{D19BE532-E534-4614-8406-240E4F16A96B}" srcOrd="3" destOrd="0" presId="urn:microsoft.com/office/officeart/2008/layout/LinedList"/>
    <dgm:cxn modelId="{16A19A55-B630-451C-94E5-5455EBDE0645}" type="presParOf" srcId="{D19BE532-E534-4614-8406-240E4F16A96B}" destId="{CC92B68F-1079-41E9-89B2-F3B65CE51454}" srcOrd="0" destOrd="0" presId="urn:microsoft.com/office/officeart/2008/layout/LinedList"/>
    <dgm:cxn modelId="{BEDC3FC4-84A7-4F28-BE83-3CA09FC11097}" type="presParOf" srcId="{D19BE532-E534-4614-8406-240E4F16A96B}" destId="{D7C8AB64-D26C-48A8-B430-AB430E03079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78C5E09-431C-4084-86F7-ED754670427F}" type="doc">
      <dgm:prSet loTypeId="urn:microsoft.com/office/officeart/2005/8/layout/hierarchy3" loCatId="hierarchy" qsTypeId="urn:microsoft.com/office/officeart/2005/8/quickstyle/simple4#4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6CFDC7E1-2768-43D1-AFBB-5FB16170014C}">
      <dgm:prSet/>
      <dgm:spPr/>
      <dgm:t>
        <a:bodyPr/>
        <a:lstStyle/>
        <a:p>
          <a:r>
            <a:rPr lang="nb-NO" b="0" i="0" dirty="0"/>
            <a:t>Helsestasjonstjeneste</a:t>
          </a:r>
          <a:endParaRPr lang="en-US" dirty="0"/>
        </a:p>
      </dgm:t>
    </dgm:pt>
    <dgm:pt modelId="{F7253439-433B-4FAB-8E58-D862BC02F933}" type="parTrans" cxnId="{CD1F31B8-DB5A-4871-9FE6-009D722D43E4}">
      <dgm:prSet/>
      <dgm:spPr/>
      <dgm:t>
        <a:bodyPr/>
        <a:lstStyle/>
        <a:p>
          <a:endParaRPr lang="en-US"/>
        </a:p>
      </dgm:t>
    </dgm:pt>
    <dgm:pt modelId="{C5BEAB3C-2080-4B6A-AD79-486E698CD5C1}" type="sibTrans" cxnId="{CD1F31B8-DB5A-4871-9FE6-009D722D43E4}">
      <dgm:prSet/>
      <dgm:spPr/>
      <dgm:t>
        <a:bodyPr/>
        <a:lstStyle/>
        <a:p>
          <a:endParaRPr lang="en-US"/>
        </a:p>
      </dgm:t>
    </dgm:pt>
    <dgm:pt modelId="{BA738A6B-55DC-4940-907D-7D40A6B1D56D}">
      <dgm:prSet/>
      <dgm:spPr/>
      <dgm:t>
        <a:bodyPr/>
        <a:lstStyle/>
        <a:p>
          <a:r>
            <a:rPr lang="nb-NO" b="0" i="0" dirty="0"/>
            <a:t>Skolehelsetjeneste</a:t>
          </a:r>
          <a:endParaRPr lang="en-US" dirty="0"/>
        </a:p>
      </dgm:t>
    </dgm:pt>
    <dgm:pt modelId="{180B3184-F9B5-4856-B05A-182500744311}" type="parTrans" cxnId="{D439AC08-9F89-43EB-A564-CA7744E425EA}">
      <dgm:prSet/>
      <dgm:spPr/>
      <dgm:t>
        <a:bodyPr/>
        <a:lstStyle/>
        <a:p>
          <a:endParaRPr lang="en-US"/>
        </a:p>
      </dgm:t>
    </dgm:pt>
    <dgm:pt modelId="{BAB2F5DC-2DD1-4169-B648-747F601EB592}" type="sibTrans" cxnId="{D439AC08-9F89-43EB-A564-CA7744E425EA}">
      <dgm:prSet/>
      <dgm:spPr/>
      <dgm:t>
        <a:bodyPr/>
        <a:lstStyle/>
        <a:p>
          <a:endParaRPr lang="en-US"/>
        </a:p>
      </dgm:t>
    </dgm:pt>
    <dgm:pt modelId="{CCB5BFAA-8193-41A9-AE77-FEAC7A887411}" type="pres">
      <dgm:prSet presAssocID="{678C5E09-431C-4084-86F7-ED754670427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09FB1F3-E0FC-485A-BEE5-C2A7AF36B6C9}" type="pres">
      <dgm:prSet presAssocID="{6CFDC7E1-2768-43D1-AFBB-5FB16170014C}" presName="root" presStyleCnt="0"/>
      <dgm:spPr/>
    </dgm:pt>
    <dgm:pt modelId="{FDC599DF-F2CF-4461-90BE-CFCF41962F1A}" type="pres">
      <dgm:prSet presAssocID="{6CFDC7E1-2768-43D1-AFBB-5FB16170014C}" presName="rootComposite" presStyleCnt="0"/>
      <dgm:spPr/>
    </dgm:pt>
    <dgm:pt modelId="{58E27BAB-6F32-45E1-9624-4A69D675B15F}" type="pres">
      <dgm:prSet presAssocID="{6CFDC7E1-2768-43D1-AFBB-5FB16170014C}" presName="rootText" presStyleLbl="node1" presStyleIdx="0" presStyleCnt="2"/>
      <dgm:spPr/>
    </dgm:pt>
    <dgm:pt modelId="{6001588F-1864-4287-98D8-BF95115BF564}" type="pres">
      <dgm:prSet presAssocID="{6CFDC7E1-2768-43D1-AFBB-5FB16170014C}" presName="rootConnector" presStyleLbl="node1" presStyleIdx="0" presStyleCnt="2"/>
      <dgm:spPr/>
    </dgm:pt>
    <dgm:pt modelId="{5F268499-9A17-4A23-B3B4-9C6C7E056838}" type="pres">
      <dgm:prSet presAssocID="{6CFDC7E1-2768-43D1-AFBB-5FB16170014C}" presName="childShape" presStyleCnt="0"/>
      <dgm:spPr/>
    </dgm:pt>
    <dgm:pt modelId="{9938AAE5-544E-4BA6-841C-D385EE7A2494}" type="pres">
      <dgm:prSet presAssocID="{BA738A6B-55DC-4940-907D-7D40A6B1D56D}" presName="root" presStyleCnt="0"/>
      <dgm:spPr/>
    </dgm:pt>
    <dgm:pt modelId="{759E8D08-4D5E-4D5B-9514-4D167B1D1437}" type="pres">
      <dgm:prSet presAssocID="{BA738A6B-55DC-4940-907D-7D40A6B1D56D}" presName="rootComposite" presStyleCnt="0"/>
      <dgm:spPr/>
    </dgm:pt>
    <dgm:pt modelId="{6B6C1F4B-7E08-4C83-BC6D-A121B481A06A}" type="pres">
      <dgm:prSet presAssocID="{BA738A6B-55DC-4940-907D-7D40A6B1D56D}" presName="rootText" presStyleLbl="node1" presStyleIdx="1" presStyleCnt="2"/>
      <dgm:spPr/>
    </dgm:pt>
    <dgm:pt modelId="{6F43355D-1197-4D4B-B245-F8B5725DECC2}" type="pres">
      <dgm:prSet presAssocID="{BA738A6B-55DC-4940-907D-7D40A6B1D56D}" presName="rootConnector" presStyleLbl="node1" presStyleIdx="1" presStyleCnt="2"/>
      <dgm:spPr/>
    </dgm:pt>
    <dgm:pt modelId="{F2A86DC4-D3FE-415A-9507-772615DF39C8}" type="pres">
      <dgm:prSet presAssocID="{BA738A6B-55DC-4940-907D-7D40A6B1D56D}" presName="childShape" presStyleCnt="0"/>
      <dgm:spPr/>
    </dgm:pt>
  </dgm:ptLst>
  <dgm:cxnLst>
    <dgm:cxn modelId="{D439AC08-9F89-43EB-A564-CA7744E425EA}" srcId="{678C5E09-431C-4084-86F7-ED754670427F}" destId="{BA738A6B-55DC-4940-907D-7D40A6B1D56D}" srcOrd="1" destOrd="0" parTransId="{180B3184-F9B5-4856-B05A-182500744311}" sibTransId="{BAB2F5DC-2DD1-4169-B648-747F601EB592}"/>
    <dgm:cxn modelId="{889F5D77-0CB3-4B8E-86A7-55EDD4DECE62}" type="presOf" srcId="{BA738A6B-55DC-4940-907D-7D40A6B1D56D}" destId="{6F43355D-1197-4D4B-B245-F8B5725DECC2}" srcOrd="1" destOrd="0" presId="urn:microsoft.com/office/officeart/2005/8/layout/hierarchy3"/>
    <dgm:cxn modelId="{2C472890-F973-4633-9CA6-3B20816B02A1}" type="presOf" srcId="{6CFDC7E1-2768-43D1-AFBB-5FB16170014C}" destId="{58E27BAB-6F32-45E1-9624-4A69D675B15F}" srcOrd="0" destOrd="0" presId="urn:microsoft.com/office/officeart/2005/8/layout/hierarchy3"/>
    <dgm:cxn modelId="{CD1F31B8-DB5A-4871-9FE6-009D722D43E4}" srcId="{678C5E09-431C-4084-86F7-ED754670427F}" destId="{6CFDC7E1-2768-43D1-AFBB-5FB16170014C}" srcOrd="0" destOrd="0" parTransId="{F7253439-433B-4FAB-8E58-D862BC02F933}" sibTransId="{C5BEAB3C-2080-4B6A-AD79-486E698CD5C1}"/>
    <dgm:cxn modelId="{A9BA6CBA-3947-49E7-9445-A179525842D4}" type="presOf" srcId="{BA738A6B-55DC-4940-907D-7D40A6B1D56D}" destId="{6B6C1F4B-7E08-4C83-BC6D-A121B481A06A}" srcOrd="0" destOrd="0" presId="urn:microsoft.com/office/officeart/2005/8/layout/hierarchy3"/>
    <dgm:cxn modelId="{52D0EFF4-ADEF-4E54-8E33-4B9C2F8058F9}" type="presOf" srcId="{678C5E09-431C-4084-86F7-ED754670427F}" destId="{CCB5BFAA-8193-41A9-AE77-FEAC7A887411}" srcOrd="0" destOrd="0" presId="urn:microsoft.com/office/officeart/2005/8/layout/hierarchy3"/>
    <dgm:cxn modelId="{3B67A0FB-791D-413C-A0F8-2DEA575DD10A}" type="presOf" srcId="{6CFDC7E1-2768-43D1-AFBB-5FB16170014C}" destId="{6001588F-1864-4287-98D8-BF95115BF564}" srcOrd="1" destOrd="0" presId="urn:microsoft.com/office/officeart/2005/8/layout/hierarchy3"/>
    <dgm:cxn modelId="{F127501A-0801-4541-8E2E-1BE4304B9B73}" type="presParOf" srcId="{CCB5BFAA-8193-41A9-AE77-FEAC7A887411}" destId="{309FB1F3-E0FC-485A-BEE5-C2A7AF36B6C9}" srcOrd="0" destOrd="0" presId="urn:microsoft.com/office/officeart/2005/8/layout/hierarchy3"/>
    <dgm:cxn modelId="{BC6A6F71-9303-4CF9-8721-DD24DDF6A0E3}" type="presParOf" srcId="{309FB1F3-E0FC-485A-BEE5-C2A7AF36B6C9}" destId="{FDC599DF-F2CF-4461-90BE-CFCF41962F1A}" srcOrd="0" destOrd="0" presId="urn:microsoft.com/office/officeart/2005/8/layout/hierarchy3"/>
    <dgm:cxn modelId="{D8822497-0B35-4D7D-927B-AF3921AB9F04}" type="presParOf" srcId="{FDC599DF-F2CF-4461-90BE-CFCF41962F1A}" destId="{58E27BAB-6F32-45E1-9624-4A69D675B15F}" srcOrd="0" destOrd="0" presId="urn:microsoft.com/office/officeart/2005/8/layout/hierarchy3"/>
    <dgm:cxn modelId="{F8FC394C-1D3C-40E0-839A-87D91BE1185D}" type="presParOf" srcId="{FDC599DF-F2CF-4461-90BE-CFCF41962F1A}" destId="{6001588F-1864-4287-98D8-BF95115BF564}" srcOrd="1" destOrd="0" presId="urn:microsoft.com/office/officeart/2005/8/layout/hierarchy3"/>
    <dgm:cxn modelId="{1E74892A-907C-4C58-A846-AD64E74BC5E3}" type="presParOf" srcId="{309FB1F3-E0FC-485A-BEE5-C2A7AF36B6C9}" destId="{5F268499-9A17-4A23-B3B4-9C6C7E056838}" srcOrd="1" destOrd="0" presId="urn:microsoft.com/office/officeart/2005/8/layout/hierarchy3"/>
    <dgm:cxn modelId="{A27E4F9E-EB68-40B7-A717-A92754F5C356}" type="presParOf" srcId="{CCB5BFAA-8193-41A9-AE77-FEAC7A887411}" destId="{9938AAE5-544E-4BA6-841C-D385EE7A2494}" srcOrd="1" destOrd="0" presId="urn:microsoft.com/office/officeart/2005/8/layout/hierarchy3"/>
    <dgm:cxn modelId="{EAE78A68-8C37-443F-BC57-849039DE50B1}" type="presParOf" srcId="{9938AAE5-544E-4BA6-841C-D385EE7A2494}" destId="{759E8D08-4D5E-4D5B-9514-4D167B1D1437}" srcOrd="0" destOrd="0" presId="urn:microsoft.com/office/officeart/2005/8/layout/hierarchy3"/>
    <dgm:cxn modelId="{3208BEB9-A99A-42D4-B911-11E2C4071096}" type="presParOf" srcId="{759E8D08-4D5E-4D5B-9514-4D167B1D1437}" destId="{6B6C1F4B-7E08-4C83-BC6D-A121B481A06A}" srcOrd="0" destOrd="0" presId="urn:microsoft.com/office/officeart/2005/8/layout/hierarchy3"/>
    <dgm:cxn modelId="{D757ED5F-5D3C-4397-869C-F1C62D580A5C}" type="presParOf" srcId="{759E8D08-4D5E-4D5B-9514-4D167B1D1437}" destId="{6F43355D-1197-4D4B-B245-F8B5725DECC2}" srcOrd="1" destOrd="0" presId="urn:microsoft.com/office/officeart/2005/8/layout/hierarchy3"/>
    <dgm:cxn modelId="{C0CBBF9F-372B-4FB7-B0D0-3B4A03F462C4}" type="presParOf" srcId="{9938AAE5-544E-4BA6-841C-D385EE7A2494}" destId="{F2A86DC4-D3FE-415A-9507-772615DF39C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2FE40FE-0231-4513-AEF3-FF9D69092422}" type="doc">
      <dgm:prSet loTypeId="urn:microsoft.com/office/officeart/2005/8/layout/vList2" loCatId="list" qsTypeId="urn:microsoft.com/office/officeart/2005/8/quickstyle/simple4#74" qsCatId="simple" csTypeId="urn:microsoft.com/office/officeart/2005/8/colors/colorful2#36" csCatId="colorful" phldr="1"/>
      <dgm:spPr/>
      <dgm:t>
        <a:bodyPr/>
        <a:lstStyle/>
        <a:p>
          <a:endParaRPr lang="en-US"/>
        </a:p>
      </dgm:t>
    </dgm:pt>
    <dgm:pt modelId="{0267E1FA-51DC-4DF9-8805-F2CDA91DC3DD}">
      <dgm:prSet/>
      <dgm:spPr/>
      <dgm:t>
        <a:bodyPr/>
        <a:lstStyle/>
        <a:p>
          <a:r>
            <a:rPr lang="nb-NO" b="0" i="0"/>
            <a:t>helsetjenester i hjemmet,</a:t>
          </a:r>
          <a:endParaRPr lang="en-US"/>
        </a:p>
      </dgm:t>
    </dgm:pt>
    <dgm:pt modelId="{47686333-24DF-4276-9513-18B2D90FCB6B}" type="parTrans" cxnId="{6A77525B-5399-4A56-AF45-EE0B7284AE9A}">
      <dgm:prSet/>
      <dgm:spPr/>
      <dgm:t>
        <a:bodyPr/>
        <a:lstStyle/>
        <a:p>
          <a:endParaRPr lang="en-US"/>
        </a:p>
      </dgm:t>
    </dgm:pt>
    <dgm:pt modelId="{AB273146-F2DA-488E-A18F-DD32E1929757}" type="sibTrans" cxnId="{6A77525B-5399-4A56-AF45-EE0B7284AE9A}">
      <dgm:prSet/>
      <dgm:spPr/>
      <dgm:t>
        <a:bodyPr/>
        <a:lstStyle/>
        <a:p>
          <a:endParaRPr lang="en-US"/>
        </a:p>
      </dgm:t>
    </dgm:pt>
    <dgm:pt modelId="{0FD18CE5-96E4-417B-9FD3-10881E37F407}">
      <dgm:prSet/>
      <dgm:spPr/>
      <dgm:t>
        <a:bodyPr/>
        <a:lstStyle/>
        <a:p>
          <a:r>
            <a:rPr lang="nb-NO" b="0" i="0"/>
            <a:t>personlig assistanse, herunder praktisk bistand og opplæring og støttekontakt,</a:t>
          </a:r>
          <a:endParaRPr lang="en-US"/>
        </a:p>
      </dgm:t>
    </dgm:pt>
    <dgm:pt modelId="{D95FB7BF-2F98-4085-9783-B3A9DC582477}" type="parTrans" cxnId="{C917B472-3735-49A5-8B32-7CEE378139CB}">
      <dgm:prSet/>
      <dgm:spPr/>
      <dgm:t>
        <a:bodyPr/>
        <a:lstStyle/>
        <a:p>
          <a:endParaRPr lang="en-US"/>
        </a:p>
      </dgm:t>
    </dgm:pt>
    <dgm:pt modelId="{36C6BE64-E56A-42D9-85C3-F98C8CE12873}" type="sibTrans" cxnId="{C917B472-3735-49A5-8B32-7CEE378139CB}">
      <dgm:prSet/>
      <dgm:spPr/>
      <dgm:t>
        <a:bodyPr/>
        <a:lstStyle/>
        <a:p>
          <a:endParaRPr lang="en-US"/>
        </a:p>
      </dgm:t>
    </dgm:pt>
    <dgm:pt modelId="{AA68AD88-0610-4582-853A-A2EE652FD7C6}">
      <dgm:prSet/>
      <dgm:spPr/>
      <dgm:t>
        <a:bodyPr/>
        <a:lstStyle/>
        <a:p>
          <a:r>
            <a:rPr lang="nb-NO" b="0" i="0"/>
            <a:t>plass i institusjon, herunder  i sykehjem, omsorgsboliger</a:t>
          </a:r>
          <a:endParaRPr lang="en-US"/>
        </a:p>
      </dgm:t>
    </dgm:pt>
    <dgm:pt modelId="{7A1A89AB-9E3A-4115-9FCA-6D57A1FAE174}" type="parTrans" cxnId="{CBDAE931-BD92-4E6E-9A88-0C646B5CC6C8}">
      <dgm:prSet/>
      <dgm:spPr/>
      <dgm:t>
        <a:bodyPr/>
        <a:lstStyle/>
        <a:p>
          <a:endParaRPr lang="en-US"/>
        </a:p>
      </dgm:t>
    </dgm:pt>
    <dgm:pt modelId="{B5F3AB5C-9121-47E5-A723-0864AD2706BD}" type="sibTrans" cxnId="{CBDAE931-BD92-4E6E-9A88-0C646B5CC6C8}">
      <dgm:prSet/>
      <dgm:spPr/>
      <dgm:t>
        <a:bodyPr/>
        <a:lstStyle/>
        <a:p>
          <a:endParaRPr lang="en-US"/>
        </a:p>
      </dgm:t>
    </dgm:pt>
    <dgm:pt modelId="{B2FF3493-C4D5-4DB4-B6F0-F8F2D9DC4564}">
      <dgm:prSet/>
      <dgm:spPr/>
      <dgm:t>
        <a:bodyPr/>
        <a:lstStyle/>
        <a:p>
          <a:r>
            <a:rPr lang="nb-NO" b="0" i="0"/>
            <a:t>avlastningstiltak (§ 3-2)</a:t>
          </a:r>
          <a:endParaRPr lang="en-US"/>
        </a:p>
      </dgm:t>
    </dgm:pt>
    <dgm:pt modelId="{D0ACC1F7-7D39-4D67-B821-015F5C59C3E1}" type="parTrans" cxnId="{202D3532-9D4D-4E68-BE8D-CF6641C3170D}">
      <dgm:prSet/>
      <dgm:spPr/>
      <dgm:t>
        <a:bodyPr/>
        <a:lstStyle/>
        <a:p>
          <a:endParaRPr lang="en-US"/>
        </a:p>
      </dgm:t>
    </dgm:pt>
    <dgm:pt modelId="{D2A6AEBA-3079-4450-A0FD-B5188510E092}" type="sibTrans" cxnId="{202D3532-9D4D-4E68-BE8D-CF6641C3170D}">
      <dgm:prSet/>
      <dgm:spPr/>
      <dgm:t>
        <a:bodyPr/>
        <a:lstStyle/>
        <a:p>
          <a:endParaRPr lang="en-US"/>
        </a:p>
      </dgm:t>
    </dgm:pt>
    <dgm:pt modelId="{EEE9B97C-8281-4CE2-AF86-48A29D2BE33F}" type="pres">
      <dgm:prSet presAssocID="{22FE40FE-0231-4513-AEF3-FF9D69092422}" presName="linear" presStyleCnt="0">
        <dgm:presLayoutVars>
          <dgm:animLvl val="lvl"/>
          <dgm:resizeHandles val="exact"/>
        </dgm:presLayoutVars>
      </dgm:prSet>
      <dgm:spPr/>
    </dgm:pt>
    <dgm:pt modelId="{763691D9-DC1E-418D-A72F-DAEFD2A81CFD}" type="pres">
      <dgm:prSet presAssocID="{0267E1FA-51DC-4DF9-8805-F2CDA91DC3D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6A38ECD-1DBD-4ABF-B02D-708B48955B31}" type="pres">
      <dgm:prSet presAssocID="{AB273146-F2DA-488E-A18F-DD32E1929757}" presName="spacer" presStyleCnt="0"/>
      <dgm:spPr/>
    </dgm:pt>
    <dgm:pt modelId="{BF179442-25C2-4B4D-B7CF-BE68D2F710FD}" type="pres">
      <dgm:prSet presAssocID="{0FD18CE5-96E4-417B-9FD3-10881E37F40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64B4692-83FB-4F92-919E-8B925A3989F0}" type="pres">
      <dgm:prSet presAssocID="{36C6BE64-E56A-42D9-85C3-F98C8CE12873}" presName="spacer" presStyleCnt="0"/>
      <dgm:spPr/>
    </dgm:pt>
    <dgm:pt modelId="{28546748-6529-4274-B323-13D79B623733}" type="pres">
      <dgm:prSet presAssocID="{AA68AD88-0610-4582-853A-A2EE652FD7C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32F7A51-487D-4C78-8856-34BC79375384}" type="pres">
      <dgm:prSet presAssocID="{B5F3AB5C-9121-47E5-A723-0864AD2706BD}" presName="spacer" presStyleCnt="0"/>
      <dgm:spPr/>
    </dgm:pt>
    <dgm:pt modelId="{B6C6C932-2B02-426A-9EBC-AD2BC08200D3}" type="pres">
      <dgm:prSet presAssocID="{B2FF3493-C4D5-4DB4-B6F0-F8F2D9DC456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F697524-A96F-402B-AAD2-FA3CEECE3681}" type="presOf" srcId="{AA68AD88-0610-4582-853A-A2EE652FD7C6}" destId="{28546748-6529-4274-B323-13D79B623733}" srcOrd="0" destOrd="0" presId="urn:microsoft.com/office/officeart/2005/8/layout/vList2"/>
    <dgm:cxn modelId="{CBDAE931-BD92-4E6E-9A88-0C646B5CC6C8}" srcId="{22FE40FE-0231-4513-AEF3-FF9D69092422}" destId="{AA68AD88-0610-4582-853A-A2EE652FD7C6}" srcOrd="2" destOrd="0" parTransId="{7A1A89AB-9E3A-4115-9FCA-6D57A1FAE174}" sibTransId="{B5F3AB5C-9121-47E5-A723-0864AD2706BD}"/>
    <dgm:cxn modelId="{202D3532-9D4D-4E68-BE8D-CF6641C3170D}" srcId="{22FE40FE-0231-4513-AEF3-FF9D69092422}" destId="{B2FF3493-C4D5-4DB4-B6F0-F8F2D9DC4564}" srcOrd="3" destOrd="0" parTransId="{D0ACC1F7-7D39-4D67-B821-015F5C59C3E1}" sibTransId="{D2A6AEBA-3079-4450-A0FD-B5188510E092}"/>
    <dgm:cxn modelId="{6A77525B-5399-4A56-AF45-EE0B7284AE9A}" srcId="{22FE40FE-0231-4513-AEF3-FF9D69092422}" destId="{0267E1FA-51DC-4DF9-8805-F2CDA91DC3DD}" srcOrd="0" destOrd="0" parTransId="{47686333-24DF-4276-9513-18B2D90FCB6B}" sibTransId="{AB273146-F2DA-488E-A18F-DD32E1929757}"/>
    <dgm:cxn modelId="{C917B472-3735-49A5-8B32-7CEE378139CB}" srcId="{22FE40FE-0231-4513-AEF3-FF9D69092422}" destId="{0FD18CE5-96E4-417B-9FD3-10881E37F407}" srcOrd="1" destOrd="0" parTransId="{D95FB7BF-2F98-4085-9783-B3A9DC582477}" sibTransId="{36C6BE64-E56A-42D9-85C3-F98C8CE12873}"/>
    <dgm:cxn modelId="{8FE3F982-8EB9-440E-ADF6-FFA43E356C38}" type="presOf" srcId="{0267E1FA-51DC-4DF9-8805-F2CDA91DC3DD}" destId="{763691D9-DC1E-418D-A72F-DAEFD2A81CFD}" srcOrd="0" destOrd="0" presId="urn:microsoft.com/office/officeart/2005/8/layout/vList2"/>
    <dgm:cxn modelId="{0AEF9887-3721-4FC6-AB43-AEDE746F2A04}" type="presOf" srcId="{0FD18CE5-96E4-417B-9FD3-10881E37F407}" destId="{BF179442-25C2-4B4D-B7CF-BE68D2F710FD}" srcOrd="0" destOrd="0" presId="urn:microsoft.com/office/officeart/2005/8/layout/vList2"/>
    <dgm:cxn modelId="{176C86B2-C2DC-428F-875C-5671FB3A4B1D}" type="presOf" srcId="{B2FF3493-C4D5-4DB4-B6F0-F8F2D9DC4564}" destId="{B6C6C932-2B02-426A-9EBC-AD2BC08200D3}" srcOrd="0" destOrd="0" presId="urn:microsoft.com/office/officeart/2005/8/layout/vList2"/>
    <dgm:cxn modelId="{CC7C7AD3-B067-4D92-BE39-7AB6D47F863E}" type="presOf" srcId="{22FE40FE-0231-4513-AEF3-FF9D69092422}" destId="{EEE9B97C-8281-4CE2-AF86-48A29D2BE33F}" srcOrd="0" destOrd="0" presId="urn:microsoft.com/office/officeart/2005/8/layout/vList2"/>
    <dgm:cxn modelId="{BF845F7F-62C1-4A16-A7F7-52601BB710EB}" type="presParOf" srcId="{EEE9B97C-8281-4CE2-AF86-48A29D2BE33F}" destId="{763691D9-DC1E-418D-A72F-DAEFD2A81CFD}" srcOrd="0" destOrd="0" presId="urn:microsoft.com/office/officeart/2005/8/layout/vList2"/>
    <dgm:cxn modelId="{49FE9CF1-A184-4C80-9C4F-09D2391E10A4}" type="presParOf" srcId="{EEE9B97C-8281-4CE2-AF86-48A29D2BE33F}" destId="{F6A38ECD-1DBD-4ABF-B02D-708B48955B31}" srcOrd="1" destOrd="0" presId="urn:microsoft.com/office/officeart/2005/8/layout/vList2"/>
    <dgm:cxn modelId="{B62FB716-82EC-4D90-8A85-19B862670C22}" type="presParOf" srcId="{EEE9B97C-8281-4CE2-AF86-48A29D2BE33F}" destId="{BF179442-25C2-4B4D-B7CF-BE68D2F710FD}" srcOrd="2" destOrd="0" presId="urn:microsoft.com/office/officeart/2005/8/layout/vList2"/>
    <dgm:cxn modelId="{B626DEC7-6EC9-45CE-87D2-A2D93D80DA04}" type="presParOf" srcId="{EEE9B97C-8281-4CE2-AF86-48A29D2BE33F}" destId="{664B4692-83FB-4F92-919E-8B925A3989F0}" srcOrd="3" destOrd="0" presId="urn:microsoft.com/office/officeart/2005/8/layout/vList2"/>
    <dgm:cxn modelId="{7E56F51D-8E83-4FE4-8D0D-692421517971}" type="presParOf" srcId="{EEE9B97C-8281-4CE2-AF86-48A29D2BE33F}" destId="{28546748-6529-4274-B323-13D79B623733}" srcOrd="4" destOrd="0" presId="urn:microsoft.com/office/officeart/2005/8/layout/vList2"/>
    <dgm:cxn modelId="{DD62338D-7BDB-4178-94F9-568B24636777}" type="presParOf" srcId="{EEE9B97C-8281-4CE2-AF86-48A29D2BE33F}" destId="{632F7A51-487D-4C78-8856-34BC79375384}" srcOrd="5" destOrd="0" presId="urn:microsoft.com/office/officeart/2005/8/layout/vList2"/>
    <dgm:cxn modelId="{3EC511DB-C125-4627-A80B-B8B46400AA68}" type="presParOf" srcId="{EEE9B97C-8281-4CE2-AF86-48A29D2BE33F}" destId="{B6C6C932-2B02-426A-9EBC-AD2BC08200D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CD13B-ECA6-4A48-B349-EBAA87BECF6E}">
      <dsp:nvSpPr>
        <dsp:cNvPr id="0" name=""/>
        <dsp:cNvSpPr/>
      </dsp:nvSpPr>
      <dsp:spPr>
        <a:xfrm>
          <a:off x="0" y="731813"/>
          <a:ext cx="2025588" cy="1286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0DDFD2-151F-43C6-8875-E3861210AA27}">
      <dsp:nvSpPr>
        <dsp:cNvPr id="0" name=""/>
        <dsp:cNvSpPr/>
      </dsp:nvSpPr>
      <dsp:spPr>
        <a:xfrm>
          <a:off x="225065" y="945625"/>
          <a:ext cx="2025588" cy="1286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b="1" kern="1200" dirty="0"/>
            <a:t>Primærforebygging: </a:t>
          </a:r>
          <a:r>
            <a:rPr lang="nb-NO" sz="1200" kern="1200" dirty="0"/>
            <a:t>innsats som søker å forhindre at et problem, skade eller sykdom oppstår. </a:t>
          </a:r>
          <a:endParaRPr lang="en-US" sz="1200" kern="1200" dirty="0"/>
        </a:p>
      </dsp:txBody>
      <dsp:txXfrm>
        <a:off x="262738" y="983298"/>
        <a:ext cx="1950242" cy="1210902"/>
      </dsp:txXfrm>
    </dsp:sp>
    <dsp:sp modelId="{3D6BC151-788F-454A-ADB5-DEB313B89751}">
      <dsp:nvSpPr>
        <dsp:cNvPr id="0" name=""/>
        <dsp:cNvSpPr/>
      </dsp:nvSpPr>
      <dsp:spPr>
        <a:xfrm>
          <a:off x="2475718" y="731813"/>
          <a:ext cx="2025588" cy="1286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75EE3F-687C-4146-B07C-E0D3487F246D}">
      <dsp:nvSpPr>
        <dsp:cNvPr id="0" name=""/>
        <dsp:cNvSpPr/>
      </dsp:nvSpPr>
      <dsp:spPr>
        <a:xfrm>
          <a:off x="2700784" y="945625"/>
          <a:ext cx="2025588" cy="1286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b="1" kern="1200" dirty="0"/>
            <a:t>Sekundærforebygging</a:t>
          </a:r>
          <a:r>
            <a:rPr lang="nb-NO" sz="1200" kern="1200" dirty="0"/>
            <a:t>: innsats som søker å begrense varighet av et problem, skade eller sykdom som er oppstått.</a:t>
          </a:r>
          <a:endParaRPr lang="en-US" sz="1200" kern="1200" dirty="0"/>
        </a:p>
      </dsp:txBody>
      <dsp:txXfrm>
        <a:off x="2738457" y="983298"/>
        <a:ext cx="1950242" cy="1210902"/>
      </dsp:txXfrm>
    </dsp:sp>
    <dsp:sp modelId="{B1BE34B8-B7F5-4AD7-8352-BD5B27ED7902}">
      <dsp:nvSpPr>
        <dsp:cNvPr id="0" name=""/>
        <dsp:cNvSpPr/>
      </dsp:nvSpPr>
      <dsp:spPr>
        <a:xfrm>
          <a:off x="4951437" y="731813"/>
          <a:ext cx="2025588" cy="128624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1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4AE7BA-C00C-4230-9F5F-4C8F76092EF9}">
      <dsp:nvSpPr>
        <dsp:cNvPr id="0" name=""/>
        <dsp:cNvSpPr/>
      </dsp:nvSpPr>
      <dsp:spPr>
        <a:xfrm>
          <a:off x="5176502" y="945625"/>
          <a:ext cx="2025588" cy="12862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b="1" kern="1200"/>
            <a:t>Tertiærforebygging:</a:t>
          </a:r>
          <a:r>
            <a:rPr lang="nb-NO" sz="1200" kern="1200"/>
            <a:t> innsats som søker å hindre eller begrense følgetilstander av et problem, skade eller sykdom som er oppstått.</a:t>
          </a:r>
          <a:endParaRPr lang="en-US" sz="1200" kern="1200"/>
        </a:p>
      </dsp:txBody>
      <dsp:txXfrm>
        <a:off x="5214175" y="983298"/>
        <a:ext cx="1950242" cy="12109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BF3C59-5551-4F5F-B141-76D0B9BE0ACC}">
      <dsp:nvSpPr>
        <dsp:cNvPr id="0" name=""/>
        <dsp:cNvSpPr/>
      </dsp:nvSpPr>
      <dsp:spPr>
        <a:xfrm>
          <a:off x="0" y="0"/>
          <a:ext cx="3249224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DF76DD-07C0-4B43-BEAC-23C3DD58B43E}">
      <dsp:nvSpPr>
        <dsp:cNvPr id="0" name=""/>
        <dsp:cNvSpPr/>
      </dsp:nvSpPr>
      <dsp:spPr>
        <a:xfrm>
          <a:off x="0" y="0"/>
          <a:ext cx="3249224" cy="1654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Råd og veiledning til enkeltpasient (Fastlegen)</a:t>
          </a:r>
          <a:endParaRPr lang="en-US" sz="2300" kern="1200" dirty="0"/>
        </a:p>
      </dsp:txBody>
      <dsp:txXfrm>
        <a:off x="0" y="0"/>
        <a:ext cx="3249224" cy="1654085"/>
      </dsp:txXfrm>
    </dsp:sp>
    <dsp:sp modelId="{53050C2B-14F7-4EBC-9129-CA15C2FAF26A}">
      <dsp:nvSpPr>
        <dsp:cNvPr id="0" name=""/>
        <dsp:cNvSpPr/>
      </dsp:nvSpPr>
      <dsp:spPr>
        <a:xfrm>
          <a:off x="0" y="1654085"/>
          <a:ext cx="3249224" cy="0"/>
        </a:xfrm>
        <a:prstGeom prst="line">
          <a:avLst/>
        </a:prstGeom>
        <a:solidFill>
          <a:schemeClr val="accent5">
            <a:hueOff val="-830681"/>
            <a:satOff val="15181"/>
            <a:lumOff val="-11566"/>
            <a:alphaOff val="0"/>
          </a:schemeClr>
        </a:solidFill>
        <a:ln w="15875" cap="flat" cmpd="sng" algn="ctr">
          <a:solidFill>
            <a:schemeClr val="accent5">
              <a:hueOff val="-830681"/>
              <a:satOff val="15181"/>
              <a:lumOff val="-1156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634E6B-129D-416C-B2DB-1D8ACCFE6D2B}">
      <dsp:nvSpPr>
        <dsp:cNvPr id="0" name=""/>
        <dsp:cNvSpPr/>
      </dsp:nvSpPr>
      <dsp:spPr>
        <a:xfrm>
          <a:off x="0" y="1654085"/>
          <a:ext cx="3249224" cy="1654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Generelle råd til gruppe av mennesker 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kern="1200" dirty="0"/>
            <a:t>(Myndigheter)</a:t>
          </a:r>
          <a:endParaRPr lang="en-US" sz="2300" kern="1200" dirty="0"/>
        </a:p>
      </dsp:txBody>
      <dsp:txXfrm>
        <a:off x="0" y="1654085"/>
        <a:ext cx="3249224" cy="16540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873FF-53B2-4BB2-ACAD-93D51348E858}">
      <dsp:nvSpPr>
        <dsp:cNvPr id="0" name=""/>
        <dsp:cNvSpPr/>
      </dsp:nvSpPr>
      <dsp:spPr>
        <a:xfrm>
          <a:off x="0" y="331929"/>
          <a:ext cx="4408948" cy="11536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 err="1"/>
            <a:t>Fastlege</a:t>
          </a:r>
          <a:r>
            <a:rPr lang="en-US" sz="1700" kern="1200" dirty="0"/>
            <a:t>/</a:t>
          </a:r>
          <a:r>
            <a:rPr lang="en-US" sz="1700" kern="1200" dirty="0" err="1"/>
            <a:t>allmennmedisin</a:t>
          </a:r>
          <a:r>
            <a:rPr lang="en-US" sz="1700" kern="1200" dirty="0"/>
            <a:t>: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/>
            <a:t> </a:t>
          </a:r>
          <a:r>
            <a:rPr lang="en-US" sz="1700" kern="1200" dirty="0" err="1"/>
            <a:t>I</a:t>
          </a:r>
          <a:r>
            <a:rPr lang="en-US" sz="1700" b="1" kern="1200" dirty="0" err="1"/>
            <a:t>ndivid</a:t>
          </a:r>
          <a:endParaRPr lang="en-US" sz="1700" kern="1200" dirty="0"/>
        </a:p>
      </dsp:txBody>
      <dsp:txXfrm>
        <a:off x="56315" y="388244"/>
        <a:ext cx="4296318" cy="1040990"/>
      </dsp:txXfrm>
    </dsp:sp>
    <dsp:sp modelId="{39AAAAF6-AFE1-4933-850C-1502A0089F30}">
      <dsp:nvSpPr>
        <dsp:cNvPr id="0" name=""/>
        <dsp:cNvSpPr/>
      </dsp:nvSpPr>
      <dsp:spPr>
        <a:xfrm>
          <a:off x="0" y="1534509"/>
          <a:ext cx="4408948" cy="11536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6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 err="1"/>
            <a:t>Kommuneoverlege</a:t>
          </a:r>
          <a:r>
            <a:rPr lang="en-US" sz="1700" kern="1200" dirty="0"/>
            <a:t>/</a:t>
          </a:r>
          <a:r>
            <a:rPr lang="en-US" sz="1700" kern="1200" dirty="0" err="1"/>
            <a:t>samfunnsmedisin</a:t>
          </a:r>
          <a:r>
            <a:rPr lang="en-US" sz="1700" kern="1200" dirty="0"/>
            <a:t>: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 dirty="0"/>
            <a:t>Gruppe</a:t>
          </a:r>
        </a:p>
      </dsp:txBody>
      <dsp:txXfrm>
        <a:off x="56315" y="1590824"/>
        <a:ext cx="4296318" cy="1040990"/>
      </dsp:txXfrm>
    </dsp:sp>
    <dsp:sp modelId="{025187AE-53C3-4371-80B7-900DC7B12BCC}">
      <dsp:nvSpPr>
        <dsp:cNvPr id="0" name=""/>
        <dsp:cNvSpPr/>
      </dsp:nvSpPr>
      <dsp:spPr>
        <a:xfrm>
          <a:off x="0" y="2688130"/>
          <a:ext cx="4408948" cy="28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984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300" kern="1200"/>
        </a:p>
      </dsp:txBody>
      <dsp:txXfrm>
        <a:off x="0" y="2688130"/>
        <a:ext cx="4408948" cy="2815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97A0A6-308A-4CEC-8EBB-EBF5FC01EC11}">
      <dsp:nvSpPr>
        <dsp:cNvPr id="0" name=""/>
        <dsp:cNvSpPr/>
      </dsp:nvSpPr>
      <dsp:spPr>
        <a:xfrm>
          <a:off x="0" y="53286"/>
          <a:ext cx="4435078" cy="9931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Folkehelseloven </a:t>
          </a:r>
          <a:endParaRPr lang="en-US" sz="2500" kern="1200"/>
        </a:p>
      </dsp:txBody>
      <dsp:txXfrm>
        <a:off x="48481" y="101767"/>
        <a:ext cx="4338116" cy="896166"/>
      </dsp:txXfrm>
    </dsp:sp>
    <dsp:sp modelId="{03CB7908-D239-462F-8D7D-5A3E2EE7A997}">
      <dsp:nvSpPr>
        <dsp:cNvPr id="0" name=""/>
        <dsp:cNvSpPr/>
      </dsp:nvSpPr>
      <dsp:spPr>
        <a:xfrm>
          <a:off x="0" y="1046415"/>
          <a:ext cx="4435078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814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2000" kern="1200"/>
            <a:t>oppdatert/revidert 2026</a:t>
          </a:r>
          <a:endParaRPr lang="en-US" sz="2000" kern="1200"/>
        </a:p>
      </dsp:txBody>
      <dsp:txXfrm>
        <a:off x="0" y="1046415"/>
        <a:ext cx="4435078" cy="414000"/>
      </dsp:txXfrm>
    </dsp:sp>
    <dsp:sp modelId="{29787758-B425-4206-8241-27952C382D92}">
      <dsp:nvSpPr>
        <dsp:cNvPr id="0" name=""/>
        <dsp:cNvSpPr/>
      </dsp:nvSpPr>
      <dsp:spPr>
        <a:xfrm>
          <a:off x="0" y="1460415"/>
          <a:ext cx="4435078" cy="993128"/>
        </a:xfrm>
        <a:prstGeom prst="roundRect">
          <a:avLst/>
        </a:prstGeom>
        <a:gradFill rotWithShape="0">
          <a:gsLst>
            <a:gs pos="0">
              <a:schemeClr val="accent2">
                <a:hueOff val="-361964"/>
                <a:satOff val="13729"/>
                <a:lumOff val="-7516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361964"/>
                <a:satOff val="13729"/>
                <a:lumOff val="-7516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361964"/>
                <a:satOff val="13729"/>
                <a:lumOff val="-7516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Helse- og omsorgsloven</a:t>
          </a:r>
          <a:endParaRPr lang="en-US" sz="2500" kern="1200"/>
        </a:p>
      </dsp:txBody>
      <dsp:txXfrm>
        <a:off x="48481" y="1508896"/>
        <a:ext cx="4338116" cy="896166"/>
      </dsp:txXfrm>
    </dsp:sp>
    <dsp:sp modelId="{8BB57B45-4011-4CCA-953B-8A664146D1B5}">
      <dsp:nvSpPr>
        <dsp:cNvPr id="0" name=""/>
        <dsp:cNvSpPr/>
      </dsp:nvSpPr>
      <dsp:spPr>
        <a:xfrm>
          <a:off x="0" y="2525544"/>
          <a:ext cx="4435078" cy="993128"/>
        </a:xfrm>
        <a:prstGeom prst="roundRect">
          <a:avLst/>
        </a:prstGeom>
        <a:gradFill rotWithShape="0">
          <a:gsLst>
            <a:gs pos="0">
              <a:schemeClr val="accent2">
                <a:hueOff val="-723929"/>
                <a:satOff val="27459"/>
                <a:lumOff val="-1503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723929"/>
                <a:satOff val="27459"/>
                <a:lumOff val="-1503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723929"/>
                <a:satOff val="27459"/>
                <a:lumOff val="-1503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Smittevernloven /annet foredrag</a:t>
          </a:r>
          <a:endParaRPr lang="en-US" sz="2500" kern="1200"/>
        </a:p>
      </dsp:txBody>
      <dsp:txXfrm>
        <a:off x="48481" y="2574025"/>
        <a:ext cx="4338116" cy="896166"/>
      </dsp:txXfrm>
    </dsp:sp>
    <dsp:sp modelId="{EBA92913-C049-42AB-BC7A-06B8D2A093A6}">
      <dsp:nvSpPr>
        <dsp:cNvPr id="0" name=""/>
        <dsp:cNvSpPr/>
      </dsp:nvSpPr>
      <dsp:spPr>
        <a:xfrm>
          <a:off x="0" y="3590672"/>
          <a:ext cx="4435078" cy="993128"/>
        </a:xfrm>
        <a:prstGeom prst="roundRect">
          <a:avLst/>
        </a:prstGeom>
        <a:gradFill rotWithShape="0">
          <a:gsLst>
            <a:gs pos="0">
              <a:schemeClr val="accent2">
                <a:hueOff val="-1085893"/>
                <a:satOff val="41188"/>
                <a:lumOff val="-2254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1085893"/>
                <a:satOff val="41188"/>
                <a:lumOff val="-2254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1085893"/>
                <a:satOff val="41188"/>
                <a:lumOff val="-2254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Helseberedskapsloven/ annet foredrag</a:t>
          </a:r>
          <a:endParaRPr lang="en-US" sz="2500" kern="1200"/>
        </a:p>
      </dsp:txBody>
      <dsp:txXfrm>
        <a:off x="48481" y="3639153"/>
        <a:ext cx="4338116" cy="89616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FCAF0D-FD6D-4AD1-B5BA-4239907E88EA}">
      <dsp:nvSpPr>
        <dsp:cNvPr id="0" name=""/>
        <dsp:cNvSpPr/>
      </dsp:nvSpPr>
      <dsp:spPr>
        <a:xfrm>
          <a:off x="916599" y="645095"/>
          <a:ext cx="2237533" cy="111876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Folkehelse: </a:t>
          </a:r>
          <a:endParaRPr lang="en-US" sz="1900" kern="1200"/>
        </a:p>
      </dsp:txBody>
      <dsp:txXfrm>
        <a:off x="949367" y="677863"/>
        <a:ext cx="2171997" cy="1053230"/>
      </dsp:txXfrm>
    </dsp:sp>
    <dsp:sp modelId="{8120B0BE-9F9C-47BC-8FE3-42CD2D1FEDC4}">
      <dsp:nvSpPr>
        <dsp:cNvPr id="0" name=""/>
        <dsp:cNvSpPr/>
      </dsp:nvSpPr>
      <dsp:spPr>
        <a:xfrm rot="19457599">
          <a:off x="3050534" y="855587"/>
          <a:ext cx="1102212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102212" y="27246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4085" y="855278"/>
        <a:ext cx="55110" cy="55110"/>
      </dsp:txXfrm>
    </dsp:sp>
    <dsp:sp modelId="{2F9AF141-2DD5-4613-B312-CB4991A6D133}">
      <dsp:nvSpPr>
        <dsp:cNvPr id="0" name=""/>
        <dsp:cNvSpPr/>
      </dsp:nvSpPr>
      <dsp:spPr>
        <a:xfrm>
          <a:off x="4049147" y="1804"/>
          <a:ext cx="2237533" cy="111876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 err="1"/>
            <a:t>Befolkningens</a:t>
          </a:r>
          <a:r>
            <a:rPr lang="en-US" sz="1900" kern="1200" baseline="0" dirty="0"/>
            <a:t> </a:t>
          </a:r>
          <a:r>
            <a:rPr lang="en-US" sz="1900" kern="1200" baseline="0" dirty="0" err="1"/>
            <a:t>helsetilstand</a:t>
          </a:r>
          <a:endParaRPr lang="en-US" sz="1900" kern="1200" dirty="0"/>
        </a:p>
      </dsp:txBody>
      <dsp:txXfrm>
        <a:off x="4081915" y="34572"/>
        <a:ext cx="2171997" cy="1053230"/>
      </dsp:txXfrm>
    </dsp:sp>
    <dsp:sp modelId="{D6BC45F3-5FF9-4B55-BDC9-1E1C5C52362A}">
      <dsp:nvSpPr>
        <dsp:cNvPr id="0" name=""/>
        <dsp:cNvSpPr/>
      </dsp:nvSpPr>
      <dsp:spPr>
        <a:xfrm rot="2142401">
          <a:off x="3050534" y="1498878"/>
          <a:ext cx="1102212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102212" y="27246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500" kern="1200"/>
        </a:p>
      </dsp:txBody>
      <dsp:txXfrm>
        <a:off x="3574085" y="1498569"/>
        <a:ext cx="55110" cy="55110"/>
      </dsp:txXfrm>
    </dsp:sp>
    <dsp:sp modelId="{6BCF87B9-07CA-4A0E-8E9E-14C6B6811D07}">
      <dsp:nvSpPr>
        <dsp:cNvPr id="0" name=""/>
        <dsp:cNvSpPr/>
      </dsp:nvSpPr>
      <dsp:spPr>
        <a:xfrm>
          <a:off x="4049147" y="1288386"/>
          <a:ext cx="2237533" cy="111876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 dirty="0" err="1"/>
            <a:t>Hvordan</a:t>
          </a:r>
          <a:r>
            <a:rPr lang="en-US" sz="1900" kern="1200" baseline="0" dirty="0"/>
            <a:t> </a:t>
          </a:r>
          <a:r>
            <a:rPr lang="en-US" sz="1900" kern="1200" baseline="0" dirty="0" err="1"/>
            <a:t>helsen</a:t>
          </a:r>
          <a:r>
            <a:rPr lang="en-US" sz="1900" kern="1200" baseline="0" dirty="0"/>
            <a:t> </a:t>
          </a:r>
          <a:r>
            <a:rPr lang="en-US" sz="1900" kern="1200" baseline="0" dirty="0" err="1"/>
            <a:t>fordeler</a:t>
          </a:r>
          <a:r>
            <a:rPr lang="en-US" sz="1900" kern="1200" baseline="0" dirty="0"/>
            <a:t> seg i </a:t>
          </a:r>
          <a:r>
            <a:rPr lang="en-US" sz="1900" kern="1200" baseline="0" dirty="0" err="1"/>
            <a:t>befolkningen</a:t>
          </a:r>
          <a:endParaRPr lang="en-US" sz="1900" kern="1200" dirty="0"/>
        </a:p>
      </dsp:txBody>
      <dsp:txXfrm>
        <a:off x="4081915" y="1321154"/>
        <a:ext cx="2171997" cy="1053230"/>
      </dsp:txXfrm>
    </dsp:sp>
    <dsp:sp modelId="{1DF1AFE7-3344-4853-8057-CE029F0E44C2}">
      <dsp:nvSpPr>
        <dsp:cNvPr id="0" name=""/>
        <dsp:cNvSpPr/>
      </dsp:nvSpPr>
      <dsp:spPr>
        <a:xfrm>
          <a:off x="916599" y="2574968"/>
          <a:ext cx="2237533" cy="111876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Folkehelsearbeid: </a:t>
          </a:r>
          <a:endParaRPr lang="en-US" sz="1900" kern="1200"/>
        </a:p>
      </dsp:txBody>
      <dsp:txXfrm>
        <a:off x="949367" y="2607736"/>
        <a:ext cx="2171997" cy="1053230"/>
      </dsp:txXfrm>
    </dsp:sp>
    <dsp:sp modelId="{53EFE6BA-0404-4208-AB75-9DA5ABA2CC19}">
      <dsp:nvSpPr>
        <dsp:cNvPr id="0" name=""/>
        <dsp:cNvSpPr/>
      </dsp:nvSpPr>
      <dsp:spPr>
        <a:xfrm>
          <a:off x="3154133" y="3107105"/>
          <a:ext cx="895013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895013" y="27246"/>
              </a:lnTo>
            </a:path>
          </a:pathLst>
        </a:custGeom>
        <a:noFill/>
        <a:ln w="15875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79265" y="3111976"/>
        <a:ext cx="44750" cy="44750"/>
      </dsp:txXfrm>
    </dsp:sp>
    <dsp:sp modelId="{7EA9C566-776E-4CE6-A025-7A0EB6E38CA8}">
      <dsp:nvSpPr>
        <dsp:cNvPr id="0" name=""/>
        <dsp:cNvSpPr/>
      </dsp:nvSpPr>
      <dsp:spPr>
        <a:xfrm>
          <a:off x="4049147" y="2574968"/>
          <a:ext cx="2237533" cy="1118766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baseline="0"/>
            <a:t>Samfunnets</a:t>
          </a:r>
          <a:r>
            <a:rPr lang="en-US" sz="1900" kern="1200" baseline="0" dirty="0"/>
            <a:t> </a:t>
          </a:r>
          <a:r>
            <a:rPr lang="en-US" sz="1900" kern="1200" baseline="0" dirty="0" err="1"/>
            <a:t>arbeid</a:t>
          </a:r>
          <a:r>
            <a:rPr lang="en-US" sz="1900" kern="1200" baseline="0" dirty="0"/>
            <a:t>/</a:t>
          </a:r>
          <a:r>
            <a:rPr lang="en-US" sz="1900" kern="1200" baseline="0" dirty="0" err="1"/>
            <a:t>innsats</a:t>
          </a:r>
          <a:r>
            <a:rPr lang="en-US" sz="1900" kern="1200" baseline="0" dirty="0"/>
            <a:t> </a:t>
          </a:r>
          <a:endParaRPr lang="en-US" sz="1900" kern="1200" dirty="0"/>
        </a:p>
      </dsp:txBody>
      <dsp:txXfrm>
        <a:off x="4081915" y="2607736"/>
        <a:ext cx="2171997" cy="10532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E9052-ABA5-4C5D-A95F-7E33AADA296D}">
      <dsp:nvSpPr>
        <dsp:cNvPr id="0" name=""/>
        <dsp:cNvSpPr/>
      </dsp:nvSpPr>
      <dsp:spPr>
        <a:xfrm>
          <a:off x="879" y="818981"/>
          <a:ext cx="3429296" cy="20575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b="1" kern="1200"/>
            <a:t>Føre var –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tiltak for å redusere risiko for helseskade og tiltak for å fremme god helse.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Langsiktig  tenkning – folkehelsearbeid gir ikke så ofte gevinster på kort sikt</a:t>
          </a:r>
          <a:endParaRPr lang="en-US" sz="1700" kern="1200"/>
        </a:p>
      </dsp:txBody>
      <dsp:txXfrm>
        <a:off x="879" y="818981"/>
        <a:ext cx="3429296" cy="2057577"/>
      </dsp:txXfrm>
    </dsp:sp>
    <dsp:sp modelId="{1B2E7152-6A84-4C38-8093-A1CE3EF05C08}">
      <dsp:nvSpPr>
        <dsp:cNvPr id="0" name=""/>
        <dsp:cNvSpPr/>
      </dsp:nvSpPr>
      <dsp:spPr>
        <a:xfrm>
          <a:off x="3773105" y="818981"/>
          <a:ext cx="3429296" cy="20575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b="1" kern="1200"/>
            <a:t>Medvirkning.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700" kern="1200"/>
            <a:t>Det må legges til rette at innbyggerne er med, aktiv medvirkning fra barn og unge og fra særskilte grupper som kanskje ikke deltar så ofte</a:t>
          </a:r>
          <a:endParaRPr lang="en-US" sz="1700" kern="1200"/>
        </a:p>
      </dsp:txBody>
      <dsp:txXfrm>
        <a:off x="3773105" y="818981"/>
        <a:ext cx="3429296" cy="20575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10F7C-A6A2-4563-8A44-523B6178558A}">
      <dsp:nvSpPr>
        <dsp:cNvPr id="0" name=""/>
        <dsp:cNvSpPr/>
      </dsp:nvSpPr>
      <dsp:spPr>
        <a:xfrm>
          <a:off x="0" y="0"/>
          <a:ext cx="3377300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1F3FB0-D169-4717-BBA6-6CDE9C1BA48D}">
      <dsp:nvSpPr>
        <dsp:cNvPr id="0" name=""/>
        <dsp:cNvSpPr/>
      </dsp:nvSpPr>
      <dsp:spPr>
        <a:xfrm>
          <a:off x="0" y="0"/>
          <a:ext cx="3377300" cy="1649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Kommunen skal ha oversikt over helsetilstand og påvirkningsfaktorer i kommunen  </a:t>
          </a:r>
          <a:endParaRPr lang="en-US" sz="2100" kern="1200" dirty="0"/>
        </a:p>
      </dsp:txBody>
      <dsp:txXfrm>
        <a:off x="0" y="0"/>
        <a:ext cx="3377300" cy="1649597"/>
      </dsp:txXfrm>
    </dsp:sp>
    <dsp:sp modelId="{6E9CB092-0538-40E0-B09B-DD2EF0710F69}">
      <dsp:nvSpPr>
        <dsp:cNvPr id="0" name=""/>
        <dsp:cNvSpPr/>
      </dsp:nvSpPr>
      <dsp:spPr>
        <a:xfrm>
          <a:off x="0" y="1649597"/>
          <a:ext cx="3377300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92B68F-1079-41E9-89B2-F3B65CE51454}">
      <dsp:nvSpPr>
        <dsp:cNvPr id="0" name=""/>
        <dsp:cNvSpPr/>
      </dsp:nvSpPr>
      <dsp:spPr>
        <a:xfrm>
          <a:off x="0" y="1649597"/>
          <a:ext cx="3377300" cy="16495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Oversikten skal være skriftlig og identifisere folkehelseutfordringene.</a:t>
          </a:r>
          <a:endParaRPr lang="en-US" sz="2100" kern="1200"/>
        </a:p>
      </dsp:txBody>
      <dsp:txXfrm>
        <a:off x="0" y="1649597"/>
        <a:ext cx="3377300" cy="164959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E27BAB-6F32-45E1-9624-4A69D675B15F}">
      <dsp:nvSpPr>
        <dsp:cNvPr id="0" name=""/>
        <dsp:cNvSpPr/>
      </dsp:nvSpPr>
      <dsp:spPr>
        <a:xfrm>
          <a:off x="879" y="681806"/>
          <a:ext cx="3200147" cy="1600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 dirty="0"/>
            <a:t>Helsestasjonstjeneste</a:t>
          </a:r>
          <a:endParaRPr lang="en-US" sz="2300" kern="1200" dirty="0"/>
        </a:p>
      </dsp:txBody>
      <dsp:txXfrm>
        <a:off x="47744" y="728671"/>
        <a:ext cx="3106417" cy="1506343"/>
      </dsp:txXfrm>
    </dsp:sp>
    <dsp:sp modelId="{6B6C1F4B-7E08-4C83-BC6D-A121B481A06A}">
      <dsp:nvSpPr>
        <dsp:cNvPr id="0" name=""/>
        <dsp:cNvSpPr/>
      </dsp:nvSpPr>
      <dsp:spPr>
        <a:xfrm>
          <a:off x="4001063" y="681806"/>
          <a:ext cx="3200147" cy="160007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dk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 dirty="0"/>
            <a:t>Skolehelsetjeneste</a:t>
          </a:r>
          <a:endParaRPr lang="en-US" sz="2300" kern="1200" dirty="0"/>
        </a:p>
      </dsp:txBody>
      <dsp:txXfrm>
        <a:off x="4047928" y="728671"/>
        <a:ext cx="3106417" cy="150634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3691D9-DC1E-418D-A72F-DAEFD2A81CFD}">
      <dsp:nvSpPr>
        <dsp:cNvPr id="0" name=""/>
        <dsp:cNvSpPr/>
      </dsp:nvSpPr>
      <dsp:spPr>
        <a:xfrm>
          <a:off x="0" y="13531"/>
          <a:ext cx="4435078" cy="110930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0" i="0" kern="1200"/>
            <a:t>helsetjenester i hjemmet,</a:t>
          </a:r>
          <a:endParaRPr lang="en-US" sz="2000" kern="1200"/>
        </a:p>
      </dsp:txBody>
      <dsp:txXfrm>
        <a:off x="54152" y="67683"/>
        <a:ext cx="4326774" cy="1001002"/>
      </dsp:txXfrm>
    </dsp:sp>
    <dsp:sp modelId="{BF179442-25C2-4B4D-B7CF-BE68D2F710FD}">
      <dsp:nvSpPr>
        <dsp:cNvPr id="0" name=""/>
        <dsp:cNvSpPr/>
      </dsp:nvSpPr>
      <dsp:spPr>
        <a:xfrm>
          <a:off x="0" y="1180437"/>
          <a:ext cx="4435078" cy="1109306"/>
        </a:xfrm>
        <a:prstGeom prst="roundRect">
          <a:avLst/>
        </a:prstGeom>
        <a:gradFill rotWithShape="0">
          <a:gsLst>
            <a:gs pos="0">
              <a:schemeClr val="accent2">
                <a:hueOff val="-361964"/>
                <a:satOff val="13729"/>
                <a:lumOff val="-7516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361964"/>
                <a:satOff val="13729"/>
                <a:lumOff val="-7516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361964"/>
                <a:satOff val="13729"/>
                <a:lumOff val="-7516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0" i="0" kern="1200"/>
            <a:t>personlig assistanse, herunder praktisk bistand og opplæring og støttekontakt,</a:t>
          </a:r>
          <a:endParaRPr lang="en-US" sz="2000" kern="1200"/>
        </a:p>
      </dsp:txBody>
      <dsp:txXfrm>
        <a:off x="54152" y="1234589"/>
        <a:ext cx="4326774" cy="1001002"/>
      </dsp:txXfrm>
    </dsp:sp>
    <dsp:sp modelId="{28546748-6529-4274-B323-13D79B623733}">
      <dsp:nvSpPr>
        <dsp:cNvPr id="0" name=""/>
        <dsp:cNvSpPr/>
      </dsp:nvSpPr>
      <dsp:spPr>
        <a:xfrm>
          <a:off x="0" y="2347343"/>
          <a:ext cx="4435078" cy="1109306"/>
        </a:xfrm>
        <a:prstGeom prst="roundRect">
          <a:avLst/>
        </a:prstGeom>
        <a:gradFill rotWithShape="0">
          <a:gsLst>
            <a:gs pos="0">
              <a:schemeClr val="accent2">
                <a:hueOff val="-723929"/>
                <a:satOff val="27459"/>
                <a:lumOff val="-15031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723929"/>
                <a:satOff val="27459"/>
                <a:lumOff val="-15031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723929"/>
                <a:satOff val="27459"/>
                <a:lumOff val="-15031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0" i="0" kern="1200"/>
            <a:t>plass i institusjon, herunder  i sykehjem, omsorgsboliger</a:t>
          </a:r>
          <a:endParaRPr lang="en-US" sz="2000" kern="1200"/>
        </a:p>
      </dsp:txBody>
      <dsp:txXfrm>
        <a:off x="54152" y="2401495"/>
        <a:ext cx="4326774" cy="1001002"/>
      </dsp:txXfrm>
    </dsp:sp>
    <dsp:sp modelId="{B6C6C932-2B02-426A-9EBC-AD2BC08200D3}">
      <dsp:nvSpPr>
        <dsp:cNvPr id="0" name=""/>
        <dsp:cNvSpPr/>
      </dsp:nvSpPr>
      <dsp:spPr>
        <a:xfrm>
          <a:off x="0" y="3514250"/>
          <a:ext cx="4435078" cy="1109306"/>
        </a:xfrm>
        <a:prstGeom prst="roundRect">
          <a:avLst/>
        </a:prstGeom>
        <a:gradFill rotWithShape="0">
          <a:gsLst>
            <a:gs pos="0">
              <a:schemeClr val="accent2">
                <a:hueOff val="-1085893"/>
                <a:satOff val="41188"/>
                <a:lumOff val="-22547"/>
                <a:alphaOff val="0"/>
                <a:tint val="98000"/>
                <a:satMod val="110000"/>
                <a:lumMod val="104000"/>
              </a:schemeClr>
            </a:gs>
            <a:gs pos="69000">
              <a:schemeClr val="accent2">
                <a:hueOff val="-1085893"/>
                <a:satOff val="41188"/>
                <a:lumOff val="-22547"/>
                <a:alphaOff val="0"/>
                <a:shade val="88000"/>
                <a:satMod val="130000"/>
                <a:lumMod val="92000"/>
              </a:schemeClr>
            </a:gs>
            <a:gs pos="100000">
              <a:schemeClr val="accent2">
                <a:hueOff val="-1085893"/>
                <a:satOff val="41188"/>
                <a:lumOff val="-22547"/>
                <a:alphaOff val="0"/>
                <a:shade val="78000"/>
                <a:satMod val="130000"/>
                <a:lumMod val="92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000" b="0" i="0" kern="1200"/>
            <a:t>avlastningstiltak (§ 3-2)</a:t>
          </a:r>
          <a:endParaRPr lang="en-US" sz="2000" kern="1200"/>
        </a:p>
      </dsp:txBody>
      <dsp:txXfrm>
        <a:off x="54152" y="3568402"/>
        <a:ext cx="4326774" cy="1001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#6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#7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4072B-0955-4C04-8671-56DEE9F82B49}" type="datetimeFigureOut">
              <a:rPr lang="nb-NO" smtClean="0"/>
              <a:pPr/>
              <a:t>29.09.2026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9300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41545"/>
            <a:ext cx="5438140" cy="44919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81358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81358"/>
            <a:ext cx="2945659" cy="499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2CFA57-E622-45C6-92FC-ABB2C1F26224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459" y="959313"/>
            <a:ext cx="5760741" cy="257189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5459" y="3531205"/>
            <a:ext cx="5760741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ABB66-9D1B-43FE-B4D9-8B9B9F67813F}" type="datetime1">
              <a:rPr lang="nb-NO" smtClean="0"/>
              <a:t>29.09.2026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5459" y="329308"/>
            <a:ext cx="3392144" cy="309201"/>
          </a:xfrm>
        </p:spPr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6200" y="131730"/>
            <a:ext cx="802005" cy="503578"/>
          </a:xfrm>
        </p:spPr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3229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4EFEC-0C54-4C97-B4BF-96D882AD90C9}" type="datetime1">
              <a:rPr lang="nb-NO" smtClean="0"/>
              <a:t>29.09.2026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868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1756130"/>
            <a:ext cx="5764142" cy="2050066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460" y="3806196"/>
            <a:ext cx="576414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AB3A1-27A3-4896-9710-EB1C3A1D74E1}" type="datetime1">
              <a:rPr lang="nb-NO" smtClean="0"/>
              <a:t>29.09.2026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311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959314"/>
            <a:ext cx="6564015" cy="1044117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459" y="2172548"/>
            <a:ext cx="3125871" cy="327894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822" y="2172548"/>
            <a:ext cx="3125652" cy="327894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F5F7-CE77-4529-9354-FAC3AF2D9083}" type="datetime1">
              <a:rPr lang="nb-NO" smtClean="0"/>
              <a:t>29.09.2026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54264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52" y="959903"/>
            <a:ext cx="6571344" cy="10446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8131" y="2169094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8131" y="2973815"/>
            <a:ext cx="3125766" cy="249166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3822" y="2172548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63822" y="2971035"/>
            <a:ext cx="3125652" cy="248498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C0F2D-7579-4618-A760-E3512F3C33EC}" type="datetime1">
              <a:rPr lang="nb-NO" smtClean="0"/>
              <a:t>29.09.2026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9281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446E2-46FB-4369-A134-C60AC0C01B20}" type="datetime1">
              <a:rPr lang="nb-NO" smtClean="0"/>
              <a:t>29.09.2026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541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2C446-BE1C-4961-A239-7E8EC73E6318}" type="datetime1">
              <a:rPr lang="nb-NO" smtClean="0"/>
              <a:t>29.09.2026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8493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041" y="959313"/>
            <a:ext cx="2425950" cy="224205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9877" y="960890"/>
            <a:ext cx="3828178" cy="4496910"/>
          </a:xfrm>
        </p:spPr>
        <p:txBody>
          <a:bodyPr anchor="ctr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041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AA39B-4B1B-42F5-91AB-46A770836BE4}" type="datetime1">
              <a:rPr lang="nb-NO" smtClean="0"/>
              <a:t>29.09.2026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4402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nb-NO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077" y="1129512"/>
            <a:ext cx="3386166" cy="191848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1420" y="3057166"/>
            <a:ext cx="3390817" cy="209256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4592" y="5469857"/>
            <a:ext cx="3393977" cy="320123"/>
          </a:xfrm>
        </p:spPr>
        <p:txBody>
          <a:bodyPr/>
          <a:lstStyle>
            <a:lvl1pPr algn="l">
              <a:defRPr/>
            </a:lvl1pPr>
          </a:lstStyle>
          <a:p>
            <a:fld id="{62021B1B-7856-493C-B0AE-D48A1D21FAA9}" type="datetime1">
              <a:rPr lang="nb-NO" smtClean="0"/>
              <a:t>29.09.2026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459" y="318641"/>
            <a:ext cx="2601032" cy="320931"/>
          </a:xfrm>
        </p:spPr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26491" y="131730"/>
            <a:ext cx="795746" cy="503578"/>
          </a:xfrm>
        </p:spPr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70363" b="36435"/>
          <a:stretch/>
        </p:blipFill>
        <p:spPr>
          <a:xfrm>
            <a:off x="1125460" y="643464"/>
            <a:ext cx="339242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191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A1664-A903-40E6-84E1-566C35E97B8D}" type="datetime1">
              <a:rPr lang="nb-NO" smtClean="0"/>
              <a:t>29.09.2026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908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447" y="796298"/>
            <a:ext cx="1103027" cy="46625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1910" y="796298"/>
            <a:ext cx="5301095" cy="466256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58948-D3D9-4B7B-83F4-859BDADEBE4E}" type="datetime1">
              <a:rPr lang="nb-NO" smtClean="0"/>
              <a:t>29.09.2026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59215" b="36435"/>
          <a:stretch/>
        </p:blipFill>
        <p:spPr>
          <a:xfrm rot="5400000">
            <a:off x="5605390" y="3050294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839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854"/>
            <a:ext cx="9144000" cy="7429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6121005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8684" y="95617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684" y="2167385"/>
            <a:ext cx="6571343" cy="3288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21309" y="330371"/>
            <a:ext cx="2368292" cy="3049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9F088-02A7-4F5D-84CC-8A1321B4C49E}" type="datetime1">
              <a:rPr lang="nb-NO" smtClean="0"/>
              <a:t>29.09.2026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684" y="329308"/>
            <a:ext cx="3388498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LIS 1 kurs Høst 26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93728" y="131730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96C17848-BA2A-4469-B40F-A8DFF3BDB9F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957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39" r:id="rId9"/>
    <p:sldLayoutId id="2147484040" r:id="rId10"/>
    <p:sldLayoutId id="2147484041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5.emf"/><Relationship Id="rId7" Type="http://schemas.openxmlformats.org/officeDocument/2006/relationships/diagramLayout" Target="../diagrams/layou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diagramData" Target="../diagrams/data3.xml"/><Relationship Id="rId5" Type="http://schemas.openxmlformats.org/officeDocument/2006/relationships/image" Target="../media/image18.png"/><Relationship Id="rId10" Type="http://schemas.microsoft.com/office/2007/relationships/diagramDrawing" Target="../diagrams/drawing3.xml"/><Relationship Id="rId4" Type="http://schemas.openxmlformats.org/officeDocument/2006/relationships/image" Target="../media/image17.jpeg"/><Relationship Id="rId9" Type="http://schemas.openxmlformats.org/officeDocument/2006/relationships/diagramColors" Target="../diagrams/colors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5.emf"/><Relationship Id="rId7" Type="http://schemas.openxmlformats.org/officeDocument/2006/relationships/diagramColors" Target="../diagrams/colors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5.emf"/><Relationship Id="rId7" Type="http://schemas.openxmlformats.org/officeDocument/2006/relationships/diagramColors" Target="../diagrams/colors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21.png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.jpeg"/><Relationship Id="rId9" Type="http://schemas.microsoft.com/office/2007/relationships/diagramDrawing" Target="../diagrams/drawing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hyperlink" Target="https://www.helsedirektoratet.no/forebygging-diagnose-og-behandling/forebygging-og-levevaner/folkehelsestatistikk-og-profiler/last-ned-folkehelseprofil-eller-oppvekstprofi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gif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jpeg"/><Relationship Id="rId4" Type="http://schemas.openxmlformats.org/officeDocument/2006/relationships/hyperlink" Target="https://www.helsedirektoratet.no/retningslinjer/helsestasjons-og-skolehelsetjenesten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helsedirektoratet.no/retningslinjer/helsestasjons-og-skolehelsetjenesten/helsestasjon-05-ar" TargetMode="External"/><Relationship Id="rId5" Type="http://schemas.openxmlformats.org/officeDocument/2006/relationships/hyperlink" Target="https://www.helsedirektoratet.no/retningslinjer/helsestasjons-og-skolehelsetjenesten/dokumenter-helsestasjons-og-skolehelsetjenesten/Helsestasjonsprogrammet-0-5.pdf" TargetMode="External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helsedirektoratet.no/retningslinjer/helsestasjons-og-skolehelsetjenesten/skolehelsetjenesten-520-ar" TargetMode="Externa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jpeg"/><Relationship Id="rId4" Type="http://schemas.openxmlformats.org/officeDocument/2006/relationships/hyperlink" Target="https://www.helsedirektoratet.no/retningslinjer/helsestasjons-og-skolehelsetjenesten/helsestasjon-for-ungdom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jdinnovations.com/design/inclusive-design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0" name="Rectangle 549">
            <a:extLst>
              <a:ext uri="{FF2B5EF4-FFF2-40B4-BE49-F238E27FC236}">
                <a16:creationId xmlns:a16="http://schemas.microsoft.com/office/drawing/2014/main" id="{65513E21-21B0-48DB-8CF1-35E43B33A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e 5" descr="Presentasjoner fra lanseringsseminaret for portalen Kommunehelsetjenesten i  Helsebiblioteket - Helsebiblioteket">
            <a:extLst>
              <a:ext uri="{FF2B5EF4-FFF2-40B4-BE49-F238E27FC236}">
                <a16:creationId xmlns:a16="http://schemas.microsoft.com/office/drawing/2014/main" id="{E88B12B6-934C-8F7E-EF7C-DF6A234765C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488" r="5180" b="-1"/>
          <a:stretch>
            <a:fillRect/>
          </a:stretch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732477" y="992221"/>
            <a:ext cx="4685481" cy="48735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br>
              <a:rPr lang="en-US" sz="2900" b="1" dirty="0"/>
            </a:br>
            <a:br>
              <a:rPr lang="en-US" sz="2900" b="1" dirty="0"/>
            </a:br>
            <a:r>
              <a:rPr lang="en-US" sz="2900" b="1" dirty="0" err="1"/>
              <a:t>Helsefremmende</a:t>
            </a:r>
            <a:r>
              <a:rPr lang="en-US" sz="2900" b="1" dirty="0"/>
              <a:t> </a:t>
            </a:r>
            <a:r>
              <a:rPr lang="en-US" sz="2900" b="1" dirty="0" err="1"/>
              <a:t>og</a:t>
            </a:r>
            <a:r>
              <a:rPr lang="en-US" sz="2900" b="1" dirty="0"/>
              <a:t> </a:t>
            </a:r>
            <a:r>
              <a:rPr lang="en-US" sz="2900" b="1" dirty="0" err="1"/>
              <a:t>forebyggende</a:t>
            </a:r>
            <a:r>
              <a:rPr lang="en-US" sz="2900" b="1" dirty="0"/>
              <a:t> </a:t>
            </a:r>
            <a:r>
              <a:rPr lang="en-US" sz="2900" b="1" dirty="0" err="1"/>
              <a:t>helsearbeid</a:t>
            </a:r>
            <a:br>
              <a:rPr lang="en-US" sz="2900" b="1" dirty="0"/>
            </a:br>
            <a:br>
              <a:rPr lang="en-US" sz="2900" b="1" dirty="0"/>
            </a:br>
            <a:r>
              <a:rPr lang="en-US" sz="2900" b="1" dirty="0" err="1"/>
              <a:t>Folkehelseloven</a:t>
            </a:r>
            <a:br>
              <a:rPr lang="en-US" sz="2900" b="1" dirty="0"/>
            </a:br>
            <a:br>
              <a:rPr lang="en-US" sz="2900" b="1" dirty="0"/>
            </a:br>
            <a:r>
              <a:rPr lang="en-US" sz="2900" b="1" dirty="0" err="1"/>
              <a:t>Kommunale</a:t>
            </a:r>
            <a:r>
              <a:rPr lang="en-US" sz="2900" b="1" dirty="0"/>
              <a:t> </a:t>
            </a:r>
            <a:r>
              <a:rPr lang="en-US" sz="2900" b="1" dirty="0" err="1"/>
              <a:t>tjenester</a:t>
            </a:r>
            <a:r>
              <a:rPr lang="en-US" sz="2900" b="1" dirty="0"/>
              <a:t> </a:t>
            </a:r>
            <a:r>
              <a:rPr lang="en-US" sz="2900" b="1" dirty="0" err="1"/>
              <a:t>og</a:t>
            </a:r>
            <a:r>
              <a:rPr lang="en-US" sz="2900" b="1" dirty="0"/>
              <a:t> </a:t>
            </a:r>
            <a:r>
              <a:rPr lang="en-US" sz="2900" b="1" dirty="0" err="1"/>
              <a:t>forvaltning</a:t>
            </a:r>
            <a:r>
              <a:rPr lang="en-US" sz="2900" b="1" dirty="0"/>
              <a:t> </a:t>
            </a:r>
            <a:br>
              <a:rPr lang="en-US" sz="2900" b="1" dirty="0"/>
            </a:br>
            <a:br>
              <a:rPr lang="en-US" sz="2900" dirty="0"/>
            </a:br>
            <a:endParaRPr lang="en-US" sz="290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26042" y="996610"/>
            <a:ext cx="2522925" cy="486478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/>
            <a:r>
              <a:rPr lang="en-US" sz="1700" dirty="0" err="1"/>
              <a:t>Kommuneoverlege</a:t>
            </a:r>
            <a:r>
              <a:rPr lang="en-US" sz="1700" dirty="0"/>
              <a:t>  Barbro Kvaal</a:t>
            </a:r>
          </a:p>
          <a:p>
            <a:pPr algn="r" defTabSz="914400"/>
            <a:r>
              <a:rPr lang="en-US" sz="1700" dirty="0"/>
              <a:t>Indre </a:t>
            </a:r>
            <a:r>
              <a:rPr lang="en-US" sz="1700" dirty="0" err="1"/>
              <a:t>Østfold</a:t>
            </a:r>
            <a:r>
              <a:rPr lang="en-US" sz="1700" dirty="0"/>
              <a:t> </a:t>
            </a:r>
            <a:r>
              <a:rPr lang="en-US" sz="1700" dirty="0" err="1"/>
              <a:t>kommune</a:t>
            </a:r>
            <a:endParaRPr lang="en-US" sz="1700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B649231-593F-4EE9-980D-66389D2C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32477" y="540921"/>
            <a:ext cx="3730436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>
                <a:solidFill>
                  <a:schemeClr val="tx1"/>
                </a:solidFill>
              </a:rPr>
              <a:t>LIS 1 kurs Høst 26</a:t>
            </a:r>
          </a:p>
        </p:txBody>
      </p:sp>
      <p:cxnSp>
        <p:nvCxnSpPr>
          <p:cNvPr id="561" name="Straight Connector 551">
            <a:extLst>
              <a:ext uri="{FF2B5EF4-FFF2-40B4-BE49-F238E27FC236}">
                <a16:creationId xmlns:a16="http://schemas.microsoft.com/office/drawing/2014/main" id="{B9A063B9-609F-4738-BCDC-6E6E67C7F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6DC552-AC28-433B-AF23-C448DCF95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>
            <a:normAutofit/>
          </a:bodyPr>
          <a:lstStyle/>
          <a:p>
            <a:r>
              <a:rPr lang="nb-NO"/>
              <a:t>Forebygging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83858C3-8250-2F0E-0E65-51EB4CA9D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7702" y="329307"/>
            <a:ext cx="4454127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graphicFrame>
        <p:nvGraphicFramePr>
          <p:cNvPr id="22" name="Plassholder for innhold 2">
            <a:extLst>
              <a:ext uri="{FF2B5EF4-FFF2-40B4-BE49-F238E27FC236}">
                <a16:creationId xmlns:a16="http://schemas.microsoft.com/office/drawing/2014/main" id="{6201CF32-BA90-41D0-92AF-CEC7BE4C61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3809956"/>
              </p:ext>
            </p:extLst>
          </p:nvPr>
        </p:nvGraphicFramePr>
        <p:xfrm>
          <a:off x="847725" y="2502076"/>
          <a:ext cx="7202091" cy="2963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22091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CB1DE69F-569C-4A49-8E50-4093C135A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50B488F5-9CE4-4346-B22F-600286ED4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F76596F-57DF-4A0C-96D9-046DC3B3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16176A8D-754E-4699-9AAC-A833466A2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EB8456C2-9457-404E-8DA7-41BB6630D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FB3493F-F73E-4A1A-89E2-FE1D803D1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F6CCEDA-BBEC-C03D-F63E-103E4E47C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547" y="4459039"/>
            <a:ext cx="5873994" cy="551528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3100"/>
              <a:t>Forebyggende arbeid</a:t>
            </a:r>
          </a:p>
        </p:txBody>
      </p:sp>
      <p:pic>
        <p:nvPicPr>
          <p:cNvPr id="9" name="Bilde 8" descr="Et bilde som inneholder tekst, skjermbilde, Font, design&#10;&#10;KI-generert innhold kan være feil.">
            <a:extLst>
              <a:ext uri="{FF2B5EF4-FFF2-40B4-BE49-F238E27FC236}">
                <a16:creationId xmlns:a16="http://schemas.microsoft.com/office/drawing/2014/main" id="{4E36E15F-CDA2-F693-C3F2-0D2D70939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178" y="643992"/>
            <a:ext cx="5962798" cy="365221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EE4ADBF-AAD6-433C-B72E-C603B9BB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452C429-B9DA-48BE-B0C7-09AE24872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2" descr="2.5 Levels of Prevention - Population Health for Nurses | OpenStax">
            <a:extLst>
              <a:ext uri="{FF2B5EF4-FFF2-40B4-BE49-F238E27FC236}">
                <a16:creationId xmlns:a16="http://schemas.microsoft.com/office/drawing/2014/main" id="{DF147E02-4E35-E84E-7F69-6D419A45C2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DC224A2-2392-355E-D312-687702EBC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1200783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34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36">
            <a:extLst>
              <a:ext uri="{FF2B5EF4-FFF2-40B4-BE49-F238E27FC236}">
                <a16:creationId xmlns:a16="http://schemas.microsoft.com/office/drawing/2014/main" id="{A9CC600D-86F3-4B9A-AD13-3908AD1ED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8"/>
            <a:ext cx="9144000" cy="638923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43C950B-4CF9-E390-B806-D241DBA9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470" y="1600199"/>
            <a:ext cx="2378574" cy="4297680"/>
          </a:xfrm>
        </p:spPr>
        <p:txBody>
          <a:bodyPr anchor="ctr">
            <a:normAutofit/>
          </a:bodyPr>
          <a:lstStyle/>
          <a:p>
            <a:r>
              <a:rPr lang="nb-NO" sz="2200"/>
              <a:t>Forebyggende arbeid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9ECF8CA-93A6-4B68-DB6B-34F398B61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32477" y="540921"/>
            <a:ext cx="3730436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43" name="Picture 38">
            <a:extLst>
              <a:ext uri="{FF2B5EF4-FFF2-40B4-BE49-F238E27FC236}">
                <a16:creationId xmlns:a16="http://schemas.microsoft.com/office/drawing/2014/main" id="{3F661271-B15B-4043-B708-1BD7F1D2C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1" t="10889" r="38495" b="30830"/>
          <a:stretch/>
        </p:blipFill>
        <p:spPr>
          <a:xfrm rot="5400000">
            <a:off x="1346318" y="3700029"/>
            <a:ext cx="4288809" cy="1068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3796F1-AF4E-9866-F1C7-2C9E84FA7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477" y="1600199"/>
            <a:ext cx="4558663" cy="4297680"/>
          </a:xfrm>
        </p:spPr>
        <p:txBody>
          <a:bodyPr anchor="ctr">
            <a:normAutofit/>
          </a:bodyPr>
          <a:lstStyle/>
          <a:p>
            <a:pPr fontAlgn="t">
              <a:buNone/>
            </a:pPr>
            <a:r>
              <a:rPr lang="nb-NO" b="1" dirty="0">
                <a:latin typeface="Segoe UI" panose="020B0502040204020203" pitchFamily="34" charset="0"/>
              </a:rPr>
              <a:t>Forebyggende</a:t>
            </a:r>
            <a:r>
              <a:rPr lang="nb-NO" dirty="0">
                <a:latin typeface="Segoe UI" panose="020B0502040204020203" pitchFamily="34" charset="0"/>
              </a:rPr>
              <a:t> betyr noe som har til hensikt å hindre eller redusere risikoen for at et problem, en sykdom eller en uønsket hendelse oppstår.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68195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31DEE28E-E61D-4299-A084-028832D16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>
            <a:normAutofit/>
          </a:bodyPr>
          <a:lstStyle/>
          <a:p>
            <a:r>
              <a:rPr lang="nb-NO"/>
              <a:t>Helsefremmende arbeid/tiltak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CC7709A-6C51-FD4F-5A55-E75170305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702" y="2712635"/>
            <a:ext cx="2208227" cy="2208227"/>
          </a:xfrm>
          <a:prstGeom prst="rect">
            <a:avLst/>
          </a:prstGeom>
        </p:spPr>
      </p:pic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E2B8DFAA-7739-48A5-BBE5-51547626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136" y="2167151"/>
            <a:ext cx="4636743" cy="3299196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</a:pPr>
            <a:r>
              <a:rPr lang="nb-NO" sz="1500"/>
              <a:t>Helsefremmende arbeid er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nb-NO" sz="1500"/>
              <a:t>	tiltak som har som mål å forbedre 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nb-NO" sz="1500"/>
              <a:t>	livskvalitet, trivsel og muligheter for å 	mestre utfordringer, samt å redusere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nb-NO" sz="1500"/>
              <a:t>	risikoen for sykdom</a:t>
            </a:r>
            <a:r>
              <a:rPr lang="nb-NO" sz="1500" b="1"/>
              <a:t>.</a:t>
            </a:r>
            <a:endParaRPr lang="nb-NO" sz="1500"/>
          </a:p>
          <a:p>
            <a:pPr lvl="1">
              <a:lnSpc>
                <a:spcPct val="110000"/>
              </a:lnSpc>
            </a:pPr>
            <a:endParaRPr lang="nb-NO" sz="1500"/>
          </a:p>
          <a:p>
            <a:pPr lvl="1">
              <a:lnSpc>
                <a:spcPct val="110000"/>
              </a:lnSpc>
            </a:pPr>
            <a:r>
              <a:rPr lang="nb-NO" sz="1500"/>
              <a:t>«den enkelte skal ha overskudd til å møte hverdagens krav»</a:t>
            </a:r>
          </a:p>
          <a:p>
            <a:pPr lvl="1">
              <a:lnSpc>
                <a:spcPct val="110000"/>
              </a:lnSpc>
            </a:pPr>
            <a:endParaRPr lang="nb-NO" sz="1500"/>
          </a:p>
          <a:p>
            <a:pPr lvl="1">
              <a:lnSpc>
                <a:spcPct val="110000"/>
              </a:lnSpc>
            </a:pPr>
            <a:r>
              <a:rPr lang="nb-NO" sz="1500"/>
              <a:t>Helsefremmende tiltak er «alles ansvar», ikke bare et ansvar hos  i «helse»</a:t>
            </a:r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F1985683-F6F5-F114-CE6A-F7C0E3B61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38725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30" name="Rectangle 5229">
            <a:extLst>
              <a:ext uri="{FF2B5EF4-FFF2-40B4-BE49-F238E27FC236}">
                <a16:creationId xmlns:a16="http://schemas.microsoft.com/office/drawing/2014/main" id="{7FEE97DD-2CB6-41D4-9F34-E64E3274D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2" name="Rectangle 5231">
            <a:extLst>
              <a:ext uri="{FF2B5EF4-FFF2-40B4-BE49-F238E27FC236}">
                <a16:creationId xmlns:a16="http://schemas.microsoft.com/office/drawing/2014/main" id="{9A305388-3EDD-428F-9929-76B2B25B5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3624A97-34BF-4C13-B501-29DC1435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736" y="957219"/>
            <a:ext cx="3365244" cy="1049235"/>
          </a:xfrm>
        </p:spPr>
        <p:txBody>
          <a:bodyPr>
            <a:normAutofit/>
          </a:bodyPr>
          <a:lstStyle/>
          <a:p>
            <a:r>
              <a:rPr lang="nb-NO" sz="3000"/>
              <a:t>Helsefremmende vs forebyggende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F380DB9-4782-DECC-20BC-C007CAE3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34735" y="329309"/>
            <a:ext cx="2635739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5234" name="Picture 5233">
            <a:extLst>
              <a:ext uri="{FF2B5EF4-FFF2-40B4-BE49-F238E27FC236}">
                <a16:creationId xmlns:a16="http://schemas.microsoft.com/office/drawing/2014/main" id="{E3FFB7F1-B6BA-4C8E-8057-6D4A18A85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493473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 descr="Helsefremmende og forebyggende arbeid - Helsefremmende arbeid (HS-HSF vg1)  - NDLA">
            <a:extLst>
              <a:ext uri="{FF2B5EF4-FFF2-40B4-BE49-F238E27FC236}">
                <a16:creationId xmlns:a16="http://schemas.microsoft.com/office/drawing/2014/main" id="{961FB73C-FE12-77C4-C08C-EF33734E51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9" r="3" b="3"/>
          <a:stretch>
            <a:fillRect/>
          </a:stretch>
        </p:blipFill>
        <p:spPr bwMode="auto">
          <a:xfrm>
            <a:off x="847521" y="1532056"/>
            <a:ext cx="3720332" cy="3207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01D382E-6BFF-4791-BE81-84FF6113B3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4736" y="2164761"/>
            <a:ext cx="3365244" cy="3301584"/>
          </a:xfrm>
        </p:spPr>
        <p:txBody>
          <a:bodyPr>
            <a:normAutofit/>
          </a:bodyPr>
          <a:lstStyle/>
          <a:p>
            <a:r>
              <a:rPr lang="nb-NO"/>
              <a:t>Helsefremmende:</a:t>
            </a:r>
          </a:p>
          <a:p>
            <a:pPr lvl="1"/>
            <a:r>
              <a:rPr lang="nb-NO"/>
              <a:t>Jobbe for opplevelse av overskudd, livsglede og mestring</a:t>
            </a:r>
          </a:p>
          <a:p>
            <a:r>
              <a:rPr lang="nb-NO"/>
              <a:t>Forebyggende tiltak:</a:t>
            </a:r>
          </a:p>
          <a:p>
            <a:pPr lvl="1"/>
            <a:r>
              <a:rPr lang="nb-NO"/>
              <a:t>Redusere faktorer som truer folks helse</a:t>
            </a:r>
          </a:p>
          <a:p>
            <a:endParaRPr lang="nb-NO"/>
          </a:p>
        </p:txBody>
      </p:sp>
      <p:pic>
        <p:nvPicPr>
          <p:cNvPr id="5236" name="Picture 5235">
            <a:extLst>
              <a:ext uri="{FF2B5EF4-FFF2-40B4-BE49-F238E27FC236}">
                <a16:creationId xmlns:a16="http://schemas.microsoft.com/office/drawing/2014/main" id="{C7060F49-53A3-4601-BA9A-617F15EAC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5238" name="Straight Connector 5237">
            <a:extLst>
              <a:ext uri="{FF2B5EF4-FFF2-40B4-BE49-F238E27FC236}">
                <a16:creationId xmlns:a16="http://schemas.microsoft.com/office/drawing/2014/main" id="{380122F5-DBF9-45E5-B46A-499C6E912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103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va er folkehelsearbeid? - ENEBAKK KOMMUNE">
            <a:extLst>
              <a:ext uri="{FF2B5EF4-FFF2-40B4-BE49-F238E27FC236}">
                <a16:creationId xmlns:a16="http://schemas.microsoft.com/office/drawing/2014/main" id="{240489FE-1609-09C0-EF04-DF9D508CD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995498"/>
            <a:ext cx="7708315" cy="446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6F0D04-06FD-8578-807B-78D71D9F5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413667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Picture 391">
            <a:extLst>
              <a:ext uri="{FF2B5EF4-FFF2-40B4-BE49-F238E27FC236}">
                <a16:creationId xmlns:a16="http://schemas.microsoft.com/office/drawing/2014/main" id="{E8690AC4-C9C4-4944-A98C-B1D32992D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394" name="Rectangle 393">
            <a:extLst>
              <a:ext uri="{FF2B5EF4-FFF2-40B4-BE49-F238E27FC236}">
                <a16:creationId xmlns:a16="http://schemas.microsoft.com/office/drawing/2014/main" id="{86F828BE-4D4E-43F9-AC35-0209B5190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396" name="Straight Connector 395">
            <a:extLst>
              <a:ext uri="{FF2B5EF4-FFF2-40B4-BE49-F238E27FC236}">
                <a16:creationId xmlns:a16="http://schemas.microsoft.com/office/drawing/2014/main" id="{10BAB604-20D4-431F-ADD8-754BB7992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8" name="Picture 397">
            <a:extLst>
              <a:ext uri="{FF2B5EF4-FFF2-40B4-BE49-F238E27FC236}">
                <a16:creationId xmlns:a16="http://schemas.microsoft.com/office/drawing/2014/main" id="{C821979E-9A93-4880-80B5-D60B75C19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400" name="Rectangle 399">
            <a:extLst>
              <a:ext uri="{FF2B5EF4-FFF2-40B4-BE49-F238E27FC236}">
                <a16:creationId xmlns:a16="http://schemas.microsoft.com/office/drawing/2014/main" id="{D3F196F4-A988-40DF-899A-EC29C4221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Rectangle 401">
            <a:extLst>
              <a:ext uri="{FF2B5EF4-FFF2-40B4-BE49-F238E27FC236}">
                <a16:creationId xmlns:a16="http://schemas.microsoft.com/office/drawing/2014/main" id="{4B8B3238-C65F-4148-9B84-4D22282CF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4F3E01C0-B53E-4A25-8F2E-2298D3017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547" y="4459039"/>
            <a:ext cx="5873994" cy="551528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1700"/>
              <a:t>Faktorer som har betydning for psykisk helse</a:t>
            </a:r>
            <a:br>
              <a:rPr lang="en-US" sz="1700"/>
            </a:br>
            <a:endParaRPr lang="en-US" sz="1700" dirty="0"/>
          </a:p>
        </p:txBody>
      </p:sp>
      <p:sp>
        <p:nvSpPr>
          <p:cNvPr id="156" name="Content Placeholder 155">
            <a:extLst>
              <a:ext uri="{FF2B5EF4-FFF2-40B4-BE49-F238E27FC236}">
                <a16:creationId xmlns:a16="http://schemas.microsoft.com/office/drawing/2014/main" id="{860A03CB-AFCF-6230-D88C-00C2D306D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547" y="5016709"/>
            <a:ext cx="5873994" cy="457219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 defTabSz="914400">
              <a:buNone/>
            </a:pPr>
            <a:r>
              <a:rPr lang="en-US" sz="1400" dirty="0" err="1"/>
              <a:t>Hva</a:t>
            </a:r>
            <a:r>
              <a:rPr lang="en-US" sz="1400" dirty="0"/>
              <a:t> </a:t>
            </a:r>
            <a:r>
              <a:rPr lang="en-US" sz="1400" dirty="0" err="1"/>
              <a:t>kan</a:t>
            </a:r>
            <a:r>
              <a:rPr lang="en-US" sz="1400" dirty="0"/>
              <a:t> </a:t>
            </a:r>
            <a:r>
              <a:rPr lang="en-US" sz="1400" dirty="0" err="1"/>
              <a:t>gi</a:t>
            </a:r>
            <a:r>
              <a:rPr lang="en-US" sz="1400" dirty="0"/>
              <a:t> god </a:t>
            </a:r>
            <a:r>
              <a:rPr lang="en-US" sz="1400" dirty="0" err="1"/>
              <a:t>helse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livskvalitet</a:t>
            </a:r>
            <a:endParaRPr lang="en-US" sz="1400" dirty="0"/>
          </a:p>
        </p:txBody>
      </p:sp>
      <p:pic>
        <p:nvPicPr>
          <p:cNvPr id="14" name="Picture 4" descr="Meld. St. 19 (2014-2015) - regjeringen.no">
            <a:extLst>
              <a:ext uri="{FF2B5EF4-FFF2-40B4-BE49-F238E27FC236}">
                <a16:creationId xmlns:a16="http://schemas.microsoft.com/office/drawing/2014/main" id="{8A8F93A5-0145-490E-8855-6429391CB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3" r="2493" b="6"/>
          <a:stretch>
            <a:fillRect/>
          </a:stretch>
        </p:blipFill>
        <p:spPr bwMode="auto">
          <a:xfrm>
            <a:off x="1328352" y="1125383"/>
            <a:ext cx="3181828" cy="253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Dahlgren and Whitehead (1991) model of the determinants of health |  Download Scientific Diagram">
            <a:extLst>
              <a:ext uri="{FF2B5EF4-FFF2-40B4-BE49-F238E27FC236}">
                <a16:creationId xmlns:a16="http://schemas.microsoft.com/office/drawing/2014/main" id="{21107147-4364-4B12-D6D4-9540361D5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8" r="7525" b="2"/>
          <a:stretch>
            <a:fillRect/>
          </a:stretch>
        </p:blipFill>
        <p:spPr bwMode="auto">
          <a:xfrm>
            <a:off x="4628295" y="1107420"/>
            <a:ext cx="3181827" cy="256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4" name="Picture 403">
            <a:extLst>
              <a:ext uri="{FF2B5EF4-FFF2-40B4-BE49-F238E27FC236}">
                <a16:creationId xmlns:a16="http://schemas.microsoft.com/office/drawing/2014/main" id="{CFDC6AB1-03A5-4D20-ACE0-4957616E7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406" name="Straight Connector 405">
            <a:extLst>
              <a:ext uri="{FF2B5EF4-FFF2-40B4-BE49-F238E27FC236}">
                <a16:creationId xmlns:a16="http://schemas.microsoft.com/office/drawing/2014/main" id="{EB77A0BE-690A-4522-A429-39E717A17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0F093FFB-26BD-88E7-2A5A-01D54AB4C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110451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0D3C5C-3629-428D-8C82-DE3EA89EB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>
            <a:normAutofit/>
          </a:bodyPr>
          <a:lstStyle/>
          <a:p>
            <a:r>
              <a:rPr lang="nb-NO" dirty="0"/>
              <a:t>Hva er god helse?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FA89D01-F4FC-07D5-B678-F2C748A1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7702" y="329307"/>
            <a:ext cx="4454127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grpSp>
        <p:nvGrpSpPr>
          <p:cNvPr id="3076" name="Group 3078">
            <a:extLst>
              <a:ext uri="{FF2B5EF4-FFF2-40B4-BE49-F238E27FC236}">
                <a16:creationId xmlns:a16="http://schemas.microsoft.com/office/drawing/2014/main" id="{D6327E7C-F826-4FDB-B226-CE6F6DD2A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6086" y="2158175"/>
            <a:ext cx="3707271" cy="3308170"/>
            <a:chOff x="7807230" y="2012810"/>
            <a:chExt cx="3251252" cy="3459865"/>
          </a:xfrm>
        </p:grpSpPr>
        <p:sp>
          <p:nvSpPr>
            <p:cNvPr id="3080" name="Rectangle 3079">
              <a:extLst>
                <a:ext uri="{FF2B5EF4-FFF2-40B4-BE49-F238E27FC236}">
                  <a16:creationId xmlns:a16="http://schemas.microsoft.com/office/drawing/2014/main" id="{A97846E1-463A-4033-B562-802AA721FE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77" name="Rectangle 3080">
              <a:extLst>
                <a:ext uri="{FF2B5EF4-FFF2-40B4-BE49-F238E27FC236}">
                  <a16:creationId xmlns:a16="http://schemas.microsoft.com/office/drawing/2014/main" id="{EA060861-366E-4FE4-9E52-2AD6D6782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4" name="Picture 2" descr="Veien til god helse | Drammen">
            <a:extLst>
              <a:ext uri="{FF2B5EF4-FFF2-40B4-BE49-F238E27FC236}">
                <a16:creationId xmlns:a16="http://schemas.microsoft.com/office/drawing/2014/main" id="{20804D6D-6273-D986-2886-AE6F8D7B6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3" r="16190" b="1"/>
          <a:stretch>
            <a:fillRect/>
          </a:stretch>
        </p:blipFill>
        <p:spPr bwMode="auto">
          <a:xfrm>
            <a:off x="980159" y="2314897"/>
            <a:ext cx="3460404" cy="298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9718BC-ED33-441E-9E37-C6CB9A5BF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0857" y="2158175"/>
            <a:ext cx="3119137" cy="330817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nb-NO" sz="1400"/>
              <a:t>God helse inkluderer både fysisk og psykisk helse – og det handler om mye mer enn sunn livsstil.</a:t>
            </a:r>
          </a:p>
          <a:p>
            <a:pPr>
              <a:lnSpc>
                <a:spcPct val="110000"/>
              </a:lnSpc>
            </a:pPr>
            <a:r>
              <a:rPr lang="nb-NO" sz="1400"/>
              <a:t>God helse er heller ikke bare fravær av sykdom eller en diagnose</a:t>
            </a:r>
          </a:p>
          <a:p>
            <a:pPr>
              <a:lnSpc>
                <a:spcPct val="110000"/>
              </a:lnSpc>
            </a:pPr>
            <a:endParaRPr lang="nb-NO" sz="1400"/>
          </a:p>
          <a:p>
            <a:pPr>
              <a:lnSpc>
                <a:spcPct val="110000"/>
              </a:lnSpc>
            </a:pPr>
            <a:r>
              <a:rPr lang="nb-NO" sz="1400" b="1"/>
              <a:t>GOD HELSE ER Å HA OVERSKUDD TIL HVERDAGENS KRAV</a:t>
            </a:r>
          </a:p>
        </p:txBody>
      </p:sp>
    </p:spTree>
    <p:extLst>
      <p:ext uri="{BB962C8B-B14F-4D97-AF65-F5344CB8AC3E}">
        <p14:creationId xmlns:p14="http://schemas.microsoft.com/office/powerpoint/2010/main" val="4193159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4" name="Picture 2113">
            <a:extLst>
              <a:ext uri="{FF2B5EF4-FFF2-40B4-BE49-F238E27FC236}">
                <a16:creationId xmlns:a16="http://schemas.microsoft.com/office/drawing/2014/main" id="{B22EA398-4374-4CF8-8C8E-B9D080968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2116" name="Rectangle 2115">
            <a:extLst>
              <a:ext uri="{FF2B5EF4-FFF2-40B4-BE49-F238E27FC236}">
                <a16:creationId xmlns:a16="http://schemas.microsoft.com/office/drawing/2014/main" id="{FA94FCAD-3B63-47CA-BA7E-CFC913279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2118" name="Straight Connector 2117">
            <a:extLst>
              <a:ext uri="{FF2B5EF4-FFF2-40B4-BE49-F238E27FC236}">
                <a16:creationId xmlns:a16="http://schemas.microsoft.com/office/drawing/2014/main" id="{4D9F0A52-8CBD-446F-8787-23B80892C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20" name="Picture 2119">
            <a:extLst>
              <a:ext uri="{FF2B5EF4-FFF2-40B4-BE49-F238E27FC236}">
                <a16:creationId xmlns:a16="http://schemas.microsoft.com/office/drawing/2014/main" id="{2ECB0E24-4227-4584-B815-0193BB1CC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2122" name="Rectangle 2121">
            <a:extLst>
              <a:ext uri="{FF2B5EF4-FFF2-40B4-BE49-F238E27FC236}">
                <a16:creationId xmlns:a16="http://schemas.microsoft.com/office/drawing/2014/main" id="{2D8A9069-A21C-476A-AE7F-3A344652F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4" name="Rectangle 2123">
            <a:extLst>
              <a:ext uri="{FF2B5EF4-FFF2-40B4-BE49-F238E27FC236}">
                <a16:creationId xmlns:a16="http://schemas.microsoft.com/office/drawing/2014/main" id="{BDE47517-FD96-4654-B110-EF68FF53F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18D6A67-CF56-4426-9C86-EC0C98730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475" y="988098"/>
            <a:ext cx="2130086" cy="2407723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2900"/>
              <a:t>Universelle tiltak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F7DE7D-7D7C-46D8-A3CB-A2D69A60F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476" y="3395822"/>
            <a:ext cx="2130086" cy="1718545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 defTabSz="914400">
              <a:buNone/>
            </a:pPr>
            <a:r>
              <a:rPr lang="en-US" sz="1400"/>
              <a:t>Strategier og tiltak som er rettet mot alle, uten å skille ut grupper og individer</a:t>
            </a:r>
          </a:p>
        </p:txBody>
      </p:sp>
      <p:pic>
        <p:nvPicPr>
          <p:cNvPr id="2126" name="Picture 2125">
            <a:extLst>
              <a:ext uri="{FF2B5EF4-FFF2-40B4-BE49-F238E27FC236}">
                <a16:creationId xmlns:a16="http://schemas.microsoft.com/office/drawing/2014/main" id="{9179BFAC-0A13-4B67-98FD-9B37CD54A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" t="474" r="75256" b="36564"/>
          <a:stretch/>
        </p:blipFill>
        <p:spPr>
          <a:xfrm>
            <a:off x="491413" y="643464"/>
            <a:ext cx="2125980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Tiltaksarbeidet - KS">
            <a:extLst>
              <a:ext uri="{FF2B5EF4-FFF2-40B4-BE49-F238E27FC236}">
                <a16:creationId xmlns:a16="http://schemas.microsoft.com/office/drawing/2014/main" id="{119652DF-6F1C-6618-252E-AB872FB06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3928" y="2019233"/>
            <a:ext cx="4002481" cy="342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erfor er universell utforming på nettstedet viktig - Optimizely">
            <a:extLst>
              <a:ext uri="{FF2B5EF4-FFF2-40B4-BE49-F238E27FC236}">
                <a16:creationId xmlns:a16="http://schemas.microsoft.com/office/drawing/2014/main" id="{B4BA2481-755E-0877-D36F-0B93AFCC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4941" y="356377"/>
            <a:ext cx="2765376" cy="15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vifor universell utforming av ikt? | Tilsynet for universell utforming av  ikt">
            <a:extLst>
              <a:ext uri="{FF2B5EF4-FFF2-40B4-BE49-F238E27FC236}">
                <a16:creationId xmlns:a16="http://schemas.microsoft.com/office/drawing/2014/main" id="{F6CFF1C9-BC84-FD62-9018-A7D282428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1300" y="404646"/>
            <a:ext cx="2765376" cy="155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8" name="Picture 2127">
            <a:extLst>
              <a:ext uri="{FF2B5EF4-FFF2-40B4-BE49-F238E27FC236}">
                <a16:creationId xmlns:a16="http://schemas.microsoft.com/office/drawing/2014/main" id="{75939C58-6095-4B41-8E0C-A48CF70B7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2130" name="Straight Connector 2129">
            <a:extLst>
              <a:ext uri="{FF2B5EF4-FFF2-40B4-BE49-F238E27FC236}">
                <a16:creationId xmlns:a16="http://schemas.microsoft.com/office/drawing/2014/main" id="{1E85C105-7C7A-4FD2-B682-7EDCE446C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88CE3AB-B4B5-CE37-5B36-19DB59476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106537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4">
            <a:extLst>
              <a:ext uri="{FF2B5EF4-FFF2-40B4-BE49-F238E27FC236}">
                <a16:creationId xmlns:a16="http://schemas.microsoft.com/office/drawing/2014/main" id="{62C9703D-C8F9-44AD-A7C0-C2F3871F8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16016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ilde 6" descr="Et bilde som inneholder tekst, klær, utendørs, sko">
            <a:extLst>
              <a:ext uri="{FF2B5EF4-FFF2-40B4-BE49-F238E27FC236}">
                <a16:creationId xmlns:a16="http://schemas.microsoft.com/office/drawing/2014/main" id="{0A23FE82-8801-9813-96B8-F7BC701DDE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536" y="643467"/>
            <a:ext cx="3654926" cy="4873234"/>
          </a:xfrm>
          <a:prstGeom prst="rect">
            <a:avLst/>
          </a:prstGeom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5E41C39-B3E9-CFB0-37E5-12A112836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684" y="6329055"/>
            <a:ext cx="4454127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>
                <a:solidFill>
                  <a:srgbClr val="FFFFFF"/>
                </a:solidFill>
              </a:rPr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4232911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6D04CF-D27E-487C-B824-3A3693237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>
            <a:normAutofit/>
          </a:bodyPr>
          <a:lstStyle/>
          <a:p>
            <a:r>
              <a:rPr lang="nb-NO" sz="2200"/>
              <a:t>Individ </a:t>
            </a:r>
            <a:br>
              <a:rPr lang="nb-NO" sz="2200"/>
            </a:br>
            <a:r>
              <a:rPr lang="nb-NO" sz="2200"/>
              <a:t>versus </a:t>
            </a:r>
            <a:br>
              <a:rPr lang="nb-NO" sz="2200"/>
            </a:br>
            <a:r>
              <a:rPr lang="nb-NO" sz="2200"/>
              <a:t>gruppe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95C1E40-8793-1C8C-C830-5359B90D7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7702" y="329307"/>
            <a:ext cx="4454127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7170" name="Picture 2" descr="Metoder og verktøy">
            <a:extLst>
              <a:ext uri="{FF2B5EF4-FFF2-40B4-BE49-F238E27FC236}">
                <a16:creationId xmlns:a16="http://schemas.microsoft.com/office/drawing/2014/main" id="{9AE7AD17-DEBF-1CAD-BB8C-3AA74F23C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0" r="19741"/>
          <a:stretch>
            <a:fillRect/>
          </a:stretch>
        </p:blipFill>
        <p:spPr bwMode="auto">
          <a:xfrm>
            <a:off x="847702" y="2263307"/>
            <a:ext cx="3592861" cy="309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" name="Plassholder for innhold 2">
            <a:extLst>
              <a:ext uri="{FF2B5EF4-FFF2-40B4-BE49-F238E27FC236}">
                <a16:creationId xmlns:a16="http://schemas.microsoft.com/office/drawing/2014/main" id="{2E15A79E-6824-4975-B98F-D7A689CB8B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9987781"/>
              </p:ext>
            </p:extLst>
          </p:nvPr>
        </p:nvGraphicFramePr>
        <p:xfrm>
          <a:off x="4800770" y="2158175"/>
          <a:ext cx="3249224" cy="3308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25143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6" name="Picture 2435">
            <a:extLst>
              <a:ext uri="{FF2B5EF4-FFF2-40B4-BE49-F238E27FC236}">
                <a16:creationId xmlns:a16="http://schemas.microsoft.com/office/drawing/2014/main" id="{E8690AC4-C9C4-4944-A98C-B1D32992D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2438" name="Rectangle 2437">
            <a:extLst>
              <a:ext uri="{FF2B5EF4-FFF2-40B4-BE49-F238E27FC236}">
                <a16:creationId xmlns:a16="http://schemas.microsoft.com/office/drawing/2014/main" id="{86F828BE-4D4E-43F9-AC35-0209B5190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2440" name="Straight Connector 2439">
            <a:extLst>
              <a:ext uri="{FF2B5EF4-FFF2-40B4-BE49-F238E27FC236}">
                <a16:creationId xmlns:a16="http://schemas.microsoft.com/office/drawing/2014/main" id="{10BAB604-20D4-431F-ADD8-754BB7992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42" name="Picture 2441">
            <a:extLst>
              <a:ext uri="{FF2B5EF4-FFF2-40B4-BE49-F238E27FC236}">
                <a16:creationId xmlns:a16="http://schemas.microsoft.com/office/drawing/2014/main" id="{B049F9C0-FA09-470E-83AC-F293C347E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2444" name="Rectangle 2443">
            <a:extLst>
              <a:ext uri="{FF2B5EF4-FFF2-40B4-BE49-F238E27FC236}">
                <a16:creationId xmlns:a16="http://schemas.microsoft.com/office/drawing/2014/main" id="{E0F5EF32-7770-4038-808B-2CEA965C3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6" name="Rectangle 2445">
            <a:extLst>
              <a:ext uri="{FF2B5EF4-FFF2-40B4-BE49-F238E27FC236}">
                <a16:creationId xmlns:a16="http://schemas.microsoft.com/office/drawing/2014/main" id="{D489EB25-952F-439A-92C2-7B53D9A6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F7C9D69-6955-454A-B3EE-86D26402A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1032" y="957221"/>
            <a:ext cx="4408948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Allmenmedisin versus samfunnsmedisin</a:t>
            </a:r>
            <a:endParaRPr lang="en-US" dirty="0"/>
          </a:p>
        </p:txBody>
      </p:sp>
      <p:pic>
        <p:nvPicPr>
          <p:cNvPr id="2050" name="Picture 2" descr="Hva er samfunnsmedisin? | Gyldendal Akademisk">
            <a:extLst>
              <a:ext uri="{FF2B5EF4-FFF2-40B4-BE49-F238E27FC236}">
                <a16:creationId xmlns:a16="http://schemas.microsoft.com/office/drawing/2014/main" id="{EC6D2DE8-D683-4F4A-88B6-F16A0F8689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4" r="6137" b="2"/>
          <a:stretch>
            <a:fillRect/>
          </a:stretch>
        </p:blipFill>
        <p:spPr bwMode="auto">
          <a:xfrm>
            <a:off x="539552" y="3365099"/>
            <a:ext cx="3056127" cy="215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8A2B99C-2163-D179-49B9-760AE6472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91032" y="329309"/>
            <a:ext cx="3679442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/>
              <a:t>LIS 1 kurs Høst 26</a:t>
            </a:r>
          </a:p>
        </p:txBody>
      </p:sp>
      <p:pic>
        <p:nvPicPr>
          <p:cNvPr id="2448" name="Picture 2447">
            <a:extLst>
              <a:ext uri="{FF2B5EF4-FFF2-40B4-BE49-F238E27FC236}">
                <a16:creationId xmlns:a16="http://schemas.microsoft.com/office/drawing/2014/main" id="{579974CC-A2A9-446D-BF72-234776445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3890286" y="643464"/>
            <a:ext cx="4409694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4B6CAE93-4DD2-A32C-82F6-67E1C0F079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637" r="2" b="9633"/>
          <a:stretch>
            <a:fillRect/>
          </a:stretch>
        </p:blipFill>
        <p:spPr>
          <a:xfrm>
            <a:off x="843867" y="633286"/>
            <a:ext cx="2353906" cy="2492878"/>
          </a:xfrm>
          <a:prstGeom prst="rect">
            <a:avLst/>
          </a:prstGeom>
        </p:spPr>
      </p:pic>
      <p:pic>
        <p:nvPicPr>
          <p:cNvPr id="2450" name="Picture 2449">
            <a:extLst>
              <a:ext uri="{FF2B5EF4-FFF2-40B4-BE49-F238E27FC236}">
                <a16:creationId xmlns:a16="http://schemas.microsoft.com/office/drawing/2014/main" id="{00554EF0-9EDC-4B04-8BC9-20A14D613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2452" name="Straight Connector 2451">
            <a:extLst>
              <a:ext uri="{FF2B5EF4-FFF2-40B4-BE49-F238E27FC236}">
                <a16:creationId xmlns:a16="http://schemas.microsoft.com/office/drawing/2014/main" id="{824453E7-C2D7-4BB2-934C-743899F28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13" name="Plassholder for innhold 2">
            <a:extLst>
              <a:ext uri="{FF2B5EF4-FFF2-40B4-BE49-F238E27FC236}">
                <a16:creationId xmlns:a16="http://schemas.microsoft.com/office/drawing/2014/main" id="{CE069474-A453-F594-E7BF-9B7A283B83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4772849"/>
              </p:ext>
            </p:extLst>
          </p:nvPr>
        </p:nvGraphicFramePr>
        <p:xfrm>
          <a:off x="3891032" y="2164765"/>
          <a:ext cx="4408948" cy="3301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174261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53">
            <a:extLst>
              <a:ext uri="{FF2B5EF4-FFF2-40B4-BE49-F238E27FC236}">
                <a16:creationId xmlns:a16="http://schemas.microsoft.com/office/drawing/2014/main" id="{B13EE355-0D4C-4D91-8AE1-2876567D1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71" name="Rectangle 55">
            <a:extLst>
              <a:ext uri="{FF2B5EF4-FFF2-40B4-BE49-F238E27FC236}">
                <a16:creationId xmlns:a16="http://schemas.microsoft.com/office/drawing/2014/main" id="{A01B9BFB-0E23-404F-936C-2681B3883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73" name="Straight Connector 57">
            <a:extLst>
              <a:ext uri="{FF2B5EF4-FFF2-40B4-BE49-F238E27FC236}">
                <a16:creationId xmlns:a16="http://schemas.microsoft.com/office/drawing/2014/main" id="{CA188135-D6F0-4A77-85B9-2E45772B3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59">
            <a:extLst>
              <a:ext uri="{FF2B5EF4-FFF2-40B4-BE49-F238E27FC236}">
                <a16:creationId xmlns:a16="http://schemas.microsoft.com/office/drawing/2014/main" id="{8FB62CA7-7168-452A-8E46-BFE14ECFB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75" name="Rectangle 61">
            <a:extLst>
              <a:ext uri="{FF2B5EF4-FFF2-40B4-BE49-F238E27FC236}">
                <a16:creationId xmlns:a16="http://schemas.microsoft.com/office/drawing/2014/main" id="{F545E06B-29C0-4F08-9F61-140CD1A7A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63">
            <a:extLst>
              <a:ext uri="{FF2B5EF4-FFF2-40B4-BE49-F238E27FC236}">
                <a16:creationId xmlns:a16="http://schemas.microsoft.com/office/drawing/2014/main" id="{66E54A31-B091-4774-BDD5-9F726783E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DB25275-BC17-95D4-0164-DF4DC0449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2303047"/>
            <a:ext cx="2454070" cy="2674198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000"/>
              <a:t>Ha kjennskap til sentrale bestemmelser som regulerer plikter og rettigheter for helsepersonell og pasienten:</a:t>
            </a:r>
            <a:br>
              <a:rPr lang="en-US" sz="2000"/>
            </a:br>
            <a:endParaRPr lang="en-US" sz="200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7AD8F42-CD19-256F-71E4-93318E3C5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7702" y="329307"/>
            <a:ext cx="4454127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/>
              <a:t>LIS 1 kurs Høst 26</a:t>
            </a:r>
          </a:p>
        </p:txBody>
      </p:sp>
      <p:cxnSp>
        <p:nvCxnSpPr>
          <p:cNvPr id="77" name="Straight Connector 65">
            <a:extLst>
              <a:ext uri="{FF2B5EF4-FFF2-40B4-BE49-F238E27FC236}">
                <a16:creationId xmlns:a16="http://schemas.microsoft.com/office/drawing/2014/main" id="{424E0E46-9D8A-46BA-8EF9-FC43A7EE7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2146542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8" name="Title 1">
            <a:extLst>
              <a:ext uri="{FF2B5EF4-FFF2-40B4-BE49-F238E27FC236}">
                <a16:creationId xmlns:a16="http://schemas.microsoft.com/office/drawing/2014/main" id="{565909D0-D2D2-46A8-8332-49E6173A4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22496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cxnSp>
        <p:nvCxnSpPr>
          <p:cNvPr id="79" name="Straight Connector 69">
            <a:extLst>
              <a:ext uri="{FF2B5EF4-FFF2-40B4-BE49-F238E27FC236}">
                <a16:creationId xmlns:a16="http://schemas.microsoft.com/office/drawing/2014/main" id="{F3D2EAFB-E46A-4A8C-9E83-AF5286317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Picture 71">
            <a:extLst>
              <a:ext uri="{FF2B5EF4-FFF2-40B4-BE49-F238E27FC236}">
                <a16:creationId xmlns:a16="http://schemas.microsoft.com/office/drawing/2014/main" id="{AFEA4BCF-1CF9-4959-A2D8-A97926D25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graphicFrame>
        <p:nvGraphicFramePr>
          <p:cNvPr id="81" name="Plassholder for innhold 2">
            <a:extLst>
              <a:ext uri="{FF2B5EF4-FFF2-40B4-BE49-F238E27FC236}">
                <a16:creationId xmlns:a16="http://schemas.microsoft.com/office/drawing/2014/main" id="{FD30792A-E3C8-1645-3C0C-B3EC6558FF05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7867996"/>
              </p:ext>
            </p:extLst>
          </p:nvPr>
        </p:nvGraphicFramePr>
        <p:xfrm>
          <a:off x="3856434" y="803275"/>
          <a:ext cx="4435078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7302D7-686E-A680-D857-4E48AB683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>
            <a:normAutofit/>
          </a:bodyPr>
          <a:lstStyle/>
          <a:p>
            <a:r>
              <a:rPr lang="nb-NO" dirty="0"/>
              <a:t>Folkehelseloven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19CE3E-147F-9B3E-F502-D1384B873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7702" y="329307"/>
            <a:ext cx="4454127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12" name="Graphic 11" descr="Dommer">
            <a:extLst>
              <a:ext uri="{FF2B5EF4-FFF2-40B4-BE49-F238E27FC236}">
                <a16:creationId xmlns:a16="http://schemas.microsoft.com/office/drawing/2014/main" id="{D133E6F4-D0F0-C913-B6F2-BD6B3E39C4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7702" y="2712635"/>
            <a:ext cx="2208227" cy="2208227"/>
          </a:xfrm>
          <a:prstGeom prst="rect">
            <a:avLst/>
          </a:prstGeom>
        </p:spPr>
      </p:pic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6976E86C-922C-935D-B379-A731548D0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6136" y="2167151"/>
            <a:ext cx="4636743" cy="3299196"/>
          </a:xfrm>
        </p:spPr>
        <p:txBody>
          <a:bodyPr>
            <a:normAutofit/>
          </a:bodyPr>
          <a:lstStyle/>
          <a:p>
            <a:r>
              <a:rPr lang="nb-NO" dirty="0"/>
              <a:t>Folkehelseloven er en norsk lov som gir kommuner, fylkeskommuner og statlige myndigheter ansvar for å fremme folkehelse.</a:t>
            </a:r>
          </a:p>
        </p:txBody>
      </p:sp>
    </p:spTree>
    <p:extLst>
      <p:ext uri="{BB962C8B-B14F-4D97-AF65-F5344CB8AC3E}">
        <p14:creationId xmlns:p14="http://schemas.microsoft.com/office/powerpoint/2010/main" val="913190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3088">
            <a:extLst>
              <a:ext uri="{FF2B5EF4-FFF2-40B4-BE49-F238E27FC236}">
                <a16:creationId xmlns:a16="http://schemas.microsoft.com/office/drawing/2014/main" id="{B13EE355-0D4C-4D91-8AE1-2876567D1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3091" name="Rectangle 3090">
            <a:extLst>
              <a:ext uri="{FF2B5EF4-FFF2-40B4-BE49-F238E27FC236}">
                <a16:creationId xmlns:a16="http://schemas.microsoft.com/office/drawing/2014/main" id="{A01B9BFB-0E23-404F-936C-2681B3883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3093" name="Straight Connector 3092">
            <a:extLst>
              <a:ext uri="{FF2B5EF4-FFF2-40B4-BE49-F238E27FC236}">
                <a16:creationId xmlns:a16="http://schemas.microsoft.com/office/drawing/2014/main" id="{CA188135-D6F0-4A77-85B9-2E45772B3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95" name="Picture 3094">
            <a:extLst>
              <a:ext uri="{FF2B5EF4-FFF2-40B4-BE49-F238E27FC236}">
                <a16:creationId xmlns:a16="http://schemas.microsoft.com/office/drawing/2014/main" id="{8FB62CA7-7168-452A-8E46-BFE14ECFB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3097" name="Rectangle 3096">
            <a:extLst>
              <a:ext uri="{FF2B5EF4-FFF2-40B4-BE49-F238E27FC236}">
                <a16:creationId xmlns:a16="http://schemas.microsoft.com/office/drawing/2014/main" id="{EF2B985F-E839-44D5-9DD8-BC9DEE343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200"/>
              <a:t>Folkehelseloven</a:t>
            </a:r>
            <a:br>
              <a:rPr lang="en-US" sz="2200"/>
            </a:br>
            <a:br>
              <a:rPr lang="en-US" sz="2200"/>
            </a:br>
            <a:r>
              <a:rPr lang="en-US" sz="2200"/>
              <a:t>Definisjoner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2B9C91F-C168-C302-2419-61C5FF990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7702" y="329307"/>
            <a:ext cx="4454127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/>
              <a:t>LIS 1 kurs Høst 26</a:t>
            </a:r>
          </a:p>
        </p:txBody>
      </p:sp>
      <p:cxnSp>
        <p:nvCxnSpPr>
          <p:cNvPr id="3099" name="Straight Connector 3098">
            <a:extLst>
              <a:ext uri="{FF2B5EF4-FFF2-40B4-BE49-F238E27FC236}">
                <a16:creationId xmlns:a16="http://schemas.microsoft.com/office/drawing/2014/main" id="{52D73AC3-7DF7-43FB-9D67-3CE387E94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48155" y="1996645"/>
            <a:ext cx="720245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01" name="Rectangle 3100">
            <a:extLst>
              <a:ext uri="{FF2B5EF4-FFF2-40B4-BE49-F238E27FC236}">
                <a16:creationId xmlns:a16="http://schemas.microsoft.com/office/drawing/2014/main" id="{B965CCFE-3123-4C5E-BA80-B081F41E6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3084" name="Plassholder for innhold 2">
            <a:extLst>
              <a:ext uri="{FF2B5EF4-FFF2-40B4-BE49-F238E27FC236}">
                <a16:creationId xmlns:a16="http://schemas.microsoft.com/office/drawing/2014/main" id="{35659C58-597D-6ECB-04ED-6172A1BEB2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4618342"/>
              </p:ext>
            </p:extLst>
          </p:nvPr>
        </p:nvGraphicFramePr>
        <p:xfrm>
          <a:off x="847702" y="2502076"/>
          <a:ext cx="7203281" cy="3695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" name="Rectangle 163">
            <a:extLst>
              <a:ext uri="{FF2B5EF4-FFF2-40B4-BE49-F238E27FC236}">
                <a16:creationId xmlns:a16="http://schemas.microsoft.com/office/drawing/2014/main" id="{C014BF94-4DFC-4A65-99BF-76277891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Rectangle 165">
            <a:extLst>
              <a:ext uri="{FF2B5EF4-FFF2-40B4-BE49-F238E27FC236}">
                <a16:creationId xmlns:a16="http://schemas.microsoft.com/office/drawing/2014/main" id="{B255C7B1-10DA-4D61-B560-5E1F081B3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243B399-AA61-65B2-547D-19A690F5A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771" y="948706"/>
            <a:ext cx="3380780" cy="1049235"/>
          </a:xfrm>
        </p:spPr>
        <p:txBody>
          <a:bodyPr>
            <a:normAutofit/>
          </a:bodyPr>
          <a:lstStyle/>
          <a:p>
            <a:r>
              <a:rPr lang="nb-NO" sz="3000" b="1"/>
              <a:t>Folkehelsearbeid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5FC764B-78A9-55E2-D345-9FE76882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0772" y="329309"/>
            <a:ext cx="2644892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176" name="Picture 167">
            <a:extLst>
              <a:ext uri="{FF2B5EF4-FFF2-40B4-BE49-F238E27FC236}">
                <a16:creationId xmlns:a16="http://schemas.microsoft.com/office/drawing/2014/main" id="{88C29B8B-A62C-43CE-92FF-12EAA1D0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84409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2488C5-7DF5-9661-C958-FAA84214F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772" y="2167151"/>
            <a:ext cx="3377300" cy="329919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err="1"/>
              <a:t>Samfunnets</a:t>
            </a:r>
            <a:r>
              <a:rPr lang="en-US" sz="1300" b="1"/>
              <a:t> </a:t>
            </a:r>
            <a:r>
              <a:rPr lang="en-US" sz="1300" b="1" err="1"/>
              <a:t>innsats</a:t>
            </a:r>
            <a:r>
              <a:rPr lang="en-US" sz="1300" b="1"/>
              <a:t> for å </a:t>
            </a:r>
            <a:r>
              <a:rPr lang="en-US" sz="1300" b="1" err="1"/>
              <a:t>påvirke</a:t>
            </a:r>
            <a:r>
              <a:rPr lang="en-US" sz="1300" b="1"/>
              <a:t> </a:t>
            </a:r>
            <a:r>
              <a:rPr lang="en-US" sz="1300" b="1" err="1"/>
              <a:t>forskjellige</a:t>
            </a:r>
            <a:r>
              <a:rPr lang="en-US" sz="1300" b="1"/>
              <a:t> </a:t>
            </a:r>
            <a:r>
              <a:rPr lang="en-US" sz="1300" b="1" err="1"/>
              <a:t>faktorer</a:t>
            </a:r>
            <a:r>
              <a:rPr lang="en-US" sz="1300" b="1"/>
              <a:t> </a:t>
            </a:r>
            <a:r>
              <a:rPr lang="en-US" sz="1300" b="1" err="1"/>
              <a:t>som</a:t>
            </a:r>
            <a:r>
              <a:rPr lang="en-US" sz="1300" b="1"/>
              <a:t>:</a:t>
            </a:r>
          </a:p>
          <a:p>
            <a:pPr marL="0" indent="0">
              <a:lnSpc>
                <a:spcPct val="110000"/>
              </a:lnSpc>
              <a:buNone/>
            </a:pPr>
            <a:endParaRPr lang="en-US" sz="1300" b="1"/>
          </a:p>
          <a:p>
            <a:pPr>
              <a:lnSpc>
                <a:spcPct val="110000"/>
              </a:lnSpc>
            </a:pPr>
            <a:r>
              <a:rPr lang="en-US" sz="1300" err="1"/>
              <a:t>Direkte</a:t>
            </a:r>
            <a:r>
              <a:rPr lang="en-US" sz="1300"/>
              <a:t> hemmer </a:t>
            </a:r>
            <a:r>
              <a:rPr lang="en-US" sz="1300" err="1"/>
              <a:t>eller</a:t>
            </a:r>
            <a:r>
              <a:rPr lang="en-US" sz="1300"/>
              <a:t> </a:t>
            </a:r>
            <a:r>
              <a:rPr lang="en-US" sz="1300" err="1"/>
              <a:t>fremmer</a:t>
            </a:r>
            <a:r>
              <a:rPr lang="en-US" sz="1300"/>
              <a:t> </a:t>
            </a:r>
            <a:r>
              <a:rPr lang="en-US" sz="1300" err="1"/>
              <a:t>befolkningens</a:t>
            </a:r>
            <a:r>
              <a:rPr lang="en-US" sz="1300"/>
              <a:t> </a:t>
            </a:r>
            <a:r>
              <a:rPr lang="en-US" sz="1300" err="1"/>
              <a:t>helse</a:t>
            </a:r>
            <a:r>
              <a:rPr lang="en-US" sz="1300"/>
              <a:t> </a:t>
            </a:r>
            <a:r>
              <a:rPr lang="en-US" sz="1300" err="1"/>
              <a:t>og</a:t>
            </a:r>
            <a:r>
              <a:rPr lang="en-US" sz="1300"/>
              <a:t> </a:t>
            </a:r>
            <a:r>
              <a:rPr lang="en-US" sz="1300" err="1"/>
              <a:t>trivsel</a:t>
            </a:r>
            <a:endParaRPr lang="en-US" sz="1300"/>
          </a:p>
          <a:p>
            <a:pPr>
              <a:lnSpc>
                <a:spcPct val="110000"/>
              </a:lnSpc>
            </a:pPr>
            <a:r>
              <a:rPr lang="en-US" sz="1300" err="1"/>
              <a:t>Forebygge</a:t>
            </a:r>
            <a:r>
              <a:rPr lang="en-US" sz="1300"/>
              <a:t> </a:t>
            </a:r>
            <a:r>
              <a:rPr lang="en-US" sz="1300" err="1"/>
              <a:t>somatisk</a:t>
            </a:r>
            <a:r>
              <a:rPr lang="en-US" sz="1300"/>
              <a:t> </a:t>
            </a:r>
            <a:r>
              <a:rPr lang="en-US" sz="1300" err="1"/>
              <a:t>og</a:t>
            </a:r>
            <a:r>
              <a:rPr lang="en-US" sz="1300"/>
              <a:t> </a:t>
            </a:r>
            <a:r>
              <a:rPr lang="en-US" sz="1300" err="1"/>
              <a:t>psykisk</a:t>
            </a:r>
            <a:r>
              <a:rPr lang="en-US" sz="1300"/>
              <a:t> </a:t>
            </a:r>
            <a:r>
              <a:rPr lang="en-US" sz="1300" err="1"/>
              <a:t>sykdom</a:t>
            </a:r>
            <a:r>
              <a:rPr lang="en-US" sz="1300"/>
              <a:t>, </a:t>
            </a:r>
            <a:r>
              <a:rPr lang="en-US" sz="1300" err="1"/>
              <a:t>skade</a:t>
            </a:r>
            <a:r>
              <a:rPr lang="en-US" sz="1300"/>
              <a:t> </a:t>
            </a:r>
            <a:r>
              <a:rPr lang="en-US" sz="1300" err="1"/>
              <a:t>eller</a:t>
            </a:r>
            <a:r>
              <a:rPr lang="en-US" sz="1300"/>
              <a:t> </a:t>
            </a:r>
            <a:r>
              <a:rPr lang="en-US" sz="1300" err="1"/>
              <a:t>lidelse</a:t>
            </a:r>
            <a:r>
              <a:rPr lang="en-US" sz="1300"/>
              <a:t>, </a:t>
            </a:r>
          </a:p>
          <a:p>
            <a:pPr>
              <a:lnSpc>
                <a:spcPct val="110000"/>
              </a:lnSpc>
            </a:pPr>
            <a:r>
              <a:rPr lang="en-US" sz="1300" err="1"/>
              <a:t>Bidra</a:t>
            </a:r>
            <a:r>
              <a:rPr lang="en-US" sz="1300"/>
              <a:t> </a:t>
            </a:r>
            <a:r>
              <a:rPr lang="en-US" sz="1300" err="1"/>
              <a:t>til</a:t>
            </a:r>
            <a:r>
              <a:rPr lang="en-US" sz="1300"/>
              <a:t> å </a:t>
            </a:r>
            <a:r>
              <a:rPr lang="en-US" sz="1300" err="1"/>
              <a:t>utjevne</a:t>
            </a:r>
            <a:r>
              <a:rPr lang="en-US" sz="1300"/>
              <a:t> </a:t>
            </a:r>
            <a:r>
              <a:rPr lang="en-US" sz="1300" err="1"/>
              <a:t>sosiale</a:t>
            </a:r>
            <a:r>
              <a:rPr lang="en-US" sz="1300"/>
              <a:t> </a:t>
            </a:r>
            <a:r>
              <a:rPr lang="en-US" sz="1300" err="1"/>
              <a:t>helseforskjeller</a:t>
            </a:r>
            <a:r>
              <a:rPr lang="en-US" sz="1300"/>
              <a:t>  </a:t>
            </a:r>
            <a:r>
              <a:rPr lang="en-US" sz="1300" err="1"/>
              <a:t>beskytte</a:t>
            </a:r>
            <a:r>
              <a:rPr lang="en-US" sz="1300"/>
              <a:t> </a:t>
            </a:r>
            <a:r>
              <a:rPr lang="en-US" sz="1300" err="1"/>
              <a:t>befolkningen</a:t>
            </a:r>
            <a:r>
              <a:rPr lang="en-US" sz="1300"/>
              <a:t> mot </a:t>
            </a:r>
            <a:r>
              <a:rPr lang="en-US" sz="1300" err="1"/>
              <a:t>faktorer</a:t>
            </a:r>
            <a:r>
              <a:rPr lang="en-US" sz="1300"/>
              <a:t> </a:t>
            </a:r>
            <a:r>
              <a:rPr lang="en-US" sz="1300" err="1"/>
              <a:t>som</a:t>
            </a:r>
            <a:r>
              <a:rPr lang="en-US" sz="1300"/>
              <a:t> </a:t>
            </a:r>
            <a:r>
              <a:rPr lang="en-US" sz="1300" err="1"/>
              <a:t>kan</a:t>
            </a:r>
            <a:r>
              <a:rPr lang="en-US" sz="1300"/>
              <a:t> ha </a:t>
            </a:r>
            <a:r>
              <a:rPr lang="en-US" sz="1300" err="1"/>
              <a:t>negativ</a:t>
            </a:r>
            <a:r>
              <a:rPr lang="en-US" sz="1300"/>
              <a:t> </a:t>
            </a:r>
            <a:r>
              <a:rPr lang="en-US" sz="1300" err="1"/>
              <a:t>innvirking</a:t>
            </a:r>
            <a:r>
              <a:rPr lang="en-US" sz="1300"/>
              <a:t> </a:t>
            </a:r>
            <a:r>
              <a:rPr lang="en-US" sz="1300" err="1"/>
              <a:t>på</a:t>
            </a:r>
            <a:r>
              <a:rPr lang="en-US" sz="1300"/>
              <a:t> </a:t>
            </a:r>
            <a:r>
              <a:rPr lang="en-US" sz="1300" err="1"/>
              <a:t>helsen</a:t>
            </a:r>
            <a:endParaRPr lang="en-US" sz="1300"/>
          </a:p>
          <a:p>
            <a:pPr>
              <a:lnSpc>
                <a:spcPct val="110000"/>
              </a:lnSpc>
            </a:pPr>
            <a:endParaRPr lang="en-US" sz="1300"/>
          </a:p>
          <a:p>
            <a:pPr marL="0" indent="0">
              <a:lnSpc>
                <a:spcPct val="110000"/>
              </a:lnSpc>
              <a:buNone/>
            </a:pPr>
            <a:endParaRPr lang="nb-NO" sz="1300"/>
          </a:p>
        </p:txBody>
      </p:sp>
      <p:pic>
        <p:nvPicPr>
          <p:cNvPr id="7" name="Picture 6" descr="Fargerike Carved tall for mennesker">
            <a:extLst>
              <a:ext uri="{FF2B5EF4-FFF2-40B4-BE49-F238E27FC236}">
                <a16:creationId xmlns:a16="http://schemas.microsoft.com/office/drawing/2014/main" id="{0AD95CA5-A6C2-DEED-1D15-9FD5209207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62" r="2140" b="-1"/>
          <a:stretch>
            <a:fillRect/>
          </a:stretch>
        </p:blipFill>
        <p:spPr>
          <a:xfrm>
            <a:off x="4570808" y="1740797"/>
            <a:ext cx="3720331" cy="2790334"/>
          </a:xfrm>
          <a:prstGeom prst="rect">
            <a:avLst/>
          </a:prstGeom>
        </p:spPr>
      </p:pic>
      <p:pic>
        <p:nvPicPr>
          <p:cNvPr id="177" name="Picture 169">
            <a:extLst>
              <a:ext uri="{FF2B5EF4-FFF2-40B4-BE49-F238E27FC236}">
                <a16:creationId xmlns:a16="http://schemas.microsoft.com/office/drawing/2014/main" id="{F873EA42-E9E9-4806-A9F6-1718BE38B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178" name="Straight Connector 171">
            <a:extLst>
              <a:ext uri="{FF2B5EF4-FFF2-40B4-BE49-F238E27FC236}">
                <a16:creationId xmlns:a16="http://schemas.microsoft.com/office/drawing/2014/main" id="{A99D5523-0BC8-4D5A-871C-69C0725E7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48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EF2B985F-E839-44D5-9DD8-BC9DEE343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>
            <a:normAutofit/>
          </a:bodyPr>
          <a:lstStyle/>
          <a:p>
            <a:r>
              <a:rPr lang="nb-NO"/>
              <a:t>Prinsipper for folkehelsearbeid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2D73AC3-7DF7-43FB-9D67-3CE387E94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48155" y="1996645"/>
            <a:ext cx="720245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B965CCFE-3123-4C5E-BA80-B081F41E6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23" name="Plassholder for innhold 2">
            <a:extLst>
              <a:ext uri="{FF2B5EF4-FFF2-40B4-BE49-F238E27FC236}">
                <a16:creationId xmlns:a16="http://schemas.microsoft.com/office/drawing/2014/main" id="{63621212-4E87-4A33-BFA6-C13DB45E1C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0311389"/>
              </p:ext>
            </p:extLst>
          </p:nvPr>
        </p:nvGraphicFramePr>
        <p:xfrm>
          <a:off x="847702" y="2502076"/>
          <a:ext cx="7203281" cy="3695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A6EBF1-4250-CAB8-DBC5-BC081A786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" name="Rectangle 173">
            <a:extLst>
              <a:ext uri="{FF2B5EF4-FFF2-40B4-BE49-F238E27FC236}">
                <a16:creationId xmlns:a16="http://schemas.microsoft.com/office/drawing/2014/main" id="{C014BF94-4DFC-4A65-99BF-76277891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B255C7B1-10DA-4D61-B560-5E1F081B3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0771" y="948706"/>
            <a:ext cx="3380780" cy="1049235"/>
          </a:xfrm>
        </p:spPr>
        <p:txBody>
          <a:bodyPr>
            <a:normAutofit/>
          </a:bodyPr>
          <a:lstStyle/>
          <a:p>
            <a:r>
              <a:rPr lang="nb-NO" sz="2700"/>
              <a:t>Folkehelseoversikt 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9558BA-189D-7F10-7DBE-5ED789138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0772" y="329309"/>
            <a:ext cx="2644892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178" name="Picture 177">
            <a:extLst>
              <a:ext uri="{FF2B5EF4-FFF2-40B4-BE49-F238E27FC236}">
                <a16:creationId xmlns:a16="http://schemas.microsoft.com/office/drawing/2014/main" id="{88C29B8B-A62C-43CE-92FF-12EAA1D0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84409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C5B0E1A4-EE94-90BE-5B4D-B0454A72AF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1" r="9186"/>
          <a:stretch>
            <a:fillRect/>
          </a:stretch>
        </p:blipFill>
        <p:spPr>
          <a:xfrm>
            <a:off x="4570808" y="1740800"/>
            <a:ext cx="3720331" cy="2790327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F873EA42-E9E9-4806-A9F6-1718BE38B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A99D5523-0BC8-4D5A-871C-69C0725E7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Plassholder for innhold 2">
            <a:extLst>
              <a:ext uri="{FF2B5EF4-FFF2-40B4-BE49-F238E27FC236}">
                <a16:creationId xmlns:a16="http://schemas.microsoft.com/office/drawing/2014/main" id="{3EF54E45-CAD6-4F83-8886-460F896C39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6987195"/>
              </p:ext>
            </p:extLst>
          </p:nvPr>
        </p:nvGraphicFramePr>
        <p:xfrm>
          <a:off x="840772" y="2167151"/>
          <a:ext cx="3377300" cy="32991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Picture 361">
            <a:extLst>
              <a:ext uri="{FF2B5EF4-FFF2-40B4-BE49-F238E27FC236}">
                <a16:creationId xmlns:a16="http://schemas.microsoft.com/office/drawing/2014/main" id="{CB1DE69F-569C-4A49-8E50-4093C135A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364" name="Rectangle 363">
            <a:extLst>
              <a:ext uri="{FF2B5EF4-FFF2-40B4-BE49-F238E27FC236}">
                <a16:creationId xmlns:a16="http://schemas.microsoft.com/office/drawing/2014/main" id="{50B488F5-9CE4-4346-B22F-600286ED4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366" name="Straight Connector 365">
            <a:extLst>
              <a:ext uri="{FF2B5EF4-FFF2-40B4-BE49-F238E27FC236}">
                <a16:creationId xmlns:a16="http://schemas.microsoft.com/office/drawing/2014/main" id="{5F76596F-57DF-4A0C-96D9-046DC3B3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8" name="Picture 367">
            <a:extLst>
              <a:ext uri="{FF2B5EF4-FFF2-40B4-BE49-F238E27FC236}">
                <a16:creationId xmlns:a16="http://schemas.microsoft.com/office/drawing/2014/main" id="{38DB3A91-B9E8-4451-ACED-026398635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370" name="Rectangle 369">
            <a:extLst>
              <a:ext uri="{FF2B5EF4-FFF2-40B4-BE49-F238E27FC236}">
                <a16:creationId xmlns:a16="http://schemas.microsoft.com/office/drawing/2014/main" id="{C014BF94-4DFC-4A65-99BF-76277891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B255C7B1-10DA-4D61-B560-5E1F081B3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D36A160-FFD7-40E1-A64E-E403103C7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771" y="948706"/>
            <a:ext cx="3380780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dirty="0" err="1"/>
              <a:t>Folkehelseprofil</a:t>
            </a:r>
            <a:endParaRPr lang="en-US" dirty="0"/>
          </a:p>
        </p:txBody>
      </p:sp>
      <p:pic>
        <p:nvPicPr>
          <p:cNvPr id="374" name="Picture 373">
            <a:extLst>
              <a:ext uri="{FF2B5EF4-FFF2-40B4-BE49-F238E27FC236}">
                <a16:creationId xmlns:a16="http://schemas.microsoft.com/office/drawing/2014/main" id="{88C29B8B-A62C-43CE-92FF-12EAA1D0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84409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80329C-0125-4EE1-A947-2C8532A312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772" y="2167151"/>
            <a:ext cx="6827572" cy="32991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Hvert</a:t>
            </a:r>
            <a:r>
              <a:rPr lang="en-US" dirty="0"/>
              <a:t> </a:t>
            </a:r>
            <a:r>
              <a:rPr lang="en-US" dirty="0" err="1"/>
              <a:t>år</a:t>
            </a:r>
            <a:r>
              <a:rPr lang="en-US" dirty="0"/>
              <a:t> </a:t>
            </a:r>
            <a:r>
              <a:rPr lang="en-US" dirty="0" err="1"/>
              <a:t>utgis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folkehelseprofil</a:t>
            </a:r>
            <a:r>
              <a:rPr lang="en-US" dirty="0"/>
              <a:t> for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kommune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 </a:t>
            </a:r>
            <a:r>
              <a:rPr lang="en-US" dirty="0" err="1"/>
              <a:t>fylkeskommune</a:t>
            </a:r>
            <a:endParaRPr lang="en-US" dirty="0"/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hlinkClick r:id="rId4"/>
              </a:rPr>
              <a:t>Last </a:t>
            </a:r>
            <a:r>
              <a:rPr lang="en-US" dirty="0" err="1">
                <a:hlinkClick r:id="rId4"/>
              </a:rPr>
              <a:t>ned</a:t>
            </a:r>
            <a:r>
              <a:rPr lang="en-US" dirty="0">
                <a:hlinkClick r:id="rId4"/>
              </a:rPr>
              <a:t> </a:t>
            </a:r>
            <a:r>
              <a:rPr lang="en-US" dirty="0" err="1">
                <a:hlinkClick r:id="rId4"/>
              </a:rPr>
              <a:t>folkehelseprofil</a:t>
            </a:r>
            <a:r>
              <a:rPr lang="en-US" dirty="0">
                <a:hlinkClick r:id="rId4"/>
              </a:rPr>
              <a:t> </a:t>
            </a:r>
            <a:r>
              <a:rPr lang="en-US" dirty="0" err="1">
                <a:hlinkClick r:id="rId4"/>
              </a:rPr>
              <a:t>eller</a:t>
            </a:r>
            <a:r>
              <a:rPr lang="en-US" dirty="0">
                <a:hlinkClick r:id="rId4"/>
              </a:rPr>
              <a:t> </a:t>
            </a:r>
            <a:r>
              <a:rPr lang="en-US" dirty="0" err="1">
                <a:hlinkClick r:id="rId4"/>
              </a:rPr>
              <a:t>oppvekstprofil</a:t>
            </a:r>
            <a:r>
              <a:rPr lang="en-US" dirty="0">
                <a:hlinkClick r:id="rId4"/>
              </a:rPr>
              <a:t> - </a:t>
            </a:r>
            <a:r>
              <a:rPr lang="en-US" dirty="0" err="1">
                <a:hlinkClick r:id="rId4"/>
              </a:rPr>
              <a:t>Helsedirektoratet</a:t>
            </a:r>
            <a:endParaRPr lang="en-US" b="1" dirty="0"/>
          </a:p>
        </p:txBody>
      </p:sp>
      <p:pic>
        <p:nvPicPr>
          <p:cNvPr id="376" name="Picture 375">
            <a:extLst>
              <a:ext uri="{FF2B5EF4-FFF2-40B4-BE49-F238E27FC236}">
                <a16:creationId xmlns:a16="http://schemas.microsoft.com/office/drawing/2014/main" id="{F873EA42-E9E9-4806-A9F6-1718BE38B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A99D5523-0BC8-4D5A-871C-69C0725E7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3E6E152-F4C3-0DA5-D300-ABC0880F9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FB05A6B9-317A-47FD-90FD-55AC894059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473" y="3424237"/>
            <a:ext cx="19053" cy="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91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C014BF94-4DFC-4A65-99BF-76277891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255C7B1-10DA-4D61-B560-5E1F081B3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B1A1E34F-0F1B-10C1-2945-C3AA6FD7B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771" y="948706"/>
            <a:ext cx="3380780" cy="1049235"/>
          </a:xfrm>
        </p:spPr>
        <p:txBody>
          <a:bodyPr>
            <a:normAutofit/>
          </a:bodyPr>
          <a:lstStyle/>
          <a:p>
            <a:r>
              <a:rPr lang="nb-NO" sz="2200"/>
              <a:t>Hva viser folkehelseoversikten?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E43880D-502C-F27D-64EE-5217BAF1C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0772" y="329309"/>
            <a:ext cx="2644892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8C29B8B-A62C-43CE-92FF-12EAA1D0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84409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CD9C012-1C27-A244-425B-49D12F780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772" y="2167151"/>
            <a:ext cx="3377300" cy="329919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nb-NO" sz="1400"/>
              <a:t>Sammenligner kommunen med tilsvarende resultater  fra eget fylke eller landet –</a:t>
            </a:r>
          </a:p>
          <a:p>
            <a:pPr>
              <a:lnSpc>
                <a:spcPct val="110000"/>
              </a:lnSpc>
            </a:pPr>
            <a:r>
              <a:rPr lang="nb-NO" sz="1400"/>
              <a:t>Er man bedre eller dårligere enn de andre?</a:t>
            </a:r>
          </a:p>
          <a:p>
            <a:pPr>
              <a:lnSpc>
                <a:spcPct val="110000"/>
              </a:lnSpc>
            </a:pPr>
            <a:r>
              <a:rPr lang="nb-NO" sz="1400"/>
              <a:t>Temaer som behandles:</a:t>
            </a:r>
          </a:p>
          <a:p>
            <a:pPr lvl="1">
              <a:lnSpc>
                <a:spcPct val="110000"/>
              </a:lnSpc>
            </a:pPr>
            <a:r>
              <a:rPr lang="nb-NO" sz="1400"/>
              <a:t>Befolkning </a:t>
            </a:r>
          </a:p>
          <a:p>
            <a:pPr lvl="1">
              <a:lnSpc>
                <a:spcPct val="110000"/>
              </a:lnSpc>
            </a:pPr>
            <a:r>
              <a:rPr lang="nb-NO" sz="1400"/>
              <a:t>Oppvekst og levekår</a:t>
            </a:r>
          </a:p>
          <a:p>
            <a:pPr lvl="1">
              <a:lnSpc>
                <a:spcPct val="110000"/>
              </a:lnSpc>
            </a:pPr>
            <a:r>
              <a:rPr lang="nb-NO" sz="1400"/>
              <a:t>Miljø, skader og ulykker</a:t>
            </a:r>
          </a:p>
          <a:p>
            <a:pPr lvl="1">
              <a:lnSpc>
                <a:spcPct val="110000"/>
              </a:lnSpc>
            </a:pPr>
            <a:r>
              <a:rPr lang="nb-NO" sz="1400"/>
              <a:t>Helserelatert adferd</a:t>
            </a:r>
          </a:p>
          <a:p>
            <a:pPr lvl="1">
              <a:lnSpc>
                <a:spcPct val="110000"/>
              </a:lnSpc>
            </a:pPr>
            <a:r>
              <a:rPr lang="nb-NO" sz="1400"/>
              <a:t>Helsetilstand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6BD9F01-A0C4-20B6-8D58-CBCF8CE87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08" y="822325"/>
            <a:ext cx="3720331" cy="462727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873EA42-E9E9-4806-A9F6-1718BE38B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99D5523-0BC8-4D5A-871C-69C0725E7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8120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2" name="Rectangle 131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385" y="638508"/>
            <a:ext cx="8179004" cy="4843439"/>
          </a:xfrm>
          <a:prstGeom prst="rect">
            <a:avLst/>
          </a:prstGeom>
          <a:gradFill rotWithShape="1">
            <a:gsLst>
              <a:gs pos="0">
                <a:sysClr val="windowText" lastClr="000000">
                  <a:lumMod val="85000"/>
                  <a:lumOff val="15000"/>
                </a:sysClr>
              </a:gs>
              <a:gs pos="100000">
                <a:sysClr val="windowText" lastClr="000000">
                  <a:lumMod val="95000"/>
                  <a:lumOff val="5000"/>
                </a:sysClr>
              </a:gs>
            </a:gsLst>
            <a:lin ang="5400000" scaled="0"/>
          </a:gradFill>
          <a:ln w="76200" cap="flat" cmpd="sng" algn="ctr">
            <a:noFill/>
            <a:prstDash val="solid"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539" y="865667"/>
            <a:ext cx="7838694" cy="4389120"/>
          </a:xfrm>
          <a:prstGeom prst="rect">
            <a:avLst/>
          </a:prstGeom>
          <a:gradFill rotWithShape="1">
            <a:gsLst>
              <a:gs pos="0">
                <a:srgbClr val="DADADA"/>
              </a:gs>
              <a:gs pos="100000">
                <a:srgbClr val="FFFFFE"/>
              </a:gs>
            </a:gsLst>
            <a:lin ang="16200000" scaled="0"/>
          </a:gradFill>
          <a:ln w="50800" cap="flat" cmpd="sng" algn="ctr">
            <a:solidFill>
              <a:srgbClr val="191919"/>
            </a:solidFill>
            <a:prstDash val="solid"/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5983" y="1030259"/>
            <a:ext cx="7591806" cy="4059936"/>
          </a:xfrm>
          <a:prstGeom prst="rect">
            <a:avLst/>
          </a:prstGeom>
          <a:solidFill>
            <a:srgbClr val="FFFFFE"/>
          </a:solidFill>
          <a:ln w="6350" cap="flat" cmpd="sng" algn="ctr">
            <a:solidFill>
              <a:srgbClr val="DCDCE0"/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/>
            <a:endParaRPr lang="en-US" kern="0">
              <a:solidFill>
                <a:prstClr val="white"/>
              </a:solidFill>
              <a:latin typeface="Century Gothic" panose="020B0502020202020204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6F19C1C-E363-4557-56B4-2627925E7B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9666" y="1584552"/>
            <a:ext cx="6824441" cy="2537251"/>
          </a:xfrm>
        </p:spPr>
        <p:txBody>
          <a:bodyPr anchor="ctr">
            <a:normAutofit/>
          </a:bodyPr>
          <a:lstStyle/>
          <a:p>
            <a:pPr algn="ctr"/>
            <a:r>
              <a:rPr lang="nb-NO" sz="7000" dirty="0">
                <a:solidFill>
                  <a:srgbClr val="454545"/>
                </a:solidFill>
              </a:rPr>
              <a:t>Helse og Miljø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B1E55F7-8B9F-EE2D-E569-87C92425F4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1529" y="4133234"/>
            <a:ext cx="6840715" cy="744373"/>
          </a:xfrm>
        </p:spPr>
        <p:txBody>
          <a:bodyPr>
            <a:normAutofit/>
          </a:bodyPr>
          <a:lstStyle/>
          <a:p>
            <a:pPr algn="ctr"/>
            <a:r>
              <a:rPr lang="nb-NO" dirty="0">
                <a:solidFill>
                  <a:schemeClr val="accent1"/>
                </a:solidFill>
              </a:rPr>
              <a:t>Tidligere miljørettet helsevern – hjemlet i folkehelseloven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74A1D48-19E0-0030-5DF9-C081F9061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818" y="5647487"/>
            <a:ext cx="3730437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4" name="Picture 143">
            <a:extLst>
              <a:ext uri="{FF2B5EF4-FFF2-40B4-BE49-F238E27FC236}">
                <a16:creationId xmlns:a16="http://schemas.microsoft.com/office/drawing/2014/main" id="{1EDE8358-DCAB-4435-B043-58877C674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34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Picture 268">
            <a:extLst>
              <a:ext uri="{FF2B5EF4-FFF2-40B4-BE49-F238E27FC236}">
                <a16:creationId xmlns:a16="http://schemas.microsoft.com/office/drawing/2014/main" id="{CB1DE69F-569C-4A49-8E50-4093C135A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271" name="Rectangle 270">
            <a:extLst>
              <a:ext uri="{FF2B5EF4-FFF2-40B4-BE49-F238E27FC236}">
                <a16:creationId xmlns:a16="http://schemas.microsoft.com/office/drawing/2014/main" id="{50B488F5-9CE4-4346-B22F-600286ED4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273" name="Straight Connector 272">
            <a:extLst>
              <a:ext uri="{FF2B5EF4-FFF2-40B4-BE49-F238E27FC236}">
                <a16:creationId xmlns:a16="http://schemas.microsoft.com/office/drawing/2014/main" id="{5F76596F-57DF-4A0C-96D9-046DC3B3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5" name="Picture 274">
            <a:extLst>
              <a:ext uri="{FF2B5EF4-FFF2-40B4-BE49-F238E27FC236}">
                <a16:creationId xmlns:a16="http://schemas.microsoft.com/office/drawing/2014/main" id="{38DB3A91-B9E8-4451-ACED-026398635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277" name="Rectangle 276">
            <a:extLst>
              <a:ext uri="{FF2B5EF4-FFF2-40B4-BE49-F238E27FC236}">
                <a16:creationId xmlns:a16="http://schemas.microsoft.com/office/drawing/2014/main" id="{7FEE97DD-2CB6-41D4-9F34-E64E3274D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Rectangle 278">
            <a:extLst>
              <a:ext uri="{FF2B5EF4-FFF2-40B4-BE49-F238E27FC236}">
                <a16:creationId xmlns:a16="http://schemas.microsoft.com/office/drawing/2014/main" id="{9A305388-3EDD-428F-9929-76B2B25B5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934736" y="957219"/>
            <a:ext cx="3365244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700" dirty="0"/>
              <a:t>Helse </a:t>
            </a:r>
            <a:r>
              <a:rPr lang="en-US" sz="2700" dirty="0" err="1"/>
              <a:t>og</a:t>
            </a:r>
            <a:r>
              <a:rPr lang="en-US" sz="2700" dirty="0"/>
              <a:t> </a:t>
            </a:r>
            <a:r>
              <a:rPr lang="en-US" sz="2700" dirty="0" err="1"/>
              <a:t>miljø</a:t>
            </a:r>
            <a:endParaRPr lang="en-US" sz="2700" dirty="0"/>
          </a:p>
        </p:txBody>
      </p:sp>
      <p:pic>
        <p:nvPicPr>
          <p:cNvPr id="281" name="Picture 280">
            <a:extLst>
              <a:ext uri="{FF2B5EF4-FFF2-40B4-BE49-F238E27FC236}">
                <a16:creationId xmlns:a16="http://schemas.microsoft.com/office/drawing/2014/main" id="{E3FFB7F1-B6BA-4C8E-8057-6D4A18A85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493473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Bilde 35" descr="Et bilde som inneholder tekst, visittkort&#10;&#10;Automatisk generert beskrivelse">
            <a:extLst>
              <a:ext uri="{FF2B5EF4-FFF2-40B4-BE49-F238E27FC236}">
                <a16:creationId xmlns:a16="http://schemas.microsoft.com/office/drawing/2014/main" id="{0CFAB026-CC84-2D97-C5C5-4EE7CF9B08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t="6060" r="11754" b="21650"/>
          <a:stretch/>
        </p:blipFill>
        <p:spPr bwMode="auto">
          <a:xfrm>
            <a:off x="847521" y="1889444"/>
            <a:ext cx="3720332" cy="2493039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Plassholder for innhold 2"/>
          <p:cNvSpPr>
            <a:spLocks noGrp="1"/>
          </p:cNvSpPr>
          <p:nvPr>
            <p:ph type="body" sz="half" idx="4294967295"/>
          </p:nvPr>
        </p:nvSpPr>
        <p:spPr>
          <a:xfrm>
            <a:off x="4934736" y="2164761"/>
            <a:ext cx="3365244" cy="33015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defTabSz="914400">
              <a:lnSpc>
                <a:spcPct val="110000"/>
              </a:lnSpc>
            </a:pPr>
            <a:r>
              <a:rPr lang="en-US" b="1" dirty="0" err="1"/>
              <a:t>Miljø</a:t>
            </a:r>
            <a:r>
              <a:rPr lang="en-US" b="1" dirty="0"/>
              <a:t> </a:t>
            </a:r>
            <a:r>
              <a:rPr lang="en-US" b="1" dirty="0" err="1"/>
              <a:t>og</a:t>
            </a:r>
            <a:r>
              <a:rPr lang="en-US" b="1" dirty="0"/>
              <a:t> Helse </a:t>
            </a:r>
            <a:r>
              <a:rPr lang="en-US" b="1" dirty="0" err="1"/>
              <a:t>omfatter</a:t>
            </a:r>
            <a:r>
              <a:rPr lang="en-US" b="1" dirty="0"/>
              <a:t> alle </a:t>
            </a:r>
            <a:r>
              <a:rPr lang="en-US" b="1" dirty="0" err="1"/>
              <a:t>faktorer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 </a:t>
            </a:r>
            <a:r>
              <a:rPr lang="en-US" b="1" dirty="0" err="1"/>
              <a:t>miljøet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til</a:t>
            </a:r>
            <a:r>
              <a:rPr lang="en-US" b="1" dirty="0"/>
              <a:t> </a:t>
            </a:r>
            <a:r>
              <a:rPr lang="en-US" b="1" dirty="0" err="1"/>
              <a:t>enhver</a:t>
            </a:r>
            <a:r>
              <a:rPr lang="en-US" b="1" dirty="0"/>
              <a:t> </a:t>
            </a:r>
            <a:r>
              <a:rPr lang="en-US" b="1" dirty="0" err="1"/>
              <a:t>tid</a:t>
            </a:r>
            <a:r>
              <a:rPr lang="en-US" b="1" dirty="0"/>
              <a:t> </a:t>
            </a:r>
            <a:r>
              <a:rPr lang="en-US" b="1" dirty="0" err="1"/>
              <a:t>direkte</a:t>
            </a:r>
            <a:r>
              <a:rPr lang="en-US" b="1" dirty="0"/>
              <a:t> </a:t>
            </a:r>
            <a:r>
              <a:rPr lang="en-US" b="1" dirty="0" err="1"/>
              <a:t>eller</a:t>
            </a:r>
            <a:r>
              <a:rPr lang="en-US" b="1" dirty="0"/>
              <a:t> </a:t>
            </a:r>
            <a:r>
              <a:rPr lang="en-US" b="1" dirty="0" err="1"/>
              <a:t>indirekte</a:t>
            </a:r>
            <a:r>
              <a:rPr lang="en-US" b="1" dirty="0"/>
              <a:t> </a:t>
            </a:r>
            <a:r>
              <a:rPr lang="en-US" b="1" dirty="0" err="1"/>
              <a:t>kan</a:t>
            </a:r>
            <a:r>
              <a:rPr lang="en-US" b="1" dirty="0"/>
              <a:t> ha </a:t>
            </a:r>
            <a:r>
              <a:rPr lang="en-US" b="1" dirty="0" err="1"/>
              <a:t>innvirkning</a:t>
            </a:r>
            <a:r>
              <a:rPr lang="en-US" b="1" dirty="0"/>
              <a:t> </a:t>
            </a:r>
            <a:r>
              <a:rPr lang="en-US" b="1" dirty="0" err="1"/>
              <a:t>på</a:t>
            </a:r>
            <a:r>
              <a:rPr lang="en-US" b="1" dirty="0"/>
              <a:t> </a:t>
            </a:r>
            <a:r>
              <a:rPr lang="en-US" b="1" dirty="0" err="1"/>
              <a:t>helsen</a:t>
            </a:r>
            <a:r>
              <a:rPr lang="en-US" b="1" dirty="0"/>
              <a:t> –</a:t>
            </a:r>
          </a:p>
          <a:p>
            <a:pPr marL="285750" lvl="1" defTabSz="914400">
              <a:lnSpc>
                <a:spcPct val="110000"/>
              </a:lnSpc>
            </a:pPr>
            <a:r>
              <a:rPr lang="en-US" dirty="0" err="1"/>
              <a:t>Biologiske</a:t>
            </a:r>
            <a:r>
              <a:rPr lang="en-US" dirty="0"/>
              <a:t>,</a:t>
            </a:r>
          </a:p>
          <a:p>
            <a:pPr marL="285750" lvl="1" defTabSz="914400">
              <a:lnSpc>
                <a:spcPct val="110000"/>
              </a:lnSpc>
            </a:pPr>
            <a:r>
              <a:rPr lang="en-US" dirty="0" err="1"/>
              <a:t>Kjemiske</a:t>
            </a:r>
            <a:r>
              <a:rPr lang="en-US" dirty="0"/>
              <a:t>, </a:t>
            </a:r>
          </a:p>
          <a:p>
            <a:pPr marL="285750" lvl="1" defTabSz="914400">
              <a:lnSpc>
                <a:spcPct val="110000"/>
              </a:lnSpc>
            </a:pPr>
            <a:r>
              <a:rPr lang="en-US" dirty="0" err="1"/>
              <a:t>Fysiske</a:t>
            </a:r>
            <a:r>
              <a:rPr lang="en-US" dirty="0"/>
              <a:t> </a:t>
            </a:r>
          </a:p>
          <a:p>
            <a:pPr marL="285750" lvl="1" defTabSz="914400">
              <a:lnSpc>
                <a:spcPct val="110000"/>
              </a:lnSpc>
            </a:pPr>
            <a:r>
              <a:rPr lang="en-US" dirty="0" err="1"/>
              <a:t>Sosiale</a:t>
            </a:r>
            <a:r>
              <a:rPr lang="en-US" dirty="0"/>
              <a:t> </a:t>
            </a:r>
            <a:r>
              <a:rPr lang="en-US" dirty="0" err="1"/>
              <a:t>miljøfaktorer</a:t>
            </a:r>
            <a:endParaRPr lang="en-US" dirty="0"/>
          </a:p>
        </p:txBody>
      </p:sp>
      <p:pic>
        <p:nvPicPr>
          <p:cNvPr id="283" name="Picture 282">
            <a:extLst>
              <a:ext uri="{FF2B5EF4-FFF2-40B4-BE49-F238E27FC236}">
                <a16:creationId xmlns:a16="http://schemas.microsoft.com/office/drawing/2014/main" id="{C7060F49-53A3-4601-BA9A-617F15EAC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285" name="Straight Connector 284">
            <a:extLst>
              <a:ext uri="{FF2B5EF4-FFF2-40B4-BE49-F238E27FC236}">
                <a16:creationId xmlns:a16="http://schemas.microsoft.com/office/drawing/2014/main" id="{380122F5-DBF9-45E5-B46A-499C6E912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AC652C8-893B-A0B1-59F4-088DB1591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8FF4FE-8053-E732-DC7F-D5E093501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Miljørettet helsevern – hjemlet i Folkehelseloven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B00263-F3BF-124F-C0B0-F9902BDB5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sp>
        <p:nvSpPr>
          <p:cNvPr id="5" name="AutoShape 2" descr="Bilderesultat for tatovering">
            <a:extLst>
              <a:ext uri="{FF2B5EF4-FFF2-40B4-BE49-F238E27FC236}">
                <a16:creationId xmlns:a16="http://schemas.microsoft.com/office/drawing/2014/main" id="{0B9BA784-3010-0EC7-9729-D9DAC1CB63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052" name="Picture 4" descr="SOMMERFUGL TATOVERING OG DERES BETYDNING - Attitude Tattoo Studio">
            <a:extLst>
              <a:ext uri="{FF2B5EF4-FFF2-40B4-BE49-F238E27FC236}">
                <a16:creationId xmlns:a16="http://schemas.microsoft.com/office/drawing/2014/main" id="{669E37BB-7FBB-BA19-8D97-CC723C0459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28" y="1880739"/>
            <a:ext cx="2279515" cy="249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ane">
            <a:extLst>
              <a:ext uri="{FF2B5EF4-FFF2-40B4-BE49-F238E27FC236}">
                <a16:creationId xmlns:a16="http://schemas.microsoft.com/office/drawing/2014/main" id="{A2CAD96F-6D02-6295-CEEF-57B888B8E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7FD0DDE3-28BA-27E5-1E0D-26134D5EF5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363" y="1895627"/>
            <a:ext cx="2999596" cy="1685773"/>
          </a:xfrm>
          <a:prstGeom prst="rect">
            <a:avLst/>
          </a:prstGeom>
        </p:spPr>
      </p:pic>
      <p:pic>
        <p:nvPicPr>
          <p:cNvPr id="2064" name="Picture 16" descr="10 Tips for Legionella Awareness &amp; prevention - GWG">
            <a:extLst>
              <a:ext uri="{FF2B5EF4-FFF2-40B4-BE49-F238E27FC236}">
                <a16:creationId xmlns:a16="http://schemas.microsoft.com/office/drawing/2014/main" id="{14CB38EF-88AC-FD4D-74DA-4AB79DE0B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744" y="1510952"/>
            <a:ext cx="2564904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F3AA82B-322C-9FAF-B2A5-7044D7CF08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9495" y="3789040"/>
            <a:ext cx="2564904" cy="1856633"/>
          </a:xfrm>
          <a:prstGeom prst="rect">
            <a:avLst/>
          </a:prstGeom>
        </p:spPr>
      </p:pic>
      <p:pic>
        <p:nvPicPr>
          <p:cNvPr id="2068" name="Picture 20" descr="Mer penger til barnehagene i Indre Østfold, Marker og Skiptvet - Indre24">
            <a:extLst>
              <a:ext uri="{FF2B5EF4-FFF2-40B4-BE49-F238E27FC236}">
                <a16:creationId xmlns:a16="http://schemas.microsoft.com/office/drawing/2014/main" id="{5525C4C1-65DA-6A33-9183-75B7EA6A1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343" y="4019550"/>
            <a:ext cx="28765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Luftforurensning – Wikipedia">
            <a:extLst>
              <a:ext uri="{FF2B5EF4-FFF2-40B4-BE49-F238E27FC236}">
                <a16:creationId xmlns:a16="http://schemas.microsoft.com/office/drawing/2014/main" id="{CDF53215-33E6-3068-7525-F7E01EF8C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70" y="3914381"/>
            <a:ext cx="2428875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4360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65513E21-21B0-48DB-8CF1-35E43B33A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9" descr="Stetoskop">
            <a:extLst>
              <a:ext uri="{FF2B5EF4-FFF2-40B4-BE49-F238E27FC236}">
                <a16:creationId xmlns:a16="http://schemas.microsoft.com/office/drawing/2014/main" id="{FA0A9A78-57B9-4AAB-8930-BBE95864F4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11002" r="-1" b="-1"/>
          <a:stretch>
            <a:fillRect/>
          </a:stretch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2397884E-E4C6-48E9-ABB8-125F55853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2477" y="992221"/>
            <a:ext cx="4685481" cy="4873558"/>
          </a:xfrm>
        </p:spPr>
        <p:txBody>
          <a:bodyPr anchor="ctr">
            <a:normAutofit/>
          </a:bodyPr>
          <a:lstStyle/>
          <a:p>
            <a:r>
              <a:rPr lang="nb-NO" sz="4200"/>
              <a:t>Helse – og omsorgstjeneste</a:t>
            </a:r>
            <a:br>
              <a:rPr lang="nb-NO" sz="4200"/>
            </a:br>
            <a:r>
              <a:rPr lang="nb-NO" sz="4200"/>
              <a:t>loven (2012)</a:t>
            </a:r>
            <a:br>
              <a:rPr lang="nb-NO" sz="4200"/>
            </a:br>
            <a:br>
              <a:rPr lang="nb-NO" sz="4200"/>
            </a:br>
            <a:r>
              <a:rPr lang="en-US" sz="4200"/>
              <a:t>Kommunale tjenester og forvaltning </a:t>
            </a:r>
            <a:br>
              <a:rPr lang="en-US" sz="4200"/>
            </a:br>
            <a:endParaRPr lang="nb-NO" sz="4200"/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4686729D-B6CF-44DD-8ED0-C9E6403BC8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042" y="996610"/>
            <a:ext cx="2522925" cy="4864780"/>
          </a:xfrm>
        </p:spPr>
        <p:txBody>
          <a:bodyPr anchor="ctr">
            <a:normAutofit/>
          </a:bodyPr>
          <a:lstStyle/>
          <a:p>
            <a:pPr algn="r"/>
            <a:r>
              <a:rPr lang="nb-NO" sz="1700"/>
              <a:t>Lovverket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9A063B9-609F-4738-BCDC-6E6E67C7F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223BE4F-A194-46DA-27B9-FBDB189D4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2395822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4" name="Rectangle 123">
            <a:extLst>
              <a:ext uri="{FF2B5EF4-FFF2-40B4-BE49-F238E27FC236}">
                <a16:creationId xmlns:a16="http://schemas.microsoft.com/office/drawing/2014/main" id="{C014BF94-4DFC-4A65-99BF-76277891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255C7B1-10DA-4D61-B560-5E1F081B3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EEA8467-AF66-4923-BB51-A08DF9A2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771" y="948706"/>
            <a:ext cx="3380780" cy="1049235"/>
          </a:xfrm>
        </p:spPr>
        <p:txBody>
          <a:bodyPr>
            <a:normAutofit/>
          </a:bodyPr>
          <a:lstStyle/>
          <a:p>
            <a:r>
              <a:rPr lang="nb-NO"/>
              <a:t>Kommunens ansvar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764742D-3D0D-2280-768E-62AFCA3B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0772" y="329309"/>
            <a:ext cx="2644892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128" name="Picture 127">
            <a:extLst>
              <a:ext uri="{FF2B5EF4-FFF2-40B4-BE49-F238E27FC236}">
                <a16:creationId xmlns:a16="http://schemas.microsoft.com/office/drawing/2014/main" id="{88C29B8B-A62C-43CE-92FF-12EAA1D0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84409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DE48D4-3436-4250-ADE9-185D78FDF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772" y="2167151"/>
            <a:ext cx="3377300" cy="329919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nb-NO" sz="1300" b="0" i="0">
                <a:effectLst/>
                <a:latin typeface="Lato" panose="020F0502020204030203" pitchFamily="34" charset="0"/>
              </a:rPr>
              <a:t>Kommunens ansvar </a:t>
            </a:r>
            <a:r>
              <a:rPr lang="nb-NO" sz="1300" b="1" i="0">
                <a:effectLst/>
                <a:latin typeface="Lato" panose="020F0502020204030203" pitchFamily="34" charset="0"/>
              </a:rPr>
              <a:t>omfatter alle </a:t>
            </a:r>
            <a:r>
              <a:rPr lang="nb-NO" sz="1300" b="0" i="0">
                <a:effectLst/>
                <a:latin typeface="Lato" panose="020F0502020204030203" pitchFamily="34" charset="0"/>
              </a:rPr>
              <a:t>pasient- og brukergrupper, herunder personer med somatisk eller psykisk sykdom, skade eller lidelse, rusmiddelproblem, sosiale problemer eller nedsatt funksjonsevne.</a:t>
            </a:r>
          </a:p>
          <a:p>
            <a:pPr>
              <a:lnSpc>
                <a:spcPct val="110000"/>
              </a:lnSpc>
            </a:pPr>
            <a:endParaRPr lang="nb-NO" sz="1300" b="0" i="0">
              <a:effectLst/>
              <a:latin typeface="Lato" panose="020F0502020204030203" pitchFamily="34" charset="0"/>
            </a:endParaRPr>
          </a:p>
          <a:p>
            <a:pPr>
              <a:lnSpc>
                <a:spcPct val="110000"/>
              </a:lnSpc>
            </a:pPr>
            <a:r>
              <a:rPr lang="nb-NO" sz="1300" b="0" i="0">
                <a:effectLst/>
                <a:latin typeface="Lato" panose="020F0502020204030203" pitchFamily="34" charset="0"/>
              </a:rPr>
              <a:t>Kommunens helse- og omsorgstjeneste omfatter offentlig organiserte helse- og omsorgstjenester som ikke hører under stat eller fylkeskommune (§ 3-1).</a:t>
            </a:r>
          </a:p>
          <a:p>
            <a:pPr>
              <a:lnSpc>
                <a:spcPct val="110000"/>
              </a:lnSpc>
            </a:pPr>
            <a:endParaRPr lang="nb-NO" sz="1300"/>
          </a:p>
        </p:txBody>
      </p:sp>
      <p:pic>
        <p:nvPicPr>
          <p:cNvPr id="7" name="Picture 6" descr="To personer som holder hverandres hender">
            <a:extLst>
              <a:ext uri="{FF2B5EF4-FFF2-40B4-BE49-F238E27FC236}">
                <a16:creationId xmlns:a16="http://schemas.microsoft.com/office/drawing/2014/main" id="{11E669AC-0972-FE82-17C0-4983E04180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54" r="25656" b="1"/>
          <a:stretch>
            <a:fillRect/>
          </a:stretch>
        </p:blipFill>
        <p:spPr>
          <a:xfrm>
            <a:off x="4570808" y="918340"/>
            <a:ext cx="3720331" cy="4435248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F873EA42-E9E9-4806-A9F6-1718BE38B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A99D5523-0BC8-4D5A-871C-69C0725E7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098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28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0">
            <a:extLst>
              <a:ext uri="{FF2B5EF4-FFF2-40B4-BE49-F238E27FC236}">
                <a16:creationId xmlns:a16="http://schemas.microsoft.com/office/drawing/2014/main" id="{A9CC600D-86F3-4B9A-AD13-3908AD1ED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8"/>
            <a:ext cx="9144000" cy="638923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41" name="Tittel 40">
            <a:extLst>
              <a:ext uri="{FF2B5EF4-FFF2-40B4-BE49-F238E27FC236}">
                <a16:creationId xmlns:a16="http://schemas.microsoft.com/office/drawing/2014/main" id="{1223B0D1-0257-7426-B62A-26CC6E88B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470" y="1600199"/>
            <a:ext cx="2378574" cy="4297680"/>
          </a:xfrm>
        </p:spPr>
        <p:txBody>
          <a:bodyPr anchor="ctr">
            <a:normAutofit/>
          </a:bodyPr>
          <a:lstStyle/>
          <a:p>
            <a:r>
              <a:rPr lang="nb-NO" sz="2000" b="1" kern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§ 3-2.</a:t>
            </a:r>
            <a:r>
              <a:rPr lang="nb-NO" sz="2000" b="1" i="1" kern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Kommunens ansvar for helse- og omsorgstjenester</a:t>
            </a:r>
            <a:br>
              <a:rPr lang="nb-NO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b-NO" sz="2000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F1A21720-0CF0-CCCC-EA76-87C3FC5C8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32477" y="540921"/>
            <a:ext cx="3730436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137" name="Picture 132">
            <a:extLst>
              <a:ext uri="{FF2B5EF4-FFF2-40B4-BE49-F238E27FC236}">
                <a16:creationId xmlns:a16="http://schemas.microsoft.com/office/drawing/2014/main" id="{3F661271-B15B-4043-B708-1BD7F1D2C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1" t="10889" r="38495" b="30830"/>
          <a:stretch/>
        </p:blipFill>
        <p:spPr>
          <a:xfrm rot="5400000">
            <a:off x="1346318" y="3700029"/>
            <a:ext cx="4288809" cy="106893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Plassholder for innhold 64">
            <a:extLst>
              <a:ext uri="{FF2B5EF4-FFF2-40B4-BE49-F238E27FC236}">
                <a16:creationId xmlns:a16="http://schemas.microsoft.com/office/drawing/2014/main" id="{FD090324-4514-85B6-BAFA-E8DFFB1D8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477" y="1600199"/>
            <a:ext cx="4558663" cy="4297680"/>
          </a:xfrm>
        </p:spPr>
        <p:txBody>
          <a:bodyPr anchor="ctr">
            <a:normAutofit/>
          </a:bodyPr>
          <a:lstStyle/>
          <a:p>
            <a:r>
              <a:rPr lang="nb-NO" b="0" i="0">
                <a:effectLst/>
                <a:latin typeface="Google Sans"/>
              </a:rPr>
              <a:t>Helse- og omsorgstjenesteloven er en norsk lov om helse- og omsorgstjenester. Loven er en </a:t>
            </a:r>
            <a:r>
              <a:rPr lang="nb-NO" b="1" i="0">
                <a:effectLst/>
                <a:latin typeface="Google Sans"/>
              </a:rPr>
              <a:t>pliktlov</a:t>
            </a:r>
            <a:r>
              <a:rPr lang="nb-NO" b="0" i="0">
                <a:effectLst/>
                <a:latin typeface="Google Sans"/>
              </a:rPr>
              <a:t> som pålegger kommunene å tilby innbyggerne bestemte helse- og omsorgstjenester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9971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9CC600D-86F3-4B9A-AD13-3908AD1ED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8"/>
            <a:ext cx="9144000" cy="638923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51CEBE3-A4FA-0279-910F-B225384CE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470" y="1600199"/>
            <a:ext cx="2378574" cy="4297680"/>
          </a:xfrm>
        </p:spPr>
        <p:txBody>
          <a:bodyPr anchor="ctr">
            <a:normAutofit/>
          </a:bodyPr>
          <a:lstStyle/>
          <a:p>
            <a:r>
              <a:rPr lang="nb-NO" sz="3000" dirty="0"/>
              <a:t>Overordnet mål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1D69FA3-A156-5D90-BD34-AE21CF877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32477" y="540921"/>
            <a:ext cx="3730436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3F661271-B15B-4043-B708-1BD7F1D2C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1" t="10889" r="38495" b="30830"/>
          <a:stretch/>
        </p:blipFill>
        <p:spPr>
          <a:xfrm rot="5400000">
            <a:off x="1346318" y="3700029"/>
            <a:ext cx="4288809" cy="10689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1EC337E4-E936-2727-47D6-82BC70E8FC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732477" y="1600199"/>
            <a:ext cx="4558663" cy="429768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68241" rIns="0" bIns="92046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b="0" i="0" u="none" strike="noStrike" cap="none" normalizeH="0" baseline="0">
                <a:ln>
                  <a:noFill/>
                </a:ln>
                <a:effectLst/>
                <a:latin typeface="Google Sans"/>
              </a:rPr>
              <a:t>Sikre at innbyggerne får god og tilgjengelig hjelp når de trenger det hele livet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nb-NO" altLang="nb-NO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5630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9CC600D-86F3-4B9A-AD13-3908AD1ED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8"/>
            <a:ext cx="9144000" cy="638923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9B5279A-4AAF-1DF9-D1D8-8AAC5F735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470" y="1600199"/>
            <a:ext cx="2378574" cy="4297680"/>
          </a:xfrm>
        </p:spPr>
        <p:txBody>
          <a:bodyPr anchor="ctr">
            <a:normAutofit/>
          </a:bodyPr>
          <a:lstStyle/>
          <a:p>
            <a:r>
              <a:rPr lang="nb-NO" sz="2700"/>
              <a:t>Lovens kjerneformål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46721049-4007-2981-6735-2A575D4FA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32477" y="540921"/>
            <a:ext cx="3730436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F661271-B15B-4043-B708-1BD7F1D2C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1" t="10889" r="38495" b="30830"/>
          <a:stretch/>
        </p:blipFill>
        <p:spPr>
          <a:xfrm rot="5400000">
            <a:off x="1346318" y="3700029"/>
            <a:ext cx="4288809" cy="10689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08519A8C-BF96-30F1-8672-B3E84DF507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732477" y="1600199"/>
            <a:ext cx="4558663" cy="429768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0" tIns="68241" rIns="0" bIns="92046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nb-NO" altLang="nb-NO" sz="1400" b="1" i="0" u="none" strike="noStrike" cap="none" normalizeH="0" baseline="0">
                <a:ln>
                  <a:noFill/>
                </a:ln>
                <a:effectLst/>
                <a:latin typeface="+mj-lt"/>
              </a:rPr>
              <a:t>Kjerneformål:</a:t>
            </a:r>
            <a:endParaRPr kumimoji="0" lang="nb-NO" altLang="nb-NO" sz="1400" b="0" i="0" u="none" strike="noStrike" cap="none" normalizeH="0" baseline="0">
              <a:ln>
                <a:noFill/>
              </a:ln>
              <a:effectLst/>
              <a:latin typeface="+mj-lt"/>
            </a:endParaRPr>
          </a:p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400" b="1" i="0" u="none" strike="noStrike" cap="none" normalizeH="0" baseline="0">
                <a:ln>
                  <a:noFill/>
                </a:ln>
                <a:effectLst/>
                <a:latin typeface="+mj-lt"/>
              </a:rPr>
              <a:t>Forebygging og mestring:</a:t>
            </a:r>
            <a:r>
              <a:rPr kumimoji="0" lang="nb-NO" altLang="nb-NO" sz="1400" b="0" i="0" u="none" strike="noStrike" cap="none" normalizeH="0" baseline="0">
                <a:ln>
                  <a:noFill/>
                </a:ln>
                <a:effectLst/>
                <a:latin typeface="+mj-lt"/>
              </a:rPr>
              <a:t> Bidra til å forebygge sykdom, skade og lidelser, samt tilrettelegge for at folk kan mestre nedsatt funksjonsevne.</a:t>
            </a:r>
          </a:p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400" b="1" i="0" u="none" strike="noStrike" cap="none" normalizeH="0" baseline="0">
                <a:ln>
                  <a:noFill/>
                </a:ln>
                <a:effectLst/>
                <a:latin typeface="+mj-lt"/>
              </a:rPr>
              <a:t>Likeverd og likeverd:</a:t>
            </a:r>
            <a:r>
              <a:rPr kumimoji="0" lang="nb-NO" altLang="nb-NO" sz="1400" b="0" i="0" u="none" strike="noStrike" cap="none" normalizeH="0" baseline="0">
                <a:ln>
                  <a:noFill/>
                </a:ln>
                <a:effectLst/>
                <a:latin typeface="+mj-lt"/>
              </a:rPr>
              <a:t> Fremme sosial trygghet, likeverd og likestilling, og sikre at alle får tilgang til nødvendige tjenester.</a:t>
            </a:r>
          </a:p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400" b="1" i="0" u="none" strike="noStrike" cap="none" normalizeH="0" baseline="0">
                <a:ln>
                  <a:noFill/>
                </a:ln>
                <a:effectLst/>
                <a:latin typeface="+mj-lt"/>
              </a:rPr>
              <a:t>Selvstendighet og livskvalitet:</a:t>
            </a:r>
            <a:r>
              <a:rPr kumimoji="0" lang="nb-NO" altLang="nb-NO" sz="1400" b="0" i="0" u="none" strike="noStrike" cap="none" normalizeH="0" baseline="0">
                <a:ln>
                  <a:noFill/>
                </a:ln>
                <a:effectLst/>
                <a:latin typeface="+mj-lt"/>
              </a:rPr>
              <a:t> Sikre at folk kan bo selvstendig, leve aktive liv og delta i samfunnet.</a:t>
            </a:r>
          </a:p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400" b="1" i="0" u="none" strike="noStrike" cap="none" normalizeH="0" baseline="0">
                <a:ln>
                  <a:noFill/>
                </a:ln>
                <a:effectLst/>
                <a:latin typeface="+mj-lt"/>
              </a:rPr>
              <a:t>Kvalitet og forsvarlighet:</a:t>
            </a:r>
            <a:r>
              <a:rPr kumimoji="0" lang="nb-NO" altLang="nb-NO" sz="1400" b="0" i="0" u="none" strike="noStrike" cap="none" normalizeH="0" baseline="0">
                <a:ln>
                  <a:noFill/>
                </a:ln>
                <a:effectLst/>
                <a:latin typeface="+mj-lt"/>
              </a:rPr>
              <a:t> Stille krav til kvaliteten og forsvarligheten i tjenestetilbudet.</a:t>
            </a:r>
          </a:p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400" b="1" i="0" u="none" strike="noStrike" cap="none" normalizeH="0" baseline="0">
                <a:ln>
                  <a:noFill/>
                </a:ln>
                <a:effectLst/>
                <a:latin typeface="+mj-lt"/>
              </a:rPr>
              <a:t>Respekt og verdighet:</a:t>
            </a:r>
            <a:r>
              <a:rPr kumimoji="0" lang="nb-NO" altLang="nb-NO" sz="1400" b="0" i="0" u="none" strike="noStrike" cap="none" normalizeH="0" baseline="0">
                <a:ln>
                  <a:noFill/>
                </a:ln>
                <a:effectLst/>
                <a:latin typeface="+mj-lt"/>
              </a:rPr>
              <a:t> Ivareta den enkeltes liv, integritet, menneskeverd og respekt for brukeren. </a:t>
            </a:r>
          </a:p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nb-NO" altLang="nb-NO" sz="1400" b="0" i="0" u="none" strike="noStrike" cap="none" normalizeH="0" baseline="0">
              <a:ln>
                <a:noFill/>
              </a:ln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3678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79305C-7E75-455D-82EF-94608FFAC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>
            <a:normAutofit/>
          </a:bodyPr>
          <a:lstStyle/>
          <a:p>
            <a:r>
              <a:rPr lang="nb-NO" sz="2200" b="0" i="0">
                <a:effectLst/>
                <a:latin typeface="Lato" panose="020F0502020204030203" pitchFamily="34" charset="0"/>
              </a:rPr>
              <a:t>Helsefremmende og forebyggende tjenester, herunder:</a:t>
            </a:r>
            <a:br>
              <a:rPr lang="nb-NO" sz="2200" b="0" i="0">
                <a:effectLst/>
                <a:latin typeface="Lato" panose="020F0502020204030203" pitchFamily="34" charset="0"/>
              </a:rPr>
            </a:br>
            <a:endParaRPr lang="nb-NO" sz="220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4E4C85A-D03A-8D77-FFA3-53DFC3F00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7702" y="329307"/>
            <a:ext cx="4454127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graphicFrame>
        <p:nvGraphicFramePr>
          <p:cNvPr id="82" name="Plassholder for innhold 2">
            <a:extLst>
              <a:ext uri="{FF2B5EF4-FFF2-40B4-BE49-F238E27FC236}">
                <a16:creationId xmlns:a16="http://schemas.microsoft.com/office/drawing/2014/main" id="{2F4E19D6-D787-4C11-4AE0-B7E0625919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2110230"/>
              </p:ext>
            </p:extLst>
          </p:nvPr>
        </p:nvGraphicFramePr>
        <p:xfrm>
          <a:off x="847725" y="2502076"/>
          <a:ext cx="7202091" cy="2963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247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CB1DE69F-569C-4A49-8E50-4093C135A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0B488F5-9CE4-4346-B22F-600286ED4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F76596F-57DF-4A0C-96D9-046DC3B3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62">
            <a:extLst>
              <a:ext uri="{FF2B5EF4-FFF2-40B4-BE49-F238E27FC236}">
                <a16:creationId xmlns:a16="http://schemas.microsoft.com/office/drawing/2014/main" id="{38DB3A91-B9E8-4451-ACED-026398635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65" name="Rectangle 64">
            <a:extLst>
              <a:ext uri="{FF2B5EF4-FFF2-40B4-BE49-F238E27FC236}">
                <a16:creationId xmlns:a16="http://schemas.microsoft.com/office/drawing/2014/main" id="{7FEE97DD-2CB6-41D4-9F34-E64E3274D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A305388-3EDD-428F-9929-76B2B25B5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60EC2605-B6D4-0915-4513-4E03641ED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736" y="957219"/>
            <a:ext cx="3365244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1000"/>
              <a:t>Helsestasjon – vår viktigste forebyggende arena</a:t>
            </a:r>
            <a:br>
              <a:rPr lang="en-US" sz="1000"/>
            </a:br>
            <a:br>
              <a:rPr lang="en-US" sz="1000"/>
            </a:br>
            <a:r>
              <a:rPr lang="en-US" sz="1000">
                <a:hlinkClick r:id="rId4"/>
              </a:rPr>
              <a:t>Helsestasjon, skolehelsetjeneste og helsestasjon for ungdom - Helsedirektoratet</a:t>
            </a:r>
            <a:endParaRPr lang="en-US" sz="1000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BBC8F2E1-7565-A297-CC0C-493CE91FB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34735" y="329309"/>
            <a:ext cx="2635739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/>
              <a:t>LIS 1 kurs Høst 26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E3FFB7F1-B6BA-4C8E-8057-6D4A18A85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493473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Bilde 10" descr="Et bilde som inneholder tre, utendørs&#10;&#10;Automatisk generert beskrivelse">
            <a:extLst>
              <a:ext uri="{FF2B5EF4-FFF2-40B4-BE49-F238E27FC236}">
                <a16:creationId xmlns:a16="http://schemas.microsoft.com/office/drawing/2014/main" id="{6F8D2DEC-318B-D2C4-8746-10C159FBFA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1" r="-4" b="13796"/>
          <a:stretch>
            <a:fillRect/>
          </a:stretch>
        </p:blipFill>
        <p:spPr>
          <a:xfrm rot="5400000">
            <a:off x="377306" y="1870564"/>
            <a:ext cx="4660762" cy="2530800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1B5014D3-BC94-4125-F0D0-2C07F3DBFA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34736" y="2164761"/>
            <a:ext cx="3365244" cy="33015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51448" indent="-228600" defTabSz="914400">
              <a:lnSpc>
                <a:spcPct val="110000"/>
              </a:lnSpc>
              <a:spcBef>
                <a:spcPts val="530"/>
              </a:spcBef>
              <a:spcAft>
                <a:spcPts val="318"/>
              </a:spcAft>
              <a:buFont typeface="Arial" panose="020B0604020202020204" pitchFamily="34" charset="0"/>
              <a:buChar char="•"/>
            </a:pPr>
            <a:r>
              <a:rPr lang="en-US" sz="1100" dirty="0"/>
              <a:t>Gratis </a:t>
            </a:r>
          </a:p>
          <a:p>
            <a:pPr marL="151448" indent="-228600" defTabSz="914400">
              <a:lnSpc>
                <a:spcPct val="110000"/>
              </a:lnSpc>
              <a:spcBef>
                <a:spcPts val="530"/>
              </a:spcBef>
              <a:spcAft>
                <a:spcPts val="318"/>
              </a:spcAft>
              <a:buFont typeface="Arial" panose="020B0604020202020204" pitchFamily="34" charset="0"/>
              <a:buChar char="•"/>
            </a:pPr>
            <a:r>
              <a:rPr lang="en-US" sz="1100" cap="none" dirty="0" err="1"/>
              <a:t>Helsestasjon</a:t>
            </a:r>
            <a:r>
              <a:rPr lang="en-US" sz="1100" cap="none" dirty="0"/>
              <a:t> er et </a:t>
            </a:r>
            <a:r>
              <a:rPr lang="en-US" sz="1100" cap="none" dirty="0" err="1"/>
              <a:t>lavterskel</a:t>
            </a:r>
            <a:r>
              <a:rPr lang="en-US" sz="1100" cap="none" dirty="0"/>
              <a:t> </a:t>
            </a:r>
            <a:r>
              <a:rPr lang="en-US" sz="1100" cap="none" dirty="0" err="1"/>
              <a:t>tilbud</a:t>
            </a:r>
            <a:r>
              <a:rPr lang="en-US" sz="1100" cap="none" dirty="0"/>
              <a:t> </a:t>
            </a:r>
            <a:r>
              <a:rPr lang="en-US" sz="1100" b="1" cap="none" dirty="0" err="1"/>
              <a:t>til</a:t>
            </a:r>
            <a:r>
              <a:rPr lang="en-US" sz="1100" b="1" cap="none" dirty="0"/>
              <a:t> alle</a:t>
            </a:r>
          </a:p>
          <a:p>
            <a:pPr marL="151448" indent="-228600" defTabSz="914400">
              <a:lnSpc>
                <a:spcPct val="110000"/>
              </a:lnSpc>
              <a:spcBef>
                <a:spcPts val="530"/>
              </a:spcBef>
              <a:spcAft>
                <a:spcPts val="318"/>
              </a:spcAft>
              <a:buFont typeface="Arial" panose="020B0604020202020204" pitchFamily="34" charset="0"/>
              <a:buChar char="•"/>
            </a:pPr>
            <a:r>
              <a:rPr lang="en-US" sz="1100" cap="none" dirty="0" err="1"/>
              <a:t>Åpent</a:t>
            </a:r>
            <a:r>
              <a:rPr lang="en-US" sz="1100" cap="none" dirty="0"/>
              <a:t> for alle </a:t>
            </a:r>
            <a:r>
              <a:rPr lang="en-US" sz="1100" cap="none" dirty="0" err="1"/>
              <a:t>som</a:t>
            </a:r>
            <a:r>
              <a:rPr lang="en-US" sz="1100" cap="none" dirty="0"/>
              <a:t> </a:t>
            </a:r>
            <a:r>
              <a:rPr lang="en-US" sz="1100" cap="none" dirty="0" err="1"/>
              <a:t>bor</a:t>
            </a:r>
            <a:r>
              <a:rPr lang="en-US" sz="1100" cap="none" dirty="0"/>
              <a:t> </a:t>
            </a:r>
            <a:r>
              <a:rPr lang="en-US" sz="1100" cap="none" dirty="0" err="1"/>
              <a:t>eller</a:t>
            </a:r>
            <a:r>
              <a:rPr lang="en-US" sz="1100" cap="none" dirty="0"/>
              <a:t> </a:t>
            </a:r>
            <a:r>
              <a:rPr lang="en-US" sz="1100" cap="none" dirty="0" err="1"/>
              <a:t>oppholder</a:t>
            </a:r>
            <a:r>
              <a:rPr lang="en-US" sz="1100" cap="none" dirty="0"/>
              <a:t> seg </a:t>
            </a:r>
            <a:r>
              <a:rPr lang="en-US" sz="1100" cap="none" dirty="0" err="1"/>
              <a:t>i</a:t>
            </a:r>
            <a:r>
              <a:rPr lang="en-US" sz="1100" cap="none" dirty="0"/>
              <a:t> </a:t>
            </a:r>
            <a:r>
              <a:rPr lang="en-US" sz="1100" cap="none" dirty="0" err="1"/>
              <a:t>kommunen</a:t>
            </a:r>
            <a:r>
              <a:rPr lang="en-US" sz="1100" cap="none" dirty="0"/>
              <a:t>/</a:t>
            </a:r>
            <a:r>
              <a:rPr lang="en-US" sz="1100" cap="none" dirty="0" err="1"/>
              <a:t>landet</a:t>
            </a:r>
            <a:endParaRPr lang="en-US" sz="1100" cap="none" dirty="0"/>
          </a:p>
          <a:p>
            <a:pPr marL="151448" indent="-228600" defTabSz="914400">
              <a:lnSpc>
                <a:spcPct val="110000"/>
              </a:lnSpc>
              <a:spcBef>
                <a:spcPts val="530"/>
              </a:spcBef>
              <a:spcAft>
                <a:spcPts val="318"/>
              </a:spcAft>
              <a:buFont typeface="Arial" panose="020B0604020202020204" pitchFamily="34" charset="0"/>
              <a:buChar char="•"/>
            </a:pPr>
            <a:r>
              <a:rPr lang="en-US" sz="1100" cap="none" dirty="0"/>
              <a:t>Starter </a:t>
            </a:r>
            <a:r>
              <a:rPr lang="en-US" sz="1100" cap="none" dirty="0" err="1"/>
              <a:t>før</a:t>
            </a:r>
            <a:r>
              <a:rPr lang="en-US" sz="1100" cap="none" dirty="0"/>
              <a:t> </a:t>
            </a:r>
            <a:r>
              <a:rPr lang="en-US" sz="1100" cap="none" dirty="0" err="1"/>
              <a:t>fødselen</a:t>
            </a:r>
            <a:r>
              <a:rPr lang="en-US" sz="1100" cap="none" dirty="0"/>
              <a:t> med </a:t>
            </a:r>
            <a:r>
              <a:rPr lang="en-US" sz="1100" cap="none" dirty="0" err="1"/>
              <a:t>oppfølging</a:t>
            </a:r>
            <a:r>
              <a:rPr lang="en-US" sz="1100" cap="none" dirty="0"/>
              <a:t> </a:t>
            </a:r>
            <a:r>
              <a:rPr lang="en-US" sz="1100" cap="none" dirty="0" err="1"/>
              <a:t>i</a:t>
            </a:r>
            <a:r>
              <a:rPr lang="en-US" sz="1100" cap="none" dirty="0"/>
              <a:t> </a:t>
            </a:r>
            <a:r>
              <a:rPr lang="en-US" sz="1100" cap="none" dirty="0" err="1"/>
              <a:t>svangerskapet</a:t>
            </a:r>
            <a:r>
              <a:rPr lang="en-US" sz="1100" cap="none" dirty="0"/>
              <a:t>, med </a:t>
            </a:r>
            <a:r>
              <a:rPr lang="en-US" sz="1100" cap="none" dirty="0" err="1"/>
              <a:t>svangerskapskontroller</a:t>
            </a:r>
            <a:r>
              <a:rPr lang="en-US" sz="1100" cap="none" dirty="0"/>
              <a:t> hos </a:t>
            </a:r>
            <a:r>
              <a:rPr lang="en-US" sz="1100" cap="none" dirty="0" err="1"/>
              <a:t>jordmor</a:t>
            </a:r>
            <a:r>
              <a:rPr lang="en-US" sz="1100" cap="none" dirty="0"/>
              <a:t> </a:t>
            </a:r>
            <a:r>
              <a:rPr lang="en-US" sz="1100" cap="none" dirty="0" err="1"/>
              <a:t>på</a:t>
            </a:r>
            <a:r>
              <a:rPr lang="en-US" sz="1100" cap="none" dirty="0"/>
              <a:t> </a:t>
            </a:r>
            <a:r>
              <a:rPr lang="en-US" sz="1100" cap="none" dirty="0" err="1"/>
              <a:t>helsestasjonen</a:t>
            </a:r>
            <a:endParaRPr lang="en-US" sz="1100" cap="none" dirty="0"/>
          </a:p>
          <a:p>
            <a:pPr marL="151448" indent="-228600" defTabSz="914400">
              <a:lnSpc>
                <a:spcPct val="110000"/>
              </a:lnSpc>
              <a:spcBef>
                <a:spcPts val="530"/>
              </a:spcBef>
              <a:spcAft>
                <a:spcPts val="318"/>
              </a:spcAft>
              <a:buFont typeface="Arial" panose="020B0604020202020204" pitchFamily="34" charset="0"/>
              <a:buChar char="•"/>
            </a:pPr>
            <a:r>
              <a:rPr lang="en-US" sz="1100" cap="none" dirty="0" err="1"/>
              <a:t>Helsestasjonen</a:t>
            </a:r>
            <a:r>
              <a:rPr lang="en-US" sz="1100" cap="none" dirty="0"/>
              <a:t> </a:t>
            </a:r>
            <a:r>
              <a:rPr lang="en-US" sz="1100" cap="none" dirty="0" err="1"/>
              <a:t>følger</a:t>
            </a:r>
            <a:r>
              <a:rPr lang="en-US" sz="1100" cap="none" dirty="0"/>
              <a:t> </a:t>
            </a:r>
            <a:r>
              <a:rPr lang="en-US" sz="1100" cap="none" dirty="0" err="1"/>
              <a:t>barnet</a:t>
            </a:r>
            <a:r>
              <a:rPr lang="en-US" sz="1100" cap="none" dirty="0"/>
              <a:t>  </a:t>
            </a:r>
            <a:r>
              <a:rPr lang="en-US" sz="1100" cap="none" dirty="0" err="1"/>
              <a:t>fra</a:t>
            </a:r>
            <a:r>
              <a:rPr lang="en-US" sz="1100" cap="none" dirty="0"/>
              <a:t> </a:t>
            </a:r>
            <a:r>
              <a:rPr lang="en-US" sz="1100" cap="none" dirty="0" err="1"/>
              <a:t>fødsel</a:t>
            </a:r>
            <a:r>
              <a:rPr lang="en-US" sz="1100" cap="none" dirty="0"/>
              <a:t> </a:t>
            </a:r>
            <a:r>
              <a:rPr lang="en-US" sz="1100" cap="none" dirty="0" err="1"/>
              <a:t>og</a:t>
            </a:r>
            <a:r>
              <a:rPr lang="en-US" sz="1100" cap="none" dirty="0"/>
              <a:t> </a:t>
            </a:r>
            <a:r>
              <a:rPr lang="en-US" sz="1100" cap="none" dirty="0" err="1"/>
              <a:t>frem</a:t>
            </a:r>
            <a:r>
              <a:rPr lang="en-US" sz="1100" cap="none" dirty="0"/>
              <a:t> </a:t>
            </a:r>
            <a:r>
              <a:rPr lang="en-US" sz="1100" cap="none" dirty="0" err="1"/>
              <a:t>til</a:t>
            </a:r>
            <a:r>
              <a:rPr lang="en-US" sz="1100" cap="none" dirty="0"/>
              <a:t> </a:t>
            </a:r>
            <a:r>
              <a:rPr lang="en-US" sz="1100" cap="none" dirty="0" err="1"/>
              <a:t>skolestart</a:t>
            </a:r>
            <a:endParaRPr lang="en-US" sz="1100" cap="none" dirty="0"/>
          </a:p>
          <a:p>
            <a:pPr marL="151448" indent="-228600" defTabSz="914400">
              <a:lnSpc>
                <a:spcPct val="110000"/>
              </a:lnSpc>
              <a:spcBef>
                <a:spcPts val="530"/>
              </a:spcBef>
              <a:spcAft>
                <a:spcPts val="318"/>
              </a:spcAft>
              <a:buFont typeface="Arial" panose="020B0604020202020204" pitchFamily="34" charset="0"/>
              <a:buChar char="•"/>
            </a:pPr>
            <a:r>
              <a:rPr lang="en-US" sz="1100" cap="none" dirty="0" err="1"/>
              <a:t>Oppfølging</a:t>
            </a:r>
            <a:r>
              <a:rPr lang="en-US" sz="1100" cap="none" dirty="0"/>
              <a:t> </a:t>
            </a:r>
            <a:r>
              <a:rPr lang="en-US" sz="1100" cap="none" dirty="0" err="1"/>
              <a:t>barnevaksinasjonsprogrammet</a:t>
            </a:r>
            <a:r>
              <a:rPr lang="en-US" sz="1100" cap="none" dirty="0"/>
              <a:t> (</a:t>
            </a:r>
            <a:r>
              <a:rPr lang="en-US" sz="1100" cap="none" dirty="0" err="1"/>
              <a:t>omtales</a:t>
            </a:r>
            <a:r>
              <a:rPr lang="en-US" sz="1100" cap="none" dirty="0"/>
              <a:t> under </a:t>
            </a:r>
            <a:r>
              <a:rPr lang="en-US" sz="1100" cap="none" dirty="0" err="1"/>
              <a:t>smittevern</a:t>
            </a:r>
            <a:r>
              <a:rPr lang="en-US" sz="1100" cap="none" dirty="0"/>
              <a:t>)</a:t>
            </a:r>
          </a:p>
          <a:p>
            <a:pPr marL="151448" indent="-228600" defTabSz="914400">
              <a:lnSpc>
                <a:spcPct val="110000"/>
              </a:lnSpc>
              <a:spcBef>
                <a:spcPts val="530"/>
              </a:spcBef>
              <a:spcAft>
                <a:spcPts val="318"/>
              </a:spcAft>
              <a:buFont typeface="Arial" panose="020B0604020202020204" pitchFamily="34" charset="0"/>
              <a:buChar char="•"/>
            </a:pPr>
            <a:endParaRPr lang="en-US" sz="1100" cap="none" dirty="0"/>
          </a:p>
          <a:p>
            <a:pPr marL="151448" indent="-228600" defTabSz="914400">
              <a:lnSpc>
                <a:spcPct val="110000"/>
              </a:lnSpc>
              <a:spcBef>
                <a:spcPts val="530"/>
              </a:spcBef>
              <a:spcAft>
                <a:spcPts val="318"/>
              </a:spcAft>
              <a:buFont typeface="Arial" panose="020B0604020202020204" pitchFamily="34" charset="0"/>
              <a:buChar char="•"/>
            </a:pPr>
            <a:r>
              <a:rPr lang="en-US" sz="1100" cap="none" dirty="0" err="1"/>
              <a:t>Deretter</a:t>
            </a:r>
            <a:r>
              <a:rPr lang="en-US" sz="1100" cap="none" dirty="0"/>
              <a:t> </a:t>
            </a:r>
            <a:r>
              <a:rPr lang="en-US" sz="1100" cap="none" dirty="0" err="1"/>
              <a:t>skolehelsetjenesten</a:t>
            </a:r>
            <a:r>
              <a:rPr lang="en-US" sz="1100" cap="none" dirty="0"/>
              <a:t> </a:t>
            </a:r>
            <a:endParaRPr lang="en-US" sz="1100" dirty="0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C7060F49-53A3-4601-BA9A-617F15EAC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80122F5-DBF9-45E5-B46A-499C6E912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5207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Picture 439">
            <a:extLst>
              <a:ext uri="{FF2B5EF4-FFF2-40B4-BE49-F238E27FC236}">
                <a16:creationId xmlns:a16="http://schemas.microsoft.com/office/drawing/2014/main" id="{CB1DE69F-569C-4A49-8E50-4093C135A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442" name="Rectangle 441">
            <a:extLst>
              <a:ext uri="{FF2B5EF4-FFF2-40B4-BE49-F238E27FC236}">
                <a16:creationId xmlns:a16="http://schemas.microsoft.com/office/drawing/2014/main" id="{50B488F5-9CE4-4346-B22F-600286ED4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444" name="Straight Connector 443">
            <a:extLst>
              <a:ext uri="{FF2B5EF4-FFF2-40B4-BE49-F238E27FC236}">
                <a16:creationId xmlns:a16="http://schemas.microsoft.com/office/drawing/2014/main" id="{5F76596F-57DF-4A0C-96D9-046DC3B3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6" name="Picture 445">
            <a:extLst>
              <a:ext uri="{FF2B5EF4-FFF2-40B4-BE49-F238E27FC236}">
                <a16:creationId xmlns:a16="http://schemas.microsoft.com/office/drawing/2014/main" id="{38DB3A91-B9E8-4451-ACED-026398635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448" name="Rectangle 447">
            <a:extLst>
              <a:ext uri="{FF2B5EF4-FFF2-40B4-BE49-F238E27FC236}">
                <a16:creationId xmlns:a16="http://schemas.microsoft.com/office/drawing/2014/main" id="{7FEE97DD-2CB6-41D4-9F34-E64E3274D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Rectangle 449">
            <a:extLst>
              <a:ext uri="{FF2B5EF4-FFF2-40B4-BE49-F238E27FC236}">
                <a16:creationId xmlns:a16="http://schemas.microsoft.com/office/drawing/2014/main" id="{9A305388-3EDD-428F-9929-76B2B25B5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E81B686A-EE61-D0DF-D4E0-4AB410C90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736" y="957219"/>
            <a:ext cx="3365244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Helsestasjon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29EA2B0A-0BF1-97CE-30DC-C9534B51E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34735" y="329309"/>
            <a:ext cx="2635739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/>
              <a:t>LIS 1 kurs Høst 26</a:t>
            </a:r>
          </a:p>
        </p:txBody>
      </p:sp>
      <p:pic>
        <p:nvPicPr>
          <p:cNvPr id="452" name="Picture 451">
            <a:extLst>
              <a:ext uri="{FF2B5EF4-FFF2-40B4-BE49-F238E27FC236}">
                <a16:creationId xmlns:a16="http://schemas.microsoft.com/office/drawing/2014/main" id="{E3FFB7F1-B6BA-4C8E-8057-6D4A18A85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493473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Plassholder for bilde 56" descr="Et bilde som inneholder himmel, utendørs, person, skulptur&#10;&#10;Automatisk generert beskrivelse">
            <a:extLst>
              <a:ext uri="{FF2B5EF4-FFF2-40B4-BE49-F238E27FC236}">
                <a16:creationId xmlns:a16="http://schemas.microsoft.com/office/drawing/2014/main" id="{B91C6ECC-4FE4-2A47-74AC-589E05DC9FF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5" r="15981" b="-2"/>
          <a:stretch>
            <a:fillRect/>
          </a:stretch>
        </p:blipFill>
        <p:spPr>
          <a:xfrm>
            <a:off x="847521" y="1148682"/>
            <a:ext cx="3720332" cy="3974564"/>
          </a:xfrm>
          <a:prstGeom prst="rect">
            <a:avLst/>
          </a:prstGeom>
        </p:spPr>
      </p:pic>
      <p:sp>
        <p:nvSpPr>
          <p:cNvPr id="351" name="Plassholder for tekst 8">
            <a:extLst>
              <a:ext uri="{FF2B5EF4-FFF2-40B4-BE49-F238E27FC236}">
                <a16:creationId xmlns:a16="http://schemas.microsoft.com/office/drawing/2014/main" id="{2C7023BA-F8E1-065A-CB80-3D0D8ED30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34736" y="2164761"/>
            <a:ext cx="3365244" cy="33015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700" b="0" i="0"/>
              <a:t>Alle barn 0–5 år bør få tilbud om regelmessige konsultasjoner på helsestasjonen. Tilbudet i helsestasjon 0–5 år bør følge et standardisert program med </a:t>
            </a:r>
            <a:r>
              <a:rPr lang="en-US" sz="700" b="1" i="0"/>
              <a:t>14 konsultasjoner, inkludert et hjemmebesøk til nyfødte </a:t>
            </a:r>
            <a:r>
              <a:rPr lang="en-US" sz="700" b="0" i="0" u="none" strike="noStrike">
                <a:hlinkClick r:id="rId5"/>
              </a:rPr>
              <a:t>(</a:t>
            </a:r>
            <a:endParaRPr lang="en-US" sz="700" b="0" i="0" u="none" strike="noStrike"/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700" b="1" i="0"/>
              <a:t>Målet med helsestasjonsprogrammet er:</a:t>
            </a:r>
            <a:endParaRPr lang="en-US" sz="700" b="0" i="0"/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700" b="0" i="0"/>
              <a:t>at foreldre opplever mestring i foreldrerollen</a:t>
            </a:r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700" b="0" i="0"/>
              <a:t>å bidra til godt samspill mellom foreldre og barn</a:t>
            </a:r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700" b="0" i="0"/>
              <a:t>å fremme fysisk, psykisk og sosial utvikling hos sped- og småbarn</a:t>
            </a:r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700" b="0" i="0"/>
              <a:t>å forebygge, avverge og avdekke vold, overgrep og omsorgssvikt</a:t>
            </a:r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700" b="0" i="0"/>
              <a:t>å avdekke fysiske og psykiske utviklingsavvik tidlig</a:t>
            </a:r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700" b="0" i="0"/>
              <a:t>å bidra til at barn får oppfølging og henvises videre ved behov</a:t>
            </a:r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700"/>
              <a:t>Tilby vaksiner iht barnevaksinasjonsprogrammet</a:t>
            </a:r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700">
                <a:hlinkClick r:id="rId6"/>
              </a:rPr>
              <a:t>Helsestasjon 0–5 år - Helsedirektoratet</a:t>
            </a:r>
            <a:endParaRPr lang="en-US" sz="700"/>
          </a:p>
        </p:txBody>
      </p:sp>
      <p:pic>
        <p:nvPicPr>
          <p:cNvPr id="454" name="Picture 453">
            <a:extLst>
              <a:ext uri="{FF2B5EF4-FFF2-40B4-BE49-F238E27FC236}">
                <a16:creationId xmlns:a16="http://schemas.microsoft.com/office/drawing/2014/main" id="{C7060F49-53A3-4601-BA9A-617F15EAC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456" name="Straight Connector 455">
            <a:extLst>
              <a:ext uri="{FF2B5EF4-FFF2-40B4-BE49-F238E27FC236}">
                <a16:creationId xmlns:a16="http://schemas.microsoft.com/office/drawing/2014/main" id="{380122F5-DBF9-45E5-B46A-499C6E912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32542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Picture 165">
            <a:extLst>
              <a:ext uri="{FF2B5EF4-FFF2-40B4-BE49-F238E27FC236}">
                <a16:creationId xmlns:a16="http://schemas.microsoft.com/office/drawing/2014/main" id="{CB1DE69F-569C-4A49-8E50-4093C135A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168" name="Rectangle 167">
            <a:extLst>
              <a:ext uri="{FF2B5EF4-FFF2-40B4-BE49-F238E27FC236}">
                <a16:creationId xmlns:a16="http://schemas.microsoft.com/office/drawing/2014/main" id="{50B488F5-9CE4-4346-B22F-600286ED4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5F76596F-57DF-4A0C-96D9-046DC3B3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2" name="Picture 171">
            <a:extLst>
              <a:ext uri="{FF2B5EF4-FFF2-40B4-BE49-F238E27FC236}">
                <a16:creationId xmlns:a16="http://schemas.microsoft.com/office/drawing/2014/main" id="{38DB3A91-B9E8-4451-ACED-026398635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174" name="Rectangle 173">
            <a:extLst>
              <a:ext uri="{FF2B5EF4-FFF2-40B4-BE49-F238E27FC236}">
                <a16:creationId xmlns:a16="http://schemas.microsoft.com/office/drawing/2014/main" id="{7FEE97DD-2CB6-41D4-9F34-E64E3274D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9A305388-3EDD-428F-9929-76B2B25B5A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E43C6A2-07F5-BABB-D0C5-AFB390D7A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736" y="957219"/>
            <a:ext cx="3365244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500"/>
              <a:t>Skolehelsetjenesten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F8BAA1B-A809-78A6-A2F5-3ED799E93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34735" y="329309"/>
            <a:ext cx="2635739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/>
              <a:t>LIS 1 kurs Høst 26</a:t>
            </a:r>
          </a:p>
        </p:txBody>
      </p:sp>
      <p:pic>
        <p:nvPicPr>
          <p:cNvPr id="178" name="Picture 177">
            <a:extLst>
              <a:ext uri="{FF2B5EF4-FFF2-40B4-BE49-F238E27FC236}">
                <a16:creationId xmlns:a16="http://schemas.microsoft.com/office/drawing/2014/main" id="{E3FFB7F1-B6BA-4C8E-8057-6D4A18A85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493473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lassholder for innhold 7" descr="Et bilde som inneholder statue, utendørs, himmel, monument">
            <a:extLst>
              <a:ext uri="{FF2B5EF4-FFF2-40B4-BE49-F238E27FC236}">
                <a16:creationId xmlns:a16="http://schemas.microsoft.com/office/drawing/2014/main" id="{A8A861A1-382C-6E0C-277E-7678AF562A7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9" r="29635" b="-2"/>
          <a:stretch>
            <a:fillRect/>
          </a:stretch>
        </p:blipFill>
        <p:spPr>
          <a:xfrm>
            <a:off x="1442284" y="805583"/>
            <a:ext cx="2530806" cy="4660762"/>
          </a:xfrm>
          <a:prstGeom prst="rect">
            <a:avLst/>
          </a:prstGeom>
        </p:spPr>
      </p:pic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EE2A108-740B-AB9A-E485-28542CF0E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4736" y="2164761"/>
            <a:ext cx="3365244" cy="33015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 fontAlgn="base">
              <a:lnSpc>
                <a:spcPct val="110000"/>
              </a:lnSpc>
            </a:pPr>
            <a:endParaRPr lang="en-US" sz="1100"/>
          </a:p>
          <a:p>
            <a:pPr defTabSz="914400" fontAlgn="base">
              <a:lnSpc>
                <a:spcPct val="110000"/>
              </a:lnSpc>
            </a:pPr>
            <a:r>
              <a:rPr lang="en-US" sz="1100"/>
              <a:t>1.trinn:  Helseundersøkelse  	 helsesykepleier og lege​</a:t>
            </a:r>
          </a:p>
          <a:p>
            <a:pPr defTabSz="914400" fontAlgn="base">
              <a:lnSpc>
                <a:spcPct val="110000"/>
              </a:lnSpc>
            </a:pPr>
            <a:r>
              <a:rPr lang="en-US" sz="1100"/>
              <a:t>2.,6. og 7.trinn: Vaksiner​</a:t>
            </a:r>
          </a:p>
          <a:p>
            <a:pPr defTabSz="914400" fontAlgn="base">
              <a:lnSpc>
                <a:spcPct val="110000"/>
              </a:lnSpc>
            </a:pPr>
            <a:r>
              <a:rPr lang="en-US" sz="1100"/>
              <a:t>3.trinn    Helseundersøkelse vekt/høyde- 	henvises fastlegelege ved 	kartlegging undervekt og fedme​</a:t>
            </a:r>
          </a:p>
          <a:p>
            <a:pPr defTabSz="914400" fontAlgn="base">
              <a:lnSpc>
                <a:spcPct val="110000"/>
              </a:lnSpc>
            </a:pPr>
            <a:r>
              <a:rPr lang="en-US" sz="1100"/>
              <a:t>6.trinn:   Pubertetsundervisning​</a:t>
            </a:r>
          </a:p>
          <a:p>
            <a:pPr defTabSz="914400" fontAlgn="base">
              <a:lnSpc>
                <a:spcPct val="110000"/>
              </a:lnSpc>
            </a:pPr>
            <a:r>
              <a:rPr lang="en-US" sz="1100"/>
              <a:t>8.trinn:   Helseundersøkelse og vekt/høyde​</a:t>
            </a:r>
          </a:p>
          <a:p>
            <a:pPr defTabSz="914400" fontAlgn="base">
              <a:lnSpc>
                <a:spcPct val="110000"/>
              </a:lnSpc>
            </a:pPr>
            <a:r>
              <a:rPr lang="en-US" sz="1100"/>
              <a:t>10.trinn: Vaksiner​</a:t>
            </a:r>
          </a:p>
          <a:p>
            <a:pPr defTabSz="914400" fontAlgn="base">
              <a:lnSpc>
                <a:spcPct val="110000"/>
              </a:lnSpc>
            </a:pPr>
            <a:r>
              <a:rPr lang="en-US" sz="1100">
                <a:hlinkClick r:id="rId5"/>
              </a:rPr>
              <a:t>Skolehelsetjenesten 5–20 år - Helsedirektoratet</a:t>
            </a:r>
            <a:endParaRPr lang="en-US" sz="1100"/>
          </a:p>
        </p:txBody>
      </p:sp>
      <p:pic>
        <p:nvPicPr>
          <p:cNvPr id="180" name="Picture 179">
            <a:extLst>
              <a:ext uri="{FF2B5EF4-FFF2-40B4-BE49-F238E27FC236}">
                <a16:creationId xmlns:a16="http://schemas.microsoft.com/office/drawing/2014/main" id="{C7060F49-53A3-4601-BA9A-617F15EAC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380122F5-DBF9-45E5-B46A-499C6E912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10765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Picture 244">
            <a:extLst>
              <a:ext uri="{FF2B5EF4-FFF2-40B4-BE49-F238E27FC236}">
                <a16:creationId xmlns:a16="http://schemas.microsoft.com/office/drawing/2014/main" id="{CB1DE69F-569C-4A49-8E50-4093C135A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247" name="Rectangle 246">
            <a:extLst>
              <a:ext uri="{FF2B5EF4-FFF2-40B4-BE49-F238E27FC236}">
                <a16:creationId xmlns:a16="http://schemas.microsoft.com/office/drawing/2014/main" id="{50B488F5-9CE4-4346-B22F-600286ED4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5F76596F-57DF-4A0C-96D9-046DC3B3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1" name="Picture 250">
            <a:extLst>
              <a:ext uri="{FF2B5EF4-FFF2-40B4-BE49-F238E27FC236}">
                <a16:creationId xmlns:a16="http://schemas.microsoft.com/office/drawing/2014/main" id="{38DB3A91-B9E8-4451-ACED-026398635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253" name="Rectangle 252">
            <a:extLst>
              <a:ext uri="{FF2B5EF4-FFF2-40B4-BE49-F238E27FC236}">
                <a16:creationId xmlns:a16="http://schemas.microsoft.com/office/drawing/2014/main" id="{C014BF94-4DFC-4A65-99BF-76277891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B255C7B1-10DA-4D61-B560-5E1F081B3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CD95693-AF1C-3DEF-7AD9-558C10934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771" y="948706"/>
            <a:ext cx="3380780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Helsestasjon for ungdom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1CD40FB-45D5-2A9C-9277-7B94E9F72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0772" y="329309"/>
            <a:ext cx="2644892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/>
              <a:t>LIS 1 kurs Høst 26</a:t>
            </a:r>
          </a:p>
        </p:txBody>
      </p:sp>
      <p:pic>
        <p:nvPicPr>
          <p:cNvPr id="257" name="Picture 256">
            <a:extLst>
              <a:ext uri="{FF2B5EF4-FFF2-40B4-BE49-F238E27FC236}">
                <a16:creationId xmlns:a16="http://schemas.microsoft.com/office/drawing/2014/main" id="{88C29B8B-A62C-43CE-92FF-12EAA1D0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60419" b="36564"/>
          <a:stretch/>
        </p:blipFill>
        <p:spPr>
          <a:xfrm>
            <a:off x="844095" y="643464"/>
            <a:ext cx="3394710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6DD2820-87D6-35FF-E402-8980B6978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772" y="2167151"/>
            <a:ext cx="3377300" cy="32991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100" b="1" i="0" dirty="0"/>
              <a:t>Alle </a:t>
            </a:r>
            <a:r>
              <a:rPr lang="en-US" sz="1100" b="1" i="0" dirty="0" err="1"/>
              <a:t>kommuner</a:t>
            </a:r>
            <a:r>
              <a:rPr lang="en-US" sz="1100" b="1" i="0" dirty="0"/>
              <a:t> </a:t>
            </a:r>
            <a:r>
              <a:rPr lang="en-US" sz="1100" b="1" i="0" dirty="0" err="1"/>
              <a:t>skal</a:t>
            </a:r>
            <a:r>
              <a:rPr lang="en-US" sz="1100" b="1" i="0" dirty="0"/>
              <a:t> ha et  </a:t>
            </a:r>
            <a:r>
              <a:rPr lang="en-US" sz="1100" b="1" i="0" dirty="0" err="1"/>
              <a:t>helsestasjonstilbud</a:t>
            </a:r>
            <a:r>
              <a:rPr lang="en-US" sz="1100" b="1" i="0" dirty="0"/>
              <a:t> for </a:t>
            </a:r>
            <a:r>
              <a:rPr lang="en-US" sz="1100" b="1" i="0" dirty="0" err="1"/>
              <a:t>ungdom</a:t>
            </a:r>
            <a:r>
              <a:rPr lang="en-US" sz="1100" b="1" i="0" dirty="0"/>
              <a:t> </a:t>
            </a:r>
            <a:r>
              <a:rPr lang="en-US" sz="1100" b="1" i="0" dirty="0" err="1"/>
              <a:t>opp</a:t>
            </a:r>
            <a:r>
              <a:rPr lang="en-US" sz="1100" b="1" i="0" dirty="0"/>
              <a:t> </a:t>
            </a:r>
            <a:r>
              <a:rPr lang="en-US" sz="1100" b="1" i="0" dirty="0" err="1"/>
              <a:t>til</a:t>
            </a:r>
            <a:r>
              <a:rPr lang="en-US" sz="1100" b="1" i="0" dirty="0"/>
              <a:t> 20 </a:t>
            </a:r>
            <a:r>
              <a:rPr lang="en-US" sz="1100" b="1" i="0" dirty="0" err="1"/>
              <a:t>år</a:t>
            </a:r>
            <a:r>
              <a:rPr lang="en-US" sz="1100" b="1" i="0" dirty="0"/>
              <a:t>, </a:t>
            </a:r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100" b="0" i="0" dirty="0" err="1"/>
              <a:t>jf</a:t>
            </a:r>
            <a:r>
              <a:rPr lang="en-US" sz="1100" b="0" i="0" dirty="0"/>
              <a:t>. </a:t>
            </a:r>
            <a:r>
              <a:rPr lang="en-US" sz="1100" b="0" i="0" dirty="0" err="1"/>
              <a:t>forskrift</a:t>
            </a:r>
            <a:r>
              <a:rPr lang="en-US" sz="1100" b="0" i="0" dirty="0"/>
              <a:t> om </a:t>
            </a:r>
            <a:r>
              <a:rPr lang="en-US" sz="1100" b="0" i="0" dirty="0" err="1"/>
              <a:t>helsestasjons</a:t>
            </a:r>
            <a:r>
              <a:rPr lang="en-US" sz="1100" b="0" i="0" dirty="0"/>
              <a:t>- </a:t>
            </a:r>
            <a:r>
              <a:rPr lang="en-US" sz="1100" b="0" i="0" dirty="0" err="1"/>
              <a:t>og</a:t>
            </a:r>
            <a:r>
              <a:rPr lang="en-US" sz="1100" b="0" i="0" dirty="0"/>
              <a:t> 	</a:t>
            </a:r>
            <a:r>
              <a:rPr lang="en-US" sz="1100" b="0" i="0" dirty="0" err="1"/>
              <a:t>skolehelsetjenesten</a:t>
            </a:r>
            <a:r>
              <a:rPr lang="en-US" sz="1100" b="0" i="0" dirty="0"/>
              <a:t> § 3 </a:t>
            </a:r>
            <a:r>
              <a:rPr lang="en-US" sz="1100" b="0" i="0" dirty="0" err="1"/>
              <a:t>første</a:t>
            </a:r>
            <a:r>
              <a:rPr lang="en-US" sz="1100" b="0" i="0" dirty="0"/>
              <a:t> 	</a:t>
            </a:r>
            <a:r>
              <a:rPr lang="en-US" sz="1100" b="0" i="0" dirty="0" err="1"/>
              <a:t>ledd</a:t>
            </a:r>
            <a:r>
              <a:rPr lang="en-US" sz="1100" b="0" i="0" dirty="0"/>
              <a:t> </a:t>
            </a:r>
            <a:r>
              <a:rPr lang="en-US" sz="1100" b="0" i="0" dirty="0" err="1"/>
              <a:t>bokstav</a:t>
            </a:r>
            <a:r>
              <a:rPr lang="en-US" sz="1100" b="0" i="0" dirty="0"/>
              <a:t> b.</a:t>
            </a:r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100" b="0" i="0" dirty="0" err="1"/>
              <a:t>Helsestasjonstilbudet</a:t>
            </a:r>
            <a:r>
              <a:rPr lang="en-US" sz="1100" b="0" i="0" dirty="0"/>
              <a:t> </a:t>
            </a:r>
            <a:r>
              <a:rPr lang="en-US" sz="1100" b="0" i="0" dirty="0" err="1"/>
              <a:t>til</a:t>
            </a:r>
            <a:r>
              <a:rPr lang="en-US" sz="1100" b="0" i="0" dirty="0"/>
              <a:t> </a:t>
            </a:r>
            <a:r>
              <a:rPr lang="en-US" sz="1100" b="0" i="0" dirty="0" err="1"/>
              <a:t>ungdom</a:t>
            </a:r>
            <a:r>
              <a:rPr lang="en-US" sz="1100" b="0" i="0" dirty="0"/>
              <a:t> </a:t>
            </a:r>
            <a:r>
              <a:rPr lang="en-US" sz="1100" b="0" i="0" dirty="0" err="1"/>
              <a:t>bør</a:t>
            </a:r>
            <a:r>
              <a:rPr lang="en-US" sz="1100" b="0" i="0" dirty="0"/>
              <a:t> </a:t>
            </a:r>
            <a:r>
              <a:rPr lang="en-US" sz="1100" b="0" i="0" dirty="0" err="1"/>
              <a:t>organiseres</a:t>
            </a:r>
            <a:r>
              <a:rPr lang="en-US" sz="1100" b="0" i="0" dirty="0"/>
              <a:t> </a:t>
            </a:r>
            <a:r>
              <a:rPr lang="en-US" sz="1100" b="0" i="0" dirty="0" err="1"/>
              <a:t>slik</a:t>
            </a:r>
            <a:r>
              <a:rPr lang="en-US" sz="1100" b="0" i="0" dirty="0"/>
              <a:t> at det:</a:t>
            </a:r>
          </a:p>
          <a:p>
            <a:pPr marL="628650" lvl="1"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100" b="0" i="0" dirty="0"/>
              <a:t>Er </a:t>
            </a:r>
            <a:r>
              <a:rPr lang="en-US" sz="1100" b="0" i="0" dirty="0" err="1"/>
              <a:t>tilpasset</a:t>
            </a:r>
            <a:r>
              <a:rPr lang="en-US" sz="1100" b="0" i="0" dirty="0"/>
              <a:t> </a:t>
            </a:r>
            <a:r>
              <a:rPr lang="en-US" sz="1100" b="0" i="0" dirty="0" err="1"/>
              <a:t>ungdommenes</a:t>
            </a:r>
            <a:r>
              <a:rPr lang="en-US" sz="1100" b="0" i="0" dirty="0"/>
              <a:t> </a:t>
            </a:r>
            <a:r>
              <a:rPr lang="en-US" sz="1100" b="0" i="0" dirty="0" err="1"/>
              <a:t>behov</a:t>
            </a:r>
            <a:endParaRPr lang="en-US" sz="1100" b="0" i="0" dirty="0"/>
          </a:p>
          <a:p>
            <a:pPr marL="628650" lvl="1"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100" b="0" i="0" dirty="0"/>
              <a:t>Gis </a:t>
            </a:r>
            <a:r>
              <a:rPr lang="en-US" sz="1100" b="0" i="0" dirty="0" err="1"/>
              <a:t>på</a:t>
            </a:r>
            <a:r>
              <a:rPr lang="en-US" sz="1100" b="0" i="0" dirty="0"/>
              <a:t> </a:t>
            </a:r>
            <a:r>
              <a:rPr lang="en-US" sz="1100" b="0" i="0" dirty="0" err="1"/>
              <a:t>ungdommenes</a:t>
            </a:r>
            <a:r>
              <a:rPr lang="en-US" sz="1100" b="0" i="0" dirty="0"/>
              <a:t> </a:t>
            </a:r>
            <a:r>
              <a:rPr lang="en-US" sz="1100" b="0" i="0" dirty="0" err="1"/>
              <a:t>premisser</a:t>
            </a:r>
            <a:endParaRPr lang="en-US" sz="1100" b="0" i="0" dirty="0"/>
          </a:p>
          <a:p>
            <a:pPr marL="628650" lvl="1"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100" b="1" i="0" dirty="0" err="1"/>
              <a:t>Oppleves</a:t>
            </a:r>
            <a:r>
              <a:rPr lang="en-US" sz="1100" b="1" i="0" dirty="0"/>
              <a:t> </a:t>
            </a:r>
            <a:r>
              <a:rPr lang="en-US" sz="1100" b="1" i="0" dirty="0" err="1"/>
              <a:t>tilgjengelig</a:t>
            </a:r>
            <a:r>
              <a:rPr lang="en-US" sz="1100" b="1" i="0" dirty="0"/>
              <a:t> for </a:t>
            </a:r>
            <a:r>
              <a:rPr lang="en-US" sz="1100" b="1" i="0" dirty="0" err="1"/>
              <a:t>ungdommene</a:t>
            </a:r>
            <a:r>
              <a:rPr lang="en-US" sz="1100" b="1" i="0" dirty="0"/>
              <a:t>, </a:t>
            </a:r>
            <a:r>
              <a:rPr lang="en-US" sz="1100" b="1" i="0" dirty="0" err="1"/>
              <a:t>også</a:t>
            </a:r>
            <a:r>
              <a:rPr lang="en-US" sz="1100" b="1" i="0" dirty="0"/>
              <a:t> for dem </a:t>
            </a:r>
            <a:r>
              <a:rPr lang="en-US" sz="1100" b="1" i="0" dirty="0" err="1"/>
              <a:t>som</a:t>
            </a:r>
            <a:r>
              <a:rPr lang="en-US" sz="1100" b="1" i="0" dirty="0"/>
              <a:t> </a:t>
            </a:r>
            <a:r>
              <a:rPr lang="en-US" sz="1100" b="1" i="0" dirty="0" err="1"/>
              <a:t>ikke</a:t>
            </a:r>
            <a:r>
              <a:rPr lang="en-US" sz="1100" b="1" i="0" dirty="0"/>
              <a:t> </a:t>
            </a:r>
            <a:r>
              <a:rPr lang="en-US" sz="1100" b="1" i="0" dirty="0" err="1"/>
              <a:t>går</a:t>
            </a:r>
            <a:r>
              <a:rPr lang="en-US" sz="1100" b="1" i="0" dirty="0"/>
              <a:t> </a:t>
            </a:r>
            <a:r>
              <a:rPr lang="en-US" sz="1100" b="1" i="0" dirty="0" err="1"/>
              <a:t>på</a:t>
            </a:r>
            <a:r>
              <a:rPr lang="en-US" sz="1100" b="1" i="0" dirty="0"/>
              <a:t> </a:t>
            </a:r>
            <a:r>
              <a:rPr lang="en-US" sz="1100" b="1" i="0" dirty="0" err="1"/>
              <a:t>skole</a:t>
            </a:r>
            <a:endParaRPr lang="en-US" sz="1100" b="1" i="0" dirty="0"/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100" dirty="0" err="1">
                <a:hlinkClick r:id="rId4"/>
              </a:rPr>
              <a:t>Helsestasjon</a:t>
            </a:r>
            <a:r>
              <a:rPr lang="en-US" sz="1100" dirty="0">
                <a:hlinkClick r:id="rId4"/>
              </a:rPr>
              <a:t> for </a:t>
            </a:r>
            <a:r>
              <a:rPr lang="en-US" sz="1100" dirty="0" err="1">
                <a:hlinkClick r:id="rId4"/>
              </a:rPr>
              <a:t>ungdom</a:t>
            </a:r>
            <a:r>
              <a:rPr lang="en-US" sz="1100" dirty="0">
                <a:hlinkClick r:id="rId4"/>
              </a:rPr>
              <a:t> (HFU) - </a:t>
            </a:r>
            <a:r>
              <a:rPr lang="en-US" sz="1100" dirty="0" err="1">
                <a:hlinkClick r:id="rId4"/>
              </a:rPr>
              <a:t>Helsedirektoratet</a:t>
            </a:r>
            <a:endParaRPr lang="en-US" sz="1100" b="1" i="0" dirty="0"/>
          </a:p>
          <a:p>
            <a:pPr indent="-228600" defTabSz="9144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sz="1100" dirty="0"/>
          </a:p>
        </p:txBody>
      </p:sp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92E355C9-BAFF-6B41-70E6-CA7887158AE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8" r="-4" b="3958"/>
          <a:stretch>
            <a:fillRect/>
          </a:stretch>
        </p:blipFill>
        <p:spPr>
          <a:xfrm rot="5400000">
            <a:off x="4100592" y="1870547"/>
            <a:ext cx="4660762" cy="2530833"/>
          </a:xfrm>
          <a:prstGeom prst="rect">
            <a:avLst/>
          </a:prstGeom>
        </p:spPr>
      </p:pic>
      <p:pic>
        <p:nvPicPr>
          <p:cNvPr id="259" name="Picture 258">
            <a:extLst>
              <a:ext uri="{FF2B5EF4-FFF2-40B4-BE49-F238E27FC236}">
                <a16:creationId xmlns:a16="http://schemas.microsoft.com/office/drawing/2014/main" id="{F873EA42-E9E9-4806-A9F6-1718BE38B7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261" name="Straight Connector 260">
            <a:extLst>
              <a:ext uri="{FF2B5EF4-FFF2-40B4-BE49-F238E27FC236}">
                <a16:creationId xmlns:a16="http://schemas.microsoft.com/office/drawing/2014/main" id="{A99D5523-0BC8-4D5A-871C-69C0725E7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39568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6" name="Picture 2115">
            <a:extLst>
              <a:ext uri="{FF2B5EF4-FFF2-40B4-BE49-F238E27FC236}">
                <a16:creationId xmlns:a16="http://schemas.microsoft.com/office/drawing/2014/main" id="{E8690AC4-C9C4-4944-A98C-B1D32992D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2118" name="Rectangle 2117">
            <a:extLst>
              <a:ext uri="{FF2B5EF4-FFF2-40B4-BE49-F238E27FC236}">
                <a16:creationId xmlns:a16="http://schemas.microsoft.com/office/drawing/2014/main" id="{86F828BE-4D4E-43F9-AC35-0209B5190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2120" name="Straight Connector 2119">
            <a:extLst>
              <a:ext uri="{FF2B5EF4-FFF2-40B4-BE49-F238E27FC236}">
                <a16:creationId xmlns:a16="http://schemas.microsoft.com/office/drawing/2014/main" id="{10BAB604-20D4-431F-ADD8-754BB7992A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22" name="Picture 2121">
            <a:extLst>
              <a:ext uri="{FF2B5EF4-FFF2-40B4-BE49-F238E27FC236}">
                <a16:creationId xmlns:a16="http://schemas.microsoft.com/office/drawing/2014/main" id="{C821979E-9A93-4880-80B5-D60B75C191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 useBgFill="1">
        <p:nvSpPr>
          <p:cNvPr id="2124" name="Rectangle 2123">
            <a:extLst>
              <a:ext uri="{FF2B5EF4-FFF2-40B4-BE49-F238E27FC236}">
                <a16:creationId xmlns:a16="http://schemas.microsoft.com/office/drawing/2014/main" id="{D3F196F4-A988-40DF-899A-EC29C42214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6" name="Rectangle 2125">
            <a:extLst>
              <a:ext uri="{FF2B5EF4-FFF2-40B4-BE49-F238E27FC236}">
                <a16:creationId xmlns:a16="http://schemas.microsoft.com/office/drawing/2014/main" id="{4B8B3238-C65F-4148-9B84-4D22282CF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2F2007B-5641-4FB6-8A37-73D215E92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547" y="4459039"/>
            <a:ext cx="5873994" cy="551528"/>
          </a:xfrm>
        </p:spPr>
        <p:txBody>
          <a:bodyPr vert="horz" lIns="91440" tIns="45720" rIns="91440" bIns="0" rtlCol="0" anchor="b">
            <a:normAutofit/>
          </a:bodyPr>
          <a:lstStyle/>
          <a:p>
            <a:pPr defTabSz="914400"/>
            <a:r>
              <a:rPr lang="en-US" sz="2200"/>
              <a:t>Svangerskaps- og barselomsorgstjenester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04D94475-4984-6A44-B37A-A3E393E83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547" y="5016709"/>
            <a:ext cx="5873994" cy="457219"/>
          </a:xfrm>
        </p:spPr>
        <p:txBody>
          <a:bodyPr vert="horz" lIns="91440" tIns="91440" rIns="91440" bIns="91440" rtlCol="0">
            <a:normAutofit/>
          </a:bodyPr>
          <a:lstStyle/>
          <a:p>
            <a:pPr marL="0" indent="0" defTabSz="914400">
              <a:spcAft>
                <a:spcPts val="600"/>
              </a:spcAft>
              <a:buNone/>
            </a:pPr>
            <a:r>
              <a:rPr lang="en-US" sz="1400"/>
              <a:t>https://www.helsenorge.no/gravid/svangerskapskontroller/</a:t>
            </a:r>
          </a:p>
        </p:txBody>
      </p:sp>
      <p:pic>
        <p:nvPicPr>
          <p:cNvPr id="6" name="Bilde 5" descr="Et bilde som inneholder tre, utendørs&#10;&#10;Automatisk generert beskrivelse">
            <a:extLst>
              <a:ext uri="{FF2B5EF4-FFF2-40B4-BE49-F238E27FC236}">
                <a16:creationId xmlns:a16="http://schemas.microsoft.com/office/drawing/2014/main" id="{BB294B2E-9DC8-FBF2-B20D-AB360EE4682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" r="32199" b="-3"/>
          <a:stretch>
            <a:fillRect/>
          </a:stretch>
        </p:blipFill>
        <p:spPr>
          <a:xfrm rot="5400000">
            <a:off x="1535148" y="800598"/>
            <a:ext cx="2768236" cy="3181828"/>
          </a:xfrm>
          <a:prstGeom prst="rect">
            <a:avLst/>
          </a:prstGeom>
        </p:spPr>
      </p:pic>
      <p:pic>
        <p:nvPicPr>
          <p:cNvPr id="2050" name="Picture 2" descr="Helsekort for gravide - helsenorge.no">
            <a:extLst>
              <a:ext uri="{FF2B5EF4-FFF2-40B4-BE49-F238E27FC236}">
                <a16:creationId xmlns:a16="http://schemas.microsoft.com/office/drawing/2014/main" id="{B10E5136-C99D-C512-EDDC-3D7081D44C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4" r="5" b="19741"/>
          <a:stretch>
            <a:fillRect/>
          </a:stretch>
        </p:blipFill>
        <p:spPr bwMode="auto">
          <a:xfrm>
            <a:off x="4628295" y="1701096"/>
            <a:ext cx="3181827" cy="138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8" name="Picture 2127">
            <a:extLst>
              <a:ext uri="{FF2B5EF4-FFF2-40B4-BE49-F238E27FC236}">
                <a16:creationId xmlns:a16="http://schemas.microsoft.com/office/drawing/2014/main" id="{CFDC6AB1-03A5-4D20-ACE0-4957616E7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cxnSp>
        <p:nvCxnSpPr>
          <p:cNvPr id="2130" name="Straight Connector 2129">
            <a:extLst>
              <a:ext uri="{FF2B5EF4-FFF2-40B4-BE49-F238E27FC236}">
                <a16:creationId xmlns:a16="http://schemas.microsoft.com/office/drawing/2014/main" id="{EB77A0BE-690A-4522-A429-39E717A17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17D0169A-3DDF-46A7-91F2-D63BBF78C99B}"/>
              </a:ext>
            </a:extLst>
          </p:cNvPr>
          <p:cNvSpPr txBox="1"/>
          <p:nvPr/>
        </p:nvSpPr>
        <p:spPr>
          <a:xfrm>
            <a:off x="840772" y="2323069"/>
            <a:ext cx="7403636" cy="31432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1BCFA09-7E18-205D-91B0-B7B146663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229752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4" name="Picture 1181">
            <a:extLst>
              <a:ext uri="{FF2B5EF4-FFF2-40B4-BE49-F238E27FC236}">
                <a16:creationId xmlns:a16="http://schemas.microsoft.com/office/drawing/2014/main" id="{BF7680B5-1A78-4401-BA9A-78832F0FD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1205" name="Rectangle 1183">
            <a:extLst>
              <a:ext uri="{FF2B5EF4-FFF2-40B4-BE49-F238E27FC236}">
                <a16:creationId xmlns:a16="http://schemas.microsoft.com/office/drawing/2014/main" id="{50F21DC9-D0AC-495C-8CC8-D5DDF8C11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1206" name="Straight Connector 1185">
            <a:extLst>
              <a:ext uri="{FF2B5EF4-FFF2-40B4-BE49-F238E27FC236}">
                <a16:creationId xmlns:a16="http://schemas.microsoft.com/office/drawing/2014/main" id="{A26B82D7-D05B-412B-9A0D-6430BCD11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7" name="Picture 1187">
            <a:extLst>
              <a:ext uri="{FF2B5EF4-FFF2-40B4-BE49-F238E27FC236}">
                <a16:creationId xmlns:a16="http://schemas.microsoft.com/office/drawing/2014/main" id="{E4E78000-301F-4983-ACD5-7F50C0C3F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Stetoskop GAMMA 3.2 standard | STETOSKOP | INSTRUMENTER, UTSTYR |  MEDISINSKTEKNISK UTSTYR | HELSE | S4Root | Norengros AS">
            <a:extLst>
              <a:ext uri="{FF2B5EF4-FFF2-40B4-BE49-F238E27FC236}">
                <a16:creationId xmlns:a16="http://schemas.microsoft.com/office/drawing/2014/main" id="{834E93A3-BB0D-5097-E1E6-22FF17C8DB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24449" r="-1" b="5258"/>
          <a:stretch>
            <a:fillRect/>
          </a:stretch>
        </p:blipFill>
        <p:spPr bwMode="auto">
          <a:xfrm>
            <a:off x="1" y="10"/>
            <a:ext cx="9143771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" name="Rectangle 1189">
            <a:extLst>
              <a:ext uri="{FF2B5EF4-FFF2-40B4-BE49-F238E27FC236}">
                <a16:creationId xmlns:a16="http://schemas.microsoft.com/office/drawing/2014/main" id="{B4211733-C0C2-45A1-92E9-0BAECCB0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18732" y="636753"/>
            <a:ext cx="6224576" cy="5572811"/>
          </a:xfrm>
          <a:prstGeom prst="rect">
            <a:avLst/>
          </a:prstGeom>
          <a:solidFill>
            <a:srgbClr val="000001">
              <a:alpha val="74902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FED4145A-632A-7591-9A91-7DB8BC414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565" y="1122188"/>
            <a:ext cx="5111799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>
                <a:solidFill>
                  <a:srgbClr val="FFFFFE"/>
                </a:solidFill>
              </a:rPr>
              <a:t>Utredning,</a:t>
            </a:r>
            <a:br>
              <a:rPr lang="en-US">
                <a:solidFill>
                  <a:srgbClr val="FFFFFE"/>
                </a:solidFill>
              </a:rPr>
            </a:br>
            <a:r>
              <a:rPr lang="en-US">
                <a:solidFill>
                  <a:srgbClr val="FFFFFE"/>
                </a:solidFill>
              </a:rPr>
              <a:t>diagnose og behandling</a:t>
            </a:r>
          </a:p>
        </p:txBody>
      </p:sp>
      <p:pic>
        <p:nvPicPr>
          <p:cNvPr id="1209" name="Picture 1191">
            <a:extLst>
              <a:ext uri="{FF2B5EF4-FFF2-40B4-BE49-F238E27FC236}">
                <a16:creationId xmlns:a16="http://schemas.microsoft.com/office/drawing/2014/main" id="{34FB00AB-7BB6-4FC4-AF0D-EFA3687C7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40449" b="36435"/>
          <a:stretch/>
        </p:blipFill>
        <p:spPr>
          <a:xfrm>
            <a:off x="3047101" y="798973"/>
            <a:ext cx="5102352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FA8107EF-794A-7E76-FE5B-92C522C5F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47565" y="2333401"/>
            <a:ext cx="5111799" cy="37035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FFFE"/>
                </a:solidFill>
              </a:rPr>
              <a:t>Fastlegeordning – rett til fastlege</a:t>
            </a:r>
          </a:p>
          <a:p>
            <a:pPr lvl="1" indent="-228600" defTabSz="914400">
              <a:buFont typeface="Arial" panose="020B0604020202020204" pitchFamily="34" charset="0"/>
              <a:buChar char="•"/>
            </a:pPr>
            <a:r>
              <a:rPr lang="en-US" b="1">
                <a:solidFill>
                  <a:srgbClr val="FFFFFE"/>
                </a:solidFill>
              </a:rPr>
              <a:t>Alle personer som i folkeregisteret har status som bosatt i en norsk kommune</a:t>
            </a:r>
            <a:r>
              <a:rPr lang="en-US">
                <a:solidFill>
                  <a:srgbClr val="FFFFFE"/>
                </a:solidFill>
              </a:rPr>
              <a:t>, har rett til fastlege. Kommunen har ansvaret for at du har tilbud om nødvendige allmennlegetjenester.</a:t>
            </a:r>
            <a:r>
              <a:rPr lang="en-US" b="0" i="0">
                <a:solidFill>
                  <a:srgbClr val="FFFFFE"/>
                </a:solidFill>
              </a:rPr>
              <a:t>.</a:t>
            </a:r>
            <a:endParaRPr lang="en-US">
              <a:solidFill>
                <a:srgbClr val="FFFFFE"/>
              </a:solidFill>
            </a:endParaRPr>
          </a:p>
          <a:p>
            <a:pPr indent="-228600" defTabSz="914400">
              <a:buFont typeface="Arial" panose="020B0604020202020204" pitchFamily="34" charset="0"/>
              <a:buChar char="•"/>
            </a:pPr>
            <a:endParaRPr lang="en-US">
              <a:solidFill>
                <a:srgbClr val="FFFFFE"/>
              </a:solidFill>
            </a:endParaRPr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2DD2573F-9A53-CA00-5688-21BF6B81A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37662" y="6205765"/>
            <a:ext cx="3088107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>
                <a:solidFill>
                  <a:srgbClr val="FFFFFE"/>
                </a:solidFill>
              </a:rPr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7707998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4B965C-4244-496F-AB16-C550F6F88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>
            <a:normAutofit/>
          </a:bodyPr>
          <a:lstStyle/>
          <a:p>
            <a:r>
              <a:rPr lang="nb-NO" dirty="0"/>
              <a:t>Hva gjør fastlegen?</a:t>
            </a:r>
          </a:p>
        </p:txBody>
      </p:sp>
      <p:pic>
        <p:nvPicPr>
          <p:cNvPr id="3" name="Picture 2" descr="Hvor god er legen din til å kommunisere?">
            <a:extLst>
              <a:ext uri="{FF2B5EF4-FFF2-40B4-BE49-F238E27FC236}">
                <a16:creationId xmlns:a16="http://schemas.microsoft.com/office/drawing/2014/main" id="{48019B56-8233-2920-74AA-01AA7E704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29" r="14044" b="-7"/>
          <a:stretch>
            <a:fillRect/>
          </a:stretch>
        </p:blipFill>
        <p:spPr bwMode="auto">
          <a:xfrm>
            <a:off x="847702" y="2464891"/>
            <a:ext cx="3592861" cy="269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Plassholder for innhold 2">
            <a:extLst>
              <a:ext uri="{FF2B5EF4-FFF2-40B4-BE49-F238E27FC236}">
                <a16:creationId xmlns:a16="http://schemas.microsoft.com/office/drawing/2014/main" id="{E4A15826-DE02-45CD-8976-E34401BF41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770" y="2158175"/>
            <a:ext cx="3249224" cy="330817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nb-NO" sz="1100"/>
              <a:t>Diagnose – helst så tidlig som mulig</a:t>
            </a:r>
          </a:p>
          <a:p>
            <a:pPr>
              <a:lnSpc>
                <a:spcPct val="110000"/>
              </a:lnSpc>
            </a:pPr>
            <a:r>
              <a:rPr lang="nb-NO" sz="1100"/>
              <a:t>Kartlegge risikofaktorer</a:t>
            </a:r>
          </a:p>
          <a:p>
            <a:pPr>
              <a:lnSpc>
                <a:spcPct val="110000"/>
              </a:lnSpc>
            </a:pPr>
            <a:r>
              <a:rPr lang="nb-NO" sz="1100"/>
              <a:t>Forebygging – helst primærforebygging, men det er svært viktig med  sekundær – og tertiærforebygging</a:t>
            </a:r>
          </a:p>
          <a:p>
            <a:pPr>
              <a:lnSpc>
                <a:spcPct val="110000"/>
              </a:lnSpc>
            </a:pPr>
            <a:r>
              <a:rPr lang="nb-NO" sz="1100"/>
              <a:t>Behandling </a:t>
            </a:r>
            <a:r>
              <a:rPr lang="nb-NO" sz="1100" err="1"/>
              <a:t>f.eks</a:t>
            </a:r>
            <a:endParaRPr lang="nb-NO" sz="1100"/>
          </a:p>
          <a:p>
            <a:pPr lvl="1">
              <a:lnSpc>
                <a:spcPct val="110000"/>
              </a:lnSpc>
            </a:pPr>
            <a:r>
              <a:rPr lang="nb-NO" sz="1100"/>
              <a:t>Medikamenter</a:t>
            </a:r>
          </a:p>
          <a:p>
            <a:pPr lvl="1">
              <a:lnSpc>
                <a:spcPct val="110000"/>
              </a:lnSpc>
            </a:pPr>
            <a:r>
              <a:rPr lang="nb-NO" sz="1100"/>
              <a:t>Symptomlindring</a:t>
            </a:r>
          </a:p>
          <a:p>
            <a:pPr lvl="1">
              <a:lnSpc>
                <a:spcPct val="110000"/>
              </a:lnSpc>
            </a:pPr>
            <a:r>
              <a:rPr lang="nb-NO" sz="1100"/>
              <a:t>Livstilstiltak</a:t>
            </a:r>
          </a:p>
          <a:p>
            <a:pPr lvl="1">
              <a:lnSpc>
                <a:spcPct val="110000"/>
              </a:lnSpc>
            </a:pPr>
            <a:r>
              <a:rPr lang="nb-NO" sz="1100"/>
              <a:t>Hindre forverring</a:t>
            </a:r>
          </a:p>
          <a:p>
            <a:pPr>
              <a:lnSpc>
                <a:spcPct val="110000"/>
              </a:lnSpc>
            </a:pPr>
            <a:r>
              <a:rPr lang="nb-NO" sz="1100"/>
              <a:t>Rehabilitere og samhandle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5F973A3-571D-69B2-54BD-71B9D4A02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21398447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Picture 2069">
            <a:extLst>
              <a:ext uri="{FF2B5EF4-FFF2-40B4-BE49-F238E27FC236}">
                <a16:creationId xmlns:a16="http://schemas.microsoft.com/office/drawing/2014/main" id="{CB1DE69F-569C-4A49-8E50-4093C135A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2072" name="Rectangle 2071">
            <a:extLst>
              <a:ext uri="{FF2B5EF4-FFF2-40B4-BE49-F238E27FC236}">
                <a16:creationId xmlns:a16="http://schemas.microsoft.com/office/drawing/2014/main" id="{50B488F5-9CE4-4346-B22F-600286ED4D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2074" name="Straight Connector 2073">
            <a:extLst>
              <a:ext uri="{FF2B5EF4-FFF2-40B4-BE49-F238E27FC236}">
                <a16:creationId xmlns:a16="http://schemas.microsoft.com/office/drawing/2014/main" id="{5F76596F-57DF-4A0C-96D9-046DC3B3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6" name="Picture 2075">
            <a:extLst>
              <a:ext uri="{FF2B5EF4-FFF2-40B4-BE49-F238E27FC236}">
                <a16:creationId xmlns:a16="http://schemas.microsoft.com/office/drawing/2014/main" id="{38DB3A91-B9E8-4451-ACED-026398635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CC50226-3AEF-4510-B75A-B68360C6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Hjelp ved ulykker og andre akutte situasjoner, herunder</a:t>
            </a:r>
          </a:p>
        </p:txBody>
      </p:sp>
      <p:pic>
        <p:nvPicPr>
          <p:cNvPr id="2050" name="Picture 2" descr="Legevakten i Orkdalsregionen (LiO) - Orkland kommune">
            <a:extLst>
              <a:ext uri="{FF2B5EF4-FFF2-40B4-BE49-F238E27FC236}">
                <a16:creationId xmlns:a16="http://schemas.microsoft.com/office/drawing/2014/main" id="{64C25687-890B-B9BF-B683-AC72B2376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702" y="3145294"/>
            <a:ext cx="3592861" cy="133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ACD8CD-2A9F-44A4-A782-FF8E4E7478E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800770" y="2158175"/>
            <a:ext cx="3249224" cy="3308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b="0" i="0"/>
              <a:t>Legevakt</a:t>
            </a:r>
          </a:p>
          <a:p>
            <a:pPr defTabSz="914400"/>
            <a:r>
              <a:rPr lang="en-US" b="0" i="0"/>
              <a:t>Heldøgns medisinsk akuttberedskap</a:t>
            </a:r>
          </a:p>
          <a:p>
            <a:pPr defTabSz="914400"/>
            <a:r>
              <a:rPr lang="en-US"/>
              <a:t>M</a:t>
            </a:r>
            <a:r>
              <a:rPr lang="en-US" b="0" i="0"/>
              <a:t>edisinsk nødmeldetjeneste</a:t>
            </a:r>
          </a:p>
          <a:p>
            <a:pPr defTabSz="914400"/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12EAAF-8267-2BE0-CF54-09D276D0D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34055583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Picture 619">
            <a:extLst>
              <a:ext uri="{FF2B5EF4-FFF2-40B4-BE49-F238E27FC236}">
                <a16:creationId xmlns:a16="http://schemas.microsoft.com/office/drawing/2014/main" id="{BF7680B5-1A78-4401-BA9A-78832F0FD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sp>
        <p:nvSpPr>
          <p:cNvPr id="622" name="Rectangle 621">
            <a:extLst>
              <a:ext uri="{FF2B5EF4-FFF2-40B4-BE49-F238E27FC236}">
                <a16:creationId xmlns:a16="http://schemas.microsoft.com/office/drawing/2014/main" id="{50F21DC9-D0AC-495C-8CC8-D5DDF8C11C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cxnSp>
        <p:nvCxnSpPr>
          <p:cNvPr id="624" name="Straight Connector 623">
            <a:extLst>
              <a:ext uri="{FF2B5EF4-FFF2-40B4-BE49-F238E27FC236}">
                <a16:creationId xmlns:a16="http://schemas.microsoft.com/office/drawing/2014/main" id="{A26B82D7-D05B-412B-9A0D-6430BCD11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126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6" name="Picture 625">
            <a:extLst>
              <a:ext uri="{FF2B5EF4-FFF2-40B4-BE49-F238E27FC236}">
                <a16:creationId xmlns:a16="http://schemas.microsoft.com/office/drawing/2014/main" id="{E4E78000-301F-4983-ACD5-7F50C0C3F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844095" y="643464"/>
            <a:ext cx="7207758" cy="155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7702" y="953324"/>
            <a:ext cx="7202456" cy="10492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Omsorg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85B87DE-C2AA-3559-02B6-AFEC4FA94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7702" y="329307"/>
            <a:ext cx="4454127" cy="309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200"/>
              <a:t>LIS 1 kurs Høst 26</a:t>
            </a:r>
          </a:p>
        </p:txBody>
      </p:sp>
      <p:grpSp>
        <p:nvGrpSpPr>
          <p:cNvPr id="628" name="Group 627">
            <a:extLst>
              <a:ext uri="{FF2B5EF4-FFF2-40B4-BE49-F238E27FC236}">
                <a16:creationId xmlns:a16="http://schemas.microsoft.com/office/drawing/2014/main" id="{8510A939-E01A-4807-AC73-4B77A1AEB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6086" y="2158175"/>
            <a:ext cx="2753728" cy="3308170"/>
            <a:chOff x="7807230" y="2012810"/>
            <a:chExt cx="3251252" cy="3459865"/>
          </a:xfrm>
        </p:grpSpPr>
        <p:sp>
          <p:nvSpPr>
            <p:cNvPr id="629" name="Rectangle 628">
              <a:extLst>
                <a:ext uri="{FF2B5EF4-FFF2-40B4-BE49-F238E27FC236}">
                  <a16:creationId xmlns:a16="http://schemas.microsoft.com/office/drawing/2014/main" id="{0BBAA199-DFF9-47A3-89A4-82A1D2C9F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0" name="Rectangle 629">
              <a:extLst>
                <a:ext uri="{FF2B5EF4-FFF2-40B4-BE49-F238E27FC236}">
                  <a16:creationId xmlns:a16="http://schemas.microsoft.com/office/drawing/2014/main" id="{DF8F90E6-4C4B-41B1-A058-0FAC374D6B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Bilde 6" descr="Et bilde som inneholder himmel, utendørs, elefant, person&#10;&#10;Automatisk generert beskrivelse">
            <a:extLst>
              <a:ext uri="{FF2B5EF4-FFF2-40B4-BE49-F238E27FC236}">
                <a16:creationId xmlns:a16="http://schemas.microsoft.com/office/drawing/2014/main" id="{F8CC1075-10DA-ADAC-2D9E-E24472EDB0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5" r="18547" b="3"/>
          <a:stretch>
            <a:fillRect/>
          </a:stretch>
        </p:blipFill>
        <p:spPr>
          <a:xfrm>
            <a:off x="984501" y="2314897"/>
            <a:ext cx="2502741" cy="2983697"/>
          </a:xfrm>
          <a:prstGeom prst="rect">
            <a:avLst/>
          </a:prstGeom>
        </p:spPr>
      </p:pic>
      <p:sp>
        <p:nvSpPr>
          <p:cNvPr id="4" name="Plassholder for innhold 3"/>
          <p:cNvSpPr>
            <a:spLocks noGrp="1"/>
          </p:cNvSpPr>
          <p:nvPr>
            <p:ph sz="half" idx="4294967295"/>
          </p:nvPr>
        </p:nvSpPr>
        <p:spPr>
          <a:xfrm>
            <a:off x="3970021" y="2158175"/>
            <a:ext cx="4076800" cy="3308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/>
              <a:t>For  den enkelte:</a:t>
            </a:r>
          </a:p>
          <a:p>
            <a:pPr lvl="1" defTabSz="914400"/>
            <a:r>
              <a:rPr lang="en-US"/>
              <a:t>Personlig hjelp og behandling</a:t>
            </a:r>
          </a:p>
          <a:p>
            <a:pPr lvl="1" defTabSz="914400"/>
            <a:r>
              <a:rPr lang="en-US"/>
              <a:t>Hjelpen skal være tilpasset</a:t>
            </a:r>
          </a:p>
          <a:p>
            <a:pPr defTabSz="914400"/>
            <a:r>
              <a:rPr lang="en-US"/>
              <a:t>For alle:</a:t>
            </a:r>
          </a:p>
          <a:p>
            <a:pPr lvl="1" defTabSz="914400"/>
            <a:r>
              <a:rPr lang="en-US"/>
              <a:t>Sykehjem</a:t>
            </a:r>
          </a:p>
          <a:p>
            <a:pPr lvl="1" defTabSz="914400"/>
            <a:r>
              <a:rPr lang="en-US"/>
              <a:t>Tilrettelagte boliger</a:t>
            </a:r>
          </a:p>
          <a:p>
            <a:pPr lvl="1" defTabSz="914400"/>
            <a:r>
              <a:rPr lang="en-US"/>
              <a:t>Hjemmebaserte tjenester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1176DA6-4BBF-42A4-9C94-E6613CCD6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AAB0AE-172B-4FB4-80C2-86CD6B824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chemeClr val="bg1"/>
          </a:solidFill>
          <a:ln w="22225">
            <a:solidFill>
              <a:srgbClr val="FF4F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 descr="Agenda Kaupang har videreutviklet innsatstrappen med en tilhørende ressurskalkulator som er et faglig og ressursmessig prioriteringsverktøy. Den bidrar til å vurdere økonomiske og personellmessige ressurser og forhold ved ulike behovsdekninger opp mot hverandre. Ressurskalkulatoren tydeliggjør hva en enkelt tjeneste vil legge beslag på av ressurser og gjør det mulig å sammenligne alternative løsninger og betydningen av å rette innsatsen mot tiltak på forskjellige trinn. Verdi for brukeren sees i forhold til ressursbruken. Den gir også kommunen muligheten til å dele på kunnskap om ressursbruken mellom tjenesteområder og ansatte.Agenda Kaupangs innsatstrapp i figuren legger vekt på forebyggende arbeid som skjer i kommunene. En helhetlig planlegging av alle tjenesteområder i kommunen som styrker de lavere trinnene i innsatstrappen, kan bidra til å utsette, og i noen tilfeller gjøre at det ikke er behov for, ressurskrevende kommunale helse- og omsorgstjenester.  Verktøyet benyttes for å skape mest mulig nytteverdi for innbyggeren innen rammen av fag, folk og penger. Kilde: NOU 2023: 4. Tid for handling — Personellet i en bærekraftig helse- og omsorgstjeneste; Agenda Kaupang. Innsatstrapp og ressurskalkulator.">
            <a:extLst>
              <a:ext uri="{FF2B5EF4-FFF2-40B4-BE49-F238E27FC236}">
                <a16:creationId xmlns:a16="http://schemas.microsoft.com/office/drawing/2014/main" id="{04ACB751-A286-CCEA-125E-65EE19520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1292289"/>
            <a:ext cx="8178799" cy="4273422"/>
          </a:xfrm>
          <a:prstGeom prst="rect">
            <a:avLst/>
          </a:prstGeom>
          <a:noFill/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5627466-0E0C-6646-7E9F-ACFB40989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684" y="6424784"/>
            <a:ext cx="4454127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>
                <a:solidFill>
                  <a:schemeClr val="tx1">
                    <a:lumMod val="65000"/>
                    <a:lumOff val="35000"/>
                  </a:schemeClr>
                </a:solidFill>
              </a:rPr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37096830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EAB37B5C-9474-5565-F140-E7FD7F3B0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  <p:pic>
        <p:nvPicPr>
          <p:cNvPr id="3" name="Bilde 2" descr="Helse | Hva skjedde med omsorgstrappa?">
            <a:extLst>
              <a:ext uri="{FF2B5EF4-FFF2-40B4-BE49-F238E27FC236}">
                <a16:creationId xmlns:a16="http://schemas.microsoft.com/office/drawing/2014/main" id="{ECC74E59-C89E-D80C-9D94-AB24F8773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22" y="1142809"/>
            <a:ext cx="6057900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121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AFB2B5A-82D7-0C55-9A0D-98F9DD6FD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32187DC-F1C0-4607-A29D-758FA6C1E3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54088"/>
            <a:ext cx="7202488" cy="1047750"/>
          </a:xfrm>
        </p:spPr>
        <p:txBody>
          <a:bodyPr>
            <a:normAutofit/>
          </a:bodyPr>
          <a:lstStyle/>
          <a:p>
            <a:r>
              <a:rPr lang="nb-NO"/>
              <a:t>Rehabilitering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E405A5-FCA0-49D7-B675-BDF80F7658F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894388" y="2157413"/>
            <a:ext cx="3249612" cy="3308350"/>
          </a:xfrm>
        </p:spPr>
        <p:txBody>
          <a:bodyPr>
            <a:normAutofit/>
          </a:bodyPr>
          <a:lstStyle/>
          <a:p>
            <a:r>
              <a:rPr lang="nb-NO" b="0" i="0" dirty="0">
                <a:effectLst/>
                <a:latin typeface="Lato" panose="020F0502020204030203" pitchFamily="34" charset="0"/>
              </a:rPr>
              <a:t>Sosial, psykososial og medisinsk habilitering og rehabilitering</a:t>
            </a:r>
          </a:p>
          <a:p>
            <a:endParaRPr lang="nb-NO" dirty="0"/>
          </a:p>
        </p:txBody>
      </p:sp>
      <p:pic>
        <p:nvPicPr>
          <p:cNvPr id="7" name="Bilde 6" descr="Et bilde som inneholder innendørs, vegg, oransje&#10;&#10;Automatisk generert beskrivelse">
            <a:extLst>
              <a:ext uri="{FF2B5EF4-FFF2-40B4-BE49-F238E27FC236}">
                <a16:creationId xmlns:a16="http://schemas.microsoft.com/office/drawing/2014/main" id="{9B5B3A3B-684F-430B-ADDD-20778DA3A4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110" r="13892"/>
          <a:stretch>
            <a:fillRect/>
          </a:stretch>
        </p:blipFill>
        <p:spPr>
          <a:xfrm>
            <a:off x="847702" y="2464902"/>
            <a:ext cx="3592861" cy="269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6813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5731274-7F99-A969-DA59-0EF6707A2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Habilitere </a:t>
            </a:r>
            <a:r>
              <a:rPr lang="nb-NO" dirty="0" err="1"/>
              <a:t>vs</a:t>
            </a:r>
            <a:r>
              <a:rPr lang="nb-NO" dirty="0"/>
              <a:t> rehabilitere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A5371841-8CB3-AB09-3F7F-5FF22DEC91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b="1" dirty="0"/>
              <a:t>Habilitere betyr å gjøre skikket, dyktig eller kvalifisert</a:t>
            </a:r>
            <a:r>
              <a:rPr lang="nb-NO" dirty="0"/>
              <a:t>. </a:t>
            </a:r>
          </a:p>
          <a:p>
            <a:pPr marL="0" indent="0">
              <a:buNone/>
            </a:pPr>
            <a:r>
              <a:rPr lang="nb-NO" dirty="0"/>
              <a:t>Begrepet brukes primært om opptrening av funksjoner man </a:t>
            </a:r>
            <a:r>
              <a:rPr lang="nb-NO" i="1" dirty="0"/>
              <a:t>ikke</a:t>
            </a:r>
            <a:r>
              <a:rPr lang="nb-NO" dirty="0"/>
              <a:t> har hatt tidligere, ofte relatert til medfødte eller tidlig oppståtte funksjonsnedsettelser.</a:t>
            </a:r>
          </a:p>
          <a:p>
            <a:pPr marL="0" indent="0">
              <a:buNone/>
            </a:pPr>
            <a:r>
              <a:rPr lang="nb-NO" dirty="0"/>
              <a:t>Det involverer tverrfaglig samarbeid for å øke selvstendighet, mestringsevne og livskvalitet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8069F6CA-CA45-50DD-7069-E8AD17AD0F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b="1" dirty="0"/>
              <a:t>Rehabilitering er en målrettet tverrfaglig prosess for å gjenvinne fysisk, psykisk,  kognitiv eller sosial funksjonsevne som er tapt etter sykdom eller skade</a:t>
            </a:r>
          </a:p>
          <a:p>
            <a:endParaRPr lang="nb-NO" dirty="0"/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79947E6C-ED6A-4817-78B5-0DB8CF38F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23608086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9C51009-A09A-4689-8E6C-F8FC99E6A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CC600D-86F3-4B9A-AD13-3908AD1ED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68768"/>
            <a:ext cx="9144000" cy="638923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77ADD2B-E474-746F-D87A-1F3A6CD1C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470" y="1600199"/>
            <a:ext cx="2378574" cy="4297680"/>
          </a:xfrm>
        </p:spPr>
        <p:txBody>
          <a:bodyPr anchor="ctr">
            <a:normAutofit/>
          </a:bodyPr>
          <a:lstStyle/>
          <a:p>
            <a:r>
              <a:rPr lang="nb-NO" sz="2500"/>
              <a:t>Rehabilitering - habilitering</a:t>
            </a:r>
          </a:p>
        </p:txBody>
      </p:sp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99901AA-04DF-4C52-1EED-1EFB54572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32477" y="540921"/>
            <a:ext cx="3730436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F661271-B15B-4043-B708-1BD7F1D2C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1" t="10889" r="38495" b="30830"/>
          <a:stretch/>
        </p:blipFill>
        <p:spPr>
          <a:xfrm rot="5400000">
            <a:off x="1346318" y="3700029"/>
            <a:ext cx="4288809" cy="10689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1DE08A22-D8E4-DCB1-5AEC-48CCE9B1A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477" y="1600199"/>
            <a:ext cx="4558663" cy="429768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nb-NO" b="1" dirty="0"/>
              <a:t>Habilitering og rehabilitering skal ha mål og være planlagt</a:t>
            </a:r>
            <a:endParaRPr lang="nb-NO" b="1"/>
          </a:p>
          <a:p>
            <a:pPr>
              <a:lnSpc>
                <a:spcPct val="110000"/>
              </a:lnSpc>
            </a:pPr>
            <a:r>
              <a:rPr lang="nb-NO" dirty="0"/>
              <a:t>Habilitering og rehabilitering er samarbeid mellom fagpersoner og den som trenger behandling og oppfølging.</a:t>
            </a:r>
            <a:endParaRPr lang="nb-NO"/>
          </a:p>
          <a:p>
            <a:pPr>
              <a:lnSpc>
                <a:spcPct val="110000"/>
              </a:lnSpc>
            </a:pPr>
            <a:r>
              <a:rPr lang="nb-NO" dirty="0"/>
              <a:t>Pasienten/ bruker og de ulike fagpersonene setter mål. </a:t>
            </a:r>
            <a:endParaRPr lang="nb-NO"/>
          </a:p>
          <a:p>
            <a:pPr>
              <a:lnSpc>
                <a:spcPct val="110000"/>
              </a:lnSpc>
            </a:pPr>
            <a:r>
              <a:rPr lang="nb-NO" dirty="0"/>
              <a:t>Målene skal si noe om det pasienten opplever at er viktig for seg for å bli bedre. 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0851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F545E06B-29C0-4F08-9F61-140CD1A7A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6E54A31-B091-4774-BDD5-9F726783E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E7A4981C-8855-4668-B2C0-A90C91DB5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2303047"/>
            <a:ext cx="2454070" cy="2674198"/>
          </a:xfrm>
        </p:spPr>
        <p:txBody>
          <a:bodyPr anchor="t">
            <a:normAutofit/>
          </a:bodyPr>
          <a:lstStyle/>
          <a:p>
            <a:r>
              <a:rPr lang="nb-NO" sz="2200" b="0" i="0">
                <a:effectLst/>
                <a:latin typeface="Lato" panose="020F0502020204030203" pitchFamily="34" charset="0"/>
              </a:rPr>
              <a:t>Andre helse- og omsorgstjenester, herunder </a:t>
            </a:r>
            <a:r>
              <a:rPr lang="nb-NO" sz="2200" b="0" i="0" err="1">
                <a:effectLst/>
                <a:latin typeface="Lato" panose="020F0502020204030203" pitchFamily="34" charset="0"/>
              </a:rPr>
              <a:t>bl.a</a:t>
            </a:r>
            <a:r>
              <a:rPr lang="nb-NO" sz="2200" b="0" i="0">
                <a:effectLst/>
                <a:latin typeface="Lato" panose="020F0502020204030203" pitchFamily="34" charset="0"/>
              </a:rPr>
              <a:t>:</a:t>
            </a:r>
            <a:br>
              <a:rPr lang="nb-NO" sz="2200" b="0" i="0">
                <a:effectLst/>
                <a:latin typeface="Lato" panose="020F0502020204030203" pitchFamily="34" charset="0"/>
              </a:rPr>
            </a:br>
            <a:endParaRPr lang="nb-NO" sz="220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B270994-F802-AC44-F3AC-259B3C773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7702" y="329307"/>
            <a:ext cx="4454127" cy="309201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LIS 1 kurs Høst 26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424E0E46-9D8A-46BA-8EF9-FC43A7EE7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2146542"/>
            <a:ext cx="24540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8" name="Title 1">
            <a:extLst>
              <a:ext uri="{FF2B5EF4-FFF2-40B4-BE49-F238E27FC236}">
                <a16:creationId xmlns:a16="http://schemas.microsoft.com/office/drawing/2014/main" id="{565909D0-D2D2-46A8-8332-49E6173A4B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8685" y="3122496"/>
            <a:ext cx="2647617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3D2EAFB-E46A-4A8C-9E83-AF5286317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Picture 61">
            <a:extLst>
              <a:ext uri="{FF2B5EF4-FFF2-40B4-BE49-F238E27FC236}">
                <a16:creationId xmlns:a16="http://schemas.microsoft.com/office/drawing/2014/main" id="{AFEA4BCF-1CF9-4959-A2D8-A97926D25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9144000" cy="742950"/>
          </a:xfrm>
          <a:prstGeom prst="rect">
            <a:avLst/>
          </a:prstGeom>
        </p:spPr>
      </p:pic>
      <p:graphicFrame>
        <p:nvGraphicFramePr>
          <p:cNvPr id="47" name="Plassholder for innhold 2">
            <a:extLst>
              <a:ext uri="{FF2B5EF4-FFF2-40B4-BE49-F238E27FC236}">
                <a16:creationId xmlns:a16="http://schemas.microsoft.com/office/drawing/2014/main" id="{2F9F90DC-E7CF-727C-2F17-8C8FC5F82B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350843"/>
              </p:ext>
            </p:extLst>
          </p:nvPr>
        </p:nvGraphicFramePr>
        <p:xfrm>
          <a:off x="3856434" y="803275"/>
          <a:ext cx="4435078" cy="4637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89182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1" name="Rectangle 220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" name="Picture 91" descr="Hus i en under inndeling">
            <a:extLst>
              <a:ext uri="{FF2B5EF4-FFF2-40B4-BE49-F238E27FC236}">
                <a16:creationId xmlns:a16="http://schemas.microsoft.com/office/drawing/2014/main" id="{D85AA4BA-8D0D-5451-60B9-539E0AAE11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11002" r="-1" b="-1"/>
          <a:stretch>
            <a:fillRect/>
          </a:stretch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223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225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7" name="Rectangle 226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CD70F542-9460-4BB1-9BEF-F48690ACE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nb-NO" sz="2200"/>
              <a:t>Noen av kommunens offentlige helseoppgaver</a:t>
            </a:r>
            <a:br>
              <a:rPr lang="nb-NO" sz="2200"/>
            </a:br>
            <a:br>
              <a:rPr lang="nb-NO" sz="2200"/>
            </a:br>
            <a:r>
              <a:rPr lang="nb-NO" sz="2200"/>
              <a:t>Kort repetisjon</a:t>
            </a:r>
          </a:p>
        </p:txBody>
      </p: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F790DB8-5922-4823-89EC-50B29B1CB4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477" y="1193800"/>
            <a:ext cx="4563818" cy="4699000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nb-NO" sz="1700"/>
              <a:t>Fastlegeordning/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b-NO" sz="1700"/>
              <a:t>	Legevaktsordning</a:t>
            </a:r>
          </a:p>
          <a:p>
            <a:pPr>
              <a:lnSpc>
                <a:spcPct val="110000"/>
              </a:lnSpc>
            </a:pPr>
            <a:r>
              <a:rPr lang="nb-NO" sz="1700"/>
              <a:t>Helsestasjon/skolehelsetjeneste</a:t>
            </a:r>
          </a:p>
          <a:p>
            <a:pPr>
              <a:lnSpc>
                <a:spcPct val="110000"/>
              </a:lnSpc>
            </a:pPr>
            <a:r>
              <a:rPr lang="nb-NO" sz="1700"/>
              <a:t>Svangerskapsomsorg</a:t>
            </a:r>
          </a:p>
          <a:p>
            <a:pPr>
              <a:lnSpc>
                <a:spcPct val="110000"/>
              </a:lnSpc>
            </a:pPr>
            <a:r>
              <a:rPr lang="nb-NO" sz="1700"/>
              <a:t>Botilbud – heldøgn (sykehjem, 	omsorgsboliger, boliger 	tilrettelagt for spesielle grupper</a:t>
            </a:r>
          </a:p>
          <a:p>
            <a:pPr>
              <a:lnSpc>
                <a:spcPct val="110000"/>
              </a:lnSpc>
            </a:pPr>
            <a:r>
              <a:rPr lang="nb-NO" sz="1700"/>
              <a:t>Hjemmetjeneste </a:t>
            </a:r>
          </a:p>
          <a:p>
            <a:pPr>
              <a:lnSpc>
                <a:spcPct val="110000"/>
              </a:lnSpc>
            </a:pPr>
            <a:r>
              <a:rPr lang="nb-NO" sz="1700"/>
              <a:t>Psykisk helsearbeid</a:t>
            </a:r>
          </a:p>
          <a:p>
            <a:pPr>
              <a:lnSpc>
                <a:spcPct val="110000"/>
              </a:lnSpc>
            </a:pPr>
            <a:r>
              <a:rPr lang="nb-NO" sz="1700"/>
              <a:t>Rustjeneste</a:t>
            </a:r>
          </a:p>
          <a:p>
            <a:pPr>
              <a:lnSpc>
                <a:spcPct val="110000"/>
              </a:lnSpc>
            </a:pPr>
            <a:r>
              <a:rPr lang="nb-NO" sz="1700"/>
              <a:t>Fysioterapi- Ergoterapitjeneste</a:t>
            </a:r>
          </a:p>
          <a:p>
            <a:pPr>
              <a:lnSpc>
                <a:spcPct val="110000"/>
              </a:lnSpc>
            </a:pPr>
            <a:r>
              <a:rPr lang="nb-NO" sz="1700"/>
              <a:t>Rehabilitering/habilitering</a:t>
            </a:r>
          </a:p>
        </p:txBody>
      </p:sp>
      <p:sp>
        <p:nvSpPr>
          <p:cNvPr id="231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7FC7857-D344-FA8C-419D-A5B17EAAA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LIS 1 kurs Høst 26</a:t>
            </a:r>
          </a:p>
        </p:txBody>
      </p:sp>
    </p:spTree>
    <p:extLst>
      <p:ext uri="{BB962C8B-B14F-4D97-AF65-F5344CB8AC3E}">
        <p14:creationId xmlns:p14="http://schemas.microsoft.com/office/powerpoint/2010/main" val="1783484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04B663"/>
      </a:accent4>
      <a:accent5>
        <a:srgbClr val="DF8822"/>
      </a:accent5>
      <a:accent6>
        <a:srgbClr val="BC410A"/>
      </a:accent6>
      <a:hlink>
        <a:srgbClr val="5977C4"/>
      </a:hlink>
      <a:folHlink>
        <a:srgbClr val="01A9BF"/>
      </a:folHlink>
    </a:clrScheme>
    <a:fontScheme name="Galleri">
      <a:majorFont>
        <a:latin typeface="Century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2B9EDC5F4B824EAEEE02A83029DDEC" ma:contentTypeVersion="10" ma:contentTypeDescription="Create a new document." ma:contentTypeScope="" ma:versionID="f0f6d29fbf17f7cc3b0f07f281922cf6">
  <xsd:schema xmlns:xsd="http://www.w3.org/2001/XMLSchema" xmlns:xs="http://www.w3.org/2001/XMLSchema" xmlns:p="http://schemas.microsoft.com/office/2006/metadata/properties" xmlns:ns3="f0e89853-fa6b-4dcf-a234-0c6831e7434a" xmlns:ns4="ce8c7250-5a23-4185-99fe-9504f7b14976" targetNamespace="http://schemas.microsoft.com/office/2006/metadata/properties" ma:root="true" ma:fieldsID="50207437f04b7e731430b2f2ab6352c8" ns3:_="" ns4:_="">
    <xsd:import namespace="f0e89853-fa6b-4dcf-a234-0c6831e7434a"/>
    <xsd:import namespace="ce8c7250-5a23-4185-99fe-9504f7b1497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e89853-fa6b-4dcf-a234-0c6831e743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8c7250-5a23-4185-99fe-9504f7b14976" elementFormDefault="qualified">
    <xsd:import namespace="http://schemas.microsoft.com/office/2006/documentManagement/types"/>
    <xsd:import namespace="http://schemas.microsoft.com/office/infopath/2007/PartnerControls"/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9708A5-67C6-4EC7-A08F-DFF815CA859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078AB16-29D7-4C87-ACE9-5C36D21CF0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e89853-fa6b-4dcf-a234-0c6831e7434a"/>
    <ds:schemaRef ds:uri="ce8c7250-5a23-4185-99fe-9504f7b149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146654-12B8-49FB-9219-58151F2130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10047</TotalTime>
  <Words>1728</Words>
  <Application>Microsoft Office PowerPoint</Application>
  <PresentationFormat>Skjermfremvisning (4:3)</PresentationFormat>
  <Paragraphs>253</Paragraphs>
  <Slides>46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46</vt:i4>
      </vt:variant>
    </vt:vector>
  </HeadingPairs>
  <TitlesOfParts>
    <vt:vector size="54" baseType="lpstr">
      <vt:lpstr>Arial</vt:lpstr>
      <vt:lpstr>Calibri</vt:lpstr>
      <vt:lpstr>Century Gothic</vt:lpstr>
      <vt:lpstr>Google Sans</vt:lpstr>
      <vt:lpstr>Helvetica</vt:lpstr>
      <vt:lpstr>Lato</vt:lpstr>
      <vt:lpstr>Segoe UI</vt:lpstr>
      <vt:lpstr>Galleri</vt:lpstr>
      <vt:lpstr>  Helsefremmende og forebyggende helsearbeid  Folkehelseloven  Kommunale tjenester og forvaltning   </vt:lpstr>
      <vt:lpstr>Forebygging</vt:lpstr>
      <vt:lpstr>Forebyggende arbeid</vt:lpstr>
      <vt:lpstr>Forebyggende arbeid</vt:lpstr>
      <vt:lpstr>Helsefremmende arbeid/tiltak</vt:lpstr>
      <vt:lpstr>Helsefremmende vs forebyggende</vt:lpstr>
      <vt:lpstr>PowerPoint-presentasjon</vt:lpstr>
      <vt:lpstr>Faktorer som har betydning for psykisk helse </vt:lpstr>
      <vt:lpstr>Hva er god helse?</vt:lpstr>
      <vt:lpstr>Universelle tiltak</vt:lpstr>
      <vt:lpstr>PowerPoint-presentasjon</vt:lpstr>
      <vt:lpstr>Individ  versus  gruppe</vt:lpstr>
      <vt:lpstr>Allmenmedisin versus samfunnsmedisin</vt:lpstr>
      <vt:lpstr>Ha kjennskap til sentrale bestemmelser som regulerer plikter og rettigheter for helsepersonell og pasienten: </vt:lpstr>
      <vt:lpstr>Folkehelseloven</vt:lpstr>
      <vt:lpstr>Folkehelseloven  Definisjoner</vt:lpstr>
      <vt:lpstr>Folkehelsearbeid</vt:lpstr>
      <vt:lpstr>Prinsipper for folkehelsearbeid</vt:lpstr>
      <vt:lpstr>Folkehelseoversikt </vt:lpstr>
      <vt:lpstr>Folkehelseprofil</vt:lpstr>
      <vt:lpstr>Hva viser folkehelseoversikten?</vt:lpstr>
      <vt:lpstr>Helse og Miljø</vt:lpstr>
      <vt:lpstr>Helse og miljø</vt:lpstr>
      <vt:lpstr>Miljørettet helsevern – hjemlet i Folkehelseloven</vt:lpstr>
      <vt:lpstr>Helse – og omsorgstjeneste loven (2012)  Kommunale tjenester og forvaltning  </vt:lpstr>
      <vt:lpstr>Kommunens ansvar</vt:lpstr>
      <vt:lpstr>§ 3-2.Kommunens ansvar for helse- og omsorgstjenester </vt:lpstr>
      <vt:lpstr>Overordnet mål</vt:lpstr>
      <vt:lpstr>Lovens kjerneformål</vt:lpstr>
      <vt:lpstr>Helsefremmende og forebyggende tjenester, herunder: </vt:lpstr>
      <vt:lpstr>Helsestasjon – vår viktigste forebyggende arena  Helsestasjon, skolehelsetjeneste og helsestasjon for ungdom - Helsedirektoratet</vt:lpstr>
      <vt:lpstr>Helsestasjon</vt:lpstr>
      <vt:lpstr>Skolehelsetjenesten</vt:lpstr>
      <vt:lpstr>Helsestasjon for ungdom</vt:lpstr>
      <vt:lpstr>Svangerskaps- og barselomsorgstjenester</vt:lpstr>
      <vt:lpstr>Utredning, diagnose og behandling</vt:lpstr>
      <vt:lpstr>Hva gjør fastlegen?</vt:lpstr>
      <vt:lpstr>Hjelp ved ulykker og andre akutte situasjoner, herunder</vt:lpstr>
      <vt:lpstr>Omsorg</vt:lpstr>
      <vt:lpstr>PowerPoint-presentasjon</vt:lpstr>
      <vt:lpstr>PowerPoint-presentasjon</vt:lpstr>
      <vt:lpstr>Rehabilitering</vt:lpstr>
      <vt:lpstr>Habilitere vs rehabilitere</vt:lpstr>
      <vt:lpstr>Rehabilitering - habilitering</vt:lpstr>
      <vt:lpstr>Andre helse- og omsorgstjenester, herunder bl.a: </vt:lpstr>
      <vt:lpstr>Noen av kommunens offentlige helseoppgaver  Kort repetisjon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Folkehelseloven  Helsefremmende og forebyggende helsearbeid</dc:title>
  <dc:creator>Barbro Kvaal</dc:creator>
  <cp:lastModifiedBy>Barbro Elisabeth Kvaal</cp:lastModifiedBy>
  <cp:revision>57</cp:revision>
  <cp:lastPrinted>2020-05-06T15:11:02Z</cp:lastPrinted>
  <dcterms:created xsi:type="dcterms:W3CDTF">2020-04-30T11:49:19Z</dcterms:created>
  <dcterms:modified xsi:type="dcterms:W3CDTF">2026-09-29T06:58:34Z</dcterms:modified>
</cp:coreProperties>
</file>