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4" r:id="rId5"/>
    <p:sldMasterId id="2147483685" r:id="rId6"/>
    <p:sldMasterId id="2147483686"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Lst>
  <p:sldSz cy="6858000" cx="9144000"/>
  <p:notesSz cx="6858000" cy="9144000"/>
  <p:embeddedFontLst>
    <p:embeddedFont>
      <p:font typeface="Roboto"/>
      <p:regular r:id="rId49"/>
      <p:bold r:id="rId50"/>
      <p:italic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145609F-079D-445F-AC31-B429C10647E3}">
  <a:tblStyle styleId="{D145609F-079D-445F-AC31-B429C10647E3}"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font" Target="fonts/Roboto-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Roboto-italic.fntdata"/><Relationship Id="rId50" Type="http://schemas.openxmlformats.org/officeDocument/2006/relationships/font" Target="fonts/Roboto-bold.fntdata"/><Relationship Id="rId52" Type="http://schemas.openxmlformats.org/officeDocument/2006/relationships/font" Target="fonts/Roboto-boldItalic.fntdata"/><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7562143dc9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7562143dc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eb3d2efe97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eb3d2efe9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7562143dc9_0_9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7562143dc9_0_9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fac0f1ea7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fac0f1ea7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110c36e1633_2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110c36e1633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2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1112283813d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1112283813d_2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58f125396d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58f125396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1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1112283813d_4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1112283813d_4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eb3d2efe97_0_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47" name="Google Shape;347;geb3d2efe97_0_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eb3d2efe97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eb3d2efe97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110c29baec6_0_9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110c29baec6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118fbc562ce_0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118fbc562ce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fac0f1ea7c_3_2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fac0f1ea7c_3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11dd8946dcf_0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11dd8946dcf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1112283813d_4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1112283813d_4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fac0f1ea7c_3_3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fac0f1ea7c_3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fac0f1ea7c_3_4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fac0f1ea7c_3_4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fac0f1ea7c_3_5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fac0f1ea7c_3_5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fac0f1ea7c_3_6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fac0f1ea7c_3_6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fac0f1ea7c_3_6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fac0f1ea7c_3_6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110c29baec6_2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110c29baec6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fac0f1ea7c_3_7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fac0f1ea7c_3_7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591aad029b_3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591aad029b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1112283813d_2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1112283813d_2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1112283813d_2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1112283813d_2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2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3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3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3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7562143dc9_1_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67" name="Google Shape;267;g7562143dc9_1_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f670b6a79f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f670b6a79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 og innhold" type="obj">
  <p:cSld name="OBJECT">
    <p:spTree>
      <p:nvGrpSpPr>
        <p:cNvPr id="11" name="Shape 11"/>
        <p:cNvGrpSpPr/>
        <p:nvPr/>
      </p:nvGrpSpPr>
      <p:grpSpPr>
        <a:xfrm>
          <a:off x="0" y="0"/>
          <a:ext cx="0" cy="0"/>
          <a:chOff x="0" y="0"/>
          <a:chExt cx="0" cy="0"/>
        </a:xfrm>
      </p:grpSpPr>
      <p:sp>
        <p:nvSpPr>
          <p:cNvPr id="12" name="Google Shape;12;p2"/>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 name="Google Shape;13;p2"/>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4" name="Google Shape;14;p2"/>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Google Shape;15;p2"/>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 name="Google Shape;16;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ddrett teks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0" name="Google Shape;70;p11"/>
          <p:cNvSpPr txBox="1"/>
          <p:nvPr>
            <p:ph idx="1" type="body"/>
          </p:nvPr>
        </p:nvSpPr>
        <p:spPr>
          <a:xfrm rot="5400000">
            <a:off x="2309018" y="-251619"/>
            <a:ext cx="4525963" cy="82296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ddrett tittel og teks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7" y="2171700"/>
            <a:ext cx="5851525" cy="2057400"/>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6" name="Google Shape;76;p12"/>
          <p:cNvSpPr txBox="1"/>
          <p:nvPr>
            <p:ph idx="1" type="body"/>
          </p:nvPr>
        </p:nvSpPr>
        <p:spPr>
          <a:xfrm rot="5400000">
            <a:off x="541338" y="190501"/>
            <a:ext cx="5851525" cy="60198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ayout 21">
  <p:cSld name="2_Layout 21">
    <p:spTree>
      <p:nvGrpSpPr>
        <p:cNvPr id="80" name="Shape 80"/>
        <p:cNvGrpSpPr/>
        <p:nvPr/>
      </p:nvGrpSpPr>
      <p:grpSpPr>
        <a:xfrm>
          <a:off x="0" y="0"/>
          <a:ext cx="0" cy="0"/>
          <a:chOff x="0" y="0"/>
          <a:chExt cx="0" cy="0"/>
        </a:xfrm>
      </p:grpSpPr>
      <p:pic>
        <p:nvPicPr>
          <p:cNvPr id="81" name="Google Shape;81;p13"/>
          <p:cNvPicPr preferRelativeResize="0"/>
          <p:nvPr/>
        </p:nvPicPr>
        <p:blipFill rotWithShape="1">
          <a:blip r:embed="rId2">
            <a:alphaModFix/>
          </a:blip>
          <a:srcRect b="0" l="0" r="0" t="0"/>
          <a:stretch/>
        </p:blipFill>
        <p:spPr>
          <a:xfrm>
            <a:off x="0" y="0"/>
            <a:ext cx="9141617" cy="5143501"/>
          </a:xfrm>
          <a:prstGeom prst="rect">
            <a:avLst/>
          </a:prstGeom>
          <a:noFill/>
          <a:ln>
            <a:noFill/>
          </a:ln>
        </p:spPr>
      </p:pic>
      <p:sp>
        <p:nvSpPr>
          <p:cNvPr id="82" name="Google Shape;82;p13"/>
          <p:cNvSpPr/>
          <p:nvPr/>
        </p:nvSpPr>
        <p:spPr>
          <a:xfrm>
            <a:off x="-2381" y="2"/>
            <a:ext cx="9144000" cy="6858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83" name="Google Shape;83;p13"/>
          <p:cNvSpPr txBox="1"/>
          <p:nvPr>
            <p:ph idx="1" type="body"/>
          </p:nvPr>
        </p:nvSpPr>
        <p:spPr>
          <a:xfrm>
            <a:off x="7152483" y="5874329"/>
            <a:ext cx="1696800" cy="62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lvl1pPr indent="-228600" lvl="0" marL="457200" rtl="0" algn="l">
              <a:lnSpc>
                <a:spcPct val="90000"/>
              </a:lnSpc>
              <a:spcBef>
                <a:spcPts val="1000"/>
              </a:spcBef>
              <a:spcAft>
                <a:spcPts val="0"/>
              </a:spcAft>
              <a:buClr>
                <a:schemeClr val="lt1"/>
              </a:buClr>
              <a:buSzPts val="100"/>
              <a:buNone/>
              <a:defRPr sz="100">
                <a:solidFill>
                  <a:schemeClr val="lt1"/>
                </a:solidFill>
              </a:defRPr>
            </a:lvl1pPr>
            <a:lvl2pPr indent="-342900" lvl="1" marL="914400" rtl="0" algn="l">
              <a:lnSpc>
                <a:spcPct val="90000"/>
              </a:lnSpc>
              <a:spcBef>
                <a:spcPts val="500"/>
              </a:spcBef>
              <a:spcAft>
                <a:spcPts val="0"/>
              </a:spcAft>
              <a:buClr>
                <a:srgbClr val="A2AAAD"/>
              </a:buClr>
              <a:buSzPts val="1800"/>
              <a:buChar char="–"/>
              <a:defRPr/>
            </a:lvl2pPr>
            <a:lvl3pPr indent="-342900" lvl="2" marL="1371600" rtl="0" algn="l">
              <a:lnSpc>
                <a:spcPct val="90000"/>
              </a:lnSpc>
              <a:spcBef>
                <a:spcPts val="500"/>
              </a:spcBef>
              <a:spcAft>
                <a:spcPts val="0"/>
              </a:spcAft>
              <a:buClr>
                <a:srgbClr val="A2AAAD"/>
              </a:buClr>
              <a:buSzPts val="1800"/>
              <a:buChar char="•"/>
              <a:defRPr/>
            </a:lvl3pPr>
            <a:lvl4pPr indent="-342900" lvl="3" marL="1828800" rtl="0" algn="l">
              <a:lnSpc>
                <a:spcPct val="90000"/>
              </a:lnSpc>
              <a:spcBef>
                <a:spcPts val="500"/>
              </a:spcBef>
              <a:spcAft>
                <a:spcPts val="0"/>
              </a:spcAft>
              <a:buClr>
                <a:srgbClr val="A2AAAD"/>
              </a:buClr>
              <a:buSzPts val="1800"/>
              <a:buChar char="–"/>
              <a:defRPr/>
            </a:lvl4pPr>
            <a:lvl5pPr indent="-342900" lvl="4" marL="2286000" rtl="0" algn="l">
              <a:lnSpc>
                <a:spcPct val="90000"/>
              </a:lnSpc>
              <a:spcBef>
                <a:spcPts val="500"/>
              </a:spcBef>
              <a:spcAft>
                <a:spcPts val="0"/>
              </a:spcAft>
              <a:buClr>
                <a:srgbClr val="A2AAAD"/>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84" name="Google Shape;84;p13"/>
          <p:cNvSpPr txBox="1"/>
          <p:nvPr>
            <p:ph idx="2" type="body"/>
          </p:nvPr>
        </p:nvSpPr>
        <p:spPr>
          <a:xfrm>
            <a:off x="0" y="608013"/>
            <a:ext cx="9141600" cy="1077900"/>
          </a:xfrm>
          <a:prstGeom prst="rect">
            <a:avLst/>
          </a:prstGeom>
          <a:noFill/>
          <a:ln>
            <a:noFill/>
          </a:ln>
        </p:spPr>
        <p:txBody>
          <a:bodyPr anchorCtr="0" anchor="ctr" bIns="45700" lIns="91425" spcFirstLastPara="1" rIns="91425" wrap="square" tIns="45700">
            <a:noAutofit/>
          </a:bodyPr>
          <a:lstStyle>
            <a:lvl1pPr indent="-228600" lvl="0" marL="457200" rtl="0" algn="ctr">
              <a:lnSpc>
                <a:spcPct val="90000"/>
              </a:lnSpc>
              <a:spcBef>
                <a:spcPts val="1000"/>
              </a:spcBef>
              <a:spcAft>
                <a:spcPts val="0"/>
              </a:spcAft>
              <a:buClr>
                <a:schemeClr val="lt1"/>
              </a:buClr>
              <a:buSzPts val="3200"/>
              <a:buNone/>
              <a:defRPr sz="3200">
                <a:solidFill>
                  <a:schemeClr val="lt1"/>
                </a:solidFill>
              </a:defRPr>
            </a:lvl1pPr>
            <a:lvl2pPr indent="-228600" lvl="1" marL="914400" rtl="0" algn="ctr">
              <a:lnSpc>
                <a:spcPct val="90000"/>
              </a:lnSpc>
              <a:spcBef>
                <a:spcPts val="500"/>
              </a:spcBef>
              <a:spcAft>
                <a:spcPts val="0"/>
              </a:spcAft>
              <a:buClr>
                <a:schemeClr val="lt1"/>
              </a:buClr>
              <a:buSzPts val="3200"/>
              <a:buNone/>
              <a:defRPr sz="3200">
                <a:solidFill>
                  <a:schemeClr val="lt1"/>
                </a:solidFill>
              </a:defRPr>
            </a:lvl2pPr>
            <a:lvl3pPr indent="-228600" lvl="2" marL="1371600" rtl="0" algn="ctr">
              <a:lnSpc>
                <a:spcPct val="90000"/>
              </a:lnSpc>
              <a:spcBef>
                <a:spcPts val="500"/>
              </a:spcBef>
              <a:spcAft>
                <a:spcPts val="0"/>
              </a:spcAft>
              <a:buClr>
                <a:schemeClr val="lt1"/>
              </a:buClr>
              <a:buSzPts val="3200"/>
              <a:buNone/>
              <a:defRPr sz="3200">
                <a:solidFill>
                  <a:schemeClr val="lt1"/>
                </a:solidFill>
              </a:defRPr>
            </a:lvl3pPr>
            <a:lvl4pPr indent="-228600" lvl="3" marL="1828800" rtl="0" algn="ctr">
              <a:lnSpc>
                <a:spcPct val="90000"/>
              </a:lnSpc>
              <a:spcBef>
                <a:spcPts val="500"/>
              </a:spcBef>
              <a:spcAft>
                <a:spcPts val="0"/>
              </a:spcAft>
              <a:buClr>
                <a:schemeClr val="lt1"/>
              </a:buClr>
              <a:buSzPts val="3200"/>
              <a:buNone/>
              <a:defRPr sz="3200">
                <a:solidFill>
                  <a:schemeClr val="lt1"/>
                </a:solidFill>
              </a:defRPr>
            </a:lvl4pPr>
            <a:lvl5pPr indent="-228600" lvl="4" marL="2286000" rtl="0" algn="ctr">
              <a:lnSpc>
                <a:spcPct val="90000"/>
              </a:lnSpc>
              <a:spcBef>
                <a:spcPts val="500"/>
              </a:spcBef>
              <a:spcAft>
                <a:spcPts val="0"/>
              </a:spcAft>
              <a:buClr>
                <a:schemeClr val="lt1"/>
              </a:buClr>
              <a:buSzPts val="3200"/>
              <a:buNone/>
              <a:defRPr sz="3200">
                <a:solidFill>
                  <a:schemeClr val="lt1"/>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85" name="Google Shape;85;p13"/>
          <p:cNvSpPr/>
          <p:nvPr/>
        </p:nvSpPr>
        <p:spPr>
          <a:xfrm>
            <a:off x="0" y="2"/>
            <a:ext cx="9144000" cy="6858000"/>
          </a:xfrm>
          <a:prstGeom prst="rect">
            <a:avLst/>
          </a:prstGeom>
          <a:gradFill>
            <a:gsLst>
              <a:gs pos="0">
                <a:srgbClr val="2C2826">
                  <a:alpha val="20784"/>
                </a:srgbClr>
              </a:gs>
              <a:gs pos="49000">
                <a:srgbClr val="2C2826">
                  <a:alpha val="20784"/>
                </a:srgbClr>
              </a:gs>
              <a:gs pos="99000">
                <a:srgbClr val="2C2826">
                  <a:alpha val="84705"/>
                </a:srgbClr>
              </a:gs>
              <a:gs pos="100000">
                <a:srgbClr val="2C2826">
                  <a:alpha val="84705"/>
                </a:srgbClr>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lysbilde" type="title">
  <p:cSld name="TITLE">
    <p:spTree>
      <p:nvGrpSpPr>
        <p:cNvPr id="92" name="Shape 92"/>
        <p:cNvGrpSpPr/>
        <p:nvPr/>
      </p:nvGrpSpPr>
      <p:grpSpPr>
        <a:xfrm>
          <a:off x="0" y="0"/>
          <a:ext cx="0" cy="0"/>
          <a:chOff x="0" y="0"/>
          <a:chExt cx="0" cy="0"/>
        </a:xfrm>
      </p:grpSpPr>
      <p:sp>
        <p:nvSpPr>
          <p:cNvPr id="93" name="Google Shape;93;p15"/>
          <p:cNvSpPr txBox="1"/>
          <p:nvPr>
            <p:ph type="ctrTitle"/>
          </p:nvPr>
        </p:nvSpPr>
        <p:spPr>
          <a:xfrm>
            <a:off x="685800" y="1122363"/>
            <a:ext cx="7772400" cy="2387700"/>
          </a:xfrm>
          <a:prstGeom prst="rect">
            <a:avLst/>
          </a:prstGeom>
          <a:noFill/>
          <a:ln>
            <a:noFill/>
          </a:ln>
        </p:spPr>
        <p:txBody>
          <a:bodyPr anchorCtr="0" anchor="b" bIns="45700" lIns="91425" spcFirstLastPara="1" rIns="91425" wrap="square" tIns="45700">
            <a:noAutofit/>
          </a:bodyPr>
          <a:lstStyle>
            <a:lvl1pPr lvl="0" rtl="0" algn="ctr">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4" name="Google Shape;94;p15"/>
          <p:cNvSpPr txBox="1"/>
          <p:nvPr>
            <p:ph idx="1" type="subTitle"/>
          </p:nvPr>
        </p:nvSpPr>
        <p:spPr>
          <a:xfrm>
            <a:off x="1143000" y="3602038"/>
            <a:ext cx="6858000" cy="16557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95" name="Google Shape;95;p15"/>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6" name="Google Shape;96;p15"/>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7" name="Google Shape;97;p15"/>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 og innhold" type="obj">
  <p:cSld name="OBJECT">
    <p:spTree>
      <p:nvGrpSpPr>
        <p:cNvPr id="98" name="Shape 98"/>
        <p:cNvGrpSpPr/>
        <p:nvPr/>
      </p:nvGrpSpPr>
      <p:grpSpPr>
        <a:xfrm>
          <a:off x="0" y="0"/>
          <a:ext cx="0" cy="0"/>
          <a:chOff x="0" y="0"/>
          <a:chExt cx="0" cy="0"/>
        </a:xfrm>
      </p:grpSpPr>
      <p:sp>
        <p:nvSpPr>
          <p:cNvPr id="99" name="Google Shape;99;p16"/>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0" name="Google Shape;100;p16"/>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1" name="Google Shape;101;p16"/>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2" name="Google Shape;102;p16"/>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3" name="Google Shape;103;p16"/>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loverskrift" type="secHead">
  <p:cSld name="SECTION_HEADER">
    <p:spTree>
      <p:nvGrpSpPr>
        <p:cNvPr id="104" name="Shape 104"/>
        <p:cNvGrpSpPr/>
        <p:nvPr/>
      </p:nvGrpSpPr>
      <p:grpSpPr>
        <a:xfrm>
          <a:off x="0" y="0"/>
          <a:ext cx="0" cy="0"/>
          <a:chOff x="0" y="0"/>
          <a:chExt cx="0" cy="0"/>
        </a:xfrm>
      </p:grpSpPr>
      <p:sp>
        <p:nvSpPr>
          <p:cNvPr id="105" name="Google Shape;105;p17"/>
          <p:cNvSpPr txBox="1"/>
          <p:nvPr>
            <p:ph type="title"/>
          </p:nvPr>
        </p:nvSpPr>
        <p:spPr>
          <a:xfrm>
            <a:off x="623888" y="1709739"/>
            <a:ext cx="7886700" cy="28527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6" name="Google Shape;106;p17"/>
          <p:cNvSpPr txBox="1"/>
          <p:nvPr>
            <p:ph idx="1" type="body"/>
          </p:nvPr>
        </p:nvSpPr>
        <p:spPr>
          <a:xfrm>
            <a:off x="623888" y="4589464"/>
            <a:ext cx="7886700" cy="1500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2400"/>
              <a:buNone/>
              <a:defRPr sz="2400">
                <a:solidFill>
                  <a:schemeClr val="dk1"/>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07" name="Google Shape;107;p17"/>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8" name="Google Shape;108;p17"/>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9" name="Google Shape;109;p17"/>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 innholdsdeler" type="twoObj">
  <p:cSld name="TWO_OBJECTS">
    <p:spTree>
      <p:nvGrpSpPr>
        <p:cNvPr id="110" name="Shape 110"/>
        <p:cNvGrpSpPr/>
        <p:nvPr/>
      </p:nvGrpSpPr>
      <p:grpSpPr>
        <a:xfrm>
          <a:off x="0" y="0"/>
          <a:ext cx="0" cy="0"/>
          <a:chOff x="0" y="0"/>
          <a:chExt cx="0" cy="0"/>
        </a:xfrm>
      </p:grpSpPr>
      <p:sp>
        <p:nvSpPr>
          <p:cNvPr id="111" name="Google Shape;111;p18"/>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2" name="Google Shape;112;p18"/>
          <p:cNvSpPr txBox="1"/>
          <p:nvPr>
            <p:ph idx="1" type="body"/>
          </p:nvPr>
        </p:nvSpPr>
        <p:spPr>
          <a:xfrm>
            <a:off x="628650" y="1825625"/>
            <a:ext cx="38862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13" name="Google Shape;113;p18"/>
          <p:cNvSpPr txBox="1"/>
          <p:nvPr>
            <p:ph idx="2" type="body"/>
          </p:nvPr>
        </p:nvSpPr>
        <p:spPr>
          <a:xfrm>
            <a:off x="4629150" y="1825625"/>
            <a:ext cx="38862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14" name="Google Shape;114;p18"/>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5" name="Google Shape;115;p18"/>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6" name="Google Shape;116;p18"/>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ammenligning" type="twoTxTwoObj">
  <p:cSld name="TWO_OBJECTS_WITH_TEXT">
    <p:spTree>
      <p:nvGrpSpPr>
        <p:cNvPr id="117" name="Shape 117"/>
        <p:cNvGrpSpPr/>
        <p:nvPr/>
      </p:nvGrpSpPr>
      <p:grpSpPr>
        <a:xfrm>
          <a:off x="0" y="0"/>
          <a:ext cx="0" cy="0"/>
          <a:chOff x="0" y="0"/>
          <a:chExt cx="0" cy="0"/>
        </a:xfrm>
      </p:grpSpPr>
      <p:sp>
        <p:nvSpPr>
          <p:cNvPr id="118" name="Google Shape;118;p19"/>
          <p:cNvSpPr txBox="1"/>
          <p:nvPr>
            <p:ph type="title"/>
          </p:nvPr>
        </p:nvSpPr>
        <p:spPr>
          <a:xfrm>
            <a:off x="629841" y="365126"/>
            <a:ext cx="78867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9" name="Google Shape;119;p19"/>
          <p:cNvSpPr txBox="1"/>
          <p:nvPr>
            <p:ph idx="1" type="body"/>
          </p:nvPr>
        </p:nvSpPr>
        <p:spPr>
          <a:xfrm>
            <a:off x="629842" y="1681163"/>
            <a:ext cx="3868200" cy="8238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20" name="Google Shape;120;p19"/>
          <p:cNvSpPr txBox="1"/>
          <p:nvPr>
            <p:ph idx="2" type="body"/>
          </p:nvPr>
        </p:nvSpPr>
        <p:spPr>
          <a:xfrm>
            <a:off x="629842" y="2505075"/>
            <a:ext cx="3868200" cy="36846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21" name="Google Shape;121;p19"/>
          <p:cNvSpPr txBox="1"/>
          <p:nvPr>
            <p:ph idx="3" type="body"/>
          </p:nvPr>
        </p:nvSpPr>
        <p:spPr>
          <a:xfrm>
            <a:off x="4629150" y="1681163"/>
            <a:ext cx="3887400" cy="8238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22" name="Google Shape;122;p19"/>
          <p:cNvSpPr txBox="1"/>
          <p:nvPr>
            <p:ph idx="4" type="body"/>
          </p:nvPr>
        </p:nvSpPr>
        <p:spPr>
          <a:xfrm>
            <a:off x="4629150" y="2505075"/>
            <a:ext cx="3887400" cy="36846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23" name="Google Shape;123;p19"/>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4" name="Google Shape;124;p19"/>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5" name="Google Shape;125;p19"/>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e tittel" type="titleOnly">
  <p:cSld name="TITLE_ONLY">
    <p:spTree>
      <p:nvGrpSpPr>
        <p:cNvPr id="126" name="Shape 126"/>
        <p:cNvGrpSpPr/>
        <p:nvPr/>
      </p:nvGrpSpPr>
      <p:grpSpPr>
        <a:xfrm>
          <a:off x="0" y="0"/>
          <a:ext cx="0" cy="0"/>
          <a:chOff x="0" y="0"/>
          <a:chExt cx="0" cy="0"/>
        </a:xfrm>
      </p:grpSpPr>
      <p:sp>
        <p:nvSpPr>
          <p:cNvPr id="127" name="Google Shape;127;p20"/>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8" name="Google Shape;128;p20"/>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9" name="Google Shape;129;p20"/>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0" name="Google Shape;130;p20"/>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t" type="blank">
  <p:cSld name="BLANK">
    <p:spTree>
      <p:nvGrpSpPr>
        <p:cNvPr id="131" name="Shape 131"/>
        <p:cNvGrpSpPr/>
        <p:nvPr/>
      </p:nvGrpSpPr>
      <p:grpSpPr>
        <a:xfrm>
          <a:off x="0" y="0"/>
          <a:ext cx="0" cy="0"/>
          <a:chOff x="0" y="0"/>
          <a:chExt cx="0" cy="0"/>
        </a:xfrm>
      </p:grpSpPr>
      <p:sp>
        <p:nvSpPr>
          <p:cNvPr id="132" name="Google Shape;132;p21"/>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3" name="Google Shape;133;p21"/>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4" name="Google Shape;134;p21"/>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lysbilde" type="title">
  <p:cSld name="TITLE">
    <p:spTree>
      <p:nvGrpSpPr>
        <p:cNvPr id="17" name="Shape 17"/>
        <p:cNvGrpSpPr/>
        <p:nvPr/>
      </p:nvGrpSpPr>
      <p:grpSpPr>
        <a:xfrm>
          <a:off x="0" y="0"/>
          <a:ext cx="0" cy="0"/>
          <a:chOff x="0" y="0"/>
          <a:chExt cx="0" cy="0"/>
        </a:xfrm>
      </p:grpSpPr>
      <p:sp>
        <p:nvSpPr>
          <p:cNvPr id="18" name="Google Shape;18;p3"/>
          <p:cNvSpPr txBox="1"/>
          <p:nvPr>
            <p:ph type="ctrTitle"/>
          </p:nvPr>
        </p:nvSpPr>
        <p:spPr>
          <a:xfrm>
            <a:off x="685800" y="2130425"/>
            <a:ext cx="7772400" cy="1470025"/>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9" name="Google Shape;19;p3"/>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noAutofit/>
          </a:bodyPr>
          <a:lstStyle>
            <a:lvl1pPr lvl="0" marR="0" rtl="0" algn="ctr">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rtl="0" algn="ctr">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rtl="0" algn="ctr">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20" name="Google Shape;20;p3"/>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 name="Google Shape;21;p3"/>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 name="Google Shape;22;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nhold med tekst" type="objTx">
  <p:cSld name="OBJECT_WITH_CAPTION_TEXT">
    <p:spTree>
      <p:nvGrpSpPr>
        <p:cNvPr id="135" name="Shape 135"/>
        <p:cNvGrpSpPr/>
        <p:nvPr/>
      </p:nvGrpSpPr>
      <p:grpSpPr>
        <a:xfrm>
          <a:off x="0" y="0"/>
          <a:ext cx="0" cy="0"/>
          <a:chOff x="0" y="0"/>
          <a:chExt cx="0" cy="0"/>
        </a:xfrm>
      </p:grpSpPr>
      <p:sp>
        <p:nvSpPr>
          <p:cNvPr id="136" name="Google Shape;136;p22"/>
          <p:cNvSpPr txBox="1"/>
          <p:nvPr>
            <p:ph type="title"/>
          </p:nvPr>
        </p:nvSpPr>
        <p:spPr>
          <a:xfrm>
            <a:off x="629841" y="457200"/>
            <a:ext cx="2949300" cy="16002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7" name="Google Shape;137;p22"/>
          <p:cNvSpPr txBox="1"/>
          <p:nvPr>
            <p:ph idx="1" type="body"/>
          </p:nvPr>
        </p:nvSpPr>
        <p:spPr>
          <a:xfrm>
            <a:off x="3887391" y="987426"/>
            <a:ext cx="4629300" cy="4873500"/>
          </a:xfrm>
          <a:prstGeom prst="rect">
            <a:avLst/>
          </a:prstGeom>
          <a:noFill/>
          <a:ln>
            <a:noFill/>
          </a:ln>
        </p:spPr>
        <p:txBody>
          <a:bodyPr anchorCtr="0" anchor="t" bIns="45700" lIns="91425" spcFirstLastPara="1" rIns="91425" wrap="square" tIns="45700">
            <a:no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138" name="Google Shape;138;p22"/>
          <p:cNvSpPr txBox="1"/>
          <p:nvPr>
            <p:ph idx="2" type="body"/>
          </p:nvPr>
        </p:nvSpPr>
        <p:spPr>
          <a:xfrm>
            <a:off x="629841" y="2057400"/>
            <a:ext cx="29493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39" name="Google Shape;139;p22"/>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0" name="Google Shape;140;p22"/>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1" name="Google Shape;141;p22"/>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de med tekst" type="picTx">
  <p:cSld name="PICTURE_WITH_CAPTION_TEXT">
    <p:spTree>
      <p:nvGrpSpPr>
        <p:cNvPr id="142" name="Shape 142"/>
        <p:cNvGrpSpPr/>
        <p:nvPr/>
      </p:nvGrpSpPr>
      <p:grpSpPr>
        <a:xfrm>
          <a:off x="0" y="0"/>
          <a:ext cx="0" cy="0"/>
          <a:chOff x="0" y="0"/>
          <a:chExt cx="0" cy="0"/>
        </a:xfrm>
      </p:grpSpPr>
      <p:sp>
        <p:nvSpPr>
          <p:cNvPr id="143" name="Google Shape;143;p23"/>
          <p:cNvSpPr txBox="1"/>
          <p:nvPr>
            <p:ph type="title"/>
          </p:nvPr>
        </p:nvSpPr>
        <p:spPr>
          <a:xfrm>
            <a:off x="629841" y="457200"/>
            <a:ext cx="2949300" cy="16002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4" name="Google Shape;144;p23"/>
          <p:cNvSpPr/>
          <p:nvPr>
            <p:ph idx="2" type="pic"/>
          </p:nvPr>
        </p:nvSpPr>
        <p:spPr>
          <a:xfrm>
            <a:off x="3887391" y="987426"/>
            <a:ext cx="4629300" cy="48735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45" name="Google Shape;145;p23"/>
          <p:cNvSpPr txBox="1"/>
          <p:nvPr>
            <p:ph idx="1" type="body"/>
          </p:nvPr>
        </p:nvSpPr>
        <p:spPr>
          <a:xfrm>
            <a:off x="629841" y="2057400"/>
            <a:ext cx="29493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46" name="Google Shape;146;p23"/>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7" name="Google Shape;147;p23"/>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8" name="Google Shape;148;p23"/>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ddrett tekst" type="vertTx">
  <p:cSld name="VERTICAL_TEXT">
    <p:spTree>
      <p:nvGrpSpPr>
        <p:cNvPr id="149" name="Shape 149"/>
        <p:cNvGrpSpPr/>
        <p:nvPr/>
      </p:nvGrpSpPr>
      <p:grpSpPr>
        <a:xfrm>
          <a:off x="0" y="0"/>
          <a:ext cx="0" cy="0"/>
          <a:chOff x="0" y="0"/>
          <a:chExt cx="0" cy="0"/>
        </a:xfrm>
      </p:grpSpPr>
      <p:sp>
        <p:nvSpPr>
          <p:cNvPr id="150" name="Google Shape;150;p24"/>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1" name="Google Shape;151;p24"/>
          <p:cNvSpPr txBox="1"/>
          <p:nvPr>
            <p:ph idx="1" type="body"/>
          </p:nvPr>
        </p:nvSpPr>
        <p:spPr>
          <a:xfrm rot="5400000">
            <a:off x="2396400" y="57875"/>
            <a:ext cx="4351200" cy="78867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52" name="Google Shape;152;p24"/>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3" name="Google Shape;153;p24"/>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4" name="Google Shape;154;p24"/>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ddrett tittel og tekst" type="vertTitleAndTx">
  <p:cSld name="VERTICAL_TITLE_AND_VERTICAL_TEXT">
    <p:spTree>
      <p:nvGrpSpPr>
        <p:cNvPr id="155" name="Shape 155"/>
        <p:cNvGrpSpPr/>
        <p:nvPr/>
      </p:nvGrpSpPr>
      <p:grpSpPr>
        <a:xfrm>
          <a:off x="0" y="0"/>
          <a:ext cx="0" cy="0"/>
          <a:chOff x="0" y="0"/>
          <a:chExt cx="0" cy="0"/>
        </a:xfrm>
      </p:grpSpPr>
      <p:sp>
        <p:nvSpPr>
          <p:cNvPr id="156" name="Google Shape;156;p25"/>
          <p:cNvSpPr txBox="1"/>
          <p:nvPr>
            <p:ph type="title"/>
          </p:nvPr>
        </p:nvSpPr>
        <p:spPr>
          <a:xfrm rot="5400000">
            <a:off x="4623600" y="2285275"/>
            <a:ext cx="5811900" cy="19716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7" name="Google Shape;157;p25"/>
          <p:cNvSpPr txBox="1"/>
          <p:nvPr>
            <p:ph idx="1" type="body"/>
          </p:nvPr>
        </p:nvSpPr>
        <p:spPr>
          <a:xfrm rot="5400000">
            <a:off x="623025" y="370675"/>
            <a:ext cx="5811900" cy="58008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58" name="Google Shape;158;p25"/>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9" name="Google Shape;159;p25"/>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0" name="Google Shape;160;p25"/>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5" name="Shape 165"/>
        <p:cNvGrpSpPr/>
        <p:nvPr/>
      </p:nvGrpSpPr>
      <p:grpSpPr>
        <a:xfrm>
          <a:off x="0" y="0"/>
          <a:ext cx="0" cy="0"/>
          <a:chOff x="0" y="0"/>
          <a:chExt cx="0" cy="0"/>
        </a:xfrm>
      </p:grpSpPr>
      <p:sp>
        <p:nvSpPr>
          <p:cNvPr id="166" name="Google Shape;166;p27"/>
          <p:cNvSpPr txBox="1"/>
          <p:nvPr>
            <p:ph type="ctrTitle"/>
          </p:nvPr>
        </p:nvSpPr>
        <p:spPr>
          <a:xfrm>
            <a:off x="311708" y="992767"/>
            <a:ext cx="8520600" cy="2736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67" name="Google Shape;167;p27"/>
          <p:cNvSpPr txBox="1"/>
          <p:nvPr>
            <p:ph idx="1" type="subTitle"/>
          </p:nvPr>
        </p:nvSpPr>
        <p:spPr>
          <a:xfrm>
            <a:off x="311700" y="3778833"/>
            <a:ext cx="8520600" cy="1056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8" name="Google Shape;168;p2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9" name="Shape 169"/>
        <p:cNvGrpSpPr/>
        <p:nvPr/>
      </p:nvGrpSpPr>
      <p:grpSpPr>
        <a:xfrm>
          <a:off x="0" y="0"/>
          <a:ext cx="0" cy="0"/>
          <a:chOff x="0" y="0"/>
          <a:chExt cx="0" cy="0"/>
        </a:xfrm>
      </p:grpSpPr>
      <p:sp>
        <p:nvSpPr>
          <p:cNvPr id="170" name="Google Shape;170;p28"/>
          <p:cNvSpPr txBox="1"/>
          <p:nvPr>
            <p:ph type="title"/>
          </p:nvPr>
        </p:nvSpPr>
        <p:spPr>
          <a:xfrm>
            <a:off x="311700" y="2867800"/>
            <a:ext cx="8520600" cy="1122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71" name="Google Shape;171;p2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2" name="Shape 172"/>
        <p:cNvGrpSpPr/>
        <p:nvPr/>
      </p:nvGrpSpPr>
      <p:grpSpPr>
        <a:xfrm>
          <a:off x="0" y="0"/>
          <a:ext cx="0" cy="0"/>
          <a:chOff x="0" y="0"/>
          <a:chExt cx="0" cy="0"/>
        </a:xfrm>
      </p:grpSpPr>
      <p:sp>
        <p:nvSpPr>
          <p:cNvPr id="173" name="Google Shape;173;p29"/>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4" name="Google Shape;174;p29"/>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75" name="Google Shape;175;p2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6" name="Shape 176"/>
        <p:cNvGrpSpPr/>
        <p:nvPr/>
      </p:nvGrpSpPr>
      <p:grpSpPr>
        <a:xfrm>
          <a:off x="0" y="0"/>
          <a:ext cx="0" cy="0"/>
          <a:chOff x="0" y="0"/>
          <a:chExt cx="0" cy="0"/>
        </a:xfrm>
      </p:grpSpPr>
      <p:sp>
        <p:nvSpPr>
          <p:cNvPr id="177" name="Google Shape;177;p30"/>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8" name="Google Shape;178;p30"/>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79" name="Google Shape;179;p30"/>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80" name="Google Shape;180;p3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1" name="Shape 181"/>
        <p:cNvGrpSpPr/>
        <p:nvPr/>
      </p:nvGrpSpPr>
      <p:grpSpPr>
        <a:xfrm>
          <a:off x="0" y="0"/>
          <a:ext cx="0" cy="0"/>
          <a:chOff x="0" y="0"/>
          <a:chExt cx="0" cy="0"/>
        </a:xfrm>
      </p:grpSpPr>
      <p:sp>
        <p:nvSpPr>
          <p:cNvPr id="182" name="Google Shape;182;p31"/>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3" name="Google Shape;183;p3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84" name="Shape 184"/>
        <p:cNvGrpSpPr/>
        <p:nvPr/>
      </p:nvGrpSpPr>
      <p:grpSpPr>
        <a:xfrm>
          <a:off x="0" y="0"/>
          <a:ext cx="0" cy="0"/>
          <a:chOff x="0" y="0"/>
          <a:chExt cx="0" cy="0"/>
        </a:xfrm>
      </p:grpSpPr>
      <p:sp>
        <p:nvSpPr>
          <p:cNvPr id="185" name="Google Shape;185;p32"/>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86" name="Google Shape;186;p32"/>
          <p:cNvSpPr txBox="1"/>
          <p:nvPr>
            <p:ph idx="1" type="body"/>
          </p:nvPr>
        </p:nvSpPr>
        <p:spPr>
          <a:xfrm>
            <a:off x="311700" y="1852800"/>
            <a:ext cx="2808000" cy="42393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87" name="Google Shape;187;p3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t" type="blank">
  <p:cSld name="BLANK">
    <p:spTree>
      <p:nvGrpSpPr>
        <p:cNvPr id="23" name="Shape 23"/>
        <p:cNvGrpSpPr/>
        <p:nvPr/>
      </p:nvGrpSpPr>
      <p:grpSpPr>
        <a:xfrm>
          <a:off x="0" y="0"/>
          <a:ext cx="0" cy="0"/>
          <a:chOff x="0" y="0"/>
          <a:chExt cx="0" cy="0"/>
        </a:xfrm>
      </p:grpSpPr>
      <p:sp>
        <p:nvSpPr>
          <p:cNvPr id="24" name="Google Shape;24;p4"/>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88" name="Shape 188"/>
        <p:cNvGrpSpPr/>
        <p:nvPr/>
      </p:nvGrpSpPr>
      <p:grpSpPr>
        <a:xfrm>
          <a:off x="0" y="0"/>
          <a:ext cx="0" cy="0"/>
          <a:chOff x="0" y="0"/>
          <a:chExt cx="0" cy="0"/>
        </a:xfrm>
      </p:grpSpPr>
      <p:sp>
        <p:nvSpPr>
          <p:cNvPr id="189" name="Google Shape;189;p33"/>
          <p:cNvSpPr txBox="1"/>
          <p:nvPr>
            <p:ph type="title"/>
          </p:nvPr>
        </p:nvSpPr>
        <p:spPr>
          <a:xfrm>
            <a:off x="490250" y="600200"/>
            <a:ext cx="6367800" cy="54543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90" name="Google Shape;190;p3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91" name="Shape 191"/>
        <p:cNvGrpSpPr/>
        <p:nvPr/>
      </p:nvGrpSpPr>
      <p:grpSpPr>
        <a:xfrm>
          <a:off x="0" y="0"/>
          <a:ext cx="0" cy="0"/>
          <a:chOff x="0" y="0"/>
          <a:chExt cx="0" cy="0"/>
        </a:xfrm>
      </p:grpSpPr>
      <p:sp>
        <p:nvSpPr>
          <p:cNvPr id="192" name="Google Shape;192;p34"/>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34"/>
          <p:cNvSpPr txBox="1"/>
          <p:nvPr>
            <p:ph type="title"/>
          </p:nvPr>
        </p:nvSpPr>
        <p:spPr>
          <a:xfrm>
            <a:off x="265500" y="1644233"/>
            <a:ext cx="4045200" cy="1976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94" name="Google Shape;194;p34"/>
          <p:cNvSpPr txBox="1"/>
          <p:nvPr>
            <p:ph idx="1" type="subTitle"/>
          </p:nvPr>
        </p:nvSpPr>
        <p:spPr>
          <a:xfrm>
            <a:off x="265500" y="3737433"/>
            <a:ext cx="4045200" cy="1646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95" name="Google Shape;195;p34"/>
          <p:cNvSpPr txBox="1"/>
          <p:nvPr>
            <p:ph idx="2" type="body"/>
          </p:nvPr>
        </p:nvSpPr>
        <p:spPr>
          <a:xfrm>
            <a:off x="4939500" y="965433"/>
            <a:ext cx="3837000" cy="49269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96" name="Google Shape;196;p3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97" name="Shape 197"/>
        <p:cNvGrpSpPr/>
        <p:nvPr/>
      </p:nvGrpSpPr>
      <p:grpSpPr>
        <a:xfrm>
          <a:off x="0" y="0"/>
          <a:ext cx="0" cy="0"/>
          <a:chOff x="0" y="0"/>
          <a:chExt cx="0" cy="0"/>
        </a:xfrm>
      </p:grpSpPr>
      <p:sp>
        <p:nvSpPr>
          <p:cNvPr id="198" name="Google Shape;198;p35"/>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99" name="Google Shape;199;p3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00" name="Shape 200"/>
        <p:cNvGrpSpPr/>
        <p:nvPr/>
      </p:nvGrpSpPr>
      <p:grpSpPr>
        <a:xfrm>
          <a:off x="0" y="0"/>
          <a:ext cx="0" cy="0"/>
          <a:chOff x="0" y="0"/>
          <a:chExt cx="0" cy="0"/>
        </a:xfrm>
      </p:grpSpPr>
      <p:sp>
        <p:nvSpPr>
          <p:cNvPr id="201" name="Google Shape;201;p36"/>
          <p:cNvSpPr txBox="1"/>
          <p:nvPr>
            <p:ph hasCustomPrompt="1" type="title"/>
          </p:nvPr>
        </p:nvSpPr>
        <p:spPr>
          <a:xfrm>
            <a:off x="311700" y="1474833"/>
            <a:ext cx="8520600" cy="2618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02" name="Google Shape;202;p36"/>
          <p:cNvSpPr txBox="1"/>
          <p:nvPr>
            <p:ph idx="1" type="body"/>
          </p:nvPr>
        </p:nvSpPr>
        <p:spPr>
          <a:xfrm>
            <a:off x="311700" y="4202967"/>
            <a:ext cx="8520600" cy="17343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203" name="Google Shape;203;p3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4" name="Shape 204"/>
        <p:cNvGrpSpPr/>
        <p:nvPr/>
      </p:nvGrpSpPr>
      <p:grpSpPr>
        <a:xfrm>
          <a:off x="0" y="0"/>
          <a:ext cx="0" cy="0"/>
          <a:chOff x="0" y="0"/>
          <a:chExt cx="0" cy="0"/>
        </a:xfrm>
      </p:grpSpPr>
      <p:sp>
        <p:nvSpPr>
          <p:cNvPr id="205" name="Google Shape;205;p3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 og innhold" type="obj">
  <p:cSld name="OBJECT">
    <p:spTree>
      <p:nvGrpSpPr>
        <p:cNvPr id="206" name="Shape 206"/>
        <p:cNvGrpSpPr/>
        <p:nvPr/>
      </p:nvGrpSpPr>
      <p:grpSpPr>
        <a:xfrm>
          <a:off x="0" y="0"/>
          <a:ext cx="0" cy="0"/>
          <a:chOff x="0" y="0"/>
          <a:chExt cx="0" cy="0"/>
        </a:xfrm>
      </p:grpSpPr>
      <p:sp>
        <p:nvSpPr>
          <p:cNvPr id="207" name="Google Shape;207;p38"/>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
        <p:nvSpPr>
          <p:cNvPr id="208" name="Google Shape;208;p38"/>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1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16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09" name="Google Shape;209;p38"/>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0" name="Google Shape;210;p38"/>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1" name="Google Shape;211;p3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loverskrift">
  <p:cSld name="SECTION_HEADER_1">
    <p:spTree>
      <p:nvGrpSpPr>
        <p:cNvPr id="212" name="Shape 212"/>
        <p:cNvGrpSpPr/>
        <p:nvPr/>
      </p:nvGrpSpPr>
      <p:grpSpPr>
        <a:xfrm>
          <a:off x="0" y="0"/>
          <a:ext cx="0" cy="0"/>
          <a:chOff x="0" y="0"/>
          <a:chExt cx="0" cy="0"/>
        </a:xfrm>
      </p:grpSpPr>
      <p:sp>
        <p:nvSpPr>
          <p:cNvPr id="213" name="Google Shape;213;p39"/>
          <p:cNvSpPr txBox="1"/>
          <p:nvPr>
            <p:ph type="title"/>
          </p:nvPr>
        </p:nvSpPr>
        <p:spPr>
          <a:xfrm>
            <a:off x="722313" y="4406900"/>
            <a:ext cx="7772400" cy="1362000"/>
          </a:xfrm>
          <a:prstGeom prst="rect">
            <a:avLst/>
          </a:prstGeom>
          <a:noFill/>
          <a:ln>
            <a:noFill/>
          </a:ln>
        </p:spPr>
        <p:txBody>
          <a:bodyPr anchorCtr="0" anchor="t" bIns="91425" lIns="91425" spcFirstLastPara="1" rIns="91425" wrap="square" tIns="91425">
            <a:noAutofit/>
          </a:bodyPr>
          <a:lstStyle>
            <a:lvl1pPr lvl="0" marR="0" rtl="0" algn="l">
              <a:spcBef>
                <a:spcPts val="0"/>
              </a:spcBef>
              <a:spcAft>
                <a:spcPts val="0"/>
              </a:spcAft>
              <a:buClr>
                <a:schemeClr val="dk1"/>
              </a:buClr>
              <a:buSzPts val="4000"/>
              <a:buFont typeface="Calibri"/>
              <a:buNone/>
              <a:defRPr b="1" i="0" sz="4000" u="none" cap="none" strike="noStrike">
                <a:solidFill>
                  <a:schemeClr val="dk1"/>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
        <p:nvSpPr>
          <p:cNvPr id="214" name="Google Shape;214;p39"/>
          <p:cNvSpPr txBox="1"/>
          <p:nvPr>
            <p:ph idx="1" type="body"/>
          </p:nvPr>
        </p:nvSpPr>
        <p:spPr>
          <a:xfrm>
            <a:off x="722313" y="2906713"/>
            <a:ext cx="7772400" cy="15003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rtl="0" algn="l">
              <a:spcBef>
                <a:spcPts val="16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rtl="0" algn="l">
              <a:spcBef>
                <a:spcPts val="16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rtl="0" algn="l">
              <a:spcBef>
                <a:spcPts val="16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rtl="0" algn="l">
              <a:spcBef>
                <a:spcPts val="16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rtl="0" algn="l">
              <a:spcBef>
                <a:spcPts val="16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rtl="0" algn="l">
              <a:spcBef>
                <a:spcPts val="16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rtl="0" algn="l">
              <a:spcBef>
                <a:spcPts val="16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rtl="0" algn="l">
              <a:spcBef>
                <a:spcPts val="1600"/>
              </a:spcBef>
              <a:spcAft>
                <a:spcPts val="160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215" name="Google Shape;215;p39"/>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6" name="Google Shape;216;p39"/>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7" name="Google Shape;217;p3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loverskrift"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91425" lIns="91425" spcFirstLastPara="1" rIns="91425" wrap="square" tIns="91425">
            <a:noAutofit/>
          </a:bodyPr>
          <a:lstStyle>
            <a:lvl1pPr lvl="0" marR="0" rtl="0" algn="l">
              <a:spcBef>
                <a:spcPts val="0"/>
              </a:spcBef>
              <a:spcAft>
                <a:spcPts val="0"/>
              </a:spcAft>
              <a:buClr>
                <a:schemeClr val="dk1"/>
              </a:buClr>
              <a:buSzPts val="4000"/>
              <a:buFont typeface="Calibri"/>
              <a:buNone/>
              <a:defRPr b="1" i="0" sz="4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rtl="0" algn="l">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rtl="0" algn="l">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 innholdsdeler"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91425" lIns="91425" spcFirstLastPara="1" rIns="91425" wrap="square" tIns="91425">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91425" lIns="91425" spcFirstLastPara="1" rIns="91425" wrap="square" tIns="91425">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ammenligning"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e tittel"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nhold med tekst"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de med tekst"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3" name="Google Shape;63;p10"/>
          <p:cNvSpPr/>
          <p:nvPr>
            <p:ph idx="2" type="pic"/>
          </p:nvPr>
        </p:nvSpPr>
        <p:spPr>
          <a:xfrm>
            <a:off x="1792288" y="612775"/>
            <a:ext cx="5486400" cy="4114800"/>
          </a:xfrm>
          <a:prstGeom prst="rect">
            <a:avLst/>
          </a:prstGeom>
          <a:noFill/>
          <a:ln>
            <a:noFill/>
          </a:ln>
        </p:spPr>
        <p:txBody>
          <a:bodyPr anchorCtr="0" anchor="t" bIns="91425" lIns="91425" spcFirstLastPara="1" rIns="91425" wrap="square" tIns="91425">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4" name="Google Shape;64;p10"/>
          <p:cNvSpPr txBox="1"/>
          <p:nvPr>
            <p:ph idx="1" type="body"/>
          </p:nvPr>
        </p:nvSpPr>
        <p:spPr>
          <a:xfrm>
            <a:off x="1792288" y="5367338"/>
            <a:ext cx="5486400" cy="804862"/>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N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4.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1.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NO"/>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 name="Shape 86"/>
        <p:cNvGrpSpPr/>
        <p:nvPr/>
      </p:nvGrpSpPr>
      <p:grpSpPr>
        <a:xfrm>
          <a:off x="0" y="0"/>
          <a:ext cx="0" cy="0"/>
          <a:chOff x="0" y="0"/>
          <a:chExt cx="0" cy="0"/>
        </a:xfrm>
      </p:grpSpPr>
      <p:sp>
        <p:nvSpPr>
          <p:cNvPr id="87" name="Google Shape;87;p14"/>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8" name="Google Shape;88;p14"/>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9" name="Google Shape;89;p14"/>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0" name="Google Shape;90;p14"/>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1" name="Google Shape;91;p14"/>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o-NO"/>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61" name="Shape 161"/>
        <p:cNvGrpSpPr/>
        <p:nvPr/>
      </p:nvGrpSpPr>
      <p:grpSpPr>
        <a:xfrm>
          <a:off x="0" y="0"/>
          <a:ext cx="0" cy="0"/>
          <a:chOff x="0" y="0"/>
          <a:chExt cx="0" cy="0"/>
        </a:xfrm>
      </p:grpSpPr>
      <p:sp>
        <p:nvSpPr>
          <p:cNvPr id="162" name="Google Shape;162;p26"/>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63" name="Google Shape;163;p26"/>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164" name="Google Shape;164;p26"/>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no-NO"/>
              <a:t>‹#›</a:t>
            </a:fld>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6.xml"/><Relationship Id="rId3" Type="http://schemas.openxmlformats.org/officeDocument/2006/relationships/image" Target="../media/image1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2.xml"/><Relationship Id="rId3" Type="http://schemas.openxmlformats.org/officeDocument/2006/relationships/image" Target="../media/image2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hyperlink" Target="http://drive.google.com/file/d/1lqJGDMMPCAOvLG7OFrhM-DerYAVU5pAP/view" TargetMode="External"/><Relationship Id="rId4" Type="http://schemas.openxmlformats.org/officeDocument/2006/relationships/image" Target="../media/image2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2.png"/><Relationship Id="rId4" Type="http://schemas.openxmlformats.org/officeDocument/2006/relationships/image" Target="../media/image19.png"/><Relationship Id="rId5" Type="http://schemas.openxmlformats.org/officeDocument/2006/relationships/image" Target="../media/image24.png"/><Relationship Id="rId6" Type="http://schemas.openxmlformats.org/officeDocument/2006/relationships/image" Target="../media/image2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hyperlink" Target="http://www.aftenposten.no/100Sport/langrenn/Se-Johaugs-jubelbrol-etter-sekundstriden-mot-Bjorgen-478481_1.snd" TargetMode="Externa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hyperlink" Target="http://apvodps-vh.akamaihd.net/2014/12/21163/1280_720_3500.mp4" TargetMode="Externa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4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223" name="Google Shape;223;p4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pic>
        <p:nvPicPr>
          <p:cNvPr descr="C:\Users\rekrgron\AppData\Local\Microsoft\Windows\Temporary Internet Files\Content.Outlook\RHDSJ0UZ\file6o3uxfi8setlkivgdb9.jpg" id="224" name="Google Shape;224;p40"/>
          <p:cNvPicPr preferRelativeResize="0"/>
          <p:nvPr/>
        </p:nvPicPr>
        <p:blipFill rotWithShape="1">
          <a:blip r:embed="rId3">
            <a:alphaModFix/>
          </a:blip>
          <a:srcRect b="0" l="0" r="0" t="0"/>
          <a:stretch/>
        </p:blipFill>
        <p:spPr>
          <a:xfrm>
            <a:off x="1" y="-310950"/>
            <a:ext cx="9305948" cy="6957399"/>
          </a:xfrm>
          <a:prstGeom prst="rect">
            <a:avLst/>
          </a:prstGeom>
          <a:noFill/>
          <a:ln>
            <a:noFill/>
          </a:ln>
        </p:spPr>
      </p:pic>
      <p:sp>
        <p:nvSpPr>
          <p:cNvPr id="225" name="Google Shape;225;p40"/>
          <p:cNvSpPr/>
          <p:nvPr/>
        </p:nvSpPr>
        <p:spPr>
          <a:xfrm>
            <a:off x="80975" y="322950"/>
            <a:ext cx="9144000" cy="1046400"/>
          </a:xfrm>
          <a:prstGeom prst="rect">
            <a:avLst/>
          </a:prstGeom>
          <a:solidFill>
            <a:srgbClr val="538CD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no-NO" sz="4100">
                <a:solidFill>
                  <a:schemeClr val="lt1"/>
                </a:solidFill>
                <a:latin typeface="Calibri"/>
                <a:ea typeface="Calibri"/>
                <a:cs typeface="Calibri"/>
                <a:sym typeface="Calibri"/>
              </a:rPr>
              <a:t>    Vil du være med så heng på! </a:t>
            </a:r>
            <a:endParaRPr sz="1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49"/>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no-NO" sz="6000"/>
              <a:t>Vil du være med til OL?</a:t>
            </a:r>
            <a:endParaRPr sz="6000"/>
          </a:p>
          <a:p>
            <a:pPr indent="0" lvl="0" marL="0" rtl="0" algn="ctr">
              <a:spcBef>
                <a:spcPts val="0"/>
              </a:spcBef>
              <a:spcAft>
                <a:spcPts val="0"/>
              </a:spcAft>
              <a:buNone/>
            </a:pPr>
            <a:r>
              <a:t/>
            </a:r>
            <a:endParaRPr/>
          </a:p>
        </p:txBody>
      </p:sp>
      <p:sp>
        <p:nvSpPr>
          <p:cNvPr id="283" name="Google Shape;283;p49"/>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t/>
            </a:r>
            <a:endParaRPr/>
          </a:p>
        </p:txBody>
      </p:sp>
      <p:pic>
        <p:nvPicPr>
          <p:cNvPr id="284" name="Google Shape;284;p49"/>
          <p:cNvPicPr preferRelativeResize="0"/>
          <p:nvPr/>
        </p:nvPicPr>
        <p:blipFill>
          <a:blip r:embed="rId3">
            <a:alphaModFix/>
          </a:blip>
          <a:stretch>
            <a:fillRect/>
          </a:stretch>
        </p:blipFill>
        <p:spPr>
          <a:xfrm>
            <a:off x="457200" y="1417650"/>
            <a:ext cx="7163201" cy="53724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50"/>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no-NO" sz="6000"/>
              <a:t>Lederens viktige rolle</a:t>
            </a:r>
            <a:endParaRPr sz="6000"/>
          </a:p>
        </p:txBody>
      </p:sp>
      <p:sp>
        <p:nvSpPr>
          <p:cNvPr id="290" name="Google Shape;290;p50"/>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rPr lang="no-NO" sz="4400"/>
              <a:t>Fafo-forsker Anne Inga </a:t>
            </a:r>
            <a:r>
              <a:rPr lang="no-NO" sz="4400"/>
              <a:t>Hilsen: “Fortell meg at jeg er ønsket”</a:t>
            </a:r>
            <a:endParaRPr sz="4400"/>
          </a:p>
          <a:p>
            <a:pPr indent="0" lvl="0" marL="0" rtl="0" algn="l">
              <a:spcBef>
                <a:spcPts val="640"/>
              </a:spcBef>
              <a:spcAft>
                <a:spcPts val="0"/>
              </a:spcAft>
              <a:buNone/>
            </a:pPr>
            <a:r>
              <a:t/>
            </a:r>
            <a:endParaRPr sz="4400"/>
          </a:p>
          <a:p>
            <a:pPr indent="0" lvl="0" marL="0" rtl="0" algn="l">
              <a:spcBef>
                <a:spcPts val="640"/>
              </a:spcBef>
              <a:spcAft>
                <a:spcPts val="0"/>
              </a:spcAft>
              <a:buNone/>
            </a:pPr>
            <a:r>
              <a:rPr lang="no-NO" sz="4400"/>
              <a:t>Margrethe Sunde: Hva er ledelse?</a:t>
            </a:r>
            <a:endParaRPr sz="4400"/>
          </a:p>
          <a:p>
            <a:pPr indent="0" lvl="0" marL="0" rtl="0" algn="l">
              <a:spcBef>
                <a:spcPts val="640"/>
              </a:spcBef>
              <a:spcAft>
                <a:spcPts val="0"/>
              </a:spcAft>
              <a:buNone/>
            </a:pPr>
            <a:r>
              <a:t/>
            </a:r>
            <a:endParaRPr sz="39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51"/>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6" name="Google Shape;296;p51"/>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t/>
            </a:r>
            <a:endParaRPr/>
          </a:p>
        </p:txBody>
      </p:sp>
      <p:graphicFrame>
        <p:nvGraphicFramePr>
          <p:cNvPr id="297" name="Google Shape;297;p51"/>
          <p:cNvGraphicFramePr/>
          <p:nvPr/>
        </p:nvGraphicFramePr>
        <p:xfrm>
          <a:off x="152400" y="152400"/>
          <a:ext cx="3000000" cy="3000000"/>
        </p:xfrm>
        <a:graphic>
          <a:graphicData uri="http://schemas.openxmlformats.org/drawingml/2006/table">
            <a:tbl>
              <a:tblPr>
                <a:noFill/>
                <a:tableStyleId>{D145609F-079D-445F-AC31-B429C10647E3}</a:tableStyleId>
              </a:tblPr>
              <a:tblGrid>
                <a:gridCol w="4086225"/>
                <a:gridCol w="1905000"/>
                <a:gridCol w="1905000"/>
              </a:tblGrid>
              <a:tr h="190500">
                <a:tc gridSpan="3">
                  <a:txBody>
                    <a:bodyPr/>
                    <a:lstStyle/>
                    <a:p>
                      <a:pPr indent="0" lvl="0" marL="0" rtl="0" algn="l">
                        <a:spcBef>
                          <a:spcPts val="0"/>
                        </a:spcBef>
                        <a:spcAft>
                          <a:spcPts val="0"/>
                        </a:spcAft>
                        <a:buNone/>
                      </a:pPr>
                      <a:r>
                        <a:t/>
                      </a:r>
                      <a:endParaRPr/>
                    </a:p>
                  </a:txBody>
                  <a:tcPr marT="91425" marB="91425" marR="91425" marL="91425"/>
                </a:tc>
                <a:tc hMerge="1"/>
                <a:tc hMerge="1"/>
              </a:tr>
            </a:tbl>
          </a:graphicData>
        </a:graphic>
      </p:graphicFrame>
      <p:sp>
        <p:nvSpPr>
          <p:cNvPr id="298" name="Google Shape;298;p51"/>
          <p:cNvSpPr txBox="1"/>
          <p:nvPr/>
        </p:nvSpPr>
        <p:spPr>
          <a:xfrm>
            <a:off x="304800" y="3048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9" name="Google Shape;299;p51"/>
          <p:cNvPicPr preferRelativeResize="0"/>
          <p:nvPr/>
        </p:nvPicPr>
        <p:blipFill>
          <a:blip r:embed="rId3">
            <a:alphaModFix/>
          </a:blip>
          <a:stretch>
            <a:fillRect/>
          </a:stretch>
        </p:blipFill>
        <p:spPr>
          <a:xfrm>
            <a:off x="1375634" y="-251225"/>
            <a:ext cx="6960081" cy="68579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52"/>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no-NO" sz="5400"/>
              <a:t>L</a:t>
            </a:r>
            <a:r>
              <a:rPr lang="no-NO" sz="5800"/>
              <a:t>edere er viktige, men….</a:t>
            </a:r>
            <a:endParaRPr sz="5800"/>
          </a:p>
        </p:txBody>
      </p:sp>
      <p:sp>
        <p:nvSpPr>
          <p:cNvPr id="305" name="Google Shape;305;p52"/>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t/>
            </a:r>
            <a:endParaRPr sz="4300"/>
          </a:p>
          <a:p>
            <a:pPr indent="0" lvl="0" marL="0" rtl="0" algn="l">
              <a:spcBef>
                <a:spcPts val="640"/>
              </a:spcBef>
              <a:spcAft>
                <a:spcPts val="0"/>
              </a:spcAft>
              <a:buNone/>
            </a:pPr>
            <a:r>
              <a:rPr lang="no-NO" sz="5400"/>
              <a:t>….hva kan jeg selv gjøre?</a:t>
            </a:r>
            <a:endParaRPr sz="54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53"/>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1" name="Google Shape;311;p53"/>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t/>
            </a:r>
            <a:endParaRPr/>
          </a:p>
        </p:txBody>
      </p:sp>
      <p:sp>
        <p:nvSpPr>
          <p:cNvPr id="312" name="Google Shape;312;p53"/>
          <p:cNvSpPr txBox="1"/>
          <p:nvPr/>
        </p:nvSpPr>
        <p:spPr>
          <a:xfrm>
            <a:off x="457200" y="1290300"/>
            <a:ext cx="8229600" cy="5483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no-NO" sz="3200">
                <a:solidFill>
                  <a:srgbClr val="222222"/>
                </a:solidFill>
                <a:highlight>
                  <a:srgbClr val="FFFFFF"/>
                </a:highlight>
                <a:latin typeface="Calibri"/>
                <a:ea typeface="Calibri"/>
                <a:cs typeface="Calibri"/>
                <a:sym typeface="Calibri"/>
              </a:rPr>
              <a:t>1 </a:t>
            </a:r>
            <a:r>
              <a:rPr lang="no-NO" sz="3200">
                <a:solidFill>
                  <a:srgbClr val="222222"/>
                </a:solidFill>
                <a:highlight>
                  <a:srgbClr val="FFFFFF"/>
                </a:highlight>
                <a:latin typeface="Calibri"/>
                <a:ea typeface="Calibri"/>
                <a:cs typeface="Calibri"/>
                <a:sym typeface="Calibri"/>
              </a:rPr>
              <a:t>Utfordre oss! Bevisstgjøre den enkeltes ansvar for egen karriere og utvikling.</a:t>
            </a:r>
            <a:endParaRPr sz="3200">
              <a:solidFill>
                <a:srgbClr val="222222"/>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None/>
            </a:pPr>
            <a:r>
              <a:rPr b="1" lang="no-NO" sz="3200">
                <a:solidFill>
                  <a:srgbClr val="222222"/>
                </a:solidFill>
                <a:highlight>
                  <a:srgbClr val="FFFFFF"/>
                </a:highlight>
                <a:latin typeface="Calibri"/>
                <a:ea typeface="Calibri"/>
                <a:cs typeface="Calibri"/>
                <a:sym typeface="Calibri"/>
              </a:rPr>
              <a:t>2</a:t>
            </a:r>
            <a:r>
              <a:rPr lang="no-NO" sz="3200">
                <a:solidFill>
                  <a:srgbClr val="222222"/>
                </a:solidFill>
                <a:highlight>
                  <a:srgbClr val="FFFFFF"/>
                </a:highlight>
                <a:latin typeface="Calibri"/>
                <a:ea typeface="Calibri"/>
                <a:cs typeface="Calibri"/>
                <a:sym typeface="Calibri"/>
              </a:rPr>
              <a:t> Sette krav! </a:t>
            </a:r>
            <a:endParaRPr sz="3200">
              <a:solidFill>
                <a:srgbClr val="222222"/>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None/>
            </a:pPr>
            <a:r>
              <a:rPr b="1" lang="no-NO" sz="3100">
                <a:solidFill>
                  <a:srgbClr val="222222"/>
                </a:solidFill>
                <a:highlight>
                  <a:srgbClr val="FFFFFF"/>
                </a:highlight>
                <a:latin typeface="Calibri"/>
                <a:ea typeface="Calibri"/>
                <a:cs typeface="Calibri"/>
                <a:sym typeface="Calibri"/>
              </a:rPr>
              <a:t>3 </a:t>
            </a:r>
            <a:r>
              <a:rPr lang="no-NO" sz="3100">
                <a:solidFill>
                  <a:srgbClr val="222222"/>
                </a:solidFill>
                <a:highlight>
                  <a:srgbClr val="FFFFFF"/>
                </a:highlight>
                <a:latin typeface="Calibri"/>
                <a:ea typeface="Calibri"/>
                <a:cs typeface="Calibri"/>
                <a:sym typeface="Calibri"/>
              </a:rPr>
              <a:t>Ta samtalen om kompetanse med fokus på læring og utvikling i hele arbeidslivet.</a:t>
            </a:r>
            <a:endParaRPr sz="3100">
              <a:solidFill>
                <a:srgbClr val="222222"/>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None/>
            </a:pPr>
            <a:r>
              <a:rPr b="1" lang="no-NO" sz="3100">
                <a:solidFill>
                  <a:srgbClr val="222222"/>
                </a:solidFill>
                <a:highlight>
                  <a:srgbClr val="FFFFFF"/>
                </a:highlight>
                <a:latin typeface="Calibri"/>
                <a:ea typeface="Calibri"/>
                <a:cs typeface="Calibri"/>
                <a:sym typeface="Calibri"/>
              </a:rPr>
              <a:t>4 </a:t>
            </a:r>
            <a:r>
              <a:rPr lang="no-NO" sz="3100">
                <a:solidFill>
                  <a:srgbClr val="222222"/>
                </a:solidFill>
                <a:highlight>
                  <a:srgbClr val="FFFFFF"/>
                </a:highlight>
                <a:latin typeface="Calibri"/>
                <a:ea typeface="Calibri"/>
                <a:cs typeface="Calibri"/>
                <a:sym typeface="Calibri"/>
              </a:rPr>
              <a:t>Ansvarliggjøre og istandsette </a:t>
            </a:r>
            <a:r>
              <a:rPr b="1" lang="no-NO" sz="3100">
                <a:solidFill>
                  <a:srgbClr val="222222"/>
                </a:solidFill>
                <a:highlight>
                  <a:srgbClr val="FFFFFF"/>
                </a:highlight>
                <a:latin typeface="Calibri"/>
                <a:ea typeface="Calibri"/>
                <a:cs typeface="Calibri"/>
                <a:sym typeface="Calibri"/>
              </a:rPr>
              <a:t>ledere</a:t>
            </a:r>
            <a:r>
              <a:rPr lang="no-NO" sz="3100">
                <a:solidFill>
                  <a:srgbClr val="222222"/>
                </a:solidFill>
                <a:highlight>
                  <a:srgbClr val="FFFFFF"/>
                </a:highlight>
                <a:latin typeface="Calibri"/>
                <a:ea typeface="Calibri"/>
                <a:cs typeface="Calibri"/>
                <a:sym typeface="Calibri"/>
              </a:rPr>
              <a:t> til bedre ledelse for alle, inkludert det å kjenne myter og fakta knyttet til seniorarbeidstakere. </a:t>
            </a:r>
            <a:endParaRPr sz="3100">
              <a:solidFill>
                <a:srgbClr val="222222"/>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None/>
            </a:pPr>
            <a:r>
              <a:rPr b="1" lang="no-NO" sz="3100">
                <a:solidFill>
                  <a:srgbClr val="222222"/>
                </a:solidFill>
                <a:highlight>
                  <a:srgbClr val="FFFFFF"/>
                </a:highlight>
                <a:latin typeface="Calibri"/>
                <a:ea typeface="Calibri"/>
                <a:cs typeface="Calibri"/>
                <a:sym typeface="Calibri"/>
              </a:rPr>
              <a:t>5 </a:t>
            </a:r>
            <a:r>
              <a:rPr lang="no-NO" sz="3100">
                <a:solidFill>
                  <a:srgbClr val="222222"/>
                </a:solidFill>
                <a:highlight>
                  <a:srgbClr val="FFFFFF"/>
                </a:highlight>
                <a:latin typeface="Calibri"/>
                <a:ea typeface="Calibri"/>
                <a:cs typeface="Calibri"/>
                <a:sym typeface="Calibri"/>
              </a:rPr>
              <a:t>Ha en plan for medarbeiderskap (tidlig, midt i og i  senkarrieren) </a:t>
            </a:r>
            <a:endParaRPr sz="3100">
              <a:solidFill>
                <a:srgbClr val="222222"/>
              </a:solidFill>
              <a:highlight>
                <a:srgbClr val="FFFFFF"/>
              </a:highlight>
              <a:latin typeface="Calibri"/>
              <a:ea typeface="Calibri"/>
              <a:cs typeface="Calibri"/>
              <a:sym typeface="Calibri"/>
            </a:endParaRPr>
          </a:p>
          <a:p>
            <a:pPr indent="0" lvl="0" marL="0" rtl="0" algn="l">
              <a:spcBef>
                <a:spcPts val="640"/>
              </a:spcBef>
              <a:spcAft>
                <a:spcPts val="0"/>
              </a:spcAft>
              <a:buNone/>
            </a:pPr>
            <a:r>
              <a:t/>
            </a:r>
            <a:endParaRPr sz="3300">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54"/>
          <p:cNvSpPr txBox="1"/>
          <p:nvPr>
            <p:ph type="title"/>
          </p:nvPr>
        </p:nvSpPr>
        <p:spPr>
          <a:xfrm>
            <a:off x="457200" y="274638"/>
            <a:ext cx="8229600" cy="1143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6000"/>
              <a:buFont typeface="Calibri"/>
              <a:buNone/>
            </a:pPr>
            <a:r>
              <a:rPr b="1" i="0" lang="no-NO" sz="6000" u="none" cap="none" strike="noStrike">
                <a:solidFill>
                  <a:srgbClr val="FFFFFF"/>
                </a:solidFill>
                <a:latin typeface="Calibri"/>
                <a:ea typeface="Calibri"/>
                <a:cs typeface="Calibri"/>
                <a:sym typeface="Calibri"/>
              </a:rPr>
              <a:t>Det handler om </a:t>
            </a:r>
            <a:endParaRPr/>
          </a:p>
        </p:txBody>
      </p:sp>
      <p:sp>
        <p:nvSpPr>
          <p:cNvPr id="318" name="Google Shape;318;p54"/>
          <p:cNvSpPr txBox="1"/>
          <p:nvPr>
            <p:ph idx="1" type="body"/>
          </p:nvPr>
        </p:nvSpPr>
        <p:spPr>
          <a:xfrm>
            <a:off x="457200" y="1600200"/>
            <a:ext cx="8686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800"/>
              <a:buFont typeface="Arial"/>
              <a:buChar char="•"/>
            </a:pPr>
            <a:r>
              <a:rPr b="1" i="0" lang="no-NO" sz="4800" u="none" cap="none" strike="noStrike">
                <a:solidFill>
                  <a:schemeClr val="dk1"/>
                </a:solidFill>
                <a:latin typeface="Calibri"/>
                <a:ea typeface="Calibri"/>
                <a:cs typeface="Calibri"/>
                <a:sym typeface="Calibri"/>
              </a:rPr>
              <a:t>Mindset</a:t>
            </a:r>
            <a:r>
              <a:rPr b="0" i="0" lang="no-NO" sz="4800" u="none" cap="none" strike="noStrike">
                <a:solidFill>
                  <a:schemeClr val="dk1"/>
                </a:solidFill>
                <a:latin typeface="Calibri"/>
                <a:ea typeface="Calibri"/>
                <a:cs typeface="Calibri"/>
                <a:sym typeface="Calibri"/>
              </a:rPr>
              <a:t>, ikke alder</a:t>
            </a:r>
            <a:endParaRPr/>
          </a:p>
          <a:p>
            <a:pPr indent="-342900" lvl="0" marL="342900" marR="0" rtl="0" algn="l">
              <a:spcBef>
                <a:spcPts val="960"/>
              </a:spcBef>
              <a:spcAft>
                <a:spcPts val="0"/>
              </a:spcAft>
              <a:buClr>
                <a:schemeClr val="dk1"/>
              </a:buClr>
              <a:buSzPts val="4800"/>
              <a:buFont typeface="Arial"/>
              <a:buChar char="•"/>
            </a:pPr>
            <a:r>
              <a:rPr b="1" i="0" lang="no-NO" sz="4800" u="none" cap="none" strike="noStrike">
                <a:solidFill>
                  <a:schemeClr val="dk1"/>
                </a:solidFill>
                <a:latin typeface="Calibri"/>
                <a:ea typeface="Calibri"/>
                <a:cs typeface="Calibri"/>
                <a:sym typeface="Calibri"/>
              </a:rPr>
              <a:t>Vilje</a:t>
            </a:r>
            <a:r>
              <a:rPr b="0" i="0" lang="no-NO" sz="4800" u="none" cap="none" strike="noStrike">
                <a:solidFill>
                  <a:schemeClr val="dk1"/>
                </a:solidFill>
                <a:latin typeface="Calibri"/>
                <a:ea typeface="Calibri"/>
                <a:cs typeface="Calibri"/>
                <a:sym typeface="Calibri"/>
              </a:rPr>
              <a:t>, ikke talent</a:t>
            </a:r>
            <a:endParaRPr/>
          </a:p>
          <a:p>
            <a:pPr indent="-342900" lvl="0" marL="342900" marR="0" rtl="0" algn="l">
              <a:spcBef>
                <a:spcPts val="960"/>
              </a:spcBef>
              <a:spcAft>
                <a:spcPts val="0"/>
              </a:spcAft>
              <a:buClr>
                <a:schemeClr val="dk1"/>
              </a:buClr>
              <a:buSzPts val="4800"/>
              <a:buFont typeface="Arial"/>
              <a:buChar char="•"/>
            </a:pPr>
            <a:r>
              <a:rPr b="1" i="0" lang="no-NO" sz="4800" u="none" cap="none" strike="noStrike">
                <a:solidFill>
                  <a:schemeClr val="dk1"/>
                </a:solidFill>
                <a:latin typeface="Calibri"/>
                <a:ea typeface="Calibri"/>
                <a:cs typeface="Calibri"/>
                <a:sym typeface="Calibri"/>
              </a:rPr>
              <a:t>Nysgjerrighet</a:t>
            </a:r>
            <a:r>
              <a:rPr b="0" i="0" lang="no-NO" sz="4800" u="none" cap="none" strike="noStrike">
                <a:solidFill>
                  <a:schemeClr val="dk1"/>
                </a:solidFill>
                <a:latin typeface="Calibri"/>
                <a:ea typeface="Calibri"/>
                <a:cs typeface="Calibri"/>
                <a:sym typeface="Calibri"/>
              </a:rPr>
              <a:t>, ikke forkunnskap </a:t>
            </a:r>
            <a:endParaRPr/>
          </a:p>
          <a:p>
            <a:pPr indent="-342900" lvl="0" marL="342900" marR="0" rtl="0" algn="l">
              <a:spcBef>
                <a:spcPts val="960"/>
              </a:spcBef>
              <a:spcAft>
                <a:spcPts val="0"/>
              </a:spcAft>
              <a:buClr>
                <a:schemeClr val="dk1"/>
              </a:buClr>
              <a:buSzPts val="4800"/>
              <a:buFont typeface="Arial"/>
              <a:buChar char="•"/>
            </a:pPr>
            <a:r>
              <a:rPr b="1" i="0" lang="no-NO" sz="4800" u="none" cap="none" strike="noStrike">
                <a:solidFill>
                  <a:schemeClr val="dk1"/>
                </a:solidFill>
                <a:latin typeface="Calibri"/>
                <a:ea typeface="Calibri"/>
                <a:cs typeface="Calibri"/>
                <a:sym typeface="Calibri"/>
              </a:rPr>
              <a:t>Moro</a:t>
            </a:r>
            <a:r>
              <a:rPr b="0" i="0" lang="no-NO" sz="4800" u="none" cap="none" strike="noStrike">
                <a:solidFill>
                  <a:schemeClr val="dk1"/>
                </a:solidFill>
                <a:latin typeface="Calibri"/>
                <a:ea typeface="Calibri"/>
                <a:cs typeface="Calibri"/>
                <a:sym typeface="Calibri"/>
              </a:rPr>
              <a:t>, ikke frykt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55"/>
          <p:cNvSpPr txBox="1"/>
          <p:nvPr>
            <p:ph type="ctrTitle"/>
          </p:nvPr>
        </p:nvSpPr>
        <p:spPr>
          <a:xfrm>
            <a:off x="685800" y="1122363"/>
            <a:ext cx="7772400" cy="23877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6000"/>
              <a:buFont typeface="Calibri"/>
              <a:buNone/>
            </a:pPr>
            <a:r>
              <a:t/>
            </a:r>
            <a:endParaRPr/>
          </a:p>
        </p:txBody>
      </p:sp>
      <p:sp>
        <p:nvSpPr>
          <p:cNvPr id="324" name="Google Shape;324;p55"/>
          <p:cNvSpPr txBox="1"/>
          <p:nvPr>
            <p:ph idx="1" type="subTitle"/>
          </p:nvPr>
        </p:nvSpPr>
        <p:spPr>
          <a:xfrm>
            <a:off x="1143000" y="3602038"/>
            <a:ext cx="6858000" cy="16557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None/>
            </a:pPr>
            <a:r>
              <a:t/>
            </a:r>
            <a:endParaRPr/>
          </a:p>
        </p:txBody>
      </p:sp>
      <p:pic>
        <p:nvPicPr>
          <p:cNvPr id="325" name="Google Shape;325;p55"/>
          <p:cNvPicPr preferRelativeResize="0"/>
          <p:nvPr/>
        </p:nvPicPr>
        <p:blipFill rotWithShape="1">
          <a:blip r:embed="rId3">
            <a:alphaModFix/>
          </a:blip>
          <a:srcRect b="0" l="0" r="0" t="0"/>
          <a:stretch/>
        </p:blipFill>
        <p:spPr>
          <a:xfrm>
            <a:off x="2667000" y="633413"/>
            <a:ext cx="3810000" cy="55911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56"/>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no-NO" sz="6000"/>
              <a:t>Kan du brodere?</a:t>
            </a:r>
            <a:endParaRPr b="1" sz="6000"/>
          </a:p>
        </p:txBody>
      </p:sp>
      <p:sp>
        <p:nvSpPr>
          <p:cNvPr id="331" name="Google Shape;331;p56"/>
          <p:cNvSpPr txBox="1"/>
          <p:nvPr>
            <p:ph idx="1" type="body"/>
          </p:nvPr>
        </p:nvSpPr>
        <p:spPr>
          <a:xfrm>
            <a:off x="457200" y="1600200"/>
            <a:ext cx="8229600" cy="5257800"/>
          </a:xfrm>
          <a:prstGeom prst="rect">
            <a:avLst/>
          </a:prstGeom>
        </p:spPr>
        <p:txBody>
          <a:bodyPr anchorCtr="0" anchor="t" bIns="91425" lIns="91425" spcFirstLastPara="1" rIns="91425" wrap="square" tIns="91425">
            <a:noAutofit/>
          </a:bodyPr>
          <a:lstStyle/>
          <a:p>
            <a:pPr indent="0" lvl="0" marL="457200" rtl="0" algn="l">
              <a:spcBef>
                <a:spcPts val="640"/>
              </a:spcBef>
              <a:spcAft>
                <a:spcPts val="0"/>
              </a:spcAft>
              <a:buNone/>
            </a:pPr>
            <a:r>
              <a:rPr lang="no-NO" sz="6000"/>
              <a:t>Fotografi, broderi, teknologi. Hvor vanskelig kan det egentlig være?</a:t>
            </a:r>
            <a:endParaRPr sz="6000"/>
          </a:p>
          <a:p>
            <a:pPr indent="0" lvl="0" marL="457200" rtl="0" algn="l">
              <a:spcBef>
                <a:spcPts val="640"/>
              </a:spcBef>
              <a:spcAft>
                <a:spcPts val="0"/>
              </a:spcAft>
              <a:buNone/>
            </a:pPr>
            <a:r>
              <a:rPr lang="no-NO" sz="6000"/>
              <a:t>Noen får vondt i ryggen. </a:t>
            </a:r>
            <a:endParaRPr sz="60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5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337" name="Google Shape;337;p5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pic>
        <p:nvPicPr>
          <p:cNvPr id="338" name="Google Shape;338;p57"/>
          <p:cNvPicPr preferRelativeResize="0"/>
          <p:nvPr/>
        </p:nvPicPr>
        <p:blipFill rotWithShape="1">
          <a:blip r:embed="rId3">
            <a:alphaModFix/>
          </a:blip>
          <a:srcRect b="0" l="0" r="0" t="0"/>
          <a:stretch/>
        </p:blipFill>
        <p:spPr>
          <a:xfrm>
            <a:off x="295275" y="185738"/>
            <a:ext cx="8553450" cy="64865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58"/>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rPr lang="no-NO" sz="4700"/>
              <a:t>Ingen</a:t>
            </a:r>
            <a:r>
              <a:rPr lang="no-NO"/>
              <a:t> </a:t>
            </a:r>
            <a:r>
              <a:rPr lang="no-NO" sz="4400"/>
              <a:t>fortjener</a:t>
            </a:r>
            <a:endParaRPr sz="4400"/>
          </a:p>
          <a:p>
            <a:pPr indent="0" lvl="0" marL="0" rtl="0" algn="l">
              <a:spcBef>
                <a:spcPts val="640"/>
              </a:spcBef>
              <a:spcAft>
                <a:spcPts val="0"/>
              </a:spcAft>
              <a:buNone/>
            </a:pPr>
            <a:r>
              <a:rPr lang="no-NO" sz="4400"/>
              <a:t>å høre til  et </a:t>
            </a:r>
            <a:endParaRPr sz="4400"/>
          </a:p>
          <a:p>
            <a:pPr indent="0" lvl="0" marL="0" rtl="0" algn="l">
              <a:spcBef>
                <a:spcPts val="640"/>
              </a:spcBef>
              <a:spcAft>
                <a:spcPts val="0"/>
              </a:spcAft>
              <a:buNone/>
            </a:pPr>
            <a:r>
              <a:rPr lang="no-NO" sz="4400"/>
              <a:t>bedre lag enn </a:t>
            </a:r>
            <a:endParaRPr sz="4400"/>
          </a:p>
          <a:p>
            <a:pPr indent="0" lvl="0" marL="0" rtl="0" algn="l">
              <a:spcBef>
                <a:spcPts val="640"/>
              </a:spcBef>
              <a:spcAft>
                <a:spcPts val="0"/>
              </a:spcAft>
              <a:buNone/>
            </a:pPr>
            <a:r>
              <a:rPr lang="no-NO" sz="4400"/>
              <a:t>man er villig til</a:t>
            </a:r>
            <a:endParaRPr sz="4400"/>
          </a:p>
          <a:p>
            <a:pPr indent="0" lvl="0" marL="0" rtl="0" algn="l">
              <a:spcBef>
                <a:spcPts val="640"/>
              </a:spcBef>
              <a:spcAft>
                <a:spcPts val="0"/>
              </a:spcAft>
              <a:buNone/>
            </a:pPr>
            <a:r>
              <a:rPr lang="no-NO" sz="4400"/>
              <a:t>å skape selv!</a:t>
            </a:r>
            <a:endParaRPr sz="4400"/>
          </a:p>
        </p:txBody>
      </p:sp>
      <p:pic>
        <p:nvPicPr>
          <p:cNvPr id="344" name="Google Shape;344;p58"/>
          <p:cNvPicPr preferRelativeResize="0"/>
          <p:nvPr/>
        </p:nvPicPr>
        <p:blipFill>
          <a:blip r:embed="rId3">
            <a:alphaModFix/>
          </a:blip>
          <a:stretch>
            <a:fillRect/>
          </a:stretch>
        </p:blipFill>
        <p:spPr>
          <a:xfrm>
            <a:off x="4012600" y="656025"/>
            <a:ext cx="5131402" cy="55459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41"/>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231" name="Google Shape;231;p4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888888"/>
              </a:buClr>
              <a:buSzPts val="3200"/>
              <a:buFont typeface="Arial"/>
              <a:buNone/>
            </a:pPr>
            <a:r>
              <a:t/>
            </a:r>
            <a:endParaRPr b="0" i="0" sz="3200" u="none" cap="none" strike="noStrike">
              <a:solidFill>
                <a:srgbClr val="888888"/>
              </a:solidFill>
              <a:latin typeface="Calibri"/>
              <a:ea typeface="Calibri"/>
              <a:cs typeface="Calibri"/>
              <a:sym typeface="Calibri"/>
            </a:endParaRPr>
          </a:p>
        </p:txBody>
      </p:sp>
      <p:pic>
        <p:nvPicPr>
          <p:cNvPr descr="C:\Users\rekrgron\AppData\Local\Microsoft\Windows\Temporary Internet Files\Content.Outlook\2Y2TGSWQ\IMG_1159.JPG" id="232" name="Google Shape;232;p41"/>
          <p:cNvPicPr preferRelativeResize="0"/>
          <p:nvPr/>
        </p:nvPicPr>
        <p:blipFill rotWithShape="1">
          <a:blip r:embed="rId3">
            <a:alphaModFix/>
          </a:blip>
          <a:srcRect b="0" l="0" r="0" t="0"/>
          <a:stretch/>
        </p:blipFill>
        <p:spPr>
          <a:xfrm>
            <a:off x="0" y="0"/>
            <a:ext cx="9144000"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59"/>
          <p:cNvSpPr txBox="1"/>
          <p:nvPr>
            <p:ph type="title"/>
          </p:nvPr>
        </p:nvSpPr>
        <p:spPr>
          <a:xfrm>
            <a:off x="457200" y="87125"/>
            <a:ext cx="8229600" cy="1031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lang="no-NO"/>
              <a:t>Hvor er målet? </a:t>
            </a:r>
            <a:endParaRPr b="0" i="0" sz="4400" u="none" cap="none" strike="noStrike">
              <a:solidFill>
                <a:schemeClr val="dk1"/>
              </a:solidFill>
              <a:latin typeface="Calibri"/>
              <a:ea typeface="Calibri"/>
              <a:cs typeface="Calibri"/>
              <a:sym typeface="Calibri"/>
            </a:endParaRPr>
          </a:p>
        </p:txBody>
      </p:sp>
      <p:sp>
        <p:nvSpPr>
          <p:cNvPr id="350" name="Google Shape;350;p59"/>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lnSpc>
                <a:spcPct val="100000"/>
              </a:lnSpc>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pic>
        <p:nvPicPr>
          <p:cNvPr descr="\\newspilotfile1.schibsted.no\foto\DATA\Aftenposten\Godkjent\Folder_23\wwq6114_doc6og987y8cg91fuqy5le6.jpg" id="351" name="Google Shape;351;p59"/>
          <p:cNvPicPr preferRelativeResize="0"/>
          <p:nvPr/>
        </p:nvPicPr>
        <p:blipFill rotWithShape="1">
          <a:blip r:embed="rId3">
            <a:alphaModFix/>
          </a:blip>
          <a:srcRect b="0" l="0" r="0" t="0"/>
          <a:stretch/>
        </p:blipFill>
        <p:spPr>
          <a:xfrm>
            <a:off x="-790300" y="1254750"/>
            <a:ext cx="12647225" cy="700612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60"/>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sz="6000"/>
          </a:p>
          <a:p>
            <a:pPr indent="0" lvl="0" marL="0" rtl="0" algn="ctr">
              <a:spcBef>
                <a:spcPts val="0"/>
              </a:spcBef>
              <a:spcAft>
                <a:spcPts val="0"/>
              </a:spcAft>
              <a:buNone/>
            </a:pPr>
            <a:r>
              <a:rPr b="1" lang="no-NO" sz="6000"/>
              <a:t>Om å fungere på jobben</a:t>
            </a:r>
            <a:endParaRPr b="1" sz="6000"/>
          </a:p>
          <a:p>
            <a:pPr indent="0" lvl="0" marL="0" rtl="0" algn="ctr">
              <a:spcBef>
                <a:spcPts val="0"/>
              </a:spcBef>
              <a:spcAft>
                <a:spcPts val="0"/>
              </a:spcAft>
              <a:buNone/>
            </a:pPr>
            <a:r>
              <a:t/>
            </a:r>
            <a:endParaRPr sz="6000"/>
          </a:p>
        </p:txBody>
      </p:sp>
      <p:sp>
        <p:nvSpPr>
          <p:cNvPr id="357" name="Google Shape;357;p60"/>
          <p:cNvSpPr txBox="1"/>
          <p:nvPr>
            <p:ph idx="1" type="body"/>
          </p:nvPr>
        </p:nvSpPr>
        <p:spPr>
          <a:xfrm>
            <a:off x="457200" y="1600200"/>
            <a:ext cx="8229600" cy="50820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lang="no-NO" sz="6000"/>
              <a:t>Altfor mange dør mellom 30 og 50, men de gravlegges mellom 70 og 100.</a:t>
            </a:r>
            <a:endParaRPr sz="6000"/>
          </a:p>
          <a:p>
            <a:pPr indent="0" lvl="0" marL="0" rtl="0" algn="l">
              <a:lnSpc>
                <a:spcPct val="107916"/>
              </a:lnSpc>
              <a:spcBef>
                <a:spcPts val="800"/>
              </a:spcBef>
              <a:spcAft>
                <a:spcPts val="0"/>
              </a:spcAft>
              <a:buNone/>
            </a:pPr>
            <a:r>
              <a:t/>
            </a:r>
            <a:endParaRPr sz="6000"/>
          </a:p>
          <a:p>
            <a:pPr indent="0" lvl="0" marL="0" rtl="0" algn="l">
              <a:lnSpc>
                <a:spcPct val="107916"/>
              </a:lnSpc>
              <a:spcBef>
                <a:spcPts val="800"/>
              </a:spcBef>
              <a:spcAft>
                <a:spcPts val="800"/>
              </a:spcAft>
              <a:buClr>
                <a:schemeClr val="dk1"/>
              </a:buClr>
              <a:buSzPts val="1100"/>
              <a:buFont typeface="Arial"/>
              <a:buNone/>
            </a:pPr>
            <a:r>
              <a:t/>
            </a:r>
            <a:endParaRPr sz="60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61"/>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no-NO"/>
              <a:t>Deling av kompetanse</a:t>
            </a:r>
            <a:endParaRPr/>
          </a:p>
        </p:txBody>
      </p:sp>
      <p:sp>
        <p:nvSpPr>
          <p:cNvPr id="363" name="Google Shape;363;p61"/>
          <p:cNvSpPr txBox="1"/>
          <p:nvPr>
            <p:ph idx="1" type="body"/>
          </p:nvPr>
        </p:nvSpPr>
        <p:spPr>
          <a:xfrm>
            <a:off x="103475" y="1600200"/>
            <a:ext cx="9040500" cy="52578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rPr lang="no-NO"/>
              <a:t>Bidra til at andre lykkes - unne og beundre</a:t>
            </a:r>
            <a:endParaRPr/>
          </a:p>
          <a:p>
            <a:pPr indent="0" lvl="0" marL="0" rtl="0" algn="l">
              <a:spcBef>
                <a:spcPts val="640"/>
              </a:spcBef>
              <a:spcAft>
                <a:spcPts val="0"/>
              </a:spcAft>
              <a:buNone/>
            </a:pPr>
            <a:r>
              <a:t/>
            </a:r>
            <a:endParaRPr/>
          </a:p>
          <a:p>
            <a:pPr indent="0" lvl="0" marL="0" rtl="0" algn="l">
              <a:spcBef>
                <a:spcPts val="640"/>
              </a:spcBef>
              <a:spcAft>
                <a:spcPts val="0"/>
              </a:spcAft>
              <a:buNone/>
            </a:pPr>
            <a:r>
              <a:rPr lang="no-NO"/>
              <a:t>På tvers av generasjonene</a:t>
            </a:r>
            <a:endParaRPr/>
          </a:p>
          <a:p>
            <a:pPr indent="0" lvl="0" marL="0" rtl="0" algn="l">
              <a:spcBef>
                <a:spcPts val="640"/>
              </a:spcBef>
              <a:spcAft>
                <a:spcPts val="0"/>
              </a:spcAft>
              <a:buNone/>
            </a:pPr>
            <a:r>
              <a:t/>
            </a:r>
            <a:endParaRPr/>
          </a:p>
          <a:p>
            <a:pPr indent="0" lvl="0" marL="0" rtl="0" algn="l">
              <a:spcBef>
                <a:spcPts val="640"/>
              </a:spcBef>
              <a:spcAft>
                <a:spcPts val="0"/>
              </a:spcAft>
              <a:buNone/>
            </a:pPr>
            <a:r>
              <a:rPr lang="no-NO"/>
              <a:t>Når det finnes mange gode spillere på et lag, blir LAGET bedre</a:t>
            </a:r>
            <a:endParaRPr/>
          </a:p>
          <a:p>
            <a:pPr indent="0" lvl="0" marL="0" rtl="0" algn="l">
              <a:spcBef>
                <a:spcPts val="640"/>
              </a:spcBef>
              <a:spcAft>
                <a:spcPts val="0"/>
              </a:spcAft>
              <a:buNone/>
            </a:pPr>
            <a:r>
              <a:t/>
            </a:r>
            <a:endParaRPr/>
          </a:p>
          <a:p>
            <a:pPr indent="0" lvl="0" marL="0" rtl="0" algn="l">
              <a:spcBef>
                <a:spcPts val="640"/>
              </a:spcBef>
              <a:spcAft>
                <a:spcPts val="0"/>
              </a:spcAft>
              <a:buNone/>
            </a:pPr>
            <a:r>
              <a:rPr lang="no-NO"/>
              <a:t>Gevinst: Trygghet og sterkere tilhørighet</a:t>
            </a:r>
            <a:endParaRPr/>
          </a:p>
          <a:p>
            <a:pPr indent="0" lvl="0" marL="0" rtl="0" algn="l">
              <a:spcBef>
                <a:spcPts val="640"/>
              </a:spcBef>
              <a:spcAft>
                <a:spcPts val="0"/>
              </a:spcAft>
              <a:buNone/>
            </a:pPr>
            <a:r>
              <a:rPr lang="no-NO"/>
              <a:t>(Ensomt bare å være opptatt av seg selv)</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62"/>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9" name="Google Shape;369;p62"/>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t/>
            </a:r>
            <a:endParaRPr/>
          </a:p>
        </p:txBody>
      </p:sp>
      <p:pic>
        <p:nvPicPr>
          <p:cNvPr id="370" name="Google Shape;370;p62"/>
          <p:cNvPicPr preferRelativeResize="0"/>
          <p:nvPr/>
        </p:nvPicPr>
        <p:blipFill>
          <a:blip r:embed="rId3">
            <a:alphaModFix/>
          </a:blip>
          <a:stretch>
            <a:fillRect/>
          </a:stretch>
        </p:blipFill>
        <p:spPr>
          <a:xfrm>
            <a:off x="1999370" y="128450"/>
            <a:ext cx="4341511"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63"/>
          <p:cNvSpPr txBox="1"/>
          <p:nvPr>
            <p:ph type="ctrTitle"/>
          </p:nvPr>
        </p:nvSpPr>
        <p:spPr>
          <a:xfrm>
            <a:off x="311700" y="992784"/>
            <a:ext cx="8520600" cy="5685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sz="2400"/>
          </a:p>
        </p:txBody>
      </p:sp>
      <p:sp>
        <p:nvSpPr>
          <p:cNvPr id="376" name="Google Shape;376;p63"/>
          <p:cNvSpPr txBox="1"/>
          <p:nvPr>
            <p:ph idx="1" type="subTitle"/>
          </p:nvPr>
        </p:nvSpPr>
        <p:spPr>
          <a:xfrm>
            <a:off x="152100" y="-93000"/>
            <a:ext cx="8839800" cy="7359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no-NO" sz="5800">
                <a:solidFill>
                  <a:schemeClr val="dk1"/>
                </a:solidFill>
              </a:rPr>
              <a:t>Prioriteringslisten</a:t>
            </a:r>
            <a:endParaRPr b="1" sz="58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3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no-NO" sz="3600">
                <a:solidFill>
                  <a:schemeClr val="dk1"/>
                </a:solidFill>
              </a:rPr>
              <a:t>At arbeidsmiljøet er godt </a:t>
            </a:r>
            <a:endParaRPr sz="3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no-NO" sz="3600">
                <a:solidFill>
                  <a:schemeClr val="dk1"/>
                </a:solidFill>
              </a:rPr>
              <a:t>Gir økt livskvalitet </a:t>
            </a:r>
            <a:endParaRPr sz="3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no-NO" sz="3600">
                <a:solidFill>
                  <a:schemeClr val="dk1"/>
                </a:solidFill>
              </a:rPr>
              <a:t>Er interessant </a:t>
            </a:r>
            <a:endParaRPr sz="3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no-NO" sz="3600">
                <a:solidFill>
                  <a:schemeClr val="dk1"/>
                </a:solidFill>
              </a:rPr>
              <a:t>Har gode kolleger </a:t>
            </a:r>
            <a:endParaRPr sz="3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no-NO" sz="3600">
                <a:solidFill>
                  <a:schemeClr val="dk1"/>
                </a:solidFill>
              </a:rPr>
              <a:t>Jeg føler meg nyttig </a:t>
            </a:r>
            <a:endParaRPr sz="3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no-NO" sz="3600">
                <a:solidFill>
                  <a:schemeClr val="dk1"/>
                </a:solidFill>
              </a:rPr>
              <a:t>At nærmeste leder ønsker at jeg skal fortsette </a:t>
            </a:r>
            <a:endParaRPr sz="3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no-NO" sz="3600">
                <a:solidFill>
                  <a:schemeClr val="dk1"/>
                </a:solidFill>
              </a:rPr>
              <a:t>Godt betalt </a:t>
            </a:r>
            <a:endParaRPr sz="3600">
              <a:solidFill>
                <a:schemeClr val="dk1"/>
              </a:solidFill>
            </a:endParaRPr>
          </a:p>
          <a:p>
            <a:pPr indent="0" lvl="0" marL="0" rtl="0" algn="ctr">
              <a:spcBef>
                <a:spcPts val="0"/>
              </a:spcBef>
              <a:spcAft>
                <a:spcPts val="0"/>
              </a:spcAft>
              <a:buNone/>
            </a:pPr>
            <a:r>
              <a:t/>
            </a:r>
            <a:endParaRPr sz="3600"/>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64"/>
          <p:cNvSpPr txBox="1"/>
          <p:nvPr>
            <p:ph type="ctrTitle"/>
          </p:nvPr>
        </p:nvSpPr>
        <p:spPr>
          <a:xfrm>
            <a:off x="311700" y="180000"/>
            <a:ext cx="8520600" cy="1962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no-NO"/>
              <a:t>Giftig kultur tidobler sjansen for at ansatte slutter!</a:t>
            </a:r>
            <a:endParaRPr/>
          </a:p>
        </p:txBody>
      </p:sp>
      <p:sp>
        <p:nvSpPr>
          <p:cNvPr id="382" name="Google Shape;382;p64"/>
          <p:cNvSpPr txBox="1"/>
          <p:nvPr>
            <p:ph idx="1" type="subTitle"/>
          </p:nvPr>
        </p:nvSpPr>
        <p:spPr>
          <a:xfrm>
            <a:off x="311700" y="2372101"/>
            <a:ext cx="8520600" cy="39279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b="1" lang="no-NO" sz="2900">
                <a:solidFill>
                  <a:srgbClr val="141414"/>
                </a:solidFill>
                <a:latin typeface="Roboto"/>
                <a:ea typeface="Roboto"/>
                <a:cs typeface="Roboto"/>
                <a:sym typeface="Roboto"/>
              </a:rPr>
              <a:t>Mangel på mangfold, mangel på respekt, uetisk adferd fra ledelsen, at folk underminerer hverandre, og utnyttende ledere er de fem hovedtrekkene ved en giftig kultur, som er hovedgrunnene til at ansatte slutter.</a:t>
            </a:r>
            <a:endParaRPr b="1" sz="2900">
              <a:solidFill>
                <a:srgbClr val="141414"/>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2500">
              <a:solidFill>
                <a:schemeClr val="dk1"/>
              </a:solidFill>
            </a:endParaRPr>
          </a:p>
          <a:p>
            <a:pPr indent="0" lvl="0" marL="0" rtl="0" algn="l">
              <a:lnSpc>
                <a:spcPct val="115000"/>
              </a:lnSpc>
              <a:spcBef>
                <a:spcPts val="0"/>
              </a:spcBef>
              <a:spcAft>
                <a:spcPts val="0"/>
              </a:spcAft>
              <a:buClr>
                <a:schemeClr val="dk1"/>
              </a:buClr>
              <a:buSzPts val="1100"/>
              <a:buFont typeface="Arial"/>
              <a:buNone/>
            </a:pPr>
            <a:r>
              <a:rPr i="1" lang="no-NO">
                <a:solidFill>
                  <a:schemeClr val="dk1"/>
                </a:solidFill>
              </a:rPr>
              <a:t>Kilde: Mit Sloan Management review/januar 2022</a:t>
            </a:r>
            <a:endParaRPr i="1">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65"/>
          <p:cNvSpPr txBox="1"/>
          <p:nvPr>
            <p:ph type="ctrTitle"/>
          </p:nvPr>
        </p:nvSpPr>
        <p:spPr>
          <a:xfrm>
            <a:off x="311700" y="-163327"/>
            <a:ext cx="8520600" cy="7164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388" name="Google Shape;388;p65"/>
          <p:cNvSpPr txBox="1"/>
          <p:nvPr>
            <p:ph idx="1" type="subTitle"/>
          </p:nvPr>
        </p:nvSpPr>
        <p:spPr>
          <a:xfrm>
            <a:off x="311700" y="3778833"/>
            <a:ext cx="8520600" cy="1056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389" name="Google Shape;389;p65"/>
          <p:cNvPicPr preferRelativeResize="0"/>
          <p:nvPr/>
        </p:nvPicPr>
        <p:blipFill>
          <a:blip r:embed="rId3">
            <a:alphaModFix/>
          </a:blip>
          <a:stretch>
            <a:fillRect/>
          </a:stretch>
        </p:blipFill>
        <p:spPr>
          <a:xfrm>
            <a:off x="2087945" y="178400"/>
            <a:ext cx="4545212" cy="685800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66"/>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sz="6000"/>
          </a:p>
          <a:p>
            <a:pPr indent="0" lvl="0" marL="0" rtl="0" algn="ctr">
              <a:spcBef>
                <a:spcPts val="0"/>
              </a:spcBef>
              <a:spcAft>
                <a:spcPts val="0"/>
              </a:spcAft>
              <a:buNone/>
            </a:pPr>
            <a:r>
              <a:t/>
            </a:r>
            <a:endParaRPr sz="6000"/>
          </a:p>
          <a:p>
            <a:pPr indent="0" lvl="0" marL="0" rtl="0" algn="ctr">
              <a:spcBef>
                <a:spcPts val="0"/>
              </a:spcBef>
              <a:spcAft>
                <a:spcPts val="0"/>
              </a:spcAft>
              <a:buNone/>
            </a:pPr>
            <a:r>
              <a:t/>
            </a:r>
            <a:endParaRPr sz="6000"/>
          </a:p>
          <a:p>
            <a:pPr indent="0" lvl="0" marL="0" rtl="0" algn="ctr">
              <a:spcBef>
                <a:spcPts val="0"/>
              </a:spcBef>
              <a:spcAft>
                <a:spcPts val="0"/>
              </a:spcAft>
              <a:buNone/>
            </a:pPr>
            <a:r>
              <a:t/>
            </a:r>
            <a:endParaRPr sz="6000"/>
          </a:p>
          <a:p>
            <a:pPr indent="0" lvl="0" marL="0" rtl="0" algn="ctr">
              <a:spcBef>
                <a:spcPts val="0"/>
              </a:spcBef>
              <a:spcAft>
                <a:spcPts val="0"/>
              </a:spcAft>
              <a:buNone/>
            </a:pPr>
            <a:r>
              <a:t/>
            </a:r>
            <a:endParaRPr sz="6000"/>
          </a:p>
          <a:p>
            <a:pPr indent="0" lvl="0" marL="0" rtl="0" algn="ctr">
              <a:spcBef>
                <a:spcPts val="0"/>
              </a:spcBef>
              <a:spcAft>
                <a:spcPts val="0"/>
              </a:spcAft>
              <a:buNone/>
            </a:pPr>
            <a:r>
              <a:t/>
            </a:r>
            <a:endParaRPr sz="6000"/>
          </a:p>
        </p:txBody>
      </p:sp>
      <p:sp>
        <p:nvSpPr>
          <p:cNvPr id="395" name="Google Shape;395;p66"/>
          <p:cNvSpPr txBox="1"/>
          <p:nvPr>
            <p:ph idx="1" type="body"/>
          </p:nvPr>
        </p:nvSpPr>
        <p:spPr>
          <a:xfrm>
            <a:off x="0" y="274650"/>
            <a:ext cx="9144000" cy="65832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rPr b="1" lang="no-NO" sz="6400"/>
              <a:t>#De15beste</a:t>
            </a:r>
            <a:endParaRPr b="1" sz="1500">
              <a:latin typeface="Arial"/>
              <a:ea typeface="Arial"/>
              <a:cs typeface="Arial"/>
              <a:sym typeface="Arial"/>
            </a:endParaRPr>
          </a:p>
          <a:p>
            <a:pPr indent="0" lvl="0" marL="0" rtl="0" algn="l">
              <a:lnSpc>
                <a:spcPct val="115000"/>
              </a:lnSpc>
              <a:spcBef>
                <a:spcPts val="1600"/>
              </a:spcBef>
              <a:spcAft>
                <a:spcPts val="0"/>
              </a:spcAft>
              <a:buClr>
                <a:schemeClr val="dk1"/>
              </a:buClr>
              <a:buSzPts val="1100"/>
              <a:buFont typeface="Arial"/>
              <a:buNone/>
            </a:pPr>
            <a:r>
              <a:rPr lang="no-NO" sz="4800">
                <a:latin typeface="Arial"/>
                <a:ea typeface="Arial"/>
                <a:cs typeface="Arial"/>
                <a:sym typeface="Arial"/>
              </a:rPr>
              <a:t>1 Jeg skal ha innsikt i min egen kompetanse, mine personlige egenskaper og hva jeg er god på. Og ja, heldigvis har jeg mer enn nok tid til kompetansepåfyll.</a:t>
            </a:r>
            <a:endParaRPr sz="4800">
              <a:latin typeface="Arial"/>
              <a:ea typeface="Arial"/>
              <a:cs typeface="Arial"/>
              <a:sym typeface="Arial"/>
            </a:endParaRPr>
          </a:p>
          <a:p>
            <a:pPr indent="0" lvl="0" marL="0" rtl="0" algn="l">
              <a:lnSpc>
                <a:spcPct val="115000"/>
              </a:lnSpc>
              <a:spcBef>
                <a:spcPts val="1600"/>
              </a:spcBef>
              <a:spcAft>
                <a:spcPts val="0"/>
              </a:spcAft>
              <a:buNone/>
            </a:pPr>
            <a:r>
              <a:t/>
            </a:r>
            <a:endParaRPr sz="4800">
              <a:latin typeface="Arial"/>
              <a:ea typeface="Arial"/>
              <a:cs typeface="Arial"/>
              <a:sym typeface="Arial"/>
            </a:endParaRPr>
          </a:p>
          <a:p>
            <a:pPr indent="0" lvl="0" marL="0" rtl="0" algn="l">
              <a:lnSpc>
                <a:spcPct val="115000"/>
              </a:lnSpc>
              <a:spcBef>
                <a:spcPts val="1600"/>
              </a:spcBef>
              <a:spcAft>
                <a:spcPts val="0"/>
              </a:spcAft>
              <a:buClr>
                <a:schemeClr val="dk1"/>
              </a:buClr>
              <a:buSzPts val="1100"/>
              <a:buFont typeface="Arial"/>
              <a:buNone/>
            </a:pPr>
            <a:r>
              <a:t/>
            </a:r>
            <a:endParaRPr sz="4800">
              <a:latin typeface="Arial"/>
              <a:ea typeface="Arial"/>
              <a:cs typeface="Arial"/>
              <a:sym typeface="Arial"/>
            </a:endParaRPr>
          </a:p>
          <a:p>
            <a:pPr indent="0" lvl="0" marL="0" rtl="0" algn="l">
              <a:lnSpc>
                <a:spcPct val="115000"/>
              </a:lnSpc>
              <a:spcBef>
                <a:spcPts val="160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160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1600"/>
              </a:spcBef>
              <a:spcAft>
                <a:spcPts val="0"/>
              </a:spcAft>
              <a:buNone/>
            </a:pPr>
            <a:r>
              <a:t/>
            </a:r>
            <a:endParaRPr sz="6000"/>
          </a:p>
          <a:p>
            <a:pPr indent="0" lvl="0" marL="0" rtl="0" algn="l">
              <a:spcBef>
                <a:spcPts val="1600"/>
              </a:spcBef>
              <a:spcAft>
                <a:spcPts val="1600"/>
              </a:spcAft>
              <a:buNone/>
            </a:pPr>
            <a:r>
              <a:t/>
            </a:r>
            <a:endParaRPr sz="30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67"/>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1" name="Google Shape;401;p67"/>
          <p:cNvSpPr txBox="1"/>
          <p:nvPr>
            <p:ph idx="1" type="body"/>
          </p:nvPr>
        </p:nvSpPr>
        <p:spPr>
          <a:xfrm>
            <a:off x="457200" y="524800"/>
            <a:ext cx="8229600" cy="5601600"/>
          </a:xfrm>
          <a:prstGeom prst="rect">
            <a:avLst/>
          </a:prstGeom>
        </p:spPr>
        <p:txBody>
          <a:bodyPr anchorCtr="0" anchor="t" bIns="91425" lIns="91425" spcFirstLastPara="1" rIns="91425" wrap="square" tIns="91425">
            <a:noAutofit/>
          </a:bodyPr>
          <a:lstStyle/>
          <a:p>
            <a:pPr indent="0" lvl="0" marL="0" rtl="0" algn="l">
              <a:spcBef>
                <a:spcPts val="640"/>
              </a:spcBef>
              <a:spcAft>
                <a:spcPts val="1600"/>
              </a:spcAft>
              <a:buNone/>
            </a:pPr>
            <a:r>
              <a:t/>
            </a:r>
            <a:endParaRPr/>
          </a:p>
        </p:txBody>
      </p:sp>
      <p:sp>
        <p:nvSpPr>
          <p:cNvPr id="402" name="Google Shape;402;p67"/>
          <p:cNvSpPr txBox="1"/>
          <p:nvPr/>
        </p:nvSpPr>
        <p:spPr>
          <a:xfrm>
            <a:off x="457200" y="414900"/>
            <a:ext cx="8229600" cy="560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3600">
              <a:solidFill>
                <a:schemeClr val="dk1"/>
              </a:solidFill>
            </a:endParaRPr>
          </a:p>
          <a:p>
            <a:pPr indent="0" lvl="0" marL="0" rtl="0" algn="l">
              <a:lnSpc>
                <a:spcPct val="115000"/>
              </a:lnSpc>
              <a:spcBef>
                <a:spcPts val="0"/>
              </a:spcBef>
              <a:spcAft>
                <a:spcPts val="0"/>
              </a:spcAft>
              <a:buNone/>
            </a:pPr>
            <a:r>
              <a:t/>
            </a:r>
            <a:endParaRPr sz="3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no-NO" sz="4800">
                <a:solidFill>
                  <a:schemeClr val="dk1"/>
                </a:solidFill>
              </a:rPr>
              <a:t>2 Jeg er ikke overkvalifisert for noen slags arbeid, men noen oppgaver kan jeg heldigvis løse så raskt og effektivt som bare det.</a:t>
            </a:r>
            <a:endParaRPr sz="4800">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68"/>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8" name="Google Shape;408;p68"/>
          <p:cNvSpPr txBox="1"/>
          <p:nvPr>
            <p:ph idx="1" type="body"/>
          </p:nvPr>
        </p:nvSpPr>
        <p:spPr>
          <a:xfrm>
            <a:off x="88000" y="406550"/>
            <a:ext cx="8796600" cy="5851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no-NO" sz="4800">
                <a:latin typeface="Arial"/>
                <a:ea typeface="Arial"/>
                <a:cs typeface="Arial"/>
                <a:sym typeface="Arial"/>
              </a:rPr>
              <a:t>3 Jeg følger med i tiden og er digital. Jeg skal være en aktiv bruker av sosiale medier, nye digitale produkter og ny teknologi. Det er ingen vei utenom.</a:t>
            </a:r>
            <a:endParaRPr sz="4800">
              <a:latin typeface="Arial"/>
              <a:ea typeface="Arial"/>
              <a:cs typeface="Arial"/>
              <a:sym typeface="Arial"/>
            </a:endParaRPr>
          </a:p>
          <a:p>
            <a:pPr indent="0" lvl="0" marL="0" rtl="0" algn="l">
              <a:spcBef>
                <a:spcPts val="1600"/>
              </a:spcBef>
              <a:spcAft>
                <a:spcPts val="1600"/>
              </a:spcAft>
              <a:buNone/>
            </a:pPr>
            <a:r>
              <a:t/>
            </a:r>
            <a:endParaRPr sz="48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4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rPr b="0" i="0" lang="no-NO" sz="4400" u="none" cap="none" strike="noStrike">
                <a:solidFill>
                  <a:schemeClr val="dk1"/>
                </a:solidFill>
                <a:latin typeface="Calibri"/>
                <a:ea typeface="Calibri"/>
                <a:cs typeface="Calibri"/>
                <a:sym typeface="Calibri"/>
              </a:rPr>
              <a:t>w</a:t>
            </a:r>
            <a:endParaRPr/>
          </a:p>
        </p:txBody>
      </p:sp>
      <p:pic>
        <p:nvPicPr>
          <p:cNvPr descr="Vestfold Fremtid.jpg" id="238" name="Google Shape;238;p42"/>
          <p:cNvPicPr preferRelativeResize="0"/>
          <p:nvPr>
            <p:ph idx="1" type="body"/>
          </p:nvPr>
        </p:nvPicPr>
        <p:blipFill rotWithShape="1">
          <a:blip r:embed="rId3">
            <a:alphaModFix/>
          </a:blip>
          <a:srcRect b="0" l="-18187" r="-18186" t="0"/>
          <a:stretch/>
        </p:blipFill>
        <p:spPr>
          <a:xfrm>
            <a:off x="-2232194" y="-342900"/>
            <a:ext cx="13716961" cy="7543800"/>
          </a:xfrm>
          <a:prstGeom prst="rect">
            <a:avLst/>
          </a:prstGeom>
          <a:noFill/>
          <a:ln>
            <a:noFill/>
          </a:ln>
        </p:spPr>
      </p:pic>
      <p:sp>
        <p:nvSpPr>
          <p:cNvPr id="239" name="Google Shape;239;p42"/>
          <p:cNvSpPr txBox="1"/>
          <p:nvPr/>
        </p:nvSpPr>
        <p:spPr>
          <a:xfrm>
            <a:off x="-24365" y="908720"/>
            <a:ext cx="4956405" cy="584776"/>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no-NO" sz="3200">
                <a:solidFill>
                  <a:schemeClr val="lt1"/>
                </a:solidFill>
                <a:latin typeface="Calibri"/>
                <a:ea typeface="Calibri"/>
                <a:cs typeface="Calibri"/>
                <a:sym typeface="Calibri"/>
              </a:rPr>
              <a:t>VESTFOLD FREMTID</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69"/>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4" name="Google Shape;414;p69"/>
          <p:cNvSpPr txBox="1"/>
          <p:nvPr>
            <p:ph idx="1" type="body"/>
          </p:nvPr>
        </p:nvSpPr>
        <p:spPr>
          <a:xfrm>
            <a:off x="296750" y="524850"/>
            <a:ext cx="8229600" cy="615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2400">
              <a:latin typeface="Arial"/>
              <a:ea typeface="Arial"/>
              <a:cs typeface="Arial"/>
              <a:sym typeface="Arial"/>
            </a:endParaRPr>
          </a:p>
          <a:p>
            <a:pPr indent="0" lvl="0" marL="0" rtl="0" algn="l">
              <a:lnSpc>
                <a:spcPct val="115000"/>
              </a:lnSpc>
              <a:spcBef>
                <a:spcPts val="1600"/>
              </a:spcBef>
              <a:spcAft>
                <a:spcPts val="0"/>
              </a:spcAft>
              <a:buNone/>
            </a:pPr>
            <a:r>
              <a:t/>
            </a:r>
            <a:endParaRPr sz="2400">
              <a:latin typeface="Arial"/>
              <a:ea typeface="Arial"/>
              <a:cs typeface="Arial"/>
              <a:sym typeface="Arial"/>
            </a:endParaRPr>
          </a:p>
          <a:p>
            <a:pPr indent="0" lvl="0" marL="0" rtl="0" algn="l">
              <a:spcBef>
                <a:spcPts val="1600"/>
              </a:spcBef>
              <a:spcAft>
                <a:spcPts val="0"/>
              </a:spcAft>
              <a:buClr>
                <a:schemeClr val="dk1"/>
              </a:buClr>
              <a:buSzPts val="1100"/>
              <a:buFont typeface="Arial"/>
              <a:buNone/>
            </a:pPr>
            <a:r>
              <a:rPr lang="no-NO" sz="4800">
                <a:latin typeface="Arial"/>
                <a:ea typeface="Arial"/>
                <a:cs typeface="Arial"/>
                <a:sym typeface="Arial"/>
              </a:rPr>
              <a:t>4 Jeg skal overraske meg selv med jevne mellomrom og si ja til nye utfordringer.</a:t>
            </a:r>
            <a:endParaRPr sz="4800">
              <a:latin typeface="Arial"/>
              <a:ea typeface="Arial"/>
              <a:cs typeface="Arial"/>
              <a:sym typeface="Arial"/>
            </a:endParaRPr>
          </a:p>
          <a:p>
            <a:pPr indent="0" lvl="0" marL="0" rtl="0" algn="l">
              <a:lnSpc>
                <a:spcPct val="115000"/>
              </a:lnSpc>
              <a:spcBef>
                <a:spcPts val="1600"/>
              </a:spcBef>
              <a:spcAft>
                <a:spcPts val="0"/>
              </a:spcAft>
              <a:buNone/>
            </a:pPr>
            <a:r>
              <a:t/>
            </a:r>
            <a:endParaRPr sz="2400">
              <a:latin typeface="Arial"/>
              <a:ea typeface="Arial"/>
              <a:cs typeface="Arial"/>
              <a:sym typeface="Arial"/>
            </a:endParaRPr>
          </a:p>
          <a:p>
            <a:pPr indent="0" lvl="0" marL="0" rtl="0" algn="l">
              <a:lnSpc>
                <a:spcPct val="115000"/>
              </a:lnSpc>
              <a:spcBef>
                <a:spcPts val="1600"/>
              </a:spcBef>
              <a:spcAft>
                <a:spcPts val="0"/>
              </a:spcAft>
              <a:buNone/>
            </a:pPr>
            <a:r>
              <a:t/>
            </a:r>
            <a:endParaRPr sz="2400">
              <a:latin typeface="Arial"/>
              <a:ea typeface="Arial"/>
              <a:cs typeface="Arial"/>
              <a:sym typeface="Arial"/>
            </a:endParaRPr>
          </a:p>
          <a:p>
            <a:pPr indent="0" lvl="0" marL="0" rtl="0" algn="l">
              <a:lnSpc>
                <a:spcPct val="115000"/>
              </a:lnSpc>
              <a:spcBef>
                <a:spcPts val="1600"/>
              </a:spcBef>
              <a:spcAft>
                <a:spcPts val="0"/>
              </a:spcAft>
              <a:buNone/>
            </a:pPr>
            <a:r>
              <a:t/>
            </a:r>
            <a:endParaRPr sz="4800"/>
          </a:p>
          <a:p>
            <a:pPr indent="0" lvl="0" marL="0" rtl="0" algn="l">
              <a:lnSpc>
                <a:spcPct val="115000"/>
              </a:lnSpc>
              <a:spcBef>
                <a:spcPts val="1600"/>
              </a:spcBef>
              <a:spcAft>
                <a:spcPts val="1600"/>
              </a:spcAft>
              <a:buClr>
                <a:schemeClr val="dk1"/>
              </a:buClr>
              <a:buSzPts val="1100"/>
              <a:buFont typeface="Arial"/>
              <a:buNone/>
            </a:pPr>
            <a:r>
              <a:t/>
            </a:r>
            <a:endParaRPr sz="24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70"/>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0" name="Google Shape;420;p70"/>
          <p:cNvSpPr txBox="1"/>
          <p:nvPr>
            <p:ph idx="1" type="body"/>
          </p:nvPr>
        </p:nvSpPr>
        <p:spPr>
          <a:xfrm>
            <a:off x="369275" y="274650"/>
            <a:ext cx="8229600" cy="6583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3600">
              <a:latin typeface="Arial"/>
              <a:ea typeface="Arial"/>
              <a:cs typeface="Arial"/>
              <a:sym typeface="Arial"/>
            </a:endParaRPr>
          </a:p>
          <a:p>
            <a:pPr indent="0" lvl="0" marL="0" rtl="0" algn="l">
              <a:lnSpc>
                <a:spcPct val="115000"/>
              </a:lnSpc>
              <a:spcBef>
                <a:spcPts val="1600"/>
              </a:spcBef>
              <a:spcAft>
                <a:spcPts val="0"/>
              </a:spcAft>
              <a:buNone/>
            </a:pPr>
            <a:r>
              <a:rPr lang="no-NO" sz="4800">
                <a:latin typeface="Arial"/>
                <a:ea typeface="Arial"/>
                <a:cs typeface="Arial"/>
                <a:sym typeface="Arial"/>
              </a:rPr>
              <a:t>5 Jeg skal stelle godt med nettverket mitt, både det private og profesjonelle. Her finner jeg sikkert både motivasjon og inspirasjon til å jobbe videre med seniorforsettene.</a:t>
            </a:r>
            <a:endParaRPr sz="4800">
              <a:latin typeface="Arial"/>
              <a:ea typeface="Arial"/>
              <a:cs typeface="Arial"/>
              <a:sym typeface="Arial"/>
            </a:endParaRPr>
          </a:p>
          <a:p>
            <a:pPr indent="0" lvl="0" marL="0" rtl="0" algn="l">
              <a:lnSpc>
                <a:spcPct val="115000"/>
              </a:lnSpc>
              <a:spcBef>
                <a:spcPts val="1600"/>
              </a:spcBef>
              <a:spcAft>
                <a:spcPts val="0"/>
              </a:spcAft>
              <a:buNone/>
            </a:pPr>
            <a:r>
              <a:t/>
            </a:r>
            <a:endParaRPr sz="3600">
              <a:latin typeface="Arial"/>
              <a:ea typeface="Arial"/>
              <a:cs typeface="Arial"/>
              <a:sym typeface="Arial"/>
            </a:endParaRPr>
          </a:p>
          <a:p>
            <a:pPr indent="0" lvl="0" marL="0" rtl="0" algn="l">
              <a:lnSpc>
                <a:spcPct val="115000"/>
              </a:lnSpc>
              <a:spcBef>
                <a:spcPts val="1600"/>
              </a:spcBef>
              <a:spcAft>
                <a:spcPts val="0"/>
              </a:spcAft>
              <a:buNone/>
            </a:pPr>
            <a:r>
              <a:t/>
            </a:r>
            <a:endParaRPr sz="3600">
              <a:latin typeface="Arial"/>
              <a:ea typeface="Arial"/>
              <a:cs typeface="Arial"/>
              <a:sym typeface="Arial"/>
            </a:endParaRPr>
          </a:p>
          <a:p>
            <a:pPr indent="0" lvl="0" marL="0" rtl="0" algn="l">
              <a:spcBef>
                <a:spcPts val="1600"/>
              </a:spcBef>
              <a:spcAft>
                <a:spcPts val="1600"/>
              </a:spcAft>
              <a:buNone/>
            </a:pPr>
            <a:r>
              <a:t/>
            </a:r>
            <a:endParaRPr/>
          </a:p>
        </p:txBody>
      </p:sp>
      <p:sp>
        <p:nvSpPr>
          <p:cNvPr id="421" name="Google Shape;421;p70"/>
          <p:cNvSpPr txBox="1"/>
          <p:nvPr/>
        </p:nvSpPr>
        <p:spPr>
          <a:xfrm>
            <a:off x="1099125" y="2590975"/>
            <a:ext cx="7350300" cy="85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71"/>
          <p:cNvSpPr txBox="1"/>
          <p:nvPr>
            <p:ph type="title"/>
          </p:nvPr>
        </p:nvSpPr>
        <p:spPr>
          <a:xfrm>
            <a:off x="722313" y="4406900"/>
            <a:ext cx="7772400" cy="136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o-NO"/>
              <a:t>   Hvordan ta vare på seniorene?</a:t>
            </a:r>
            <a:endParaRPr/>
          </a:p>
        </p:txBody>
      </p:sp>
      <p:sp>
        <p:nvSpPr>
          <p:cNvPr id="427" name="Google Shape;427;p71"/>
          <p:cNvSpPr txBox="1"/>
          <p:nvPr>
            <p:ph idx="1" type="body"/>
          </p:nvPr>
        </p:nvSpPr>
        <p:spPr>
          <a:xfrm>
            <a:off x="722313" y="2906713"/>
            <a:ext cx="7772400" cy="1500300"/>
          </a:xfrm>
          <a:prstGeom prst="rect">
            <a:avLst/>
          </a:prstGeom>
        </p:spPr>
        <p:txBody>
          <a:bodyPr anchorCtr="0" anchor="b" bIns="91425" lIns="91425" spcFirstLastPara="1" rIns="91425" wrap="square" tIns="91425">
            <a:noAutofit/>
          </a:bodyPr>
          <a:lstStyle/>
          <a:p>
            <a:pPr indent="0" lvl="0" marL="0" rtl="0" algn="l">
              <a:spcBef>
                <a:spcPts val="400"/>
              </a:spcBef>
              <a:spcAft>
                <a:spcPts val="1600"/>
              </a:spcAft>
              <a:buNone/>
            </a:pPr>
            <a:r>
              <a:t/>
            </a:r>
            <a:endParaRPr/>
          </a:p>
        </p:txBody>
      </p:sp>
      <p:pic>
        <p:nvPicPr>
          <p:cNvPr id="428" name="Google Shape;428;p71"/>
          <p:cNvPicPr preferRelativeResize="0"/>
          <p:nvPr/>
        </p:nvPicPr>
        <p:blipFill>
          <a:blip r:embed="rId3">
            <a:alphaModFix/>
          </a:blip>
          <a:stretch>
            <a:fillRect/>
          </a:stretch>
        </p:blipFill>
        <p:spPr>
          <a:xfrm>
            <a:off x="241075" y="448075"/>
            <a:ext cx="8410952" cy="57182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72"/>
          <p:cNvSpPr txBox="1"/>
          <p:nvPr>
            <p:ph type="ctrTitle"/>
          </p:nvPr>
        </p:nvSpPr>
        <p:spPr>
          <a:xfrm>
            <a:off x="311708" y="992767"/>
            <a:ext cx="8520600" cy="2736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434" name="Google Shape;434;p72"/>
          <p:cNvSpPr txBox="1"/>
          <p:nvPr>
            <p:ph idx="1" type="subTitle"/>
          </p:nvPr>
        </p:nvSpPr>
        <p:spPr>
          <a:xfrm>
            <a:off x="516425" y="1105438"/>
            <a:ext cx="8520600" cy="57525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rPr b="1" lang="no-NO" sz="6200">
                <a:solidFill>
                  <a:schemeClr val="dk1"/>
                </a:solidFill>
                <a:latin typeface="Calibri"/>
                <a:ea typeface="Calibri"/>
                <a:cs typeface="Calibri"/>
                <a:sym typeface="Calibri"/>
              </a:rPr>
              <a:t>Yv</a:t>
            </a:r>
            <a:r>
              <a:rPr b="1" lang="no-NO" sz="6200">
                <a:solidFill>
                  <a:schemeClr val="dk1"/>
                </a:solidFill>
                <a:latin typeface="Calibri"/>
                <a:ea typeface="Calibri"/>
                <a:cs typeface="Calibri"/>
                <a:sym typeface="Calibri"/>
              </a:rPr>
              <a:t>onne Fosser (HR): </a:t>
            </a:r>
            <a:endParaRPr b="1" sz="6200">
              <a:solidFill>
                <a:schemeClr val="dk1"/>
              </a:solidFill>
              <a:latin typeface="Calibri"/>
              <a:ea typeface="Calibri"/>
              <a:cs typeface="Calibri"/>
              <a:sym typeface="Calibri"/>
            </a:endParaRPr>
          </a:p>
          <a:p>
            <a:pPr indent="0" lvl="0" marL="0" rtl="0" algn="l">
              <a:spcBef>
                <a:spcPts val="640"/>
              </a:spcBef>
              <a:spcAft>
                <a:spcPts val="0"/>
              </a:spcAft>
              <a:buNone/>
            </a:pPr>
            <a:r>
              <a:t/>
            </a:r>
            <a:endParaRPr b="1" sz="6200">
              <a:solidFill>
                <a:schemeClr val="dk1"/>
              </a:solidFill>
              <a:latin typeface="Calibri"/>
              <a:ea typeface="Calibri"/>
              <a:cs typeface="Calibri"/>
              <a:sym typeface="Calibri"/>
            </a:endParaRPr>
          </a:p>
          <a:p>
            <a:pPr indent="0" lvl="0" marL="0" rtl="0" algn="l">
              <a:spcBef>
                <a:spcPts val="640"/>
              </a:spcBef>
              <a:spcAft>
                <a:spcPts val="0"/>
              </a:spcAft>
              <a:buClr>
                <a:schemeClr val="dk1"/>
              </a:buClr>
              <a:buSzPts val="1100"/>
              <a:buFont typeface="Arial"/>
              <a:buNone/>
            </a:pPr>
            <a:r>
              <a:rPr b="1" lang="no-NO" sz="6200">
                <a:solidFill>
                  <a:schemeClr val="dk1"/>
                </a:solidFill>
                <a:latin typeface="Calibri"/>
                <a:ea typeface="Calibri"/>
                <a:cs typeface="Calibri"/>
                <a:sym typeface="Calibri"/>
              </a:rPr>
              <a:t>Hvilket omdømme vil du etterlate deg?</a:t>
            </a:r>
            <a:endParaRPr b="1" sz="6200">
              <a:solidFill>
                <a:schemeClr val="dk1"/>
              </a:solidFill>
              <a:latin typeface="Calibri"/>
              <a:ea typeface="Calibri"/>
              <a:cs typeface="Calibri"/>
              <a:sym typeface="Calibri"/>
            </a:endParaRPr>
          </a:p>
          <a:p>
            <a:pPr indent="0" lvl="0" marL="0" rtl="0" algn="ctr">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73"/>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no-NO" sz="4800"/>
              <a:t>Det gjelder å løfte seg litt</a:t>
            </a:r>
            <a:endParaRPr b="1" sz="4800"/>
          </a:p>
          <a:p>
            <a:pPr indent="0" lvl="0" marL="0" rtl="0" algn="l">
              <a:spcBef>
                <a:spcPts val="0"/>
              </a:spcBef>
              <a:spcAft>
                <a:spcPts val="0"/>
              </a:spcAft>
              <a:buNone/>
            </a:pPr>
            <a:r>
              <a:t/>
            </a:r>
            <a:endParaRPr b="1" sz="4800"/>
          </a:p>
        </p:txBody>
      </p:sp>
      <p:pic>
        <p:nvPicPr>
          <p:cNvPr id="440" name="Google Shape;440;p73" title="kvalm.mp4">
            <a:hlinkClick r:id="rId3"/>
          </p:cNvPr>
          <p:cNvPicPr preferRelativeResize="0"/>
          <p:nvPr/>
        </p:nvPicPr>
        <p:blipFill>
          <a:blip r:embed="rId4">
            <a:alphaModFix/>
          </a:blip>
          <a:stretch>
            <a:fillRect/>
          </a:stretch>
        </p:blipFill>
        <p:spPr>
          <a:xfrm>
            <a:off x="943112" y="1204900"/>
            <a:ext cx="7257775" cy="54433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74"/>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b="1" sz="6200"/>
          </a:p>
        </p:txBody>
      </p:sp>
      <p:sp>
        <p:nvSpPr>
          <p:cNvPr id="446" name="Google Shape;446;p74"/>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rPr b="1" lang="no-NO" sz="3600"/>
              <a:t>      </a:t>
            </a:r>
            <a:endParaRPr b="1" sz="3600"/>
          </a:p>
          <a:p>
            <a:pPr indent="0" lvl="0" marL="0" rtl="0" algn="l">
              <a:spcBef>
                <a:spcPts val="640"/>
              </a:spcBef>
              <a:spcAft>
                <a:spcPts val="0"/>
              </a:spcAft>
              <a:buNone/>
            </a:pPr>
            <a:r>
              <a:rPr b="1" lang="no-NO" sz="4200"/>
              <a:t>Hva skal man gjøre for “å henge på i arbeidslivet”, for å få en god og lang karriere? </a:t>
            </a:r>
            <a:endParaRPr b="1" sz="42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75"/>
          <p:cNvSpPr txBox="1"/>
          <p:nvPr>
            <p:ph type="title"/>
          </p:nvPr>
        </p:nvSpPr>
        <p:spPr>
          <a:xfrm flipH="1" rot="10800000">
            <a:off x="457200" y="155880"/>
            <a:ext cx="8229600" cy="1163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b="1" sz="4600"/>
          </a:p>
          <a:p>
            <a:pPr indent="0" lvl="0" marL="0" rtl="0" algn="ctr">
              <a:spcBef>
                <a:spcPts val="0"/>
              </a:spcBef>
              <a:spcAft>
                <a:spcPts val="0"/>
              </a:spcAft>
              <a:buNone/>
            </a:pPr>
            <a:r>
              <a:t/>
            </a:r>
            <a:endParaRPr b="1" sz="4600"/>
          </a:p>
          <a:p>
            <a:pPr indent="0" lvl="0" marL="0" rtl="0" algn="ctr">
              <a:spcBef>
                <a:spcPts val="0"/>
              </a:spcBef>
              <a:spcAft>
                <a:spcPts val="0"/>
              </a:spcAft>
              <a:buNone/>
            </a:pPr>
            <a:r>
              <a:t/>
            </a:r>
            <a:endParaRPr b="1" sz="4600"/>
          </a:p>
          <a:p>
            <a:pPr indent="0" lvl="0" marL="0" rtl="0" algn="ctr">
              <a:spcBef>
                <a:spcPts val="0"/>
              </a:spcBef>
              <a:spcAft>
                <a:spcPts val="0"/>
              </a:spcAft>
              <a:buNone/>
            </a:pPr>
            <a:r>
              <a:rPr b="1" lang="no-NO" sz="4600"/>
              <a:t>u</a:t>
            </a:r>
            <a:endParaRPr b="1" sz="4600"/>
          </a:p>
        </p:txBody>
      </p:sp>
      <p:sp>
        <p:nvSpPr>
          <p:cNvPr id="452" name="Google Shape;452;p75"/>
          <p:cNvSpPr txBox="1"/>
          <p:nvPr>
            <p:ph idx="1" type="body"/>
          </p:nvPr>
        </p:nvSpPr>
        <p:spPr>
          <a:xfrm>
            <a:off x="457200" y="155875"/>
            <a:ext cx="8229600" cy="63339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rPr b="1" lang="no-NO" sz="3600"/>
              <a:t>Oppsummering:</a:t>
            </a:r>
            <a:endParaRPr b="1" sz="3600"/>
          </a:p>
          <a:p>
            <a:pPr indent="0" lvl="0" marL="0" rtl="0" algn="l">
              <a:spcBef>
                <a:spcPts val="640"/>
              </a:spcBef>
              <a:spcAft>
                <a:spcPts val="0"/>
              </a:spcAft>
              <a:buNone/>
            </a:pPr>
            <a:r>
              <a:rPr lang="no-NO" sz="3600"/>
              <a:t>Ta initiativ. Ikke tenk at alle andre skal sørge for et godt arbeidsmiljø.</a:t>
            </a:r>
            <a:endParaRPr sz="3600"/>
          </a:p>
          <a:p>
            <a:pPr indent="0" lvl="0" marL="0" rtl="0" algn="l">
              <a:spcBef>
                <a:spcPts val="640"/>
              </a:spcBef>
              <a:spcAft>
                <a:spcPts val="0"/>
              </a:spcAft>
              <a:buNone/>
            </a:pPr>
            <a:r>
              <a:rPr lang="no-NO" sz="3600"/>
              <a:t>Snakk positivt om dine medarbeidere.</a:t>
            </a:r>
            <a:endParaRPr sz="3600"/>
          </a:p>
          <a:p>
            <a:pPr indent="0" lvl="0" marL="0" rtl="0" algn="l">
              <a:spcBef>
                <a:spcPts val="640"/>
              </a:spcBef>
              <a:spcAft>
                <a:spcPts val="0"/>
              </a:spcAft>
              <a:buNone/>
            </a:pPr>
            <a:r>
              <a:rPr lang="no-NO" sz="3600"/>
              <a:t>Betrakt kritikk som noe som kan gjøre deg bedre i jobben.</a:t>
            </a:r>
            <a:endParaRPr sz="3600"/>
          </a:p>
          <a:p>
            <a:pPr indent="0" lvl="0" marL="0" rtl="0" algn="l">
              <a:spcBef>
                <a:spcPts val="640"/>
              </a:spcBef>
              <a:spcAft>
                <a:spcPts val="0"/>
              </a:spcAft>
              <a:buNone/>
            </a:pPr>
            <a:r>
              <a:rPr lang="no-NO" sz="3600"/>
              <a:t>Hjelp lederen til å bli god.</a:t>
            </a:r>
            <a:endParaRPr sz="3600"/>
          </a:p>
          <a:p>
            <a:pPr indent="0" lvl="0" marL="0" rtl="0" algn="l">
              <a:spcBef>
                <a:spcPts val="640"/>
              </a:spcBef>
              <a:spcAft>
                <a:spcPts val="0"/>
              </a:spcAft>
              <a:buNone/>
            </a:pPr>
            <a:r>
              <a:rPr lang="no-NO" sz="3600"/>
              <a:t>Lytt og lær. Vær åpen for input.</a:t>
            </a:r>
            <a:endParaRPr sz="3600"/>
          </a:p>
          <a:p>
            <a:pPr indent="0" lvl="0" marL="0" rtl="0" algn="l">
              <a:spcBef>
                <a:spcPts val="640"/>
              </a:spcBef>
              <a:spcAft>
                <a:spcPts val="0"/>
              </a:spcAft>
              <a:buNone/>
            </a:pPr>
            <a:r>
              <a:rPr lang="no-NO" sz="3600"/>
              <a:t>Bruk medarbeidersamtalene.</a:t>
            </a:r>
            <a:endParaRPr sz="3600"/>
          </a:p>
          <a:p>
            <a:pPr indent="0" lvl="0" marL="0" rtl="0" algn="l">
              <a:spcBef>
                <a:spcPts val="640"/>
              </a:spcBef>
              <a:spcAft>
                <a:spcPts val="0"/>
              </a:spcAft>
              <a:buNone/>
            </a:pPr>
            <a:r>
              <a:rPr lang="no-NO" sz="3600"/>
              <a:t>Før du eventuelt bytter jobb. Vurder om noe innad kan forbedres og bidra.</a:t>
            </a:r>
            <a:endParaRPr sz="36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7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458" name="Google Shape;458;p7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SzPts val="5400"/>
              <a:buFont typeface="Arial"/>
              <a:buNone/>
            </a:pPr>
            <a:r>
              <a:rPr b="1" i="0" lang="no-NO" sz="5400" u="none" cap="none" strike="noStrike">
                <a:solidFill>
                  <a:schemeClr val="dk1"/>
                </a:solidFill>
                <a:latin typeface="Calibri"/>
                <a:ea typeface="Calibri"/>
                <a:cs typeface="Calibri"/>
                <a:sym typeface="Calibri"/>
              </a:rPr>
              <a:t>"People who say it can't be done, shouldn't interrupt those who are doing it." </a:t>
            </a:r>
            <a:endParaRPr b="1" i="0" sz="5400" u="none" cap="none" strike="noStrike">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pic>
        <p:nvPicPr>
          <p:cNvPr descr="C:\Users\rekrgron\AppData\Local\Microsoft\Windows\Temporary Internet Files\Content.Outlook\A18ZP03K\Mette og Igor.jpg" id="463" name="Google Shape;463;p77"/>
          <p:cNvPicPr preferRelativeResize="0"/>
          <p:nvPr/>
        </p:nvPicPr>
        <p:blipFill rotWithShape="1">
          <a:blip r:embed="rId3">
            <a:alphaModFix/>
          </a:blip>
          <a:srcRect b="0" l="0" r="0" t="0"/>
          <a:stretch/>
        </p:blipFill>
        <p:spPr>
          <a:xfrm>
            <a:off x="2290297" y="0"/>
            <a:ext cx="4563406" cy="6858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pic>
        <p:nvPicPr>
          <p:cNvPr id="468" name="Google Shape;468;p78"/>
          <p:cNvPicPr preferRelativeResize="0"/>
          <p:nvPr/>
        </p:nvPicPr>
        <p:blipFill rotWithShape="1">
          <a:blip r:embed="rId3">
            <a:alphaModFix/>
          </a:blip>
          <a:srcRect b="0" l="0" r="0" t="0"/>
          <a:stretch/>
        </p:blipFill>
        <p:spPr>
          <a:xfrm>
            <a:off x="1810455" y="332656"/>
            <a:ext cx="5832648" cy="631678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4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pic>
        <p:nvPicPr>
          <p:cNvPr descr="espen.jpg" id="245" name="Google Shape;245;p43"/>
          <p:cNvPicPr preferRelativeResize="0"/>
          <p:nvPr>
            <p:ph idx="1" type="body"/>
          </p:nvPr>
        </p:nvPicPr>
        <p:blipFill rotWithShape="1">
          <a:blip r:embed="rId3">
            <a:alphaModFix/>
          </a:blip>
          <a:srcRect b="0" l="-20517" r="-20517" t="0"/>
          <a:stretch/>
        </p:blipFill>
        <p:spPr>
          <a:xfrm>
            <a:off x="-1323856" y="188640"/>
            <a:ext cx="11653019" cy="640871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79"/>
          <p:cNvSpPr txBox="1"/>
          <p:nvPr/>
        </p:nvSpPr>
        <p:spPr>
          <a:xfrm>
            <a:off x="2195736" y="761505"/>
            <a:ext cx="5577838" cy="526297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no-NO" sz="4800">
                <a:solidFill>
                  <a:schemeClr val="dk1"/>
                </a:solidFill>
                <a:latin typeface="Calibri"/>
                <a:ea typeface="Calibri"/>
                <a:cs typeface="Calibri"/>
                <a:sym typeface="Calibri"/>
              </a:rPr>
              <a:t>@mettebuggesport</a:t>
            </a:r>
            <a:endParaRPr sz="4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4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4800">
              <a:solidFill>
                <a:schemeClr val="dk1"/>
              </a:solidFill>
              <a:latin typeface="Calibri"/>
              <a:ea typeface="Calibri"/>
              <a:cs typeface="Calibri"/>
              <a:sym typeface="Calibri"/>
            </a:endParaRPr>
          </a:p>
          <a:p>
            <a:pPr indent="0" lvl="0" marL="0" marR="0" rtl="0" algn="l">
              <a:spcBef>
                <a:spcPts val="0"/>
              </a:spcBef>
              <a:spcAft>
                <a:spcPts val="0"/>
              </a:spcAft>
              <a:buNone/>
            </a:pPr>
            <a:r>
              <a:rPr lang="no-NO" sz="4800">
                <a:solidFill>
                  <a:schemeClr val="dk1"/>
                </a:solidFill>
                <a:latin typeface="Calibri"/>
                <a:ea typeface="Calibri"/>
                <a:cs typeface="Calibri"/>
                <a:sym typeface="Calibri"/>
              </a:rPr>
              <a:t>mette.bugge</a:t>
            </a:r>
            <a:endParaRPr sz="4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4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4800">
              <a:solidFill>
                <a:schemeClr val="dk1"/>
              </a:solidFill>
              <a:latin typeface="Calibri"/>
              <a:ea typeface="Calibri"/>
              <a:cs typeface="Calibri"/>
              <a:sym typeface="Calibri"/>
            </a:endParaRPr>
          </a:p>
          <a:p>
            <a:pPr indent="0" lvl="0" marL="0" marR="0" rtl="0" algn="l">
              <a:spcBef>
                <a:spcPts val="0"/>
              </a:spcBef>
              <a:spcAft>
                <a:spcPts val="0"/>
              </a:spcAft>
              <a:buNone/>
            </a:pPr>
            <a:r>
              <a:rPr lang="no-NO" sz="4800">
                <a:solidFill>
                  <a:schemeClr val="dk1"/>
                </a:solidFill>
                <a:latin typeface="Calibri"/>
                <a:ea typeface="Calibri"/>
                <a:cs typeface="Calibri"/>
                <a:sym typeface="Calibri"/>
              </a:rPr>
              <a:t>@remebugg</a:t>
            </a:r>
            <a:endParaRPr sz="4800">
              <a:solidFill>
                <a:schemeClr val="dk1"/>
              </a:solidFill>
              <a:latin typeface="Calibri"/>
              <a:ea typeface="Calibri"/>
              <a:cs typeface="Calibri"/>
              <a:sym typeface="Calibri"/>
            </a:endParaRPr>
          </a:p>
        </p:txBody>
      </p:sp>
      <p:sp>
        <p:nvSpPr>
          <p:cNvPr descr="Bilderesultat for twitter" id="474" name="Google Shape;474;p79"/>
          <p:cNvSpPr/>
          <p:nvPr/>
        </p:nvSpPr>
        <p:spPr>
          <a:xfrm>
            <a:off x="0"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Bilderesultat for twitter" id="475" name="Google Shape;475;p79"/>
          <p:cNvSpPr/>
          <p:nvPr/>
        </p:nvSpPr>
        <p:spPr>
          <a:xfrm>
            <a:off x="152400"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Bilderesultat for twitter" id="476" name="Google Shape;476;p79"/>
          <p:cNvSpPr/>
          <p:nvPr/>
        </p:nvSpPr>
        <p:spPr>
          <a:xfrm>
            <a:off x="304800"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77" name="Google Shape;477;p79"/>
          <p:cNvPicPr preferRelativeResize="0"/>
          <p:nvPr/>
        </p:nvPicPr>
        <p:blipFill rotWithShape="1">
          <a:blip r:embed="rId3">
            <a:alphaModFix/>
          </a:blip>
          <a:srcRect b="0" l="0" r="0" t="25004"/>
          <a:stretch/>
        </p:blipFill>
        <p:spPr>
          <a:xfrm>
            <a:off x="205825" y="4797152"/>
            <a:ext cx="1794207" cy="1760968"/>
          </a:xfrm>
          <a:prstGeom prst="rect">
            <a:avLst/>
          </a:prstGeom>
          <a:noFill/>
          <a:ln>
            <a:noFill/>
          </a:ln>
        </p:spPr>
      </p:pic>
      <p:pic>
        <p:nvPicPr>
          <p:cNvPr id="478" name="Google Shape;478;p79"/>
          <p:cNvPicPr preferRelativeResize="0"/>
          <p:nvPr/>
        </p:nvPicPr>
        <p:blipFill rotWithShape="1">
          <a:blip r:embed="rId4">
            <a:alphaModFix/>
          </a:blip>
          <a:srcRect b="0" l="0" r="0" t="0"/>
          <a:stretch/>
        </p:blipFill>
        <p:spPr>
          <a:xfrm>
            <a:off x="219348" y="2564904"/>
            <a:ext cx="1750373" cy="1656183"/>
          </a:xfrm>
          <a:prstGeom prst="rect">
            <a:avLst/>
          </a:prstGeom>
          <a:noFill/>
          <a:ln>
            <a:noFill/>
          </a:ln>
        </p:spPr>
      </p:pic>
      <p:pic>
        <p:nvPicPr>
          <p:cNvPr id="479" name="Google Shape;479;p79"/>
          <p:cNvPicPr preferRelativeResize="0"/>
          <p:nvPr/>
        </p:nvPicPr>
        <p:blipFill rotWithShape="1">
          <a:blip r:embed="rId5">
            <a:alphaModFix/>
          </a:blip>
          <a:srcRect b="0" l="0" r="0" t="0"/>
          <a:stretch/>
        </p:blipFill>
        <p:spPr>
          <a:xfrm>
            <a:off x="274271" y="472361"/>
            <a:ext cx="1695450" cy="1638300"/>
          </a:xfrm>
          <a:prstGeom prst="rect">
            <a:avLst/>
          </a:prstGeom>
          <a:noFill/>
          <a:ln>
            <a:noFill/>
          </a:ln>
        </p:spPr>
      </p:pic>
      <p:pic>
        <p:nvPicPr>
          <p:cNvPr descr="https://scontent-bru2-1.xx.fbcdn.net/v/t1.0-9/13912771_1744496142474011_7150783834424113259_n.jpg?oh=7f4a851962755d9098bae7701439bd6e&amp;oe=58462F36" id="480" name="Google Shape;480;p79"/>
          <p:cNvPicPr preferRelativeResize="0"/>
          <p:nvPr/>
        </p:nvPicPr>
        <p:blipFill rotWithShape="1">
          <a:blip r:embed="rId6">
            <a:alphaModFix/>
          </a:blip>
          <a:srcRect b="0" l="0" r="0" t="0"/>
          <a:stretch/>
        </p:blipFill>
        <p:spPr>
          <a:xfrm>
            <a:off x="5580112" y="1844824"/>
            <a:ext cx="3295980" cy="329598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4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t/>
            </a:r>
            <a:endParaRPr b="0" i="0" sz="4400" u="none" cap="none" strike="noStrike">
              <a:solidFill>
                <a:schemeClr val="dk1"/>
              </a:solidFill>
              <a:latin typeface="Calibri"/>
              <a:ea typeface="Calibri"/>
              <a:cs typeface="Calibri"/>
              <a:sym typeface="Calibri"/>
            </a:endParaRPr>
          </a:p>
        </p:txBody>
      </p:sp>
      <p:sp>
        <p:nvSpPr>
          <p:cNvPr id="251" name="Google Shape;251;p4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200"/>
              <a:buFont typeface="Arial"/>
              <a:buChar char="•"/>
            </a:pPr>
            <a:r>
              <a:rPr b="0" i="1" lang="no-NO" sz="3200" u="none" cap="none" strike="noStrike">
                <a:solidFill>
                  <a:schemeClr val="dk1"/>
                </a:solidFill>
                <a:latin typeface="Calibri"/>
                <a:ea typeface="Calibri"/>
                <a:cs typeface="Calibri"/>
                <a:sym typeface="Calibri"/>
              </a:rPr>
              <a:t>Spydspissbilde, flere bilder fra redaksjonen, Harald, Espen, sporten  </a:t>
            </a:r>
            <a:endParaRPr/>
          </a:p>
          <a:p>
            <a:pPr indent="-342900" lvl="0" marL="342900" marR="0" rtl="0" algn="l">
              <a:spcBef>
                <a:spcPts val="640"/>
              </a:spcBef>
              <a:spcAft>
                <a:spcPts val="0"/>
              </a:spcAft>
              <a:buClr>
                <a:schemeClr val="dk1"/>
              </a:buClr>
              <a:buSzPts val="3200"/>
              <a:buFont typeface="Arial"/>
              <a:buChar char="•"/>
            </a:pPr>
            <a:r>
              <a:rPr b="0" i="1" lang="no-NO" sz="3200" u="none" cap="none" strike="noStrike">
                <a:solidFill>
                  <a:schemeClr val="dk1"/>
                </a:solidFill>
                <a:latin typeface="Calibri"/>
                <a:ea typeface="Calibri"/>
                <a:cs typeface="Calibri"/>
                <a:sym typeface="Calibri"/>
              </a:rPr>
              <a:t> </a:t>
            </a:r>
            <a:endParaRPr/>
          </a:p>
        </p:txBody>
      </p:sp>
      <p:pic>
        <p:nvPicPr>
          <p:cNvPr descr="image001" id="252" name="Google Shape;252;p44"/>
          <p:cNvPicPr preferRelativeResize="0"/>
          <p:nvPr/>
        </p:nvPicPr>
        <p:blipFill rotWithShape="1">
          <a:blip r:embed="rId3">
            <a:alphaModFix/>
          </a:blip>
          <a:srcRect b="0" l="0" r="0" t="0"/>
          <a:stretch/>
        </p:blipFill>
        <p:spPr>
          <a:xfrm>
            <a:off x="-684584" y="-9713"/>
            <a:ext cx="9828584" cy="737143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p45"/>
          <p:cNvPicPr preferRelativeResize="0"/>
          <p:nvPr/>
        </p:nvPicPr>
        <p:blipFill rotWithShape="1">
          <a:blip r:embed="rId3">
            <a:alphaModFix/>
          </a:blip>
          <a:srcRect b="0" l="0" r="0" t="0"/>
          <a:stretch/>
        </p:blipFill>
        <p:spPr>
          <a:xfrm>
            <a:off x="1835696" y="-554393"/>
            <a:ext cx="6048672" cy="6431665"/>
          </a:xfrm>
          <a:prstGeom prst="rect">
            <a:avLst/>
          </a:prstGeom>
          <a:solidFill>
            <a:schemeClr val="dk1"/>
          </a:solidFill>
          <a:ln>
            <a:noFill/>
          </a:ln>
        </p:spPr>
      </p:pic>
      <p:pic>
        <p:nvPicPr>
          <p:cNvPr id="258" name="Google Shape;258;p45"/>
          <p:cNvPicPr preferRelativeResize="0"/>
          <p:nvPr/>
        </p:nvPicPr>
        <p:blipFill rotWithShape="1">
          <a:blip r:embed="rId4">
            <a:alphaModFix/>
          </a:blip>
          <a:srcRect b="0" l="0" r="0" t="0"/>
          <a:stretch/>
        </p:blipFill>
        <p:spPr>
          <a:xfrm>
            <a:off x="1979712" y="5822076"/>
            <a:ext cx="5904656" cy="55925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id="263" name="Google Shape;263;p46">
            <a:hlinkClick r:id="rId3"/>
          </p:cNvPr>
          <p:cNvPicPr preferRelativeResize="0"/>
          <p:nvPr/>
        </p:nvPicPr>
        <p:blipFill rotWithShape="1">
          <a:blip r:embed="rId4">
            <a:alphaModFix/>
          </a:blip>
          <a:srcRect b="0" l="0" r="0" t="0"/>
          <a:stretch/>
        </p:blipFill>
        <p:spPr>
          <a:xfrm>
            <a:off x="872081" y="1556792"/>
            <a:ext cx="7372327" cy="5278943"/>
          </a:xfrm>
          <a:prstGeom prst="rect">
            <a:avLst/>
          </a:prstGeom>
          <a:noFill/>
          <a:ln>
            <a:noFill/>
          </a:ln>
        </p:spPr>
      </p:pic>
      <p:sp>
        <p:nvSpPr>
          <p:cNvPr id="264" name="Google Shape;264;p46"/>
          <p:cNvSpPr txBox="1"/>
          <p:nvPr>
            <p:ph type="title"/>
          </p:nvPr>
        </p:nvSpPr>
        <p:spPr>
          <a:xfrm>
            <a:off x="457200" y="274638"/>
            <a:ext cx="8229600" cy="1143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4800"/>
              <a:buFont typeface="Calibri"/>
              <a:buNone/>
            </a:pPr>
            <a:r>
              <a:rPr b="0" i="0" lang="no-NO" sz="4800" u="none" cap="none" strike="noStrike">
                <a:solidFill>
                  <a:schemeClr val="lt1"/>
                </a:solidFill>
                <a:latin typeface="Calibri"/>
                <a:ea typeface="Calibri"/>
                <a:cs typeface="Calibri"/>
                <a:sym typeface="Calibri"/>
              </a:rPr>
              <a:t>Ikke utstyret det kommer an på</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4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b="0" i="0" lang="no-NO" sz="4400" u="sng" cap="none" strike="noStrike">
                <a:solidFill>
                  <a:schemeClr val="hlink"/>
                </a:solidFill>
                <a:latin typeface="Calibri"/>
                <a:ea typeface="Calibri"/>
                <a:cs typeface="Calibri"/>
                <a:sym typeface="Calibri"/>
                <a:hlinkClick r:id="rId3"/>
              </a:rPr>
              <a:t>Min første video</a:t>
            </a:r>
            <a:endParaRPr b="0" i="0" sz="4400" u="none" cap="none" strike="noStrike">
              <a:solidFill>
                <a:schemeClr val="dk1"/>
              </a:solidFill>
              <a:latin typeface="Calibri"/>
              <a:ea typeface="Calibri"/>
              <a:cs typeface="Calibri"/>
              <a:sym typeface="Calibri"/>
            </a:endParaRPr>
          </a:p>
        </p:txBody>
      </p:sp>
      <p:pic>
        <p:nvPicPr>
          <p:cNvPr id="270" name="Google Shape;270;p47"/>
          <p:cNvPicPr preferRelativeResize="0"/>
          <p:nvPr/>
        </p:nvPicPr>
        <p:blipFill rotWithShape="1">
          <a:blip r:embed="rId4">
            <a:alphaModFix/>
          </a:blip>
          <a:srcRect b="0" l="0" r="0" t="0"/>
          <a:stretch/>
        </p:blipFill>
        <p:spPr>
          <a:xfrm>
            <a:off x="0" y="1714500"/>
            <a:ext cx="914400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8"/>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no-NO" sz="4500"/>
              <a:t>Senior i arbeidslivet - hva kreves?</a:t>
            </a:r>
            <a:endParaRPr b="1" sz="4500"/>
          </a:p>
        </p:txBody>
      </p:sp>
      <p:sp>
        <p:nvSpPr>
          <p:cNvPr id="276" name="Google Shape;276;p48"/>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t/>
            </a:r>
            <a:endParaRPr/>
          </a:p>
        </p:txBody>
      </p:sp>
      <p:pic>
        <p:nvPicPr>
          <p:cNvPr id="277" name="Google Shape;277;p48"/>
          <p:cNvPicPr preferRelativeResize="0"/>
          <p:nvPr/>
        </p:nvPicPr>
        <p:blipFill>
          <a:blip r:embed="rId3">
            <a:alphaModFix/>
          </a:blip>
          <a:stretch>
            <a:fillRect/>
          </a:stretch>
        </p:blipFill>
        <p:spPr>
          <a:xfrm>
            <a:off x="325475" y="1417650"/>
            <a:ext cx="7837449" cy="46767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tema">
  <a:themeElements>
    <a:clrScheme name="Office-tema">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tema">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