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710" r:id="rId3"/>
  </p:sldMasterIdLst>
  <p:notesMasterIdLst>
    <p:notesMasterId r:id="rId10"/>
  </p:notesMasterIdLst>
  <p:sldIdLst>
    <p:sldId id="298" r:id="rId4"/>
    <p:sldId id="291" r:id="rId5"/>
    <p:sldId id="285" r:id="rId6"/>
    <p:sldId id="287" r:id="rId7"/>
    <p:sldId id="289" r:id="rId8"/>
    <p:sldId id="290" r:id="rId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015489-7875-4E72-B642-9A4D3293124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E1E93B7-F4F0-4A26-A522-C54D17C5094C}">
      <dgm:prSet phldrT="[Tekst]" custT="1"/>
      <dgm:spPr>
        <a:solidFill>
          <a:schemeClr val="accent1">
            <a:hueOff val="0"/>
            <a:satOff val="0"/>
            <a:lumOff val="0"/>
            <a:alpha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b-NO" sz="3200" dirty="0"/>
            <a:t>Kan ikke</a:t>
          </a:r>
        </a:p>
        <a:p>
          <a:r>
            <a:rPr lang="nb-NO" sz="3200" dirty="0"/>
            <a:t>--------------------------------------------------------------------------------------------------------------------------------------------</a:t>
          </a:r>
        </a:p>
        <a:p>
          <a:endParaRPr lang="nb-NO" sz="3200" dirty="0"/>
        </a:p>
      </dgm:t>
    </dgm:pt>
    <dgm:pt modelId="{EAE56971-E8A1-4ED8-8319-B94142557229}" type="parTrans" cxnId="{38F9E629-5E07-44EF-AC44-91A2D457F8A6}">
      <dgm:prSet/>
      <dgm:spPr/>
      <dgm:t>
        <a:bodyPr/>
        <a:lstStyle/>
        <a:p>
          <a:endParaRPr lang="nb-NO" sz="3200"/>
        </a:p>
      </dgm:t>
    </dgm:pt>
    <dgm:pt modelId="{4916B265-BF79-4765-94D6-34D41947DE0E}" type="sibTrans" cxnId="{38F9E629-5E07-44EF-AC44-91A2D457F8A6}">
      <dgm:prSet/>
      <dgm:spPr/>
      <dgm:t>
        <a:bodyPr/>
        <a:lstStyle/>
        <a:p>
          <a:endParaRPr lang="nb-NO" sz="3200"/>
        </a:p>
      </dgm:t>
    </dgm:pt>
    <dgm:pt modelId="{2374C821-A7F3-4904-A7EB-C81F7B32992B}">
      <dgm:prSet phldrT="[Tekst]" custT="1"/>
      <dgm:spPr>
        <a:solidFill>
          <a:schemeClr val="accent6">
            <a:lumMod val="60000"/>
            <a:lumOff val="40000"/>
            <a:alpha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nb-NO" sz="3200" dirty="0"/>
            <a:t>Gjør ikke</a:t>
          </a:r>
        </a:p>
        <a:p>
          <a:pPr algn="ctr"/>
          <a:r>
            <a:rPr lang="nb-NO" sz="3200" dirty="0"/>
            <a:t>--------------------------------------------------------------------------------------------------------------------------------------------</a:t>
          </a:r>
        </a:p>
      </dgm:t>
    </dgm:pt>
    <dgm:pt modelId="{D289EFAF-A562-45AA-908A-EDA12C18750A}" type="parTrans" cxnId="{1C3CE40E-83B9-4FAF-B4F7-1ABF966CCE92}">
      <dgm:prSet/>
      <dgm:spPr/>
      <dgm:t>
        <a:bodyPr/>
        <a:lstStyle/>
        <a:p>
          <a:endParaRPr lang="nb-NO" sz="3200"/>
        </a:p>
      </dgm:t>
    </dgm:pt>
    <dgm:pt modelId="{087D8756-19EA-4A39-8606-33C6FCF22371}" type="sibTrans" cxnId="{1C3CE40E-83B9-4FAF-B4F7-1ABF966CCE92}">
      <dgm:prSet/>
      <dgm:spPr/>
      <dgm:t>
        <a:bodyPr/>
        <a:lstStyle/>
        <a:p>
          <a:endParaRPr lang="nb-NO" sz="3200"/>
        </a:p>
      </dgm:t>
    </dgm:pt>
    <dgm:pt modelId="{A141F466-4598-4D1E-BD7B-BCD245169ABF}">
      <dgm:prSet phldrT="[Tekst]" custT="1"/>
      <dgm:spPr>
        <a:solidFill>
          <a:schemeClr val="bg2">
            <a:lumMod val="75000"/>
            <a:alpha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nb-NO" sz="3200" dirty="0"/>
            <a:t>Vil ikke</a:t>
          </a:r>
        </a:p>
        <a:p>
          <a:pPr algn="ctr"/>
          <a:r>
            <a:rPr lang="nb-NO" sz="3200" dirty="0"/>
            <a:t>------------------------------------------------------------------------------------------------------------------------------------------</a:t>
          </a:r>
        </a:p>
      </dgm:t>
    </dgm:pt>
    <dgm:pt modelId="{6ECD0B75-07CC-4BD3-86CB-797DEC4BDB90}" type="parTrans" cxnId="{BDE4AC09-41A3-4EEA-9B22-F65A9369DD3E}">
      <dgm:prSet/>
      <dgm:spPr/>
      <dgm:t>
        <a:bodyPr/>
        <a:lstStyle/>
        <a:p>
          <a:endParaRPr lang="nb-NO" sz="3200"/>
        </a:p>
      </dgm:t>
    </dgm:pt>
    <dgm:pt modelId="{EBD556A2-5C5C-4630-A19E-70F5BD3A9FA8}" type="sibTrans" cxnId="{BDE4AC09-41A3-4EEA-9B22-F65A9369DD3E}">
      <dgm:prSet/>
      <dgm:spPr/>
      <dgm:t>
        <a:bodyPr/>
        <a:lstStyle/>
        <a:p>
          <a:endParaRPr lang="nb-NO" sz="3200"/>
        </a:p>
      </dgm:t>
    </dgm:pt>
    <dgm:pt modelId="{DDEDC80E-9A3B-41E7-8594-5E44E9D572C7}" type="pres">
      <dgm:prSet presAssocID="{5E015489-7875-4E72-B642-9A4D32931244}" presName="compositeShape" presStyleCnt="0">
        <dgm:presLayoutVars>
          <dgm:chMax val="7"/>
          <dgm:dir/>
          <dgm:resizeHandles val="exact"/>
        </dgm:presLayoutVars>
      </dgm:prSet>
      <dgm:spPr/>
    </dgm:pt>
    <dgm:pt modelId="{ABDF2939-B936-40AB-98DD-826E1D80E624}" type="pres">
      <dgm:prSet presAssocID="{9E1E93B7-F4F0-4A26-A522-C54D17C5094C}" presName="circ1" presStyleLbl="vennNode1" presStyleIdx="0" presStyleCnt="3" custScaleX="177311" custScaleY="158928" custLinFactNeighborX="1446" custLinFactNeighborY="-6985"/>
      <dgm:spPr/>
    </dgm:pt>
    <dgm:pt modelId="{5BD2EAD3-1288-4847-88F9-982DE93FAF18}" type="pres">
      <dgm:prSet presAssocID="{9E1E93B7-F4F0-4A26-A522-C54D17C509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37446F-67CF-42DF-B4E2-5094C4EF69AE}" type="pres">
      <dgm:prSet presAssocID="{2374C821-A7F3-4904-A7EB-C81F7B32992B}" presName="circ2" presStyleLbl="vennNode1" presStyleIdx="1" presStyleCnt="3" custScaleX="177311" custScaleY="158928" custLinFactNeighborX="23792" custLinFactNeighborY="380"/>
      <dgm:spPr/>
    </dgm:pt>
    <dgm:pt modelId="{BDA9F505-00B6-4E90-B274-95C30D1AE754}" type="pres">
      <dgm:prSet presAssocID="{2374C821-A7F3-4904-A7EB-C81F7B3299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994F21-38A0-49CB-8ABB-612888CFD123}" type="pres">
      <dgm:prSet presAssocID="{A141F466-4598-4D1E-BD7B-BCD245169ABF}" presName="circ3" presStyleLbl="vennNode1" presStyleIdx="2" presStyleCnt="3" custScaleX="177311" custScaleY="158928" custLinFactNeighborX="-30261" custLinFactNeighborY="380"/>
      <dgm:spPr/>
    </dgm:pt>
    <dgm:pt modelId="{ED7E2374-3EFB-4E2E-B185-BEA9FE2D35A0}" type="pres">
      <dgm:prSet presAssocID="{A141F466-4598-4D1E-BD7B-BCD245169A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7B41F04-E909-4480-8C23-2668892CC2F8}" type="presOf" srcId="{9E1E93B7-F4F0-4A26-A522-C54D17C5094C}" destId="{ABDF2939-B936-40AB-98DD-826E1D80E624}" srcOrd="0" destOrd="0" presId="urn:microsoft.com/office/officeart/2005/8/layout/venn1"/>
    <dgm:cxn modelId="{BDE4AC09-41A3-4EEA-9B22-F65A9369DD3E}" srcId="{5E015489-7875-4E72-B642-9A4D32931244}" destId="{A141F466-4598-4D1E-BD7B-BCD245169ABF}" srcOrd="2" destOrd="0" parTransId="{6ECD0B75-07CC-4BD3-86CB-797DEC4BDB90}" sibTransId="{EBD556A2-5C5C-4630-A19E-70F5BD3A9FA8}"/>
    <dgm:cxn modelId="{1C3CE40E-83B9-4FAF-B4F7-1ABF966CCE92}" srcId="{5E015489-7875-4E72-B642-9A4D32931244}" destId="{2374C821-A7F3-4904-A7EB-C81F7B32992B}" srcOrd="1" destOrd="0" parTransId="{D289EFAF-A562-45AA-908A-EDA12C18750A}" sibTransId="{087D8756-19EA-4A39-8606-33C6FCF22371}"/>
    <dgm:cxn modelId="{ED04F019-ED61-4F9A-AA82-CB79D45D314E}" type="presOf" srcId="{A141F466-4598-4D1E-BD7B-BCD245169ABF}" destId="{ED7E2374-3EFB-4E2E-B185-BEA9FE2D35A0}" srcOrd="1" destOrd="0" presId="urn:microsoft.com/office/officeart/2005/8/layout/venn1"/>
    <dgm:cxn modelId="{38F9E629-5E07-44EF-AC44-91A2D457F8A6}" srcId="{5E015489-7875-4E72-B642-9A4D32931244}" destId="{9E1E93B7-F4F0-4A26-A522-C54D17C5094C}" srcOrd="0" destOrd="0" parTransId="{EAE56971-E8A1-4ED8-8319-B94142557229}" sibTransId="{4916B265-BF79-4765-94D6-34D41947DE0E}"/>
    <dgm:cxn modelId="{08ECA141-8683-4520-BA68-0081B1C02932}" type="presOf" srcId="{5E015489-7875-4E72-B642-9A4D32931244}" destId="{DDEDC80E-9A3B-41E7-8594-5E44E9D572C7}" srcOrd="0" destOrd="0" presId="urn:microsoft.com/office/officeart/2005/8/layout/venn1"/>
    <dgm:cxn modelId="{5BB6F646-A575-415D-B2F1-BAECB2419955}" type="presOf" srcId="{2374C821-A7F3-4904-A7EB-C81F7B32992B}" destId="{BDA9F505-00B6-4E90-B274-95C30D1AE754}" srcOrd="1" destOrd="0" presId="urn:microsoft.com/office/officeart/2005/8/layout/venn1"/>
    <dgm:cxn modelId="{0D9AA091-A10E-49B0-865D-481EC2723135}" type="presOf" srcId="{A141F466-4598-4D1E-BD7B-BCD245169ABF}" destId="{08994F21-38A0-49CB-8ABB-612888CFD123}" srcOrd="0" destOrd="0" presId="urn:microsoft.com/office/officeart/2005/8/layout/venn1"/>
    <dgm:cxn modelId="{C8AB24CC-C69B-49F5-871D-BC5A9D64FFCB}" type="presOf" srcId="{9E1E93B7-F4F0-4A26-A522-C54D17C5094C}" destId="{5BD2EAD3-1288-4847-88F9-982DE93FAF18}" srcOrd="1" destOrd="0" presId="urn:microsoft.com/office/officeart/2005/8/layout/venn1"/>
    <dgm:cxn modelId="{2675A9D9-E56C-4A6E-89DC-23A98D51BCD9}" type="presOf" srcId="{2374C821-A7F3-4904-A7EB-C81F7B32992B}" destId="{2037446F-67CF-42DF-B4E2-5094C4EF69AE}" srcOrd="0" destOrd="0" presId="urn:microsoft.com/office/officeart/2005/8/layout/venn1"/>
    <dgm:cxn modelId="{E8F37C5C-726D-4D87-9396-A93728584A23}" type="presParOf" srcId="{DDEDC80E-9A3B-41E7-8594-5E44E9D572C7}" destId="{ABDF2939-B936-40AB-98DD-826E1D80E624}" srcOrd="0" destOrd="0" presId="urn:microsoft.com/office/officeart/2005/8/layout/venn1"/>
    <dgm:cxn modelId="{E82AE705-B086-4A1A-BF4C-5DEAD6A87260}" type="presParOf" srcId="{DDEDC80E-9A3B-41E7-8594-5E44E9D572C7}" destId="{5BD2EAD3-1288-4847-88F9-982DE93FAF18}" srcOrd="1" destOrd="0" presId="urn:microsoft.com/office/officeart/2005/8/layout/venn1"/>
    <dgm:cxn modelId="{CFDC7C43-665A-4A18-B334-D533BCEB2440}" type="presParOf" srcId="{DDEDC80E-9A3B-41E7-8594-5E44E9D572C7}" destId="{2037446F-67CF-42DF-B4E2-5094C4EF69AE}" srcOrd="2" destOrd="0" presId="urn:microsoft.com/office/officeart/2005/8/layout/venn1"/>
    <dgm:cxn modelId="{61A6E22A-CCD1-4AF8-B872-B993BA68ED40}" type="presParOf" srcId="{DDEDC80E-9A3B-41E7-8594-5E44E9D572C7}" destId="{BDA9F505-00B6-4E90-B274-95C30D1AE754}" srcOrd="3" destOrd="0" presId="urn:microsoft.com/office/officeart/2005/8/layout/venn1"/>
    <dgm:cxn modelId="{386B73BF-FFBC-4667-BFD2-17EA3E71593B}" type="presParOf" srcId="{DDEDC80E-9A3B-41E7-8594-5E44E9D572C7}" destId="{08994F21-38A0-49CB-8ABB-612888CFD123}" srcOrd="4" destOrd="0" presId="urn:microsoft.com/office/officeart/2005/8/layout/venn1"/>
    <dgm:cxn modelId="{213CAF93-01E3-46BB-9A75-829FB531A3C1}" type="presParOf" srcId="{DDEDC80E-9A3B-41E7-8594-5E44E9D572C7}" destId="{ED7E2374-3EFB-4E2E-B185-BEA9FE2D35A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015489-7875-4E72-B642-9A4D3293124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E1E93B7-F4F0-4A26-A522-C54D17C5094C}">
      <dgm:prSet phldrT="[Tekst]" custT="1"/>
      <dgm:spPr>
        <a:solidFill>
          <a:schemeClr val="accent1">
            <a:hueOff val="0"/>
            <a:satOff val="0"/>
            <a:lumOff val="0"/>
            <a:alpha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nb-NO" sz="3200" dirty="0"/>
            <a:t>Kan ikke</a:t>
          </a:r>
        </a:p>
        <a:p>
          <a:r>
            <a:rPr lang="nb-NO" sz="3200" dirty="0"/>
            <a:t>--------------------------------------------------------------------------------------------------------------------------------------------</a:t>
          </a:r>
        </a:p>
        <a:p>
          <a:endParaRPr lang="nb-NO" sz="3200" dirty="0"/>
        </a:p>
      </dgm:t>
    </dgm:pt>
    <dgm:pt modelId="{EAE56971-E8A1-4ED8-8319-B94142557229}" type="parTrans" cxnId="{38F9E629-5E07-44EF-AC44-91A2D457F8A6}">
      <dgm:prSet/>
      <dgm:spPr/>
      <dgm:t>
        <a:bodyPr/>
        <a:lstStyle/>
        <a:p>
          <a:endParaRPr lang="nb-NO" sz="3200"/>
        </a:p>
      </dgm:t>
    </dgm:pt>
    <dgm:pt modelId="{4916B265-BF79-4765-94D6-34D41947DE0E}" type="sibTrans" cxnId="{38F9E629-5E07-44EF-AC44-91A2D457F8A6}">
      <dgm:prSet/>
      <dgm:spPr/>
      <dgm:t>
        <a:bodyPr/>
        <a:lstStyle/>
        <a:p>
          <a:endParaRPr lang="nb-NO" sz="3200"/>
        </a:p>
      </dgm:t>
    </dgm:pt>
    <dgm:pt modelId="{2374C821-A7F3-4904-A7EB-C81F7B32992B}">
      <dgm:prSet phldrT="[Tekst]" custT="1"/>
      <dgm:spPr>
        <a:solidFill>
          <a:schemeClr val="accent6">
            <a:lumMod val="60000"/>
            <a:lumOff val="40000"/>
            <a:alpha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r"/>
          <a:r>
            <a:rPr lang="nb-NO" sz="3200" dirty="0"/>
            <a:t>Gjør ikke</a:t>
          </a:r>
        </a:p>
        <a:p>
          <a:pPr algn="ctr"/>
          <a:r>
            <a:rPr lang="nb-NO" sz="3200" dirty="0"/>
            <a:t>--------------------------------------------------------------------------------------------------------------------------------------------</a:t>
          </a:r>
        </a:p>
      </dgm:t>
    </dgm:pt>
    <dgm:pt modelId="{D289EFAF-A562-45AA-908A-EDA12C18750A}" type="parTrans" cxnId="{1C3CE40E-83B9-4FAF-B4F7-1ABF966CCE92}">
      <dgm:prSet/>
      <dgm:spPr/>
      <dgm:t>
        <a:bodyPr/>
        <a:lstStyle/>
        <a:p>
          <a:endParaRPr lang="nb-NO" sz="3200"/>
        </a:p>
      </dgm:t>
    </dgm:pt>
    <dgm:pt modelId="{087D8756-19EA-4A39-8606-33C6FCF22371}" type="sibTrans" cxnId="{1C3CE40E-83B9-4FAF-B4F7-1ABF966CCE92}">
      <dgm:prSet/>
      <dgm:spPr/>
      <dgm:t>
        <a:bodyPr/>
        <a:lstStyle/>
        <a:p>
          <a:endParaRPr lang="nb-NO" sz="3200"/>
        </a:p>
      </dgm:t>
    </dgm:pt>
    <dgm:pt modelId="{A141F466-4598-4D1E-BD7B-BCD245169ABF}">
      <dgm:prSet phldrT="[Tekst]" custT="1"/>
      <dgm:spPr>
        <a:solidFill>
          <a:schemeClr val="bg2">
            <a:lumMod val="75000"/>
            <a:alpha val="5000"/>
          </a:schemeClr>
        </a:solidFill>
        <a:ln>
          <a:solidFill>
            <a:schemeClr val="tx1"/>
          </a:solidFill>
        </a:ln>
      </dgm:spPr>
      <dgm:t>
        <a:bodyPr/>
        <a:lstStyle/>
        <a:p>
          <a:pPr algn="l"/>
          <a:r>
            <a:rPr lang="nb-NO" sz="3200" dirty="0"/>
            <a:t>Vil ikke</a:t>
          </a:r>
        </a:p>
        <a:p>
          <a:pPr algn="ctr"/>
          <a:r>
            <a:rPr lang="nb-NO" sz="3200" dirty="0"/>
            <a:t>------------------------------------------------------------------------------------------------------------------------------------------</a:t>
          </a:r>
        </a:p>
      </dgm:t>
    </dgm:pt>
    <dgm:pt modelId="{6ECD0B75-07CC-4BD3-86CB-797DEC4BDB90}" type="parTrans" cxnId="{BDE4AC09-41A3-4EEA-9B22-F65A9369DD3E}">
      <dgm:prSet/>
      <dgm:spPr/>
      <dgm:t>
        <a:bodyPr/>
        <a:lstStyle/>
        <a:p>
          <a:endParaRPr lang="nb-NO" sz="3200"/>
        </a:p>
      </dgm:t>
    </dgm:pt>
    <dgm:pt modelId="{EBD556A2-5C5C-4630-A19E-70F5BD3A9FA8}" type="sibTrans" cxnId="{BDE4AC09-41A3-4EEA-9B22-F65A9369DD3E}">
      <dgm:prSet/>
      <dgm:spPr/>
      <dgm:t>
        <a:bodyPr/>
        <a:lstStyle/>
        <a:p>
          <a:endParaRPr lang="nb-NO" sz="3200"/>
        </a:p>
      </dgm:t>
    </dgm:pt>
    <dgm:pt modelId="{DDEDC80E-9A3B-41E7-8594-5E44E9D572C7}" type="pres">
      <dgm:prSet presAssocID="{5E015489-7875-4E72-B642-9A4D32931244}" presName="compositeShape" presStyleCnt="0">
        <dgm:presLayoutVars>
          <dgm:chMax val="7"/>
          <dgm:dir/>
          <dgm:resizeHandles val="exact"/>
        </dgm:presLayoutVars>
      </dgm:prSet>
      <dgm:spPr/>
    </dgm:pt>
    <dgm:pt modelId="{ABDF2939-B936-40AB-98DD-826E1D80E624}" type="pres">
      <dgm:prSet presAssocID="{9E1E93B7-F4F0-4A26-A522-C54D17C5094C}" presName="circ1" presStyleLbl="vennNode1" presStyleIdx="0" presStyleCnt="3" custScaleX="177311" custScaleY="158928" custLinFactNeighborX="1446" custLinFactNeighborY="-6985"/>
      <dgm:spPr/>
    </dgm:pt>
    <dgm:pt modelId="{5BD2EAD3-1288-4847-88F9-982DE93FAF18}" type="pres">
      <dgm:prSet presAssocID="{9E1E93B7-F4F0-4A26-A522-C54D17C5094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037446F-67CF-42DF-B4E2-5094C4EF69AE}" type="pres">
      <dgm:prSet presAssocID="{2374C821-A7F3-4904-A7EB-C81F7B32992B}" presName="circ2" presStyleLbl="vennNode1" presStyleIdx="1" presStyleCnt="3" custScaleX="177311" custScaleY="158928" custLinFactNeighborX="23792" custLinFactNeighborY="380"/>
      <dgm:spPr/>
    </dgm:pt>
    <dgm:pt modelId="{BDA9F505-00B6-4E90-B274-95C30D1AE754}" type="pres">
      <dgm:prSet presAssocID="{2374C821-A7F3-4904-A7EB-C81F7B32992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8994F21-38A0-49CB-8ABB-612888CFD123}" type="pres">
      <dgm:prSet presAssocID="{A141F466-4598-4D1E-BD7B-BCD245169ABF}" presName="circ3" presStyleLbl="vennNode1" presStyleIdx="2" presStyleCnt="3" custScaleX="177311" custScaleY="158928" custLinFactNeighborX="-30261" custLinFactNeighborY="380"/>
      <dgm:spPr/>
    </dgm:pt>
    <dgm:pt modelId="{ED7E2374-3EFB-4E2E-B185-BEA9FE2D35A0}" type="pres">
      <dgm:prSet presAssocID="{A141F466-4598-4D1E-BD7B-BCD245169A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7B41F04-E909-4480-8C23-2668892CC2F8}" type="presOf" srcId="{9E1E93B7-F4F0-4A26-A522-C54D17C5094C}" destId="{ABDF2939-B936-40AB-98DD-826E1D80E624}" srcOrd="0" destOrd="0" presId="urn:microsoft.com/office/officeart/2005/8/layout/venn1"/>
    <dgm:cxn modelId="{BDE4AC09-41A3-4EEA-9B22-F65A9369DD3E}" srcId="{5E015489-7875-4E72-B642-9A4D32931244}" destId="{A141F466-4598-4D1E-BD7B-BCD245169ABF}" srcOrd="2" destOrd="0" parTransId="{6ECD0B75-07CC-4BD3-86CB-797DEC4BDB90}" sibTransId="{EBD556A2-5C5C-4630-A19E-70F5BD3A9FA8}"/>
    <dgm:cxn modelId="{1C3CE40E-83B9-4FAF-B4F7-1ABF966CCE92}" srcId="{5E015489-7875-4E72-B642-9A4D32931244}" destId="{2374C821-A7F3-4904-A7EB-C81F7B32992B}" srcOrd="1" destOrd="0" parTransId="{D289EFAF-A562-45AA-908A-EDA12C18750A}" sibTransId="{087D8756-19EA-4A39-8606-33C6FCF22371}"/>
    <dgm:cxn modelId="{ED04F019-ED61-4F9A-AA82-CB79D45D314E}" type="presOf" srcId="{A141F466-4598-4D1E-BD7B-BCD245169ABF}" destId="{ED7E2374-3EFB-4E2E-B185-BEA9FE2D35A0}" srcOrd="1" destOrd="0" presId="urn:microsoft.com/office/officeart/2005/8/layout/venn1"/>
    <dgm:cxn modelId="{38F9E629-5E07-44EF-AC44-91A2D457F8A6}" srcId="{5E015489-7875-4E72-B642-9A4D32931244}" destId="{9E1E93B7-F4F0-4A26-A522-C54D17C5094C}" srcOrd="0" destOrd="0" parTransId="{EAE56971-E8A1-4ED8-8319-B94142557229}" sibTransId="{4916B265-BF79-4765-94D6-34D41947DE0E}"/>
    <dgm:cxn modelId="{08ECA141-8683-4520-BA68-0081B1C02932}" type="presOf" srcId="{5E015489-7875-4E72-B642-9A4D32931244}" destId="{DDEDC80E-9A3B-41E7-8594-5E44E9D572C7}" srcOrd="0" destOrd="0" presId="urn:microsoft.com/office/officeart/2005/8/layout/venn1"/>
    <dgm:cxn modelId="{5BB6F646-A575-415D-B2F1-BAECB2419955}" type="presOf" srcId="{2374C821-A7F3-4904-A7EB-C81F7B32992B}" destId="{BDA9F505-00B6-4E90-B274-95C30D1AE754}" srcOrd="1" destOrd="0" presId="urn:microsoft.com/office/officeart/2005/8/layout/venn1"/>
    <dgm:cxn modelId="{0D9AA091-A10E-49B0-865D-481EC2723135}" type="presOf" srcId="{A141F466-4598-4D1E-BD7B-BCD245169ABF}" destId="{08994F21-38A0-49CB-8ABB-612888CFD123}" srcOrd="0" destOrd="0" presId="urn:microsoft.com/office/officeart/2005/8/layout/venn1"/>
    <dgm:cxn modelId="{C8AB24CC-C69B-49F5-871D-BC5A9D64FFCB}" type="presOf" srcId="{9E1E93B7-F4F0-4A26-A522-C54D17C5094C}" destId="{5BD2EAD3-1288-4847-88F9-982DE93FAF18}" srcOrd="1" destOrd="0" presId="urn:microsoft.com/office/officeart/2005/8/layout/venn1"/>
    <dgm:cxn modelId="{2675A9D9-E56C-4A6E-89DC-23A98D51BCD9}" type="presOf" srcId="{2374C821-A7F3-4904-A7EB-C81F7B32992B}" destId="{2037446F-67CF-42DF-B4E2-5094C4EF69AE}" srcOrd="0" destOrd="0" presId="urn:microsoft.com/office/officeart/2005/8/layout/venn1"/>
    <dgm:cxn modelId="{E8F37C5C-726D-4D87-9396-A93728584A23}" type="presParOf" srcId="{DDEDC80E-9A3B-41E7-8594-5E44E9D572C7}" destId="{ABDF2939-B936-40AB-98DD-826E1D80E624}" srcOrd="0" destOrd="0" presId="urn:microsoft.com/office/officeart/2005/8/layout/venn1"/>
    <dgm:cxn modelId="{E82AE705-B086-4A1A-BF4C-5DEAD6A87260}" type="presParOf" srcId="{DDEDC80E-9A3B-41E7-8594-5E44E9D572C7}" destId="{5BD2EAD3-1288-4847-88F9-982DE93FAF18}" srcOrd="1" destOrd="0" presId="urn:microsoft.com/office/officeart/2005/8/layout/venn1"/>
    <dgm:cxn modelId="{CFDC7C43-665A-4A18-B334-D533BCEB2440}" type="presParOf" srcId="{DDEDC80E-9A3B-41E7-8594-5E44E9D572C7}" destId="{2037446F-67CF-42DF-B4E2-5094C4EF69AE}" srcOrd="2" destOrd="0" presId="urn:microsoft.com/office/officeart/2005/8/layout/venn1"/>
    <dgm:cxn modelId="{61A6E22A-CCD1-4AF8-B872-B993BA68ED40}" type="presParOf" srcId="{DDEDC80E-9A3B-41E7-8594-5E44E9D572C7}" destId="{BDA9F505-00B6-4E90-B274-95C30D1AE754}" srcOrd="3" destOrd="0" presId="urn:microsoft.com/office/officeart/2005/8/layout/venn1"/>
    <dgm:cxn modelId="{386B73BF-FFBC-4667-BFD2-17EA3E71593B}" type="presParOf" srcId="{DDEDC80E-9A3B-41E7-8594-5E44E9D572C7}" destId="{08994F21-38A0-49CB-8ABB-612888CFD123}" srcOrd="4" destOrd="0" presId="urn:microsoft.com/office/officeart/2005/8/layout/venn1"/>
    <dgm:cxn modelId="{213CAF93-01E3-46BB-9A75-829FB531A3C1}" type="presParOf" srcId="{DDEDC80E-9A3B-41E7-8594-5E44E9D572C7}" destId="{ED7E2374-3EFB-4E2E-B185-BEA9FE2D35A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F2939-B936-40AB-98DD-826E1D80E624}">
      <dsp:nvSpPr>
        <dsp:cNvPr id="0" name=""/>
        <dsp:cNvSpPr/>
      </dsp:nvSpPr>
      <dsp:spPr>
        <a:xfrm>
          <a:off x="1989745" y="-742009"/>
          <a:ext cx="5341572" cy="4787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Kan ikke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--------------------------------------------------------------------------------------------------------------------------------------------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200" kern="1200" dirty="0"/>
        </a:p>
      </dsp:txBody>
      <dsp:txXfrm>
        <a:off x="2701955" y="95851"/>
        <a:ext cx="3917153" cy="2154499"/>
      </dsp:txXfrm>
    </dsp:sp>
    <dsp:sp modelId="{2037446F-67CF-42DF-B4E2-5094C4EF69AE}">
      <dsp:nvSpPr>
        <dsp:cNvPr id="0" name=""/>
        <dsp:cNvSpPr/>
      </dsp:nvSpPr>
      <dsp:spPr>
        <a:xfrm>
          <a:off x="3749955" y="1140830"/>
          <a:ext cx="5341572" cy="4787776"/>
        </a:xfrm>
        <a:prstGeom prst="ellipse">
          <a:avLst/>
        </a:prstGeom>
        <a:solidFill>
          <a:schemeClr val="accent6">
            <a:lumMod val="60000"/>
            <a:lumOff val="40000"/>
            <a:alpha val="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Gjør ikke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--------------------------------------------------------------------------------------------------------------------------------------------</a:t>
          </a:r>
        </a:p>
      </dsp:txBody>
      <dsp:txXfrm>
        <a:off x="5383586" y="2377672"/>
        <a:ext cx="3204943" cy="2633276"/>
      </dsp:txXfrm>
    </dsp:sp>
    <dsp:sp modelId="{08994F21-38A0-49CB-8ABB-612888CFD123}">
      <dsp:nvSpPr>
        <dsp:cNvPr id="0" name=""/>
        <dsp:cNvSpPr/>
      </dsp:nvSpPr>
      <dsp:spPr>
        <a:xfrm>
          <a:off x="0" y="1140830"/>
          <a:ext cx="5341572" cy="4787776"/>
        </a:xfrm>
        <a:prstGeom prst="ellipse">
          <a:avLst/>
        </a:prstGeom>
        <a:solidFill>
          <a:schemeClr val="bg2">
            <a:lumMod val="75000"/>
            <a:alpha val="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Vil ikke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------------------------------------------------------------------------------------------------------------------------------------------</a:t>
          </a:r>
        </a:p>
      </dsp:txBody>
      <dsp:txXfrm>
        <a:off x="502998" y="2377672"/>
        <a:ext cx="3204943" cy="26332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DF2939-B936-40AB-98DD-826E1D80E624}">
      <dsp:nvSpPr>
        <dsp:cNvPr id="0" name=""/>
        <dsp:cNvSpPr/>
      </dsp:nvSpPr>
      <dsp:spPr>
        <a:xfrm>
          <a:off x="1989745" y="-742009"/>
          <a:ext cx="5341572" cy="4787776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Kan ikke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--------------------------------------------------------------------------------------------------------------------------------------------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b-NO" sz="3200" kern="1200" dirty="0"/>
        </a:p>
      </dsp:txBody>
      <dsp:txXfrm>
        <a:off x="2701955" y="95851"/>
        <a:ext cx="3917153" cy="2154499"/>
      </dsp:txXfrm>
    </dsp:sp>
    <dsp:sp modelId="{2037446F-67CF-42DF-B4E2-5094C4EF69AE}">
      <dsp:nvSpPr>
        <dsp:cNvPr id="0" name=""/>
        <dsp:cNvSpPr/>
      </dsp:nvSpPr>
      <dsp:spPr>
        <a:xfrm>
          <a:off x="3749955" y="1140830"/>
          <a:ext cx="5341572" cy="4787776"/>
        </a:xfrm>
        <a:prstGeom prst="ellipse">
          <a:avLst/>
        </a:prstGeom>
        <a:solidFill>
          <a:schemeClr val="accent6">
            <a:lumMod val="60000"/>
            <a:lumOff val="40000"/>
            <a:alpha val="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Gjør ikke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--------------------------------------------------------------------------------------------------------------------------------------------</a:t>
          </a:r>
        </a:p>
      </dsp:txBody>
      <dsp:txXfrm>
        <a:off x="5383586" y="2377672"/>
        <a:ext cx="3204943" cy="2633276"/>
      </dsp:txXfrm>
    </dsp:sp>
    <dsp:sp modelId="{08994F21-38A0-49CB-8ABB-612888CFD123}">
      <dsp:nvSpPr>
        <dsp:cNvPr id="0" name=""/>
        <dsp:cNvSpPr/>
      </dsp:nvSpPr>
      <dsp:spPr>
        <a:xfrm>
          <a:off x="0" y="1140830"/>
          <a:ext cx="5341572" cy="4787776"/>
        </a:xfrm>
        <a:prstGeom prst="ellipse">
          <a:avLst/>
        </a:prstGeom>
        <a:solidFill>
          <a:schemeClr val="bg2">
            <a:lumMod val="75000"/>
            <a:alpha val="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Vil ikke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200" kern="1200" dirty="0"/>
            <a:t>------------------------------------------------------------------------------------------------------------------------------------------</a:t>
          </a:r>
        </a:p>
      </dsp:txBody>
      <dsp:txXfrm>
        <a:off x="502998" y="2377672"/>
        <a:ext cx="3204943" cy="26332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6B0A09-6BAB-4FAF-B550-F08AF48E92F5}" type="datetimeFigureOut">
              <a:rPr lang="en-GB" smtClean="0"/>
              <a:t>22/10/2019</a:t>
            </a:fld>
            <a:endParaRPr lang="en-GB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678E-5BA5-4CB0-889F-92ED0B12D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271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D34E02-BDA4-D14E-843F-78723A862AA3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0583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Presentasjonstittel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FEFDD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2D0D4-5E57-4588-90FF-1A42A3A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130" baseline="0"/>
            </a:lvl1pPr>
          </a:lstStyle>
          <a:p>
            <a:fld id="{2B56BF59-A6C9-4B00-9141-E620530D0ABD}" type="datetime4">
              <a:rPr lang="nb-NO" smtClean="0"/>
              <a:t>22. oktober 2019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59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85843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6" y="540265"/>
            <a:ext cx="5170919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6" y="1952399"/>
            <a:ext cx="5170919" cy="396238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770151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5171231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5171231" cy="396238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192877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BDAA54-4E48-41E3-9CF3-34BC873B9687}"/>
              </a:ext>
            </a:extLst>
          </p:cNvPr>
          <p:cNvSpPr/>
          <p:nvPr userDrawn="1"/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rgbClr val="E2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AB8FEA4C-4F85-4444-9512-8A1D27491C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2" y="540607"/>
            <a:ext cx="5320405" cy="5374309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7939251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43551AD-401B-45C0-B760-897789E38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/>
          <a:p>
            <a:r>
              <a:rPr lang="nb-NO"/>
              <a:t>Klikk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3C39E7-8484-44A6-8917-006E61D6F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4116" y="576431"/>
            <a:ext cx="1533217" cy="4267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5679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2E68BBD8-74C5-4F5B-92A1-9A28800C6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BE5A7-534A-491E-A7B4-C92D1F1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10115798" cy="3991890"/>
          </a:xfrm>
        </p:spPr>
        <p:txBody>
          <a:bodyPr/>
          <a:lstStyle>
            <a:lvl1pPr marL="279056" indent="-2700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108" indent="-2520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837167" indent="-243049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02EE8A0F-B86E-4F1C-B63B-96C9AE2C6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37033E-B465-47FA-B4A7-D8DBB50C7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5798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4C6D80-8829-4D0D-8373-A4F8A76D3B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469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F2FBB670-5083-47CC-BC95-2FA831980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5103A-E3E7-4190-8F70-7E79C019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19F514A-7443-4CE4-A971-D865B79C3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42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0AB030F8-FACA-40D4-9356-AA72C8C9F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2172A-ABC4-4BB3-9809-C1ED9D33E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82ECAE-7B7F-45AA-A118-5FD971EC6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92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m/ kontaktinforma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AB11D8-3887-454C-B2E6-8ED13149E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857" y="5135924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Web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6EAC3C8-5321-4FBD-85D5-9E9DA6D0E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857" y="56122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@Handle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4118490"/>
            <a:ext cx="5964895" cy="384765"/>
          </a:xfrm>
        </p:spPr>
        <p:txBody>
          <a:bodyPr>
            <a:spAutoFit/>
          </a:bodyPr>
          <a:lstStyle>
            <a:lvl1pPr marL="0" indent="0" algn="l">
              <a:buNone/>
              <a:defRPr sz="2501" b="1" cap="all" spc="220" baseline="0">
                <a:solidFill>
                  <a:srgbClr val="3FEFDD"/>
                </a:solidFill>
                <a:latin typeface="+mn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</a:t>
            </a:r>
            <a:r>
              <a:rPr lang="en-US" dirty="0"/>
              <a:t> </a:t>
            </a:r>
            <a:r>
              <a:rPr lang="nb-NO" noProof="0" dirty="0"/>
              <a:t>etternavn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4" descr="Et bilde som inneholder vindu&#10;&#10;Beskrivelse som er generert med høy visshet">
            <a:extLst>
              <a:ext uri="{FF2B5EF4-FFF2-40B4-BE49-F238E27FC236}">
                <a16:creationId xmlns:a16="http://schemas.microsoft.com/office/drawing/2014/main" id="{A7C137EE-2FE0-4B7C-8973-2BF93BD39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4699068"/>
            <a:ext cx="332276" cy="131079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719F7F7-ABD3-43F0-8561-6093104CD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0857" y="46634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</p:spTree>
    <p:extLst>
      <p:ext uri="{BB962C8B-B14F-4D97-AF65-F5344CB8AC3E}">
        <p14:creationId xmlns:p14="http://schemas.microsoft.com/office/powerpoint/2010/main" val="419349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0FFA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9EB822-E864-4129-8632-8D9ED507E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2271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u/ kontaktinfor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3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838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112B225-76A6-4947-B080-C964669BE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203206"/>
            <a:ext cx="4673600" cy="4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8414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21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9449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Presentasjonstittel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FEFDD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2D0D4-5E57-4588-90FF-1A42A3A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cap="all" spc="130" baseline="0"/>
            </a:lvl1pPr>
          </a:lstStyle>
          <a:p>
            <a:fld id="{13665DBF-9772-4AF9-82E6-46D135327CB2}" type="datetime4">
              <a:rPr lang="nb-NO" smtClean="0"/>
              <a:pPr/>
              <a:t>22. oktober 2019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580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0FFA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9EB822-E864-4129-8632-8D9ED507E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26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kille lys">
    <p:bg>
      <p:bgPr>
        <a:solidFill>
          <a:srgbClr val="B9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rgbClr val="3207AA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FF5959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9" name="Bilde 8" descr="Et bilde som inneholder utendørs, himmel, lys, trafikk&#10;&#10;Beskrivelse som er generert med høy visshet">
            <a:extLst>
              <a:ext uri="{FF2B5EF4-FFF2-40B4-BE49-F238E27FC236}">
                <a16:creationId xmlns:a16="http://schemas.microsoft.com/office/drawing/2014/main" id="{0F1C039F-7078-4D3C-B70A-D05B75067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938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615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nummerert innhold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9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kille lys">
    <p:bg>
      <p:bgPr>
        <a:solidFill>
          <a:srgbClr val="B9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rgbClr val="3207AA"/>
                </a:solidFill>
              </a:defRPr>
            </a:lvl1pPr>
          </a:lstStyle>
          <a:p>
            <a:r>
              <a:rPr lang="nb-NO" dirty="0"/>
              <a:t>Mellomsidetittel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FF5959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dirty="0"/>
              <a:t>Undertittel</a:t>
            </a:r>
            <a:endParaRPr lang="en-US" dirty="0"/>
          </a:p>
        </p:txBody>
      </p:sp>
      <p:pic>
        <p:nvPicPr>
          <p:cNvPr id="9" name="Bilde 8" descr="Et bilde som inneholder utendørs, himmel, lys, trafikk&#10;&#10;Beskrivelse som er generert med høy visshet">
            <a:extLst>
              <a:ext uri="{FF2B5EF4-FFF2-40B4-BE49-F238E27FC236}">
                <a16:creationId xmlns:a16="http://schemas.microsoft.com/office/drawing/2014/main" id="{0F1C039F-7078-4D3C-B70A-D05B75067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47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296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9BF78-66E1-4089-ACB5-287EA3839E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97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80" y="1824119"/>
            <a:ext cx="4872885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80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2" y="1824119"/>
            <a:ext cx="4896883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23" y="2414168"/>
            <a:ext cx="4872885" cy="351537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8904C28-651F-4264-8734-EBE641E7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032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2674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92494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6" y="540265"/>
            <a:ext cx="517091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6" y="1952399"/>
            <a:ext cx="5170919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80405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5171231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5171231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3358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BDAA54-4E48-41E3-9CF3-34BC873B9687}"/>
              </a:ext>
            </a:extLst>
          </p:cNvPr>
          <p:cNvSpPr/>
          <p:nvPr userDrawn="1"/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rgbClr val="E2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AB8FEA4C-4F85-4444-9512-8A1D27491C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2" y="540607"/>
            <a:ext cx="5320405" cy="5374309"/>
          </a:xfrm>
        </p:spPr>
        <p:txBody>
          <a:bodyPr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6385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43551AD-401B-45C0-B760-897789E38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/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3C39E7-8484-44A6-8917-006E61D6F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4116" y="576431"/>
            <a:ext cx="1533217" cy="4267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44700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2E68BBD8-74C5-4F5B-92A1-9A28800C6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BE5A7-534A-491E-A7B4-C92D1F1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10115798" cy="3991890"/>
          </a:xfrm>
        </p:spPr>
        <p:txBody>
          <a:bodyPr/>
          <a:lstStyle>
            <a:lvl1pPr marL="279056" indent="-2700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108" indent="-2520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837167" indent="-243049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29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09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02EE8A0F-B86E-4F1C-B63B-96C9AE2C6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37033E-B465-47FA-B4A7-D8DBB50C7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5798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4C6D80-8829-4D0D-8373-A4F8A76D3B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2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F2FBB670-5083-47CC-BC95-2FA831980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5103A-E3E7-4190-8F70-7E79C019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19F514A-7443-4CE4-A971-D865B79C3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885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0AB030F8-FACA-40D4-9356-AA72C8C9F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2172A-ABC4-4BB3-9809-C1ED9D33E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82ECAE-7B7F-45AA-A118-5FD971EC6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481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m/ kontaktinforma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AB11D8-3887-454C-B2E6-8ED13149E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857" y="5135924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Web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6EAC3C8-5321-4FBD-85D5-9E9DA6D0E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857" y="56122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@Handle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4118490"/>
            <a:ext cx="5964895" cy="384765"/>
          </a:xfrm>
        </p:spPr>
        <p:txBody>
          <a:bodyPr>
            <a:spAutoFit/>
          </a:bodyPr>
          <a:lstStyle>
            <a:lvl1pPr marL="0" indent="0" algn="l">
              <a:buNone/>
              <a:defRPr sz="2501" b="1" cap="all" spc="220" baseline="0">
                <a:solidFill>
                  <a:srgbClr val="3FEFDD"/>
                </a:solidFill>
                <a:latin typeface="+mn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</a:t>
            </a:r>
            <a:r>
              <a:rPr lang="en-US" dirty="0"/>
              <a:t> </a:t>
            </a:r>
            <a:r>
              <a:rPr lang="nb-NO" noProof="0" dirty="0"/>
              <a:t>etternavn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4" descr="Et bilde som inneholder vindu&#10;&#10;Beskrivelse som er generert med høy visshet">
            <a:extLst>
              <a:ext uri="{FF2B5EF4-FFF2-40B4-BE49-F238E27FC236}">
                <a16:creationId xmlns:a16="http://schemas.microsoft.com/office/drawing/2014/main" id="{A7C137EE-2FE0-4B7C-8973-2BF93BD39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4699068"/>
            <a:ext cx="332276" cy="131079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719F7F7-ABD3-43F0-8561-6093104CD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0857" y="46634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E-post</a:t>
            </a:r>
          </a:p>
        </p:txBody>
      </p:sp>
    </p:spTree>
    <p:extLst>
      <p:ext uri="{BB962C8B-B14F-4D97-AF65-F5344CB8AC3E}">
        <p14:creationId xmlns:p14="http://schemas.microsoft.com/office/powerpoint/2010/main" val="812197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u/ kontaktinfor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8181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 mø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1792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112B225-76A6-4947-B080-C964669BE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203206"/>
            <a:ext cx="4673600" cy="4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31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9397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2438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09183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nummerert innhold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281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92969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446623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2365605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926527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644203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41883495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20751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203639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6564115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17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0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9BF78-66E1-4089-ACB5-287EA3839E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 dirty="0"/>
              <a:t>Nivå 1</a:t>
            </a:r>
          </a:p>
          <a:p>
            <a:pPr lvl="1"/>
            <a:r>
              <a:rPr lang="nb-NO" dirty="0"/>
              <a:t>Nivå 2</a:t>
            </a:r>
          </a:p>
          <a:p>
            <a:pPr lvl="2"/>
            <a:r>
              <a:rPr lang="nb-NO" dirty="0"/>
              <a:t>Nivå 3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47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80" y="1824119"/>
            <a:ext cx="4872885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80" y="2414168"/>
            <a:ext cx="4872885" cy="351537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2" y="1824119"/>
            <a:ext cx="4896883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 dirty="0"/>
              <a:t>mellomtittel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23" y="2414168"/>
            <a:ext cx="4872885" cy="3515370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8904C28-651F-4264-8734-EBE641E7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79330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468052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image" Target="../media/image4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Uten grafisk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535" y="1952398"/>
            <a:ext cx="7008139" cy="3991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Niva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67" y="567809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4E5B89F4-E8B4-4A04-8907-7C7587005D68}" type="datetime4">
              <a:rPr lang="nb-NO" noProof="0" smtClean="0"/>
              <a:t>22. oktober 2019</a:t>
            </a:fld>
            <a:endParaRPr lang="nb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E2BF4D0-DB14-4EE7-A510-FD1BA8D16F5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hf sldNum="0" hd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rgbClr val="3842E2"/>
          </a:solidFill>
          <a:latin typeface="+mj-lt"/>
          <a:ea typeface="+mj-ea"/>
          <a:cs typeface="+mj-cs"/>
        </a:defRPr>
      </a:lvl1pPr>
    </p:titleStyle>
    <p:bodyStyle>
      <a:lvl1pPr marL="279056" indent="-270054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7"/>
        </a:buBlip>
        <a:defRPr sz="2601" kern="1200">
          <a:solidFill>
            <a:srgbClr val="3207AA"/>
          </a:solidFill>
          <a:latin typeface="+mn-lt"/>
          <a:ea typeface="+mn-ea"/>
          <a:cs typeface="+mn-cs"/>
        </a:defRPr>
      </a:lvl1pPr>
      <a:lvl2pPr marL="540108" indent="-252050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8"/>
        </a:buBlip>
        <a:defRPr sz="2250" kern="1200">
          <a:solidFill>
            <a:srgbClr val="1CADB2"/>
          </a:solidFill>
          <a:latin typeface="+mn-lt"/>
          <a:ea typeface="+mn-ea"/>
          <a:cs typeface="+mn-cs"/>
        </a:defRPr>
      </a:lvl2pPr>
      <a:lvl3pPr marL="837167" indent="-243049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9"/>
        </a:buBlip>
        <a:defRPr sz="2000" kern="1200">
          <a:solidFill>
            <a:srgbClr val="3842E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Uten grafisk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535" y="1952398"/>
            <a:ext cx="7008139" cy="3991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Niva 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3967" y="5678093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 b="1">
                <a:solidFill>
                  <a:schemeClr val="bg1"/>
                </a:solidFill>
              </a:defRPr>
            </a:lvl1pPr>
          </a:lstStyle>
          <a:p>
            <a:fld id="{64A75A68-07A7-4C4C-88FD-CE81732F3D5A}" type="datetime4">
              <a:rPr lang="nb-NO" noProof="0" smtClean="0"/>
              <a:t>22. oktober 2019</a:t>
            </a:fld>
            <a:endParaRPr lang="nb-NO" noProof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E2BF4D0-DB14-4EE7-A510-FD1BA8D16F58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6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  <p:sldLayoutId id="2147483706" r:id="rId21"/>
    <p:sldLayoutId id="2147483707" r:id="rId22"/>
    <p:sldLayoutId id="2147483708" r:id="rId23"/>
    <p:sldLayoutId id="2147483709" r:id="rId24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rgbClr val="3842E2"/>
          </a:solidFill>
          <a:latin typeface="+mj-lt"/>
          <a:ea typeface="+mj-ea"/>
          <a:cs typeface="+mj-cs"/>
        </a:defRPr>
      </a:lvl1pPr>
    </p:titleStyle>
    <p:bodyStyle>
      <a:lvl1pPr marL="279056" indent="-270054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7"/>
        </a:buBlip>
        <a:defRPr sz="2601" kern="1200">
          <a:solidFill>
            <a:srgbClr val="3207AA"/>
          </a:solidFill>
          <a:latin typeface="+mn-lt"/>
          <a:ea typeface="+mn-ea"/>
          <a:cs typeface="+mn-cs"/>
        </a:defRPr>
      </a:lvl1pPr>
      <a:lvl2pPr marL="540108" indent="-252050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8"/>
        </a:buBlip>
        <a:defRPr sz="2250" kern="1200">
          <a:solidFill>
            <a:srgbClr val="1CADB2"/>
          </a:solidFill>
          <a:latin typeface="+mn-lt"/>
          <a:ea typeface="+mn-ea"/>
          <a:cs typeface="+mn-cs"/>
        </a:defRPr>
      </a:lvl2pPr>
      <a:lvl3pPr marL="837167" indent="-243049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29"/>
        </a:buBlip>
        <a:defRPr sz="2000" kern="1200">
          <a:solidFill>
            <a:srgbClr val="3842E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87B7B-0692-4F47-9477-B1E43BA397F1}" type="datetimeFigureOut">
              <a:rPr lang="nn-NO" smtClean="0"/>
              <a:t>22.10.2019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n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427DB-7F3C-41C8-8DB5-AB1CAB4F84D5}" type="slidenum">
              <a:rPr lang="nn-NO" smtClean="0"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09457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ved=2ahUKEwjrpv_lloLaAhVnQpoKHZ8RDiIQjRx6BAgAEAU&amp;url=https://www.moss.kommune.no/oppvekst-og-utdanning/sarskilte-behov/tilbud-til-familier-med-barn-fra-3-12-ar/&amp;psig=AOvVaw2B_ziIWFWVwTT2b9rG48Nd&amp;ust=1521885318182718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32.jpeg"/><Relationship Id="rId5" Type="http://schemas.openxmlformats.org/officeDocument/2006/relationships/hyperlink" Target="https://nowodka.com/en/products/interior-design/home-fabrics/stone-pillow/" TargetMode="External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851026" y="1879802"/>
            <a:ext cx="6069013" cy="609398"/>
          </a:xfrm>
        </p:spPr>
        <p:txBody>
          <a:bodyPr/>
          <a:lstStyle/>
          <a:p>
            <a:r>
              <a:rPr lang="nb-NO" dirty="0"/>
              <a:t>Prosjektverktøy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51026" y="2794000"/>
            <a:ext cx="5964895" cy="16557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2285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08E61A-0220-4A14-B394-6E5BC0C0BCB1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22856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491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812472" y="719881"/>
            <a:ext cx="8016198" cy="1321192"/>
          </a:xfrm>
        </p:spPr>
        <p:txBody>
          <a:bodyPr/>
          <a:lstStyle/>
          <a:p>
            <a:pPr algn="ctr"/>
            <a:r>
              <a:rPr lang="nb-NO" sz="4400" dirty="0">
                <a:solidFill>
                  <a:schemeClr val="accent1"/>
                </a:solidFill>
              </a:rPr>
              <a:t> </a:t>
            </a:r>
            <a:br>
              <a:rPr lang="nb-NO" sz="4400" dirty="0">
                <a:solidFill>
                  <a:schemeClr val="accent1"/>
                </a:solidFill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>
          <a:xfrm>
            <a:off x="0" y="661737"/>
            <a:ext cx="12192000" cy="5354896"/>
          </a:xfrm>
        </p:spPr>
        <p:txBody>
          <a:bodyPr/>
          <a:lstStyle/>
          <a:p>
            <a:pPr marL="9002" indent="0">
              <a:buNone/>
            </a:pPr>
            <a:endParaRPr lang="en-GB" dirty="0"/>
          </a:p>
          <a:p>
            <a:pPr marL="9002" indent="0">
              <a:buNone/>
            </a:pPr>
            <a:r>
              <a:rPr lang="en-GB" sz="4000" dirty="0" err="1"/>
              <a:t>Styringsdokument</a:t>
            </a:r>
            <a:r>
              <a:rPr lang="en-GB" sz="4000" dirty="0"/>
              <a:t> for </a:t>
            </a:r>
            <a:r>
              <a:rPr lang="en-GB" sz="4000" dirty="0" err="1"/>
              <a:t>prosjektet</a:t>
            </a:r>
            <a:r>
              <a:rPr lang="en-GB" sz="4000" dirty="0"/>
              <a:t> ………………………..</a:t>
            </a:r>
          </a:p>
          <a:p>
            <a:pPr marL="9002" indent="0">
              <a:buNone/>
            </a:pPr>
            <a:r>
              <a:rPr lang="en-GB" dirty="0" err="1"/>
              <a:t>Namn</a:t>
            </a:r>
            <a:r>
              <a:rPr lang="en-GB" dirty="0"/>
              <a:t> 		Rolle 	 	</a:t>
            </a:r>
            <a:r>
              <a:rPr lang="en-GB" dirty="0" err="1"/>
              <a:t>Spesifikke</a:t>
            </a:r>
            <a:r>
              <a:rPr lang="en-GB" dirty="0"/>
              <a:t> </a:t>
            </a:r>
            <a:r>
              <a:rPr lang="en-GB" dirty="0" err="1"/>
              <a:t>arbeids</a:t>
            </a:r>
            <a:r>
              <a:rPr lang="en-GB" dirty="0"/>
              <a:t>-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ansvarsområde</a:t>
            </a:r>
            <a:r>
              <a:rPr lang="en-GB" dirty="0"/>
              <a:t> 	</a:t>
            </a:r>
          </a:p>
          <a:p>
            <a:pPr marL="9002" indent="0">
              <a:buNone/>
            </a:pPr>
            <a:r>
              <a:rPr lang="en-GB" dirty="0"/>
              <a:t>………		………		…………………………………………………………</a:t>
            </a:r>
          </a:p>
          <a:p>
            <a:pPr marL="9002" indent="0">
              <a:buNone/>
            </a:pPr>
            <a:r>
              <a:rPr lang="en-GB" dirty="0" err="1"/>
              <a:t>Mileælsplan</a:t>
            </a:r>
            <a:endParaRPr lang="en-GB" dirty="0"/>
          </a:p>
          <a:p>
            <a:pPr marL="9002" indent="0">
              <a:buNone/>
            </a:pPr>
            <a:r>
              <a:rPr lang="en-GB" dirty="0"/>
              <a:t>………….</a:t>
            </a:r>
          </a:p>
          <a:p>
            <a:pPr marL="9002" indent="0">
              <a:buNone/>
            </a:pPr>
            <a:r>
              <a:rPr lang="en-GB" dirty="0" err="1"/>
              <a:t>Struktur</a:t>
            </a:r>
            <a:r>
              <a:rPr lang="en-GB" dirty="0"/>
              <a:t> for </a:t>
            </a:r>
            <a:r>
              <a:rPr lang="en-GB" dirty="0" err="1"/>
              <a:t>gjennomføring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møter</a:t>
            </a:r>
            <a:endParaRPr lang="en-GB" dirty="0"/>
          </a:p>
          <a:p>
            <a:pPr marL="9002" indent="0">
              <a:buNone/>
            </a:pPr>
            <a:r>
              <a:rPr lang="en-GB" dirty="0"/>
              <a:t>……………..</a:t>
            </a:r>
          </a:p>
          <a:p>
            <a:pPr marL="9002" indent="0">
              <a:buNone/>
            </a:pPr>
            <a:r>
              <a:rPr lang="en-GB" dirty="0"/>
              <a:t>………..</a:t>
            </a:r>
          </a:p>
          <a:p>
            <a:pPr marL="9002" indent="0">
              <a:buNone/>
            </a:pPr>
            <a:r>
              <a:rPr lang="en-GB" dirty="0" err="1"/>
              <a:t>Konflikter</a:t>
            </a:r>
            <a:r>
              <a:rPr lang="en-GB" dirty="0"/>
              <a:t>  </a:t>
            </a:r>
            <a:r>
              <a:rPr lang="en-GB" dirty="0" err="1"/>
              <a:t>løses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følgende</a:t>
            </a:r>
            <a:r>
              <a:rPr lang="en-GB" dirty="0"/>
              <a:t> </a:t>
            </a:r>
            <a:r>
              <a:rPr lang="en-GB" dirty="0" err="1"/>
              <a:t>måter</a:t>
            </a:r>
            <a:endParaRPr lang="en-GB" dirty="0"/>
          </a:p>
          <a:p>
            <a:pPr marL="9002" indent="0">
              <a:buNone/>
            </a:pPr>
            <a:r>
              <a:rPr lang="en-GB" dirty="0"/>
              <a:t>…………..	</a:t>
            </a:r>
          </a:p>
          <a:p>
            <a:pPr marL="9002" indent="0">
              <a:buNone/>
            </a:pPr>
            <a:endParaRPr lang="nb-NO" sz="3600" dirty="0"/>
          </a:p>
        </p:txBody>
      </p:sp>
    </p:spTree>
    <p:extLst>
      <p:ext uri="{BB962C8B-B14F-4D97-AF65-F5344CB8AC3E}">
        <p14:creationId xmlns:p14="http://schemas.microsoft.com/office/powerpoint/2010/main" val="3022578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77 TekstSylinder"/>
          <p:cNvSpPr txBox="1"/>
          <p:nvPr/>
        </p:nvSpPr>
        <p:spPr>
          <a:xfrm>
            <a:off x="6924370" y="5432097"/>
            <a:ext cx="949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Manglande Forankring</a:t>
            </a:r>
          </a:p>
        </p:txBody>
      </p:sp>
      <p:sp>
        <p:nvSpPr>
          <p:cNvPr id="106" name="105 TekstSylinder"/>
          <p:cNvSpPr txBox="1"/>
          <p:nvPr/>
        </p:nvSpPr>
        <p:spPr>
          <a:xfrm>
            <a:off x="6992412" y="4727584"/>
            <a:ext cx="75741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Støtte og  tid til opplæring</a:t>
            </a:r>
          </a:p>
        </p:txBody>
      </p:sp>
      <p:sp>
        <p:nvSpPr>
          <p:cNvPr id="91" name="90 TekstSylinder"/>
          <p:cNvSpPr txBox="1"/>
          <p:nvPr/>
        </p:nvSpPr>
        <p:spPr>
          <a:xfrm>
            <a:off x="7004477" y="4287054"/>
            <a:ext cx="57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Følgje tidsfrist</a:t>
            </a:r>
          </a:p>
        </p:txBody>
      </p:sp>
      <p:sp>
        <p:nvSpPr>
          <p:cNvPr id="80" name="79 TekstSylinder"/>
          <p:cNvSpPr txBox="1"/>
          <p:nvPr/>
        </p:nvSpPr>
        <p:spPr>
          <a:xfrm>
            <a:off x="6186864" y="5328779"/>
            <a:ext cx="704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Fagfolka eig det ikkje</a:t>
            </a:r>
          </a:p>
        </p:txBody>
      </p:sp>
      <p:sp>
        <p:nvSpPr>
          <p:cNvPr id="90" name="89 TekstSylinder"/>
          <p:cNvSpPr txBox="1"/>
          <p:nvPr/>
        </p:nvSpPr>
        <p:spPr>
          <a:xfrm>
            <a:off x="6207367" y="4803517"/>
            <a:ext cx="576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Ulike verktøy</a:t>
            </a:r>
          </a:p>
        </p:txBody>
      </p:sp>
      <p:sp>
        <p:nvSpPr>
          <p:cNvPr id="114" name="113 TekstSylinder"/>
          <p:cNvSpPr txBox="1"/>
          <p:nvPr/>
        </p:nvSpPr>
        <p:spPr>
          <a:xfrm>
            <a:off x="6137680" y="4430806"/>
            <a:ext cx="751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Evaluering</a:t>
            </a:r>
          </a:p>
        </p:txBody>
      </p:sp>
      <p:sp>
        <p:nvSpPr>
          <p:cNvPr id="107" name="106 TekstSylinder"/>
          <p:cNvSpPr txBox="1"/>
          <p:nvPr/>
        </p:nvSpPr>
        <p:spPr>
          <a:xfrm>
            <a:off x="5283664" y="5405723"/>
            <a:ext cx="768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Manglande kartlegging</a:t>
            </a:r>
          </a:p>
        </p:txBody>
      </p:sp>
      <p:sp>
        <p:nvSpPr>
          <p:cNvPr id="112" name="111 TekstSylinder"/>
          <p:cNvSpPr txBox="1"/>
          <p:nvPr/>
        </p:nvSpPr>
        <p:spPr>
          <a:xfrm>
            <a:off x="5403307" y="4729476"/>
            <a:ext cx="7799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Fremma behov frå fagfolk</a:t>
            </a:r>
          </a:p>
        </p:txBody>
      </p:sp>
      <p:sp>
        <p:nvSpPr>
          <p:cNvPr id="113" name="112 TekstSylinder"/>
          <p:cNvSpPr txBox="1"/>
          <p:nvPr/>
        </p:nvSpPr>
        <p:spPr>
          <a:xfrm>
            <a:off x="5430976" y="4283526"/>
            <a:ext cx="735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Questback </a:t>
            </a:r>
            <a:r>
              <a:rPr kumimoji="0" lang="nn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kartl</a:t>
            </a: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08" name="107 TekstSylinder"/>
          <p:cNvSpPr txBox="1"/>
          <p:nvPr/>
        </p:nvSpPr>
        <p:spPr>
          <a:xfrm>
            <a:off x="4547211" y="5432097"/>
            <a:ext cx="76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Manglande oversikt</a:t>
            </a:r>
          </a:p>
        </p:txBody>
      </p:sp>
      <p:sp>
        <p:nvSpPr>
          <p:cNvPr id="111" name="110 TekstSylinder"/>
          <p:cNvSpPr txBox="1"/>
          <p:nvPr/>
        </p:nvSpPr>
        <p:spPr>
          <a:xfrm>
            <a:off x="4547561" y="4723619"/>
            <a:ext cx="8547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Innhald og plan for møta</a:t>
            </a:r>
          </a:p>
        </p:txBody>
      </p:sp>
      <p:sp>
        <p:nvSpPr>
          <p:cNvPr id="85" name="84 TekstSylinder"/>
          <p:cNvSpPr txBox="1"/>
          <p:nvPr/>
        </p:nvSpPr>
        <p:spPr>
          <a:xfrm>
            <a:off x="4527430" y="4262387"/>
            <a:ext cx="992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Evaluering/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pådrivargruppa</a:t>
            </a:r>
          </a:p>
        </p:txBody>
      </p:sp>
      <p:sp>
        <p:nvSpPr>
          <p:cNvPr id="110" name="109 TekstSylinder"/>
          <p:cNvSpPr txBox="1"/>
          <p:nvPr/>
        </p:nvSpPr>
        <p:spPr>
          <a:xfrm>
            <a:off x="3791745" y="4725144"/>
            <a:ext cx="576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Elektronisk verktøy</a:t>
            </a:r>
          </a:p>
        </p:txBody>
      </p:sp>
      <p:cxnSp>
        <p:nvCxnSpPr>
          <p:cNvPr id="53" name="Rett linje 52"/>
          <p:cNvCxnSpPr/>
          <p:nvPr/>
        </p:nvCxnSpPr>
        <p:spPr>
          <a:xfrm>
            <a:off x="3935760" y="4653136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6" name="Gruppe 15"/>
          <p:cNvGrpSpPr/>
          <p:nvPr/>
        </p:nvGrpSpPr>
        <p:grpSpPr>
          <a:xfrm>
            <a:off x="2927648" y="4293096"/>
            <a:ext cx="1348064" cy="537526"/>
            <a:chOff x="1388984" y="4324402"/>
            <a:chExt cx="1348064" cy="537526"/>
          </a:xfrm>
        </p:grpSpPr>
        <p:sp>
          <p:nvSpPr>
            <p:cNvPr id="60" name="TekstSylinder 59"/>
            <p:cNvSpPr txBox="1"/>
            <p:nvPr/>
          </p:nvSpPr>
          <p:spPr>
            <a:xfrm>
              <a:off x="1388984" y="4400263"/>
              <a:ext cx="13480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Sjekk/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EU-kontroll </a:t>
              </a:r>
            </a:p>
          </p:txBody>
        </p:sp>
        <p:pic>
          <p:nvPicPr>
            <p:cNvPr id="88" name="Bilde 87" descr="Bilderesultat for eu kontroll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0028" y="4324402"/>
              <a:ext cx="365977" cy="3273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Bindepunkt 9"/>
          <p:cNvSpPr/>
          <p:nvPr/>
        </p:nvSpPr>
        <p:spPr>
          <a:xfrm>
            <a:off x="8790299" y="1978698"/>
            <a:ext cx="2034722" cy="2099371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Bindepunkt 12"/>
          <p:cNvSpPr/>
          <p:nvPr/>
        </p:nvSpPr>
        <p:spPr>
          <a:xfrm>
            <a:off x="9146038" y="2370870"/>
            <a:ext cx="1349271" cy="1393034"/>
          </a:xfrm>
          <a:prstGeom prst="flowChartConnector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il høyre 3"/>
          <p:cNvSpPr/>
          <p:nvPr/>
        </p:nvSpPr>
        <p:spPr>
          <a:xfrm>
            <a:off x="3749378" y="1155155"/>
            <a:ext cx="6022305" cy="3888432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935760" y="3140968"/>
            <a:ext cx="4968552" cy="0"/>
          </a:xfrm>
          <a:prstGeom prst="line">
            <a:avLst/>
          </a:prstGeom>
          <a:ln w="76200" cmpd="sng">
            <a:solidFill>
              <a:srgbClr val="EBE62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9165983" y="1916833"/>
            <a:ext cx="1512168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Effektmål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sikra avdekking og oppfølging av barn, unge og familiar ein er uroleg for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8821007" y="2752473"/>
            <a:ext cx="1901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Resultatmål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Utvikla, </a:t>
            </a:r>
            <a:r>
              <a:rPr kumimoji="0" lang="nb-NO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implementera</a:t>
            </a: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og </a:t>
            </a:r>
            <a:r>
              <a:rPr kumimoji="0" lang="nb-NO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evaluera</a:t>
            </a: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samhandlingsmodell. 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9192344" y="4077072"/>
            <a:ext cx="135787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Prosessmål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Godt samarbeid på tvers</a:t>
            </a: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8" name="Gruppe 7"/>
          <p:cNvGrpSpPr/>
          <p:nvPr/>
        </p:nvGrpSpPr>
        <p:grpSpPr>
          <a:xfrm>
            <a:off x="8780225" y="1223530"/>
            <a:ext cx="2330007" cy="3997286"/>
            <a:chOff x="7256224" y="1223530"/>
            <a:chExt cx="2330007" cy="3997286"/>
          </a:xfrm>
        </p:grpSpPr>
        <p:cxnSp>
          <p:nvCxnSpPr>
            <p:cNvPr id="17" name="Rett linje 16"/>
            <p:cNvCxnSpPr/>
            <p:nvPr/>
          </p:nvCxnSpPr>
          <p:spPr>
            <a:xfrm flipH="1">
              <a:off x="7345987" y="4019028"/>
              <a:ext cx="369715" cy="648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Rett linje 17"/>
            <p:cNvCxnSpPr/>
            <p:nvPr/>
          </p:nvCxnSpPr>
          <p:spPr>
            <a:xfrm>
              <a:off x="7256224" y="1536958"/>
              <a:ext cx="379390" cy="5083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Rett linje 18"/>
            <p:cNvCxnSpPr/>
            <p:nvPr/>
          </p:nvCxnSpPr>
          <p:spPr>
            <a:xfrm>
              <a:off x="8918809" y="3856448"/>
              <a:ext cx="667422" cy="746047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Rett linje 19"/>
            <p:cNvCxnSpPr/>
            <p:nvPr/>
          </p:nvCxnSpPr>
          <p:spPr>
            <a:xfrm>
              <a:off x="8263289" y="1223530"/>
              <a:ext cx="0" cy="64807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Rett linje 20"/>
            <p:cNvCxnSpPr/>
            <p:nvPr/>
          </p:nvCxnSpPr>
          <p:spPr>
            <a:xfrm>
              <a:off x="8244408" y="4509120"/>
              <a:ext cx="0" cy="71169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Rett linje 21"/>
            <p:cNvCxnSpPr/>
            <p:nvPr/>
          </p:nvCxnSpPr>
          <p:spPr>
            <a:xfrm flipH="1">
              <a:off x="8798480" y="1560731"/>
              <a:ext cx="550201" cy="4856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Eksplosjon 1 30"/>
          <p:cNvSpPr/>
          <p:nvPr/>
        </p:nvSpPr>
        <p:spPr>
          <a:xfrm>
            <a:off x="7608169" y="4941168"/>
            <a:ext cx="2982285" cy="2051586"/>
          </a:xfrm>
          <a:prstGeom prst="irregularSeal1">
            <a:avLst/>
          </a:prstGeom>
          <a:solidFill>
            <a:srgbClr val="65FFAB"/>
          </a:solidFill>
          <a:ln>
            <a:solidFill>
              <a:srgbClr val="5DFF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uppe 22"/>
          <p:cNvGrpSpPr/>
          <p:nvPr/>
        </p:nvGrpSpPr>
        <p:grpSpPr>
          <a:xfrm>
            <a:off x="2927648" y="4941168"/>
            <a:ext cx="1080120" cy="298220"/>
            <a:chOff x="1403648" y="4941168"/>
            <a:chExt cx="1080120" cy="298220"/>
          </a:xfrm>
        </p:grpSpPr>
        <p:sp>
          <p:nvSpPr>
            <p:cNvPr id="47" name="TekstSylinder 46"/>
            <p:cNvSpPr txBox="1"/>
            <p:nvPr/>
          </p:nvSpPr>
          <p:spPr>
            <a:xfrm>
              <a:off x="1403648" y="4941168"/>
              <a:ext cx="10801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Blomster</a:t>
              </a:r>
            </a:p>
          </p:txBody>
        </p:sp>
        <p:pic>
          <p:nvPicPr>
            <p:cNvPr id="32" name="Bilde 31" descr="Bilderesultat for blomster tegnin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1044" y="4961454"/>
              <a:ext cx="165506" cy="2779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" name="Gruppe 23"/>
          <p:cNvGrpSpPr/>
          <p:nvPr/>
        </p:nvGrpSpPr>
        <p:grpSpPr>
          <a:xfrm>
            <a:off x="2885167" y="5325883"/>
            <a:ext cx="1108099" cy="677766"/>
            <a:chOff x="1361166" y="5325883"/>
            <a:chExt cx="1108099" cy="677766"/>
          </a:xfrm>
        </p:grpSpPr>
        <p:pic>
          <p:nvPicPr>
            <p:cNvPr id="46" name="Bilde 45" descr="Bilderesultat for stein">
              <a:hlinkClick r:id="rId5"/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7943" y="5325883"/>
              <a:ext cx="299215" cy="396822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8" name="TekstSylinder 47"/>
            <p:cNvSpPr txBox="1"/>
            <p:nvPr/>
          </p:nvSpPr>
          <p:spPr>
            <a:xfrm>
              <a:off x="1361166" y="5541984"/>
              <a:ext cx="1108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Hindringer/ snublesteiner</a:t>
              </a:r>
            </a:p>
          </p:txBody>
        </p:sp>
      </p:grpSp>
      <p:cxnSp>
        <p:nvCxnSpPr>
          <p:cNvPr id="55" name="Rett linje 54"/>
          <p:cNvCxnSpPr/>
          <p:nvPr/>
        </p:nvCxnSpPr>
        <p:spPr>
          <a:xfrm>
            <a:off x="4643013" y="4667100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Rett linje 55"/>
          <p:cNvCxnSpPr/>
          <p:nvPr/>
        </p:nvCxnSpPr>
        <p:spPr>
          <a:xfrm>
            <a:off x="5424567" y="4667100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Rett linje 56"/>
          <p:cNvCxnSpPr/>
          <p:nvPr/>
        </p:nvCxnSpPr>
        <p:spPr>
          <a:xfrm>
            <a:off x="6183237" y="4667100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Rett linje 57"/>
          <p:cNvCxnSpPr/>
          <p:nvPr/>
        </p:nvCxnSpPr>
        <p:spPr>
          <a:xfrm>
            <a:off x="6980347" y="4662497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uppe 11"/>
          <p:cNvGrpSpPr/>
          <p:nvPr/>
        </p:nvGrpSpPr>
        <p:grpSpPr>
          <a:xfrm>
            <a:off x="3730550" y="2121185"/>
            <a:ext cx="3958392" cy="321316"/>
            <a:chOff x="2206550" y="2121185"/>
            <a:chExt cx="3958392" cy="321316"/>
          </a:xfrm>
        </p:grpSpPr>
        <p:sp>
          <p:nvSpPr>
            <p:cNvPr id="61" name="TekstSylinder 60"/>
            <p:cNvSpPr txBox="1"/>
            <p:nvPr/>
          </p:nvSpPr>
          <p:spPr>
            <a:xfrm>
              <a:off x="2206550" y="2121186"/>
              <a:ext cx="816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Delmål</a:t>
              </a:r>
              <a:endPara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TekstSylinder 61"/>
            <p:cNvSpPr txBox="1"/>
            <p:nvPr/>
          </p:nvSpPr>
          <p:spPr>
            <a:xfrm>
              <a:off x="2988866" y="2122828"/>
              <a:ext cx="816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Delmål</a:t>
              </a:r>
              <a:endPara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TekstSylinder 62"/>
            <p:cNvSpPr txBox="1"/>
            <p:nvPr/>
          </p:nvSpPr>
          <p:spPr>
            <a:xfrm>
              <a:off x="3792185" y="2122828"/>
              <a:ext cx="816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Delmål</a:t>
              </a:r>
              <a:endPara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TekstSylinder 63"/>
            <p:cNvSpPr txBox="1"/>
            <p:nvPr/>
          </p:nvSpPr>
          <p:spPr>
            <a:xfrm>
              <a:off x="4550855" y="2134724"/>
              <a:ext cx="816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Delmål</a:t>
              </a:r>
              <a:endPara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TekstSylinder 64"/>
            <p:cNvSpPr txBox="1"/>
            <p:nvPr/>
          </p:nvSpPr>
          <p:spPr>
            <a:xfrm>
              <a:off x="5347965" y="2121185"/>
              <a:ext cx="8169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Delmål</a:t>
              </a:r>
              <a:endPara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8" name="Prosess 67"/>
          <p:cNvSpPr/>
          <p:nvPr/>
        </p:nvSpPr>
        <p:spPr>
          <a:xfrm>
            <a:off x="6579556" y="157471"/>
            <a:ext cx="2911049" cy="563453"/>
          </a:xfrm>
          <a:prstGeom prst="flowChartProcess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Prosjektnavn:</a:t>
            </a:r>
          </a:p>
        </p:txBody>
      </p: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0022" y="157470"/>
            <a:ext cx="365665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Bilde 71" descr="Bilderesultat for samarbeid tegning">
            <a:hlinkClick r:id="rId8"/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9" y="54292"/>
            <a:ext cx="820155" cy="5352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Prosess 78"/>
          <p:cNvSpPr/>
          <p:nvPr/>
        </p:nvSpPr>
        <p:spPr>
          <a:xfrm>
            <a:off x="3232656" y="163478"/>
            <a:ext cx="1562651" cy="111489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Lytte til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kvarandre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Respektere tid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Våge stille spørsmål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Lov å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vere</a:t>
            </a: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uenig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Raus med 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kvarandre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kstSylinder 72"/>
          <p:cNvSpPr txBox="1"/>
          <p:nvPr/>
        </p:nvSpPr>
        <p:spPr>
          <a:xfrm>
            <a:off x="4439816" y="1700808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PROSJEKTVEIEN 2017-2023</a:t>
            </a:r>
          </a:p>
        </p:txBody>
      </p:sp>
      <p:pic>
        <p:nvPicPr>
          <p:cNvPr id="1029" name="Picture 5" descr="C:\Users\mhw\AppData\Local\Microsoft\Windows\Temporary Internet Files\Content.IE5\VO5R5E3S\red-303921_640[1]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714" y="1978697"/>
            <a:ext cx="411288" cy="38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9" name="Rett linje 88"/>
          <p:cNvCxnSpPr/>
          <p:nvPr/>
        </p:nvCxnSpPr>
        <p:spPr>
          <a:xfrm flipV="1">
            <a:off x="4527430" y="2192728"/>
            <a:ext cx="0" cy="1874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Rett linje 91"/>
          <p:cNvCxnSpPr/>
          <p:nvPr/>
        </p:nvCxnSpPr>
        <p:spPr>
          <a:xfrm flipV="1">
            <a:off x="5344254" y="2192728"/>
            <a:ext cx="0" cy="1874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Rett linje 92"/>
          <p:cNvCxnSpPr/>
          <p:nvPr/>
        </p:nvCxnSpPr>
        <p:spPr>
          <a:xfrm flipV="1">
            <a:off x="6100492" y="2203867"/>
            <a:ext cx="0" cy="1874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Rett linje 93"/>
          <p:cNvCxnSpPr/>
          <p:nvPr/>
        </p:nvCxnSpPr>
        <p:spPr>
          <a:xfrm flipV="1">
            <a:off x="6865851" y="2216799"/>
            <a:ext cx="0" cy="187420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5" name="TekstSylinder 94"/>
          <p:cNvSpPr txBox="1"/>
          <p:nvPr/>
        </p:nvSpPr>
        <p:spPr>
          <a:xfrm>
            <a:off x="3453206" y="2620971"/>
            <a:ext cx="400110" cy="716276"/>
          </a:xfrm>
          <a:prstGeom prst="rect">
            <a:avLst/>
          </a:prstGeom>
          <a:noFill/>
        </p:spPr>
        <p:txBody>
          <a:bodyPr vert="vert270"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START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cxnSp>
        <p:nvCxnSpPr>
          <p:cNvPr id="96" name="Rett linje 95"/>
          <p:cNvCxnSpPr/>
          <p:nvPr/>
        </p:nvCxnSpPr>
        <p:spPr>
          <a:xfrm>
            <a:off x="3761434" y="5227576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Rett linje 96"/>
          <p:cNvCxnSpPr/>
          <p:nvPr/>
        </p:nvCxnSpPr>
        <p:spPr>
          <a:xfrm>
            <a:off x="6169856" y="5231521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Rett linje 97"/>
          <p:cNvCxnSpPr/>
          <p:nvPr/>
        </p:nvCxnSpPr>
        <p:spPr>
          <a:xfrm>
            <a:off x="5424567" y="5226641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Rett linje 98"/>
          <p:cNvCxnSpPr/>
          <p:nvPr/>
        </p:nvCxnSpPr>
        <p:spPr>
          <a:xfrm>
            <a:off x="4642052" y="5231521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Rett linje 99"/>
          <p:cNvCxnSpPr/>
          <p:nvPr/>
        </p:nvCxnSpPr>
        <p:spPr>
          <a:xfrm>
            <a:off x="6980347" y="5231521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Rett linje 100"/>
          <p:cNvCxnSpPr/>
          <p:nvPr/>
        </p:nvCxnSpPr>
        <p:spPr>
          <a:xfrm>
            <a:off x="3761434" y="5832207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Rett linje 101"/>
          <p:cNvCxnSpPr/>
          <p:nvPr/>
        </p:nvCxnSpPr>
        <p:spPr>
          <a:xfrm>
            <a:off x="6160317" y="5832207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Rett linje 102"/>
          <p:cNvCxnSpPr/>
          <p:nvPr/>
        </p:nvCxnSpPr>
        <p:spPr>
          <a:xfrm>
            <a:off x="5424567" y="5832207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Rett linje 103"/>
          <p:cNvCxnSpPr/>
          <p:nvPr/>
        </p:nvCxnSpPr>
        <p:spPr>
          <a:xfrm>
            <a:off x="4643814" y="5832207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5" name="Rett linje 104"/>
          <p:cNvCxnSpPr/>
          <p:nvPr/>
        </p:nvCxnSpPr>
        <p:spPr>
          <a:xfrm>
            <a:off x="6977320" y="5832207"/>
            <a:ext cx="600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Prosess 108"/>
          <p:cNvSpPr/>
          <p:nvPr/>
        </p:nvSpPr>
        <p:spPr>
          <a:xfrm>
            <a:off x="1795463" y="864273"/>
            <a:ext cx="1170757" cy="641687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</a:t>
            </a:r>
            <a:r>
              <a:rPr kumimoji="0" lang="nb-NO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Prosjektleiar</a:t>
            </a: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TekstSylinder 81"/>
          <p:cNvSpPr txBox="1"/>
          <p:nvPr/>
        </p:nvSpPr>
        <p:spPr>
          <a:xfrm>
            <a:off x="8472264" y="5517233"/>
            <a:ext cx="1335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Støttespelerar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TekstSylinder 82"/>
          <p:cNvSpPr txBox="1"/>
          <p:nvPr/>
        </p:nvSpPr>
        <p:spPr>
          <a:xfrm>
            <a:off x="1764265" y="567036"/>
            <a:ext cx="14683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Arbeidsgruppa</a:t>
            </a:r>
          </a:p>
        </p:txBody>
      </p:sp>
      <p:sp>
        <p:nvSpPr>
          <p:cNvPr id="117" name="Prosess 116"/>
          <p:cNvSpPr/>
          <p:nvPr/>
        </p:nvSpPr>
        <p:spPr>
          <a:xfrm>
            <a:off x="1775520" y="2636913"/>
            <a:ext cx="1172892" cy="64792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 </a:t>
            </a: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Pedagogisk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rådgjevar</a:t>
            </a: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Prosess 117"/>
          <p:cNvSpPr/>
          <p:nvPr/>
        </p:nvSpPr>
        <p:spPr>
          <a:xfrm>
            <a:off x="1775521" y="3408383"/>
            <a:ext cx="1180195" cy="703845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</a:t>
            </a: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repr. Barnehage</a:t>
            </a:r>
          </a:p>
        </p:txBody>
      </p:sp>
      <p:sp>
        <p:nvSpPr>
          <p:cNvPr id="119" name="Prosess 118"/>
          <p:cNvSpPr/>
          <p:nvPr/>
        </p:nvSpPr>
        <p:spPr>
          <a:xfrm>
            <a:off x="1775521" y="4221089"/>
            <a:ext cx="1180195" cy="604369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repr. skule</a:t>
            </a:r>
          </a:p>
        </p:txBody>
      </p:sp>
      <p:sp>
        <p:nvSpPr>
          <p:cNvPr id="120" name="Prosess 119"/>
          <p:cNvSpPr/>
          <p:nvPr/>
        </p:nvSpPr>
        <p:spPr>
          <a:xfrm>
            <a:off x="1775521" y="4941169"/>
            <a:ext cx="1096931" cy="72887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7. </a:t>
            </a: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Repr. helsestasjon</a:t>
            </a:r>
          </a:p>
        </p:txBody>
      </p:sp>
      <p:sp>
        <p:nvSpPr>
          <p:cNvPr id="66" name="Prosess 108"/>
          <p:cNvSpPr/>
          <p:nvPr/>
        </p:nvSpPr>
        <p:spPr>
          <a:xfrm>
            <a:off x="1775521" y="1628800"/>
            <a:ext cx="1180195" cy="801484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 </a:t>
            </a: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Erfarings-</a:t>
            </a:r>
            <a:r>
              <a:rPr kumimoji="0" lang="nb-NO" sz="9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medarbeiderar</a:t>
            </a:r>
            <a:endParaRPr kumimoji="0" lang="nb-NO" sz="9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4 TekstSylinder"/>
          <p:cNvSpPr txBox="1"/>
          <p:nvPr/>
        </p:nvSpPr>
        <p:spPr>
          <a:xfrm>
            <a:off x="4511824" y="2336393"/>
            <a:ext cx="7981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for samhandlingsmøte  (individ, eining og kommune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nivå)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Tid: sommar 2018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Ansvar: 1+ 5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66 TekstSylinder"/>
          <p:cNvSpPr txBox="1"/>
          <p:nvPr/>
        </p:nvSpPr>
        <p:spPr>
          <a:xfrm>
            <a:off x="3791745" y="2996952"/>
            <a:ext cx="761047" cy="1215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Tid: januar 2018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Ansvar: 1+4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sp>
        <p:nvSpPr>
          <p:cNvPr id="69" name="68 TekstSylinder"/>
          <p:cNvSpPr txBox="1"/>
          <p:nvPr/>
        </p:nvSpPr>
        <p:spPr>
          <a:xfrm>
            <a:off x="6096000" y="2482588"/>
            <a:ext cx="83706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Opplæring av tilsette og pilot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Tid: 2018/2019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Ansvar: 1+6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73 TekstSylinder"/>
          <p:cNvSpPr txBox="1"/>
          <p:nvPr/>
        </p:nvSpPr>
        <p:spPr>
          <a:xfrm>
            <a:off x="7824192" y="2348881"/>
            <a:ext cx="956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Kontinuerlig evaluering  av </a:t>
            </a:r>
            <a:r>
              <a:rPr kumimoji="0" lang="nn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funksjonalitet</a:t>
            </a: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til modell</a:t>
            </a:r>
          </a:p>
        </p:txBody>
      </p:sp>
      <p:sp>
        <p:nvSpPr>
          <p:cNvPr id="75" name="74 TekstSylinder"/>
          <p:cNvSpPr txBox="1"/>
          <p:nvPr/>
        </p:nvSpPr>
        <p:spPr>
          <a:xfrm>
            <a:off x="5303912" y="2348880"/>
            <a:ext cx="798150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 for  kompetanseheving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(Individ, eining og kommune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nivå)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Tid: haust 2018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Ansvar: 1+7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6" name="75 TekstSylinder"/>
          <p:cNvSpPr txBox="1"/>
          <p:nvPr/>
        </p:nvSpPr>
        <p:spPr>
          <a:xfrm>
            <a:off x="6888088" y="2348880"/>
            <a:ext cx="837062" cy="203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Tidsplan for dei ulike tenestane til å ta i bruk modell og tilhøyrande verktøy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Tid: haust 2018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Ansvar: 1+7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n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1 TekstSylinder"/>
          <p:cNvSpPr txBox="1"/>
          <p:nvPr/>
        </p:nvSpPr>
        <p:spPr>
          <a:xfrm>
            <a:off x="3791745" y="5517233"/>
            <a:ext cx="60820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Kostnad</a:t>
            </a:r>
          </a:p>
        </p:txBody>
      </p:sp>
      <p:sp>
        <p:nvSpPr>
          <p:cNvPr id="77" name="76 TekstSylinder"/>
          <p:cNvSpPr txBox="1"/>
          <p:nvPr/>
        </p:nvSpPr>
        <p:spPr>
          <a:xfrm>
            <a:off x="3791745" y="4221088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Rapportering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Bufdir</a:t>
            </a:r>
            <a:r>
              <a:rPr kumimoji="0" lang="nn-NO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sp>
        <p:nvSpPr>
          <p:cNvPr id="81" name="Prosess 119"/>
          <p:cNvSpPr/>
          <p:nvPr/>
        </p:nvSpPr>
        <p:spPr>
          <a:xfrm>
            <a:off x="1775521" y="5805265"/>
            <a:ext cx="1096931" cy="728871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8. </a:t>
            </a:r>
            <a:r>
              <a:rPr kumimoji="0" lang="nb-NO" sz="9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Repr. PPT</a:t>
            </a:r>
          </a:p>
        </p:txBody>
      </p:sp>
      <p:sp>
        <p:nvSpPr>
          <p:cNvPr id="25" name="TekstSylinder 24"/>
          <p:cNvSpPr txBox="1"/>
          <p:nvPr/>
        </p:nvSpPr>
        <p:spPr>
          <a:xfrm>
            <a:off x="3287688" y="188641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Spelereglar</a:t>
            </a: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kstSylinder 26"/>
          <p:cNvSpPr txBox="1"/>
          <p:nvPr/>
        </p:nvSpPr>
        <p:spPr>
          <a:xfrm>
            <a:off x="8328248" y="5805265"/>
            <a:ext cx="1979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Pådrivargruppa</a:t>
            </a: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Nettverk for BTI HF</a:t>
            </a:r>
          </a:p>
        </p:txBody>
      </p:sp>
      <p:sp>
        <p:nvSpPr>
          <p:cNvPr id="28" name="TekstSylinder 27"/>
          <p:cNvSpPr txBox="1"/>
          <p:nvPr/>
        </p:nvSpPr>
        <p:spPr>
          <a:xfrm>
            <a:off x="3791744" y="2420888"/>
            <a:ext cx="72008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Lage nettløysing med handlings-</a:t>
            </a:r>
            <a:r>
              <a:rPr kumimoji="0" lang="nb-NO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rettleiar</a:t>
            </a:r>
            <a:endParaRPr kumimoji="0" lang="nb-N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69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106" grpId="0"/>
      <p:bldP spid="91" grpId="0"/>
      <p:bldP spid="80" grpId="0"/>
      <p:bldP spid="90" grpId="0"/>
      <p:bldP spid="114" grpId="0"/>
      <p:bldP spid="107" grpId="0"/>
      <p:bldP spid="112" grpId="0"/>
      <p:bldP spid="113" grpId="0"/>
      <p:bldP spid="108" grpId="0"/>
      <p:bldP spid="111" grpId="0"/>
      <p:bldP spid="85" grpId="0"/>
      <p:bldP spid="110" grpId="0"/>
      <p:bldP spid="10" grpId="0" animBg="1"/>
      <p:bldP spid="13" grpId="0" animBg="1"/>
      <p:bldP spid="4" grpId="0" animBg="1"/>
      <p:bldP spid="11" grpId="0"/>
      <p:bldP spid="14" grpId="0"/>
      <p:bldP spid="15" grpId="0"/>
      <p:bldP spid="31" grpId="0" animBg="1"/>
      <p:bldP spid="68" grpId="0" animBg="1"/>
      <p:bldP spid="79" grpId="0" animBg="1"/>
      <p:bldP spid="73" grpId="0"/>
      <p:bldP spid="95" grpId="0"/>
      <p:bldP spid="109" grpId="0" animBg="1"/>
      <p:bldP spid="82" grpId="0"/>
      <p:bldP spid="83" grpId="0"/>
      <p:bldP spid="117" grpId="0" animBg="1"/>
      <p:bldP spid="118" grpId="0" animBg="1"/>
      <p:bldP spid="119" grpId="0" animBg="1"/>
      <p:bldP spid="120" grpId="0" animBg="1"/>
      <p:bldP spid="66" grpId="0" animBg="1"/>
      <p:bldP spid="5" grpId="0"/>
      <p:bldP spid="67" grpId="0"/>
      <p:bldP spid="69" grpId="0"/>
      <p:bldP spid="74" grpId="0"/>
      <p:bldP spid="75" grpId="0"/>
      <p:bldP spid="76" grpId="0"/>
      <p:bldP spid="2" grpId="0"/>
      <p:bldP spid="77" grpId="0"/>
      <p:bldP spid="81" grpId="0" animBg="1"/>
      <p:bldP spid="25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Ellipse 59">
            <a:extLst>
              <a:ext uri="{FF2B5EF4-FFF2-40B4-BE49-F238E27FC236}">
                <a16:creationId xmlns:a16="http://schemas.microsoft.com/office/drawing/2014/main" id="{E2EFA598-FEE0-C640-82EF-62C823E0A345}"/>
              </a:ext>
            </a:extLst>
          </p:cNvPr>
          <p:cNvSpPr/>
          <p:nvPr/>
        </p:nvSpPr>
        <p:spPr>
          <a:xfrm>
            <a:off x="13854" y="137314"/>
            <a:ext cx="12060382" cy="653572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28D0B7D5-BD18-A749-B4C2-708F08ED04E8}"/>
              </a:ext>
            </a:extLst>
          </p:cNvPr>
          <p:cNvSpPr/>
          <p:nvPr/>
        </p:nvSpPr>
        <p:spPr>
          <a:xfrm>
            <a:off x="949507" y="741928"/>
            <a:ext cx="10503520" cy="519680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1D0206E-5889-8E45-BAA4-AC5809508971}"/>
              </a:ext>
            </a:extLst>
          </p:cNvPr>
          <p:cNvSpPr/>
          <p:nvPr/>
        </p:nvSpPr>
        <p:spPr>
          <a:xfrm>
            <a:off x="2087288" y="1390573"/>
            <a:ext cx="8227958" cy="389952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BBA77A4-CCD8-AF4D-9E32-4A394D26F062}"/>
              </a:ext>
            </a:extLst>
          </p:cNvPr>
          <p:cNvSpPr/>
          <p:nvPr/>
        </p:nvSpPr>
        <p:spPr>
          <a:xfrm>
            <a:off x="3525501" y="2202606"/>
            <a:ext cx="5187918" cy="238903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665F6FC-BA0F-094E-9728-FA05B555A166}"/>
              </a:ext>
            </a:extLst>
          </p:cNvPr>
          <p:cNvSpPr/>
          <p:nvPr/>
        </p:nvSpPr>
        <p:spPr>
          <a:xfrm>
            <a:off x="4899533" y="2822190"/>
            <a:ext cx="2423361" cy="1165974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rapes 13">
            <a:extLst>
              <a:ext uri="{FF2B5EF4-FFF2-40B4-BE49-F238E27FC236}">
                <a16:creationId xmlns:a16="http://schemas.microsoft.com/office/drawing/2014/main" id="{E56E1725-61C8-444C-8118-58DD01F9740A}"/>
              </a:ext>
            </a:extLst>
          </p:cNvPr>
          <p:cNvSpPr/>
          <p:nvPr/>
        </p:nvSpPr>
        <p:spPr>
          <a:xfrm>
            <a:off x="5683703" y="2822190"/>
            <a:ext cx="824594" cy="236743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Mål</a:t>
            </a:r>
          </a:p>
        </p:txBody>
      </p:sp>
      <p:sp>
        <p:nvSpPr>
          <p:cNvPr id="15" name="Trapes 14">
            <a:extLst>
              <a:ext uri="{FF2B5EF4-FFF2-40B4-BE49-F238E27FC236}">
                <a16:creationId xmlns:a16="http://schemas.microsoft.com/office/drawing/2014/main" id="{A188070D-DFB7-7042-8F78-A4DDB1877926}"/>
              </a:ext>
            </a:extLst>
          </p:cNvPr>
          <p:cNvSpPr/>
          <p:nvPr/>
        </p:nvSpPr>
        <p:spPr>
          <a:xfrm>
            <a:off x="5674055" y="2251021"/>
            <a:ext cx="855024" cy="265654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Hvem</a:t>
            </a:r>
          </a:p>
        </p:txBody>
      </p:sp>
      <p:sp>
        <p:nvSpPr>
          <p:cNvPr id="16" name="Trapes 15">
            <a:extLst>
              <a:ext uri="{FF2B5EF4-FFF2-40B4-BE49-F238E27FC236}">
                <a16:creationId xmlns:a16="http://schemas.microsoft.com/office/drawing/2014/main" id="{F87AAD97-0F3E-2348-AA12-257629374147}"/>
              </a:ext>
            </a:extLst>
          </p:cNvPr>
          <p:cNvSpPr/>
          <p:nvPr/>
        </p:nvSpPr>
        <p:spPr>
          <a:xfrm>
            <a:off x="5639006" y="1431148"/>
            <a:ext cx="855024" cy="242711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</a:t>
            </a:r>
          </a:p>
        </p:txBody>
      </p:sp>
      <p:sp>
        <p:nvSpPr>
          <p:cNvPr id="17" name="Trapes 16">
            <a:extLst>
              <a:ext uri="{FF2B5EF4-FFF2-40B4-BE49-F238E27FC236}">
                <a16:creationId xmlns:a16="http://schemas.microsoft.com/office/drawing/2014/main" id="{D6986E4D-0EEE-854D-AA31-419B8291F7AC}"/>
              </a:ext>
            </a:extLst>
          </p:cNvPr>
          <p:cNvSpPr/>
          <p:nvPr/>
        </p:nvSpPr>
        <p:spPr>
          <a:xfrm>
            <a:off x="5674055" y="796014"/>
            <a:ext cx="855024" cy="258373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Hvordan</a:t>
            </a:r>
          </a:p>
        </p:txBody>
      </p:sp>
      <p:sp>
        <p:nvSpPr>
          <p:cNvPr id="18" name="Trapes 17">
            <a:extLst>
              <a:ext uri="{FF2B5EF4-FFF2-40B4-BE49-F238E27FC236}">
                <a16:creationId xmlns:a16="http://schemas.microsoft.com/office/drawing/2014/main" id="{C7AF53F4-6BCF-5C4C-B61E-5C70863EBE5F}"/>
              </a:ext>
            </a:extLst>
          </p:cNvPr>
          <p:cNvSpPr/>
          <p:nvPr/>
        </p:nvSpPr>
        <p:spPr>
          <a:xfrm>
            <a:off x="5443927" y="141258"/>
            <a:ext cx="1351066" cy="229872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Dokumentasjon</a:t>
            </a:r>
          </a:p>
        </p:txBody>
      </p:sp>
      <p:sp>
        <p:nvSpPr>
          <p:cNvPr id="26" name="Rektangel 25">
            <a:extLst>
              <a:ext uri="{FF2B5EF4-FFF2-40B4-BE49-F238E27FC236}">
                <a16:creationId xmlns:a16="http://schemas.microsoft.com/office/drawing/2014/main" id="{763E390D-5CE0-414B-9328-143B35850B13}"/>
              </a:ext>
            </a:extLst>
          </p:cNvPr>
          <p:cNvSpPr/>
          <p:nvPr/>
        </p:nvSpPr>
        <p:spPr>
          <a:xfrm>
            <a:off x="3643593" y="3007355"/>
            <a:ext cx="1188033" cy="40181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E1CF759B-682A-8B42-80C9-548C2AC25861}"/>
              </a:ext>
            </a:extLst>
          </p:cNvPr>
          <p:cNvSpPr/>
          <p:nvPr/>
        </p:nvSpPr>
        <p:spPr>
          <a:xfrm>
            <a:off x="2133598" y="2419553"/>
            <a:ext cx="1473036" cy="109199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A5A74910-E43D-554C-87A3-8C3CD82A4602}"/>
              </a:ext>
            </a:extLst>
          </p:cNvPr>
          <p:cNvSpPr/>
          <p:nvPr/>
        </p:nvSpPr>
        <p:spPr>
          <a:xfrm>
            <a:off x="993747" y="2912178"/>
            <a:ext cx="1021759" cy="5578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40F5E9F-A614-204F-BFB7-43670DF0D2B7}"/>
              </a:ext>
            </a:extLst>
          </p:cNvPr>
          <p:cNvSpPr/>
          <p:nvPr/>
        </p:nvSpPr>
        <p:spPr>
          <a:xfrm>
            <a:off x="138310" y="2973568"/>
            <a:ext cx="730741" cy="419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71E702C9-9BDB-E54C-B990-D4D70DB21407}"/>
              </a:ext>
            </a:extLst>
          </p:cNvPr>
          <p:cNvSpPr/>
          <p:nvPr/>
        </p:nvSpPr>
        <p:spPr>
          <a:xfrm>
            <a:off x="6323010" y="4098229"/>
            <a:ext cx="1118408" cy="31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Prosjektleiar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93BCB27-AAD8-C147-B7A2-E27923C232CF}"/>
              </a:ext>
            </a:extLst>
          </p:cNvPr>
          <p:cNvSpPr/>
          <p:nvPr/>
        </p:nvSpPr>
        <p:spPr>
          <a:xfrm>
            <a:off x="7359854" y="2940839"/>
            <a:ext cx="1189680" cy="58238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9C499730-FBDA-CB48-AB40-7C99919A1481}"/>
              </a:ext>
            </a:extLst>
          </p:cNvPr>
          <p:cNvSpPr/>
          <p:nvPr/>
        </p:nvSpPr>
        <p:spPr>
          <a:xfrm>
            <a:off x="6697469" y="2482987"/>
            <a:ext cx="1006606" cy="285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Tilsette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FBE53C5A-A94A-0245-9343-160A511BC418}"/>
              </a:ext>
            </a:extLst>
          </p:cNvPr>
          <p:cNvSpPr/>
          <p:nvPr/>
        </p:nvSpPr>
        <p:spPr>
          <a:xfrm>
            <a:off x="4263237" y="3881872"/>
            <a:ext cx="1149045" cy="31788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49D19B56-07D0-EA4A-87A5-3A3C38B94E2F}"/>
              </a:ext>
            </a:extLst>
          </p:cNvPr>
          <p:cNvSpPr/>
          <p:nvPr/>
        </p:nvSpPr>
        <p:spPr>
          <a:xfrm>
            <a:off x="2977031" y="4246978"/>
            <a:ext cx="2877040" cy="66807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DBDAC0B6-3AF0-4246-9615-17BC2BC9A98E}"/>
              </a:ext>
            </a:extLst>
          </p:cNvPr>
          <p:cNvSpPr/>
          <p:nvPr/>
        </p:nvSpPr>
        <p:spPr>
          <a:xfrm>
            <a:off x="6743813" y="4550859"/>
            <a:ext cx="1607455" cy="55773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Sikra framdrift og </a:t>
            </a:r>
            <a:b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utvikling av prosjektet</a:t>
            </a:r>
            <a:r>
              <a:rPr kumimoji="0" lang="nn-N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A7A5D79E-B630-F342-B79A-E3AA55914B8E}"/>
              </a:ext>
            </a:extLst>
          </p:cNvPr>
          <p:cNvSpPr/>
          <p:nvPr/>
        </p:nvSpPr>
        <p:spPr>
          <a:xfrm>
            <a:off x="8768654" y="2966715"/>
            <a:ext cx="1365946" cy="5448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62F138AA-1FEB-914F-B099-2C63CC4B8027}"/>
              </a:ext>
            </a:extLst>
          </p:cNvPr>
          <p:cNvSpPr/>
          <p:nvPr/>
        </p:nvSpPr>
        <p:spPr>
          <a:xfrm>
            <a:off x="7652304" y="1971228"/>
            <a:ext cx="1585882" cy="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i bruk verktøy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CDC39178-1FDF-0C40-B9FB-69564745EC7F}"/>
              </a:ext>
            </a:extLst>
          </p:cNvPr>
          <p:cNvSpPr/>
          <p:nvPr/>
        </p:nvSpPr>
        <p:spPr>
          <a:xfrm>
            <a:off x="8540330" y="5781388"/>
            <a:ext cx="988000" cy="4198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Referat i sky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CE9B90B0-06E0-5D40-B862-952368065DF2}"/>
              </a:ext>
            </a:extLst>
          </p:cNvPr>
          <p:cNvSpPr/>
          <p:nvPr/>
        </p:nvSpPr>
        <p:spPr>
          <a:xfrm>
            <a:off x="11450868" y="2995110"/>
            <a:ext cx="730741" cy="52810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ktangel 46">
            <a:extLst>
              <a:ext uri="{FF2B5EF4-FFF2-40B4-BE49-F238E27FC236}">
                <a16:creationId xmlns:a16="http://schemas.microsoft.com/office/drawing/2014/main" id="{FBD0F6FB-6BA1-8647-A41C-3FA3AD61D8C1}"/>
              </a:ext>
            </a:extLst>
          </p:cNvPr>
          <p:cNvSpPr/>
          <p:nvPr/>
        </p:nvSpPr>
        <p:spPr>
          <a:xfrm>
            <a:off x="9800898" y="1076973"/>
            <a:ext cx="923547" cy="419816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Stafettlogg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AD21C58E-BF53-0347-9E41-57458EBC95E6}"/>
              </a:ext>
            </a:extLst>
          </p:cNvPr>
          <p:cNvSpPr/>
          <p:nvPr/>
        </p:nvSpPr>
        <p:spPr>
          <a:xfrm>
            <a:off x="1929080" y="5410081"/>
            <a:ext cx="1047951" cy="41981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ktangel 49">
            <a:extLst>
              <a:ext uri="{FF2B5EF4-FFF2-40B4-BE49-F238E27FC236}">
                <a16:creationId xmlns:a16="http://schemas.microsoft.com/office/drawing/2014/main" id="{01079C53-652A-F745-8996-7E8A9D3C6FCE}"/>
              </a:ext>
            </a:extLst>
          </p:cNvPr>
          <p:cNvSpPr/>
          <p:nvPr/>
        </p:nvSpPr>
        <p:spPr>
          <a:xfrm>
            <a:off x="7122228" y="5162821"/>
            <a:ext cx="2198589" cy="6560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Kalle inn, leie arbeidsgruppa og pådrivargruppa. Følgje opp </a:t>
            </a:r>
            <a:r>
              <a:rPr kumimoji="0" lang="nn-NO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brukarepresentantar</a:t>
            </a:r>
            <a:r>
              <a:rPr kumimoji="0" lang="nn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delta i nettverk</a:t>
            </a: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ktangel 50">
            <a:extLst>
              <a:ext uri="{FF2B5EF4-FFF2-40B4-BE49-F238E27FC236}">
                <a16:creationId xmlns:a16="http://schemas.microsoft.com/office/drawing/2014/main" id="{4A318AAA-85A7-124A-9507-C1E10F5C16B1}"/>
              </a:ext>
            </a:extLst>
          </p:cNvPr>
          <p:cNvSpPr/>
          <p:nvPr/>
        </p:nvSpPr>
        <p:spPr>
          <a:xfrm>
            <a:off x="2403425" y="4918301"/>
            <a:ext cx="1777939" cy="45131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100" b="0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 </a:t>
            </a:r>
            <a:endParaRPr kumimoji="0" lang="nb-NO" sz="1100" b="0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ktangel 52">
            <a:extLst>
              <a:ext uri="{FF2B5EF4-FFF2-40B4-BE49-F238E27FC236}">
                <a16:creationId xmlns:a16="http://schemas.microsoft.com/office/drawing/2014/main" id="{7B22E9FC-0465-4240-995A-819026B6BD53}"/>
              </a:ext>
            </a:extLst>
          </p:cNvPr>
          <p:cNvSpPr/>
          <p:nvPr/>
        </p:nvSpPr>
        <p:spPr>
          <a:xfrm>
            <a:off x="10202506" y="3112937"/>
            <a:ext cx="1226206" cy="424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ktangel 53">
            <a:extLst>
              <a:ext uri="{FF2B5EF4-FFF2-40B4-BE49-F238E27FC236}">
                <a16:creationId xmlns:a16="http://schemas.microsoft.com/office/drawing/2014/main" id="{89897E46-91E1-5245-9130-24551280E8F3}"/>
              </a:ext>
            </a:extLst>
          </p:cNvPr>
          <p:cNvSpPr/>
          <p:nvPr/>
        </p:nvSpPr>
        <p:spPr>
          <a:xfrm>
            <a:off x="8921611" y="1502636"/>
            <a:ext cx="1447322" cy="4165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Delta på </a:t>
            </a:r>
            <a:r>
              <a:rPr kumimoji="0" lang="nb-NO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fagdagar</a:t>
            </a: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/ opplæring</a:t>
            </a:r>
          </a:p>
        </p:txBody>
      </p:sp>
      <p:sp>
        <p:nvSpPr>
          <p:cNvPr id="56" name="TekstSylinder 55">
            <a:extLst>
              <a:ext uri="{FF2B5EF4-FFF2-40B4-BE49-F238E27FC236}">
                <a16:creationId xmlns:a16="http://schemas.microsoft.com/office/drawing/2014/main" id="{8722F1DA-910E-BC4B-8E9C-0E2D835A0FFD}"/>
              </a:ext>
            </a:extLst>
          </p:cNvPr>
          <p:cNvSpPr txBox="1"/>
          <p:nvPr/>
        </p:nvSpPr>
        <p:spPr>
          <a:xfrm>
            <a:off x="10134600" y="196581"/>
            <a:ext cx="193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Prosjektoversikt</a:t>
            </a: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</p:txBody>
      </p: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8F095436-782E-124D-A575-9491BFE07937}"/>
              </a:ext>
            </a:extLst>
          </p:cNvPr>
          <p:cNvSpPr txBox="1"/>
          <p:nvPr/>
        </p:nvSpPr>
        <p:spPr>
          <a:xfrm>
            <a:off x="4343123" y="3068646"/>
            <a:ext cx="365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Sikra</a:t>
            </a:r>
            <a:r>
              <a:rPr kumimoji="0" lang="nn-NO" sz="1200" b="1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avdekking </a:t>
            </a: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 </a:t>
            </a:r>
            <a:r>
              <a:rPr kumimoji="0" lang="nn-NO" sz="1200" b="1" i="0" u="sng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oppfølging</a:t>
            </a: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 barn, unge og familiar </a:t>
            </a:r>
            <a:b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n-NO" sz="1200" b="1" i="0" u="none" strike="noStrike" kern="1200" cap="none" spc="0" normalizeH="0" baseline="0" noProof="0" dirty="0">
                <a:ln>
                  <a:noFill/>
                </a:ln>
                <a:solidFill>
                  <a:srgbClr val="44546A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ein er uroleg for</a:t>
            </a:r>
            <a:endParaRPr kumimoji="0" lang="nb-NO" sz="12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8" name="Bilde 47" descr="cid:image001.png@01D3B614.BFEF2B8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8130" y="6460329"/>
            <a:ext cx="1552575" cy="2286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Rektangel 57">
            <a:extLst>
              <a:ext uri="{FF2B5EF4-FFF2-40B4-BE49-F238E27FC236}">
                <a16:creationId xmlns:a16="http://schemas.microsoft.com/office/drawing/2014/main" id="{9C499730-FBDA-CB48-AB40-7C99919A1481}"/>
              </a:ext>
            </a:extLst>
          </p:cNvPr>
          <p:cNvSpPr/>
          <p:nvPr/>
        </p:nvSpPr>
        <p:spPr>
          <a:xfrm>
            <a:off x="4704163" y="2398644"/>
            <a:ext cx="816560" cy="41736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ktangel 58">
            <a:extLst>
              <a:ext uri="{FF2B5EF4-FFF2-40B4-BE49-F238E27FC236}">
                <a16:creationId xmlns:a16="http://schemas.microsoft.com/office/drawing/2014/main" id="{A7A5D79E-B630-F342-B79A-E3AA55914B8E}"/>
              </a:ext>
            </a:extLst>
          </p:cNvPr>
          <p:cNvSpPr/>
          <p:nvPr/>
        </p:nvSpPr>
        <p:spPr>
          <a:xfrm>
            <a:off x="3783342" y="1783057"/>
            <a:ext cx="1365946" cy="54483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ktangel 61">
            <a:extLst>
              <a:ext uri="{FF2B5EF4-FFF2-40B4-BE49-F238E27FC236}">
                <a16:creationId xmlns:a16="http://schemas.microsoft.com/office/drawing/2014/main" id="{7B22E9FC-0465-4240-995A-819026B6BD53}"/>
              </a:ext>
            </a:extLst>
          </p:cNvPr>
          <p:cNvSpPr/>
          <p:nvPr/>
        </p:nvSpPr>
        <p:spPr>
          <a:xfrm>
            <a:off x="2679291" y="1256404"/>
            <a:ext cx="1226206" cy="4246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7B22E9FC-0465-4240-995A-819026B6BD53}"/>
              </a:ext>
            </a:extLst>
          </p:cNvPr>
          <p:cNvSpPr/>
          <p:nvPr/>
        </p:nvSpPr>
        <p:spPr>
          <a:xfrm>
            <a:off x="1928568" y="836556"/>
            <a:ext cx="1048463" cy="45197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71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</a:gra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100" b="1" i="0" u="none" strike="noStrike" kern="1200" cap="none" spc="0" normalizeH="0" baseline="0" noProof="0" dirty="0">
              <a:ln>
                <a:noFill/>
              </a:ln>
              <a:solidFill>
                <a:srgbClr val="44546A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06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19" grpId="0" animBg="1"/>
      <p:bldP spid="5" grpId="0" animBg="1"/>
      <p:bldP spid="7" grpId="0" animBg="1"/>
      <p:bldP spid="8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3" grpId="0" animBg="1"/>
      <p:bldP spid="34" grpId="0" animBg="1"/>
      <p:bldP spid="35" grpId="0" animBg="1"/>
      <p:bldP spid="38" grpId="0" animBg="1"/>
      <p:bldP spid="39" grpId="0" animBg="1"/>
      <p:bldP spid="41" grpId="0" animBg="1"/>
      <p:bldP spid="42" grpId="0" animBg="1"/>
      <p:bldP spid="44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3" grpId="0" animBg="1"/>
      <p:bldP spid="54" grpId="0" animBg="1"/>
      <p:bldP spid="61" grpId="0"/>
      <p:bldP spid="58" grpId="0" animBg="1"/>
      <p:bldP spid="59" grpId="0" animBg="1"/>
      <p:bldP spid="62" grpId="0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1467" y="413598"/>
            <a:ext cx="8137525" cy="1243013"/>
          </a:xfrm>
        </p:spPr>
        <p:txBody>
          <a:bodyPr>
            <a:normAutofit fontScale="90000"/>
          </a:bodyPr>
          <a:lstStyle/>
          <a:p>
            <a:r>
              <a:rPr lang="nb-NO" dirty="0"/>
              <a:t>Motarbeid del 1:</a:t>
            </a:r>
            <a:br>
              <a:rPr lang="nb-NO" dirty="0"/>
            </a:br>
            <a:r>
              <a:rPr lang="nb-NO" dirty="0"/>
              <a:t>Hva kan det</a:t>
            </a:r>
            <a:br>
              <a:rPr lang="nb-NO" dirty="0"/>
            </a:br>
            <a:r>
              <a:rPr lang="nb-NO" dirty="0"/>
              <a:t>være?</a:t>
            </a:r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1576467" y="742014"/>
          <a:ext cx="9233941" cy="518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Uni</a:t>
            </a:r>
            <a:r>
              <a:rPr lang="en-US" dirty="0"/>
              <a:t> Research </a:t>
            </a:r>
            <a:r>
              <a:rPr lang="en-US" dirty="0" err="1"/>
              <a:t>Helse</a:t>
            </a:r>
            <a:r>
              <a:rPr lang="en-US" dirty="0"/>
              <a:t> / RKBU Vest</a:t>
            </a:r>
          </a:p>
        </p:txBody>
      </p:sp>
    </p:spTree>
    <p:extLst>
      <p:ext uri="{BB962C8B-B14F-4D97-AF65-F5344CB8AC3E}">
        <p14:creationId xmlns:p14="http://schemas.microsoft.com/office/powerpoint/2010/main" val="403137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/>
          </p:nvPr>
        </p:nvGraphicFramePr>
        <p:xfrm>
          <a:off x="1576467" y="742014"/>
          <a:ext cx="9233941" cy="518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Uni Research Helse / RKBU Vest</a:t>
            </a:r>
            <a:endParaRPr lang="en-US" dirty="0"/>
          </a:p>
        </p:txBody>
      </p:sp>
      <p:sp>
        <p:nvSpPr>
          <p:cNvPr id="7" name="Tittel 1"/>
          <p:cNvSpPr>
            <a:spLocks noGrp="1"/>
          </p:cNvSpPr>
          <p:nvPr>
            <p:ph type="title"/>
          </p:nvPr>
        </p:nvSpPr>
        <p:spPr>
          <a:xfrm>
            <a:off x="631156" y="436175"/>
            <a:ext cx="8137525" cy="1243013"/>
          </a:xfrm>
        </p:spPr>
        <p:txBody>
          <a:bodyPr>
            <a:normAutofit fontScale="90000"/>
          </a:bodyPr>
          <a:lstStyle/>
          <a:p>
            <a:r>
              <a:rPr lang="nb-NO" dirty="0"/>
              <a:t>Motarbeid del 2:</a:t>
            </a:r>
            <a:br>
              <a:rPr lang="nb-NO" dirty="0"/>
            </a:br>
            <a:r>
              <a:rPr lang="nb-NO" dirty="0"/>
              <a:t>Hva kan vi </a:t>
            </a:r>
            <a:br>
              <a:rPr lang="nb-NO" dirty="0"/>
            </a:br>
            <a:r>
              <a:rPr lang="nb-NO" dirty="0"/>
              <a:t>gjøre?</a:t>
            </a:r>
          </a:p>
        </p:txBody>
      </p:sp>
    </p:spTree>
    <p:extLst>
      <p:ext uri="{BB962C8B-B14F-4D97-AF65-F5344CB8AC3E}">
        <p14:creationId xmlns:p14="http://schemas.microsoft.com/office/powerpoint/2010/main" val="23822009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NOR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0DAF"/>
      </a:accent1>
      <a:accent2>
        <a:srgbClr val="5FFF95"/>
      </a:accent2>
      <a:accent3>
        <a:srgbClr val="40ADA5"/>
      </a:accent3>
      <a:accent4>
        <a:srgbClr val="FCDBD5"/>
      </a:accent4>
      <a:accent5>
        <a:srgbClr val="060456"/>
      </a:accent5>
      <a:accent6>
        <a:srgbClr val="F55755"/>
      </a:accent6>
      <a:hlink>
        <a:srgbClr val="0563C1"/>
      </a:hlink>
      <a:folHlink>
        <a:srgbClr val="954F72"/>
      </a:folHlink>
    </a:clrScheme>
    <a:fontScheme name="NOR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e_PPTmal" id="{6F81C7B2-E1C5-B449-868E-A030D463895D}" vid="{CF31914D-D305-CE40-BDF3-CC5BBA29B3DC}"/>
    </a:ext>
  </a:extLst>
</a:theme>
</file>

<file path=ppt/theme/theme2.xml><?xml version="1.0" encoding="utf-8"?>
<a:theme xmlns:a="http://schemas.openxmlformats.org/drawingml/2006/main" name="Office-tema">
  <a:themeElements>
    <a:clrScheme name="NOR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60DAF"/>
      </a:accent1>
      <a:accent2>
        <a:srgbClr val="5FFF95"/>
      </a:accent2>
      <a:accent3>
        <a:srgbClr val="40ADA5"/>
      </a:accent3>
      <a:accent4>
        <a:srgbClr val="FCDBD5"/>
      </a:accent4>
      <a:accent5>
        <a:srgbClr val="060456"/>
      </a:accent5>
      <a:accent6>
        <a:srgbClr val="F55755"/>
      </a:accent6>
      <a:hlink>
        <a:srgbClr val="0563C1"/>
      </a:hlink>
      <a:folHlink>
        <a:srgbClr val="954F72"/>
      </a:folHlink>
    </a:clrScheme>
    <a:fontScheme name="NOR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e_presentasjonsmal.potx [Read-Only]" id="{35B25CB3-E79F-4B9C-9BF7-70C2042572F3}" vid="{15FE365E-D540-4B79-8C17-1207B3C3FEAE}"/>
    </a:ext>
  </a:extLst>
</a:theme>
</file>

<file path=ppt/theme/theme3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322</Words>
  <Application>Microsoft Office PowerPoint</Application>
  <PresentationFormat>Widescreen</PresentationFormat>
  <Paragraphs>142</Paragraphs>
  <Slides>6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1_Office-tema</vt:lpstr>
      <vt:lpstr>Office-tema</vt:lpstr>
      <vt:lpstr>2_Office-tema</vt:lpstr>
      <vt:lpstr>Prosjektverktøy</vt:lpstr>
      <vt:lpstr>  </vt:lpstr>
      <vt:lpstr>PowerPoint-presentasjon</vt:lpstr>
      <vt:lpstr>PowerPoint-presentasjon</vt:lpstr>
      <vt:lpstr>Motarbeid del 1: Hva kan det være?</vt:lpstr>
      <vt:lpstr>Motarbeid del 2: Hva kan vi  gjøre?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Prosjektledelse – hva vil vi og hvordan komme dit?   Bergen 8 mai 2019   v/ André Baraldsnes, RKBU Vest</dc:title>
  <dc:creator>Andre Baraldsnes</dc:creator>
  <cp:lastModifiedBy>Foss, Bente Cecilie</cp:lastModifiedBy>
  <cp:revision>33</cp:revision>
  <dcterms:created xsi:type="dcterms:W3CDTF">2019-05-06T09:30:14Z</dcterms:created>
  <dcterms:modified xsi:type="dcterms:W3CDTF">2019-10-22T11:50:54Z</dcterms:modified>
</cp:coreProperties>
</file>