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9" r:id="rId4"/>
    <p:sldId id="257" r:id="rId5"/>
    <p:sldId id="271" r:id="rId6"/>
    <p:sldId id="261" r:id="rId7"/>
    <p:sldId id="272" r:id="rId8"/>
    <p:sldId id="266" r:id="rId9"/>
    <p:sldId id="265" r:id="rId10"/>
    <p:sldId id="267" r:id="rId11"/>
    <p:sldId id="273" r:id="rId12"/>
    <p:sldId id="274" r:id="rId13"/>
    <p:sldId id="277"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ånå Karin Maria" initials="SKM" lastIdx="1" clrIdx="0">
    <p:extLst>
      <p:ext uri="{19B8F6BF-5375-455C-9EA6-DF929625EA0E}">
        <p15:presenceInfo xmlns:p15="http://schemas.microsoft.com/office/powerpoint/2012/main" userId="S::Karin-Maria.Svana@kld.dep.no::3b339658-b9d0-4c20-b79e-7ab681971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709" autoAdjust="0"/>
  </p:normalViewPr>
  <p:slideViewPr>
    <p:cSldViewPr snapToGrid="0">
      <p:cViewPr varScale="1">
        <p:scale>
          <a:sx n="60" d="100"/>
          <a:sy n="60" d="100"/>
        </p:scale>
        <p:origin x="72"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C30D1-0CBC-44AE-8073-60EF41DDF300}" type="datetimeFigureOut">
              <a:rPr lang="nb-NO" smtClean="0"/>
              <a:t>11.05.2021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73FCF-7839-4FE5-BA75-6D0285EA3D94}" type="slidenum">
              <a:rPr lang="nb-NO" smtClean="0"/>
              <a:t>‹#›</a:t>
            </a:fld>
            <a:endParaRPr lang="nb-NO"/>
          </a:p>
        </p:txBody>
      </p:sp>
    </p:spTree>
    <p:extLst>
      <p:ext uri="{BB962C8B-B14F-4D97-AF65-F5344CB8AC3E}">
        <p14:creationId xmlns:p14="http://schemas.microsoft.com/office/powerpoint/2010/main" val="35412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F4273FCF-7839-4FE5-BA75-6D0285EA3D94}" type="slidenum">
              <a:rPr lang="nb-NO" smtClean="0"/>
              <a:t>2</a:t>
            </a:fld>
            <a:endParaRPr lang="nb-NO"/>
          </a:p>
        </p:txBody>
      </p:sp>
    </p:spTree>
    <p:extLst>
      <p:ext uri="{BB962C8B-B14F-4D97-AF65-F5344CB8AC3E}">
        <p14:creationId xmlns:p14="http://schemas.microsoft.com/office/powerpoint/2010/main" val="69328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4273FCF-7839-4FE5-BA75-6D0285EA3D94}" type="slidenum">
              <a:rPr lang="nb-NO" smtClean="0"/>
              <a:t>6</a:t>
            </a:fld>
            <a:endParaRPr lang="nb-NO"/>
          </a:p>
        </p:txBody>
      </p:sp>
    </p:spTree>
    <p:extLst>
      <p:ext uri="{BB962C8B-B14F-4D97-AF65-F5344CB8AC3E}">
        <p14:creationId xmlns:p14="http://schemas.microsoft.com/office/powerpoint/2010/main" val="196405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4273FCF-7839-4FE5-BA75-6D0285EA3D94}" type="slidenum">
              <a:rPr lang="nb-NO" smtClean="0"/>
              <a:t>7</a:t>
            </a:fld>
            <a:endParaRPr lang="nb-NO"/>
          </a:p>
        </p:txBody>
      </p:sp>
    </p:spTree>
    <p:extLst>
      <p:ext uri="{BB962C8B-B14F-4D97-AF65-F5344CB8AC3E}">
        <p14:creationId xmlns:p14="http://schemas.microsoft.com/office/powerpoint/2010/main" val="258977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4273FCF-7839-4FE5-BA75-6D0285EA3D94}" type="slidenum">
              <a:rPr lang="nb-NO" smtClean="0"/>
              <a:t>8</a:t>
            </a:fld>
            <a:endParaRPr lang="nb-NO"/>
          </a:p>
        </p:txBody>
      </p:sp>
    </p:spTree>
    <p:extLst>
      <p:ext uri="{BB962C8B-B14F-4D97-AF65-F5344CB8AC3E}">
        <p14:creationId xmlns:p14="http://schemas.microsoft.com/office/powerpoint/2010/main" val="196244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4273FCF-7839-4FE5-BA75-6D0285EA3D94}" type="slidenum">
              <a:rPr lang="nb-NO" smtClean="0"/>
              <a:t>9</a:t>
            </a:fld>
            <a:endParaRPr lang="nb-NO"/>
          </a:p>
        </p:txBody>
      </p:sp>
    </p:spTree>
    <p:extLst>
      <p:ext uri="{BB962C8B-B14F-4D97-AF65-F5344CB8AC3E}">
        <p14:creationId xmlns:p14="http://schemas.microsoft.com/office/powerpoint/2010/main" val="2200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4273FCF-7839-4FE5-BA75-6D0285EA3D94}" type="slidenum">
              <a:rPr lang="nb-NO" smtClean="0"/>
              <a:t>10</a:t>
            </a:fld>
            <a:endParaRPr lang="nb-NO"/>
          </a:p>
        </p:txBody>
      </p:sp>
    </p:spTree>
    <p:extLst>
      <p:ext uri="{BB962C8B-B14F-4D97-AF65-F5344CB8AC3E}">
        <p14:creationId xmlns:p14="http://schemas.microsoft.com/office/powerpoint/2010/main" val="183688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4273FCF-7839-4FE5-BA75-6D0285EA3D94}" type="slidenum">
              <a:rPr lang="nb-NO" smtClean="0"/>
              <a:t>11</a:t>
            </a:fld>
            <a:endParaRPr lang="nb-NO"/>
          </a:p>
        </p:txBody>
      </p:sp>
    </p:spTree>
    <p:extLst>
      <p:ext uri="{BB962C8B-B14F-4D97-AF65-F5344CB8AC3E}">
        <p14:creationId xmlns:p14="http://schemas.microsoft.com/office/powerpoint/2010/main" val="3716738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side HVIT ">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accent4">
              <a:lumMod val="75000"/>
            </a:schemeClr>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85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343549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eltittel med bilde HVIT ">
    <p:spTree>
      <p:nvGrpSpPr>
        <p:cNvPr id="1" name=""/>
        <p:cNvGrpSpPr/>
        <p:nvPr/>
      </p:nvGrpSpPr>
      <p:grpSpPr>
        <a:xfrm>
          <a:off x="0" y="0"/>
          <a:ext cx="0" cy="0"/>
          <a:chOff x="0" y="0"/>
          <a:chExt cx="0" cy="0"/>
        </a:xfrm>
      </p:grpSpPr>
      <p:sp>
        <p:nvSpPr>
          <p:cNvPr id="8"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noChangeAspect="1"/>
          </p:cNvSpPr>
          <p:nvPr>
            <p:ph type="body" sz="quarter" idx="17" hasCustomPrompt="1"/>
          </p:nvPr>
        </p:nvSpPr>
        <p:spPr>
          <a:xfrm>
            <a:off x="360000" y="6282000"/>
            <a:ext cx="1630800" cy="432000"/>
          </a:xfrm>
          <a:blipFill dpi="0" rotWithShape="1">
            <a:blip r:embed="rId2"/>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40345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 Tom side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2808000" y="6317146"/>
            <a:ext cx="7020000" cy="360000"/>
          </a:xfrm>
        </p:spPr>
        <p:txBody>
          <a:bodyPr/>
          <a:lstStyle/>
          <a:p>
            <a:endParaRPr lang="nb-NO" dirty="0"/>
          </a:p>
        </p:txBody>
      </p:sp>
      <p:sp>
        <p:nvSpPr>
          <p:cNvPr id="4" name="Plassholder for dato 3"/>
          <p:cNvSpPr>
            <a:spLocks noGrp="1"/>
          </p:cNvSpPr>
          <p:nvPr>
            <p:ph type="dt" sz="half" idx="11"/>
          </p:nvPr>
        </p:nvSpPr>
        <p:spPr/>
        <p:txBody>
          <a:bodyPr/>
          <a:lstStyle/>
          <a:p>
            <a:fld id="{6BE02187-CEFE-4571-ADC1-9CB5A875D88E}" type="datetime1">
              <a:rPr lang="nb-NO" smtClean="0"/>
              <a:t>11.05.2021</a:t>
            </a:fld>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Tree>
    <p:extLst>
      <p:ext uri="{BB962C8B-B14F-4D97-AF65-F5344CB8AC3E}">
        <p14:creationId xmlns:p14="http://schemas.microsoft.com/office/powerpoint/2010/main" val="1730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vslutningsside HVIT ">
    <p:bg>
      <p:bgRef idx="1001">
        <a:schemeClr val="bg1"/>
      </p:bgRef>
    </p:bg>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280" y="3011400"/>
            <a:ext cx="3152054" cy="835200"/>
          </a:xfrm>
          <a:prstGeom prst="rect">
            <a:avLst/>
          </a:prstGeom>
        </p:spPr>
      </p:pic>
    </p:spTree>
    <p:extLst>
      <p:ext uri="{BB962C8B-B14F-4D97-AF65-F5344CB8AC3E}">
        <p14:creationId xmlns:p14="http://schemas.microsoft.com/office/powerpoint/2010/main" val="2945613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telside SORT ">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tx1">
              <a:lumMod val="75000"/>
              <a:lumOff val="25000"/>
            </a:schemeClr>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75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2911999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tel og innhold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3E12C346-D760-4A1E-BFB7-50337A7E5069}" type="datetime1">
              <a:rPr lang="nb-NO" smtClean="0"/>
              <a:t>11.05.2021</a:t>
            </a:fld>
            <a:endParaRPr lang="nb-NO" dirty="0"/>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
        <p:nvSpPr>
          <p:cNvPr id="9" name="Plassholder for tekst 3"/>
          <p:cNvSpPr>
            <a:spLocks noGrp="1"/>
          </p:cNvSpPr>
          <p:nvPr>
            <p:ph type="body" sz="quarter" idx="15" hasCustomPrompt="1"/>
          </p:nvPr>
        </p:nvSpPr>
        <p:spPr>
          <a:xfrm>
            <a:off x="9855235" y="5698836"/>
            <a:ext cx="2150771" cy="478127"/>
          </a:xfrm>
        </p:spPr>
        <p:txBody>
          <a:bodyPr anchor="b" anchorCtr="0">
            <a:normAutofit/>
          </a:bodyPr>
          <a:lstStyle>
            <a:lvl1pPr marL="0" indent="0" algn="l">
              <a:buNone/>
              <a:defRPr sz="1000" baseline="0">
                <a:solidFill>
                  <a:schemeClr val="tx2">
                    <a:lumMod val="75000"/>
                  </a:schemeClr>
                </a:solidFill>
              </a:defRPr>
            </a:lvl1pPr>
          </a:lstStyle>
          <a:p>
            <a:pPr lvl="0"/>
            <a:r>
              <a:rPr lang="nb-NO" dirty="0"/>
              <a:t>Foto- / kildekreditering</a:t>
            </a:r>
          </a:p>
        </p:txBody>
      </p:sp>
    </p:spTree>
    <p:extLst>
      <p:ext uri="{BB962C8B-B14F-4D97-AF65-F5344CB8AC3E}">
        <p14:creationId xmlns:p14="http://schemas.microsoft.com/office/powerpoint/2010/main" val="3225139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 To innholdsdeler SOR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4" name="Plassholder for innhold 3"/>
          <p:cNvSpPr>
            <a:spLocks noGrp="1"/>
          </p:cNvSpPr>
          <p:nvPr>
            <p:ph sz="half" idx="2" hasCustomPrompt="1"/>
          </p:nvPr>
        </p:nvSpPr>
        <p:spPr>
          <a:xfrm>
            <a:off x="6172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fld id="{79C77A49-4FDB-445C-A486-8C42D3425919}" type="datetime1">
              <a:rPr lang="nb-NO" smtClean="0"/>
              <a:t>11.05.2021</a:t>
            </a:fld>
            <a:endParaRPr lang="nb-NO" dirty="0"/>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7" name="Plassholder for lysbildenummer 6"/>
          <p:cNvSpPr>
            <a:spLocks noGrp="1"/>
          </p:cNvSpPr>
          <p:nvPr>
            <p:ph type="sldNum" sz="quarter" idx="12"/>
          </p:nvPr>
        </p:nvSpPr>
        <p:spPr>
          <a:xfrm>
            <a:off x="11556000" y="6318000"/>
            <a:ext cx="450000" cy="360000"/>
          </a:xfrm>
          <a:prstGeom prst="rect">
            <a:avLst/>
          </a:prstGeom>
        </p:spPr>
        <p:txBody>
          <a:bodyPr/>
          <a:lstStyle>
            <a:lvl1pPr>
              <a:defRPr sz="900">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dirty="0"/>
          </a:p>
        </p:txBody>
      </p:sp>
      <p:sp>
        <p:nvSpPr>
          <p:cNvPr id="8" name="Plassholder for tekst 3"/>
          <p:cNvSpPr>
            <a:spLocks noGrp="1"/>
          </p:cNvSpPr>
          <p:nvPr>
            <p:ph type="body" sz="quarter" idx="15" hasCustomPrompt="1"/>
          </p:nvPr>
        </p:nvSpPr>
        <p:spPr>
          <a:xfrm>
            <a:off x="838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2" name="Bil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Tree>
    <p:extLst>
      <p:ext uri="{BB962C8B-B14F-4D97-AF65-F5344CB8AC3E}">
        <p14:creationId xmlns:p14="http://schemas.microsoft.com/office/powerpoint/2010/main" val="564581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re innholdsdeler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fld id="{7C5A3578-A871-45D4-84C2-77F3986D93D6}" type="datetime1">
              <a:rPr lang="nb-NO" smtClean="0"/>
              <a:t>11.05.2021</a:t>
            </a:fld>
            <a:endParaRPr lang="nb-NO" dirty="0"/>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endParaRPr lang="nb-NO" dirty="0"/>
          </a:p>
        </p:txBody>
      </p:sp>
      <p:sp>
        <p:nvSpPr>
          <p:cNvPr id="5" name="Plassholder for lysbildenummer 4"/>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CBF60C1B-21D4-425B-89C8-B0A7AB09A1E4}" type="slidenum">
              <a:rPr lang="nb-NO" smtClean="0"/>
              <a:pPr/>
              <a:t>‹#›</a:t>
            </a:fld>
            <a:endParaRPr lang="nb-NO" dirty="0"/>
          </a:p>
        </p:txBody>
      </p:sp>
      <p:sp>
        <p:nvSpPr>
          <p:cNvPr id="6" name="Plassholder for innhold 2"/>
          <p:cNvSpPr>
            <a:spLocks noGrp="1"/>
          </p:cNvSpPr>
          <p:nvPr>
            <p:ph sz="half" idx="1" hasCustomPrompt="1"/>
          </p:nvPr>
        </p:nvSpPr>
        <p:spPr>
          <a:xfrm>
            <a:off x="838200" y="1821516"/>
            <a:ext cx="3456000" cy="3968619"/>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3968619"/>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3968619"/>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798525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1" name="Plassholder for tekst 3"/>
          <p:cNvSpPr>
            <a:spLocks noGrp="1"/>
          </p:cNvSpPr>
          <p:nvPr>
            <p:ph type="body" sz="quarter" idx="16" hasCustomPrompt="1"/>
          </p:nvPr>
        </p:nvSpPr>
        <p:spPr>
          <a:xfrm>
            <a:off x="4405324"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2" name="Plassholder for tekst 3"/>
          <p:cNvSpPr>
            <a:spLocks noGrp="1"/>
          </p:cNvSpPr>
          <p:nvPr>
            <p:ph type="body" sz="quarter" idx="17" hasCustomPrompt="1"/>
          </p:nvPr>
        </p:nvSpPr>
        <p:spPr>
          <a:xfrm>
            <a:off x="83179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4" name="Bild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Tree>
    <p:extLst>
      <p:ext uri="{BB962C8B-B14F-4D97-AF65-F5344CB8AC3E}">
        <p14:creationId xmlns:p14="http://schemas.microsoft.com/office/powerpoint/2010/main" val="2719235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lde - heldekken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noChangeAspect="1"/>
          </p:cNvSpPr>
          <p:nvPr>
            <p:ph type="body" sz="quarter" idx="17" hasCustomPrompt="1"/>
          </p:nvPr>
        </p:nvSpPr>
        <p:spPr>
          <a:xfrm>
            <a:off x="360000" y="6282000"/>
            <a:ext cx="16308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8049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nhold og bilde SORT ">
    <p:bg>
      <p:bgRef idx="1002">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BACE82-3779-463C-9DCE-31D03973EE79}" type="datetime1">
              <a:rPr kumimoji="0" lang="nb-NO" sz="800" b="0" i="0" u="none" strike="noStrike" kern="1200" cap="none" spc="0" normalizeH="0" baseline="0" noProof="0" smtClean="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11.05.2021</a:t>
            </a:fld>
            <a:endParaRPr kumimoji="0" lang="nb-NO" sz="800" b="0" i="0" u="none" strike="noStrike" kern="1200" cap="none" spc="0" normalizeH="0" baseline="0" noProof="0" dirty="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Plassholder for lysbilde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E3B291-050D-4A82-B0A1-DB349FC61753}" type="slidenum">
              <a:rPr kumimoji="0" lang="nb-NO" sz="800" b="0" i="0" u="none" strike="noStrike" kern="1200" cap="none" spc="0" normalizeH="0" baseline="0" noProof="0" smtClean="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nb-NO" sz="800" b="0" i="0" u="none" strike="noStrike" kern="1200" cap="none" spc="0" normalizeH="0" baseline="0" noProof="0" dirty="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Plassholder for bilde 9"/>
          <p:cNvSpPr>
            <a:spLocks noGrp="1"/>
          </p:cNvSpPr>
          <p:nvPr>
            <p:ph type="pic" sz="quarter" idx="13" hasCustomPrompt="1"/>
          </p:nvPr>
        </p:nvSpPr>
        <p:spPr>
          <a:xfrm>
            <a:off x="7051200" y="0"/>
            <a:ext cx="5140800" cy="6858000"/>
          </a:xfrm>
          <a:prstGeom prst="rect">
            <a:avLst/>
          </a:prstGeom>
          <a:solidFill>
            <a:schemeClr val="tx2">
              <a:lumMod val="85000"/>
            </a:schemeClr>
          </a:solidFill>
        </p:spPr>
        <p:txBody>
          <a:bodyPr tIns="3708000" anchor="t" anchorCtr="1">
            <a:normAutofit/>
          </a:bodyPr>
          <a:lstStyle>
            <a:lvl1pPr marL="0" indent="0" algn="ctr">
              <a:buNone/>
              <a:defRPr sz="1400" baseline="0">
                <a:solidFill>
                  <a:schemeClr val="bg1">
                    <a:lumMod val="50000"/>
                    <a:lumOff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676" y="4140000"/>
            <a:ext cx="4060641" cy="450008"/>
          </a:xfrm>
        </p:spPr>
        <p:txBody>
          <a:bodyPr rIns="180000" anchor="ctr" anchorCtr="0">
            <a:normAutofit/>
          </a:bodyPr>
          <a:lstStyle>
            <a:lvl1pPr marL="0" indent="0" algn="l">
              <a:buNone/>
              <a:defRPr sz="1000" baseline="0">
                <a:solidFill>
                  <a:schemeClr val="tx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25713"/>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0" name="Bil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Tree>
    <p:extLst>
      <p:ext uri="{BB962C8B-B14F-4D97-AF65-F5344CB8AC3E}">
        <p14:creationId xmlns:p14="http://schemas.microsoft.com/office/powerpoint/2010/main" val="3609197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 bilder med tekst SORT ">
    <p:bg>
      <p:bgRef idx="1002">
        <a:schemeClr val="bg1"/>
      </p:bgRef>
    </p:bg>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dirty="0"/>
              <a:t>Klikk for å skrive tittel</a:t>
            </a:r>
          </a:p>
        </p:txBody>
      </p:sp>
      <p:sp>
        <p:nvSpPr>
          <p:cNvPr id="27" name="Plassholder for bunntekst 2"/>
          <p:cNvSpPr>
            <a:spLocks noGrp="1"/>
          </p:cNvSpPr>
          <p:nvPr>
            <p:ph type="ftr" sz="quarter" idx="18"/>
          </p:nvPr>
        </p:nvSpPr>
        <p:spPr>
          <a:xfrm>
            <a:off x="2808000" y="6318000"/>
            <a:ext cx="70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endParaRPr lang="nb-NO" dirty="0"/>
          </a:p>
        </p:txBody>
      </p:sp>
      <p:sp>
        <p:nvSpPr>
          <p:cNvPr id="28" name="Plassholder for dato 1"/>
          <p:cNvSpPr>
            <a:spLocks noGrp="1"/>
          </p:cNvSpPr>
          <p:nvPr>
            <p:ph type="dt" sz="half" idx="17"/>
          </p:nvPr>
        </p:nvSpPr>
        <p:spPr>
          <a:xfrm>
            <a:off x="9846342" y="6318000"/>
            <a:ext cx="16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fld id="{FB405D79-A447-4BB8-B7D6-02C84C337CBC}" type="datetime1">
              <a:rPr lang="nb-NO" smtClean="0"/>
              <a:t>11.05.2021</a:t>
            </a:fld>
            <a:endParaRPr lang="nb-NO" dirty="0"/>
          </a:p>
        </p:txBody>
      </p:sp>
      <p:sp>
        <p:nvSpPr>
          <p:cNvPr id="29" name="Plassholder for lysbildenummer 3"/>
          <p:cNvSpPr>
            <a:spLocks noGrp="1"/>
          </p:cNvSpPr>
          <p:nvPr>
            <p:ph type="sldNum" sz="quarter" idx="19"/>
          </p:nvPr>
        </p:nvSpPr>
        <p:spPr>
          <a:xfrm>
            <a:off x="11555518" y="6318000"/>
            <a:ext cx="45001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fld id="{29E3B291-050D-4A82-B0A1-DB349FC61753}" type="slidenum">
              <a:rPr lang="nb-NO" smtClean="0"/>
              <a:pPr>
                <a:defRPr/>
              </a:pPr>
              <a:t>‹#›</a:t>
            </a:fld>
            <a:endParaRPr lang="nb-NO" dirty="0"/>
          </a:p>
        </p:txBody>
      </p:sp>
      <p:sp>
        <p:nvSpPr>
          <p:cNvPr id="14" name="Plassholder for tekst 2"/>
          <p:cNvSpPr>
            <a:spLocks noGrp="1"/>
          </p:cNvSpPr>
          <p:nvPr>
            <p:ph type="body" idx="1" hasCustomPrompt="1"/>
          </p:nvPr>
        </p:nvSpPr>
        <p:spPr>
          <a:xfrm>
            <a:off x="839969"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7" name="Plassholder for tekst 10"/>
          <p:cNvSpPr>
            <a:spLocks noGrp="1"/>
          </p:cNvSpPr>
          <p:nvPr>
            <p:ph type="body" sz="quarter" idx="13"/>
          </p:nvPr>
        </p:nvSpPr>
        <p:spPr>
          <a:xfrm>
            <a:off x="839970" y="4528704"/>
            <a:ext cx="5399999"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8" name="Plassholder for tekst 4"/>
          <p:cNvSpPr>
            <a:spLocks noGrp="1"/>
          </p:cNvSpPr>
          <p:nvPr>
            <p:ph type="body" sz="quarter" idx="3" hasCustomPrompt="1"/>
          </p:nvPr>
        </p:nvSpPr>
        <p:spPr>
          <a:xfrm>
            <a:off x="6410472"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0" name="Plassholder for tekst 10"/>
          <p:cNvSpPr>
            <a:spLocks noGrp="1"/>
          </p:cNvSpPr>
          <p:nvPr>
            <p:ph type="body" sz="quarter" idx="14"/>
          </p:nvPr>
        </p:nvSpPr>
        <p:spPr>
          <a:xfrm>
            <a:off x="6410472" y="4528704"/>
            <a:ext cx="5400000"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1" name="Plassholder for bilde 2"/>
          <p:cNvSpPr>
            <a:spLocks noGrp="1"/>
          </p:cNvSpPr>
          <p:nvPr>
            <p:ph type="pic" sz="quarter" idx="20" hasCustomPrompt="1"/>
          </p:nvPr>
        </p:nvSpPr>
        <p:spPr>
          <a:xfrm>
            <a:off x="839969"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2" name="Plassholder for bilde 2"/>
          <p:cNvSpPr>
            <a:spLocks noGrp="1"/>
          </p:cNvSpPr>
          <p:nvPr>
            <p:ph type="pic" sz="quarter" idx="21" hasCustomPrompt="1"/>
          </p:nvPr>
        </p:nvSpPr>
        <p:spPr>
          <a:xfrm>
            <a:off x="6410472"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3" name="Plassholder for tekst 3"/>
          <p:cNvSpPr>
            <a:spLocks noGrp="1"/>
          </p:cNvSpPr>
          <p:nvPr>
            <p:ph type="body" sz="quarter" idx="15" hasCustomPrompt="1"/>
          </p:nvPr>
        </p:nvSpPr>
        <p:spPr>
          <a:xfrm>
            <a:off x="2244971"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30" name="Plassholder for tekst 3"/>
          <p:cNvSpPr>
            <a:spLocks noGrp="1"/>
          </p:cNvSpPr>
          <p:nvPr>
            <p:ph type="body" sz="quarter" idx="22" hasCustomPrompt="1"/>
          </p:nvPr>
        </p:nvSpPr>
        <p:spPr>
          <a:xfrm>
            <a:off x="7814832"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6" name="Bild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Tree>
    <p:extLst>
      <p:ext uri="{BB962C8B-B14F-4D97-AF65-F5344CB8AC3E}">
        <p14:creationId xmlns:p14="http://schemas.microsoft.com/office/powerpoint/2010/main" val="3986477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latin typeface="Arial" panose="020B0604020202020204" pitchFamily="34" charset="0"/>
                <a:cs typeface="Arial" panose="020B0604020202020204" pitchFamily="34" charset="0"/>
              </a:defRPr>
            </a:lvl1pPr>
          </a:lstStyle>
          <a:p>
            <a:fld id="{E55F4B5E-A59C-42C8-851D-E3432A594A14}" type="datetime1">
              <a:rPr lang="nb-NO" smtClean="0"/>
              <a:t>11.05.2021</a:t>
            </a:fld>
            <a:endParaRPr lang="nb-NO" dirty="0"/>
          </a:p>
        </p:txBody>
      </p:sp>
      <p:sp>
        <p:nvSpPr>
          <p:cNvPr id="6" name="Plassholder for lysbildenummer 5"/>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1">
                    <a:lumMod val="50000"/>
                    <a:lumOff val="50000"/>
                  </a:schemeClr>
                </a:solidFill>
              </a:defRPr>
            </a:lvl1pPr>
          </a:lstStyle>
          <a:p>
            <a:endParaRPr lang="nb-NO" dirty="0"/>
          </a:p>
        </p:txBody>
      </p:sp>
      <p:sp>
        <p:nvSpPr>
          <p:cNvPr id="7" name="Plassholder for tekst 3"/>
          <p:cNvSpPr>
            <a:spLocks noGrp="1"/>
          </p:cNvSpPr>
          <p:nvPr>
            <p:ph type="body" sz="quarter" idx="15" hasCustomPrompt="1"/>
          </p:nvPr>
        </p:nvSpPr>
        <p:spPr>
          <a:xfrm>
            <a:off x="9846000" y="5698836"/>
            <a:ext cx="2150771" cy="478127"/>
          </a:xfrm>
        </p:spPr>
        <p:txBody>
          <a:bodyPr anchor="b" anchorCtr="0">
            <a:normAutofit/>
          </a:bodyPr>
          <a:lstStyle>
            <a:lvl1pPr marL="0" indent="0" algn="l">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13734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 bilder med tekst SORT ">
    <p:bg>
      <p:bgRef idx="1002">
        <a:schemeClr val="bg1"/>
      </p:bgRef>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fld id="{B99E486D-B14C-4A98-BA54-B6FF5027589E}" type="datetime1">
              <a:rPr lang="nb-NO" smtClean="0"/>
              <a:t>11.05.2021</a:t>
            </a:fld>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CBF60C1B-21D4-425B-89C8-B0A7AB09A1E4}" type="slidenum">
              <a:rPr lang="nb-NO" smtClean="0"/>
              <a:pPr/>
              <a:t>‹#›</a:t>
            </a:fld>
            <a:endParaRPr lang="nb-NO" dirty="0"/>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endParaRPr lang="nb-NO" dirty="0"/>
          </a:p>
        </p:txBody>
      </p:sp>
      <p:sp>
        <p:nvSpPr>
          <p:cNvPr id="17" name="Plassholder for bilde 15"/>
          <p:cNvSpPr>
            <a:spLocks noGrp="1" noChangeAspect="1"/>
          </p:cNvSpPr>
          <p:nvPr>
            <p:ph type="pic" sz="quarter" idx="21"/>
          </p:nvPr>
        </p:nvSpPr>
        <p:spPr>
          <a:xfrm>
            <a:off x="4956803"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lumMod val="65000"/>
                    <a:lumOff val="35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a:t>Klikk på ikonet for å legge til et bilde</a:t>
            </a:r>
            <a:endParaRPr lang="nb-NO" dirty="0"/>
          </a:p>
        </p:txBody>
      </p:sp>
      <p:sp>
        <p:nvSpPr>
          <p:cNvPr id="18" name="Plassholder for bilde 15"/>
          <p:cNvSpPr>
            <a:spLocks noGrp="1" noChangeAspect="1"/>
          </p:cNvSpPr>
          <p:nvPr>
            <p:ph type="pic" sz="quarter" idx="22"/>
          </p:nvPr>
        </p:nvSpPr>
        <p:spPr>
          <a:xfrm>
            <a:off x="8580306"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endParaRPr lang="nb-NO" dirty="0"/>
          </a:p>
        </p:txBody>
      </p:sp>
      <p:pic>
        <p:nvPicPr>
          <p:cNvPr id="20" name="Bild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Tree>
    <p:extLst>
      <p:ext uri="{BB962C8B-B14F-4D97-AF65-F5344CB8AC3E}">
        <p14:creationId xmlns:p14="http://schemas.microsoft.com/office/powerpoint/2010/main" val="3493211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tat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mn-lt"/>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defRPr>
            </a:lvl1pPr>
          </a:lstStyle>
          <a:p>
            <a:fld id="{B30AEDEE-7282-4400-A87F-30F1810FBFCC}" type="datetime1">
              <a:rPr lang="nb-NO" smtClean="0"/>
              <a:t>11.05.2021</a:t>
            </a:fld>
            <a:endParaRPr lang="nb-NO" dirty="0"/>
          </a:p>
        </p:txBody>
      </p:sp>
      <p:sp>
        <p:nvSpPr>
          <p:cNvPr id="5" name="Plassholder for bunntekst 4"/>
          <p:cNvSpPr>
            <a:spLocks noGrp="1"/>
          </p:cNvSpPr>
          <p:nvPr>
            <p:ph type="ftr" sz="quarter" idx="11"/>
          </p:nvPr>
        </p:nvSpPr>
        <p:spPr>
          <a:xfrm>
            <a:off x="2808000" y="6318000"/>
            <a:ext cx="7020000" cy="360000"/>
          </a:xfrm>
          <a:prstGeom prst="rect">
            <a:avLst/>
          </a:prstGeom>
        </p:spPr>
        <p:txBody>
          <a:bodyPr/>
          <a:lstStyle>
            <a:lvl1pPr>
              <a:defRPr>
                <a:solidFill>
                  <a:schemeClr val="tx2">
                    <a:lumMod val="75000"/>
                  </a:schemeClr>
                </a:solidFill>
              </a:defRPr>
            </a:lvl1pPr>
          </a:lstStyle>
          <a:p>
            <a:endParaRPr lang="nb-NO" dirty="0"/>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defRPr>
            </a:lvl1pPr>
          </a:lstStyle>
          <a:p>
            <a:fld id="{CBF60C1B-21D4-425B-89C8-B0A7AB09A1E4}" type="slidenum">
              <a:rPr lang="nb-NO" smtClean="0"/>
              <a:pPr/>
              <a:t>‹#›</a:t>
            </a:fld>
            <a:endParaRPr lang="nb-NO" dirty="0"/>
          </a:p>
        </p:txBody>
      </p:sp>
      <p:sp>
        <p:nvSpPr>
          <p:cNvPr id="8"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pic>
        <p:nvPicPr>
          <p:cNvPr id="10" name="Bil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Tree>
    <p:extLst>
      <p:ext uri="{BB962C8B-B14F-4D97-AF65-F5344CB8AC3E}">
        <p14:creationId xmlns:p14="http://schemas.microsoft.com/office/powerpoint/2010/main" val="2439873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ltittel med bilde SORT ">
    <p:spTree>
      <p:nvGrpSpPr>
        <p:cNvPr id="1" name=""/>
        <p:cNvGrpSpPr/>
        <p:nvPr/>
      </p:nvGrpSpPr>
      <p:grpSpPr>
        <a:xfrm>
          <a:off x="0" y="0"/>
          <a:ext cx="0" cy="0"/>
          <a:chOff x="0" y="0"/>
          <a:chExt cx="0" cy="0"/>
        </a:xfrm>
      </p:grpSpPr>
      <p:sp>
        <p:nvSpPr>
          <p:cNvPr id="8"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noChangeAspect="1"/>
          </p:cNvSpPr>
          <p:nvPr>
            <p:ph type="body" sz="quarter" idx="17" hasCustomPrompt="1"/>
          </p:nvPr>
        </p:nvSpPr>
        <p:spPr>
          <a:xfrm>
            <a:off x="360000" y="6282000"/>
            <a:ext cx="16308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30367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m side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2808000" y="6317146"/>
            <a:ext cx="7020000" cy="360000"/>
          </a:xfrm>
        </p:spPr>
        <p:txBody>
          <a:bodyPr/>
          <a:lstStyle>
            <a:lvl1pPr>
              <a:defRPr>
                <a:solidFill>
                  <a:schemeClr val="tx2">
                    <a:lumMod val="75000"/>
                  </a:schemeClr>
                </a:solidFill>
              </a:defRPr>
            </a:lvl1pPr>
          </a:lstStyle>
          <a:p>
            <a:endParaRPr lang="nb-NO" dirty="0"/>
          </a:p>
        </p:txBody>
      </p:sp>
      <p:sp>
        <p:nvSpPr>
          <p:cNvPr id="4" name="Plassholder for dato 3"/>
          <p:cNvSpPr>
            <a:spLocks noGrp="1"/>
          </p:cNvSpPr>
          <p:nvPr>
            <p:ph type="dt" sz="half" idx="11"/>
          </p:nvPr>
        </p:nvSpPr>
        <p:spPr/>
        <p:txBody>
          <a:bodyPr/>
          <a:lstStyle>
            <a:lvl1pPr>
              <a:defRPr>
                <a:solidFill>
                  <a:schemeClr val="tx2">
                    <a:lumMod val="75000"/>
                  </a:schemeClr>
                </a:solidFill>
              </a:defRPr>
            </a:lvl1pPr>
          </a:lstStyle>
          <a:p>
            <a:fld id="{F4ECFE1A-4426-4AE8-A04B-DE25CA130F41}" type="datetime1">
              <a:rPr lang="nb-NO" smtClean="0"/>
              <a:t>11.05.2021</a:t>
            </a:fld>
            <a:endParaRPr lang="nb-NO" dirty="0"/>
          </a:p>
        </p:txBody>
      </p:sp>
      <p:sp>
        <p:nvSpPr>
          <p:cNvPr id="5" name="Plassholder for lysbildenummer 4"/>
          <p:cNvSpPr>
            <a:spLocks noGrp="1"/>
          </p:cNvSpPr>
          <p:nvPr>
            <p:ph type="sldNum" sz="quarter" idx="12"/>
          </p:nvPr>
        </p:nvSpPr>
        <p:spPr/>
        <p:txBody>
          <a:bodyPr/>
          <a:lstStyle>
            <a:lvl1pPr>
              <a:defRPr>
                <a:solidFill>
                  <a:schemeClr val="tx2">
                    <a:lumMod val="75000"/>
                  </a:schemeClr>
                </a:solidFill>
              </a:defRPr>
            </a:lvl1pPr>
          </a:lstStyle>
          <a:p>
            <a:fld id="{29E3B291-050D-4A82-B0A1-DB349FC61753}" type="slidenum">
              <a:rPr lang="nb-NO" smtClean="0"/>
              <a:pPr/>
              <a:t>‹#›</a:t>
            </a:fld>
            <a:endParaRPr lang="nb-NO" dirty="0"/>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1999"/>
            <a:ext cx="1630800" cy="432000"/>
          </a:xfrm>
          <a:prstGeom prst="rect">
            <a:avLst/>
          </a:prstGeom>
          <a:noFill/>
        </p:spPr>
      </p:pic>
    </p:spTree>
    <p:extLst>
      <p:ext uri="{BB962C8B-B14F-4D97-AF65-F5344CB8AC3E}">
        <p14:creationId xmlns:p14="http://schemas.microsoft.com/office/powerpoint/2010/main" val="708070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vslutningsside SORT ">
    <p:bg>
      <p:bgPr>
        <a:solidFill>
          <a:srgbClr val="3E3E3E"/>
        </a:solid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247" y="3055722"/>
            <a:ext cx="3152057" cy="835200"/>
          </a:xfrm>
          <a:prstGeom prst="rect">
            <a:avLst/>
          </a:prstGeom>
          <a:noFill/>
        </p:spPr>
      </p:pic>
    </p:spTree>
    <p:extLst>
      <p:ext uri="{BB962C8B-B14F-4D97-AF65-F5344CB8AC3E}">
        <p14:creationId xmlns:p14="http://schemas.microsoft.com/office/powerpoint/2010/main" val="268001512"/>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nholdsdeler HVIT  ">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172200" y="1825625"/>
            <a:ext cx="5181600"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p>
            <a:fld id="{8186DB40-94F0-4619-B660-B709719E8142}" type="datetime1">
              <a:rPr lang="nb-NO" smtClean="0"/>
              <a:t>11.05.2021</a:t>
            </a:fld>
            <a:endParaRPr lang="nb-NO" dirty="0"/>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p>
            <a:endParaRPr lang="nb-NO" dirty="0"/>
          </a:p>
        </p:txBody>
      </p:sp>
      <p:sp>
        <p:nvSpPr>
          <p:cNvPr id="7" name="Plassholder for lysbildenummer 6"/>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a:p>
        </p:txBody>
      </p:sp>
      <p:sp>
        <p:nvSpPr>
          <p:cNvPr id="8" name="Plassholder for tekst 3"/>
          <p:cNvSpPr>
            <a:spLocks noGrp="1"/>
          </p:cNvSpPr>
          <p:nvPr>
            <p:ph type="body" sz="quarter" idx="15" hasCustomPrompt="1"/>
          </p:nvPr>
        </p:nvSpPr>
        <p:spPr>
          <a:xfrm>
            <a:off x="838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/kildekreditering</a:t>
            </a:r>
          </a:p>
        </p:txBody>
      </p:sp>
    </p:spTree>
    <p:extLst>
      <p:ext uri="{BB962C8B-B14F-4D97-AF65-F5344CB8AC3E}">
        <p14:creationId xmlns:p14="http://schemas.microsoft.com/office/powerpoint/2010/main" val="38436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e innholdsdeler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p>
            <a:fld id="{E803274E-BAE2-4F96-96AF-8CFFCA5919DD}" type="datetime1">
              <a:rPr lang="nb-NO" smtClean="0"/>
              <a:t>11.05.2021</a:t>
            </a:fld>
            <a:endParaRPr lang="nb-NO" dirty="0"/>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p>
            <a:endParaRPr lang="nb-NO" dirty="0"/>
          </a:p>
        </p:txBody>
      </p:sp>
      <p:sp>
        <p:nvSpPr>
          <p:cNvPr id="5" name="Plassholder for lysbildenummer 4"/>
          <p:cNvSpPr>
            <a:spLocks noGrp="1"/>
          </p:cNvSpPr>
          <p:nvPr>
            <p:ph type="sldNum" sz="quarter" idx="12"/>
          </p:nvPr>
        </p:nvSpPr>
        <p:spPr>
          <a:xfrm>
            <a:off x="11555999" y="6317999"/>
            <a:ext cx="450000" cy="360000"/>
          </a:xfrm>
          <a:prstGeom prst="rect">
            <a:avLst/>
          </a:prstGeom>
        </p:spPr>
        <p:txBody>
          <a:bodyPr/>
          <a:lstStyle/>
          <a:p>
            <a:fld id="{CBF60C1B-21D4-425B-89C8-B0A7AB09A1E4}" type="slidenum">
              <a:rPr lang="nb-NO" smtClean="0"/>
              <a:pPr/>
              <a:t>‹#›</a:t>
            </a:fld>
            <a:endParaRPr lang="nb-NO" dirty="0"/>
          </a:p>
        </p:txBody>
      </p:sp>
      <p:sp>
        <p:nvSpPr>
          <p:cNvPr id="6" name="Plassholder for innhold 2"/>
          <p:cNvSpPr>
            <a:spLocks noGrp="1"/>
          </p:cNvSpPr>
          <p:nvPr>
            <p:ph sz="half" idx="1" hasCustomPrompt="1"/>
          </p:nvPr>
        </p:nvSpPr>
        <p:spPr>
          <a:xfrm>
            <a:off x="838200" y="1821516"/>
            <a:ext cx="3456000" cy="4110841"/>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4110841"/>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4110841"/>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83820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0" name="Plassholder for tekst 3"/>
          <p:cNvSpPr>
            <a:spLocks noGrp="1"/>
          </p:cNvSpPr>
          <p:nvPr>
            <p:ph type="body" sz="quarter" idx="16" hasCustomPrompt="1"/>
          </p:nvPr>
        </p:nvSpPr>
        <p:spPr>
          <a:xfrm>
            <a:off x="4405324"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1" name="Plassholder for tekst 3"/>
          <p:cNvSpPr>
            <a:spLocks noGrp="1"/>
          </p:cNvSpPr>
          <p:nvPr>
            <p:ph type="body" sz="quarter" idx="17" hasCustomPrompt="1"/>
          </p:nvPr>
        </p:nvSpPr>
        <p:spPr>
          <a:xfrm>
            <a:off x="799092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21669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ilde - heldekken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noChangeAspect="1"/>
          </p:cNvSpPr>
          <p:nvPr>
            <p:ph type="body" sz="quarter" idx="17" hasCustomPrompt="1"/>
          </p:nvPr>
        </p:nvSpPr>
        <p:spPr>
          <a:xfrm>
            <a:off x="360000" y="6282000"/>
            <a:ext cx="1630800" cy="432000"/>
          </a:xfrm>
          <a:blipFill dpi="0" rotWithShape="1">
            <a:blip r:embed="rId2"/>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22974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nhold og bilde HVIT ">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fld id="{98F0E035-28AC-4B7B-8A3C-33031B1D159B}" type="datetime1">
              <a:rPr lang="nb-NO" smtClean="0"/>
              <a:t>11.05.2021</a:t>
            </a:fld>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13" name="Plassholder for bilde 9"/>
          <p:cNvSpPr>
            <a:spLocks noGrp="1"/>
          </p:cNvSpPr>
          <p:nvPr>
            <p:ph type="pic" sz="quarter" idx="13" hasCustomPrompt="1"/>
          </p:nvPr>
        </p:nvSpPr>
        <p:spPr>
          <a:xfrm>
            <a:off x="7051200" y="1"/>
            <a:ext cx="5140800" cy="6858000"/>
          </a:xfrm>
          <a:prstGeom prst="rect">
            <a:avLst/>
          </a:prstGeom>
          <a:solidFill>
            <a:schemeClr val="bg2">
              <a:lumMod val="8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000" y="4140000"/>
            <a:ext cx="4060641" cy="450008"/>
          </a:xfrm>
        </p:spPr>
        <p:txBody>
          <a:bodyPr rIns="180000" anchor="ctr" anchorCtr="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1111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38311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 2 bilder med tekst HVIT">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dirty="0"/>
              <a:t>Klikk for å skrive tittel</a:t>
            </a:r>
          </a:p>
        </p:txBody>
      </p:sp>
      <p:sp>
        <p:nvSpPr>
          <p:cNvPr id="19" name="Plassholder for tekst 2"/>
          <p:cNvSpPr>
            <a:spLocks noGrp="1"/>
          </p:cNvSpPr>
          <p:nvPr>
            <p:ph type="body" idx="1" hasCustomPrompt="1"/>
          </p:nvPr>
        </p:nvSpPr>
        <p:spPr>
          <a:xfrm>
            <a:off x="839969" y="3976254"/>
            <a:ext cx="5400000" cy="546879"/>
          </a:xfrm>
          <a:solidFill>
            <a:schemeClr val="bg2"/>
          </a:solidFill>
          <a:ln>
            <a:solidFill>
              <a:schemeClr val="bg2"/>
            </a:solidFill>
          </a:ln>
        </p:spPr>
        <p:txBody>
          <a:bodyPr anchor="ct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4" name="Plassholder for tekst 10"/>
          <p:cNvSpPr>
            <a:spLocks noGrp="1"/>
          </p:cNvSpPr>
          <p:nvPr>
            <p:ph type="body" sz="quarter" idx="13"/>
          </p:nvPr>
        </p:nvSpPr>
        <p:spPr>
          <a:xfrm>
            <a:off x="839970" y="4528704"/>
            <a:ext cx="5399999" cy="1505340"/>
          </a:xfrm>
          <a:solidFill>
            <a:schemeClr val="bg2"/>
          </a:solidFill>
          <a:ln>
            <a:solidFill>
              <a:schemeClr val="bg2"/>
            </a:solidFill>
          </a:ln>
        </p:spPr>
        <p:txBody>
          <a:bodyPr>
            <a:norm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5" name="Plassholder for tekst 4"/>
          <p:cNvSpPr>
            <a:spLocks noGrp="1"/>
          </p:cNvSpPr>
          <p:nvPr>
            <p:ph type="body" sz="quarter" idx="3" hasCustomPrompt="1"/>
          </p:nvPr>
        </p:nvSpPr>
        <p:spPr>
          <a:xfrm>
            <a:off x="6410472" y="3976254"/>
            <a:ext cx="5400000" cy="546879"/>
          </a:xfrm>
          <a:solidFill>
            <a:schemeClr val="bg2"/>
          </a:solidFill>
          <a:ln>
            <a:solidFill>
              <a:schemeClr val="bg2"/>
            </a:solidFill>
          </a:ln>
        </p:spPr>
        <p:txBody>
          <a:bodyPr anchor="ctr"/>
          <a:lstStyle>
            <a:lvl1pPr marL="0" indent="0" algn="ctr">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6" name="Plassholder for tekst 10"/>
          <p:cNvSpPr>
            <a:spLocks noGrp="1"/>
          </p:cNvSpPr>
          <p:nvPr>
            <p:ph type="body" sz="quarter" idx="14"/>
          </p:nvPr>
        </p:nvSpPr>
        <p:spPr>
          <a:xfrm>
            <a:off x="6410472" y="4528704"/>
            <a:ext cx="5400000" cy="1505340"/>
          </a:xfrm>
          <a:solidFill>
            <a:schemeClr val="bg2"/>
          </a:solidFill>
          <a:ln>
            <a:solidFill>
              <a:schemeClr val="bg2"/>
            </a:solidFill>
          </a:ln>
        </p:spPr>
        <p:txBody>
          <a:bodyPr>
            <a:norm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7" name="Plassholder for bunntekst 2"/>
          <p:cNvSpPr>
            <a:spLocks noGrp="1"/>
          </p:cNvSpPr>
          <p:nvPr>
            <p:ph type="ftr" sz="quarter" idx="18"/>
          </p:nvPr>
        </p:nvSpPr>
        <p:spPr>
          <a:xfrm>
            <a:off x="2808000" y="6318000"/>
            <a:ext cx="7020000" cy="360000"/>
          </a:xfrm>
        </p:spPr>
        <p:txBody>
          <a:bodyPr/>
          <a:lstStyle>
            <a:lvl1pPr>
              <a:defRPr>
                <a:solidFill>
                  <a:schemeClr val="tx1">
                    <a:lumMod val="50000"/>
                    <a:lumOff val="50000"/>
                  </a:schemeClr>
                </a:solidFill>
              </a:defRPr>
            </a:lvl1pPr>
          </a:lstStyle>
          <a:p>
            <a:endParaRPr lang="nb-NO" dirty="0"/>
          </a:p>
        </p:txBody>
      </p:sp>
      <p:sp>
        <p:nvSpPr>
          <p:cNvPr id="28" name="Plassholder for dato 1"/>
          <p:cNvSpPr>
            <a:spLocks noGrp="1"/>
          </p:cNvSpPr>
          <p:nvPr>
            <p:ph type="dt" sz="half" idx="17"/>
          </p:nvPr>
        </p:nvSpPr>
        <p:spPr>
          <a:xfrm>
            <a:off x="9846000" y="6318000"/>
            <a:ext cx="1620000" cy="360000"/>
          </a:xfrm>
        </p:spPr>
        <p:txBody>
          <a:bodyPr/>
          <a:lstStyle/>
          <a:p>
            <a:fld id="{90718BFE-70AF-4080-9817-C8041739D6E9}" type="datetime1">
              <a:rPr lang="nb-NO" smtClean="0"/>
              <a:t>11.05.2021</a:t>
            </a:fld>
            <a:endParaRPr lang="nb-NO" dirty="0"/>
          </a:p>
        </p:txBody>
      </p:sp>
      <p:sp>
        <p:nvSpPr>
          <p:cNvPr id="29" name="Plassholder for lysbildenummer 3"/>
          <p:cNvSpPr>
            <a:spLocks noGrp="1"/>
          </p:cNvSpPr>
          <p:nvPr>
            <p:ph type="sldNum" sz="quarter" idx="19"/>
          </p:nvPr>
        </p:nvSpPr>
        <p:spPr>
          <a:xfrm>
            <a:off x="11555518" y="6318000"/>
            <a:ext cx="450010" cy="360000"/>
          </a:xfrm>
        </p:spPr>
        <p:txBody>
          <a:bodyPr/>
          <a:lstStyle/>
          <a:p>
            <a:fld id="{29E3B291-050D-4A82-B0A1-DB349FC61753}" type="slidenum">
              <a:rPr lang="nb-NO" smtClean="0"/>
              <a:pPr/>
              <a:t>‹#›</a:t>
            </a:fld>
            <a:endParaRPr lang="nb-NO" dirty="0"/>
          </a:p>
        </p:txBody>
      </p:sp>
      <p:sp>
        <p:nvSpPr>
          <p:cNvPr id="3" name="Plassholder for bilde 2"/>
          <p:cNvSpPr>
            <a:spLocks noGrp="1"/>
          </p:cNvSpPr>
          <p:nvPr>
            <p:ph type="pic" sz="quarter" idx="20" hasCustomPrompt="1"/>
          </p:nvPr>
        </p:nvSpPr>
        <p:spPr>
          <a:xfrm>
            <a:off x="839969"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6" name="Plassholder for bilde 2"/>
          <p:cNvSpPr>
            <a:spLocks noGrp="1"/>
          </p:cNvSpPr>
          <p:nvPr>
            <p:ph type="pic" sz="quarter" idx="21" hasCustomPrompt="1"/>
          </p:nvPr>
        </p:nvSpPr>
        <p:spPr>
          <a:xfrm>
            <a:off x="6410472"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2" name="Plassholder for tekst 3"/>
          <p:cNvSpPr>
            <a:spLocks noGrp="1"/>
          </p:cNvSpPr>
          <p:nvPr>
            <p:ph type="body" sz="quarter" idx="15" hasCustomPrompt="1"/>
          </p:nvPr>
        </p:nvSpPr>
        <p:spPr>
          <a:xfrm>
            <a:off x="2229731"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13" name="Plassholder for tekst 3"/>
          <p:cNvSpPr>
            <a:spLocks noGrp="1"/>
          </p:cNvSpPr>
          <p:nvPr>
            <p:ph type="body" sz="quarter" idx="22" hasCustomPrompt="1"/>
          </p:nvPr>
        </p:nvSpPr>
        <p:spPr>
          <a:xfrm>
            <a:off x="7791972"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1522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bilder med tekst HVIT ">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p>
            <a:fld id="{9381C6E4-5E4F-4A01-954E-E8173791BD2A}" type="datetime1">
              <a:rPr lang="nb-NO" smtClean="0"/>
              <a:t>11.05.2021</a:t>
            </a:fld>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p>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p>
            <a:fld id="{CBF60C1B-21D4-425B-89C8-B0A7AB09A1E4}" type="slidenum">
              <a:rPr lang="nb-NO" smtClean="0"/>
              <a:t>‹#›</a:t>
            </a:fld>
            <a:endParaRPr lang="nb-NO"/>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17" name="Plassholder for bilde 15"/>
          <p:cNvSpPr>
            <a:spLocks noGrp="1" noChangeAspect="1"/>
          </p:cNvSpPr>
          <p:nvPr>
            <p:ph type="pic" sz="quarter" idx="21"/>
          </p:nvPr>
        </p:nvSpPr>
        <p:spPr>
          <a:xfrm>
            <a:off x="4956803"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18" name="Plassholder for bilde 15"/>
          <p:cNvSpPr>
            <a:spLocks noGrp="1" noChangeAspect="1"/>
          </p:cNvSpPr>
          <p:nvPr>
            <p:ph type="pic" sz="quarter" idx="22"/>
          </p:nvPr>
        </p:nvSpPr>
        <p:spPr>
          <a:xfrm>
            <a:off x="8580306"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29823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 Sitat HVIT">
    <p:spTree>
      <p:nvGrpSpPr>
        <p:cNvPr id="1" name=""/>
        <p:cNvGrpSpPr/>
        <p:nvPr/>
      </p:nvGrpSpPr>
      <p:grpSpPr>
        <a:xfrm>
          <a:off x="0" y="0"/>
          <a:ext cx="0" cy="0"/>
          <a:chOff x="0" y="0"/>
          <a:chExt cx="0" cy="0"/>
        </a:xfrm>
      </p:grpSpPr>
      <p:sp>
        <p:nvSpPr>
          <p:cNvPr id="3" name="Plassholder for bunntekst 2"/>
          <p:cNvSpPr>
            <a:spLocks noGrp="1"/>
          </p:cNvSpPr>
          <p:nvPr>
            <p:ph type="ftr" sz="quarter" idx="10"/>
          </p:nvPr>
        </p:nvSpPr>
        <p:spPr>
          <a:xfrm>
            <a:off x="2808000" y="6317146"/>
            <a:ext cx="7020000" cy="360000"/>
          </a:xfrm>
        </p:spPr>
        <p:txBody>
          <a:bodyPr/>
          <a:lstStyle/>
          <a:p>
            <a:endParaRPr lang="nb-NO" dirty="0"/>
          </a:p>
        </p:txBody>
      </p:sp>
      <p:sp>
        <p:nvSpPr>
          <p:cNvPr id="4" name="Plassholder for dato 3"/>
          <p:cNvSpPr>
            <a:spLocks noGrp="1"/>
          </p:cNvSpPr>
          <p:nvPr>
            <p:ph type="dt" sz="half" idx="11"/>
          </p:nvPr>
        </p:nvSpPr>
        <p:spPr/>
        <p:txBody>
          <a:bodyPr/>
          <a:lstStyle/>
          <a:p>
            <a:fld id="{B2F221BF-18A7-4639-8D20-64A2C3CB393D}" type="datetime1">
              <a:rPr lang="nb-NO" smtClean="0"/>
              <a:t>11.05.2021</a:t>
            </a:fld>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6"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mn-lt"/>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7"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31993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000000" cy="1325563"/>
          </a:xfrm>
          <a:prstGeom prst="rect">
            <a:avLst/>
          </a:prstGeom>
        </p:spPr>
        <p:txBody>
          <a:bodyPr vert="horz" lIns="91440" tIns="45720" rIns="91440" bIns="45720" rtlCol="0" anchor="ctr">
            <a:normAutofit/>
          </a:bodyPr>
          <a:lstStyle/>
          <a:p>
            <a:r>
              <a:rPr lang="nb-NO" dirty="0"/>
              <a:t>Klikk for å skrive tittel</a:t>
            </a:r>
          </a:p>
        </p:txBody>
      </p:sp>
      <p:sp>
        <p:nvSpPr>
          <p:cNvPr id="3" name="Plassholder for tekst 2"/>
          <p:cNvSpPr>
            <a:spLocks noGrp="1"/>
          </p:cNvSpPr>
          <p:nvPr>
            <p:ph type="body" idx="1"/>
          </p:nvPr>
        </p:nvSpPr>
        <p:spPr>
          <a:xfrm>
            <a:off x="838200" y="1825625"/>
            <a:ext cx="90000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bunntekst 4"/>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5" name="Plassholder for dato 3"/>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53CFB94-836B-4823-BE92-6F72C1180587}" type="datetime1">
              <a:rPr lang="nb-NO" smtClean="0"/>
              <a:t>11.05.2021</a:t>
            </a:fld>
            <a:endParaRPr lang="nb-NO" dirty="0"/>
          </a:p>
        </p:txBody>
      </p:sp>
      <p:sp>
        <p:nvSpPr>
          <p:cNvPr id="16" name="Plassholder for lysbildenummer 5"/>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dirty="0"/>
          </a:p>
        </p:txBody>
      </p:sp>
      <p:pic>
        <p:nvPicPr>
          <p:cNvPr id="4" name="Bilde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0000" y="6282000"/>
            <a:ext cx="1630373" cy="432000"/>
          </a:xfrm>
          <a:prstGeom prst="rect">
            <a:avLst/>
          </a:prstGeom>
        </p:spPr>
      </p:pic>
    </p:spTree>
    <p:extLst>
      <p:ext uri="{BB962C8B-B14F-4D97-AF65-F5344CB8AC3E}">
        <p14:creationId xmlns:p14="http://schemas.microsoft.com/office/powerpoint/2010/main" val="3501971610"/>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52" r:id="rId3"/>
    <p:sldLayoutId id="2147483662" r:id="rId4"/>
    <p:sldLayoutId id="2147483673" r:id="rId5"/>
    <p:sldLayoutId id="2147483671" r:id="rId6"/>
    <p:sldLayoutId id="2147483669" r:id="rId7"/>
    <p:sldLayoutId id="2147483666" r:id="rId8"/>
    <p:sldLayoutId id="2147483693" r:id="rId9"/>
    <p:sldLayoutId id="2147483659" r:id="rId10"/>
    <p:sldLayoutId id="2147483691" r:id="rId11"/>
    <p:sldLayoutId id="2147483688" r:id="rId12"/>
    <p:sldLayoutId id="2147483689" r:id="rId13"/>
    <p:sldLayoutId id="2147483677" r:id="rId14"/>
    <p:sldLayoutId id="2147483678" r:id="rId15"/>
    <p:sldLayoutId id="2147483679" r:id="rId16"/>
    <p:sldLayoutId id="2147483690" r:id="rId17"/>
    <p:sldLayoutId id="2147483683" r:id="rId18"/>
    <p:sldLayoutId id="2147483684" r:id="rId19"/>
    <p:sldLayoutId id="2147483685" r:id="rId20"/>
    <p:sldLayoutId id="2147483687" r:id="rId21"/>
    <p:sldLayoutId id="2147483694" r:id="rId22"/>
    <p:sldLayoutId id="2147483692" r:id="rId23"/>
    <p:sldLayoutId id="214748365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7525CE9E-FE3A-4614-9F25-558DF2D71A73}"/>
              </a:ext>
            </a:extLst>
          </p:cNvPr>
          <p:cNvSpPr>
            <a:spLocks noGrp="1"/>
          </p:cNvSpPr>
          <p:nvPr>
            <p:ph type="pic" sz="quarter" idx="18"/>
          </p:nvPr>
        </p:nvSpPr>
        <p:spPr/>
      </p:sp>
      <p:sp>
        <p:nvSpPr>
          <p:cNvPr id="14" name="Plassholder for tekst 13">
            <a:extLst>
              <a:ext uri="{FF2B5EF4-FFF2-40B4-BE49-F238E27FC236}">
                <a16:creationId xmlns:a16="http://schemas.microsoft.com/office/drawing/2014/main" id="{9BF8F646-777E-4665-BF32-FB4A88E847CE}"/>
              </a:ext>
            </a:extLst>
          </p:cNvPr>
          <p:cNvSpPr>
            <a:spLocks noGrp="1"/>
          </p:cNvSpPr>
          <p:nvPr>
            <p:ph type="body" sz="quarter" idx="24"/>
          </p:nvPr>
        </p:nvSpPr>
        <p:spPr/>
        <p:txBody>
          <a:bodyPr/>
          <a:lstStyle/>
          <a:p>
            <a:endParaRPr lang="nb-NO"/>
          </a:p>
        </p:txBody>
      </p:sp>
      <p:sp>
        <p:nvSpPr>
          <p:cNvPr id="4" name="Plassholder for tekst 3">
            <a:extLst>
              <a:ext uri="{FF2B5EF4-FFF2-40B4-BE49-F238E27FC236}">
                <a16:creationId xmlns:a16="http://schemas.microsoft.com/office/drawing/2014/main" id="{67E982C8-A2E4-4DC0-9955-1DF0F9B2F262}"/>
              </a:ext>
            </a:extLst>
          </p:cNvPr>
          <p:cNvSpPr>
            <a:spLocks noGrp="1"/>
          </p:cNvSpPr>
          <p:nvPr>
            <p:ph type="body" sz="quarter" idx="23"/>
          </p:nvPr>
        </p:nvSpPr>
        <p:spPr/>
        <p:txBody>
          <a:bodyPr/>
          <a:lstStyle/>
          <a:p>
            <a:r>
              <a:rPr lang="nb-NO" sz="2400" dirty="0"/>
              <a:t>Forståelsen av "eier" i bestemmelsen om tillatelse til bruk av snøscooter til hytte</a:t>
            </a:r>
          </a:p>
        </p:txBody>
      </p:sp>
      <p:sp>
        <p:nvSpPr>
          <p:cNvPr id="5" name="Plassholder for tekst 4">
            <a:extLst>
              <a:ext uri="{FF2B5EF4-FFF2-40B4-BE49-F238E27FC236}">
                <a16:creationId xmlns:a16="http://schemas.microsoft.com/office/drawing/2014/main" id="{D646EAF2-F983-44B3-9694-C52F753D1E11}"/>
              </a:ext>
            </a:extLst>
          </p:cNvPr>
          <p:cNvSpPr>
            <a:spLocks noGrp="1"/>
          </p:cNvSpPr>
          <p:nvPr>
            <p:ph type="body" sz="quarter" idx="16"/>
          </p:nvPr>
        </p:nvSpPr>
        <p:spPr/>
        <p:txBody>
          <a:bodyPr/>
          <a:lstStyle/>
          <a:p>
            <a:r>
              <a:rPr lang="nb-NO" dirty="0"/>
              <a:t>Karin Maria Svånå og Hege Feiring</a:t>
            </a:r>
          </a:p>
        </p:txBody>
      </p:sp>
      <p:sp>
        <p:nvSpPr>
          <p:cNvPr id="6" name="Plassholder for tekst 5">
            <a:extLst>
              <a:ext uri="{FF2B5EF4-FFF2-40B4-BE49-F238E27FC236}">
                <a16:creationId xmlns:a16="http://schemas.microsoft.com/office/drawing/2014/main" id="{F87D7230-5471-4BD4-8699-625D36E1230F}"/>
              </a:ext>
            </a:extLst>
          </p:cNvPr>
          <p:cNvSpPr>
            <a:spLocks noGrp="1"/>
          </p:cNvSpPr>
          <p:nvPr>
            <p:ph type="body" sz="quarter" idx="17"/>
          </p:nvPr>
        </p:nvSpPr>
        <p:spPr/>
        <p:txBody>
          <a:bodyPr/>
          <a:lstStyle/>
          <a:p>
            <a:r>
              <a:rPr lang="nb-NO" dirty="0"/>
              <a:t>12. Mai 2021</a:t>
            </a:r>
          </a:p>
        </p:txBody>
      </p:sp>
      <p:sp>
        <p:nvSpPr>
          <p:cNvPr id="12" name="Plassholder for tekst 11">
            <a:extLst>
              <a:ext uri="{FF2B5EF4-FFF2-40B4-BE49-F238E27FC236}">
                <a16:creationId xmlns:a16="http://schemas.microsoft.com/office/drawing/2014/main" id="{F7DDB82F-8BCF-4635-B945-68B82C440660}"/>
              </a:ext>
            </a:extLst>
          </p:cNvPr>
          <p:cNvSpPr>
            <a:spLocks noGrp="1"/>
          </p:cNvSpPr>
          <p:nvPr>
            <p:ph type="body" sz="quarter" idx="15"/>
          </p:nvPr>
        </p:nvSpPr>
        <p:spPr/>
        <p:txBody>
          <a:bodyPr/>
          <a:lstStyle/>
          <a:p>
            <a:endParaRPr lang="nb-NO" dirty="0"/>
          </a:p>
        </p:txBody>
      </p:sp>
      <p:pic>
        <p:nvPicPr>
          <p:cNvPr id="18" name="Bilde 17">
            <a:extLst>
              <a:ext uri="{FF2B5EF4-FFF2-40B4-BE49-F238E27FC236}">
                <a16:creationId xmlns:a16="http://schemas.microsoft.com/office/drawing/2014/main" id="{EA272BDB-90FC-49C3-8959-AE1550416002}"/>
              </a:ext>
            </a:extLst>
          </p:cNvPr>
          <p:cNvPicPr>
            <a:picLocks noChangeAspect="1"/>
          </p:cNvPicPr>
          <p:nvPr/>
        </p:nvPicPr>
        <p:blipFill>
          <a:blip r:embed="rId2"/>
          <a:stretch>
            <a:fillRect/>
          </a:stretch>
        </p:blipFill>
        <p:spPr>
          <a:xfrm>
            <a:off x="6105525" y="2011853"/>
            <a:ext cx="5080334" cy="2854664"/>
          </a:xfrm>
          <a:prstGeom prst="rect">
            <a:avLst/>
          </a:prstGeom>
        </p:spPr>
      </p:pic>
    </p:spTree>
    <p:extLst>
      <p:ext uri="{BB962C8B-B14F-4D97-AF65-F5344CB8AC3E}">
        <p14:creationId xmlns:p14="http://schemas.microsoft.com/office/powerpoint/2010/main" val="12057174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0AB2BE-7ED4-4A98-9EB0-83EE51B3EAAF}"/>
              </a:ext>
            </a:extLst>
          </p:cNvPr>
          <p:cNvSpPr>
            <a:spLocks noGrp="1"/>
          </p:cNvSpPr>
          <p:nvPr>
            <p:ph type="title"/>
          </p:nvPr>
        </p:nvSpPr>
        <p:spPr/>
        <p:txBody>
          <a:bodyPr>
            <a:normAutofit/>
          </a:bodyPr>
          <a:lstStyle/>
          <a:p>
            <a:r>
              <a:rPr lang="nb-NO" sz="3200" dirty="0"/>
              <a:t>Andre særlige spørsmål </a:t>
            </a:r>
          </a:p>
        </p:txBody>
      </p:sp>
      <p:sp>
        <p:nvSpPr>
          <p:cNvPr id="3" name="Plassholder for innhold 2">
            <a:extLst>
              <a:ext uri="{FF2B5EF4-FFF2-40B4-BE49-F238E27FC236}">
                <a16:creationId xmlns:a16="http://schemas.microsoft.com/office/drawing/2014/main" id="{17526D79-8CC0-4BAF-B443-AA939037C0B2}"/>
              </a:ext>
            </a:extLst>
          </p:cNvPr>
          <p:cNvSpPr>
            <a:spLocks noGrp="1"/>
          </p:cNvSpPr>
          <p:nvPr>
            <p:ph idx="1"/>
          </p:nvPr>
        </p:nvSpPr>
        <p:spPr>
          <a:xfrm>
            <a:off x="838200" y="1347498"/>
            <a:ext cx="9000000" cy="4351338"/>
          </a:xfrm>
        </p:spPr>
        <p:txBody>
          <a:bodyPr/>
          <a:lstStyle/>
          <a:p>
            <a:r>
              <a:rPr lang="nb-NO" dirty="0"/>
              <a:t>Leietakere faller utenfor, jf. brev 26. november 2020. Hva med langvarig leieforhold? </a:t>
            </a:r>
          </a:p>
          <a:p>
            <a:pPr>
              <a:lnSpc>
                <a:spcPct val="105000"/>
              </a:lnSpc>
            </a:pPr>
            <a:r>
              <a:rPr lang="nb-NO" dirty="0"/>
              <a:t>Er det begrensninger på antallet snøskutere som kan kjøre til hytta med bagasje og utstyr samtidig? Og hvis nei, kan hver fører få egen dispensasjon?   </a:t>
            </a:r>
          </a:p>
        </p:txBody>
      </p:sp>
      <p:sp>
        <p:nvSpPr>
          <p:cNvPr id="4" name="Plassholder for lysbildenummer 3">
            <a:extLst>
              <a:ext uri="{FF2B5EF4-FFF2-40B4-BE49-F238E27FC236}">
                <a16:creationId xmlns:a16="http://schemas.microsoft.com/office/drawing/2014/main" id="{E763C856-4FC5-450D-A381-995B9446CFC0}"/>
              </a:ext>
            </a:extLst>
          </p:cNvPr>
          <p:cNvSpPr>
            <a:spLocks noGrp="1"/>
          </p:cNvSpPr>
          <p:nvPr>
            <p:ph type="sldNum" sz="quarter" idx="12"/>
          </p:nvPr>
        </p:nvSpPr>
        <p:spPr/>
        <p:txBody>
          <a:bodyPr/>
          <a:lstStyle/>
          <a:p>
            <a:fld id="{CBF60C1B-21D4-425B-89C8-B0A7AB09A1E4}" type="slidenum">
              <a:rPr lang="nb-NO" smtClean="0"/>
              <a:t>10</a:t>
            </a:fld>
            <a:endParaRPr lang="nb-NO" dirty="0"/>
          </a:p>
        </p:txBody>
      </p:sp>
      <p:sp>
        <p:nvSpPr>
          <p:cNvPr id="5" name="Plassholder for tekst 4">
            <a:extLst>
              <a:ext uri="{FF2B5EF4-FFF2-40B4-BE49-F238E27FC236}">
                <a16:creationId xmlns:a16="http://schemas.microsoft.com/office/drawing/2014/main" id="{B5D8BA56-552D-4DEF-9F75-0A8309226C8C}"/>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47585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B19F74-F461-4C93-98E8-162C984DC39F}"/>
              </a:ext>
            </a:extLst>
          </p:cNvPr>
          <p:cNvSpPr>
            <a:spLocks noGrp="1"/>
          </p:cNvSpPr>
          <p:nvPr>
            <p:ph type="title"/>
          </p:nvPr>
        </p:nvSpPr>
        <p:spPr/>
        <p:txBody>
          <a:bodyPr>
            <a:normAutofit fontScale="90000"/>
          </a:bodyPr>
          <a:lstStyle/>
          <a:p>
            <a:r>
              <a:rPr lang="nb-NO" dirty="0"/>
              <a:t>Andre endringer i regelverket</a:t>
            </a:r>
            <a:br>
              <a:rPr lang="nb-NO" dirty="0"/>
            </a:br>
            <a:r>
              <a:rPr lang="nn-NO" sz="2000" dirty="0" err="1"/>
              <a:t>Prop</a:t>
            </a:r>
            <a:r>
              <a:rPr lang="nn-NO" sz="2000" dirty="0"/>
              <a:t>. 20 L (2020-2021), </a:t>
            </a:r>
            <a:r>
              <a:rPr lang="nn-NO" sz="2000" dirty="0" err="1"/>
              <a:t>Innst</a:t>
            </a:r>
            <a:r>
              <a:rPr lang="nn-NO" sz="2000" dirty="0"/>
              <a:t>. 220 L (2020-2021), Lovvedtak 73 (2020-2021)</a:t>
            </a:r>
            <a:br>
              <a:rPr lang="nb-NO" dirty="0"/>
            </a:br>
            <a:endParaRPr lang="nb-NO" dirty="0"/>
          </a:p>
        </p:txBody>
      </p:sp>
      <p:sp>
        <p:nvSpPr>
          <p:cNvPr id="3" name="Plassholder for innhold 2">
            <a:extLst>
              <a:ext uri="{FF2B5EF4-FFF2-40B4-BE49-F238E27FC236}">
                <a16:creationId xmlns:a16="http://schemas.microsoft.com/office/drawing/2014/main" id="{C13076AB-3F3A-490C-9628-9FA979AE9898}"/>
              </a:ext>
            </a:extLst>
          </p:cNvPr>
          <p:cNvSpPr>
            <a:spLocks noGrp="1"/>
          </p:cNvSpPr>
          <p:nvPr>
            <p:ph idx="1"/>
          </p:nvPr>
        </p:nvSpPr>
        <p:spPr>
          <a:xfrm>
            <a:off x="846000" y="1206461"/>
            <a:ext cx="9000000" cy="4351338"/>
          </a:xfrm>
        </p:spPr>
        <p:txBody>
          <a:bodyPr/>
          <a:lstStyle/>
          <a:p>
            <a:r>
              <a:rPr lang="nb-NO" dirty="0"/>
              <a:t>Kommunen kan gi forskrift eller fatte enkeltvedtak om å tillate ferdsel med båter med elmotor (med inngangseffekt opptil 800 watt) på mindre vann, jf. § 5 nytt fjerde ledd</a:t>
            </a:r>
          </a:p>
          <a:p>
            <a:r>
              <a:rPr lang="nb-NO" dirty="0"/>
              <a:t>Oppsynsmyndighetens adgang til kontroll og ileggelse av overtredelsesgebyr utvides til å gjelde førere av alle typer motorfartøy og kjøretøy, og ikke bare førere av snøscooter, jf. motorferdselloven §§ 12 a og 12 b .</a:t>
            </a:r>
            <a:endParaRPr lang="nn-NO" dirty="0"/>
          </a:p>
          <a:p>
            <a:r>
              <a:rPr lang="nn-NO" dirty="0"/>
              <a:t>Regler om </a:t>
            </a:r>
            <a:r>
              <a:rPr lang="nn-NO" dirty="0" err="1"/>
              <a:t>myndighetsfordeling</a:t>
            </a:r>
            <a:r>
              <a:rPr lang="nn-NO" dirty="0"/>
              <a:t> og delegering i samsvar med </a:t>
            </a:r>
            <a:r>
              <a:rPr lang="nn-NO" dirty="0" err="1"/>
              <a:t>kommuneloven</a:t>
            </a:r>
            <a:r>
              <a:rPr lang="nn-NO" dirty="0"/>
              <a:t>: fra "kommunestyret eller et annet </a:t>
            </a:r>
            <a:r>
              <a:rPr lang="nn-NO" dirty="0" err="1"/>
              <a:t>folkevalgt</a:t>
            </a:r>
            <a:r>
              <a:rPr lang="nn-NO" dirty="0"/>
              <a:t> organ som kommunestyret bestemmer" til "kommunen". </a:t>
            </a:r>
          </a:p>
          <a:p>
            <a:pPr lvl="1"/>
            <a:r>
              <a:rPr lang="nb-NO" dirty="0"/>
              <a:t>Prinsipielle saker (</a:t>
            </a:r>
            <a:r>
              <a:rPr lang="nb-NO" dirty="0" err="1"/>
              <a:t>eks.forskriftssaker</a:t>
            </a:r>
            <a:r>
              <a:rPr lang="nb-NO" dirty="0"/>
              <a:t>) må behandles av kommunestyret eller et annet folkevalgt organ, og kan ikke delegeres til kommuneadministrasjonen.</a:t>
            </a:r>
          </a:p>
          <a:p>
            <a:pPr lvl="1"/>
            <a:r>
              <a:rPr lang="nb-NO" dirty="0"/>
              <a:t>Tilsvarende endringer i forskriften</a:t>
            </a:r>
          </a:p>
          <a:p>
            <a:endParaRPr lang="nn-NO" dirty="0"/>
          </a:p>
        </p:txBody>
      </p:sp>
      <p:sp>
        <p:nvSpPr>
          <p:cNvPr id="4" name="Plassholder for lysbildenummer 3">
            <a:extLst>
              <a:ext uri="{FF2B5EF4-FFF2-40B4-BE49-F238E27FC236}">
                <a16:creationId xmlns:a16="http://schemas.microsoft.com/office/drawing/2014/main" id="{517483ED-4F53-4C0B-AD8E-6F29154CCA8F}"/>
              </a:ext>
            </a:extLst>
          </p:cNvPr>
          <p:cNvSpPr>
            <a:spLocks noGrp="1"/>
          </p:cNvSpPr>
          <p:nvPr>
            <p:ph type="sldNum" sz="quarter" idx="12"/>
          </p:nvPr>
        </p:nvSpPr>
        <p:spPr/>
        <p:txBody>
          <a:bodyPr/>
          <a:lstStyle/>
          <a:p>
            <a:fld id="{CBF60C1B-21D4-425B-89C8-B0A7AB09A1E4}" type="slidenum">
              <a:rPr lang="nb-NO" smtClean="0"/>
              <a:t>11</a:t>
            </a:fld>
            <a:endParaRPr lang="nb-NO" dirty="0"/>
          </a:p>
        </p:txBody>
      </p:sp>
      <p:sp>
        <p:nvSpPr>
          <p:cNvPr id="5" name="Plassholder for tekst 4">
            <a:extLst>
              <a:ext uri="{FF2B5EF4-FFF2-40B4-BE49-F238E27FC236}">
                <a16:creationId xmlns:a16="http://schemas.microsoft.com/office/drawing/2014/main" id="{A716D5C9-1713-4AAC-B2AE-1AC3BA5322A3}"/>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08219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380D3C-9A2D-4E8E-A28A-9221F076AAB5}"/>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85A24B67-04A8-4CC4-9094-21FCC109A68B}"/>
              </a:ext>
            </a:extLst>
          </p:cNvPr>
          <p:cNvSpPr>
            <a:spLocks noGrp="1"/>
          </p:cNvSpPr>
          <p:nvPr>
            <p:ph idx="1"/>
          </p:nvPr>
        </p:nvSpPr>
        <p:spPr/>
        <p:txBody>
          <a:bodyPr/>
          <a:lstStyle/>
          <a:p>
            <a:r>
              <a:rPr lang="nb-NO" dirty="0"/>
              <a:t>Endringer om løyper i Nord-Troms og Finnmark vedtatt i 2015 trer i kraft 19. juni 2021: </a:t>
            </a:r>
          </a:p>
          <a:p>
            <a:pPr lvl="1"/>
            <a:r>
              <a:rPr lang="nb-NO" dirty="0"/>
              <a:t>§ 5 tredje ledd oppheves </a:t>
            </a:r>
          </a:p>
          <a:p>
            <a:pPr lvl="1"/>
            <a:r>
              <a:rPr lang="nb-NO" dirty="0"/>
              <a:t>Tilsvarende endringer i forskriften § 8 om isfiskeløyper</a:t>
            </a:r>
          </a:p>
          <a:p>
            <a:pPr lvl="1"/>
            <a:r>
              <a:rPr lang="nb-NO" dirty="0"/>
              <a:t>Overgangsordningen på 6 år avsluttes.</a:t>
            </a:r>
          </a:p>
          <a:p>
            <a:r>
              <a:rPr lang="nb-NO" dirty="0"/>
              <a:t>Opprettelse av snøscooterløyper gjøres nå kun etter felles nasjonalt regelverk, jf. motorferdselloven § 4a og forskriften § 4a</a:t>
            </a:r>
          </a:p>
          <a:p>
            <a:endParaRPr lang="nb-NO" dirty="0"/>
          </a:p>
        </p:txBody>
      </p:sp>
      <p:sp>
        <p:nvSpPr>
          <p:cNvPr id="4" name="Plassholder for lysbildenummer 3">
            <a:extLst>
              <a:ext uri="{FF2B5EF4-FFF2-40B4-BE49-F238E27FC236}">
                <a16:creationId xmlns:a16="http://schemas.microsoft.com/office/drawing/2014/main" id="{B84B03B5-1DA9-4E29-A067-FEBCC7A91BA1}"/>
              </a:ext>
            </a:extLst>
          </p:cNvPr>
          <p:cNvSpPr>
            <a:spLocks noGrp="1"/>
          </p:cNvSpPr>
          <p:nvPr>
            <p:ph type="sldNum" sz="quarter" idx="12"/>
          </p:nvPr>
        </p:nvSpPr>
        <p:spPr/>
        <p:txBody>
          <a:bodyPr/>
          <a:lstStyle/>
          <a:p>
            <a:fld id="{CBF60C1B-21D4-425B-89C8-B0A7AB09A1E4}" type="slidenum">
              <a:rPr lang="nb-NO" smtClean="0"/>
              <a:t>12</a:t>
            </a:fld>
            <a:endParaRPr lang="nb-NO" dirty="0"/>
          </a:p>
        </p:txBody>
      </p:sp>
      <p:sp>
        <p:nvSpPr>
          <p:cNvPr id="5" name="Plassholder for tekst 4">
            <a:extLst>
              <a:ext uri="{FF2B5EF4-FFF2-40B4-BE49-F238E27FC236}">
                <a16:creationId xmlns:a16="http://schemas.microsoft.com/office/drawing/2014/main" id="{9955148E-1953-4057-BEC8-162AA42F6741}"/>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0439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7000" b="-17000"/>
          </a:stretch>
        </a:blip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10EABA3-5991-4411-9978-4E6341BCA958}"/>
              </a:ext>
            </a:extLst>
          </p:cNvPr>
          <p:cNvSpPr txBox="1"/>
          <p:nvPr/>
        </p:nvSpPr>
        <p:spPr>
          <a:xfrm>
            <a:off x="3130409" y="1167230"/>
            <a:ext cx="3510898" cy="769441"/>
          </a:xfrm>
          <a:prstGeom prst="rect">
            <a:avLst/>
          </a:prstGeom>
          <a:noFill/>
        </p:spPr>
        <p:txBody>
          <a:bodyPr wrap="none" rtlCol="0">
            <a:spAutoFit/>
          </a:bodyPr>
          <a:lstStyle/>
          <a:p>
            <a:r>
              <a:rPr lang="nb-NO" sz="4400" dirty="0"/>
              <a:t>Takk for oss! </a:t>
            </a:r>
          </a:p>
        </p:txBody>
      </p:sp>
    </p:spTree>
    <p:extLst>
      <p:ext uri="{BB962C8B-B14F-4D97-AF65-F5344CB8AC3E}">
        <p14:creationId xmlns:p14="http://schemas.microsoft.com/office/powerpoint/2010/main" val="3995018202"/>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B67741-1A6A-48AB-8F64-FFC381DB9314}"/>
              </a:ext>
            </a:extLst>
          </p:cNvPr>
          <p:cNvSpPr>
            <a:spLocks noGrp="1"/>
          </p:cNvSpPr>
          <p:nvPr>
            <p:ph type="title"/>
          </p:nvPr>
        </p:nvSpPr>
        <p:spPr/>
        <p:txBody>
          <a:bodyPr/>
          <a:lstStyle/>
          <a:p>
            <a:r>
              <a:rPr lang="nb-NO" dirty="0"/>
              <a:t>Tolkning av "eier"</a:t>
            </a:r>
          </a:p>
        </p:txBody>
      </p:sp>
      <p:sp>
        <p:nvSpPr>
          <p:cNvPr id="3" name="Plassholder for innhold 2">
            <a:extLst>
              <a:ext uri="{FF2B5EF4-FFF2-40B4-BE49-F238E27FC236}">
                <a16:creationId xmlns:a16="http://schemas.microsoft.com/office/drawing/2014/main" id="{CA5EFBA2-8AF1-4AB8-98BF-39AF13416D33}"/>
              </a:ext>
            </a:extLst>
          </p:cNvPr>
          <p:cNvSpPr>
            <a:spLocks noGrp="1"/>
          </p:cNvSpPr>
          <p:nvPr>
            <p:ph idx="1"/>
          </p:nvPr>
        </p:nvSpPr>
        <p:spPr/>
        <p:txBody>
          <a:bodyPr/>
          <a:lstStyle/>
          <a:p>
            <a:r>
              <a:rPr lang="nb-NO" dirty="0"/>
              <a:t>Rundskrivet (T-1/96) kap. 7.3.1.: </a:t>
            </a:r>
          </a:p>
          <a:p>
            <a:pPr marL="457200" lvl="1" indent="0">
              <a:buNone/>
            </a:pPr>
            <a:r>
              <a:rPr lang="nb-NO" dirty="0"/>
              <a:t>"Det kan kun gis dispensasjon til hytteeier. Begrepet hytteeier må her anses å </a:t>
            </a:r>
            <a:r>
              <a:rPr lang="nb-NO" u="heavy" dirty="0">
                <a:uFill>
                  <a:solidFill>
                    <a:srgbClr val="FF0000"/>
                  </a:solidFill>
                </a:uFill>
              </a:rPr>
              <a:t>omfatte også eierens nærmeste familie, som ektefelle og barn</a:t>
            </a:r>
            <a:r>
              <a:rPr lang="nb-NO" dirty="0"/>
              <a:t>. Andre enn disse, også slektninger, må i tilfelle søke om dispensasjon etter forskriftens § 6. Besøkende på foreningshytter omfattes heller ikke av § 5. </a:t>
            </a:r>
            <a:r>
              <a:rPr lang="nb-NO" u="heavy" dirty="0">
                <a:uFill>
                  <a:solidFill>
                    <a:srgbClr val="FF0000"/>
                  </a:solidFill>
                </a:uFill>
              </a:rPr>
              <a:t>Heller ikke kjøring til hytter med flere eiere vil kunne tillates etter denne paragrafen."</a:t>
            </a:r>
          </a:p>
        </p:txBody>
      </p:sp>
      <p:sp>
        <p:nvSpPr>
          <p:cNvPr id="4" name="Plassholder for lysbildenummer 3">
            <a:extLst>
              <a:ext uri="{FF2B5EF4-FFF2-40B4-BE49-F238E27FC236}">
                <a16:creationId xmlns:a16="http://schemas.microsoft.com/office/drawing/2014/main" id="{CEDF5F3B-C197-453C-BAFB-B3C446B38FEF}"/>
              </a:ext>
            </a:extLst>
          </p:cNvPr>
          <p:cNvSpPr>
            <a:spLocks noGrp="1"/>
          </p:cNvSpPr>
          <p:nvPr>
            <p:ph type="sldNum" sz="quarter" idx="12"/>
          </p:nvPr>
        </p:nvSpPr>
        <p:spPr/>
        <p:txBody>
          <a:bodyPr/>
          <a:lstStyle/>
          <a:p>
            <a:fld id="{CBF60C1B-21D4-425B-89C8-B0A7AB09A1E4}" type="slidenum">
              <a:rPr lang="nb-NO" smtClean="0"/>
              <a:t>2</a:t>
            </a:fld>
            <a:endParaRPr lang="nb-NO" dirty="0"/>
          </a:p>
        </p:txBody>
      </p:sp>
      <p:sp>
        <p:nvSpPr>
          <p:cNvPr id="5" name="Plassholder for tekst 4">
            <a:extLst>
              <a:ext uri="{FF2B5EF4-FFF2-40B4-BE49-F238E27FC236}">
                <a16:creationId xmlns:a16="http://schemas.microsoft.com/office/drawing/2014/main" id="{7CE1C0CC-9D3A-4D47-B3D0-60376A27ABE9}"/>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9784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3F6B9-3E82-4F95-AF6C-B6723F2F28E1}"/>
              </a:ext>
            </a:extLst>
          </p:cNvPr>
          <p:cNvSpPr>
            <a:spLocks noGrp="1"/>
          </p:cNvSpPr>
          <p:nvPr>
            <p:ph type="title"/>
          </p:nvPr>
        </p:nvSpPr>
        <p:spPr/>
        <p:txBody>
          <a:bodyPr/>
          <a:lstStyle/>
          <a:p>
            <a:r>
              <a:rPr lang="nb-NO" dirty="0"/>
              <a:t>Ordlyd før oktober 2020 : </a:t>
            </a:r>
          </a:p>
        </p:txBody>
      </p:sp>
      <p:sp>
        <p:nvSpPr>
          <p:cNvPr id="3" name="Plassholder for innhold 2">
            <a:extLst>
              <a:ext uri="{FF2B5EF4-FFF2-40B4-BE49-F238E27FC236}">
                <a16:creationId xmlns:a16="http://schemas.microsoft.com/office/drawing/2014/main" id="{EF6B1B1D-D98A-495F-B94D-1FB247B18A6E}"/>
              </a:ext>
            </a:extLst>
          </p:cNvPr>
          <p:cNvSpPr>
            <a:spLocks noGrp="1"/>
          </p:cNvSpPr>
          <p:nvPr>
            <p:ph idx="1"/>
          </p:nvPr>
        </p:nvSpPr>
        <p:spPr>
          <a:xfrm>
            <a:off x="846000" y="1586561"/>
            <a:ext cx="9000000" cy="4351338"/>
          </a:xfrm>
        </p:spPr>
        <p:txBody>
          <a:bodyPr/>
          <a:lstStyle/>
          <a:p>
            <a:pPr marL="0" indent="0">
              <a:buNone/>
            </a:pPr>
            <a:r>
              <a:rPr lang="nb-NO" dirty="0"/>
              <a:t>§ 5 </a:t>
            </a:r>
          </a:p>
          <a:p>
            <a:pPr marL="0" indent="0">
              <a:buNone/>
            </a:pPr>
            <a:r>
              <a:rPr lang="nb-NO" dirty="0"/>
              <a:t>	Etter skriftlig søknad kan kommunestyret gi tillatelse til bruk av snøscooter for</a:t>
            </a:r>
          </a:p>
          <a:p>
            <a:pPr marL="0" indent="0">
              <a:buNone/>
            </a:pPr>
            <a:r>
              <a:rPr lang="nb-NO" dirty="0"/>
              <a:t>…</a:t>
            </a:r>
          </a:p>
          <a:p>
            <a:pPr marL="0" indent="0">
              <a:buNone/>
            </a:pPr>
            <a:r>
              <a:rPr lang="nb-NO" dirty="0"/>
              <a:t>c) eier av hytte for transport av bagasje og utstyr mellom bilveg og hytte som ligger minst 2,5 km fra brøytet bilveg når det i området ikke er mulighet for leiekjøring etter bokstav a,</a:t>
            </a:r>
          </a:p>
        </p:txBody>
      </p:sp>
      <p:sp>
        <p:nvSpPr>
          <p:cNvPr id="4" name="Plassholder for lysbildenummer 3">
            <a:extLst>
              <a:ext uri="{FF2B5EF4-FFF2-40B4-BE49-F238E27FC236}">
                <a16:creationId xmlns:a16="http://schemas.microsoft.com/office/drawing/2014/main" id="{80AEA40C-4766-4030-947F-9496F204C710}"/>
              </a:ext>
            </a:extLst>
          </p:cNvPr>
          <p:cNvSpPr>
            <a:spLocks noGrp="1"/>
          </p:cNvSpPr>
          <p:nvPr>
            <p:ph type="sldNum" sz="quarter" idx="12"/>
          </p:nvPr>
        </p:nvSpPr>
        <p:spPr/>
        <p:txBody>
          <a:bodyPr/>
          <a:lstStyle/>
          <a:p>
            <a:fld id="{CBF60C1B-21D4-425B-89C8-B0A7AB09A1E4}" type="slidenum">
              <a:rPr lang="nb-NO" smtClean="0"/>
              <a:t>3</a:t>
            </a:fld>
            <a:endParaRPr lang="nb-NO" dirty="0"/>
          </a:p>
        </p:txBody>
      </p:sp>
      <p:sp>
        <p:nvSpPr>
          <p:cNvPr id="5" name="Plassholder for tekst 4">
            <a:extLst>
              <a:ext uri="{FF2B5EF4-FFF2-40B4-BE49-F238E27FC236}">
                <a16:creationId xmlns:a16="http://schemas.microsoft.com/office/drawing/2014/main" id="{46337500-E17B-4D11-B67F-E8C924CE4791}"/>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70645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3F6B9-3E82-4F95-AF6C-B6723F2F28E1}"/>
              </a:ext>
            </a:extLst>
          </p:cNvPr>
          <p:cNvSpPr>
            <a:spLocks noGrp="1"/>
          </p:cNvSpPr>
          <p:nvPr>
            <p:ph type="title"/>
          </p:nvPr>
        </p:nvSpPr>
        <p:spPr/>
        <p:txBody>
          <a:bodyPr/>
          <a:lstStyle/>
          <a:p>
            <a:r>
              <a:rPr lang="nb-NO" dirty="0"/>
              <a:t>Dagens ordlyd: </a:t>
            </a:r>
          </a:p>
        </p:txBody>
      </p:sp>
      <p:sp>
        <p:nvSpPr>
          <p:cNvPr id="3" name="Plassholder for innhold 2">
            <a:extLst>
              <a:ext uri="{FF2B5EF4-FFF2-40B4-BE49-F238E27FC236}">
                <a16:creationId xmlns:a16="http://schemas.microsoft.com/office/drawing/2014/main" id="{EF6B1B1D-D98A-495F-B94D-1FB247B18A6E}"/>
              </a:ext>
            </a:extLst>
          </p:cNvPr>
          <p:cNvSpPr>
            <a:spLocks noGrp="1"/>
          </p:cNvSpPr>
          <p:nvPr>
            <p:ph idx="1"/>
          </p:nvPr>
        </p:nvSpPr>
        <p:spPr>
          <a:xfrm>
            <a:off x="846000" y="1586561"/>
            <a:ext cx="9000000" cy="4351338"/>
          </a:xfrm>
        </p:spPr>
        <p:txBody>
          <a:bodyPr/>
          <a:lstStyle/>
          <a:p>
            <a:pPr marL="0" indent="0">
              <a:buNone/>
            </a:pPr>
            <a:r>
              <a:rPr lang="nb-NO" dirty="0"/>
              <a:t>§ 5 </a:t>
            </a:r>
          </a:p>
          <a:p>
            <a:pPr marL="0" indent="0">
              <a:buNone/>
            </a:pPr>
            <a:r>
              <a:rPr lang="nb-NO" dirty="0"/>
              <a:t>	Etter skriftlig søknad kan </a:t>
            </a:r>
            <a:r>
              <a:rPr lang="nb-NO" dirty="0">
                <a:solidFill>
                  <a:srgbClr val="FF0000"/>
                </a:solidFill>
              </a:rPr>
              <a:t>kommunen</a:t>
            </a:r>
            <a:r>
              <a:rPr lang="nb-NO" dirty="0"/>
              <a:t> gi tillatelse til bruk av snøscooter for</a:t>
            </a:r>
          </a:p>
          <a:p>
            <a:pPr marL="0" indent="0">
              <a:buNone/>
            </a:pPr>
            <a:r>
              <a:rPr lang="nb-NO" dirty="0"/>
              <a:t>…</a:t>
            </a:r>
          </a:p>
          <a:p>
            <a:pPr marL="0" indent="0">
              <a:buNone/>
            </a:pPr>
            <a:r>
              <a:rPr lang="nb-NO" dirty="0"/>
              <a:t>c) </a:t>
            </a:r>
            <a:r>
              <a:rPr lang="nb-NO" dirty="0">
                <a:solidFill>
                  <a:srgbClr val="FF0000"/>
                </a:solidFill>
              </a:rPr>
              <a:t>eier av hytte for transport av bagasje og utstyr</a:t>
            </a:r>
            <a:r>
              <a:rPr lang="nb-NO" dirty="0"/>
              <a:t> mellom bilveg og hytte som ikke ligger tilknyttet brøytet bilveg,</a:t>
            </a:r>
          </a:p>
          <a:p>
            <a:pPr marL="0" indent="0">
              <a:buNone/>
            </a:pPr>
            <a:r>
              <a:rPr lang="nb-NO" dirty="0"/>
              <a:t>…</a:t>
            </a:r>
          </a:p>
          <a:p>
            <a:pPr marL="0" indent="0">
              <a:buNone/>
            </a:pPr>
            <a:r>
              <a:rPr lang="nb-NO" dirty="0">
                <a:solidFill>
                  <a:srgbClr val="FF0000"/>
                </a:solidFill>
              </a:rPr>
              <a:t>Kommunen skal i tillatelser etter bokstav c </a:t>
            </a:r>
            <a:r>
              <a:rPr lang="nb-NO" dirty="0" err="1">
                <a:solidFill>
                  <a:srgbClr val="FF0000"/>
                </a:solidFill>
              </a:rPr>
              <a:t>kartfeste</a:t>
            </a:r>
            <a:r>
              <a:rPr lang="nb-NO" dirty="0">
                <a:solidFill>
                  <a:srgbClr val="FF0000"/>
                </a:solidFill>
              </a:rPr>
              <a:t> eller på annen entydig måte angi hvilken trasé som skal benyttes</a:t>
            </a:r>
            <a:r>
              <a:rPr lang="nb-NO" dirty="0"/>
              <a:t>.</a:t>
            </a:r>
          </a:p>
        </p:txBody>
      </p:sp>
      <p:sp>
        <p:nvSpPr>
          <p:cNvPr id="4" name="Plassholder for lysbildenummer 3">
            <a:extLst>
              <a:ext uri="{FF2B5EF4-FFF2-40B4-BE49-F238E27FC236}">
                <a16:creationId xmlns:a16="http://schemas.microsoft.com/office/drawing/2014/main" id="{80AEA40C-4766-4030-947F-9496F204C710}"/>
              </a:ext>
            </a:extLst>
          </p:cNvPr>
          <p:cNvSpPr>
            <a:spLocks noGrp="1"/>
          </p:cNvSpPr>
          <p:nvPr>
            <p:ph type="sldNum" sz="quarter" idx="12"/>
          </p:nvPr>
        </p:nvSpPr>
        <p:spPr/>
        <p:txBody>
          <a:bodyPr/>
          <a:lstStyle/>
          <a:p>
            <a:fld id="{CBF60C1B-21D4-425B-89C8-B0A7AB09A1E4}" type="slidenum">
              <a:rPr lang="nb-NO" smtClean="0"/>
              <a:t>4</a:t>
            </a:fld>
            <a:endParaRPr lang="nb-NO" dirty="0"/>
          </a:p>
        </p:txBody>
      </p:sp>
      <p:sp>
        <p:nvSpPr>
          <p:cNvPr id="5" name="Plassholder for tekst 4">
            <a:extLst>
              <a:ext uri="{FF2B5EF4-FFF2-40B4-BE49-F238E27FC236}">
                <a16:creationId xmlns:a16="http://schemas.microsoft.com/office/drawing/2014/main" id="{46337500-E17B-4D11-B67F-E8C924CE4791}"/>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89155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08B76F-1983-4272-BED1-8990AAC6FDA6}"/>
              </a:ext>
            </a:extLst>
          </p:cNvPr>
          <p:cNvSpPr>
            <a:spLocks noGrp="1"/>
          </p:cNvSpPr>
          <p:nvPr>
            <p:ph type="title"/>
          </p:nvPr>
        </p:nvSpPr>
        <p:spPr/>
        <p:txBody>
          <a:bodyPr/>
          <a:lstStyle/>
          <a:p>
            <a:r>
              <a:rPr lang="nb-NO" dirty="0"/>
              <a:t>Tolkning av "eier"</a:t>
            </a:r>
          </a:p>
        </p:txBody>
      </p:sp>
      <p:sp>
        <p:nvSpPr>
          <p:cNvPr id="3" name="Plassholder for innhold 2">
            <a:extLst>
              <a:ext uri="{FF2B5EF4-FFF2-40B4-BE49-F238E27FC236}">
                <a16:creationId xmlns:a16="http://schemas.microsoft.com/office/drawing/2014/main" id="{FE23315D-181A-49C8-9B1B-33D16661B98D}"/>
              </a:ext>
            </a:extLst>
          </p:cNvPr>
          <p:cNvSpPr>
            <a:spLocks noGrp="1"/>
          </p:cNvSpPr>
          <p:nvPr>
            <p:ph idx="1"/>
          </p:nvPr>
        </p:nvSpPr>
        <p:spPr>
          <a:xfrm>
            <a:off x="846000" y="1791422"/>
            <a:ext cx="9000000" cy="4351338"/>
          </a:xfrm>
        </p:spPr>
        <p:txBody>
          <a:bodyPr/>
          <a:lstStyle/>
          <a:p>
            <a:r>
              <a:rPr lang="nb-NO" sz="2000" dirty="0"/>
              <a:t>KLD i brev 26. november 2020:</a:t>
            </a:r>
          </a:p>
          <a:p>
            <a:pPr marL="457200" lvl="1" indent="0">
              <a:buNone/>
            </a:pPr>
            <a:r>
              <a:rPr lang="nb-NO" dirty="0"/>
              <a:t>"Departementet har etter nærmere vurdering kommet til at en slik tolking av forskriften er noe snever, og at også bruk av snøscooter til hytter med flere eiere vil kunne tillates etter denne paragrafen."</a:t>
            </a:r>
          </a:p>
          <a:p>
            <a:endParaRPr lang="nb-NO" dirty="0"/>
          </a:p>
        </p:txBody>
      </p:sp>
      <p:sp>
        <p:nvSpPr>
          <p:cNvPr id="4" name="Plassholder for lysbildenummer 3">
            <a:extLst>
              <a:ext uri="{FF2B5EF4-FFF2-40B4-BE49-F238E27FC236}">
                <a16:creationId xmlns:a16="http://schemas.microsoft.com/office/drawing/2014/main" id="{50900619-DBF0-4B09-8B65-41E5D1725B98}"/>
              </a:ext>
            </a:extLst>
          </p:cNvPr>
          <p:cNvSpPr>
            <a:spLocks noGrp="1"/>
          </p:cNvSpPr>
          <p:nvPr>
            <p:ph type="sldNum" sz="quarter" idx="12"/>
          </p:nvPr>
        </p:nvSpPr>
        <p:spPr/>
        <p:txBody>
          <a:bodyPr/>
          <a:lstStyle/>
          <a:p>
            <a:fld id="{CBF60C1B-21D4-425B-89C8-B0A7AB09A1E4}" type="slidenum">
              <a:rPr lang="nb-NO" smtClean="0"/>
              <a:t>5</a:t>
            </a:fld>
            <a:endParaRPr lang="nb-NO" dirty="0"/>
          </a:p>
        </p:txBody>
      </p:sp>
      <p:sp>
        <p:nvSpPr>
          <p:cNvPr id="5" name="Plassholder for tekst 4">
            <a:extLst>
              <a:ext uri="{FF2B5EF4-FFF2-40B4-BE49-F238E27FC236}">
                <a16:creationId xmlns:a16="http://schemas.microsoft.com/office/drawing/2014/main" id="{4DB3A4E1-378E-42F4-92AB-746DC8722708}"/>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58104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1DAD48-E7FC-4410-96F1-3385A99FED21}"/>
              </a:ext>
            </a:extLst>
          </p:cNvPr>
          <p:cNvSpPr>
            <a:spLocks noGrp="1"/>
          </p:cNvSpPr>
          <p:nvPr>
            <p:ph type="title"/>
          </p:nvPr>
        </p:nvSpPr>
        <p:spPr/>
        <p:txBody>
          <a:bodyPr/>
          <a:lstStyle/>
          <a:p>
            <a:r>
              <a:rPr lang="nb-NO" dirty="0"/>
              <a:t>Bakgrunn for justert tolkning</a:t>
            </a:r>
          </a:p>
        </p:txBody>
      </p:sp>
      <p:sp>
        <p:nvSpPr>
          <p:cNvPr id="3" name="Plassholder for innhold 2">
            <a:extLst>
              <a:ext uri="{FF2B5EF4-FFF2-40B4-BE49-F238E27FC236}">
                <a16:creationId xmlns:a16="http://schemas.microsoft.com/office/drawing/2014/main" id="{23E8EC11-FF01-45A0-B294-B009BA500B76}"/>
              </a:ext>
            </a:extLst>
          </p:cNvPr>
          <p:cNvSpPr>
            <a:spLocks noGrp="1"/>
          </p:cNvSpPr>
          <p:nvPr>
            <p:ph idx="1"/>
          </p:nvPr>
        </p:nvSpPr>
        <p:spPr/>
        <p:txBody>
          <a:bodyPr/>
          <a:lstStyle/>
          <a:p>
            <a:r>
              <a:rPr lang="nb-NO" dirty="0"/>
              <a:t>Ordlyden i forskriften utelukker ikke at det kan være flere eiere</a:t>
            </a:r>
          </a:p>
          <a:p>
            <a:r>
              <a:rPr lang="nb-NO" dirty="0"/>
              <a:t>Ingen videre begrunnelse i forarbeider </a:t>
            </a:r>
            <a:r>
              <a:rPr lang="nb-NO" dirty="0" err="1"/>
              <a:t>el.l</a:t>
            </a:r>
            <a:r>
              <a:rPr lang="nb-NO" dirty="0"/>
              <a:t>. </a:t>
            </a:r>
          </a:p>
          <a:p>
            <a:r>
              <a:rPr lang="nb-NO" dirty="0"/>
              <a:t>En upraktisk og unødvendig streng tolkning? </a:t>
            </a:r>
          </a:p>
          <a:p>
            <a:r>
              <a:rPr lang="nb-NO" dirty="0"/>
              <a:t>Formålet med loven: Også hytter med flere eiere vil ha et behov for transport av bagasje og utstyr. </a:t>
            </a:r>
          </a:p>
          <a:p>
            <a:r>
              <a:rPr lang="nb-NO" dirty="0"/>
              <a:t>Motargument: en potensiell utvidelse av antall personer som kan søke om tillatelser</a:t>
            </a:r>
          </a:p>
          <a:p>
            <a:endParaRPr lang="nb-NO" dirty="0"/>
          </a:p>
        </p:txBody>
      </p:sp>
      <p:sp>
        <p:nvSpPr>
          <p:cNvPr id="4" name="Plassholder for lysbildenummer 3">
            <a:extLst>
              <a:ext uri="{FF2B5EF4-FFF2-40B4-BE49-F238E27FC236}">
                <a16:creationId xmlns:a16="http://schemas.microsoft.com/office/drawing/2014/main" id="{AB0C2E0C-CC51-4DC8-AE66-89ACD977EC37}"/>
              </a:ext>
            </a:extLst>
          </p:cNvPr>
          <p:cNvSpPr>
            <a:spLocks noGrp="1"/>
          </p:cNvSpPr>
          <p:nvPr>
            <p:ph type="sldNum" sz="quarter" idx="12"/>
          </p:nvPr>
        </p:nvSpPr>
        <p:spPr/>
        <p:txBody>
          <a:bodyPr/>
          <a:lstStyle/>
          <a:p>
            <a:fld id="{CBF60C1B-21D4-425B-89C8-B0A7AB09A1E4}" type="slidenum">
              <a:rPr lang="nb-NO" smtClean="0"/>
              <a:t>6</a:t>
            </a:fld>
            <a:endParaRPr lang="nb-NO" dirty="0"/>
          </a:p>
        </p:txBody>
      </p:sp>
      <p:sp>
        <p:nvSpPr>
          <p:cNvPr id="5" name="Plassholder for tekst 4">
            <a:extLst>
              <a:ext uri="{FF2B5EF4-FFF2-40B4-BE49-F238E27FC236}">
                <a16:creationId xmlns:a16="http://schemas.microsoft.com/office/drawing/2014/main" id="{E8A14538-096C-45F2-942E-D0F61759592B}"/>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039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480E04-5D64-4F1B-A89C-35C7464A5318}"/>
              </a:ext>
            </a:extLst>
          </p:cNvPr>
          <p:cNvSpPr>
            <a:spLocks noGrp="1"/>
          </p:cNvSpPr>
          <p:nvPr>
            <p:ph type="title"/>
          </p:nvPr>
        </p:nvSpPr>
        <p:spPr>
          <a:xfrm>
            <a:off x="838200" y="365126"/>
            <a:ext cx="9000000" cy="868218"/>
          </a:xfrm>
        </p:spPr>
        <p:txBody>
          <a:bodyPr>
            <a:normAutofit/>
          </a:bodyPr>
          <a:lstStyle/>
          <a:p>
            <a:r>
              <a:rPr lang="nb-NO" sz="2200" b="1" dirty="0"/>
              <a:t>Hvordan skal dette praktiseres?</a:t>
            </a:r>
            <a:r>
              <a:rPr lang="nb-NO" sz="2200" dirty="0">
                <a:solidFill>
                  <a:srgbClr val="000000"/>
                </a:solidFill>
              </a:rPr>
              <a:t> </a:t>
            </a:r>
            <a:r>
              <a:rPr lang="nb-NO" sz="1800" dirty="0">
                <a:solidFill>
                  <a:srgbClr val="000000"/>
                </a:solidFill>
              </a:rPr>
              <a:t>Brev 26. november 2020:</a:t>
            </a:r>
            <a:endParaRPr lang="nb-NO" sz="1800" dirty="0"/>
          </a:p>
        </p:txBody>
      </p:sp>
      <p:sp>
        <p:nvSpPr>
          <p:cNvPr id="3" name="Plassholder for innhold 2">
            <a:extLst>
              <a:ext uri="{FF2B5EF4-FFF2-40B4-BE49-F238E27FC236}">
                <a16:creationId xmlns:a16="http://schemas.microsoft.com/office/drawing/2014/main" id="{D964BEE4-16A6-47DF-9F1A-64BD7968B7A3}"/>
              </a:ext>
            </a:extLst>
          </p:cNvPr>
          <p:cNvSpPr>
            <a:spLocks noGrp="1"/>
          </p:cNvSpPr>
          <p:nvPr>
            <p:ph idx="1"/>
          </p:nvPr>
        </p:nvSpPr>
        <p:spPr>
          <a:xfrm>
            <a:off x="846000" y="1092272"/>
            <a:ext cx="9000000" cy="4673456"/>
          </a:xfrm>
        </p:spPr>
        <p:txBody>
          <a:bodyPr/>
          <a:lstStyle/>
          <a:p>
            <a:r>
              <a:rPr lang="nb-NO" sz="1700" dirty="0">
                <a:solidFill>
                  <a:srgbClr val="000000"/>
                </a:solidFill>
                <a:latin typeface="Liberation Sans"/>
              </a:rPr>
              <a:t>Kommunen har </a:t>
            </a:r>
            <a:r>
              <a:rPr lang="nb-NO" sz="1700" dirty="0">
                <a:solidFill>
                  <a:srgbClr val="FF0000"/>
                </a:solidFill>
                <a:latin typeface="Liberation Sans"/>
              </a:rPr>
              <a:t>ingen plikt</a:t>
            </a:r>
            <a:r>
              <a:rPr lang="nb-NO" sz="1700" dirty="0">
                <a:solidFill>
                  <a:srgbClr val="000000"/>
                </a:solidFill>
                <a:latin typeface="Liberation Sans"/>
              </a:rPr>
              <a:t> etter forskriften § 5 til å gi tillatelse</a:t>
            </a:r>
          </a:p>
          <a:p>
            <a:r>
              <a:rPr lang="nb-NO" sz="1700" dirty="0">
                <a:solidFill>
                  <a:srgbClr val="000000"/>
                </a:solidFill>
                <a:latin typeface="Liberation Sans"/>
              </a:rPr>
              <a:t>Kommunene må bruke sitt </a:t>
            </a:r>
            <a:r>
              <a:rPr lang="nb-NO" sz="1700" dirty="0">
                <a:solidFill>
                  <a:srgbClr val="FF0000"/>
                </a:solidFill>
                <a:latin typeface="Liberation Sans"/>
              </a:rPr>
              <a:t>innvilgelsesskjønn</a:t>
            </a:r>
            <a:r>
              <a:rPr lang="nb-NO" sz="1700" dirty="0">
                <a:solidFill>
                  <a:srgbClr val="000000"/>
                </a:solidFill>
                <a:latin typeface="Liberation Sans"/>
              </a:rPr>
              <a:t> til å sørge for at de transporter den gir tillatelse til, foregår til </a:t>
            </a:r>
            <a:r>
              <a:rPr lang="nb-NO" sz="1700" dirty="0">
                <a:solidFill>
                  <a:srgbClr val="FF0000"/>
                </a:solidFill>
                <a:latin typeface="Liberation Sans"/>
              </a:rPr>
              <a:t>minst mulig skade og ulempe</a:t>
            </a:r>
            <a:r>
              <a:rPr lang="nb-NO" sz="1700" dirty="0">
                <a:solidFill>
                  <a:srgbClr val="000000"/>
                </a:solidFill>
                <a:latin typeface="Liberation Sans"/>
              </a:rPr>
              <a:t>. </a:t>
            </a:r>
          </a:p>
          <a:p>
            <a:r>
              <a:rPr lang="nb-NO" sz="1700" dirty="0">
                <a:solidFill>
                  <a:srgbClr val="000000"/>
                </a:solidFill>
                <a:latin typeface="Liberation Sans"/>
              </a:rPr>
              <a:t>"Dersom en hytte har flere eiere, må kommunen </a:t>
            </a:r>
            <a:r>
              <a:rPr lang="nb-NO" sz="1700" dirty="0">
                <a:solidFill>
                  <a:srgbClr val="FF0000"/>
                </a:solidFill>
                <a:latin typeface="Liberation Sans"/>
              </a:rPr>
              <a:t>se transportbehovet for eierne i sammenheng </a:t>
            </a:r>
            <a:r>
              <a:rPr lang="nb-NO" sz="1700" dirty="0">
                <a:solidFill>
                  <a:srgbClr val="000000"/>
                </a:solidFill>
                <a:latin typeface="Liberation Sans"/>
              </a:rPr>
              <a:t>og </a:t>
            </a:r>
            <a:r>
              <a:rPr lang="nb-NO" sz="1700" dirty="0">
                <a:solidFill>
                  <a:srgbClr val="FF0000"/>
                </a:solidFill>
                <a:latin typeface="Liberation Sans"/>
              </a:rPr>
              <a:t>forutsette at eierne samordner transportbehovet</a:t>
            </a:r>
            <a:r>
              <a:rPr lang="nb-NO" sz="1700" dirty="0">
                <a:solidFill>
                  <a:srgbClr val="000000"/>
                </a:solidFill>
                <a:latin typeface="Liberation Sans"/>
              </a:rPr>
              <a:t>. Kommunen må gjøre vurderinger i lys av den </a:t>
            </a:r>
            <a:r>
              <a:rPr lang="nb-NO" sz="1700" dirty="0">
                <a:solidFill>
                  <a:srgbClr val="FF0000"/>
                </a:solidFill>
                <a:latin typeface="Liberation Sans"/>
              </a:rPr>
              <a:t>samlede belastningen </a:t>
            </a:r>
            <a:r>
              <a:rPr lang="nb-NO" sz="1700" dirty="0">
                <a:solidFill>
                  <a:srgbClr val="000000"/>
                </a:solidFill>
                <a:latin typeface="Liberation Sans"/>
              </a:rPr>
              <a:t>motorferdsel kan medføre for natur, dyre- og friluftsliv i det aktuelle området". </a:t>
            </a:r>
          </a:p>
          <a:p>
            <a:r>
              <a:rPr lang="nb-NO" sz="1700" dirty="0">
                <a:solidFill>
                  <a:srgbClr val="000000"/>
                </a:solidFill>
                <a:latin typeface="Liberation Sans"/>
              </a:rPr>
              <a:t>Det bør normalt stilles </a:t>
            </a:r>
            <a:r>
              <a:rPr lang="nb-NO" sz="1700" dirty="0">
                <a:solidFill>
                  <a:srgbClr val="FF0000"/>
                </a:solidFill>
                <a:latin typeface="Liberation Sans"/>
              </a:rPr>
              <a:t>vilkår</a:t>
            </a:r>
            <a:r>
              <a:rPr lang="nb-NO" sz="1700" dirty="0">
                <a:solidFill>
                  <a:srgbClr val="000000"/>
                </a:solidFill>
                <a:latin typeface="Liberation Sans"/>
              </a:rPr>
              <a:t> til tillatelsen, ikke minst knyttet til antallet tillatte turer.</a:t>
            </a:r>
            <a:endParaRPr lang="nb-NO" sz="1700" dirty="0">
              <a:latin typeface="Liberation Sans"/>
            </a:endParaRPr>
          </a:p>
          <a:p>
            <a:r>
              <a:rPr lang="nb-NO" sz="1700" dirty="0">
                <a:solidFill>
                  <a:srgbClr val="FF0000"/>
                </a:solidFill>
                <a:latin typeface="Liberation Sans"/>
              </a:rPr>
              <a:t>Antallet turer vil ikke alene avhenge av hvor mange av eierne som formelt kan få tillatelse </a:t>
            </a:r>
            <a:r>
              <a:rPr lang="nb-NO" sz="1700" dirty="0">
                <a:solidFill>
                  <a:srgbClr val="000000"/>
                </a:solidFill>
                <a:latin typeface="Liberation Sans"/>
              </a:rPr>
              <a:t>etter regelverket. At </a:t>
            </a:r>
            <a:r>
              <a:rPr lang="nb-NO" sz="1700" i="1" dirty="0">
                <a:solidFill>
                  <a:srgbClr val="000000"/>
                </a:solidFill>
                <a:latin typeface="Liberation Sans"/>
              </a:rPr>
              <a:t>eiere </a:t>
            </a:r>
            <a:r>
              <a:rPr lang="nb-NO" sz="1700" dirty="0">
                <a:solidFill>
                  <a:srgbClr val="000000"/>
                </a:solidFill>
                <a:latin typeface="Liberation Sans"/>
              </a:rPr>
              <a:t>av en hytte kan få tillatelse kan medføre at flere kan kjøre scooter, men det må ikke bety flere scooterturer.</a:t>
            </a:r>
          </a:p>
          <a:p>
            <a:r>
              <a:rPr lang="nb-NO" sz="1700" dirty="0">
                <a:solidFill>
                  <a:srgbClr val="000000"/>
                </a:solidFill>
                <a:latin typeface="Liberation Sans"/>
              </a:rPr>
              <a:t>Tillatelsene bør utformes slik at det er mulig for politi og naturoppsyn å </a:t>
            </a:r>
            <a:r>
              <a:rPr lang="nb-NO" sz="1700" dirty="0">
                <a:solidFill>
                  <a:srgbClr val="FF0000"/>
                </a:solidFill>
                <a:latin typeface="Liberation Sans"/>
              </a:rPr>
              <a:t>kontrollere</a:t>
            </a:r>
            <a:r>
              <a:rPr lang="nb-NO" sz="1700" dirty="0">
                <a:solidFill>
                  <a:srgbClr val="000000"/>
                </a:solidFill>
                <a:latin typeface="Liberation Sans"/>
              </a:rPr>
              <a:t> i felt om kjøring skjer i samsvar med tillatelsen. Se også rundskrivet punkt 7.3.1 og 7.3.3. </a:t>
            </a:r>
          </a:p>
        </p:txBody>
      </p:sp>
      <p:sp>
        <p:nvSpPr>
          <p:cNvPr id="4" name="Plassholder for lysbildenummer 3">
            <a:extLst>
              <a:ext uri="{FF2B5EF4-FFF2-40B4-BE49-F238E27FC236}">
                <a16:creationId xmlns:a16="http://schemas.microsoft.com/office/drawing/2014/main" id="{02755B2E-C8FC-4FCD-80CB-BD2E65CE8BC6}"/>
              </a:ext>
            </a:extLst>
          </p:cNvPr>
          <p:cNvSpPr>
            <a:spLocks noGrp="1"/>
          </p:cNvSpPr>
          <p:nvPr>
            <p:ph type="sldNum" sz="quarter" idx="12"/>
          </p:nvPr>
        </p:nvSpPr>
        <p:spPr/>
        <p:txBody>
          <a:bodyPr/>
          <a:lstStyle/>
          <a:p>
            <a:fld id="{CBF60C1B-21D4-425B-89C8-B0A7AB09A1E4}" type="slidenum">
              <a:rPr lang="nb-NO" smtClean="0"/>
              <a:t>7</a:t>
            </a:fld>
            <a:endParaRPr lang="nb-NO" dirty="0"/>
          </a:p>
        </p:txBody>
      </p:sp>
      <p:sp>
        <p:nvSpPr>
          <p:cNvPr id="5" name="Plassholder for tekst 4">
            <a:extLst>
              <a:ext uri="{FF2B5EF4-FFF2-40B4-BE49-F238E27FC236}">
                <a16:creationId xmlns:a16="http://schemas.microsoft.com/office/drawing/2014/main" id="{3EDBDA04-2FE0-40E9-AC65-900C53E7A50C}"/>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7666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8147DD-7363-4F64-A53B-3535EC01B1F6}"/>
              </a:ext>
            </a:extLst>
          </p:cNvPr>
          <p:cNvSpPr>
            <a:spLocks noGrp="1"/>
          </p:cNvSpPr>
          <p:nvPr>
            <p:ph type="title"/>
          </p:nvPr>
        </p:nvSpPr>
        <p:spPr>
          <a:xfrm>
            <a:off x="838200" y="365126"/>
            <a:ext cx="9000000" cy="910002"/>
          </a:xfrm>
        </p:spPr>
        <p:txBody>
          <a:bodyPr/>
          <a:lstStyle/>
          <a:p>
            <a:r>
              <a:rPr lang="nb-NO" sz="2000" dirty="0"/>
              <a:t>Ytterligere presiseringer i brev fra KLD 4. januar 2021</a:t>
            </a:r>
          </a:p>
        </p:txBody>
      </p:sp>
      <p:sp>
        <p:nvSpPr>
          <p:cNvPr id="3" name="Plassholder for innhold 2">
            <a:extLst>
              <a:ext uri="{FF2B5EF4-FFF2-40B4-BE49-F238E27FC236}">
                <a16:creationId xmlns:a16="http://schemas.microsoft.com/office/drawing/2014/main" id="{9D4937BA-2151-4EEA-B7A3-6B2D3323BB3C}"/>
              </a:ext>
            </a:extLst>
          </p:cNvPr>
          <p:cNvSpPr>
            <a:spLocks noGrp="1"/>
          </p:cNvSpPr>
          <p:nvPr>
            <p:ph idx="1"/>
          </p:nvPr>
        </p:nvSpPr>
        <p:spPr>
          <a:xfrm>
            <a:off x="846000" y="1275128"/>
            <a:ext cx="9000000" cy="4351338"/>
          </a:xfrm>
        </p:spPr>
        <p:txBody>
          <a:bodyPr/>
          <a:lstStyle/>
          <a:p>
            <a:r>
              <a:rPr lang="nb-NO" dirty="0"/>
              <a:t>Alle som har en eierandel i hytta kan søke etter bestemmelsen.</a:t>
            </a:r>
          </a:p>
          <a:p>
            <a:r>
              <a:rPr lang="nb-NO" dirty="0"/>
              <a:t>Eierforholdet er uavhengig av hva slags relasjon det er mellom eierne (familie, venner)</a:t>
            </a:r>
          </a:p>
          <a:p>
            <a:r>
              <a:rPr lang="nb-NO" dirty="0"/>
              <a:t>Potensielt sett kan mange søke. </a:t>
            </a:r>
          </a:p>
          <a:p>
            <a:r>
              <a:rPr lang="nb-NO" dirty="0"/>
              <a:t>Det må være en realitet i behovet for transport: tillatelse gjelder frakt av bagasje og utstyr</a:t>
            </a:r>
          </a:p>
          <a:p>
            <a:r>
              <a:rPr lang="nb-NO" dirty="0"/>
              <a:t>Omfanget av tillatelser må vurderes opp mot belastningen på dyre- og friluftslivet. </a:t>
            </a:r>
          </a:p>
          <a:p>
            <a:r>
              <a:rPr lang="nb-NO" dirty="0"/>
              <a:t>Kommunen må forsikre seg om at søker faktisk er eier. Ingen krav til hvordan det skjer, men det vurderes som mest praktisk å forholde seg til grunnboka.  </a:t>
            </a:r>
          </a:p>
          <a:p>
            <a:pPr marL="0" indent="0">
              <a:buNone/>
            </a:pPr>
            <a:endParaRPr lang="nb-NO" dirty="0"/>
          </a:p>
        </p:txBody>
      </p:sp>
      <p:sp>
        <p:nvSpPr>
          <p:cNvPr id="4" name="Plassholder for lysbildenummer 3">
            <a:extLst>
              <a:ext uri="{FF2B5EF4-FFF2-40B4-BE49-F238E27FC236}">
                <a16:creationId xmlns:a16="http://schemas.microsoft.com/office/drawing/2014/main" id="{9501F3A7-0931-4B28-8A75-284F4C545ED9}"/>
              </a:ext>
            </a:extLst>
          </p:cNvPr>
          <p:cNvSpPr>
            <a:spLocks noGrp="1"/>
          </p:cNvSpPr>
          <p:nvPr>
            <p:ph type="sldNum" sz="quarter" idx="12"/>
          </p:nvPr>
        </p:nvSpPr>
        <p:spPr/>
        <p:txBody>
          <a:bodyPr/>
          <a:lstStyle/>
          <a:p>
            <a:fld id="{CBF60C1B-21D4-425B-89C8-B0A7AB09A1E4}" type="slidenum">
              <a:rPr lang="nb-NO" smtClean="0"/>
              <a:t>8</a:t>
            </a:fld>
            <a:endParaRPr lang="nb-NO" dirty="0"/>
          </a:p>
        </p:txBody>
      </p:sp>
      <p:sp>
        <p:nvSpPr>
          <p:cNvPr id="5" name="Plassholder for tekst 4">
            <a:extLst>
              <a:ext uri="{FF2B5EF4-FFF2-40B4-BE49-F238E27FC236}">
                <a16:creationId xmlns:a16="http://schemas.microsoft.com/office/drawing/2014/main" id="{C1EFC400-C6B3-4F44-9774-8B1E472D4F9C}"/>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60523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993FB0-B551-496F-94DD-EEAAC0567938}"/>
              </a:ext>
            </a:extLst>
          </p:cNvPr>
          <p:cNvSpPr>
            <a:spLocks noGrp="1"/>
          </p:cNvSpPr>
          <p:nvPr>
            <p:ph type="title"/>
          </p:nvPr>
        </p:nvSpPr>
        <p:spPr>
          <a:xfrm>
            <a:off x="838199" y="365125"/>
            <a:ext cx="9965267" cy="1325563"/>
          </a:xfrm>
        </p:spPr>
        <p:txBody>
          <a:bodyPr>
            <a:normAutofit/>
          </a:bodyPr>
          <a:lstStyle/>
          <a:p>
            <a:r>
              <a:rPr lang="nb-NO" dirty="0"/>
              <a:t>Hvordan skal dette praktiseres - oppsummering </a:t>
            </a:r>
            <a:endParaRPr lang="nb-NO" sz="2000" dirty="0"/>
          </a:p>
        </p:txBody>
      </p:sp>
      <p:sp>
        <p:nvSpPr>
          <p:cNvPr id="3" name="Plassholder for innhold 2">
            <a:extLst>
              <a:ext uri="{FF2B5EF4-FFF2-40B4-BE49-F238E27FC236}">
                <a16:creationId xmlns:a16="http://schemas.microsoft.com/office/drawing/2014/main" id="{2E280C68-8488-44E1-A016-7FF8B749F748}"/>
              </a:ext>
            </a:extLst>
          </p:cNvPr>
          <p:cNvSpPr>
            <a:spLocks noGrp="1"/>
          </p:cNvSpPr>
          <p:nvPr>
            <p:ph idx="1"/>
          </p:nvPr>
        </p:nvSpPr>
        <p:spPr>
          <a:xfrm>
            <a:off x="854467" y="1500578"/>
            <a:ext cx="9000000" cy="4351338"/>
          </a:xfrm>
        </p:spPr>
        <p:txBody>
          <a:bodyPr/>
          <a:lstStyle/>
          <a:p>
            <a:r>
              <a:rPr lang="nb-NO" dirty="0"/>
              <a:t>Kommunen har et innvilgelsesskjønn: har ikke plikt til å innvilge søknader. </a:t>
            </a:r>
          </a:p>
          <a:p>
            <a:r>
              <a:rPr lang="nb-NO" dirty="0"/>
              <a:t>Transportbehovet til eierne må ses i sammenheng</a:t>
            </a:r>
          </a:p>
          <a:p>
            <a:r>
              <a:rPr lang="nb-NO" dirty="0"/>
              <a:t>Vurdere: hva er det reelle transportbehovet av bagasje og utstyr?</a:t>
            </a:r>
          </a:p>
          <a:p>
            <a:r>
              <a:rPr lang="nb-NO" dirty="0"/>
              <a:t>Hvordan sikre at man gir lovlige tillatelser? Sett vilkår! </a:t>
            </a:r>
          </a:p>
          <a:p>
            <a:endParaRPr lang="nb-NO" dirty="0"/>
          </a:p>
        </p:txBody>
      </p:sp>
      <p:sp>
        <p:nvSpPr>
          <p:cNvPr id="4" name="Plassholder for lysbildenummer 3">
            <a:extLst>
              <a:ext uri="{FF2B5EF4-FFF2-40B4-BE49-F238E27FC236}">
                <a16:creationId xmlns:a16="http://schemas.microsoft.com/office/drawing/2014/main" id="{0E7762EB-1465-470A-BE85-BD92A6BA3384}"/>
              </a:ext>
            </a:extLst>
          </p:cNvPr>
          <p:cNvSpPr>
            <a:spLocks noGrp="1"/>
          </p:cNvSpPr>
          <p:nvPr>
            <p:ph type="sldNum" sz="quarter" idx="12"/>
          </p:nvPr>
        </p:nvSpPr>
        <p:spPr/>
        <p:txBody>
          <a:bodyPr/>
          <a:lstStyle/>
          <a:p>
            <a:fld id="{CBF60C1B-21D4-425B-89C8-B0A7AB09A1E4}" type="slidenum">
              <a:rPr lang="nb-NO" smtClean="0"/>
              <a:t>9</a:t>
            </a:fld>
            <a:endParaRPr lang="nb-NO" dirty="0"/>
          </a:p>
        </p:txBody>
      </p:sp>
      <p:sp>
        <p:nvSpPr>
          <p:cNvPr id="5" name="Plassholder for tekst 4">
            <a:extLst>
              <a:ext uri="{FF2B5EF4-FFF2-40B4-BE49-F238E27FC236}">
                <a16:creationId xmlns:a16="http://schemas.microsoft.com/office/drawing/2014/main" id="{1D6F962B-CE19-4231-A55F-16A742B5AF90}"/>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59417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LD">
  <a:themeElements>
    <a:clrScheme name="KLD">
      <a:dk1>
        <a:srgbClr val="000000"/>
      </a:dk1>
      <a:lt1>
        <a:srgbClr val="FFFFFF"/>
      </a:lt1>
      <a:dk2>
        <a:srgbClr val="003761"/>
      </a:dk2>
      <a:lt2>
        <a:srgbClr val="FFFFFF"/>
      </a:lt2>
      <a:accent1>
        <a:srgbClr val="009AAD"/>
      </a:accent1>
      <a:accent2>
        <a:srgbClr val="CE626F"/>
      </a:accent2>
      <a:accent3>
        <a:srgbClr val="C9C2BF"/>
      </a:accent3>
      <a:accent4>
        <a:srgbClr val="6EA541"/>
      </a:accent4>
      <a:accent5>
        <a:srgbClr val="695387"/>
      </a:accent5>
      <a:accent6>
        <a:srgbClr val="EC7838"/>
      </a:accent6>
      <a:hlink>
        <a:srgbClr val="30A5FF"/>
      </a:hlink>
      <a:folHlink>
        <a:srgbClr val="FF6875"/>
      </a:folHlink>
    </a:clrScheme>
    <a:fontScheme name="TEST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D" id="{A3D3B631-F42C-4009-9679-58CFB0D3EC96}" vid="{C1E10731-94B8-43CC-9A48-57A10E307FF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2508</TotalTime>
  <Words>954</Words>
  <Application>Microsoft Office PowerPoint</Application>
  <PresentationFormat>Widescreen</PresentationFormat>
  <Paragraphs>79</Paragraphs>
  <Slides>13</Slides>
  <Notes>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Arial</vt:lpstr>
      <vt:lpstr>Calibri</vt:lpstr>
      <vt:lpstr>Liberation Sans</vt:lpstr>
      <vt:lpstr>Open Sans</vt:lpstr>
      <vt:lpstr>KLD</vt:lpstr>
      <vt:lpstr>PowerPoint-presentasjon</vt:lpstr>
      <vt:lpstr>Tolkning av "eier"</vt:lpstr>
      <vt:lpstr>Ordlyd før oktober 2020 : </vt:lpstr>
      <vt:lpstr>Dagens ordlyd: </vt:lpstr>
      <vt:lpstr>Tolkning av "eier"</vt:lpstr>
      <vt:lpstr>Bakgrunn for justert tolkning</vt:lpstr>
      <vt:lpstr>Hvordan skal dette praktiseres? Brev 26. november 2020:</vt:lpstr>
      <vt:lpstr>Ytterligere presiseringer i brev fra KLD 4. januar 2021</vt:lpstr>
      <vt:lpstr>Hvordan skal dette praktiseres - oppsummering </vt:lpstr>
      <vt:lpstr>Andre særlige spørsmål </vt:lpstr>
      <vt:lpstr>Andre endringer i regelverket Prop. 20 L (2020-2021), Innst. 220 L (2020-2021), Lovvedtak 73 (2020-2021) </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Svånå Karin Maria</dc:creator>
  <cp:lastModifiedBy>Svånå Karin Maria</cp:lastModifiedBy>
  <cp:revision>115</cp:revision>
  <dcterms:created xsi:type="dcterms:W3CDTF">2021-02-16T09:07:51Z</dcterms:created>
  <dcterms:modified xsi:type="dcterms:W3CDTF">2021-05-11T14:58:17Z</dcterms:modified>
</cp:coreProperties>
</file>