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62" r:id="rId5"/>
    <p:sldId id="260" r:id="rId6"/>
    <p:sldId id="261" r:id="rId7"/>
    <p:sldId id="263" r:id="rId8"/>
    <p:sldId id="265" r:id="rId9"/>
    <p:sldId id="266" r:id="rId10"/>
    <p:sldId id="278" r:id="rId11"/>
    <p:sldId id="267" r:id="rId12"/>
    <p:sldId id="268" r:id="rId13"/>
    <p:sldId id="269" r:id="rId14"/>
    <p:sldId id="270" r:id="rId15"/>
    <p:sldId id="271" r:id="rId16"/>
    <p:sldId id="272" r:id="rId17"/>
    <p:sldId id="273" r:id="rId18"/>
    <p:sldId id="274" r:id="rId19"/>
    <p:sldId id="277" r:id="rId20"/>
    <p:sldId id="275" r:id="rId21"/>
    <p:sldId id="279" r:id="rId22"/>
    <p:sldId id="276" r:id="rId23"/>
    <p:sldId id="259" r:id="rId24"/>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0EF"/>
    <a:srgbClr val="DBEBEC"/>
    <a:srgbClr val="00244E"/>
    <a:srgbClr val="00ADBA"/>
    <a:srgbClr val="000000"/>
    <a:srgbClr val="7A94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5822" autoAdjust="0"/>
  </p:normalViewPr>
  <p:slideViewPr>
    <p:cSldViewPr snapToGrid="0">
      <p:cViewPr varScale="1">
        <p:scale>
          <a:sx n="116" d="100"/>
          <a:sy n="116" d="100"/>
        </p:scale>
        <p:origin x="138" y="82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84B0CA8-D4C0-4EDF-983C-013F20071413}" type="datetimeFigureOut">
              <a:rPr lang="nb-NO" smtClean="0"/>
              <a:t>18. mar 2021</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mønster 9)">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 t="-865" r="30147"/>
          <a:stretch/>
        </p:blipFill>
        <p:spPr>
          <a:xfrm>
            <a:off x="8815283" y="2114373"/>
            <a:ext cx="3376717" cy="4064272"/>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171134" y="6261302"/>
            <a:ext cx="1715102"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dirty="0"/>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descr="Et bilde som inneholder natthimmel&#10;&#10;Automatisk generert beskrivelse">
            <a:extLst>
              <a:ext uri="{FF2B5EF4-FFF2-40B4-BE49-F238E27FC236}">
                <a16:creationId xmlns:a16="http://schemas.microsoft.com/office/drawing/2014/main" id="{79A54D75-E3E5-449D-A077-7CBB70E42E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46090"/>
            <a:ext cx="4457035" cy="1350482"/>
          </a:xfrm>
          <a:prstGeom prst="rect">
            <a:avLst/>
          </a:prstGeom>
        </p:spPr>
      </p:pic>
    </p:spTree>
    <p:extLst>
      <p:ext uri="{BB962C8B-B14F-4D97-AF65-F5344CB8AC3E}">
        <p14:creationId xmlns:p14="http://schemas.microsoft.com/office/powerpoint/2010/main" val="24988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tema 4 (mønster 9)">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45CBD4F4-68BE-4F47-8B5C-36CCA3F4D262}"/>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5671" t="16392" r="10958" b="238"/>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8" y="1268413"/>
            <a:ext cx="9829799" cy="2387600"/>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b-NO" dirty="0"/>
              <a:t>Overskrift (pkt. 54) på </a:t>
            </a:r>
            <a:r>
              <a:rPr lang="nb-NO" dirty="0" err="1"/>
              <a:t>forsidemal</a:t>
            </a:r>
            <a:r>
              <a:rPr lang="nb-NO" dirty="0"/>
              <a:t> med tema</a:t>
            </a:r>
          </a:p>
        </p:txBody>
      </p:sp>
      <p:sp>
        <p:nvSpPr>
          <p:cNvPr id="15" name="Plassholder for dato 3">
            <a:extLst>
              <a:ext uri="{FF2B5EF4-FFF2-40B4-BE49-F238E27FC236}">
                <a16:creationId xmlns:a16="http://schemas.microsoft.com/office/drawing/2014/main" id="{590A0205-A7E7-4285-AB08-6527F7C86790}"/>
              </a:ext>
            </a:extLst>
          </p:cNvPr>
          <p:cNvSpPr>
            <a:spLocks noGrp="1"/>
          </p:cNvSpPr>
          <p:nvPr>
            <p:ph type="dt" sz="half" idx="2"/>
          </p:nvPr>
        </p:nvSpPr>
        <p:spPr>
          <a:xfrm>
            <a:off x="10390340" y="6261302"/>
            <a:ext cx="1495896" cy="231383"/>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a:p>
        </p:txBody>
      </p:sp>
      <p:pic>
        <p:nvPicPr>
          <p:cNvPr id="17" name="Bilde 16">
            <a:extLst>
              <a:ext uri="{FF2B5EF4-FFF2-40B4-BE49-F238E27FC236}">
                <a16:creationId xmlns:a16="http://schemas.microsoft.com/office/drawing/2014/main" id="{37F3AC3D-4348-45E2-AF34-988B0BB80F3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768" t="-1267" r="30420" b="-49"/>
          <a:stretch/>
        </p:blipFill>
        <p:spPr>
          <a:xfrm>
            <a:off x="8533990" y="1756439"/>
            <a:ext cx="3658010" cy="4391290"/>
          </a:xfrm>
          <a:prstGeom prst="rect">
            <a:avLst/>
          </a:prstGeom>
        </p:spPr>
      </p:pic>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a:extLst>
              <a:ext uri="{FF2B5EF4-FFF2-40B4-BE49-F238E27FC236}">
                <a16:creationId xmlns:a16="http://schemas.microsoft.com/office/drawing/2014/main" id="{69A16E3E-B1C0-4317-AF87-A1CA372BC73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426" y="5147740"/>
            <a:ext cx="4438761" cy="1344945"/>
          </a:xfrm>
          <a:prstGeom prst="rect">
            <a:avLst/>
          </a:prstGeom>
        </p:spPr>
      </p:pic>
    </p:spTree>
    <p:extLst>
      <p:ext uri="{BB962C8B-B14F-4D97-AF65-F5344CB8AC3E}">
        <p14:creationId xmlns:p14="http://schemas.microsoft.com/office/powerpoint/2010/main" val="66320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tema 5 (mønster 9)">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92B71E0-3195-409D-A18E-AA9BE35C9862}"/>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4273"/>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8051" y="1262063"/>
            <a:ext cx="8879957" cy="2387600"/>
          </a:xfrm>
          <a:prstGeom prst="rect">
            <a:avLst/>
          </a:prstGeom>
          <a:effectLst>
            <a:outerShdw blurRad="50800" dist="38100" dir="2700000" algn="tl" rotWithShape="0">
              <a:schemeClr val="tx1">
                <a:alpha val="31000"/>
              </a:schemeClr>
            </a:outerShdw>
          </a:effectLst>
        </p:spPr>
        <p:txBody>
          <a:bodyPr anchor="b"/>
          <a:lstStyle>
            <a:lvl1pPr algn="l">
              <a:defRPr sz="5400">
                <a:solidFill>
                  <a:schemeClr val="bg1"/>
                </a:solidFill>
                <a:latin typeface="+mn-lt"/>
              </a:defRPr>
            </a:lvl1pPr>
          </a:lstStyle>
          <a:p>
            <a:r>
              <a:rPr lang="nb-NO" dirty="0"/>
              <a:t>Overskrift (pkt. 54) på </a:t>
            </a:r>
            <a:r>
              <a:rPr lang="nb-NO" dirty="0" err="1"/>
              <a:t>forsidemal</a:t>
            </a:r>
            <a:r>
              <a:rPr lang="nb-NO" dirty="0"/>
              <a:t> med tema</a:t>
            </a:r>
          </a:p>
        </p:txBody>
      </p:sp>
      <p:sp>
        <p:nvSpPr>
          <p:cNvPr id="14" name="Plassholder for dato 3">
            <a:extLst>
              <a:ext uri="{FF2B5EF4-FFF2-40B4-BE49-F238E27FC236}">
                <a16:creationId xmlns:a16="http://schemas.microsoft.com/office/drawing/2014/main" id="{841C5F2E-501F-4EEE-A829-7888FDD94259}"/>
              </a:ext>
            </a:extLst>
          </p:cNvPr>
          <p:cNvSpPr>
            <a:spLocks noGrp="1"/>
          </p:cNvSpPr>
          <p:nvPr>
            <p:ph type="dt" sz="half" idx="2"/>
          </p:nvPr>
        </p:nvSpPr>
        <p:spPr>
          <a:xfrm>
            <a:off x="10515600" y="6261302"/>
            <a:ext cx="1370635"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a:p>
        </p:txBody>
      </p:sp>
      <p:sp>
        <p:nvSpPr>
          <p:cNvPr id="19" name="Plassholder for tekst 18">
            <a:extLst>
              <a:ext uri="{FF2B5EF4-FFF2-40B4-BE49-F238E27FC236}">
                <a16:creationId xmlns:a16="http://schemas.microsoft.com/office/drawing/2014/main" id="{4C19D712-A025-44A6-A74A-F43D4938E848}"/>
              </a:ext>
            </a:extLst>
          </p:cNvPr>
          <p:cNvSpPr>
            <a:spLocks noGrp="1"/>
          </p:cNvSpPr>
          <p:nvPr>
            <p:ph type="body" sz="quarter" idx="10" hasCustomPrompt="1"/>
          </p:nvPr>
        </p:nvSpPr>
        <p:spPr>
          <a:xfrm>
            <a:off x="960152" y="3785856"/>
            <a:ext cx="5917726" cy="736600"/>
          </a:xfrm>
          <a:prstGeom prst="rect">
            <a:avLst/>
          </a:prstGeom>
          <a:effectLst>
            <a:outerShdw blurRad="50800" dist="25400" dir="2700000" algn="tl" rotWithShape="0">
              <a:prstClr val="black">
                <a:alpha val="6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2"/>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6" name="Bilde 15">
            <a:extLst>
              <a:ext uri="{FF2B5EF4-FFF2-40B4-BE49-F238E27FC236}">
                <a16:creationId xmlns:a16="http://schemas.microsoft.com/office/drawing/2014/main" id="{A10D81D9-ADB9-4780-85D3-DBEC90A4487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 t="79068" r="35197"/>
          <a:stretch/>
        </p:blipFill>
        <p:spPr>
          <a:xfrm>
            <a:off x="8584869" y="5219998"/>
            <a:ext cx="3607132" cy="971241"/>
          </a:xfrm>
          <a:prstGeom prst="rect">
            <a:avLst/>
          </a:prstGeom>
        </p:spPr>
      </p:pic>
      <p:pic>
        <p:nvPicPr>
          <p:cNvPr id="17" name="Bilde 16">
            <a:extLst>
              <a:ext uri="{FF2B5EF4-FFF2-40B4-BE49-F238E27FC236}">
                <a16:creationId xmlns:a16="http://schemas.microsoft.com/office/drawing/2014/main" id="{B5D2A224-6E74-4642-853A-756A735E92B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2988" r="35176" b="21182"/>
          <a:stretch/>
        </p:blipFill>
        <p:spPr>
          <a:xfrm>
            <a:off x="8584868" y="1425553"/>
            <a:ext cx="3607132" cy="3794446"/>
          </a:xfrm>
          <a:prstGeom prst="rect">
            <a:avLst/>
          </a:prstGeom>
        </p:spPr>
      </p:pic>
      <p:pic>
        <p:nvPicPr>
          <p:cNvPr id="15" name="Bilde 14">
            <a:extLst>
              <a:ext uri="{FF2B5EF4-FFF2-40B4-BE49-F238E27FC236}">
                <a16:creationId xmlns:a16="http://schemas.microsoft.com/office/drawing/2014/main" id="{8E850E14-BFA9-4A98-AD90-DB3F15C6B2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 y="5144573"/>
            <a:ext cx="4460905" cy="1341762"/>
          </a:xfrm>
          <a:prstGeom prst="rect">
            <a:avLst/>
          </a:prstGeom>
        </p:spPr>
      </p:pic>
    </p:spTree>
    <p:extLst>
      <p:ext uri="{BB962C8B-B14F-4D97-AF65-F5344CB8AC3E}">
        <p14:creationId xmlns:p14="http://schemas.microsoft.com/office/powerpoint/2010/main" val="2116190064"/>
      </p:ext>
    </p:extLst>
  </p:cSld>
  <p:clrMapOvr>
    <a:masterClrMapping/>
  </p:clrMapOvr>
  <p:extLst>
    <p:ext uri="{DCECCB84-F9BA-43D5-87BE-67443E8EF086}">
      <p15:sldGuideLst xmlns:p15="http://schemas.microsoft.com/office/powerpoint/2012/main">
        <p15:guide id="1" orient="horz" pos="2568">
          <p15:clr>
            <a:srgbClr val="FBAE40"/>
          </p15:clr>
        </p15:guide>
        <p15:guide id="2" pos="3840">
          <p15:clr>
            <a:srgbClr val="FBAE40"/>
          </p15:clr>
        </p15:guide>
        <p15:guide id="3" orient="horz" pos="22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SIDE tema 6 (mønster 9)">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3765B4E-3106-41EA-A18E-A327012606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574" b="16574"/>
          <a:stretch/>
        </p:blipFill>
        <p:spPr>
          <a:xfrm>
            <a:off x="1" y="0"/>
            <a:ext cx="12190431" cy="5223600"/>
          </a:xfrm>
          <a:prstGeom prst="rect">
            <a:avLst/>
          </a:prstGeom>
        </p:spPr>
      </p:pic>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271342" y="6261302"/>
            <a:ext cx="1614893"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dirty="0"/>
          </a:p>
        </p:txBody>
      </p:sp>
      <p:sp>
        <p:nvSpPr>
          <p:cNvPr id="15" name="Tittel 1">
            <a:extLst>
              <a:ext uri="{FF2B5EF4-FFF2-40B4-BE49-F238E27FC236}">
                <a16:creationId xmlns:a16="http://schemas.microsoft.com/office/drawing/2014/main" id="{011C58C2-963B-4C52-B492-24CC06CE541C}"/>
              </a:ext>
            </a:extLst>
          </p:cNvPr>
          <p:cNvSpPr>
            <a:spLocks noGrp="1"/>
          </p:cNvSpPr>
          <p:nvPr>
            <p:ph type="ctrTitle" hasCustomPrompt="1"/>
          </p:nvPr>
        </p:nvSpPr>
        <p:spPr>
          <a:xfrm>
            <a:off x="901702" y="1393938"/>
            <a:ext cx="6225491" cy="2387600"/>
          </a:xfrm>
          <a:prstGeom prst="rect">
            <a:avLst/>
          </a:prstGeom>
          <a:effectLst>
            <a:outerShdw blurRad="50800" dist="38100" dir="2700000" algn="tl" rotWithShape="0">
              <a:schemeClr val="tx1">
                <a:alpha val="40000"/>
              </a:schemeClr>
            </a:outerShdw>
          </a:effectLst>
        </p:spPr>
        <p:txBody>
          <a:bodyPr anchor="b"/>
          <a:lstStyle>
            <a:lvl1pPr algn="l">
              <a:defRPr sz="4800">
                <a:solidFill>
                  <a:schemeClr val="bg1"/>
                </a:solidFill>
                <a:latin typeface="+mn-lt"/>
              </a:defRPr>
            </a:lvl1pPr>
          </a:lstStyle>
          <a:p>
            <a:r>
              <a:rPr lang="nb-NO" dirty="0"/>
              <a:t>Overskrift (pkt. 48)</a:t>
            </a:r>
            <a:br>
              <a:rPr lang="nb-NO" dirty="0"/>
            </a:br>
            <a:r>
              <a:rPr lang="nb-NO" dirty="0"/>
              <a:t>på </a:t>
            </a:r>
            <a:r>
              <a:rPr lang="nb-NO" dirty="0" err="1"/>
              <a:t>forsidemal</a:t>
            </a:r>
            <a:endParaRPr lang="nb-NO" dirty="0"/>
          </a:p>
        </p:txBody>
      </p:sp>
      <p:sp>
        <p:nvSpPr>
          <p:cNvPr id="16" name="Plassholder for tekst 6">
            <a:extLst>
              <a:ext uri="{FF2B5EF4-FFF2-40B4-BE49-F238E27FC236}">
                <a16:creationId xmlns:a16="http://schemas.microsoft.com/office/drawing/2014/main" id="{A169B907-B5EA-4317-903B-A917EDBD2BE1}"/>
              </a:ext>
            </a:extLst>
          </p:cNvPr>
          <p:cNvSpPr>
            <a:spLocks noGrp="1"/>
          </p:cNvSpPr>
          <p:nvPr>
            <p:ph type="body" sz="quarter" idx="11" hasCustomPrompt="1"/>
          </p:nvPr>
        </p:nvSpPr>
        <p:spPr>
          <a:xfrm>
            <a:off x="967088" y="3901244"/>
            <a:ext cx="6390641" cy="1036667"/>
          </a:xfrm>
          <a:prstGeom prst="rect">
            <a:avLst/>
          </a:prstGeom>
          <a:effectLst>
            <a:outerShdw blurRad="50800" dist="38100" dir="2700000" algn="tl" rotWithShape="0">
              <a:prstClr val="black">
                <a:alpha val="26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TekstSylinder 11">
            <a:extLst>
              <a:ext uri="{FF2B5EF4-FFF2-40B4-BE49-F238E27FC236}">
                <a16:creationId xmlns:a16="http://schemas.microsoft.com/office/drawing/2014/main" id="{09D0D6D3-AD51-4F50-84A0-079A6987086C}"/>
              </a:ext>
            </a:extLst>
          </p:cNvPr>
          <p:cNvSpPr txBox="1"/>
          <p:nvPr userDrawn="1"/>
        </p:nvSpPr>
        <p:spPr>
          <a:xfrm>
            <a:off x="10906646" y="5106746"/>
            <a:ext cx="979589" cy="116854"/>
          </a:xfrm>
          <a:prstGeom prst="rect">
            <a:avLst/>
          </a:prstGeom>
          <a:noFill/>
        </p:spPr>
        <p:txBody>
          <a:bodyPr wrap="none" lIns="0" tIns="0" rIns="0" rtlCol="0" anchor="ctr" anchorCtr="0">
            <a:noAutofit/>
          </a:bodyPr>
          <a:lstStyle/>
          <a:p>
            <a:r>
              <a:rPr lang="nb-NO" sz="7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 </a:t>
            </a:r>
            <a:r>
              <a:rPr lang="nb-NO" sz="7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Anders Aasheim</a:t>
            </a:r>
          </a:p>
        </p:txBody>
      </p:sp>
      <p:pic>
        <p:nvPicPr>
          <p:cNvPr id="18" name="Bilde 17">
            <a:extLst>
              <a:ext uri="{FF2B5EF4-FFF2-40B4-BE49-F238E27FC236}">
                <a16:creationId xmlns:a16="http://schemas.microsoft.com/office/drawing/2014/main" id="{1CAE4857-7C07-4B51-9933-2EF29E35B70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5132384"/>
            <a:ext cx="4469450" cy="1364188"/>
          </a:xfrm>
          <a:prstGeom prst="rect">
            <a:avLst/>
          </a:prstGeom>
        </p:spPr>
      </p:pic>
    </p:spTree>
    <p:extLst>
      <p:ext uri="{BB962C8B-B14F-4D97-AF65-F5344CB8AC3E}">
        <p14:creationId xmlns:p14="http://schemas.microsoft.com/office/powerpoint/2010/main" val="3217096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1">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342900" indent="-342900">
              <a:lnSpc>
                <a:spcPct val="100000"/>
              </a:lnSpc>
              <a:buFont typeface="Arial" panose="020B0604020202020204" pitchFamily="34" charset="0"/>
              <a:buChar char="•"/>
              <a:defRPr sz="2400"/>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til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dirty="0"/>
              <a:t>Overskrift (44) på maks en linje</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2">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381865"/>
            <a:ext cx="10078772" cy="3927382"/>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40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til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287514"/>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dirty="0"/>
              <a:t>Overskrift (44) på maks en linje</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5986236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3">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4400">
                <a:solidFill>
                  <a:schemeClr val="bg1"/>
                </a:solidFill>
                <a:latin typeface="+mn-lt"/>
                <a:ea typeface="Open Sans SemiBold" panose="020B0706030804020204" pitchFamily="34" charset="0"/>
                <a:cs typeface="Open Sans SemiBold" panose="020B0706030804020204" pitchFamily="34" charset="0"/>
              </a:defRPr>
            </a:lvl1pPr>
          </a:lstStyle>
          <a:p>
            <a:r>
              <a:rPr lang="nb-NO" dirty="0"/>
              <a:t>Overskrift (pkt. 44) på maks en linje</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A313FA3F-7BA2-4A81-9EC3-B718AACCD3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12" name="Plassholder for tekst 37">
            <a:extLst>
              <a:ext uri="{FF2B5EF4-FFF2-40B4-BE49-F238E27FC236}">
                <a16:creationId xmlns:a16="http://schemas.microsoft.com/office/drawing/2014/main" id="{EE53005B-2098-4CDA-B68C-FAC23E6EDF7A}"/>
              </a:ext>
            </a:extLst>
          </p:cNvPr>
          <p:cNvSpPr>
            <a:spLocks noGrp="1"/>
          </p:cNvSpPr>
          <p:nvPr>
            <p:ph type="body" sz="quarter" idx="12" hasCustomPrompt="1"/>
          </p:nvPr>
        </p:nvSpPr>
        <p:spPr>
          <a:xfrm>
            <a:off x="6244768" y="2158799"/>
            <a:ext cx="4881551" cy="4144259"/>
          </a:xfrm>
          <a:prstGeom prst="rect">
            <a:avLst/>
          </a:prstGeom>
        </p:spPr>
        <p:txBody>
          <a:bodyPr/>
          <a:lstStyle>
            <a:lvl1pPr marL="342900" indent="-342900">
              <a:lnSpc>
                <a:spcPct val="100000"/>
              </a:lnSpc>
              <a:buFont typeface="Arial" panose="020B0604020202020204" pitchFamily="34" charset="0"/>
              <a:buChar char="•"/>
              <a:defRPr sz="2400"/>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til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innhold 4">
    <p:bg>
      <p:bgPr>
        <a:solidFill>
          <a:srgbClr val="00244E"/>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Plassholder for tittel 1">
            <a:extLst>
              <a:ext uri="{FF2B5EF4-FFF2-40B4-BE49-F238E27FC236}">
                <a16:creationId xmlns:a16="http://schemas.microsoft.com/office/drawing/2014/main" id="{F84CB948-BBDB-423A-87C2-9C99F0590A34}"/>
              </a:ext>
            </a:extLst>
          </p:cNvPr>
          <p:cNvSpPr>
            <a:spLocks noGrp="1"/>
          </p:cNvSpPr>
          <p:nvPr>
            <p:ph type="title" hasCustomPrompt="1"/>
          </p:nvPr>
        </p:nvSpPr>
        <p:spPr>
          <a:xfrm>
            <a:off x="1055688" y="873125"/>
            <a:ext cx="10080625" cy="1241425"/>
          </a:xfrm>
          <a:prstGeom prst="rect">
            <a:avLst/>
          </a:prstGeom>
          <a:effectLst/>
        </p:spPr>
        <p:txBody>
          <a:bodyPr vert="horz" lIns="91440" tIns="45720" rIns="91440" bIns="45720" rtlCol="0" anchor="b">
            <a:noAutofit/>
          </a:bodyPr>
          <a:lstStyle>
            <a:lvl1pPr>
              <a:lnSpc>
                <a:spcPct val="100000"/>
              </a:lnSpc>
              <a:defRPr sz="4400">
                <a:solidFill>
                  <a:schemeClr val="bg1"/>
                </a:solidFill>
              </a:defRPr>
            </a:lvl1pPr>
          </a:lstStyle>
          <a:p>
            <a:r>
              <a:rPr lang="nb-NO" dirty="0"/>
              <a:t>Overskrift (44) på maks en linje</a:t>
            </a:r>
          </a:p>
        </p:txBody>
      </p:sp>
      <p:sp>
        <p:nvSpPr>
          <p:cNvPr id="11" name="Plassholder for tekst 10">
            <a:extLst>
              <a:ext uri="{FF2B5EF4-FFF2-40B4-BE49-F238E27FC236}">
                <a16:creationId xmlns:a16="http://schemas.microsoft.com/office/drawing/2014/main" id="{EBC83C3D-279D-4943-9096-22F4835BB967}"/>
              </a:ext>
            </a:extLst>
          </p:cNvPr>
          <p:cNvSpPr>
            <a:spLocks noGrp="1"/>
          </p:cNvSpPr>
          <p:nvPr>
            <p:ph type="body" sz="quarter" idx="10" hasCustomPrompt="1"/>
          </p:nvPr>
        </p:nvSpPr>
        <p:spPr>
          <a:xfrm>
            <a:off x="1055688" y="2339742"/>
            <a:ext cx="10080625" cy="396621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nb-NO" dirty="0"/>
              <a:t>Innhold (24). Ikke skriv for mye! Det tar oppmerksomheten fra deg og budskapet ditt</a:t>
            </a:r>
          </a:p>
          <a:p>
            <a:pPr lvl="0"/>
            <a:endParaRPr lang="nb-NO" dirty="0"/>
          </a:p>
        </p:txBody>
      </p:sp>
    </p:spTree>
    <p:extLst>
      <p:ext uri="{BB962C8B-B14F-4D97-AF65-F5344CB8AC3E}">
        <p14:creationId xmlns:p14="http://schemas.microsoft.com/office/powerpoint/2010/main" val="41372016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og innhold 5">
    <p:bg>
      <p:bgPr>
        <a:solidFill>
          <a:srgbClr val="EFF0EF"/>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20" name="Bilde 19" descr="Et bilde som inneholder sitter&#10;&#10;Automatisk generert beskrivelse">
            <a:extLst>
              <a:ext uri="{FF2B5EF4-FFF2-40B4-BE49-F238E27FC236}">
                <a16:creationId xmlns:a16="http://schemas.microsoft.com/office/drawing/2014/main" id="{C670D3EB-56B3-4283-9424-EA856B0B30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73" r="18509"/>
          <a:stretch/>
        </p:blipFill>
        <p:spPr>
          <a:xfrm>
            <a:off x="0" y="51150"/>
            <a:ext cx="12192000" cy="6480000"/>
          </a:xfrm>
          <a:prstGeom prst="rect">
            <a:avLst/>
          </a:prstGeom>
        </p:spPr>
      </p:pic>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Plassholder for tittel 1">
            <a:extLst>
              <a:ext uri="{FF2B5EF4-FFF2-40B4-BE49-F238E27FC236}">
                <a16:creationId xmlns:a16="http://schemas.microsoft.com/office/drawing/2014/main" id="{F84CB948-BBDB-423A-87C2-9C99F0590A34}"/>
              </a:ext>
            </a:extLst>
          </p:cNvPr>
          <p:cNvSpPr>
            <a:spLocks noGrp="1"/>
          </p:cNvSpPr>
          <p:nvPr>
            <p:ph type="title" hasCustomPrompt="1"/>
          </p:nvPr>
        </p:nvSpPr>
        <p:spPr>
          <a:xfrm>
            <a:off x="1055688" y="873125"/>
            <a:ext cx="10080625" cy="1241425"/>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dirty="0"/>
              <a:t>Overskrift (44) på maks en linje</a:t>
            </a:r>
          </a:p>
        </p:txBody>
      </p:sp>
      <p:sp>
        <p:nvSpPr>
          <p:cNvPr id="11" name="Plassholder for tekst 10">
            <a:extLst>
              <a:ext uri="{FF2B5EF4-FFF2-40B4-BE49-F238E27FC236}">
                <a16:creationId xmlns:a16="http://schemas.microsoft.com/office/drawing/2014/main" id="{EBC83C3D-279D-4943-9096-22F4835BB967}"/>
              </a:ext>
            </a:extLst>
          </p:cNvPr>
          <p:cNvSpPr>
            <a:spLocks noGrp="1"/>
          </p:cNvSpPr>
          <p:nvPr>
            <p:ph type="body" sz="quarter" idx="10" hasCustomPrompt="1"/>
          </p:nvPr>
        </p:nvSpPr>
        <p:spPr>
          <a:xfrm>
            <a:off x="1055688" y="2339742"/>
            <a:ext cx="10080625" cy="396621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lvl="0"/>
            <a:r>
              <a:rPr lang="nb-NO" dirty="0"/>
              <a:t>Innhold (24). Ikke skriv for mye! Det tar oppmerksomheten fra deg og budskapet ditt</a:t>
            </a:r>
          </a:p>
        </p:txBody>
      </p:sp>
    </p:spTree>
    <p:extLst>
      <p:ext uri="{BB962C8B-B14F-4D97-AF65-F5344CB8AC3E}">
        <p14:creationId xmlns:p14="http://schemas.microsoft.com/office/powerpoint/2010/main" val="3035140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 innhold - fakt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9950DEB-AF6A-4F66-8531-0BDED610FDA0}"/>
              </a:ext>
            </a:extLst>
          </p:cNvPr>
          <p:cNvSpPr/>
          <p:nvPr userDrawn="1"/>
        </p:nvSpPr>
        <p:spPr>
          <a:xfrm>
            <a:off x="7501933" y="2164467"/>
            <a:ext cx="3643689" cy="41442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20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Viktig informasjon her.</a:t>
            </a:r>
          </a:p>
          <a:p>
            <a:pPr lvl="0"/>
            <a:r>
              <a:rPr lang="nb-NO" dirty="0"/>
              <a:t>Her kan du skrive en tilleggsopplysning som hører til tema. </a:t>
            </a:r>
          </a:p>
          <a:p>
            <a:pPr lvl="0"/>
            <a:r>
              <a:rPr lang="nb-NO" dirty="0"/>
              <a:t>Lovparagraf, statistikk eller en huskeliste.</a:t>
            </a:r>
          </a:p>
          <a:p>
            <a:pPr lvl="0"/>
            <a:r>
              <a:rPr lang="nb-NO" dirty="0"/>
              <a:t>Skriv gjerne inn kilde, som for eksempel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4400">
                <a:solidFill>
                  <a:schemeClr val="tx2"/>
                </a:solidFill>
                <a:latin typeface="+mn-lt"/>
              </a:defRPr>
            </a:lvl1pPr>
          </a:lstStyle>
          <a:p>
            <a:r>
              <a:rPr lang="nb-NO" dirty="0"/>
              <a:t>Overskrift (44) på maks en linje</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 </a:t>
            </a:r>
            <a:br>
              <a:rPr lang="nb-NO" dirty="0"/>
            </a:br>
            <a:r>
              <a:rPr lang="nb-NO" dirty="0"/>
              <a:t>Publikum bør slippe å lese alt som blir sagt.</a:t>
            </a:r>
          </a:p>
          <a:p>
            <a:pPr lvl="0"/>
            <a:endParaRPr lang="nb-NO" dirty="0"/>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4" name="TekstSylinder 23">
            <a:extLst>
              <a:ext uri="{FF2B5EF4-FFF2-40B4-BE49-F238E27FC236}">
                <a16:creationId xmlns:a16="http://schemas.microsoft.com/office/drawing/2014/main" id="{3CC8C128-2F49-404D-A2E6-C30A58B3F6F8}"/>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4066616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vside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til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95000"/>
            </a:schemeClr>
          </a:solidFill>
        </p:spPr>
        <p:txBody>
          <a:bodyPr anchor="ctr"/>
          <a:lstStyle>
            <a:lvl1pPr marL="0" indent="0">
              <a:buNone/>
              <a:defRPr/>
            </a:lvl1pPr>
          </a:lstStyle>
          <a:p>
            <a:r>
              <a:rPr lang="nb-NO" dirty="0"/>
              <a:t>Klikk på ikonet for å sette inn bilde som passer til det du skal snakke om. </a:t>
            </a:r>
            <a:br>
              <a:rPr lang="nb-NO" dirty="0"/>
            </a:br>
            <a:br>
              <a:rPr lang="nb-NO" dirty="0"/>
            </a:br>
            <a:br>
              <a:rPr lang="nb-NO" dirty="0"/>
            </a:br>
            <a:r>
              <a:rPr lang="nb-NO" dirty="0"/>
              <a:t>Har du ikke relevant bilde?</a:t>
            </a:r>
          </a:p>
          <a:p>
            <a:r>
              <a:rPr lang="nb-NO" dirty="0"/>
              <a:t>Bruk heller en </a:t>
            </a:r>
            <a:r>
              <a:rPr lang="nb-NO" dirty="0" err="1"/>
              <a:t>malside</a:t>
            </a:r>
            <a:r>
              <a:rPr lang="nb-NO" dirty="0"/>
              <a:t> uten bilde.</a:t>
            </a:r>
          </a:p>
          <a:p>
            <a:endParaRPr lang="nb-NO" dirty="0"/>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som er kort og tydelig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0E873371-82D0-4343-A34E-2316BA10B5C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655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ønster 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229" r="30318"/>
          <a:stretch/>
        </p:blipFill>
        <p:spPr>
          <a:xfrm>
            <a:off x="8792348" y="2021248"/>
            <a:ext cx="3399652" cy="4157397"/>
          </a:xfrm>
          <a:prstGeom prst="rect">
            <a:avLst/>
          </a:prstGeom>
          <a:noFill/>
        </p:spPr>
      </p:pic>
      <p:sp>
        <p:nvSpPr>
          <p:cNvPr id="22" name="Plassholder for dato 3">
            <a:extLst>
              <a:ext uri="{FF2B5EF4-FFF2-40B4-BE49-F238E27FC236}">
                <a16:creationId xmlns:a16="http://schemas.microsoft.com/office/drawing/2014/main" id="{E61A0069-77CB-4CBE-BA7B-A3D685364F9D}"/>
              </a:ext>
            </a:extLst>
          </p:cNvPr>
          <p:cNvSpPr>
            <a:spLocks noGrp="1"/>
          </p:cNvSpPr>
          <p:nvPr>
            <p:ph type="dt" sz="half" idx="2"/>
          </p:nvPr>
        </p:nvSpPr>
        <p:spPr>
          <a:xfrm>
            <a:off x="10008296" y="6261302"/>
            <a:ext cx="187793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a:p>
        </p:txBody>
      </p:sp>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3" name="Bilde 2" descr="Et bilde som inneholder natthimmel&#10;&#10;Automatisk generert beskrivelse">
            <a:extLst>
              <a:ext uri="{FF2B5EF4-FFF2-40B4-BE49-F238E27FC236}">
                <a16:creationId xmlns:a16="http://schemas.microsoft.com/office/drawing/2014/main" id="{4D7B0109-BD37-41E0-8E80-0EB087E09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28209"/>
            <a:ext cx="4516051" cy="1368363"/>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 innhold - 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164466"/>
            <a:ext cx="6400800" cy="4144259"/>
          </a:xfrm>
          <a:prstGeom prst="rect">
            <a:avLst/>
          </a:prstGeom>
        </p:spPr>
        <p:txBody>
          <a:bodyPr/>
          <a:lstStyle>
            <a:lvl1pPr>
              <a:lnSpc>
                <a:spcPct val="100000"/>
              </a:lnSpc>
              <a:defRPr sz="280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Skriv i stikkordsform. </a:t>
            </a:r>
          </a:p>
          <a:p>
            <a:pPr lvl="0"/>
            <a:r>
              <a:rPr lang="nb-NO" dirty="0"/>
              <a:t>Publikum bør slippe å lese alt som blir sagt. </a:t>
            </a:r>
          </a:p>
          <a:p>
            <a:pPr lvl="0"/>
            <a:r>
              <a:rPr lang="nb-NO" dirty="0"/>
              <a:t>Mye tekst vil gjøre at publikum leser, og ikke hører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95000"/>
            </a:schemeClr>
          </a:solidFill>
        </p:spPr>
        <p:txBody>
          <a:bodyPr/>
          <a:lstStyle>
            <a:lvl1pPr marL="0" indent="0">
              <a:buNone/>
              <a:defRPr/>
            </a:lvl1pPr>
          </a:lstStyle>
          <a:p>
            <a:r>
              <a:rPr lang="nb-NO" dirty="0"/>
              <a:t>Klikk på ikonet for å sette inn bilde som passer til tema. </a:t>
            </a:r>
            <a:br>
              <a:rPr lang="nb-NO" dirty="0"/>
            </a:br>
            <a:br>
              <a:rPr lang="nb-NO" dirty="0"/>
            </a:br>
            <a:r>
              <a:rPr lang="nb-NO" dirty="0"/>
              <a:t>Har du ikke relevant bilde?</a:t>
            </a:r>
          </a:p>
          <a:p>
            <a:r>
              <a:rPr lang="nb-NO" dirty="0"/>
              <a:t>Bruk heller en </a:t>
            </a:r>
            <a:r>
              <a:rPr lang="nb-NO" dirty="0" err="1"/>
              <a:t>malside</a:t>
            </a:r>
            <a:r>
              <a:rPr lang="nb-NO" dirty="0"/>
              <a:t> uten bilde.</a:t>
            </a:r>
          </a:p>
          <a:p>
            <a:endParaRPr lang="nb-NO" dirty="0"/>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4400">
                <a:solidFill>
                  <a:schemeClr val="tx1"/>
                </a:solidFill>
                <a:latin typeface="+mn-lt"/>
              </a:defRPr>
            </a:lvl1pPr>
          </a:lstStyle>
          <a:p>
            <a:r>
              <a:rPr lang="nb-NO" dirty="0"/>
              <a:t>Overskrift (pkt. 44) på maks en linje</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1295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 bilder x 2">
    <p:bg>
      <p:bgPr>
        <a:solidFill>
          <a:schemeClr val="bg1"/>
        </a:solidFill>
        <a:effectLst/>
      </p:bgPr>
    </p:bg>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dirty="0"/>
              <a:t>Overskrift (44) på maks en linje</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4" name="Plassholder for bilde 3">
            <a:extLst>
              <a:ext uri="{FF2B5EF4-FFF2-40B4-BE49-F238E27FC236}">
                <a16:creationId xmlns:a16="http://schemas.microsoft.com/office/drawing/2014/main" id="{D1548005-5060-42D5-8114-2034562A3A38}"/>
              </a:ext>
            </a:extLst>
          </p:cNvPr>
          <p:cNvSpPr>
            <a:spLocks noGrp="1"/>
          </p:cNvSpPr>
          <p:nvPr>
            <p:ph type="pic" sz="quarter" idx="13" hasCustomPrompt="1"/>
          </p:nvPr>
        </p:nvSpPr>
        <p:spPr>
          <a:xfrm>
            <a:off x="1055688" y="2158799"/>
            <a:ext cx="4891087" cy="4143375"/>
          </a:xfrm>
          <a:prstGeom prst="rect">
            <a:avLst/>
          </a:prstGeom>
          <a:solidFill>
            <a:schemeClr val="bg1">
              <a:lumMod val="95000"/>
            </a:schemeClr>
          </a:solidFill>
        </p:spPr>
        <p:txBody>
          <a:bodyPr/>
          <a:lstStyle>
            <a:lvl1pPr marL="0" indent="0">
              <a:buNone/>
              <a:defRPr/>
            </a:lvl1pPr>
          </a:lstStyle>
          <a:p>
            <a:r>
              <a:rPr lang="nb-NO" dirty="0"/>
              <a:t>Klikk på ikonet for å sette inn bilde som passer til det du skal snakke om. </a:t>
            </a:r>
            <a:br>
              <a:rPr lang="nb-NO" dirty="0"/>
            </a:br>
            <a:br>
              <a:rPr lang="nb-NO" dirty="0"/>
            </a:br>
            <a:r>
              <a:rPr lang="nb-NO" dirty="0"/>
              <a:t>Har du ikke relevant bilde?</a:t>
            </a:r>
          </a:p>
          <a:p>
            <a:r>
              <a:rPr lang="nb-NO" dirty="0"/>
              <a:t>Bruk heller en </a:t>
            </a:r>
            <a:r>
              <a:rPr lang="nb-NO" dirty="0" err="1"/>
              <a:t>malside</a:t>
            </a:r>
            <a:r>
              <a:rPr lang="nb-NO" dirty="0"/>
              <a:t> uten bilde.</a:t>
            </a:r>
          </a:p>
          <a:p>
            <a:endParaRPr lang="nb-NO" dirty="0"/>
          </a:p>
          <a:p>
            <a:endParaRPr lang="nb-NO" dirty="0"/>
          </a:p>
        </p:txBody>
      </p:sp>
      <p:sp>
        <p:nvSpPr>
          <p:cNvPr id="11" name="Plassholder for bilde 3">
            <a:extLst>
              <a:ext uri="{FF2B5EF4-FFF2-40B4-BE49-F238E27FC236}">
                <a16:creationId xmlns:a16="http://schemas.microsoft.com/office/drawing/2014/main" id="{8ECAF71A-5674-4519-AC96-C268E69162EF}"/>
              </a:ext>
            </a:extLst>
          </p:cNvPr>
          <p:cNvSpPr>
            <a:spLocks noGrp="1"/>
          </p:cNvSpPr>
          <p:nvPr>
            <p:ph type="pic" sz="quarter" idx="14" hasCustomPrompt="1"/>
          </p:nvPr>
        </p:nvSpPr>
        <p:spPr>
          <a:xfrm>
            <a:off x="6245225" y="2158798"/>
            <a:ext cx="4891087" cy="4143375"/>
          </a:xfrm>
          <a:prstGeom prst="rect">
            <a:avLst/>
          </a:prstGeom>
          <a:solidFill>
            <a:schemeClr val="bg1">
              <a:lumMod val="95000"/>
            </a:schemeClr>
          </a:solidFill>
        </p:spPr>
        <p:txBody>
          <a:bodyPr/>
          <a:lstStyle>
            <a:lvl1pPr marL="0" indent="0">
              <a:buNone/>
              <a:defRPr/>
            </a:lvl1pPr>
          </a:lstStyle>
          <a:p>
            <a:r>
              <a:rPr lang="nb-NO" dirty="0"/>
              <a:t>Klikk på ikonet for å sette inn bilde som passer til det du skal snakke om. </a:t>
            </a:r>
            <a:br>
              <a:rPr lang="nb-NO" dirty="0"/>
            </a:br>
            <a:br>
              <a:rPr lang="nb-NO" dirty="0"/>
            </a:br>
            <a:r>
              <a:rPr lang="nb-NO" dirty="0"/>
              <a:t>Har du ikke relevant bilde?</a:t>
            </a:r>
          </a:p>
          <a:p>
            <a:r>
              <a:rPr lang="nb-NO" dirty="0"/>
              <a:t>Bruk heller en </a:t>
            </a:r>
            <a:r>
              <a:rPr lang="nb-NO" dirty="0" err="1"/>
              <a:t>malside</a:t>
            </a:r>
            <a:r>
              <a:rPr lang="nb-NO" dirty="0"/>
              <a:t> uten bilde.</a:t>
            </a:r>
          </a:p>
          <a:p>
            <a:endParaRPr lang="nb-NO" dirty="0"/>
          </a:p>
          <a:p>
            <a:endParaRPr lang="nb-NO" dirty="0"/>
          </a:p>
        </p:txBody>
      </p:sp>
    </p:spTree>
    <p:extLst>
      <p:ext uri="{BB962C8B-B14F-4D97-AF65-F5344CB8AC3E}">
        <p14:creationId xmlns:p14="http://schemas.microsoft.com/office/powerpoint/2010/main" val="14863236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menlikning x 2">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6" y="4929809"/>
            <a:ext cx="4845929" cy="116570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17731" y="5106358"/>
            <a:ext cx="4439054" cy="800325"/>
          </a:xfrm>
          <a:prstGeom prst="rect">
            <a:avLst/>
          </a:prstGeom>
        </p:spPr>
        <p:txBody>
          <a:bodyPr>
            <a:noAutofit/>
          </a:bodyPr>
          <a:lstStyle>
            <a:lvl1pPr marL="0" indent="0" algn="ctr">
              <a:lnSpc>
                <a:spcPct val="100000"/>
              </a:lnSpc>
              <a:buNone/>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Tekst som tilføyer informasjon til bildet. Denne siden kan brukes til å </a:t>
            </a:r>
            <a:br>
              <a:rPr lang="nb-NO" dirty="0"/>
            </a:br>
            <a:r>
              <a:rPr lang="nb-NO" dirty="0"/>
              <a:t>sammenlikne noe.</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4400">
                <a:latin typeface="+mn-lt"/>
              </a:defRPr>
            </a:lvl1pPr>
          </a:lstStyle>
          <a:p>
            <a:pPr lvl="0"/>
            <a:r>
              <a:rPr lang="nb-NO" dirty="0"/>
              <a:t>Overskrift (44) for to bilder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7" y="2147945"/>
            <a:ext cx="4845929" cy="2666019"/>
          </a:xfrm>
          <a:prstGeom prst="rect">
            <a:avLst/>
          </a:prstGeom>
          <a:solidFill>
            <a:schemeClr val="bg1">
              <a:lumMod val="95000"/>
            </a:schemeClr>
          </a:solidFill>
        </p:spPr>
        <p:txBody>
          <a:bodyPr anchor="ctr"/>
          <a:lstStyle>
            <a:lvl1pPr marL="0" indent="0" algn="ctr">
              <a:buNone/>
              <a:defRPr/>
            </a:lvl1pPr>
          </a:lstStyle>
          <a:p>
            <a:r>
              <a:rPr lang="nb-NO" dirty="0"/>
              <a:t>Klikk for på ikonet for å sette inn bilde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0" name="TekstSylinder 29">
            <a:extLst>
              <a:ext uri="{FF2B5EF4-FFF2-40B4-BE49-F238E27FC236}">
                <a16:creationId xmlns:a16="http://schemas.microsoft.com/office/drawing/2014/main" id="{99722221-F0DE-4D9F-B6ED-E73D20D5DFA0}"/>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2780" y="6586917"/>
            <a:ext cx="266383" cy="153888"/>
          </a:xfrm>
          <a:prstGeom prst="rect">
            <a:avLst/>
          </a:prstGeom>
          <a:noFill/>
        </p:spPr>
        <p:txBody>
          <a:bodyPr wrap="none" lIns="0" tIns="0" rIns="0" rtlCol="0" anchor="ctr" anchorCtr="0">
            <a:normAutofit/>
          </a:bodyPr>
          <a:lstStyle/>
          <a:p>
            <a:r>
              <a:rPr lang="nb-NO" sz="7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7824"/>
            <a:ext cx="4605929"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8" name="Plassholder for bilde 21">
            <a:extLst>
              <a:ext uri="{FF2B5EF4-FFF2-40B4-BE49-F238E27FC236}">
                <a16:creationId xmlns:a16="http://schemas.microsoft.com/office/drawing/2014/main" id="{D0912DF3-0BEA-4436-8492-5E23DD74BE51}"/>
              </a:ext>
            </a:extLst>
          </p:cNvPr>
          <p:cNvSpPr>
            <a:spLocks noGrp="1"/>
          </p:cNvSpPr>
          <p:nvPr>
            <p:ph type="pic" sz="quarter" idx="27" hasCustomPrompt="1"/>
          </p:nvPr>
        </p:nvSpPr>
        <p:spPr>
          <a:xfrm>
            <a:off x="6290383" y="2143921"/>
            <a:ext cx="4845929" cy="2666019"/>
          </a:xfrm>
          <a:prstGeom prst="rect">
            <a:avLst/>
          </a:prstGeom>
          <a:solidFill>
            <a:schemeClr val="bg1">
              <a:lumMod val="95000"/>
            </a:schemeClr>
          </a:solidFill>
        </p:spPr>
        <p:txBody>
          <a:bodyPr anchor="ctr"/>
          <a:lstStyle>
            <a:lvl1pPr marL="0" indent="0" algn="ctr">
              <a:buNone/>
              <a:defRPr/>
            </a:lvl1pPr>
          </a:lstStyle>
          <a:p>
            <a:r>
              <a:rPr lang="nb-NO" dirty="0"/>
              <a:t>Klikk for på ikonet for å sette inn bilde 1</a:t>
            </a:r>
          </a:p>
        </p:txBody>
      </p:sp>
      <p:sp>
        <p:nvSpPr>
          <p:cNvPr id="19" name="Rektangel 18">
            <a:extLst>
              <a:ext uri="{FF2B5EF4-FFF2-40B4-BE49-F238E27FC236}">
                <a16:creationId xmlns:a16="http://schemas.microsoft.com/office/drawing/2014/main" id="{5F298CD5-58A9-440A-8C22-7BE0383F98DF}"/>
              </a:ext>
            </a:extLst>
          </p:cNvPr>
          <p:cNvSpPr/>
          <p:nvPr userDrawn="1"/>
        </p:nvSpPr>
        <p:spPr>
          <a:xfrm>
            <a:off x="6290383" y="4929809"/>
            <a:ext cx="4845929" cy="116570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lassholder for tekst 8">
            <a:extLst>
              <a:ext uri="{FF2B5EF4-FFF2-40B4-BE49-F238E27FC236}">
                <a16:creationId xmlns:a16="http://schemas.microsoft.com/office/drawing/2014/main" id="{14CD3513-43F5-4A2C-9004-92F8E31B82C2}"/>
              </a:ext>
            </a:extLst>
          </p:cNvPr>
          <p:cNvSpPr>
            <a:spLocks noGrp="1"/>
          </p:cNvSpPr>
          <p:nvPr>
            <p:ph type="body" sz="quarter" idx="28" hasCustomPrompt="1"/>
          </p:nvPr>
        </p:nvSpPr>
        <p:spPr>
          <a:xfrm>
            <a:off x="6452428" y="5106358"/>
            <a:ext cx="4439054" cy="800325"/>
          </a:xfrm>
          <a:prstGeom prst="rect">
            <a:avLst/>
          </a:prstGeom>
        </p:spPr>
        <p:txBody>
          <a:bodyPr>
            <a:noAutofit/>
          </a:bodyPr>
          <a:lstStyle>
            <a:lvl1pPr marL="0" indent="0" algn="ctr">
              <a:lnSpc>
                <a:spcPct val="100000"/>
              </a:lnSpc>
              <a:buNone/>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Tekst som tilføyer informasjon til bildet. Denne siden kan brukes til å </a:t>
            </a:r>
            <a:br>
              <a:rPr lang="nb-NO" dirty="0"/>
            </a:br>
            <a:r>
              <a:rPr lang="nb-NO" dirty="0"/>
              <a:t>sammenlikne noe.</a:t>
            </a:r>
          </a:p>
        </p:txBody>
      </p:sp>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mmenlikning x 3">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782710"/>
            <a:ext cx="3168000" cy="131280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95686" y="4953698"/>
            <a:ext cx="2686050" cy="970826"/>
          </a:xfrm>
          <a:prstGeom prst="rect">
            <a:avLst/>
          </a:prstGeom>
        </p:spPr>
        <p:txBody>
          <a:bodyPr>
            <a:noAutofit/>
          </a:bodyPr>
          <a:lstStyle>
            <a:lvl1pPr marL="0" indent="0" algn="ctr">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Denne siden kan brukes for å sammenlikne noe.</a:t>
            </a:r>
            <a:br>
              <a:rPr lang="nb-NO" dirty="0"/>
            </a:br>
            <a:r>
              <a:rPr lang="nb-NO" dirty="0"/>
              <a:t>For eksempel hvis du har tre bilder som viser en utvikling.</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7" name="TekstSylinder 36">
            <a:extLst>
              <a:ext uri="{FF2B5EF4-FFF2-40B4-BE49-F238E27FC236}">
                <a16:creationId xmlns:a16="http://schemas.microsoft.com/office/drawing/2014/main" id="{38E43C12-A815-4C45-9C0C-4C6FE65FD39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782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7" name="Plassholder for bilde 21">
            <a:extLst>
              <a:ext uri="{FF2B5EF4-FFF2-40B4-BE49-F238E27FC236}">
                <a16:creationId xmlns:a16="http://schemas.microsoft.com/office/drawing/2014/main" id="{235A59CA-44E9-4008-9B4D-814D79D2EF4F}"/>
              </a:ext>
            </a:extLst>
          </p:cNvPr>
          <p:cNvSpPr>
            <a:spLocks noGrp="1"/>
          </p:cNvSpPr>
          <p:nvPr>
            <p:ph type="pic" sz="quarter" idx="25" hasCustomPrompt="1"/>
          </p:nvPr>
        </p:nvSpPr>
        <p:spPr>
          <a:xfrm>
            <a:off x="1074053" y="2269811"/>
            <a:ext cx="3149633" cy="2362225"/>
          </a:xfrm>
          <a:prstGeom prst="rect">
            <a:avLst/>
          </a:prstGeom>
          <a:solidFill>
            <a:schemeClr val="bg1">
              <a:lumMod val="95000"/>
            </a:schemeClr>
          </a:solidFill>
        </p:spPr>
        <p:txBody>
          <a:bodyPr anchor="ctr"/>
          <a:lstStyle>
            <a:lvl1pPr marL="0" indent="0" algn="ctr">
              <a:buNone/>
              <a:defRPr/>
            </a:lvl1pPr>
          </a:lstStyle>
          <a:p>
            <a:r>
              <a:rPr lang="nb-NO" dirty="0"/>
              <a:t>Klikk på ikonet for å sette</a:t>
            </a:r>
            <a:br>
              <a:rPr lang="nb-NO" dirty="0"/>
            </a:br>
            <a:r>
              <a:rPr lang="nb-NO" dirty="0"/>
              <a:t>inn bilde 1</a:t>
            </a:r>
          </a:p>
        </p:txBody>
      </p:sp>
      <p:sp>
        <p:nvSpPr>
          <p:cNvPr id="22" name="Plassholder for bilde 21">
            <a:extLst>
              <a:ext uri="{FF2B5EF4-FFF2-40B4-BE49-F238E27FC236}">
                <a16:creationId xmlns:a16="http://schemas.microsoft.com/office/drawing/2014/main" id="{FF60397A-F576-4BC3-A1E6-086A1FEAFCB7}"/>
              </a:ext>
            </a:extLst>
          </p:cNvPr>
          <p:cNvSpPr>
            <a:spLocks noGrp="1"/>
          </p:cNvSpPr>
          <p:nvPr>
            <p:ph type="pic" sz="quarter" idx="26" hasCustomPrompt="1"/>
          </p:nvPr>
        </p:nvSpPr>
        <p:spPr>
          <a:xfrm>
            <a:off x="4521183" y="2269811"/>
            <a:ext cx="3149633" cy="2362225"/>
          </a:xfrm>
          <a:prstGeom prst="rect">
            <a:avLst/>
          </a:prstGeom>
          <a:solidFill>
            <a:schemeClr val="bg1">
              <a:lumMod val="95000"/>
            </a:schemeClr>
          </a:solidFill>
        </p:spPr>
        <p:txBody>
          <a:bodyPr anchor="ctr"/>
          <a:lstStyle>
            <a:lvl1pPr marL="0" indent="0" algn="ctr">
              <a:buNone/>
              <a:defRPr/>
            </a:lvl1pPr>
          </a:lstStyle>
          <a:p>
            <a:r>
              <a:rPr lang="nb-NO" dirty="0"/>
              <a:t>Klikk på ikonet for å sette</a:t>
            </a:r>
            <a:br>
              <a:rPr lang="nb-NO" dirty="0"/>
            </a:br>
            <a:r>
              <a:rPr lang="nb-NO" dirty="0"/>
              <a:t>inn bilde 2</a:t>
            </a:r>
          </a:p>
        </p:txBody>
      </p:sp>
      <p:sp>
        <p:nvSpPr>
          <p:cNvPr id="24" name="Plassholder for bilde 21">
            <a:extLst>
              <a:ext uri="{FF2B5EF4-FFF2-40B4-BE49-F238E27FC236}">
                <a16:creationId xmlns:a16="http://schemas.microsoft.com/office/drawing/2014/main" id="{CCB083E2-C376-4099-A642-0BCD13499F50}"/>
              </a:ext>
            </a:extLst>
          </p:cNvPr>
          <p:cNvSpPr>
            <a:spLocks noGrp="1"/>
          </p:cNvSpPr>
          <p:nvPr>
            <p:ph type="pic" sz="quarter" idx="27" hasCustomPrompt="1"/>
          </p:nvPr>
        </p:nvSpPr>
        <p:spPr>
          <a:xfrm>
            <a:off x="7977497" y="2269811"/>
            <a:ext cx="3149633" cy="2362225"/>
          </a:xfrm>
          <a:prstGeom prst="rect">
            <a:avLst/>
          </a:prstGeom>
          <a:solidFill>
            <a:schemeClr val="bg1">
              <a:lumMod val="95000"/>
            </a:schemeClr>
          </a:solidFill>
        </p:spPr>
        <p:txBody>
          <a:bodyPr anchor="ctr"/>
          <a:lstStyle>
            <a:lvl1pPr marL="0" indent="0" algn="ctr">
              <a:buNone/>
              <a:defRPr/>
            </a:lvl1pPr>
          </a:lstStyle>
          <a:p>
            <a:r>
              <a:rPr lang="nb-NO" dirty="0"/>
              <a:t>Klikk på ikonet for å sette</a:t>
            </a:r>
            <a:br>
              <a:rPr lang="nb-NO" dirty="0"/>
            </a:br>
            <a:r>
              <a:rPr lang="nb-NO" dirty="0"/>
              <a:t>inn bilde 3</a:t>
            </a:r>
          </a:p>
        </p:txBody>
      </p:sp>
      <p:sp>
        <p:nvSpPr>
          <p:cNvPr id="26" name="Rektangel 25">
            <a:extLst>
              <a:ext uri="{FF2B5EF4-FFF2-40B4-BE49-F238E27FC236}">
                <a16:creationId xmlns:a16="http://schemas.microsoft.com/office/drawing/2014/main" id="{61042715-D5C9-43E1-937E-801F25C9CEF9}"/>
              </a:ext>
            </a:extLst>
          </p:cNvPr>
          <p:cNvSpPr/>
          <p:nvPr userDrawn="1"/>
        </p:nvSpPr>
        <p:spPr>
          <a:xfrm>
            <a:off x="4512000" y="4782708"/>
            <a:ext cx="3168000" cy="131280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a:extLst>
              <a:ext uri="{FF2B5EF4-FFF2-40B4-BE49-F238E27FC236}">
                <a16:creationId xmlns:a16="http://schemas.microsoft.com/office/drawing/2014/main" id="{3DE54AD0-B486-4306-9798-873EA43503B8}"/>
              </a:ext>
            </a:extLst>
          </p:cNvPr>
          <p:cNvSpPr/>
          <p:nvPr userDrawn="1"/>
        </p:nvSpPr>
        <p:spPr>
          <a:xfrm>
            <a:off x="7977497" y="4782708"/>
            <a:ext cx="3168000" cy="131280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Plassholder for tekst 8">
            <a:extLst>
              <a:ext uri="{FF2B5EF4-FFF2-40B4-BE49-F238E27FC236}">
                <a16:creationId xmlns:a16="http://schemas.microsoft.com/office/drawing/2014/main" id="{34FF5613-3959-40AB-B183-E55DF8C6FD87}"/>
              </a:ext>
            </a:extLst>
          </p:cNvPr>
          <p:cNvSpPr>
            <a:spLocks noGrp="1"/>
          </p:cNvSpPr>
          <p:nvPr>
            <p:ph type="body" sz="quarter" idx="21" hasCustomPrompt="1"/>
          </p:nvPr>
        </p:nvSpPr>
        <p:spPr>
          <a:xfrm>
            <a:off x="8218472" y="4953699"/>
            <a:ext cx="2686050" cy="970826"/>
          </a:xfrm>
          <a:prstGeom prst="rect">
            <a:avLst/>
          </a:prstGeom>
        </p:spPr>
        <p:txBody>
          <a:bodyPr>
            <a:normAutofit/>
          </a:bodyPr>
          <a:lstStyle>
            <a:lvl1pPr marL="0" indent="0" algn="ctr">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Eksempler som naturtyper, arter, byer, brukergrupper, kommuner, områder, personer og så videre.</a:t>
            </a:r>
          </a:p>
        </p:txBody>
      </p:sp>
      <p:sp>
        <p:nvSpPr>
          <p:cNvPr id="30" name="Plassholder for tekst 8">
            <a:extLst>
              <a:ext uri="{FF2B5EF4-FFF2-40B4-BE49-F238E27FC236}">
                <a16:creationId xmlns:a16="http://schemas.microsoft.com/office/drawing/2014/main" id="{AE8FA53E-1250-4815-BB26-C8D179545F47}"/>
              </a:ext>
            </a:extLst>
          </p:cNvPr>
          <p:cNvSpPr>
            <a:spLocks noGrp="1"/>
          </p:cNvSpPr>
          <p:nvPr>
            <p:ph type="body" sz="quarter" idx="28" hasCustomPrompt="1"/>
          </p:nvPr>
        </p:nvSpPr>
        <p:spPr>
          <a:xfrm>
            <a:off x="4757567" y="4953699"/>
            <a:ext cx="2686050" cy="970826"/>
          </a:xfrm>
          <a:prstGeom prst="rect">
            <a:avLst/>
          </a:prstGeom>
        </p:spPr>
        <p:txBody>
          <a:bodyPr>
            <a:noAutofit/>
          </a:bodyPr>
          <a:lstStyle>
            <a:lvl1pPr marL="0" indent="0" algn="ctr">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kan brukes til å illustrere tre viktige poeng.</a:t>
            </a:r>
            <a:br>
              <a:rPr lang="nb-NO" dirty="0"/>
            </a:br>
            <a:r>
              <a:rPr lang="nb-NO" dirty="0"/>
              <a:t>Kart, bilder og illustrasjoner kan settes inn.</a:t>
            </a:r>
          </a:p>
        </p:txBody>
      </p:sp>
      <p:sp>
        <p:nvSpPr>
          <p:cNvPr id="32" name="Plassholder for tekst 4">
            <a:extLst>
              <a:ext uri="{FF2B5EF4-FFF2-40B4-BE49-F238E27FC236}">
                <a16:creationId xmlns:a16="http://schemas.microsoft.com/office/drawing/2014/main" id="{F0907A15-095B-4EB9-A12E-1E6A42CE5FCB}"/>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4400">
                <a:latin typeface="+mn-lt"/>
              </a:defRPr>
            </a:lvl1pPr>
          </a:lstStyle>
          <a:p>
            <a:pPr lvl="0"/>
            <a:r>
              <a:rPr lang="nb-NO" dirty="0"/>
              <a:t>Overskrift (44) for tre bilder med tekst</a:t>
            </a:r>
          </a:p>
        </p:txBody>
      </p:sp>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Ref idx="1001">
        <a:schemeClr val="bg2"/>
      </p:bgRef>
    </p:bg>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CA1E09C1-A043-490B-9C57-4379C84F716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9436" t="13970" r="-23053" b="37117"/>
          <a:stretch/>
        </p:blipFill>
        <p:spPr>
          <a:xfrm>
            <a:off x="0" y="0"/>
            <a:ext cx="3666708" cy="6788425"/>
          </a:xfrm>
          <a:prstGeom prst="rect">
            <a:avLst/>
          </a:prstGeom>
        </p:spPr>
      </p:pic>
      <p:pic>
        <p:nvPicPr>
          <p:cNvPr id="15" name="Bilde 14">
            <a:extLst>
              <a:ext uri="{FF2B5EF4-FFF2-40B4-BE49-F238E27FC236}">
                <a16:creationId xmlns:a16="http://schemas.microsoft.com/office/drawing/2014/main" id="{3BBEDAB9-C04E-4A14-9E49-A4610A1D91C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049" t="63665" r="36910" b="-1360"/>
          <a:stretch/>
        </p:blipFill>
        <p:spPr>
          <a:xfrm>
            <a:off x="9028647" y="0"/>
            <a:ext cx="3163353" cy="5231440"/>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7" y="2225384"/>
            <a:ext cx="3201671" cy="410680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4400">
                <a:latin typeface="+mn-lt"/>
              </a:defRPr>
            </a:lvl1pPr>
          </a:lstStyle>
          <a:p>
            <a:pPr lvl="0"/>
            <a:r>
              <a:rPr lang="nb-NO" dirty="0"/>
              <a:t>Felles overskrift (44) tre </a:t>
            </a:r>
            <a:r>
              <a:rPr lang="nb-NO" dirty="0" err="1"/>
              <a:t>faktabokser</a:t>
            </a:r>
            <a:endParaRPr lang="nb-NO" dirty="0"/>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6" name="TekstSylinder 25">
            <a:extLst>
              <a:ext uri="{FF2B5EF4-FFF2-40B4-BE49-F238E27FC236}">
                <a16:creationId xmlns:a16="http://schemas.microsoft.com/office/drawing/2014/main" id="{F698C9B9-9370-4D40-92EA-EE1674C825B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6" name="Plassholder for tekst 5">
            <a:extLst>
              <a:ext uri="{FF2B5EF4-FFF2-40B4-BE49-F238E27FC236}">
                <a16:creationId xmlns:a16="http://schemas.microsoft.com/office/drawing/2014/main" id="{8C3271A8-63DD-432D-9F4D-178C9BFF3B68}"/>
              </a:ext>
            </a:extLst>
          </p:cNvPr>
          <p:cNvSpPr>
            <a:spLocks noGrp="1"/>
          </p:cNvSpPr>
          <p:nvPr>
            <p:ph type="body" sz="quarter" idx="22" hasCustomPrompt="1"/>
          </p:nvPr>
        </p:nvSpPr>
        <p:spPr>
          <a:xfrm>
            <a:off x="1339444" y="2510205"/>
            <a:ext cx="2587097" cy="3588223"/>
          </a:xfrm>
          <a:prstGeom prst="rect">
            <a:avLst/>
          </a:prstGeom>
        </p:spPr>
        <p:txBody>
          <a:bodyPr/>
          <a:lstStyle>
            <a:lvl1pPr marL="0" indent="0">
              <a:buNone/>
              <a:defRPr sz="1800">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dirty="0"/>
              <a:t>Faktaboksene kan brukes til å sammenlikne noe.</a:t>
            </a:r>
          </a:p>
          <a:p>
            <a:pPr lvl="0"/>
            <a:endParaRPr lang="nb-NO" dirty="0"/>
          </a:p>
          <a:p>
            <a:pPr lvl="0"/>
            <a:r>
              <a:rPr lang="nb-NO" dirty="0"/>
              <a:t>For eksempel: </a:t>
            </a:r>
          </a:p>
          <a:p>
            <a:pPr lvl="0"/>
            <a:r>
              <a:rPr lang="nb-NO" dirty="0"/>
              <a:t>Hvis du skal forklare gangen i en prosess eller sammenlikne tre paragrafer eller lovverk.</a:t>
            </a:r>
          </a:p>
        </p:txBody>
      </p:sp>
      <p:sp>
        <p:nvSpPr>
          <p:cNvPr id="22" name="Plassholder for tekst 5">
            <a:extLst>
              <a:ext uri="{FF2B5EF4-FFF2-40B4-BE49-F238E27FC236}">
                <a16:creationId xmlns:a16="http://schemas.microsoft.com/office/drawing/2014/main" id="{DABAB31D-C207-43FD-9D90-A893E271C35A}"/>
              </a:ext>
            </a:extLst>
          </p:cNvPr>
          <p:cNvSpPr>
            <a:spLocks noGrp="1"/>
          </p:cNvSpPr>
          <p:nvPr>
            <p:ph type="body" sz="quarter" idx="23" hasCustomPrompt="1"/>
          </p:nvPr>
        </p:nvSpPr>
        <p:spPr>
          <a:xfrm>
            <a:off x="8241928" y="2510204"/>
            <a:ext cx="2587097" cy="3588223"/>
          </a:xfrm>
          <a:prstGeom prst="rect">
            <a:avLst/>
          </a:prstGeom>
        </p:spPr>
        <p:txBody>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dirty="0"/>
              <a:t>Når punktene er hele setninger, skal det være stor bokstav i hvert punkt.</a:t>
            </a:r>
          </a:p>
          <a:p>
            <a:pPr lvl="0"/>
            <a:r>
              <a:rPr lang="nb-NO" dirty="0"/>
              <a:t>Gi alle punktene samme struktur og form.</a:t>
            </a:r>
          </a:p>
        </p:txBody>
      </p:sp>
      <p:sp>
        <p:nvSpPr>
          <p:cNvPr id="27" name="Plassholder for tekst 5">
            <a:extLst>
              <a:ext uri="{FF2B5EF4-FFF2-40B4-BE49-F238E27FC236}">
                <a16:creationId xmlns:a16="http://schemas.microsoft.com/office/drawing/2014/main" id="{C2812094-6CB5-47A5-BD6C-974F38B8A1EA}"/>
              </a:ext>
            </a:extLst>
          </p:cNvPr>
          <p:cNvSpPr>
            <a:spLocks noGrp="1"/>
          </p:cNvSpPr>
          <p:nvPr>
            <p:ph type="body" sz="quarter" idx="24" hasCustomPrompt="1"/>
          </p:nvPr>
        </p:nvSpPr>
        <p:spPr>
          <a:xfrm>
            <a:off x="4871482" y="2510204"/>
            <a:ext cx="2587097" cy="3588223"/>
          </a:xfrm>
          <a:prstGeom prst="rect">
            <a:avLst/>
          </a:prstGeom>
        </p:spPr>
        <p:txBody>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dirty="0"/>
              <a:t>Eller hvis du skal forklare gangen i en prosess eller et tilsyn som består av tre deler.</a:t>
            </a:r>
          </a:p>
        </p:txBody>
      </p:sp>
    </p:spTree>
    <p:extLst>
      <p:ext uri="{BB962C8B-B14F-4D97-AF65-F5344CB8AC3E}">
        <p14:creationId xmlns:p14="http://schemas.microsoft.com/office/powerpoint/2010/main" val="49374781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AKTABOKS x 3 egne titler">
    <p:bg>
      <p:bgRef idx="1001">
        <a:schemeClr val="bg2"/>
      </p:bgRef>
    </p:bg>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18EE52AF-903E-4CCA-8338-42D86FB90F9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9436" t="13970" r="-23053" b="37117"/>
          <a:stretch/>
        </p:blipFill>
        <p:spPr>
          <a:xfrm>
            <a:off x="0" y="0"/>
            <a:ext cx="3666708" cy="6788425"/>
          </a:xfrm>
          <a:prstGeom prst="rect">
            <a:avLst/>
          </a:prstGeom>
        </p:spPr>
      </p:pic>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049" t="63665" r="36910" b="-1360"/>
          <a:stretch/>
        </p:blipFill>
        <p:spPr>
          <a:xfrm>
            <a:off x="9028647" y="0"/>
            <a:ext cx="3163353" cy="5231440"/>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1" y="1104899"/>
            <a:ext cx="3201671" cy="5203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48646" y="1400451"/>
            <a:ext cx="2587097" cy="1093652"/>
          </a:xfrm>
          <a:prstGeom prst="rect">
            <a:avLst/>
          </a:prstGeom>
        </p:spPr>
        <p:txBody>
          <a:bodyPr anchor="b"/>
          <a:lstStyle>
            <a:lvl1pPr marL="0" indent="0">
              <a:lnSpc>
                <a:spcPct val="100000"/>
              </a:lnSpc>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b-NO" dirty="0"/>
              <a:t>Overskrift (24) for faktaboks 1</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1" name="TekstSylinder 20">
            <a:extLst>
              <a:ext uri="{FF2B5EF4-FFF2-40B4-BE49-F238E27FC236}">
                <a16:creationId xmlns:a16="http://schemas.microsoft.com/office/drawing/2014/main" id="{66591FA5-6FFD-46B8-9B0F-F21B63E6B7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22" name="Plassholder for tekst 5">
            <a:extLst>
              <a:ext uri="{FF2B5EF4-FFF2-40B4-BE49-F238E27FC236}">
                <a16:creationId xmlns:a16="http://schemas.microsoft.com/office/drawing/2014/main" id="{B93ED3B8-07C5-4CDA-A6E9-0BA7FB5BAEA2}"/>
              </a:ext>
            </a:extLst>
          </p:cNvPr>
          <p:cNvSpPr>
            <a:spLocks noGrp="1"/>
          </p:cNvSpPr>
          <p:nvPr>
            <p:ph type="body" sz="quarter" idx="25" hasCustomPrompt="1"/>
          </p:nvPr>
        </p:nvSpPr>
        <p:spPr>
          <a:xfrm>
            <a:off x="1348646" y="2743478"/>
            <a:ext cx="2587097" cy="3198385"/>
          </a:xfrm>
          <a:prstGeom prst="rect">
            <a:avLst/>
          </a:prstGeom>
        </p:spPr>
        <p:txBody>
          <a:bodyPr/>
          <a:lstStyle>
            <a:lvl1pPr marL="0" indent="0">
              <a:buNone/>
              <a:defRPr sz="1600">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dirty="0"/>
              <a:t>Faktaboksene kan brukes til å sammenlikne noe.</a:t>
            </a:r>
          </a:p>
          <a:p>
            <a:pPr lvl="0"/>
            <a:r>
              <a:rPr lang="nb-NO" dirty="0"/>
              <a:t>For eksempel: </a:t>
            </a:r>
          </a:p>
          <a:p>
            <a:pPr lvl="0"/>
            <a:r>
              <a:rPr lang="nb-NO" dirty="0"/>
              <a:t>Hvis du skal forklare gangen i en prosess eller sammenlikne tre paragrafer eller lovverk.</a:t>
            </a:r>
          </a:p>
        </p:txBody>
      </p:sp>
      <p:sp>
        <p:nvSpPr>
          <p:cNvPr id="23" name="Plassholder for tekst 5">
            <a:extLst>
              <a:ext uri="{FF2B5EF4-FFF2-40B4-BE49-F238E27FC236}">
                <a16:creationId xmlns:a16="http://schemas.microsoft.com/office/drawing/2014/main" id="{951064B7-2DA7-4BAA-A286-482E2931E945}"/>
              </a:ext>
            </a:extLst>
          </p:cNvPr>
          <p:cNvSpPr>
            <a:spLocks noGrp="1"/>
          </p:cNvSpPr>
          <p:nvPr>
            <p:ph type="body" sz="quarter" idx="26" hasCustomPrompt="1"/>
          </p:nvPr>
        </p:nvSpPr>
        <p:spPr>
          <a:xfrm>
            <a:off x="8217746" y="2741228"/>
            <a:ext cx="2587097" cy="3200636"/>
          </a:xfrm>
          <a:prstGeom prst="rect">
            <a:avLst/>
          </a:prstGeom>
        </p:spPr>
        <p:txBody>
          <a:bodyPr/>
          <a:lstStyle>
            <a:lvl1pPr marL="0" indent="0">
              <a:buNone/>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dirty="0"/>
              <a:t>Når punktene er hele setninger, skal det være stor bokstav i hvert punkt.</a:t>
            </a:r>
          </a:p>
          <a:p>
            <a:pPr lvl="0"/>
            <a:r>
              <a:rPr lang="nb-NO" dirty="0"/>
              <a:t>Gi alle punktene samme struktur og form.</a:t>
            </a:r>
          </a:p>
        </p:txBody>
      </p:sp>
      <p:sp>
        <p:nvSpPr>
          <p:cNvPr id="24" name="Plassholder for tekst 5">
            <a:extLst>
              <a:ext uri="{FF2B5EF4-FFF2-40B4-BE49-F238E27FC236}">
                <a16:creationId xmlns:a16="http://schemas.microsoft.com/office/drawing/2014/main" id="{5B481223-9A05-452D-8494-8DA68BD98DAF}"/>
              </a:ext>
            </a:extLst>
          </p:cNvPr>
          <p:cNvSpPr>
            <a:spLocks noGrp="1"/>
          </p:cNvSpPr>
          <p:nvPr>
            <p:ph type="body" sz="quarter" idx="27" hasCustomPrompt="1"/>
          </p:nvPr>
        </p:nvSpPr>
        <p:spPr>
          <a:xfrm>
            <a:off x="4783196" y="2732396"/>
            <a:ext cx="2587097" cy="3209468"/>
          </a:xfrm>
          <a:prstGeom prst="rect">
            <a:avLst/>
          </a:prstGeom>
        </p:spPr>
        <p:txBody>
          <a:bodyPr/>
          <a:lstStyle>
            <a:lvl1pPr marL="0" indent="0">
              <a:buNone/>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dirty="0"/>
              <a:t>Eller hvis du skal forklare gangen i en prosess eller et tilsyn som består av tre deler.</a:t>
            </a:r>
          </a:p>
        </p:txBody>
      </p:sp>
      <p:sp>
        <p:nvSpPr>
          <p:cNvPr id="26" name="Plassholder for tekst 2">
            <a:extLst>
              <a:ext uri="{FF2B5EF4-FFF2-40B4-BE49-F238E27FC236}">
                <a16:creationId xmlns:a16="http://schemas.microsoft.com/office/drawing/2014/main" id="{6E0FC759-AD96-4543-AAB1-55E5803E9ADB}"/>
              </a:ext>
            </a:extLst>
          </p:cNvPr>
          <p:cNvSpPr>
            <a:spLocks noGrp="1"/>
          </p:cNvSpPr>
          <p:nvPr>
            <p:ph type="body" sz="quarter" idx="28" hasCustomPrompt="1"/>
          </p:nvPr>
        </p:nvSpPr>
        <p:spPr>
          <a:xfrm>
            <a:off x="4786591" y="1385332"/>
            <a:ext cx="2587097" cy="1093652"/>
          </a:xfrm>
          <a:prstGeom prst="rect">
            <a:avLst/>
          </a:prstGeom>
        </p:spPr>
        <p:txBody>
          <a:bodyPr anchor="b"/>
          <a:lstStyle>
            <a:lvl1pPr marL="0" indent="0">
              <a:lnSpc>
                <a:spcPct val="100000"/>
              </a:lnSpc>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b-NO" dirty="0"/>
              <a:t>Overskrift (24) for faktaboks 2</a:t>
            </a:r>
          </a:p>
        </p:txBody>
      </p:sp>
      <p:sp>
        <p:nvSpPr>
          <p:cNvPr id="30" name="Plassholder for tekst 2">
            <a:extLst>
              <a:ext uri="{FF2B5EF4-FFF2-40B4-BE49-F238E27FC236}">
                <a16:creationId xmlns:a16="http://schemas.microsoft.com/office/drawing/2014/main" id="{D0C4EBA2-1A15-44AA-8CC0-74FB23B96B81}"/>
              </a:ext>
            </a:extLst>
          </p:cNvPr>
          <p:cNvSpPr>
            <a:spLocks noGrp="1"/>
          </p:cNvSpPr>
          <p:nvPr>
            <p:ph type="body" sz="quarter" idx="29" hasCustomPrompt="1"/>
          </p:nvPr>
        </p:nvSpPr>
        <p:spPr>
          <a:xfrm>
            <a:off x="8224536" y="1394164"/>
            <a:ext cx="2587097" cy="1093652"/>
          </a:xfrm>
          <a:prstGeom prst="rect">
            <a:avLst/>
          </a:prstGeom>
        </p:spPr>
        <p:txBody>
          <a:bodyPr anchor="b"/>
          <a:lstStyle>
            <a:lvl1pPr marL="0" indent="0">
              <a:lnSpc>
                <a:spcPct val="100000"/>
              </a:lnSpc>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b-NO" dirty="0"/>
              <a:t>Overskrift (24) for faktaboks 3</a:t>
            </a:r>
          </a:p>
        </p:txBody>
      </p:sp>
    </p:spTree>
    <p:extLst>
      <p:ext uri="{BB962C8B-B14F-4D97-AF65-F5344CB8AC3E}">
        <p14:creationId xmlns:p14="http://schemas.microsoft.com/office/powerpoint/2010/main" val="333750740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lsidebild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vl1pPr>
          </a:lstStyle>
          <a:p>
            <a:r>
              <a:rPr lang="nb-NO" dirty="0"/>
              <a:t>Klikk på ikonet for å sette inn et bilde som dekker hele skjermen.</a:t>
            </a:r>
            <a:br>
              <a:rPr lang="nb-NO" dirty="0"/>
            </a:br>
            <a:br>
              <a:rPr lang="nb-NO" dirty="0"/>
            </a:br>
            <a:r>
              <a:rPr lang="nb-NO" dirty="0"/>
              <a:t>Navn på fotograf og/eller eier av bildet skriver du i tekstfeltet nederst på </a:t>
            </a:r>
            <a:r>
              <a:rPr lang="nb-NO" dirty="0" err="1"/>
              <a:t>malsiden</a:t>
            </a:r>
            <a:r>
              <a:rPr lang="nb-NO" dirty="0"/>
              <a:t>.</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70198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 og/eller eier av bildet.</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A9264222-F2ED-4044-A7CD-7C63D4A2EE7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E x 2">
    <p:bg>
      <p:bgPr>
        <a:solidFill>
          <a:schemeClr val="bg1"/>
        </a:solidFill>
        <a:effectLst/>
      </p:bgPr>
    </p:bg>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2.</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9630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7" name="TekstSylinder 16">
            <a:extLst>
              <a:ext uri="{FF2B5EF4-FFF2-40B4-BE49-F238E27FC236}">
                <a16:creationId xmlns:a16="http://schemas.microsoft.com/office/drawing/2014/main" id="{AD36F2C1-F98E-4C25-8CDF-D3BED94FD83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a:ln>
                  <a:noFill/>
                </a:ln>
                <a:solidFill>
                  <a:schemeClr val="accent3"/>
                </a:solidFill>
                <a:effectLst/>
                <a:latin typeface="+mj-lt"/>
                <a:ea typeface="+mn-ea"/>
                <a:cs typeface="Arial" panose="020B0604020202020204" pitchFamily="34" charset="0"/>
              </a:rPr>
              <a:t>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Troms og Finnmark</a:t>
            </a: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E x 3">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 Navn på fotograf(er) og/eller eier(e) av bildet skriver du i tekstfeltet nederst på </a:t>
            </a:r>
            <a:r>
              <a:rPr lang="nb-NO" dirty="0" err="1"/>
              <a:t>malsiden</a:t>
            </a:r>
            <a:r>
              <a:rPr lang="nb-NO" dirty="0"/>
              <a:t>.</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9630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8" name="TekstSylinder 17">
            <a:extLst>
              <a:ext uri="{FF2B5EF4-FFF2-40B4-BE49-F238E27FC236}">
                <a16:creationId xmlns:a16="http://schemas.microsoft.com/office/drawing/2014/main" id="{41B99EF6-D8AD-433A-BE5E-2B3515EE8917}"/>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E x 4">
    <p:bg>
      <p:bgPr>
        <a:solidFill>
          <a:schemeClr val="bg1"/>
        </a:solidFill>
        <a:effectLst/>
      </p:bgPr>
    </p:bg>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3.</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9630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0" name="TekstSylinder 19">
            <a:extLst>
              <a:ext uri="{FF2B5EF4-FFF2-40B4-BE49-F238E27FC236}">
                <a16:creationId xmlns:a16="http://schemas.microsoft.com/office/drawing/2014/main" id="{8C9208AA-F53D-450E-BDAA-14D607FACDFD}"/>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4.</a:t>
            </a:r>
            <a:br>
              <a:rPr lang="nb-NO" dirty="0"/>
            </a:br>
            <a:br>
              <a:rPr lang="nb-NO" dirty="0"/>
            </a:br>
            <a:r>
              <a:rPr lang="nb-NO" dirty="0"/>
              <a:t>Navn på fotograf(er) og/eller eier(e) av bildet skriver du i tekstfeltet nederst på </a:t>
            </a:r>
            <a:r>
              <a:rPr lang="nb-NO" dirty="0" err="1"/>
              <a:t>malsiden</a:t>
            </a:r>
            <a:r>
              <a:rPr lang="nb-NO" dirty="0"/>
              <a:t>.</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t="2392" r="42684" b="13325"/>
          <a:stretch/>
        </p:blipFill>
        <p:spPr>
          <a:xfrm>
            <a:off x="8479498" y="1286511"/>
            <a:ext cx="3712502" cy="4939359"/>
          </a:xfrm>
          <a:prstGeom prst="rect">
            <a:avLst/>
          </a:prstGeom>
        </p:spPr>
      </p:pic>
      <p:sp>
        <p:nvSpPr>
          <p:cNvPr id="22" name="Plassholder for dato 3">
            <a:extLst>
              <a:ext uri="{FF2B5EF4-FFF2-40B4-BE49-F238E27FC236}">
                <a16:creationId xmlns:a16="http://schemas.microsoft.com/office/drawing/2014/main" id="{87775E6B-E9FA-4672-A269-6BDABEFA1870}"/>
              </a:ext>
            </a:extLst>
          </p:cNvPr>
          <p:cNvSpPr>
            <a:spLocks noGrp="1"/>
          </p:cNvSpPr>
          <p:nvPr>
            <p:ph type="dt" sz="half" idx="2"/>
          </p:nvPr>
        </p:nvSpPr>
        <p:spPr>
          <a:xfrm>
            <a:off x="10490042" y="6261302"/>
            <a:ext cx="1396193"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dirty="0"/>
          </a:p>
        </p:txBody>
      </p:sp>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3" name="Bilde 2" descr="Et bilde som inneholder natthimmel&#10;&#10;Automatisk generert beskrivelse">
            <a:extLst>
              <a:ext uri="{FF2B5EF4-FFF2-40B4-BE49-F238E27FC236}">
                <a16:creationId xmlns:a16="http://schemas.microsoft.com/office/drawing/2014/main" id="{BBF596A4-CF44-4CFC-A504-3CA2F31635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19824"/>
            <a:ext cx="4543720" cy="1376748"/>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vl1pPr>
          </a:lstStyle>
          <a:p>
            <a:r>
              <a:rPr lang="nb-NO" dirty="0"/>
              <a:t>Klikk på ikonet for å sette inn video som ligger lagret på datamaskinen.</a:t>
            </a:r>
            <a:br>
              <a:rPr lang="nb-NO" dirty="0"/>
            </a:br>
            <a:r>
              <a:rPr lang="nb-NO" dirty="0"/>
              <a:t>Videoer fra nettet kan ikke settes inn.</a:t>
            </a:r>
            <a:br>
              <a:rPr lang="nb-NO" dirty="0"/>
            </a:br>
            <a:br>
              <a:rPr lang="nb-NO" dirty="0"/>
            </a:br>
            <a:r>
              <a:rPr lang="nb-NO" dirty="0"/>
              <a:t>NB. Når du setter inn video i presentasjon, blir filstørrelsen veldig stor.</a:t>
            </a:r>
            <a:br>
              <a:rPr lang="nb-NO" dirty="0"/>
            </a:br>
            <a:br>
              <a:rPr lang="nb-NO" dirty="0"/>
            </a:br>
            <a:br>
              <a:rPr lang="nb-NO" dirty="0"/>
            </a:br>
            <a:br>
              <a:rPr lang="nb-NO" dirty="0"/>
            </a:br>
            <a:br>
              <a:rPr lang="nb-NO" dirty="0"/>
            </a:br>
            <a:r>
              <a:rPr lang="nb-NO" dirty="0"/>
              <a:t>Det er lurt at både presentasjon og videofil ligger lagret på samme datamaskin</a:t>
            </a:r>
            <a:br>
              <a:rPr lang="nb-NO" dirty="0"/>
            </a:br>
            <a:r>
              <a:rPr lang="nb-NO" dirty="0"/>
              <a:t> som presentasjonen spilles av på.</a:t>
            </a:r>
            <a:br>
              <a:rPr lang="nb-NO" dirty="0"/>
            </a:br>
            <a:br>
              <a:rPr lang="nb-NO" dirty="0"/>
            </a:br>
            <a:r>
              <a:rPr lang="nb-NO" dirty="0"/>
              <a:t>Last eventuelt presentasjonen over fra minnepinne til maskin.</a:t>
            </a:r>
            <a:br>
              <a:rPr lang="nb-NO" dirty="0"/>
            </a:br>
            <a:br>
              <a:rPr lang="nb-NO" dirty="0"/>
            </a:br>
            <a:r>
              <a:rPr lang="nb-NO" dirty="0"/>
              <a:t>Hvis ikke kan avspillingen gå veldig tregt eller hakke.</a:t>
            </a:r>
          </a:p>
          <a:p>
            <a:endParaRPr lang="nb-NO" dirty="0"/>
          </a:p>
        </p:txBody>
      </p:sp>
    </p:spTree>
    <p:extLst>
      <p:ext uri="{BB962C8B-B14F-4D97-AF65-F5344CB8AC3E}">
        <p14:creationId xmlns:p14="http://schemas.microsoft.com/office/powerpoint/2010/main" val="2437787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6971" t="21009" b="21799"/>
          <a:stretch/>
        </p:blipFill>
        <p:spPr>
          <a:xfrm>
            <a:off x="1055687" y="1244437"/>
            <a:ext cx="5108592" cy="4680000"/>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6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36) til for eksempel </a:t>
            </a:r>
            <a:br>
              <a:rPr lang="nb-NO" dirty="0"/>
            </a:br>
            <a:r>
              <a:rPr lang="nb-NO" dirty="0"/>
              <a:t>sitat, viktig poeng du vil vektlegge, </a:t>
            </a:r>
            <a:r>
              <a:rPr lang="nb-NO" dirty="0" err="1"/>
              <a:t>kapitteldeler</a:t>
            </a:r>
            <a:r>
              <a:rPr lang="nb-NO" dirty="0"/>
              <a:t> eller oppgavetekst.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tat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5148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7979" t="-3143" r="-31067" b="45897"/>
          <a:stretch/>
        </p:blipFill>
        <p:spPr>
          <a:xfrm>
            <a:off x="1055689" y="2209116"/>
            <a:ext cx="5940458" cy="3715320"/>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36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36) til for eksempel sitat eller ett viktig poeng du vil vektlegge.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p:nvPr>
        </p:nvSpPr>
        <p:spPr>
          <a:xfrm>
            <a:off x="7176313" y="1244436"/>
            <a:ext cx="3960000" cy="4680000"/>
          </a:xfrm>
          <a:prstGeom prst="rect">
            <a:avLst/>
          </a:prstGeom>
          <a:solidFill>
            <a:schemeClr val="bg1">
              <a:lumMod val="95000"/>
            </a:schemeClr>
          </a:solidFill>
        </p:spPr>
        <p:txBody>
          <a:bodyPr/>
          <a:lstStyle>
            <a:lvl1pPr marL="0" indent="0">
              <a:buNone/>
              <a:defRPr/>
            </a:lvl1pPr>
          </a:lstStyle>
          <a:p>
            <a:r>
              <a:rPr lang="nb-NO"/>
              <a:t>Klikk på ikonet for å legge til et bilde</a:t>
            </a:r>
            <a:endParaRPr lang="nb-NO" dirty="0"/>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ganisasjonskart uten seksjoner">
    <p:spTree>
      <p:nvGrpSpPr>
        <p:cNvPr id="1" name=""/>
        <p:cNvGrpSpPr/>
        <p:nvPr/>
      </p:nvGrpSpPr>
      <p:grpSpPr>
        <a:xfrm>
          <a:off x="0" y="0"/>
          <a:ext cx="0" cy="0"/>
          <a:chOff x="0" y="0"/>
          <a:chExt cx="0" cy="0"/>
        </a:xfrm>
      </p:grpSpPr>
      <p:pic>
        <p:nvPicPr>
          <p:cNvPr id="108" name="Bilde 107">
            <a:extLst>
              <a:ext uri="{FF2B5EF4-FFF2-40B4-BE49-F238E27FC236}">
                <a16:creationId xmlns:a16="http://schemas.microsoft.com/office/drawing/2014/main" id="{5A8E4623-EB3D-4FB4-ADD3-E6D4F00F7B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09" r="-1" b="49029"/>
          <a:stretch/>
        </p:blipFill>
        <p:spPr>
          <a:xfrm>
            <a:off x="1" y="3968088"/>
            <a:ext cx="10199684" cy="2828498"/>
          </a:xfrm>
          <a:prstGeom prst="rect">
            <a:avLst/>
          </a:prstGeom>
        </p:spPr>
      </p:pic>
      <p:sp>
        <p:nvSpPr>
          <p:cNvPr id="109" name="Frihåndsform: figur 108">
            <a:extLst>
              <a:ext uri="{FF2B5EF4-FFF2-40B4-BE49-F238E27FC236}">
                <a16:creationId xmlns:a16="http://schemas.microsoft.com/office/drawing/2014/main" id="{826C01D7-F485-4210-A502-A581160EDB32}"/>
              </a:ext>
            </a:extLst>
          </p:cNvPr>
          <p:cNvSpPr/>
          <p:nvPr userDrawn="1"/>
        </p:nvSpPr>
        <p:spPr>
          <a:xfrm>
            <a:off x="5289901" y="1163471"/>
            <a:ext cx="2018883" cy="856111"/>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embetsledelse</a:t>
            </a:r>
          </a:p>
          <a:p>
            <a:pPr marL="0" lvl="0" indent="0" algn="ctr" defTabSz="533400">
              <a:lnSpc>
                <a:spcPct val="90000"/>
              </a:lnSpc>
              <a:spcBef>
                <a:spcPct val="0"/>
              </a:spcBef>
              <a:spcAft>
                <a:spcPct val="35000"/>
              </a:spcAft>
              <a:buNone/>
            </a:pPr>
            <a:r>
              <a:rPr lang="nb-NO" sz="1200" i="1" kern="1200" dirty="0">
                <a:latin typeface="+mn-lt"/>
                <a:ea typeface="Open Sans SemiBold" panose="020B0706030804020204" pitchFamily="34" charset="0"/>
                <a:cs typeface="Open Sans SemiBold" panose="020B0706030804020204" pitchFamily="34" charset="0"/>
              </a:rPr>
              <a:t>statsforvalter</a:t>
            </a:r>
            <a:br>
              <a:rPr lang="nb-NO" sz="1200" i="1" kern="1200" dirty="0">
                <a:latin typeface="+mn-lt"/>
                <a:ea typeface="Open Sans SemiBold" panose="020B0706030804020204" pitchFamily="34" charset="0"/>
                <a:cs typeface="Open Sans SemiBold" panose="020B0706030804020204" pitchFamily="34" charset="0"/>
              </a:rPr>
            </a:br>
            <a:r>
              <a:rPr lang="nb-NO" sz="1200" i="1" kern="1200" dirty="0">
                <a:latin typeface="+mn-lt"/>
                <a:ea typeface="Open Sans SemiBold" panose="020B0706030804020204" pitchFamily="34" charset="0"/>
                <a:cs typeface="Open Sans SemiBold" panose="020B0706030804020204" pitchFamily="34" charset="0"/>
              </a:rPr>
              <a:t>assisterende statsforvaltere</a:t>
            </a:r>
          </a:p>
        </p:txBody>
      </p:sp>
      <p:sp>
        <p:nvSpPr>
          <p:cNvPr id="110" name="Frihåndsform: figur 109">
            <a:extLst>
              <a:ext uri="{FF2B5EF4-FFF2-40B4-BE49-F238E27FC236}">
                <a16:creationId xmlns:a16="http://schemas.microsoft.com/office/drawing/2014/main" id="{753326AD-BD52-4ED4-8816-5971B6F0F3D0}"/>
              </a:ext>
            </a:extLst>
          </p:cNvPr>
          <p:cNvSpPr/>
          <p:nvPr userDrawn="1"/>
        </p:nvSpPr>
        <p:spPr>
          <a:xfrm>
            <a:off x="4429928" y="2301202"/>
            <a:ext cx="1736233" cy="465081"/>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samfunnssikkerhet</a:t>
            </a:r>
            <a:b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og beredskap</a:t>
            </a:r>
          </a:p>
        </p:txBody>
      </p:sp>
      <p:sp>
        <p:nvSpPr>
          <p:cNvPr id="111" name="Frihåndsform: figur 110">
            <a:extLst>
              <a:ext uri="{FF2B5EF4-FFF2-40B4-BE49-F238E27FC236}">
                <a16:creationId xmlns:a16="http://schemas.microsoft.com/office/drawing/2014/main" id="{424E0F80-3A6E-4EEF-9106-367B1A935663}"/>
              </a:ext>
            </a:extLst>
          </p:cNvPr>
          <p:cNvSpPr/>
          <p:nvPr userDrawn="1"/>
        </p:nvSpPr>
        <p:spPr>
          <a:xfrm>
            <a:off x="6437979" y="2306657"/>
            <a:ext cx="1736233" cy="451456"/>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støtte og</a:t>
            </a:r>
            <a:b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kommunikasjon</a:t>
            </a:r>
          </a:p>
        </p:txBody>
      </p:sp>
      <p:sp>
        <p:nvSpPr>
          <p:cNvPr id="112" name="Plassholder for lysbildenummer 5">
            <a:extLst>
              <a:ext uri="{FF2B5EF4-FFF2-40B4-BE49-F238E27FC236}">
                <a16:creationId xmlns:a16="http://schemas.microsoft.com/office/drawing/2014/main" id="{8986D95C-46CD-4AA7-970C-DBED96C3F72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13" name="TekstSylinder 112">
            <a:extLst>
              <a:ext uri="{FF2B5EF4-FFF2-40B4-BE49-F238E27FC236}">
                <a16:creationId xmlns:a16="http://schemas.microsoft.com/office/drawing/2014/main" id="{5374D1D1-A661-495E-B12E-E02D739DC69E}"/>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114" name="Bilde 113">
            <a:extLst>
              <a:ext uri="{FF2B5EF4-FFF2-40B4-BE49-F238E27FC236}">
                <a16:creationId xmlns:a16="http://schemas.microsoft.com/office/drawing/2014/main" id="{FDFC3245-AC95-4261-83DD-2904095BCE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cxnSp>
        <p:nvCxnSpPr>
          <p:cNvPr id="120" name="Rett linje 119">
            <a:extLst>
              <a:ext uri="{FF2B5EF4-FFF2-40B4-BE49-F238E27FC236}">
                <a16:creationId xmlns:a16="http://schemas.microsoft.com/office/drawing/2014/main" id="{BF3AD259-0704-4278-8DF0-0B68A909CFCD}"/>
              </a:ext>
            </a:extLst>
          </p:cNvPr>
          <p:cNvCxnSpPr/>
          <p:nvPr userDrawn="1"/>
        </p:nvCxnSpPr>
        <p:spPr>
          <a:xfrm>
            <a:off x="6166161" y="2511188"/>
            <a:ext cx="2718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Rett linje 120">
            <a:extLst>
              <a:ext uri="{FF2B5EF4-FFF2-40B4-BE49-F238E27FC236}">
                <a16:creationId xmlns:a16="http://schemas.microsoft.com/office/drawing/2014/main" id="{19EE84D1-DE6A-4417-AEDC-0E6731B498FC}"/>
              </a:ext>
            </a:extLst>
          </p:cNvPr>
          <p:cNvCxnSpPr>
            <a:cxnSpLocks/>
          </p:cNvCxnSpPr>
          <p:nvPr userDrawn="1"/>
        </p:nvCxnSpPr>
        <p:spPr>
          <a:xfrm>
            <a:off x="2100834" y="2951215"/>
            <a:ext cx="8324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Rett linje 121">
            <a:extLst>
              <a:ext uri="{FF2B5EF4-FFF2-40B4-BE49-F238E27FC236}">
                <a16:creationId xmlns:a16="http://schemas.microsoft.com/office/drawing/2014/main" id="{12876D30-8490-4205-B7E2-F6C353D8DBEC}"/>
              </a:ext>
            </a:extLst>
          </p:cNvPr>
          <p:cNvCxnSpPr/>
          <p:nvPr userDrawn="1"/>
        </p:nvCxnSpPr>
        <p:spPr>
          <a:xfrm>
            <a:off x="6301126" y="2019582"/>
            <a:ext cx="0" cy="931633"/>
          </a:xfrm>
          <a:prstGeom prst="line">
            <a:avLst/>
          </a:prstGeom>
        </p:spPr>
        <p:style>
          <a:lnRef idx="1">
            <a:schemeClr val="accent1"/>
          </a:lnRef>
          <a:fillRef idx="0">
            <a:schemeClr val="accent1"/>
          </a:fillRef>
          <a:effectRef idx="0">
            <a:schemeClr val="accent1"/>
          </a:effectRef>
          <a:fontRef idx="minor">
            <a:schemeClr val="tx1"/>
          </a:fontRef>
        </p:style>
      </p:cxnSp>
      <p:sp>
        <p:nvSpPr>
          <p:cNvPr id="126" name="Frihåndsform: figur 125">
            <a:extLst>
              <a:ext uri="{FF2B5EF4-FFF2-40B4-BE49-F238E27FC236}">
                <a16:creationId xmlns:a16="http://schemas.microsoft.com/office/drawing/2014/main" id="{657E75D8-652D-4AE2-AF9E-10EA2FC24E9C}"/>
              </a:ext>
            </a:extLst>
          </p:cNvPr>
          <p:cNvSpPr/>
          <p:nvPr/>
        </p:nvSpPr>
        <p:spPr>
          <a:xfrm>
            <a:off x="1488906"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0" kern="1200" dirty="0">
                <a:latin typeface="Open Sans SemiBold" panose="020B0706030804020204" pitchFamily="34" charset="0"/>
                <a:ea typeface="Open Sans SemiBold" panose="020B0706030804020204" pitchFamily="34" charset="0"/>
                <a:cs typeface="Open Sans SemiBold" panose="020B0706030804020204" pitchFamily="34" charset="0"/>
              </a:rPr>
              <a:t>justis og </a:t>
            </a:r>
            <a:br>
              <a:rPr lang="nb-NO" sz="1100" b="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100" b="0" kern="1200" dirty="0">
                <a:latin typeface="Open Sans SemiBold" panose="020B0706030804020204" pitchFamily="34" charset="0"/>
                <a:ea typeface="Open Sans SemiBold" panose="020B0706030804020204" pitchFamily="34" charset="0"/>
                <a:cs typeface="Open Sans SemiBold" panose="020B0706030804020204" pitchFamily="34" charset="0"/>
              </a:rPr>
              <a:t>kommunal</a:t>
            </a:r>
          </a:p>
        </p:txBody>
      </p:sp>
      <p:cxnSp>
        <p:nvCxnSpPr>
          <p:cNvPr id="125" name="Rett linje 124">
            <a:extLst>
              <a:ext uri="{FF2B5EF4-FFF2-40B4-BE49-F238E27FC236}">
                <a16:creationId xmlns:a16="http://schemas.microsoft.com/office/drawing/2014/main" id="{A14E5F46-2789-47D2-B2E3-ECBD024C70FD}"/>
              </a:ext>
            </a:extLst>
          </p:cNvPr>
          <p:cNvCxnSpPr/>
          <p:nvPr/>
        </p:nvCxnSpPr>
        <p:spPr>
          <a:xfrm flipV="1">
            <a:off x="2100834"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40" name="Frihåndsform: figur 139">
            <a:extLst>
              <a:ext uri="{FF2B5EF4-FFF2-40B4-BE49-F238E27FC236}">
                <a16:creationId xmlns:a16="http://schemas.microsoft.com/office/drawing/2014/main" id="{C4B1A3D6-3D43-41F6-8212-64D0AB750D01}"/>
              </a:ext>
            </a:extLst>
          </p:cNvPr>
          <p:cNvSpPr/>
          <p:nvPr/>
        </p:nvSpPr>
        <p:spPr>
          <a:xfrm>
            <a:off x="2879213"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helse og </a:t>
            </a:r>
            <a:b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sosial</a:t>
            </a:r>
          </a:p>
        </p:txBody>
      </p:sp>
      <p:cxnSp>
        <p:nvCxnSpPr>
          <p:cNvPr id="146" name="Rett linje 145">
            <a:extLst>
              <a:ext uri="{FF2B5EF4-FFF2-40B4-BE49-F238E27FC236}">
                <a16:creationId xmlns:a16="http://schemas.microsoft.com/office/drawing/2014/main" id="{9FE2D001-CB9A-4673-A40C-02429B028CD8}"/>
              </a:ext>
            </a:extLst>
          </p:cNvPr>
          <p:cNvCxnSpPr/>
          <p:nvPr/>
        </p:nvCxnSpPr>
        <p:spPr>
          <a:xfrm flipV="1">
            <a:off x="3517216"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52" name="Frihåndsform: figur 151">
            <a:extLst>
              <a:ext uri="{FF2B5EF4-FFF2-40B4-BE49-F238E27FC236}">
                <a16:creationId xmlns:a16="http://schemas.microsoft.com/office/drawing/2014/main" id="{13E1B108-1DB4-4FB7-8B9D-DA762FEB2284}"/>
              </a:ext>
            </a:extLst>
          </p:cNvPr>
          <p:cNvSpPr/>
          <p:nvPr/>
        </p:nvSpPr>
        <p:spPr>
          <a:xfrm>
            <a:off x="4269519"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oppvekst og barnevern</a:t>
            </a:r>
          </a:p>
        </p:txBody>
      </p:sp>
      <p:cxnSp>
        <p:nvCxnSpPr>
          <p:cNvPr id="160" name="Rett linje 159">
            <a:extLst>
              <a:ext uri="{FF2B5EF4-FFF2-40B4-BE49-F238E27FC236}">
                <a16:creationId xmlns:a16="http://schemas.microsoft.com/office/drawing/2014/main" id="{691B41CB-A158-43DC-8AC5-A33D9B6EA829}"/>
              </a:ext>
            </a:extLst>
          </p:cNvPr>
          <p:cNvCxnSpPr/>
          <p:nvPr/>
        </p:nvCxnSpPr>
        <p:spPr>
          <a:xfrm flipV="1">
            <a:off x="4881594"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68" name="Frihåndsform: figur 167">
            <a:extLst>
              <a:ext uri="{FF2B5EF4-FFF2-40B4-BE49-F238E27FC236}">
                <a16:creationId xmlns:a16="http://schemas.microsoft.com/office/drawing/2014/main" id="{0EB6D4D3-E2C5-4D4B-B19B-99A677223301}"/>
              </a:ext>
            </a:extLst>
          </p:cNvPr>
          <p:cNvSpPr/>
          <p:nvPr/>
        </p:nvSpPr>
        <p:spPr>
          <a:xfrm>
            <a:off x="5659825"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miljø</a:t>
            </a:r>
          </a:p>
        </p:txBody>
      </p:sp>
      <p:cxnSp>
        <p:nvCxnSpPr>
          <p:cNvPr id="177" name="Rett linje 176">
            <a:extLst>
              <a:ext uri="{FF2B5EF4-FFF2-40B4-BE49-F238E27FC236}">
                <a16:creationId xmlns:a16="http://schemas.microsoft.com/office/drawing/2014/main" id="{D2F46824-146F-4114-8DA1-48EF743D1CF2}"/>
              </a:ext>
            </a:extLst>
          </p:cNvPr>
          <p:cNvCxnSpPr/>
          <p:nvPr/>
        </p:nvCxnSpPr>
        <p:spPr>
          <a:xfrm flipV="1">
            <a:off x="6300141"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87" name="Frihåndsform: figur 186">
            <a:extLst>
              <a:ext uri="{FF2B5EF4-FFF2-40B4-BE49-F238E27FC236}">
                <a16:creationId xmlns:a16="http://schemas.microsoft.com/office/drawing/2014/main" id="{CF252337-CB08-426E-A6A9-1C81021C81C7}"/>
              </a:ext>
            </a:extLst>
          </p:cNvPr>
          <p:cNvSpPr/>
          <p:nvPr/>
        </p:nvSpPr>
        <p:spPr>
          <a:xfrm>
            <a:off x="7050131"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reindrift</a:t>
            </a:r>
          </a:p>
        </p:txBody>
      </p:sp>
      <p:cxnSp>
        <p:nvCxnSpPr>
          <p:cNvPr id="193" name="Rett linje 192">
            <a:extLst>
              <a:ext uri="{FF2B5EF4-FFF2-40B4-BE49-F238E27FC236}">
                <a16:creationId xmlns:a16="http://schemas.microsoft.com/office/drawing/2014/main" id="{38A1C4B4-A65C-48E6-965B-B41B19B49113}"/>
              </a:ext>
            </a:extLst>
          </p:cNvPr>
          <p:cNvCxnSpPr/>
          <p:nvPr/>
        </p:nvCxnSpPr>
        <p:spPr>
          <a:xfrm flipV="1">
            <a:off x="7668852"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99" name="Frihåndsform: figur 198">
            <a:extLst>
              <a:ext uri="{FF2B5EF4-FFF2-40B4-BE49-F238E27FC236}">
                <a16:creationId xmlns:a16="http://schemas.microsoft.com/office/drawing/2014/main" id="{E3DB1DC2-CB00-4E32-A214-4A3483F6B51A}"/>
              </a:ext>
            </a:extLst>
          </p:cNvPr>
          <p:cNvSpPr/>
          <p:nvPr/>
        </p:nvSpPr>
        <p:spPr>
          <a:xfrm>
            <a:off x="8440437"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landbruk</a:t>
            </a:r>
          </a:p>
        </p:txBody>
      </p:sp>
      <p:cxnSp>
        <p:nvCxnSpPr>
          <p:cNvPr id="200" name="Rett linje 199">
            <a:extLst>
              <a:ext uri="{FF2B5EF4-FFF2-40B4-BE49-F238E27FC236}">
                <a16:creationId xmlns:a16="http://schemas.microsoft.com/office/drawing/2014/main" id="{AF13D9F7-729F-49CF-A36B-EB309B9808EB}"/>
              </a:ext>
            </a:extLst>
          </p:cNvPr>
          <p:cNvCxnSpPr/>
          <p:nvPr/>
        </p:nvCxnSpPr>
        <p:spPr>
          <a:xfrm flipV="1">
            <a:off x="9076564"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202" name="Frihåndsform: figur 201">
            <a:extLst>
              <a:ext uri="{FF2B5EF4-FFF2-40B4-BE49-F238E27FC236}">
                <a16:creationId xmlns:a16="http://schemas.microsoft.com/office/drawing/2014/main" id="{783A4EE6-1706-4772-8324-9EF9501ADC68}"/>
              </a:ext>
            </a:extLst>
          </p:cNvPr>
          <p:cNvSpPr/>
          <p:nvPr/>
        </p:nvSpPr>
        <p:spPr>
          <a:xfrm>
            <a:off x="9830745"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HR og </a:t>
            </a:r>
            <a:b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økonomi</a:t>
            </a:r>
          </a:p>
        </p:txBody>
      </p:sp>
      <p:cxnSp>
        <p:nvCxnSpPr>
          <p:cNvPr id="203" name="Rett linje 202">
            <a:extLst>
              <a:ext uri="{FF2B5EF4-FFF2-40B4-BE49-F238E27FC236}">
                <a16:creationId xmlns:a16="http://schemas.microsoft.com/office/drawing/2014/main" id="{6DAFE6B3-372F-4BF0-9004-B0AFB8557EAD}"/>
              </a:ext>
            </a:extLst>
          </p:cNvPr>
          <p:cNvCxnSpPr/>
          <p:nvPr/>
        </p:nvCxnSpPr>
        <p:spPr>
          <a:xfrm flipV="1">
            <a:off x="10425776"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595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ganisasjonskart med seksjoner">
    <p:spTree>
      <p:nvGrpSpPr>
        <p:cNvPr id="1" name=""/>
        <p:cNvGrpSpPr/>
        <p:nvPr/>
      </p:nvGrpSpPr>
      <p:grpSpPr>
        <a:xfrm>
          <a:off x="0" y="0"/>
          <a:ext cx="0" cy="0"/>
          <a:chOff x="0" y="0"/>
          <a:chExt cx="0" cy="0"/>
        </a:xfrm>
      </p:grpSpPr>
      <p:pic>
        <p:nvPicPr>
          <p:cNvPr id="74" name="Bilde 73">
            <a:extLst>
              <a:ext uri="{FF2B5EF4-FFF2-40B4-BE49-F238E27FC236}">
                <a16:creationId xmlns:a16="http://schemas.microsoft.com/office/drawing/2014/main" id="{E00DF0EB-7973-49B4-BCF8-69039DF60C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09" r="-1" b="49029"/>
          <a:stretch/>
        </p:blipFill>
        <p:spPr>
          <a:xfrm>
            <a:off x="1" y="3968088"/>
            <a:ext cx="10199684" cy="2828498"/>
          </a:xfrm>
          <a:prstGeom prst="rect">
            <a:avLst/>
          </a:prstGeom>
        </p:spPr>
      </p:pic>
      <p:sp>
        <p:nvSpPr>
          <p:cNvPr id="75" name="Frihåndsform: figur 74">
            <a:extLst>
              <a:ext uri="{FF2B5EF4-FFF2-40B4-BE49-F238E27FC236}">
                <a16:creationId xmlns:a16="http://schemas.microsoft.com/office/drawing/2014/main" id="{36D30F7D-20D2-474A-986C-9F9434A31E58}"/>
              </a:ext>
            </a:extLst>
          </p:cNvPr>
          <p:cNvSpPr/>
          <p:nvPr userDrawn="1"/>
        </p:nvSpPr>
        <p:spPr>
          <a:xfrm>
            <a:off x="5289901" y="1163471"/>
            <a:ext cx="2018883" cy="856111"/>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embetsledelse</a:t>
            </a:r>
          </a:p>
          <a:p>
            <a:pPr marL="0" lvl="0" indent="0" algn="ctr" defTabSz="533400">
              <a:lnSpc>
                <a:spcPct val="90000"/>
              </a:lnSpc>
              <a:spcBef>
                <a:spcPct val="0"/>
              </a:spcBef>
              <a:spcAft>
                <a:spcPct val="35000"/>
              </a:spcAft>
              <a:buNone/>
            </a:pPr>
            <a:r>
              <a:rPr lang="nb-NO" sz="1200" i="1" kern="1200" dirty="0">
                <a:latin typeface="+mn-lt"/>
                <a:ea typeface="Open Sans SemiBold" panose="020B0706030804020204" pitchFamily="34" charset="0"/>
                <a:cs typeface="Open Sans SemiBold" panose="020B0706030804020204" pitchFamily="34" charset="0"/>
              </a:rPr>
              <a:t>statsforvalter</a:t>
            </a:r>
            <a:br>
              <a:rPr lang="nb-NO" sz="1200" i="1" kern="1200" dirty="0">
                <a:latin typeface="+mn-lt"/>
                <a:ea typeface="Open Sans SemiBold" panose="020B0706030804020204" pitchFamily="34" charset="0"/>
                <a:cs typeface="Open Sans SemiBold" panose="020B0706030804020204" pitchFamily="34" charset="0"/>
              </a:rPr>
            </a:br>
            <a:r>
              <a:rPr lang="nb-NO" sz="1200" i="1" kern="1200" dirty="0">
                <a:latin typeface="+mn-lt"/>
                <a:ea typeface="Open Sans SemiBold" panose="020B0706030804020204" pitchFamily="34" charset="0"/>
                <a:cs typeface="Open Sans SemiBold" panose="020B0706030804020204" pitchFamily="34" charset="0"/>
              </a:rPr>
              <a:t>assisterende statsforvaltere</a:t>
            </a:r>
          </a:p>
        </p:txBody>
      </p:sp>
      <p:sp>
        <p:nvSpPr>
          <p:cNvPr id="76" name="Frihåndsform: figur 75">
            <a:extLst>
              <a:ext uri="{FF2B5EF4-FFF2-40B4-BE49-F238E27FC236}">
                <a16:creationId xmlns:a16="http://schemas.microsoft.com/office/drawing/2014/main" id="{F2F58954-BC29-478F-88F4-60ECCE842A42}"/>
              </a:ext>
            </a:extLst>
          </p:cNvPr>
          <p:cNvSpPr/>
          <p:nvPr userDrawn="1"/>
        </p:nvSpPr>
        <p:spPr>
          <a:xfrm>
            <a:off x="4429928" y="2301202"/>
            <a:ext cx="1736233" cy="465081"/>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samfunnssikkerhet</a:t>
            </a:r>
            <a:b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og beredskap</a:t>
            </a:r>
          </a:p>
        </p:txBody>
      </p:sp>
      <p:sp>
        <p:nvSpPr>
          <p:cNvPr id="77" name="Frihåndsform: figur 76">
            <a:extLst>
              <a:ext uri="{FF2B5EF4-FFF2-40B4-BE49-F238E27FC236}">
                <a16:creationId xmlns:a16="http://schemas.microsoft.com/office/drawing/2014/main" id="{D4A90403-61BA-4257-B60B-0EE8EDCBDDED}"/>
              </a:ext>
            </a:extLst>
          </p:cNvPr>
          <p:cNvSpPr/>
          <p:nvPr userDrawn="1"/>
        </p:nvSpPr>
        <p:spPr>
          <a:xfrm>
            <a:off x="6437979" y="2306657"/>
            <a:ext cx="1736233" cy="451456"/>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støtte og</a:t>
            </a:r>
            <a:b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kommunikasjon</a:t>
            </a:r>
          </a:p>
        </p:txBody>
      </p:sp>
      <p:sp>
        <p:nvSpPr>
          <p:cNvPr id="78" name="Plassholder for lysbildenummer 5">
            <a:extLst>
              <a:ext uri="{FF2B5EF4-FFF2-40B4-BE49-F238E27FC236}">
                <a16:creationId xmlns:a16="http://schemas.microsoft.com/office/drawing/2014/main" id="{40C88E64-C69B-4E4A-81E4-328092F496C3}"/>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79" name="TekstSylinder 78">
            <a:extLst>
              <a:ext uri="{FF2B5EF4-FFF2-40B4-BE49-F238E27FC236}">
                <a16:creationId xmlns:a16="http://schemas.microsoft.com/office/drawing/2014/main" id="{20C57133-27B3-4A67-BA13-A734BF4FFF0E}"/>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80" name="Bilde 79">
            <a:extLst>
              <a:ext uri="{FF2B5EF4-FFF2-40B4-BE49-F238E27FC236}">
                <a16:creationId xmlns:a16="http://schemas.microsoft.com/office/drawing/2014/main" id="{530B0B66-F991-4E1B-B0E4-500B05E4D3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81" name="TekstSylinder 80">
            <a:extLst>
              <a:ext uri="{FF2B5EF4-FFF2-40B4-BE49-F238E27FC236}">
                <a16:creationId xmlns:a16="http://schemas.microsoft.com/office/drawing/2014/main" id="{D28C4A04-A5E2-4B35-94EA-FC375A5DD83C}"/>
              </a:ext>
            </a:extLst>
          </p:cNvPr>
          <p:cNvSpPr txBox="1"/>
          <p:nvPr userDrawn="1"/>
        </p:nvSpPr>
        <p:spPr>
          <a:xfrm>
            <a:off x="1702798" y="5712994"/>
            <a:ext cx="3813176" cy="230832"/>
          </a:xfrm>
          <a:prstGeom prst="rect">
            <a:avLst/>
          </a:prstGeom>
          <a:noFill/>
        </p:spPr>
        <p:txBody>
          <a:bodyPr wrap="square" rtlCol="0">
            <a:spAutoFit/>
          </a:bodyPr>
          <a:lstStyle/>
          <a:p>
            <a:r>
              <a:rPr lang="nb-NO" sz="900" i="1" dirty="0">
                <a:solidFill>
                  <a:srgbClr val="00244E"/>
                </a:solidFill>
                <a:latin typeface="Open Sans" panose="020B0606030504020204" pitchFamily="34" charset="0"/>
                <a:ea typeface="Open Sans" panose="020B0606030504020204" pitchFamily="34" charset="0"/>
                <a:cs typeface="Open Sans" panose="020B0606030504020204" pitchFamily="34" charset="0"/>
              </a:rPr>
              <a:t>faggrupper på tvers av organisasjonen</a:t>
            </a:r>
          </a:p>
        </p:txBody>
      </p:sp>
      <p:cxnSp>
        <p:nvCxnSpPr>
          <p:cNvPr id="82" name="Rett pilkobling 81">
            <a:extLst>
              <a:ext uri="{FF2B5EF4-FFF2-40B4-BE49-F238E27FC236}">
                <a16:creationId xmlns:a16="http://schemas.microsoft.com/office/drawing/2014/main" id="{B8B82FBA-B417-450B-99F7-5E68CBB92D9B}"/>
              </a:ext>
            </a:extLst>
          </p:cNvPr>
          <p:cNvCxnSpPr>
            <a:cxnSpLocks/>
          </p:cNvCxnSpPr>
          <p:nvPr userDrawn="1"/>
        </p:nvCxnSpPr>
        <p:spPr>
          <a:xfrm flipV="1">
            <a:off x="1256130" y="2406580"/>
            <a:ext cx="0" cy="342953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Rett linje 82">
            <a:extLst>
              <a:ext uri="{FF2B5EF4-FFF2-40B4-BE49-F238E27FC236}">
                <a16:creationId xmlns:a16="http://schemas.microsoft.com/office/drawing/2014/main" id="{054FA457-C12B-47DC-90A9-C81C1F06B881}"/>
              </a:ext>
            </a:extLst>
          </p:cNvPr>
          <p:cNvCxnSpPr>
            <a:cxnSpLocks/>
            <a:endCxn id="81" idx="1"/>
          </p:cNvCxnSpPr>
          <p:nvPr userDrawn="1"/>
        </p:nvCxnSpPr>
        <p:spPr>
          <a:xfrm>
            <a:off x="1256130" y="5828410"/>
            <a:ext cx="446668" cy="0"/>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cxnSp>
        <p:nvCxnSpPr>
          <p:cNvPr id="84" name="Rett linje 83">
            <a:extLst>
              <a:ext uri="{FF2B5EF4-FFF2-40B4-BE49-F238E27FC236}">
                <a16:creationId xmlns:a16="http://schemas.microsoft.com/office/drawing/2014/main" id="{CC82FCE2-748E-4F62-B5AD-A29CB1A93B67}"/>
              </a:ext>
            </a:extLst>
          </p:cNvPr>
          <p:cNvCxnSpPr>
            <a:cxnSpLocks/>
          </p:cNvCxnSpPr>
          <p:nvPr userDrawn="1"/>
        </p:nvCxnSpPr>
        <p:spPr>
          <a:xfrm flipH="1">
            <a:off x="5674669" y="5415857"/>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Rett linje 84">
            <a:extLst>
              <a:ext uri="{FF2B5EF4-FFF2-40B4-BE49-F238E27FC236}">
                <a16:creationId xmlns:a16="http://schemas.microsoft.com/office/drawing/2014/main" id="{DE44242C-CF01-4367-B4EA-C5918B32F236}"/>
              </a:ext>
            </a:extLst>
          </p:cNvPr>
          <p:cNvCxnSpPr>
            <a:cxnSpLocks/>
          </p:cNvCxnSpPr>
          <p:nvPr userDrawn="1"/>
        </p:nvCxnSpPr>
        <p:spPr>
          <a:xfrm flipH="1">
            <a:off x="1498842" y="5000654"/>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F61F57AE-09A5-4C37-A68F-593E5B913299}"/>
              </a:ext>
            </a:extLst>
          </p:cNvPr>
          <p:cNvCxnSpPr/>
          <p:nvPr userDrawn="1"/>
        </p:nvCxnSpPr>
        <p:spPr>
          <a:xfrm>
            <a:off x="6166161" y="2511188"/>
            <a:ext cx="2718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Rett linje 86">
            <a:extLst>
              <a:ext uri="{FF2B5EF4-FFF2-40B4-BE49-F238E27FC236}">
                <a16:creationId xmlns:a16="http://schemas.microsoft.com/office/drawing/2014/main" id="{63FE7F85-D6C9-4C47-BE14-A6F4B5B53E4B}"/>
              </a:ext>
            </a:extLst>
          </p:cNvPr>
          <p:cNvCxnSpPr>
            <a:cxnSpLocks/>
          </p:cNvCxnSpPr>
          <p:nvPr userDrawn="1"/>
        </p:nvCxnSpPr>
        <p:spPr>
          <a:xfrm>
            <a:off x="2100834" y="2951215"/>
            <a:ext cx="8324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Rett linje 87">
            <a:extLst>
              <a:ext uri="{FF2B5EF4-FFF2-40B4-BE49-F238E27FC236}">
                <a16:creationId xmlns:a16="http://schemas.microsoft.com/office/drawing/2014/main" id="{2BECDE2D-A11F-445A-A14A-0E997421445A}"/>
              </a:ext>
            </a:extLst>
          </p:cNvPr>
          <p:cNvCxnSpPr/>
          <p:nvPr userDrawn="1"/>
        </p:nvCxnSpPr>
        <p:spPr>
          <a:xfrm>
            <a:off x="6301126" y="2019582"/>
            <a:ext cx="0" cy="931633"/>
          </a:xfrm>
          <a:prstGeom prst="line">
            <a:avLst/>
          </a:prstGeom>
        </p:spPr>
        <p:style>
          <a:lnRef idx="1">
            <a:schemeClr val="accent1"/>
          </a:lnRef>
          <a:fillRef idx="0">
            <a:schemeClr val="accent1"/>
          </a:fillRef>
          <a:effectRef idx="0">
            <a:schemeClr val="accent1"/>
          </a:effectRef>
          <a:fontRef idx="minor">
            <a:schemeClr val="tx1"/>
          </a:fontRef>
        </p:style>
      </p:cxnSp>
      <p:grpSp>
        <p:nvGrpSpPr>
          <p:cNvPr id="89" name="Gruppe 88">
            <a:extLst>
              <a:ext uri="{FF2B5EF4-FFF2-40B4-BE49-F238E27FC236}">
                <a16:creationId xmlns:a16="http://schemas.microsoft.com/office/drawing/2014/main" id="{F9EBF053-03C3-4984-A245-50E25E814CF0}"/>
              </a:ext>
            </a:extLst>
          </p:cNvPr>
          <p:cNvGrpSpPr/>
          <p:nvPr userDrawn="1"/>
        </p:nvGrpSpPr>
        <p:grpSpPr>
          <a:xfrm>
            <a:off x="1488906" y="2951215"/>
            <a:ext cx="1268397" cy="2245359"/>
            <a:chOff x="1060861" y="2951215"/>
            <a:chExt cx="1268397" cy="2245359"/>
          </a:xfrm>
        </p:grpSpPr>
        <p:grpSp>
          <p:nvGrpSpPr>
            <p:cNvPr id="90" name="Gruppe 89">
              <a:extLst>
                <a:ext uri="{FF2B5EF4-FFF2-40B4-BE49-F238E27FC236}">
                  <a16:creationId xmlns:a16="http://schemas.microsoft.com/office/drawing/2014/main" id="{62242E3C-BBEF-4DF0-855E-BDA442625B95}"/>
                </a:ext>
              </a:extLst>
            </p:cNvPr>
            <p:cNvGrpSpPr/>
            <p:nvPr userDrawn="1"/>
          </p:nvGrpSpPr>
          <p:grpSpPr>
            <a:xfrm>
              <a:off x="1060861" y="3186509"/>
              <a:ext cx="1268397" cy="2010065"/>
              <a:chOff x="1060861" y="3186509"/>
              <a:chExt cx="1268397" cy="2010065"/>
            </a:xfrm>
          </p:grpSpPr>
          <p:sp>
            <p:nvSpPr>
              <p:cNvPr id="92" name="Frihåndsform: figur 91">
                <a:extLst>
                  <a:ext uri="{FF2B5EF4-FFF2-40B4-BE49-F238E27FC236}">
                    <a16:creationId xmlns:a16="http://schemas.microsoft.com/office/drawing/2014/main" id="{B8F4191E-C87D-42A9-BB4B-1BD53B65B540}"/>
                  </a:ext>
                </a:extLst>
              </p:cNvPr>
              <p:cNvSpPr/>
              <p:nvPr/>
            </p:nvSpPr>
            <p:spPr>
              <a:xfrm>
                <a:off x="1060861"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0" kern="1200" dirty="0">
                    <a:latin typeface="Open Sans SemiBold" panose="020B0706030804020204" pitchFamily="34" charset="0"/>
                    <a:ea typeface="Open Sans SemiBold" panose="020B0706030804020204" pitchFamily="34" charset="0"/>
                    <a:cs typeface="Open Sans SemiBold" panose="020B0706030804020204" pitchFamily="34" charset="0"/>
                  </a:rPr>
                  <a:t>justis og </a:t>
                </a:r>
                <a:br>
                  <a:rPr lang="nb-NO" sz="1100" b="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100" b="0" kern="1200" dirty="0">
                    <a:latin typeface="Open Sans SemiBold" panose="020B0706030804020204" pitchFamily="34" charset="0"/>
                    <a:ea typeface="Open Sans SemiBold" panose="020B0706030804020204" pitchFamily="34" charset="0"/>
                    <a:cs typeface="Open Sans SemiBold" panose="020B0706030804020204" pitchFamily="34" charset="0"/>
                  </a:rPr>
                  <a:t>kommunal</a:t>
                </a:r>
              </a:p>
            </p:txBody>
          </p:sp>
          <p:grpSp>
            <p:nvGrpSpPr>
              <p:cNvPr id="93" name="Gruppe 92">
                <a:extLst>
                  <a:ext uri="{FF2B5EF4-FFF2-40B4-BE49-F238E27FC236}">
                    <a16:creationId xmlns:a16="http://schemas.microsoft.com/office/drawing/2014/main" id="{91EE3BAA-A3D3-4EA6-941D-1153FAA785F8}"/>
                  </a:ext>
                </a:extLst>
              </p:cNvPr>
              <p:cNvGrpSpPr/>
              <p:nvPr/>
            </p:nvGrpSpPr>
            <p:grpSpPr>
              <a:xfrm>
                <a:off x="1242047" y="3951585"/>
                <a:ext cx="1086540" cy="374502"/>
                <a:chOff x="285158" y="2636796"/>
                <a:chExt cx="1130880" cy="374502"/>
              </a:xfrm>
            </p:grpSpPr>
            <p:sp>
              <p:nvSpPr>
                <p:cNvPr id="103" name="Rektangel 102">
                  <a:extLst>
                    <a:ext uri="{FF2B5EF4-FFF2-40B4-BE49-F238E27FC236}">
                      <a16:creationId xmlns:a16="http://schemas.microsoft.com/office/drawing/2014/main" id="{6BABBD4A-BC24-49F5-AFFB-04380E21C333}"/>
                    </a:ext>
                  </a:extLst>
                </p:cNvPr>
                <p:cNvSpPr/>
                <p:nvPr userDrawn="1"/>
              </p:nvSpPr>
              <p:spPr>
                <a:xfrm>
                  <a:off x="285158"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4" name="TekstSylinder 103">
                  <a:extLst>
                    <a:ext uri="{FF2B5EF4-FFF2-40B4-BE49-F238E27FC236}">
                      <a16:creationId xmlns:a16="http://schemas.microsoft.com/office/drawing/2014/main" id="{29505110-0362-4E83-91BC-9E59C94DACDE}"/>
                    </a:ext>
                  </a:extLst>
                </p:cNvPr>
                <p:cNvSpPr txBox="1"/>
                <p:nvPr userDrawn="1"/>
              </p:nvSpPr>
              <p:spPr>
                <a:xfrm>
                  <a:off x="285158"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juridisk</a:t>
                  </a:r>
                </a:p>
              </p:txBody>
            </p:sp>
          </p:grpSp>
          <p:grpSp>
            <p:nvGrpSpPr>
              <p:cNvPr id="94" name="Gruppe 93">
                <a:extLst>
                  <a:ext uri="{FF2B5EF4-FFF2-40B4-BE49-F238E27FC236}">
                    <a16:creationId xmlns:a16="http://schemas.microsoft.com/office/drawing/2014/main" id="{7F7764ED-F001-4302-8128-BDDBDA7950A1}"/>
                  </a:ext>
                </a:extLst>
              </p:cNvPr>
              <p:cNvGrpSpPr/>
              <p:nvPr/>
            </p:nvGrpSpPr>
            <p:grpSpPr>
              <a:xfrm>
                <a:off x="1242039" y="4386164"/>
                <a:ext cx="1086540" cy="374502"/>
                <a:chOff x="285158" y="3248783"/>
                <a:chExt cx="1130880" cy="374502"/>
              </a:xfrm>
            </p:grpSpPr>
            <p:sp>
              <p:nvSpPr>
                <p:cNvPr id="101" name="Rektangel 100">
                  <a:extLst>
                    <a:ext uri="{FF2B5EF4-FFF2-40B4-BE49-F238E27FC236}">
                      <a16:creationId xmlns:a16="http://schemas.microsoft.com/office/drawing/2014/main" id="{EC73EAEE-B524-43B9-983C-672ACA5F5E80}"/>
                    </a:ext>
                  </a:extLst>
                </p:cNvPr>
                <p:cNvSpPr/>
                <p:nvPr userDrawn="1"/>
              </p:nvSpPr>
              <p:spPr>
                <a:xfrm>
                  <a:off x="285158"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2" name="TekstSylinder 101">
                  <a:extLst>
                    <a:ext uri="{FF2B5EF4-FFF2-40B4-BE49-F238E27FC236}">
                      <a16:creationId xmlns:a16="http://schemas.microsoft.com/office/drawing/2014/main" id="{6BC6BDF4-2C9D-4E5B-BCB6-F29E5353ED7A}"/>
                    </a:ext>
                  </a:extLst>
                </p:cNvPr>
                <p:cNvSpPr txBox="1"/>
                <p:nvPr userDrawn="1"/>
              </p:nvSpPr>
              <p:spPr>
                <a:xfrm>
                  <a:off x="285158"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vergemål</a:t>
                  </a:r>
                </a:p>
              </p:txBody>
            </p:sp>
          </p:grpSp>
          <p:grpSp>
            <p:nvGrpSpPr>
              <p:cNvPr id="95" name="Gruppe 94">
                <a:extLst>
                  <a:ext uri="{FF2B5EF4-FFF2-40B4-BE49-F238E27FC236}">
                    <a16:creationId xmlns:a16="http://schemas.microsoft.com/office/drawing/2014/main" id="{D57F2767-8B65-4691-8685-3D1C7C661195}"/>
                  </a:ext>
                </a:extLst>
              </p:cNvPr>
              <p:cNvGrpSpPr/>
              <p:nvPr/>
            </p:nvGrpSpPr>
            <p:grpSpPr>
              <a:xfrm>
                <a:off x="1242047" y="4822072"/>
                <a:ext cx="1086532" cy="374502"/>
                <a:chOff x="285158" y="3860771"/>
                <a:chExt cx="1130880" cy="374502"/>
              </a:xfrm>
            </p:grpSpPr>
            <p:sp>
              <p:nvSpPr>
                <p:cNvPr id="99" name="Rektangel 98">
                  <a:extLst>
                    <a:ext uri="{FF2B5EF4-FFF2-40B4-BE49-F238E27FC236}">
                      <a16:creationId xmlns:a16="http://schemas.microsoft.com/office/drawing/2014/main" id="{3729453F-0032-4F61-8E5B-129464D89093}"/>
                    </a:ext>
                  </a:extLst>
                </p:cNvPr>
                <p:cNvSpPr/>
                <p:nvPr userDrawn="1"/>
              </p:nvSpPr>
              <p:spPr>
                <a:xfrm>
                  <a:off x="285158" y="3860771"/>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0" name="TekstSylinder 99">
                  <a:extLst>
                    <a:ext uri="{FF2B5EF4-FFF2-40B4-BE49-F238E27FC236}">
                      <a16:creationId xmlns:a16="http://schemas.microsoft.com/office/drawing/2014/main" id="{653931DB-3470-4A29-9EAA-4D35F29319CD}"/>
                    </a:ext>
                  </a:extLst>
                </p:cNvPr>
                <p:cNvSpPr txBox="1"/>
                <p:nvPr userDrawn="1"/>
              </p:nvSpPr>
              <p:spPr>
                <a:xfrm>
                  <a:off x="285158" y="3860771"/>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plan</a:t>
                  </a:r>
                </a:p>
              </p:txBody>
            </p:sp>
          </p:grpSp>
          <p:cxnSp>
            <p:nvCxnSpPr>
              <p:cNvPr id="96" name="Rett linje 95">
                <a:extLst>
                  <a:ext uri="{FF2B5EF4-FFF2-40B4-BE49-F238E27FC236}">
                    <a16:creationId xmlns:a16="http://schemas.microsoft.com/office/drawing/2014/main" id="{DC01417A-AF98-406E-BA21-F7A614C7CE3E}"/>
                  </a:ext>
                </a:extLst>
              </p:cNvPr>
              <p:cNvCxnSpPr>
                <a:cxnSpLocks/>
              </p:cNvCxnSpPr>
              <p:nvPr/>
            </p:nvCxnSpPr>
            <p:spPr>
              <a:xfrm>
                <a:off x="1070797" y="3814357"/>
                <a:ext cx="0" cy="1187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Rett linje 96">
                <a:extLst>
                  <a:ext uri="{FF2B5EF4-FFF2-40B4-BE49-F238E27FC236}">
                    <a16:creationId xmlns:a16="http://schemas.microsoft.com/office/drawing/2014/main" id="{6C0E5B20-74DD-4475-845A-E06046792472}"/>
                  </a:ext>
                </a:extLst>
              </p:cNvPr>
              <p:cNvCxnSpPr>
                <a:cxnSpLocks/>
              </p:cNvCxnSpPr>
              <p:nvPr/>
            </p:nvCxnSpPr>
            <p:spPr>
              <a:xfrm flipH="1">
                <a:off x="1070797" y="4150172"/>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Rett linje 97">
                <a:extLst>
                  <a:ext uri="{FF2B5EF4-FFF2-40B4-BE49-F238E27FC236}">
                    <a16:creationId xmlns:a16="http://schemas.microsoft.com/office/drawing/2014/main" id="{A8D2D985-3CC0-4E81-B143-5EDF3D6805B5}"/>
                  </a:ext>
                </a:extLst>
              </p:cNvPr>
              <p:cNvCxnSpPr>
                <a:cxnSpLocks/>
              </p:cNvCxnSpPr>
              <p:nvPr/>
            </p:nvCxnSpPr>
            <p:spPr>
              <a:xfrm flipH="1">
                <a:off x="1070797" y="4568816"/>
                <a:ext cx="17001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1" name="Rett linje 90">
              <a:extLst>
                <a:ext uri="{FF2B5EF4-FFF2-40B4-BE49-F238E27FC236}">
                  <a16:creationId xmlns:a16="http://schemas.microsoft.com/office/drawing/2014/main" id="{A47560DB-A31D-42E0-B993-D462094958B1}"/>
                </a:ext>
              </a:extLst>
            </p:cNvPr>
            <p:cNvCxnSpPr/>
            <p:nvPr/>
          </p:nvCxnSpPr>
          <p:spPr>
            <a:xfrm flipV="1">
              <a:off x="1672789"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7" name="Gruppe 116">
            <a:extLst>
              <a:ext uri="{FF2B5EF4-FFF2-40B4-BE49-F238E27FC236}">
                <a16:creationId xmlns:a16="http://schemas.microsoft.com/office/drawing/2014/main" id="{F1D7B0A2-3504-4154-ABA2-2B1FA14676FA}"/>
              </a:ext>
            </a:extLst>
          </p:cNvPr>
          <p:cNvGrpSpPr/>
          <p:nvPr userDrawn="1"/>
        </p:nvGrpSpPr>
        <p:grpSpPr>
          <a:xfrm>
            <a:off x="4269519" y="2951215"/>
            <a:ext cx="1268397" cy="2236602"/>
            <a:chOff x="4130383" y="2951215"/>
            <a:chExt cx="1268397" cy="2236602"/>
          </a:xfrm>
        </p:grpSpPr>
        <p:sp>
          <p:nvSpPr>
            <p:cNvPr id="118" name="Frihåndsform: figur 117">
              <a:extLst>
                <a:ext uri="{FF2B5EF4-FFF2-40B4-BE49-F238E27FC236}">
                  <a16:creationId xmlns:a16="http://schemas.microsoft.com/office/drawing/2014/main" id="{97F8309D-4CA7-4539-B0E7-01A7F1A1887F}"/>
                </a:ext>
              </a:extLst>
            </p:cNvPr>
            <p:cNvSpPr/>
            <p:nvPr/>
          </p:nvSpPr>
          <p:spPr>
            <a:xfrm>
              <a:off x="4130383"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oppvekst og barnevern</a:t>
              </a:r>
            </a:p>
          </p:txBody>
        </p:sp>
        <p:grpSp>
          <p:nvGrpSpPr>
            <p:cNvPr id="119" name="Gruppe 118">
              <a:extLst>
                <a:ext uri="{FF2B5EF4-FFF2-40B4-BE49-F238E27FC236}">
                  <a16:creationId xmlns:a16="http://schemas.microsoft.com/office/drawing/2014/main" id="{ABA7D73C-3D87-4DBD-8E3A-5BE3F7F1E0FC}"/>
                </a:ext>
              </a:extLst>
            </p:cNvPr>
            <p:cNvGrpSpPr/>
            <p:nvPr/>
          </p:nvGrpSpPr>
          <p:grpSpPr>
            <a:xfrm>
              <a:off x="4310446" y="3951585"/>
              <a:ext cx="1088334" cy="374502"/>
              <a:chOff x="3021890" y="2636796"/>
              <a:chExt cx="1130880" cy="374502"/>
            </a:xfrm>
          </p:grpSpPr>
          <p:sp>
            <p:nvSpPr>
              <p:cNvPr id="131" name="Rektangel 130">
                <a:extLst>
                  <a:ext uri="{FF2B5EF4-FFF2-40B4-BE49-F238E27FC236}">
                    <a16:creationId xmlns:a16="http://schemas.microsoft.com/office/drawing/2014/main" id="{4B503BED-0635-4619-BEA0-71FD22BEA23F}"/>
                  </a:ext>
                </a:extLst>
              </p:cNvPr>
              <p:cNvSpPr/>
              <p:nvPr userDrawn="1"/>
            </p:nvSpPr>
            <p:spPr>
              <a:xfrm>
                <a:off x="3021890"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2" name="TekstSylinder 131">
                <a:extLst>
                  <a:ext uri="{FF2B5EF4-FFF2-40B4-BE49-F238E27FC236}">
                    <a16:creationId xmlns:a16="http://schemas.microsoft.com/office/drawing/2014/main" id="{6539B0D4-9C0D-431F-9331-7450E8F7F87A}"/>
                  </a:ext>
                </a:extLst>
              </p:cNvPr>
              <p:cNvSpPr txBox="1"/>
              <p:nvPr userDrawn="1"/>
            </p:nvSpPr>
            <p:spPr>
              <a:xfrm>
                <a:off x="3021890"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skole</a:t>
                </a:r>
              </a:p>
            </p:txBody>
          </p:sp>
        </p:grpSp>
        <p:grpSp>
          <p:nvGrpSpPr>
            <p:cNvPr id="120" name="Gruppe 119">
              <a:extLst>
                <a:ext uri="{FF2B5EF4-FFF2-40B4-BE49-F238E27FC236}">
                  <a16:creationId xmlns:a16="http://schemas.microsoft.com/office/drawing/2014/main" id="{33623CEF-F6A2-4157-8AB9-3DAF7E09EC42}"/>
                </a:ext>
              </a:extLst>
            </p:cNvPr>
            <p:cNvGrpSpPr/>
            <p:nvPr/>
          </p:nvGrpSpPr>
          <p:grpSpPr>
            <a:xfrm>
              <a:off x="4320877" y="4386164"/>
              <a:ext cx="1075466" cy="374502"/>
              <a:chOff x="3021890" y="3248783"/>
              <a:chExt cx="1130880" cy="374502"/>
            </a:xfrm>
          </p:grpSpPr>
          <p:sp>
            <p:nvSpPr>
              <p:cNvPr id="129" name="Rektangel 128">
                <a:extLst>
                  <a:ext uri="{FF2B5EF4-FFF2-40B4-BE49-F238E27FC236}">
                    <a16:creationId xmlns:a16="http://schemas.microsoft.com/office/drawing/2014/main" id="{45CFCA29-B81B-48E8-901D-68FC52D44FE9}"/>
                  </a:ext>
                </a:extLst>
              </p:cNvPr>
              <p:cNvSpPr/>
              <p:nvPr userDrawn="1"/>
            </p:nvSpPr>
            <p:spPr>
              <a:xfrm>
                <a:off x="3021890"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TekstSylinder 129">
                <a:extLst>
                  <a:ext uri="{FF2B5EF4-FFF2-40B4-BE49-F238E27FC236}">
                    <a16:creationId xmlns:a16="http://schemas.microsoft.com/office/drawing/2014/main" id="{5AD32D83-92F7-4C11-9CF9-9E6882BB9F9B}"/>
                  </a:ext>
                </a:extLst>
              </p:cNvPr>
              <p:cNvSpPr txBox="1"/>
              <p:nvPr userDrawn="1"/>
            </p:nvSpPr>
            <p:spPr>
              <a:xfrm>
                <a:off x="3021890"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barnehage</a:t>
                </a:r>
              </a:p>
            </p:txBody>
          </p:sp>
        </p:grpSp>
        <p:grpSp>
          <p:nvGrpSpPr>
            <p:cNvPr id="121" name="Gruppe 120">
              <a:extLst>
                <a:ext uri="{FF2B5EF4-FFF2-40B4-BE49-F238E27FC236}">
                  <a16:creationId xmlns:a16="http://schemas.microsoft.com/office/drawing/2014/main" id="{16CE6E2C-DF72-43D8-A4CA-A0D95A4A8B28}"/>
                </a:ext>
              </a:extLst>
            </p:cNvPr>
            <p:cNvGrpSpPr/>
            <p:nvPr/>
          </p:nvGrpSpPr>
          <p:grpSpPr>
            <a:xfrm>
              <a:off x="4323204" y="4813315"/>
              <a:ext cx="1073139" cy="374502"/>
              <a:chOff x="3021890" y="3860771"/>
              <a:chExt cx="1130880" cy="374502"/>
            </a:xfrm>
          </p:grpSpPr>
          <p:sp>
            <p:nvSpPr>
              <p:cNvPr id="127" name="Rektangel 126">
                <a:extLst>
                  <a:ext uri="{FF2B5EF4-FFF2-40B4-BE49-F238E27FC236}">
                    <a16:creationId xmlns:a16="http://schemas.microsoft.com/office/drawing/2014/main" id="{F8972075-4451-440F-8D72-E3CCC7943501}"/>
                  </a:ext>
                </a:extLst>
              </p:cNvPr>
              <p:cNvSpPr/>
              <p:nvPr userDrawn="1"/>
            </p:nvSpPr>
            <p:spPr>
              <a:xfrm>
                <a:off x="3021890" y="3860771"/>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8" name="TekstSylinder 127">
                <a:extLst>
                  <a:ext uri="{FF2B5EF4-FFF2-40B4-BE49-F238E27FC236}">
                    <a16:creationId xmlns:a16="http://schemas.microsoft.com/office/drawing/2014/main" id="{84057984-4D9F-4684-90A2-6D3339CDE726}"/>
                  </a:ext>
                </a:extLst>
              </p:cNvPr>
              <p:cNvSpPr txBox="1"/>
              <p:nvPr userDrawn="1"/>
            </p:nvSpPr>
            <p:spPr>
              <a:xfrm>
                <a:off x="3021890" y="3860771"/>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barnevern</a:t>
                </a:r>
              </a:p>
            </p:txBody>
          </p:sp>
        </p:grpSp>
        <p:cxnSp>
          <p:nvCxnSpPr>
            <p:cNvPr id="122" name="Rett linje 121">
              <a:extLst>
                <a:ext uri="{FF2B5EF4-FFF2-40B4-BE49-F238E27FC236}">
                  <a16:creationId xmlns:a16="http://schemas.microsoft.com/office/drawing/2014/main" id="{A5FCE203-5271-40F4-ADBA-A4964A73FC9E}"/>
                </a:ext>
              </a:extLst>
            </p:cNvPr>
            <p:cNvCxnSpPr>
              <a:cxnSpLocks/>
            </p:cNvCxnSpPr>
            <p:nvPr/>
          </p:nvCxnSpPr>
          <p:spPr>
            <a:xfrm>
              <a:off x="4145589" y="3807774"/>
              <a:ext cx="0" cy="1187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Rett linje 122">
              <a:extLst>
                <a:ext uri="{FF2B5EF4-FFF2-40B4-BE49-F238E27FC236}">
                  <a16:creationId xmlns:a16="http://schemas.microsoft.com/office/drawing/2014/main" id="{FE94274B-90A3-4DBD-98A2-450E904121D3}"/>
                </a:ext>
              </a:extLst>
            </p:cNvPr>
            <p:cNvCxnSpPr>
              <a:cxnSpLocks/>
            </p:cNvCxnSpPr>
            <p:nvPr/>
          </p:nvCxnSpPr>
          <p:spPr>
            <a:xfrm flipH="1">
              <a:off x="4139909" y="4143589"/>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Rett linje 123">
              <a:extLst>
                <a:ext uri="{FF2B5EF4-FFF2-40B4-BE49-F238E27FC236}">
                  <a16:creationId xmlns:a16="http://schemas.microsoft.com/office/drawing/2014/main" id="{720FC16C-1E3B-418A-9323-8306A19E68BA}"/>
                </a:ext>
              </a:extLst>
            </p:cNvPr>
            <p:cNvCxnSpPr>
              <a:cxnSpLocks/>
            </p:cNvCxnSpPr>
            <p:nvPr/>
          </p:nvCxnSpPr>
          <p:spPr>
            <a:xfrm flipH="1">
              <a:off x="4139909" y="4562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Rett linje 124">
              <a:extLst>
                <a:ext uri="{FF2B5EF4-FFF2-40B4-BE49-F238E27FC236}">
                  <a16:creationId xmlns:a16="http://schemas.microsoft.com/office/drawing/2014/main" id="{95F0B99B-1854-4206-9F7F-18C7A9F679F3}"/>
                </a:ext>
              </a:extLst>
            </p:cNvPr>
            <p:cNvCxnSpPr>
              <a:cxnSpLocks/>
            </p:cNvCxnSpPr>
            <p:nvPr/>
          </p:nvCxnSpPr>
          <p:spPr>
            <a:xfrm flipH="1">
              <a:off x="413990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BE78A516-1947-4475-A450-7098D3A48465}"/>
                </a:ext>
              </a:extLst>
            </p:cNvPr>
            <p:cNvCxnSpPr/>
            <p:nvPr/>
          </p:nvCxnSpPr>
          <p:spPr>
            <a:xfrm flipV="1">
              <a:off x="4742458"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 name="Gruppe 132">
            <a:extLst>
              <a:ext uri="{FF2B5EF4-FFF2-40B4-BE49-F238E27FC236}">
                <a16:creationId xmlns:a16="http://schemas.microsoft.com/office/drawing/2014/main" id="{DD5366D6-3B9A-4455-B1CC-E71DAD457E00}"/>
              </a:ext>
            </a:extLst>
          </p:cNvPr>
          <p:cNvGrpSpPr/>
          <p:nvPr userDrawn="1"/>
        </p:nvGrpSpPr>
        <p:grpSpPr>
          <a:xfrm>
            <a:off x="5659825" y="2951215"/>
            <a:ext cx="1268397" cy="2660063"/>
            <a:chOff x="5665144" y="2951215"/>
            <a:chExt cx="1268397" cy="2660063"/>
          </a:xfrm>
        </p:grpSpPr>
        <p:sp>
          <p:nvSpPr>
            <p:cNvPr id="134" name="Frihåndsform: figur 133">
              <a:extLst>
                <a:ext uri="{FF2B5EF4-FFF2-40B4-BE49-F238E27FC236}">
                  <a16:creationId xmlns:a16="http://schemas.microsoft.com/office/drawing/2014/main" id="{16499C97-DB38-451B-8FA5-C2FD76145EC7}"/>
                </a:ext>
              </a:extLst>
            </p:cNvPr>
            <p:cNvSpPr/>
            <p:nvPr/>
          </p:nvSpPr>
          <p:spPr>
            <a:xfrm>
              <a:off x="5665144"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miljø</a:t>
              </a:r>
            </a:p>
          </p:txBody>
        </p:sp>
        <p:grpSp>
          <p:nvGrpSpPr>
            <p:cNvPr id="135" name="Gruppe 134">
              <a:extLst>
                <a:ext uri="{FF2B5EF4-FFF2-40B4-BE49-F238E27FC236}">
                  <a16:creationId xmlns:a16="http://schemas.microsoft.com/office/drawing/2014/main" id="{C87084C4-FBC6-4E47-A960-AA9C717C0C29}"/>
                </a:ext>
              </a:extLst>
            </p:cNvPr>
            <p:cNvGrpSpPr/>
            <p:nvPr/>
          </p:nvGrpSpPr>
          <p:grpSpPr>
            <a:xfrm>
              <a:off x="5844681" y="3951585"/>
              <a:ext cx="1088860" cy="374502"/>
              <a:chOff x="4390256" y="2636796"/>
              <a:chExt cx="1130880" cy="374502"/>
            </a:xfrm>
          </p:grpSpPr>
          <p:sp>
            <p:nvSpPr>
              <p:cNvPr id="150" name="Rektangel 149">
                <a:extLst>
                  <a:ext uri="{FF2B5EF4-FFF2-40B4-BE49-F238E27FC236}">
                    <a16:creationId xmlns:a16="http://schemas.microsoft.com/office/drawing/2014/main" id="{44501463-4A78-49C7-AEAB-5824671CBAFE}"/>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1" name="TekstSylinder 150">
                <a:extLst>
                  <a:ext uri="{FF2B5EF4-FFF2-40B4-BE49-F238E27FC236}">
                    <a16:creationId xmlns:a16="http://schemas.microsoft.com/office/drawing/2014/main" id="{105C5833-D867-4D29-8222-6BE947CE617E}"/>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forurensning</a:t>
                </a:r>
              </a:p>
            </p:txBody>
          </p:sp>
        </p:grpSp>
        <p:grpSp>
          <p:nvGrpSpPr>
            <p:cNvPr id="136" name="Gruppe 135">
              <a:extLst>
                <a:ext uri="{FF2B5EF4-FFF2-40B4-BE49-F238E27FC236}">
                  <a16:creationId xmlns:a16="http://schemas.microsoft.com/office/drawing/2014/main" id="{46B42751-082B-45DF-9F64-3507EC3C1745}"/>
                </a:ext>
              </a:extLst>
            </p:cNvPr>
            <p:cNvGrpSpPr/>
            <p:nvPr/>
          </p:nvGrpSpPr>
          <p:grpSpPr>
            <a:xfrm>
              <a:off x="5844681" y="4379982"/>
              <a:ext cx="1088860" cy="374502"/>
              <a:chOff x="4390256" y="3248783"/>
              <a:chExt cx="1130880" cy="374502"/>
            </a:xfrm>
          </p:grpSpPr>
          <p:sp>
            <p:nvSpPr>
              <p:cNvPr id="148" name="Rektangel 147">
                <a:extLst>
                  <a:ext uri="{FF2B5EF4-FFF2-40B4-BE49-F238E27FC236}">
                    <a16:creationId xmlns:a16="http://schemas.microsoft.com/office/drawing/2014/main" id="{89CC7B3B-4D0F-4BAE-8C3E-60B8D1F0C397}"/>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9" name="TekstSylinder 148">
                <a:extLst>
                  <a:ext uri="{FF2B5EF4-FFF2-40B4-BE49-F238E27FC236}">
                    <a16:creationId xmlns:a16="http://schemas.microsoft.com/office/drawing/2014/main" id="{06B66A54-1F51-4DCA-B030-86C757AAE63A}"/>
                  </a:ext>
                </a:extLst>
              </p:cNvPr>
              <p:cNvSpPr txBox="1"/>
              <p:nvPr userDrawn="1"/>
            </p:nvSpPr>
            <p:spPr>
              <a:xfrm>
                <a:off x="4390256"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vilt og</a:t>
                </a:r>
                <a:br>
                  <a:rPr lang="nb-NO" sz="900" kern="1200" dirty="0"/>
                </a:br>
                <a:r>
                  <a:rPr lang="nb-NO" sz="900" kern="1200" dirty="0"/>
                  <a:t>motorferdsel</a:t>
                </a:r>
              </a:p>
            </p:txBody>
          </p:sp>
        </p:grpSp>
        <p:grpSp>
          <p:nvGrpSpPr>
            <p:cNvPr id="137" name="Gruppe 136">
              <a:extLst>
                <a:ext uri="{FF2B5EF4-FFF2-40B4-BE49-F238E27FC236}">
                  <a16:creationId xmlns:a16="http://schemas.microsoft.com/office/drawing/2014/main" id="{D10F513B-ECA8-4977-966D-A0381EDFF2A7}"/>
                </a:ext>
              </a:extLst>
            </p:cNvPr>
            <p:cNvGrpSpPr/>
            <p:nvPr/>
          </p:nvGrpSpPr>
          <p:grpSpPr>
            <a:xfrm>
              <a:off x="5844681" y="4808379"/>
              <a:ext cx="1088860" cy="374502"/>
              <a:chOff x="4390256" y="2636796"/>
              <a:chExt cx="1130880" cy="374502"/>
            </a:xfrm>
          </p:grpSpPr>
          <p:sp>
            <p:nvSpPr>
              <p:cNvPr id="146" name="Rektangel 145">
                <a:extLst>
                  <a:ext uri="{FF2B5EF4-FFF2-40B4-BE49-F238E27FC236}">
                    <a16:creationId xmlns:a16="http://schemas.microsoft.com/office/drawing/2014/main" id="{F364FF21-572E-42F7-B19F-1E12BB2C459A}"/>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7" name="TekstSylinder 146">
                <a:extLst>
                  <a:ext uri="{FF2B5EF4-FFF2-40B4-BE49-F238E27FC236}">
                    <a16:creationId xmlns:a16="http://schemas.microsoft.com/office/drawing/2014/main" id="{3DE2F5BF-544C-4027-AC21-5659BAE9ABD8}"/>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fisk og vann</a:t>
                </a:r>
              </a:p>
            </p:txBody>
          </p:sp>
        </p:grpSp>
        <p:grpSp>
          <p:nvGrpSpPr>
            <p:cNvPr id="138" name="Gruppe 137">
              <a:extLst>
                <a:ext uri="{FF2B5EF4-FFF2-40B4-BE49-F238E27FC236}">
                  <a16:creationId xmlns:a16="http://schemas.microsoft.com/office/drawing/2014/main" id="{A84E2741-5274-44F0-90A9-E1C53281EB10}"/>
                </a:ext>
              </a:extLst>
            </p:cNvPr>
            <p:cNvGrpSpPr/>
            <p:nvPr/>
          </p:nvGrpSpPr>
          <p:grpSpPr>
            <a:xfrm>
              <a:off x="5844681" y="5236776"/>
              <a:ext cx="1088860" cy="374502"/>
              <a:chOff x="4390256" y="3248783"/>
              <a:chExt cx="1130880" cy="374502"/>
            </a:xfrm>
          </p:grpSpPr>
          <p:sp>
            <p:nvSpPr>
              <p:cNvPr id="144" name="Rektangel 143">
                <a:extLst>
                  <a:ext uri="{FF2B5EF4-FFF2-40B4-BE49-F238E27FC236}">
                    <a16:creationId xmlns:a16="http://schemas.microsoft.com/office/drawing/2014/main" id="{3F166ED2-CB26-42A9-8532-D214093748B2}"/>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5" name="TekstSylinder 144">
                <a:extLst>
                  <a:ext uri="{FF2B5EF4-FFF2-40B4-BE49-F238E27FC236}">
                    <a16:creationId xmlns:a16="http://schemas.microsoft.com/office/drawing/2014/main" id="{478A25A9-AE3E-4FAA-A054-E7E6539AAEE4}"/>
                  </a:ext>
                </a:extLst>
              </p:cNvPr>
              <p:cNvSpPr txBox="1"/>
              <p:nvPr userDrawn="1"/>
            </p:nvSpPr>
            <p:spPr>
              <a:xfrm>
                <a:off x="4390256"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naturvern</a:t>
                </a:r>
              </a:p>
            </p:txBody>
          </p:sp>
        </p:grpSp>
        <p:cxnSp>
          <p:nvCxnSpPr>
            <p:cNvPr id="139" name="Rett linje 138">
              <a:extLst>
                <a:ext uri="{FF2B5EF4-FFF2-40B4-BE49-F238E27FC236}">
                  <a16:creationId xmlns:a16="http://schemas.microsoft.com/office/drawing/2014/main" id="{8B905795-71A1-40BE-A50C-986903F8D182}"/>
                </a:ext>
              </a:extLst>
            </p:cNvPr>
            <p:cNvCxnSpPr>
              <a:cxnSpLocks/>
            </p:cNvCxnSpPr>
            <p:nvPr/>
          </p:nvCxnSpPr>
          <p:spPr>
            <a:xfrm>
              <a:off x="5674669" y="3814357"/>
              <a:ext cx="0" cy="1603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Rett linje 139">
              <a:extLst>
                <a:ext uri="{FF2B5EF4-FFF2-40B4-BE49-F238E27FC236}">
                  <a16:creationId xmlns:a16="http://schemas.microsoft.com/office/drawing/2014/main" id="{A49CFC29-FA4B-4F26-B240-90AAF2AEC0ED}"/>
                </a:ext>
              </a:extLst>
            </p:cNvPr>
            <p:cNvCxnSpPr>
              <a:cxnSpLocks/>
            </p:cNvCxnSpPr>
            <p:nvPr/>
          </p:nvCxnSpPr>
          <p:spPr>
            <a:xfrm flipH="1">
              <a:off x="5674669" y="413883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Rett linje 140">
              <a:extLst>
                <a:ext uri="{FF2B5EF4-FFF2-40B4-BE49-F238E27FC236}">
                  <a16:creationId xmlns:a16="http://schemas.microsoft.com/office/drawing/2014/main" id="{8F41240A-DA78-4BAC-B556-DF24E56BBF74}"/>
                </a:ext>
              </a:extLst>
            </p:cNvPr>
            <p:cNvCxnSpPr>
              <a:cxnSpLocks/>
            </p:cNvCxnSpPr>
            <p:nvPr/>
          </p:nvCxnSpPr>
          <p:spPr>
            <a:xfrm flipH="1">
              <a:off x="5674669" y="4567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Rett linje 141">
              <a:extLst>
                <a:ext uri="{FF2B5EF4-FFF2-40B4-BE49-F238E27FC236}">
                  <a16:creationId xmlns:a16="http://schemas.microsoft.com/office/drawing/2014/main" id="{09ADA910-9DF2-47FF-8FD3-85471849B239}"/>
                </a:ext>
              </a:extLst>
            </p:cNvPr>
            <p:cNvCxnSpPr>
              <a:cxnSpLocks/>
            </p:cNvCxnSpPr>
            <p:nvPr/>
          </p:nvCxnSpPr>
          <p:spPr>
            <a:xfrm flipH="1">
              <a:off x="567466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Rett linje 142">
              <a:extLst>
                <a:ext uri="{FF2B5EF4-FFF2-40B4-BE49-F238E27FC236}">
                  <a16:creationId xmlns:a16="http://schemas.microsoft.com/office/drawing/2014/main" id="{1B237A8D-C4D5-458F-A491-8D7DE0858542}"/>
                </a:ext>
              </a:extLst>
            </p:cNvPr>
            <p:cNvCxnSpPr/>
            <p:nvPr/>
          </p:nvCxnSpPr>
          <p:spPr>
            <a:xfrm flipV="1">
              <a:off x="6305460"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2" name="Gruppe 151">
            <a:extLst>
              <a:ext uri="{FF2B5EF4-FFF2-40B4-BE49-F238E27FC236}">
                <a16:creationId xmlns:a16="http://schemas.microsoft.com/office/drawing/2014/main" id="{D79CEDC6-9742-4E23-908F-5BC2FC52CF62}"/>
              </a:ext>
            </a:extLst>
          </p:cNvPr>
          <p:cNvGrpSpPr/>
          <p:nvPr userDrawn="1"/>
        </p:nvGrpSpPr>
        <p:grpSpPr>
          <a:xfrm>
            <a:off x="7050131" y="2951215"/>
            <a:ext cx="1268397" cy="1809451"/>
            <a:chOff x="7199905" y="2951215"/>
            <a:chExt cx="1268397" cy="1809451"/>
          </a:xfrm>
        </p:grpSpPr>
        <p:sp>
          <p:nvSpPr>
            <p:cNvPr id="153" name="Frihåndsform: figur 152">
              <a:extLst>
                <a:ext uri="{FF2B5EF4-FFF2-40B4-BE49-F238E27FC236}">
                  <a16:creationId xmlns:a16="http://schemas.microsoft.com/office/drawing/2014/main" id="{0014D65B-FAFB-4165-B659-6C8570D9D73A}"/>
                </a:ext>
              </a:extLst>
            </p:cNvPr>
            <p:cNvSpPr/>
            <p:nvPr/>
          </p:nvSpPr>
          <p:spPr>
            <a:xfrm>
              <a:off x="7199905"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reindrift</a:t>
              </a:r>
            </a:p>
          </p:txBody>
        </p:sp>
        <p:grpSp>
          <p:nvGrpSpPr>
            <p:cNvPr id="154" name="Gruppe 153">
              <a:extLst>
                <a:ext uri="{FF2B5EF4-FFF2-40B4-BE49-F238E27FC236}">
                  <a16:creationId xmlns:a16="http://schemas.microsoft.com/office/drawing/2014/main" id="{20EE26FB-E018-42AE-AF1F-EA76CB84CE82}"/>
                </a:ext>
              </a:extLst>
            </p:cNvPr>
            <p:cNvGrpSpPr/>
            <p:nvPr/>
          </p:nvGrpSpPr>
          <p:grpSpPr>
            <a:xfrm>
              <a:off x="7381880" y="3951585"/>
              <a:ext cx="1086421" cy="374502"/>
              <a:chOff x="5758622" y="2636796"/>
              <a:chExt cx="1130880" cy="374502"/>
            </a:xfrm>
          </p:grpSpPr>
          <p:sp>
            <p:nvSpPr>
              <p:cNvPr id="162" name="Rektangel 161">
                <a:extLst>
                  <a:ext uri="{FF2B5EF4-FFF2-40B4-BE49-F238E27FC236}">
                    <a16:creationId xmlns:a16="http://schemas.microsoft.com/office/drawing/2014/main" id="{36AF7F51-EE4F-4F10-8FD7-C67A48BA1F7E}"/>
                  </a:ext>
                </a:extLst>
              </p:cNvPr>
              <p:cNvSpPr/>
              <p:nvPr userDrawn="1"/>
            </p:nvSpPr>
            <p:spPr>
              <a:xfrm>
                <a:off x="5758622"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3" name="TekstSylinder 162">
                <a:extLst>
                  <a:ext uri="{FF2B5EF4-FFF2-40B4-BE49-F238E27FC236}">
                    <a16:creationId xmlns:a16="http://schemas.microsoft.com/office/drawing/2014/main" id="{74E2F107-1B07-42F0-8A62-180D4343E451}"/>
                  </a:ext>
                </a:extLst>
              </p:cNvPr>
              <p:cNvSpPr txBox="1"/>
              <p:nvPr userDrawn="1"/>
            </p:nvSpPr>
            <p:spPr>
              <a:xfrm>
                <a:off x="5758622"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850" kern="1200" dirty="0"/>
                  <a:t>ressurs og</a:t>
                </a:r>
                <a:br>
                  <a:rPr lang="nb-NO" sz="850" kern="1200" dirty="0"/>
                </a:br>
                <a:r>
                  <a:rPr lang="nb-NO" sz="850" kern="1200" dirty="0"/>
                  <a:t>næring</a:t>
                </a:r>
              </a:p>
            </p:txBody>
          </p:sp>
        </p:grpSp>
        <p:grpSp>
          <p:nvGrpSpPr>
            <p:cNvPr id="155" name="Gruppe 154">
              <a:extLst>
                <a:ext uri="{FF2B5EF4-FFF2-40B4-BE49-F238E27FC236}">
                  <a16:creationId xmlns:a16="http://schemas.microsoft.com/office/drawing/2014/main" id="{D6A84A5B-F416-4868-A027-B159587426E0}"/>
                </a:ext>
              </a:extLst>
            </p:cNvPr>
            <p:cNvGrpSpPr/>
            <p:nvPr/>
          </p:nvGrpSpPr>
          <p:grpSpPr>
            <a:xfrm>
              <a:off x="7381879" y="4386164"/>
              <a:ext cx="1086421" cy="374502"/>
              <a:chOff x="5758622" y="3248783"/>
              <a:chExt cx="1130880" cy="374502"/>
            </a:xfrm>
          </p:grpSpPr>
          <p:sp>
            <p:nvSpPr>
              <p:cNvPr id="160" name="Rektangel 159">
                <a:extLst>
                  <a:ext uri="{FF2B5EF4-FFF2-40B4-BE49-F238E27FC236}">
                    <a16:creationId xmlns:a16="http://schemas.microsoft.com/office/drawing/2014/main" id="{A45699AC-B326-4730-A9C5-26B212F8DB50}"/>
                  </a:ext>
                </a:extLst>
              </p:cNvPr>
              <p:cNvSpPr/>
              <p:nvPr userDrawn="1"/>
            </p:nvSpPr>
            <p:spPr>
              <a:xfrm>
                <a:off x="5758622"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1" name="TekstSylinder 160">
                <a:extLst>
                  <a:ext uri="{FF2B5EF4-FFF2-40B4-BE49-F238E27FC236}">
                    <a16:creationId xmlns:a16="http://schemas.microsoft.com/office/drawing/2014/main" id="{E8CECC42-0695-4111-9872-BA29771FA1C1}"/>
                  </a:ext>
                </a:extLst>
              </p:cNvPr>
              <p:cNvSpPr txBox="1"/>
              <p:nvPr userDrawn="1"/>
            </p:nvSpPr>
            <p:spPr>
              <a:xfrm>
                <a:off x="5758622"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tilskudd</a:t>
                </a:r>
              </a:p>
            </p:txBody>
          </p:sp>
        </p:grpSp>
        <p:cxnSp>
          <p:nvCxnSpPr>
            <p:cNvPr id="156" name="Rett linje 155">
              <a:extLst>
                <a:ext uri="{FF2B5EF4-FFF2-40B4-BE49-F238E27FC236}">
                  <a16:creationId xmlns:a16="http://schemas.microsoft.com/office/drawing/2014/main" id="{568D70A9-27A8-44E1-B91D-B8473C27A252}"/>
                </a:ext>
              </a:extLst>
            </p:cNvPr>
            <p:cNvCxnSpPr>
              <a:cxnSpLocks/>
            </p:cNvCxnSpPr>
            <p:nvPr/>
          </p:nvCxnSpPr>
          <p:spPr>
            <a:xfrm>
              <a:off x="7211369" y="3801694"/>
              <a:ext cx="0" cy="765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Rett linje 156">
              <a:extLst>
                <a:ext uri="{FF2B5EF4-FFF2-40B4-BE49-F238E27FC236}">
                  <a16:creationId xmlns:a16="http://schemas.microsoft.com/office/drawing/2014/main" id="{1D9CE344-1B53-4ADA-A37E-88A3432273DB}"/>
                </a:ext>
              </a:extLst>
            </p:cNvPr>
            <p:cNvCxnSpPr>
              <a:cxnSpLocks/>
            </p:cNvCxnSpPr>
            <p:nvPr/>
          </p:nvCxnSpPr>
          <p:spPr>
            <a:xfrm flipH="1">
              <a:off x="7214544" y="413883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Rett linje 157">
              <a:extLst>
                <a:ext uri="{FF2B5EF4-FFF2-40B4-BE49-F238E27FC236}">
                  <a16:creationId xmlns:a16="http://schemas.microsoft.com/office/drawing/2014/main" id="{7498E261-5518-4F0B-8F4C-327D79CBB950}"/>
                </a:ext>
              </a:extLst>
            </p:cNvPr>
            <p:cNvCxnSpPr>
              <a:cxnSpLocks/>
            </p:cNvCxnSpPr>
            <p:nvPr/>
          </p:nvCxnSpPr>
          <p:spPr>
            <a:xfrm flipH="1">
              <a:off x="7214544" y="4567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Rett linje 158">
              <a:extLst>
                <a:ext uri="{FF2B5EF4-FFF2-40B4-BE49-F238E27FC236}">
                  <a16:creationId xmlns:a16="http://schemas.microsoft.com/office/drawing/2014/main" id="{84E1B2A0-3219-4A28-A22F-CF0E64B711BB}"/>
                </a:ext>
              </a:extLst>
            </p:cNvPr>
            <p:cNvCxnSpPr/>
            <p:nvPr/>
          </p:nvCxnSpPr>
          <p:spPr>
            <a:xfrm flipV="1">
              <a:off x="7818626"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4" name="Gruppe 163">
            <a:extLst>
              <a:ext uri="{FF2B5EF4-FFF2-40B4-BE49-F238E27FC236}">
                <a16:creationId xmlns:a16="http://schemas.microsoft.com/office/drawing/2014/main" id="{3A9C904B-C9B2-4244-960A-C9A0476F8E88}"/>
              </a:ext>
            </a:extLst>
          </p:cNvPr>
          <p:cNvGrpSpPr/>
          <p:nvPr userDrawn="1"/>
        </p:nvGrpSpPr>
        <p:grpSpPr>
          <a:xfrm>
            <a:off x="8440437" y="2951215"/>
            <a:ext cx="1268397" cy="869492"/>
            <a:chOff x="8734667" y="2951215"/>
            <a:chExt cx="1268397" cy="869492"/>
          </a:xfrm>
        </p:grpSpPr>
        <p:sp>
          <p:nvSpPr>
            <p:cNvPr id="165" name="Frihåndsform: figur 164">
              <a:extLst>
                <a:ext uri="{FF2B5EF4-FFF2-40B4-BE49-F238E27FC236}">
                  <a16:creationId xmlns:a16="http://schemas.microsoft.com/office/drawing/2014/main" id="{89C79ACD-212B-4202-83CC-0FB6F12B172F}"/>
                </a:ext>
              </a:extLst>
            </p:cNvPr>
            <p:cNvSpPr/>
            <p:nvPr/>
          </p:nvSpPr>
          <p:spPr>
            <a:xfrm>
              <a:off x="8734667"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landbruk</a:t>
              </a:r>
            </a:p>
          </p:txBody>
        </p:sp>
        <p:cxnSp>
          <p:nvCxnSpPr>
            <p:cNvPr id="166" name="Rett linje 165">
              <a:extLst>
                <a:ext uri="{FF2B5EF4-FFF2-40B4-BE49-F238E27FC236}">
                  <a16:creationId xmlns:a16="http://schemas.microsoft.com/office/drawing/2014/main" id="{6424E493-A3D0-48EB-8A06-C6C4075E8D3D}"/>
                </a:ext>
              </a:extLst>
            </p:cNvPr>
            <p:cNvCxnSpPr/>
            <p:nvPr/>
          </p:nvCxnSpPr>
          <p:spPr>
            <a:xfrm flipV="1">
              <a:off x="9370794"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7" name="Gruppe 166">
            <a:extLst>
              <a:ext uri="{FF2B5EF4-FFF2-40B4-BE49-F238E27FC236}">
                <a16:creationId xmlns:a16="http://schemas.microsoft.com/office/drawing/2014/main" id="{5241463F-AEF8-4CD0-8365-306F8565AC65}"/>
              </a:ext>
            </a:extLst>
          </p:cNvPr>
          <p:cNvGrpSpPr/>
          <p:nvPr userDrawn="1"/>
        </p:nvGrpSpPr>
        <p:grpSpPr>
          <a:xfrm>
            <a:off x="9830745" y="2951215"/>
            <a:ext cx="1268397" cy="869492"/>
            <a:chOff x="10269428" y="2951215"/>
            <a:chExt cx="1268397" cy="869492"/>
          </a:xfrm>
        </p:grpSpPr>
        <p:sp>
          <p:nvSpPr>
            <p:cNvPr id="168" name="Frihåndsform: figur 167">
              <a:extLst>
                <a:ext uri="{FF2B5EF4-FFF2-40B4-BE49-F238E27FC236}">
                  <a16:creationId xmlns:a16="http://schemas.microsoft.com/office/drawing/2014/main" id="{B39B185C-250C-434B-B498-FAAACE577860}"/>
                </a:ext>
              </a:extLst>
            </p:cNvPr>
            <p:cNvSpPr/>
            <p:nvPr/>
          </p:nvSpPr>
          <p:spPr>
            <a:xfrm>
              <a:off x="10269428"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HR og </a:t>
              </a:r>
              <a:b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økonomi</a:t>
              </a:r>
            </a:p>
          </p:txBody>
        </p:sp>
        <p:cxnSp>
          <p:nvCxnSpPr>
            <p:cNvPr id="169" name="Rett linje 168">
              <a:extLst>
                <a:ext uri="{FF2B5EF4-FFF2-40B4-BE49-F238E27FC236}">
                  <a16:creationId xmlns:a16="http://schemas.microsoft.com/office/drawing/2014/main" id="{3613D3EC-2D6E-4AB3-BD37-9C4E8CB6BE99}"/>
                </a:ext>
              </a:extLst>
            </p:cNvPr>
            <p:cNvCxnSpPr/>
            <p:nvPr/>
          </p:nvCxnSpPr>
          <p:spPr>
            <a:xfrm flipV="1">
              <a:off x="10864459"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0" name="Rett pilkobling 169">
            <a:extLst>
              <a:ext uri="{FF2B5EF4-FFF2-40B4-BE49-F238E27FC236}">
                <a16:creationId xmlns:a16="http://schemas.microsoft.com/office/drawing/2014/main" id="{74DC5F3D-6E1A-43C0-BB73-F58318D03CF9}"/>
              </a:ext>
            </a:extLst>
          </p:cNvPr>
          <p:cNvCxnSpPr>
            <a:cxnSpLocks/>
          </p:cNvCxnSpPr>
          <p:nvPr userDrawn="1"/>
        </p:nvCxnSpPr>
        <p:spPr>
          <a:xfrm>
            <a:off x="3810623" y="5836111"/>
            <a:ext cx="7125249" cy="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72" name="Gruppe 171">
            <a:extLst>
              <a:ext uri="{FF2B5EF4-FFF2-40B4-BE49-F238E27FC236}">
                <a16:creationId xmlns:a16="http://schemas.microsoft.com/office/drawing/2014/main" id="{F0721FFB-C875-4A66-AC78-0B2F082DD2C5}"/>
              </a:ext>
            </a:extLst>
          </p:cNvPr>
          <p:cNvGrpSpPr/>
          <p:nvPr userDrawn="1"/>
        </p:nvGrpSpPr>
        <p:grpSpPr>
          <a:xfrm>
            <a:off x="2883144" y="2952183"/>
            <a:ext cx="1268397" cy="2660063"/>
            <a:chOff x="5665144" y="2951215"/>
            <a:chExt cx="1268397" cy="2660063"/>
          </a:xfrm>
        </p:grpSpPr>
        <p:sp>
          <p:nvSpPr>
            <p:cNvPr id="173" name="Frihåndsform: figur 172">
              <a:extLst>
                <a:ext uri="{FF2B5EF4-FFF2-40B4-BE49-F238E27FC236}">
                  <a16:creationId xmlns:a16="http://schemas.microsoft.com/office/drawing/2014/main" id="{67153559-4918-42A1-B08D-7B654E8852D4}"/>
                </a:ext>
              </a:extLst>
            </p:cNvPr>
            <p:cNvSpPr/>
            <p:nvPr/>
          </p:nvSpPr>
          <p:spPr>
            <a:xfrm>
              <a:off x="5665144"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dirty="0">
                  <a:latin typeface="Open Sans SemiBold" panose="020B0706030804020204" pitchFamily="34" charset="0"/>
                  <a:ea typeface="Open Sans SemiBold" panose="020B0706030804020204" pitchFamily="34" charset="0"/>
                  <a:cs typeface="Open Sans SemiBold" panose="020B0706030804020204" pitchFamily="34" charset="0"/>
                </a:rPr>
                <a:t>helse og sosial</a:t>
              </a:r>
            </a:p>
          </p:txBody>
        </p:sp>
        <p:grpSp>
          <p:nvGrpSpPr>
            <p:cNvPr id="174" name="Gruppe 173">
              <a:extLst>
                <a:ext uri="{FF2B5EF4-FFF2-40B4-BE49-F238E27FC236}">
                  <a16:creationId xmlns:a16="http://schemas.microsoft.com/office/drawing/2014/main" id="{65FDA2E5-50A6-4FEB-AF4D-F5EE82486744}"/>
                </a:ext>
              </a:extLst>
            </p:cNvPr>
            <p:cNvGrpSpPr/>
            <p:nvPr/>
          </p:nvGrpSpPr>
          <p:grpSpPr>
            <a:xfrm>
              <a:off x="5844681" y="3951585"/>
              <a:ext cx="1088860" cy="374502"/>
              <a:chOff x="4390256" y="2636796"/>
              <a:chExt cx="1130880" cy="374502"/>
            </a:xfrm>
          </p:grpSpPr>
          <p:sp>
            <p:nvSpPr>
              <p:cNvPr id="189" name="Rektangel 188">
                <a:extLst>
                  <a:ext uri="{FF2B5EF4-FFF2-40B4-BE49-F238E27FC236}">
                    <a16:creationId xmlns:a16="http://schemas.microsoft.com/office/drawing/2014/main" id="{CB2EFBB6-3BEB-44D9-A4FE-CC4F5CEEDD51}"/>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0" name="TekstSylinder 189">
                <a:extLst>
                  <a:ext uri="{FF2B5EF4-FFF2-40B4-BE49-F238E27FC236}">
                    <a16:creationId xmlns:a16="http://schemas.microsoft.com/office/drawing/2014/main" id="{C9C40F7A-82D5-4C15-A785-685C877FC8AF}"/>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sosial og familie</a:t>
                </a:r>
              </a:p>
            </p:txBody>
          </p:sp>
        </p:grpSp>
        <p:grpSp>
          <p:nvGrpSpPr>
            <p:cNvPr id="175" name="Gruppe 174">
              <a:extLst>
                <a:ext uri="{FF2B5EF4-FFF2-40B4-BE49-F238E27FC236}">
                  <a16:creationId xmlns:a16="http://schemas.microsoft.com/office/drawing/2014/main" id="{C64BA1D6-6627-4A20-B239-687F748311BC}"/>
                </a:ext>
              </a:extLst>
            </p:cNvPr>
            <p:cNvGrpSpPr/>
            <p:nvPr/>
          </p:nvGrpSpPr>
          <p:grpSpPr>
            <a:xfrm>
              <a:off x="5844681" y="4379982"/>
              <a:ext cx="1088860" cy="374502"/>
              <a:chOff x="4390256" y="3248783"/>
              <a:chExt cx="1130880" cy="374502"/>
            </a:xfrm>
          </p:grpSpPr>
          <p:sp>
            <p:nvSpPr>
              <p:cNvPr id="187" name="Rektangel 186">
                <a:extLst>
                  <a:ext uri="{FF2B5EF4-FFF2-40B4-BE49-F238E27FC236}">
                    <a16:creationId xmlns:a16="http://schemas.microsoft.com/office/drawing/2014/main" id="{231E42C0-ED00-4A98-8C86-7ABA882B8BDF}"/>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8" name="TekstSylinder 187">
                <a:extLst>
                  <a:ext uri="{FF2B5EF4-FFF2-40B4-BE49-F238E27FC236}">
                    <a16:creationId xmlns:a16="http://schemas.microsoft.com/office/drawing/2014/main" id="{C53FC538-C16A-4F23-87BA-4FF0DC416E0F}"/>
                  </a:ext>
                </a:extLst>
              </p:cNvPr>
              <p:cNvSpPr txBox="1"/>
              <p:nvPr userDrawn="1"/>
            </p:nvSpPr>
            <p:spPr>
              <a:xfrm>
                <a:off x="4390256"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spesialist-helsetjenester</a:t>
                </a:r>
              </a:p>
            </p:txBody>
          </p:sp>
        </p:grpSp>
        <p:grpSp>
          <p:nvGrpSpPr>
            <p:cNvPr id="176" name="Gruppe 175">
              <a:extLst>
                <a:ext uri="{FF2B5EF4-FFF2-40B4-BE49-F238E27FC236}">
                  <a16:creationId xmlns:a16="http://schemas.microsoft.com/office/drawing/2014/main" id="{5C3A2117-8DE5-42EE-8384-3CF67311306C}"/>
                </a:ext>
              </a:extLst>
            </p:cNvPr>
            <p:cNvGrpSpPr/>
            <p:nvPr/>
          </p:nvGrpSpPr>
          <p:grpSpPr>
            <a:xfrm>
              <a:off x="5844681" y="4808379"/>
              <a:ext cx="1088860" cy="374502"/>
              <a:chOff x="4390256" y="2636796"/>
              <a:chExt cx="1130880" cy="374502"/>
            </a:xfrm>
          </p:grpSpPr>
          <p:sp>
            <p:nvSpPr>
              <p:cNvPr id="185" name="Rektangel 184">
                <a:extLst>
                  <a:ext uri="{FF2B5EF4-FFF2-40B4-BE49-F238E27FC236}">
                    <a16:creationId xmlns:a16="http://schemas.microsoft.com/office/drawing/2014/main" id="{C11D379E-6F09-44EC-B496-BFFEEECE9FF8}"/>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6" name="TekstSylinder 185">
                <a:extLst>
                  <a:ext uri="{FF2B5EF4-FFF2-40B4-BE49-F238E27FC236}">
                    <a16:creationId xmlns:a16="http://schemas.microsoft.com/office/drawing/2014/main" id="{D4FEFE82-DD43-4FB6-9FCF-B61B4839527A}"/>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kommune-helsetjenester</a:t>
                </a:r>
              </a:p>
            </p:txBody>
          </p:sp>
        </p:grpSp>
        <p:grpSp>
          <p:nvGrpSpPr>
            <p:cNvPr id="177" name="Gruppe 176">
              <a:extLst>
                <a:ext uri="{FF2B5EF4-FFF2-40B4-BE49-F238E27FC236}">
                  <a16:creationId xmlns:a16="http://schemas.microsoft.com/office/drawing/2014/main" id="{4EBB2AC2-9484-4C71-9961-BDBA0C43FDA0}"/>
                </a:ext>
              </a:extLst>
            </p:cNvPr>
            <p:cNvGrpSpPr/>
            <p:nvPr/>
          </p:nvGrpSpPr>
          <p:grpSpPr>
            <a:xfrm>
              <a:off x="5844681" y="5236776"/>
              <a:ext cx="1088860" cy="374502"/>
              <a:chOff x="4390256" y="3248783"/>
              <a:chExt cx="1130880" cy="374502"/>
            </a:xfrm>
          </p:grpSpPr>
          <p:sp>
            <p:nvSpPr>
              <p:cNvPr id="183" name="Rektangel 182">
                <a:extLst>
                  <a:ext uri="{FF2B5EF4-FFF2-40B4-BE49-F238E27FC236}">
                    <a16:creationId xmlns:a16="http://schemas.microsoft.com/office/drawing/2014/main" id="{14FAB417-D3ED-450F-8280-24E31B797AB8}"/>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4" name="TekstSylinder 183">
                <a:extLst>
                  <a:ext uri="{FF2B5EF4-FFF2-40B4-BE49-F238E27FC236}">
                    <a16:creationId xmlns:a16="http://schemas.microsoft.com/office/drawing/2014/main" id="{E0EB55C7-F96B-468A-A9DD-48D3EEB18EA7}"/>
                  </a:ext>
                </a:extLst>
              </p:cNvPr>
              <p:cNvSpPr txBox="1"/>
              <p:nvPr userDrawn="1"/>
            </p:nvSpPr>
            <p:spPr>
              <a:xfrm>
                <a:off x="4390256"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fagutvikling</a:t>
                </a:r>
              </a:p>
            </p:txBody>
          </p:sp>
        </p:grpSp>
        <p:cxnSp>
          <p:nvCxnSpPr>
            <p:cNvPr id="178" name="Rett linje 177">
              <a:extLst>
                <a:ext uri="{FF2B5EF4-FFF2-40B4-BE49-F238E27FC236}">
                  <a16:creationId xmlns:a16="http://schemas.microsoft.com/office/drawing/2014/main" id="{6C48CB2B-E224-4802-8A9E-6B1CE3550F66}"/>
                </a:ext>
              </a:extLst>
            </p:cNvPr>
            <p:cNvCxnSpPr>
              <a:cxnSpLocks/>
            </p:cNvCxnSpPr>
            <p:nvPr/>
          </p:nvCxnSpPr>
          <p:spPr>
            <a:xfrm>
              <a:off x="5674669" y="3814357"/>
              <a:ext cx="0" cy="1603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Rett linje 178">
              <a:extLst>
                <a:ext uri="{FF2B5EF4-FFF2-40B4-BE49-F238E27FC236}">
                  <a16:creationId xmlns:a16="http://schemas.microsoft.com/office/drawing/2014/main" id="{4EBFF2B7-0649-4A23-8420-E9DA1423FEBC}"/>
                </a:ext>
              </a:extLst>
            </p:cNvPr>
            <p:cNvCxnSpPr>
              <a:cxnSpLocks/>
            </p:cNvCxnSpPr>
            <p:nvPr/>
          </p:nvCxnSpPr>
          <p:spPr>
            <a:xfrm flipH="1">
              <a:off x="5674669" y="413883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Rett linje 179">
              <a:extLst>
                <a:ext uri="{FF2B5EF4-FFF2-40B4-BE49-F238E27FC236}">
                  <a16:creationId xmlns:a16="http://schemas.microsoft.com/office/drawing/2014/main" id="{1DDFAAB9-DA3E-4906-89E2-3EE8C77E8359}"/>
                </a:ext>
              </a:extLst>
            </p:cNvPr>
            <p:cNvCxnSpPr>
              <a:cxnSpLocks/>
            </p:cNvCxnSpPr>
            <p:nvPr/>
          </p:nvCxnSpPr>
          <p:spPr>
            <a:xfrm flipH="1">
              <a:off x="5674669" y="4567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Rett linje 180">
              <a:extLst>
                <a:ext uri="{FF2B5EF4-FFF2-40B4-BE49-F238E27FC236}">
                  <a16:creationId xmlns:a16="http://schemas.microsoft.com/office/drawing/2014/main" id="{1962530B-D879-4120-8984-08B0C136682B}"/>
                </a:ext>
              </a:extLst>
            </p:cNvPr>
            <p:cNvCxnSpPr>
              <a:cxnSpLocks/>
            </p:cNvCxnSpPr>
            <p:nvPr/>
          </p:nvCxnSpPr>
          <p:spPr>
            <a:xfrm flipH="1">
              <a:off x="567466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Rett linje 181">
              <a:extLst>
                <a:ext uri="{FF2B5EF4-FFF2-40B4-BE49-F238E27FC236}">
                  <a16:creationId xmlns:a16="http://schemas.microsoft.com/office/drawing/2014/main" id="{D1D2D5D8-6FD0-4E97-A4C8-1529F2C6E7F1}"/>
                </a:ext>
              </a:extLst>
            </p:cNvPr>
            <p:cNvCxnSpPr/>
            <p:nvPr/>
          </p:nvCxnSpPr>
          <p:spPr>
            <a:xfrm flipV="1">
              <a:off x="6305460"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1" name="Rett linje 190">
            <a:extLst>
              <a:ext uri="{FF2B5EF4-FFF2-40B4-BE49-F238E27FC236}">
                <a16:creationId xmlns:a16="http://schemas.microsoft.com/office/drawing/2014/main" id="{07C1AD54-D44F-4A3E-8FD3-CFB8DECFFC9F}"/>
              </a:ext>
            </a:extLst>
          </p:cNvPr>
          <p:cNvCxnSpPr>
            <a:cxnSpLocks/>
          </p:cNvCxnSpPr>
          <p:nvPr userDrawn="1"/>
        </p:nvCxnSpPr>
        <p:spPr>
          <a:xfrm flipH="1">
            <a:off x="2892669" y="5424027"/>
            <a:ext cx="1700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851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sasjonskart engelsk">
    <p:spTree>
      <p:nvGrpSpPr>
        <p:cNvPr id="1" name=""/>
        <p:cNvGrpSpPr/>
        <p:nvPr/>
      </p:nvGrpSpPr>
      <p:grpSpPr>
        <a:xfrm>
          <a:off x="0" y="0"/>
          <a:ext cx="0" cy="0"/>
          <a:chOff x="0" y="0"/>
          <a:chExt cx="0" cy="0"/>
        </a:xfrm>
      </p:grpSpPr>
      <p:pic>
        <p:nvPicPr>
          <p:cNvPr id="99" name="Bilde 98">
            <a:extLst>
              <a:ext uri="{FF2B5EF4-FFF2-40B4-BE49-F238E27FC236}">
                <a16:creationId xmlns:a16="http://schemas.microsoft.com/office/drawing/2014/main" id="{2FD0EB38-2B30-48AC-A4AF-DAABAF1C7E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09" r="-1" b="49029"/>
          <a:stretch/>
        </p:blipFill>
        <p:spPr>
          <a:xfrm>
            <a:off x="1" y="3968088"/>
            <a:ext cx="10199684" cy="2828498"/>
          </a:xfrm>
          <a:prstGeom prst="rect">
            <a:avLst/>
          </a:prstGeom>
        </p:spPr>
      </p:pic>
      <p:sp>
        <p:nvSpPr>
          <p:cNvPr id="83" name="Frihåndsform: figur 82">
            <a:extLst>
              <a:ext uri="{FF2B5EF4-FFF2-40B4-BE49-F238E27FC236}">
                <a16:creationId xmlns:a16="http://schemas.microsoft.com/office/drawing/2014/main" id="{454466E0-FB62-406F-A58E-CB7367D3BCFC}"/>
              </a:ext>
            </a:extLst>
          </p:cNvPr>
          <p:cNvSpPr/>
          <p:nvPr/>
        </p:nvSpPr>
        <p:spPr>
          <a:xfrm>
            <a:off x="5197560" y="1273056"/>
            <a:ext cx="2192925" cy="744538"/>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nb-NO" sz="1200" b="1" i="0" dirty="0">
                <a:latin typeface="+mn-lt"/>
                <a:ea typeface="Open Sans SemiBold" panose="020B0706030804020204" pitchFamily="34" charset="0"/>
                <a:cs typeface="Open Sans SemiBold" panose="020B0706030804020204" pitchFamily="34" charset="0"/>
              </a:rPr>
              <a:t>County Governor</a:t>
            </a:r>
            <a:br>
              <a:rPr lang="nb-NO" sz="1200" b="0" i="0" dirty="0">
                <a:latin typeface="+mn-lt"/>
              </a:rPr>
            </a:br>
            <a:r>
              <a:rPr lang="nb-NO" sz="1200" b="0" dirty="0">
                <a:latin typeface="+mn-lt"/>
                <a:ea typeface="Open Sans SemiBold" panose="020B0706030804020204" pitchFamily="34" charset="0"/>
                <a:cs typeface="Open Sans SemiBold" panose="020B0706030804020204" pitchFamily="34" charset="0"/>
              </a:rPr>
              <a:t>Deputy County Governors</a:t>
            </a:r>
          </a:p>
        </p:txBody>
      </p:sp>
      <p:sp>
        <p:nvSpPr>
          <p:cNvPr id="91" name="Frihåndsform: figur 90">
            <a:extLst>
              <a:ext uri="{FF2B5EF4-FFF2-40B4-BE49-F238E27FC236}">
                <a16:creationId xmlns:a16="http://schemas.microsoft.com/office/drawing/2014/main" id="{3944C3F2-119C-4774-AE12-71E4E310C1BD}"/>
              </a:ext>
            </a:extLst>
          </p:cNvPr>
          <p:cNvSpPr/>
          <p:nvPr/>
        </p:nvSpPr>
        <p:spPr>
          <a:xfrm>
            <a:off x="4040040" y="2238370"/>
            <a:ext cx="2126121" cy="527913"/>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0" dirty="0"/>
              <a:t>Public Security and </a:t>
            </a:r>
            <a:br>
              <a:rPr lang="en-GB" sz="1200" b="0" dirty="0"/>
            </a:br>
            <a:r>
              <a:rPr lang="en-GB" sz="1200" b="0" dirty="0"/>
              <a:t>Emergency Preparedness </a:t>
            </a:r>
            <a:endParaRPr lang="nb-NO" sz="1200" b="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2" name="Frihåndsform: figur 91">
            <a:extLst>
              <a:ext uri="{FF2B5EF4-FFF2-40B4-BE49-F238E27FC236}">
                <a16:creationId xmlns:a16="http://schemas.microsoft.com/office/drawing/2014/main" id="{64A4609D-A244-4DA9-A12D-4A260DBB5DC4}"/>
              </a:ext>
            </a:extLst>
          </p:cNvPr>
          <p:cNvSpPr/>
          <p:nvPr/>
        </p:nvSpPr>
        <p:spPr>
          <a:xfrm>
            <a:off x="6437979" y="2264921"/>
            <a:ext cx="2002456" cy="493192"/>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0" dirty="0"/>
              <a:t>Support and Communications </a:t>
            </a:r>
            <a:endParaRPr lang="nb-NO" sz="1200" b="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ssholder for lysbildenummer 5">
            <a:extLst>
              <a:ext uri="{FF2B5EF4-FFF2-40B4-BE49-F238E27FC236}">
                <a16:creationId xmlns:a16="http://schemas.microsoft.com/office/drawing/2014/main" id="{555B8594-3D12-4F0A-BC64-E01D0B48C44F}"/>
              </a:ext>
            </a:extLst>
          </p:cNvPr>
          <p:cNvSpPr txBox="1">
            <a:spLocks/>
          </p:cNvSpPr>
          <p:nvPr/>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dirty="0">
              <a:solidFill>
                <a:schemeClr val="tx1"/>
              </a:solidFill>
              <a:latin typeface="+mn-lt"/>
            </a:endParaRPr>
          </a:p>
        </p:txBody>
      </p:sp>
      <p:sp>
        <p:nvSpPr>
          <p:cNvPr id="10" name="TekstSylinder 9">
            <a:extLst>
              <a:ext uri="{FF2B5EF4-FFF2-40B4-BE49-F238E27FC236}">
                <a16:creationId xmlns:a16="http://schemas.microsoft.com/office/drawing/2014/main" id="{F05A7E26-7E84-456D-8A77-B06978B0F8DF}"/>
              </a:ext>
            </a:extLst>
          </p:cNvPr>
          <p:cNvSpPr txBox="1"/>
          <p:nvPr/>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8" name="Bilde 7">
            <a:extLst>
              <a:ext uri="{FF2B5EF4-FFF2-40B4-BE49-F238E27FC236}">
                <a16:creationId xmlns:a16="http://schemas.microsoft.com/office/drawing/2014/main" id="{8DE97E4E-7214-4621-A6CE-34EFB48D5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60" name="TekstSylinder 59">
            <a:extLst>
              <a:ext uri="{FF2B5EF4-FFF2-40B4-BE49-F238E27FC236}">
                <a16:creationId xmlns:a16="http://schemas.microsoft.com/office/drawing/2014/main" id="{66076227-87CA-4DB6-8018-0119BC87E78E}"/>
              </a:ext>
            </a:extLst>
          </p:cNvPr>
          <p:cNvSpPr txBox="1"/>
          <p:nvPr/>
        </p:nvSpPr>
        <p:spPr>
          <a:xfrm>
            <a:off x="1702798" y="5712994"/>
            <a:ext cx="3813176" cy="230832"/>
          </a:xfrm>
          <a:prstGeom prst="rect">
            <a:avLst/>
          </a:prstGeom>
          <a:noFill/>
        </p:spPr>
        <p:txBody>
          <a:bodyPr wrap="square" rtlCol="0">
            <a:spAutoFit/>
          </a:bodyPr>
          <a:lstStyle/>
          <a:p>
            <a:r>
              <a:rPr lang="en-US" sz="900" i="1" dirty="0">
                <a:solidFill>
                  <a:srgbClr val="00244E"/>
                </a:solidFill>
                <a:latin typeface="Open Sans" panose="020B0606030504020204" pitchFamily="34" charset="0"/>
                <a:ea typeface="Open Sans" panose="020B0606030504020204" pitchFamily="34" charset="0"/>
                <a:cs typeface="Open Sans" panose="020B0606030504020204" pitchFamily="34" charset="0"/>
              </a:rPr>
              <a:t>multidisciplinary groups</a:t>
            </a:r>
            <a:endParaRPr lang="nb-NO" sz="900" i="1" dirty="0">
              <a:solidFill>
                <a:srgbClr val="00244E"/>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2" name="Rett pilkobling 61">
            <a:extLst>
              <a:ext uri="{FF2B5EF4-FFF2-40B4-BE49-F238E27FC236}">
                <a16:creationId xmlns:a16="http://schemas.microsoft.com/office/drawing/2014/main" id="{530B3323-B958-494F-B9BE-05F3A2470779}"/>
              </a:ext>
            </a:extLst>
          </p:cNvPr>
          <p:cNvCxnSpPr>
            <a:cxnSpLocks/>
          </p:cNvCxnSpPr>
          <p:nvPr/>
        </p:nvCxnSpPr>
        <p:spPr>
          <a:xfrm flipV="1">
            <a:off x="1256130" y="2406580"/>
            <a:ext cx="0" cy="342953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0C6B8DC7-5F44-4D9A-8BC5-2454F641B6CA}"/>
              </a:ext>
            </a:extLst>
          </p:cNvPr>
          <p:cNvCxnSpPr>
            <a:cxnSpLocks/>
            <a:endCxn id="60" idx="1"/>
          </p:cNvCxnSpPr>
          <p:nvPr/>
        </p:nvCxnSpPr>
        <p:spPr>
          <a:xfrm>
            <a:off x="1256130" y="5828410"/>
            <a:ext cx="446668" cy="0"/>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cxnSp>
        <p:nvCxnSpPr>
          <p:cNvPr id="104" name="Rett linje 103">
            <a:extLst>
              <a:ext uri="{FF2B5EF4-FFF2-40B4-BE49-F238E27FC236}">
                <a16:creationId xmlns:a16="http://schemas.microsoft.com/office/drawing/2014/main" id="{7C14EA57-3750-413E-A0D3-3BA156A8E0D0}"/>
              </a:ext>
            </a:extLst>
          </p:cNvPr>
          <p:cNvCxnSpPr>
            <a:cxnSpLocks/>
          </p:cNvCxnSpPr>
          <p:nvPr/>
        </p:nvCxnSpPr>
        <p:spPr>
          <a:xfrm flipH="1">
            <a:off x="5674669" y="5415857"/>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Rett linje 122">
            <a:extLst>
              <a:ext uri="{FF2B5EF4-FFF2-40B4-BE49-F238E27FC236}">
                <a16:creationId xmlns:a16="http://schemas.microsoft.com/office/drawing/2014/main" id="{C0519C44-FC96-4B7C-A3FD-4CF28A782515}"/>
              </a:ext>
            </a:extLst>
          </p:cNvPr>
          <p:cNvCxnSpPr>
            <a:cxnSpLocks/>
          </p:cNvCxnSpPr>
          <p:nvPr/>
        </p:nvCxnSpPr>
        <p:spPr>
          <a:xfrm flipH="1">
            <a:off x="1498842" y="5000654"/>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Rett linje 124">
            <a:extLst>
              <a:ext uri="{FF2B5EF4-FFF2-40B4-BE49-F238E27FC236}">
                <a16:creationId xmlns:a16="http://schemas.microsoft.com/office/drawing/2014/main" id="{D5182EC3-D6C8-4C27-BFC0-24B96C278978}"/>
              </a:ext>
            </a:extLst>
          </p:cNvPr>
          <p:cNvCxnSpPr/>
          <p:nvPr/>
        </p:nvCxnSpPr>
        <p:spPr>
          <a:xfrm>
            <a:off x="6166161" y="2511188"/>
            <a:ext cx="2718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Rett linje 126">
            <a:extLst>
              <a:ext uri="{FF2B5EF4-FFF2-40B4-BE49-F238E27FC236}">
                <a16:creationId xmlns:a16="http://schemas.microsoft.com/office/drawing/2014/main" id="{EF196F37-D0BE-4D49-AE49-0CAFC92C8E8C}"/>
              </a:ext>
            </a:extLst>
          </p:cNvPr>
          <p:cNvCxnSpPr>
            <a:cxnSpLocks/>
          </p:cNvCxnSpPr>
          <p:nvPr/>
        </p:nvCxnSpPr>
        <p:spPr>
          <a:xfrm>
            <a:off x="2100834" y="2951215"/>
            <a:ext cx="8324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Rett linje 130">
            <a:extLst>
              <a:ext uri="{FF2B5EF4-FFF2-40B4-BE49-F238E27FC236}">
                <a16:creationId xmlns:a16="http://schemas.microsoft.com/office/drawing/2014/main" id="{112B7DCC-A1CB-41F7-896F-93F5ACF8B6E5}"/>
              </a:ext>
            </a:extLst>
          </p:cNvPr>
          <p:cNvCxnSpPr/>
          <p:nvPr/>
        </p:nvCxnSpPr>
        <p:spPr>
          <a:xfrm>
            <a:off x="6301126" y="2019582"/>
            <a:ext cx="0" cy="931633"/>
          </a:xfrm>
          <a:prstGeom prst="line">
            <a:avLst/>
          </a:prstGeom>
        </p:spPr>
        <p:style>
          <a:lnRef idx="1">
            <a:schemeClr val="accent1"/>
          </a:lnRef>
          <a:fillRef idx="0">
            <a:schemeClr val="accent1"/>
          </a:fillRef>
          <a:effectRef idx="0">
            <a:schemeClr val="accent1"/>
          </a:effectRef>
          <a:fontRef idx="minor">
            <a:schemeClr val="tx1"/>
          </a:fontRef>
        </p:style>
      </p:cxnSp>
      <p:grpSp>
        <p:nvGrpSpPr>
          <p:cNvPr id="142" name="Gruppe 141">
            <a:extLst>
              <a:ext uri="{FF2B5EF4-FFF2-40B4-BE49-F238E27FC236}">
                <a16:creationId xmlns:a16="http://schemas.microsoft.com/office/drawing/2014/main" id="{45B60297-10C8-4953-B69F-9FDE04140DC1}"/>
              </a:ext>
            </a:extLst>
          </p:cNvPr>
          <p:cNvGrpSpPr/>
          <p:nvPr userDrawn="1"/>
        </p:nvGrpSpPr>
        <p:grpSpPr>
          <a:xfrm>
            <a:off x="1488906" y="2951215"/>
            <a:ext cx="1268397" cy="2245359"/>
            <a:chOff x="1060861" y="2951215"/>
            <a:chExt cx="1268397" cy="2245359"/>
          </a:xfrm>
        </p:grpSpPr>
        <p:grpSp>
          <p:nvGrpSpPr>
            <p:cNvPr id="141" name="Gruppe 140">
              <a:extLst>
                <a:ext uri="{FF2B5EF4-FFF2-40B4-BE49-F238E27FC236}">
                  <a16:creationId xmlns:a16="http://schemas.microsoft.com/office/drawing/2014/main" id="{AA151873-1F92-4B0C-9CD7-912152222F83}"/>
                </a:ext>
              </a:extLst>
            </p:cNvPr>
            <p:cNvGrpSpPr/>
            <p:nvPr userDrawn="1"/>
          </p:nvGrpSpPr>
          <p:grpSpPr>
            <a:xfrm>
              <a:off x="1060861" y="3186509"/>
              <a:ext cx="1268397" cy="2010065"/>
              <a:chOff x="1060861" y="3186509"/>
              <a:chExt cx="1268397" cy="2010065"/>
            </a:xfrm>
          </p:grpSpPr>
          <p:sp>
            <p:nvSpPr>
              <p:cNvPr id="84" name="Frihåndsform: figur 83">
                <a:extLst>
                  <a:ext uri="{FF2B5EF4-FFF2-40B4-BE49-F238E27FC236}">
                    <a16:creationId xmlns:a16="http://schemas.microsoft.com/office/drawing/2014/main" id="{99D7E0B9-7012-4B5B-BD47-95AFD4FA0E3B}"/>
                  </a:ext>
                </a:extLst>
              </p:cNvPr>
              <p:cNvSpPr/>
              <p:nvPr/>
            </p:nvSpPr>
            <p:spPr>
              <a:xfrm>
                <a:off x="1060861"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a:r>
                  <a:rPr lang="en-GB" sz="1100" b="1" dirty="0"/>
                  <a:t>Justice and Municipal </a:t>
                </a:r>
                <a:endParaRPr lang="nb-NO" sz="11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14" name="Gruppe 13">
                <a:extLst>
                  <a:ext uri="{FF2B5EF4-FFF2-40B4-BE49-F238E27FC236}">
                    <a16:creationId xmlns:a16="http://schemas.microsoft.com/office/drawing/2014/main" id="{3FC639D4-0698-40E7-93EE-31B19A98866F}"/>
                  </a:ext>
                </a:extLst>
              </p:cNvPr>
              <p:cNvGrpSpPr/>
              <p:nvPr/>
            </p:nvGrpSpPr>
            <p:grpSpPr>
              <a:xfrm>
                <a:off x="1242047" y="3951585"/>
                <a:ext cx="1086540" cy="374502"/>
                <a:chOff x="285158" y="2636796"/>
                <a:chExt cx="1130880" cy="374502"/>
              </a:xfrm>
            </p:grpSpPr>
            <p:sp>
              <p:nvSpPr>
                <p:cNvPr id="21" name="Rektangel 20">
                  <a:extLst>
                    <a:ext uri="{FF2B5EF4-FFF2-40B4-BE49-F238E27FC236}">
                      <a16:creationId xmlns:a16="http://schemas.microsoft.com/office/drawing/2014/main" id="{68B5C03B-36B2-4A85-BC92-97E030BD41B0}"/>
                    </a:ext>
                  </a:extLst>
                </p:cNvPr>
                <p:cNvSpPr/>
                <p:nvPr userDrawn="1"/>
              </p:nvSpPr>
              <p:spPr>
                <a:xfrm>
                  <a:off x="285158"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kstSylinder 21">
                  <a:extLst>
                    <a:ext uri="{FF2B5EF4-FFF2-40B4-BE49-F238E27FC236}">
                      <a16:creationId xmlns:a16="http://schemas.microsoft.com/office/drawing/2014/main" id="{64E443A0-1BCA-494F-AC1F-AF453A67D422}"/>
                    </a:ext>
                  </a:extLst>
                </p:cNvPr>
                <p:cNvSpPr txBox="1"/>
                <p:nvPr userDrawn="1"/>
              </p:nvSpPr>
              <p:spPr>
                <a:xfrm>
                  <a:off x="285158"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Juridical</a:t>
                  </a:r>
                </a:p>
              </p:txBody>
            </p:sp>
          </p:grpSp>
          <p:grpSp>
            <p:nvGrpSpPr>
              <p:cNvPr id="15" name="Gruppe 14">
                <a:extLst>
                  <a:ext uri="{FF2B5EF4-FFF2-40B4-BE49-F238E27FC236}">
                    <a16:creationId xmlns:a16="http://schemas.microsoft.com/office/drawing/2014/main" id="{8631CE5B-699B-4F2B-B318-31DC9942586A}"/>
                  </a:ext>
                </a:extLst>
              </p:cNvPr>
              <p:cNvGrpSpPr/>
              <p:nvPr/>
            </p:nvGrpSpPr>
            <p:grpSpPr>
              <a:xfrm>
                <a:off x="1242039" y="4386164"/>
                <a:ext cx="1086540" cy="374502"/>
                <a:chOff x="285158" y="3248783"/>
                <a:chExt cx="1130880" cy="374502"/>
              </a:xfrm>
            </p:grpSpPr>
            <p:sp>
              <p:nvSpPr>
                <p:cNvPr id="19" name="Rektangel 18">
                  <a:extLst>
                    <a:ext uri="{FF2B5EF4-FFF2-40B4-BE49-F238E27FC236}">
                      <a16:creationId xmlns:a16="http://schemas.microsoft.com/office/drawing/2014/main" id="{6A14C2ED-CCF0-4EE5-99CE-D907CE6BC903}"/>
                    </a:ext>
                  </a:extLst>
                </p:cNvPr>
                <p:cNvSpPr/>
                <p:nvPr userDrawn="1"/>
              </p:nvSpPr>
              <p:spPr>
                <a:xfrm>
                  <a:off x="285158"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kstSylinder 19">
                  <a:extLst>
                    <a:ext uri="{FF2B5EF4-FFF2-40B4-BE49-F238E27FC236}">
                      <a16:creationId xmlns:a16="http://schemas.microsoft.com/office/drawing/2014/main" id="{09EA5C5C-9D71-44B6-ABEE-25CD34187EE8}"/>
                    </a:ext>
                  </a:extLst>
                </p:cNvPr>
                <p:cNvSpPr txBox="1"/>
                <p:nvPr userDrawn="1"/>
              </p:nvSpPr>
              <p:spPr>
                <a:xfrm>
                  <a:off x="285158"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Guardianship</a:t>
                  </a:r>
                </a:p>
              </p:txBody>
            </p:sp>
          </p:grpSp>
          <p:grpSp>
            <p:nvGrpSpPr>
              <p:cNvPr id="16" name="Gruppe 15">
                <a:extLst>
                  <a:ext uri="{FF2B5EF4-FFF2-40B4-BE49-F238E27FC236}">
                    <a16:creationId xmlns:a16="http://schemas.microsoft.com/office/drawing/2014/main" id="{EC40A4FF-442A-42B6-A7EF-7680F71B93D8}"/>
                  </a:ext>
                </a:extLst>
              </p:cNvPr>
              <p:cNvGrpSpPr/>
              <p:nvPr/>
            </p:nvGrpSpPr>
            <p:grpSpPr>
              <a:xfrm>
                <a:off x="1242047" y="4822072"/>
                <a:ext cx="1086532" cy="374502"/>
                <a:chOff x="285158" y="3860771"/>
                <a:chExt cx="1130880" cy="374502"/>
              </a:xfrm>
            </p:grpSpPr>
            <p:sp>
              <p:nvSpPr>
                <p:cNvPr id="17" name="Rektangel 16">
                  <a:extLst>
                    <a:ext uri="{FF2B5EF4-FFF2-40B4-BE49-F238E27FC236}">
                      <a16:creationId xmlns:a16="http://schemas.microsoft.com/office/drawing/2014/main" id="{FD08B21F-9F14-4272-96D2-173BD66C7751}"/>
                    </a:ext>
                  </a:extLst>
                </p:cNvPr>
                <p:cNvSpPr/>
                <p:nvPr userDrawn="1"/>
              </p:nvSpPr>
              <p:spPr>
                <a:xfrm>
                  <a:off x="285158" y="3860771"/>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kstSylinder 17">
                  <a:extLst>
                    <a:ext uri="{FF2B5EF4-FFF2-40B4-BE49-F238E27FC236}">
                      <a16:creationId xmlns:a16="http://schemas.microsoft.com/office/drawing/2014/main" id="{C2A78EB1-E99C-4562-82BB-D78F8AC4487F}"/>
                    </a:ext>
                  </a:extLst>
                </p:cNvPr>
                <p:cNvSpPr txBox="1"/>
                <p:nvPr userDrawn="1"/>
              </p:nvSpPr>
              <p:spPr>
                <a:xfrm>
                  <a:off x="285158" y="3860771"/>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Planning</a:t>
                  </a:r>
                </a:p>
              </p:txBody>
            </p:sp>
          </p:grpSp>
          <p:cxnSp>
            <p:nvCxnSpPr>
              <p:cNvPr id="120" name="Rett linje 119">
                <a:extLst>
                  <a:ext uri="{FF2B5EF4-FFF2-40B4-BE49-F238E27FC236}">
                    <a16:creationId xmlns:a16="http://schemas.microsoft.com/office/drawing/2014/main" id="{4B5C2470-ECE0-4F2D-B95D-2F7C15CE1685}"/>
                  </a:ext>
                </a:extLst>
              </p:cNvPr>
              <p:cNvCxnSpPr>
                <a:cxnSpLocks/>
              </p:cNvCxnSpPr>
              <p:nvPr/>
            </p:nvCxnSpPr>
            <p:spPr>
              <a:xfrm>
                <a:off x="1070797" y="3814357"/>
                <a:ext cx="0" cy="1187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Rett linje 120">
                <a:extLst>
                  <a:ext uri="{FF2B5EF4-FFF2-40B4-BE49-F238E27FC236}">
                    <a16:creationId xmlns:a16="http://schemas.microsoft.com/office/drawing/2014/main" id="{25C33EB2-2C71-492B-B260-B62EC074209B}"/>
                  </a:ext>
                </a:extLst>
              </p:cNvPr>
              <p:cNvCxnSpPr>
                <a:cxnSpLocks/>
              </p:cNvCxnSpPr>
              <p:nvPr/>
            </p:nvCxnSpPr>
            <p:spPr>
              <a:xfrm flipH="1">
                <a:off x="1070797" y="4150172"/>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Rett linje 121">
                <a:extLst>
                  <a:ext uri="{FF2B5EF4-FFF2-40B4-BE49-F238E27FC236}">
                    <a16:creationId xmlns:a16="http://schemas.microsoft.com/office/drawing/2014/main" id="{6CDFD965-D25D-4468-9BE1-4A5D60294CD7}"/>
                  </a:ext>
                </a:extLst>
              </p:cNvPr>
              <p:cNvCxnSpPr>
                <a:cxnSpLocks/>
              </p:cNvCxnSpPr>
              <p:nvPr/>
            </p:nvCxnSpPr>
            <p:spPr>
              <a:xfrm flipH="1">
                <a:off x="1070797" y="4568816"/>
                <a:ext cx="17001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3" name="Rett linje 132">
              <a:extLst>
                <a:ext uri="{FF2B5EF4-FFF2-40B4-BE49-F238E27FC236}">
                  <a16:creationId xmlns:a16="http://schemas.microsoft.com/office/drawing/2014/main" id="{E45448D3-A2EE-479E-A434-5EDF243542F5}"/>
                </a:ext>
              </a:extLst>
            </p:cNvPr>
            <p:cNvCxnSpPr/>
            <p:nvPr/>
          </p:nvCxnSpPr>
          <p:spPr>
            <a:xfrm flipV="1">
              <a:off x="1672789"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9A880F69-6D34-4B21-B2E8-36CBF7D2E57B}"/>
              </a:ext>
            </a:extLst>
          </p:cNvPr>
          <p:cNvGrpSpPr/>
          <p:nvPr userDrawn="1"/>
        </p:nvGrpSpPr>
        <p:grpSpPr>
          <a:xfrm>
            <a:off x="2873151" y="2944190"/>
            <a:ext cx="1268397" cy="1806206"/>
            <a:chOff x="2595622" y="2951215"/>
            <a:chExt cx="1268397" cy="1806206"/>
          </a:xfrm>
        </p:grpSpPr>
        <p:sp>
          <p:nvSpPr>
            <p:cNvPr id="85" name="Frihåndsform: figur 84">
              <a:extLst>
                <a:ext uri="{FF2B5EF4-FFF2-40B4-BE49-F238E27FC236}">
                  <a16:creationId xmlns:a16="http://schemas.microsoft.com/office/drawing/2014/main" id="{A21D8405-99B9-4FCD-95D6-5968E3DFCD70}"/>
                </a:ext>
              </a:extLst>
            </p:cNvPr>
            <p:cNvSpPr/>
            <p:nvPr/>
          </p:nvSpPr>
          <p:spPr>
            <a:xfrm>
              <a:off x="2595622"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1" dirty="0"/>
                <a:t>Health and Social Affairs</a:t>
              </a: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5" name="Gruppe 24">
              <a:extLst>
                <a:ext uri="{FF2B5EF4-FFF2-40B4-BE49-F238E27FC236}">
                  <a16:creationId xmlns:a16="http://schemas.microsoft.com/office/drawing/2014/main" id="{1C575C4C-F720-46EF-81BE-9A254A1BAE7F}"/>
                </a:ext>
              </a:extLst>
            </p:cNvPr>
            <p:cNvGrpSpPr/>
            <p:nvPr/>
          </p:nvGrpSpPr>
          <p:grpSpPr>
            <a:xfrm>
              <a:off x="2766203" y="3944597"/>
              <a:ext cx="1097815" cy="381490"/>
              <a:chOff x="1642371" y="2629808"/>
              <a:chExt cx="1142033" cy="381490"/>
            </a:xfrm>
          </p:grpSpPr>
          <p:sp>
            <p:nvSpPr>
              <p:cNvPr id="29" name="Rektangel 28">
                <a:extLst>
                  <a:ext uri="{FF2B5EF4-FFF2-40B4-BE49-F238E27FC236}">
                    <a16:creationId xmlns:a16="http://schemas.microsoft.com/office/drawing/2014/main" id="{84CF093A-A2D2-45B7-8FE9-5151FA04C3F6}"/>
                  </a:ext>
                </a:extLst>
              </p:cNvPr>
              <p:cNvSpPr/>
              <p:nvPr userDrawn="1"/>
            </p:nvSpPr>
            <p:spPr>
              <a:xfrm>
                <a:off x="1653524"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TekstSylinder 29">
                <a:extLst>
                  <a:ext uri="{FF2B5EF4-FFF2-40B4-BE49-F238E27FC236}">
                    <a16:creationId xmlns:a16="http://schemas.microsoft.com/office/drawing/2014/main" id="{C0EB11DD-07A1-4CA5-9B48-1D0169C9CCB0}"/>
                  </a:ext>
                </a:extLst>
              </p:cNvPr>
              <p:cNvSpPr txBox="1"/>
              <p:nvPr userDrawn="1"/>
            </p:nvSpPr>
            <p:spPr>
              <a:xfrm>
                <a:off x="1642371" y="2629808"/>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err="1"/>
                  <a:t>Welfare</a:t>
                </a:r>
                <a:r>
                  <a:rPr lang="nb-NO" sz="900" kern="1200" dirty="0"/>
                  <a:t> and Family Services</a:t>
                </a:r>
              </a:p>
            </p:txBody>
          </p:sp>
        </p:grpSp>
        <p:grpSp>
          <p:nvGrpSpPr>
            <p:cNvPr id="26" name="Gruppe 25">
              <a:extLst>
                <a:ext uri="{FF2B5EF4-FFF2-40B4-BE49-F238E27FC236}">
                  <a16:creationId xmlns:a16="http://schemas.microsoft.com/office/drawing/2014/main" id="{C2EFA962-3C91-4775-9E5D-B7E41DE2FC2F}"/>
                </a:ext>
              </a:extLst>
            </p:cNvPr>
            <p:cNvGrpSpPr/>
            <p:nvPr/>
          </p:nvGrpSpPr>
          <p:grpSpPr>
            <a:xfrm>
              <a:off x="2783194" y="4382919"/>
              <a:ext cx="1080825" cy="374502"/>
              <a:chOff x="1653524" y="3248783"/>
              <a:chExt cx="1130880" cy="374502"/>
            </a:xfrm>
          </p:grpSpPr>
          <p:sp>
            <p:nvSpPr>
              <p:cNvPr id="27" name="Rektangel 26">
                <a:extLst>
                  <a:ext uri="{FF2B5EF4-FFF2-40B4-BE49-F238E27FC236}">
                    <a16:creationId xmlns:a16="http://schemas.microsoft.com/office/drawing/2014/main" id="{A4C2B1FA-D8A3-4052-A155-CE35316BA17A}"/>
                  </a:ext>
                </a:extLst>
              </p:cNvPr>
              <p:cNvSpPr/>
              <p:nvPr userDrawn="1"/>
            </p:nvSpPr>
            <p:spPr>
              <a:xfrm>
                <a:off x="1653524"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TekstSylinder 27">
                <a:extLst>
                  <a:ext uri="{FF2B5EF4-FFF2-40B4-BE49-F238E27FC236}">
                    <a16:creationId xmlns:a16="http://schemas.microsoft.com/office/drawing/2014/main" id="{D425CF51-24B2-4452-8272-15BF8A93321A}"/>
                  </a:ext>
                </a:extLst>
              </p:cNvPr>
              <p:cNvSpPr txBox="1"/>
              <p:nvPr userDrawn="1"/>
            </p:nvSpPr>
            <p:spPr>
              <a:xfrm>
                <a:off x="1653524"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lt1"/>
                    </a:solidFill>
                    <a:latin typeface="+mn-lt"/>
                    <a:ea typeface="+mn-ea"/>
                    <a:cs typeface="+mn-cs"/>
                  </a:rPr>
                  <a:t>Specialist Health Services</a:t>
                </a:r>
                <a:endParaRPr lang="nb-NO" sz="900" kern="1200" dirty="0">
                  <a:solidFill>
                    <a:schemeClr val="lt1"/>
                  </a:solidFill>
                  <a:latin typeface="+mn-lt"/>
                  <a:ea typeface="+mn-ea"/>
                  <a:cs typeface="+mn-cs"/>
                </a:endParaRPr>
              </a:p>
            </p:txBody>
          </p:sp>
        </p:grpSp>
        <p:cxnSp>
          <p:nvCxnSpPr>
            <p:cNvPr id="118" name="Rett linje 117">
              <a:extLst>
                <a:ext uri="{FF2B5EF4-FFF2-40B4-BE49-F238E27FC236}">
                  <a16:creationId xmlns:a16="http://schemas.microsoft.com/office/drawing/2014/main" id="{1C5D21DF-7958-41AA-9013-69D1CC2835F9}"/>
                </a:ext>
              </a:extLst>
            </p:cNvPr>
            <p:cNvCxnSpPr>
              <a:cxnSpLocks/>
            </p:cNvCxnSpPr>
            <p:nvPr/>
          </p:nvCxnSpPr>
          <p:spPr>
            <a:xfrm flipH="1">
              <a:off x="2608322" y="4151499"/>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58BD1B5C-4C31-4C5E-95A7-EE1F90FDA0A8}"/>
                </a:ext>
              </a:extLst>
            </p:cNvPr>
            <p:cNvCxnSpPr>
              <a:cxnSpLocks/>
            </p:cNvCxnSpPr>
            <p:nvPr/>
          </p:nvCxnSpPr>
          <p:spPr>
            <a:xfrm flipH="1">
              <a:off x="2608322" y="457989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Rett linje 134">
              <a:extLst>
                <a:ext uri="{FF2B5EF4-FFF2-40B4-BE49-F238E27FC236}">
                  <a16:creationId xmlns:a16="http://schemas.microsoft.com/office/drawing/2014/main" id="{7E11723F-FE0C-4575-8219-8506180039F3}"/>
                </a:ext>
              </a:extLst>
            </p:cNvPr>
            <p:cNvCxnSpPr/>
            <p:nvPr/>
          </p:nvCxnSpPr>
          <p:spPr>
            <a:xfrm flipV="1">
              <a:off x="3233625"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CAA3EEA9-5D98-47EB-A10D-C97E1CB1AA0C}"/>
              </a:ext>
            </a:extLst>
          </p:cNvPr>
          <p:cNvGrpSpPr/>
          <p:nvPr userDrawn="1"/>
        </p:nvGrpSpPr>
        <p:grpSpPr>
          <a:xfrm>
            <a:off x="4269519" y="2951215"/>
            <a:ext cx="1268397" cy="2236602"/>
            <a:chOff x="4130383" y="2951215"/>
            <a:chExt cx="1268397" cy="2236602"/>
          </a:xfrm>
        </p:grpSpPr>
        <p:sp>
          <p:nvSpPr>
            <p:cNvPr id="86" name="Frihåndsform: figur 85">
              <a:extLst>
                <a:ext uri="{FF2B5EF4-FFF2-40B4-BE49-F238E27FC236}">
                  <a16:creationId xmlns:a16="http://schemas.microsoft.com/office/drawing/2014/main" id="{8C0D000C-1464-4199-A7F0-3533B6A396C5}"/>
                </a:ext>
              </a:extLst>
            </p:cNvPr>
            <p:cNvSpPr/>
            <p:nvPr/>
          </p:nvSpPr>
          <p:spPr>
            <a:xfrm>
              <a:off x="4130383"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1" dirty="0"/>
                <a:t>Juvenile and Child Welfare </a:t>
              </a: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34" name="Gruppe 33">
              <a:extLst>
                <a:ext uri="{FF2B5EF4-FFF2-40B4-BE49-F238E27FC236}">
                  <a16:creationId xmlns:a16="http://schemas.microsoft.com/office/drawing/2014/main" id="{9F3375D5-0655-4160-AB53-F630AD786A5A}"/>
                </a:ext>
              </a:extLst>
            </p:cNvPr>
            <p:cNvGrpSpPr/>
            <p:nvPr/>
          </p:nvGrpSpPr>
          <p:grpSpPr>
            <a:xfrm>
              <a:off x="4310446" y="3951585"/>
              <a:ext cx="1088334" cy="374502"/>
              <a:chOff x="3021890" y="2636796"/>
              <a:chExt cx="1130880" cy="374502"/>
            </a:xfrm>
          </p:grpSpPr>
          <p:sp>
            <p:nvSpPr>
              <p:cNvPr id="41" name="Rektangel 40">
                <a:extLst>
                  <a:ext uri="{FF2B5EF4-FFF2-40B4-BE49-F238E27FC236}">
                    <a16:creationId xmlns:a16="http://schemas.microsoft.com/office/drawing/2014/main" id="{E9B5FA2F-13CD-43A9-B708-97C8D2130059}"/>
                  </a:ext>
                </a:extLst>
              </p:cNvPr>
              <p:cNvSpPr/>
              <p:nvPr userDrawn="1"/>
            </p:nvSpPr>
            <p:spPr>
              <a:xfrm>
                <a:off x="3021890"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TekstSylinder 41">
                <a:extLst>
                  <a:ext uri="{FF2B5EF4-FFF2-40B4-BE49-F238E27FC236}">
                    <a16:creationId xmlns:a16="http://schemas.microsoft.com/office/drawing/2014/main" id="{7BE25B49-A508-44F1-BF9B-F6C37A6DBEDE}"/>
                  </a:ext>
                </a:extLst>
              </p:cNvPr>
              <p:cNvSpPr txBox="1"/>
              <p:nvPr userDrawn="1"/>
            </p:nvSpPr>
            <p:spPr>
              <a:xfrm>
                <a:off x="3021890"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Schools</a:t>
                </a:r>
              </a:p>
            </p:txBody>
          </p:sp>
        </p:grpSp>
        <p:grpSp>
          <p:nvGrpSpPr>
            <p:cNvPr id="35" name="Gruppe 34">
              <a:extLst>
                <a:ext uri="{FF2B5EF4-FFF2-40B4-BE49-F238E27FC236}">
                  <a16:creationId xmlns:a16="http://schemas.microsoft.com/office/drawing/2014/main" id="{24CF45F5-8584-4EC3-9CB6-9A2FCC6FD357}"/>
                </a:ext>
              </a:extLst>
            </p:cNvPr>
            <p:cNvGrpSpPr/>
            <p:nvPr/>
          </p:nvGrpSpPr>
          <p:grpSpPr>
            <a:xfrm>
              <a:off x="4320877" y="4386164"/>
              <a:ext cx="1075466" cy="374502"/>
              <a:chOff x="3021890" y="3248783"/>
              <a:chExt cx="1130880" cy="374502"/>
            </a:xfrm>
          </p:grpSpPr>
          <p:sp>
            <p:nvSpPr>
              <p:cNvPr id="39" name="Rektangel 38">
                <a:extLst>
                  <a:ext uri="{FF2B5EF4-FFF2-40B4-BE49-F238E27FC236}">
                    <a16:creationId xmlns:a16="http://schemas.microsoft.com/office/drawing/2014/main" id="{113F81FC-6F27-4508-A1C4-721C0001E237}"/>
                  </a:ext>
                </a:extLst>
              </p:cNvPr>
              <p:cNvSpPr/>
              <p:nvPr userDrawn="1"/>
            </p:nvSpPr>
            <p:spPr>
              <a:xfrm>
                <a:off x="3021890"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TekstSylinder 39">
                <a:extLst>
                  <a:ext uri="{FF2B5EF4-FFF2-40B4-BE49-F238E27FC236}">
                    <a16:creationId xmlns:a16="http://schemas.microsoft.com/office/drawing/2014/main" id="{22A933F3-2F64-4375-9225-0689C935A2BD}"/>
                  </a:ext>
                </a:extLst>
              </p:cNvPr>
              <p:cNvSpPr txBox="1"/>
              <p:nvPr userDrawn="1"/>
            </p:nvSpPr>
            <p:spPr>
              <a:xfrm>
                <a:off x="3021890"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lt1"/>
                    </a:solidFill>
                    <a:latin typeface="+mn-lt"/>
                    <a:ea typeface="+mn-ea"/>
                    <a:cs typeface="+mn-cs"/>
                  </a:rPr>
                  <a:t>Nursery Schools</a:t>
                </a:r>
                <a:endParaRPr lang="nb-NO" sz="900" kern="1200" dirty="0"/>
              </a:p>
            </p:txBody>
          </p:sp>
        </p:grpSp>
        <p:grpSp>
          <p:nvGrpSpPr>
            <p:cNvPr id="36" name="Gruppe 35">
              <a:extLst>
                <a:ext uri="{FF2B5EF4-FFF2-40B4-BE49-F238E27FC236}">
                  <a16:creationId xmlns:a16="http://schemas.microsoft.com/office/drawing/2014/main" id="{7D8636CE-05B2-4A19-AA32-1872D915EA8F}"/>
                </a:ext>
              </a:extLst>
            </p:cNvPr>
            <p:cNvGrpSpPr/>
            <p:nvPr/>
          </p:nvGrpSpPr>
          <p:grpSpPr>
            <a:xfrm>
              <a:off x="4323204" y="4813315"/>
              <a:ext cx="1073139" cy="374502"/>
              <a:chOff x="3021890" y="3860771"/>
              <a:chExt cx="1130880" cy="374502"/>
            </a:xfrm>
          </p:grpSpPr>
          <p:sp>
            <p:nvSpPr>
              <p:cNvPr id="37" name="Rektangel 36">
                <a:extLst>
                  <a:ext uri="{FF2B5EF4-FFF2-40B4-BE49-F238E27FC236}">
                    <a16:creationId xmlns:a16="http://schemas.microsoft.com/office/drawing/2014/main" id="{7219CD6A-6191-49E4-B11E-5402B30866AB}"/>
                  </a:ext>
                </a:extLst>
              </p:cNvPr>
              <p:cNvSpPr/>
              <p:nvPr userDrawn="1"/>
            </p:nvSpPr>
            <p:spPr>
              <a:xfrm>
                <a:off x="3021890" y="3860771"/>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TekstSylinder 37">
                <a:extLst>
                  <a:ext uri="{FF2B5EF4-FFF2-40B4-BE49-F238E27FC236}">
                    <a16:creationId xmlns:a16="http://schemas.microsoft.com/office/drawing/2014/main" id="{EB86A631-9500-47DE-8FCC-666876D252E8}"/>
                  </a:ext>
                </a:extLst>
              </p:cNvPr>
              <p:cNvSpPr txBox="1"/>
              <p:nvPr userDrawn="1"/>
            </p:nvSpPr>
            <p:spPr>
              <a:xfrm>
                <a:off x="3021890" y="3860771"/>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lang="en-GB" sz="900" kern="1200" dirty="0">
                    <a:solidFill>
                      <a:schemeClr val="lt1"/>
                    </a:solidFill>
                    <a:latin typeface="+mn-lt"/>
                    <a:ea typeface="+mn-ea"/>
                    <a:cs typeface="+mn-cs"/>
                  </a:rPr>
                  <a:t>Child Welfare</a:t>
                </a:r>
                <a:endParaRPr lang="nb-NO" sz="900" kern="1200" dirty="0">
                  <a:solidFill>
                    <a:schemeClr val="lt1"/>
                  </a:solidFill>
                  <a:latin typeface="+mn-lt"/>
                  <a:ea typeface="+mn-ea"/>
                  <a:cs typeface="+mn-cs"/>
                </a:endParaRPr>
              </a:p>
            </p:txBody>
          </p:sp>
        </p:grpSp>
        <p:cxnSp>
          <p:nvCxnSpPr>
            <p:cNvPr id="111" name="Rett linje 110">
              <a:extLst>
                <a:ext uri="{FF2B5EF4-FFF2-40B4-BE49-F238E27FC236}">
                  <a16:creationId xmlns:a16="http://schemas.microsoft.com/office/drawing/2014/main" id="{4B9FAC8E-FFFD-40B5-B41E-CD2439F2CAC1}"/>
                </a:ext>
              </a:extLst>
            </p:cNvPr>
            <p:cNvCxnSpPr>
              <a:cxnSpLocks/>
            </p:cNvCxnSpPr>
            <p:nvPr/>
          </p:nvCxnSpPr>
          <p:spPr>
            <a:xfrm>
              <a:off x="4139909" y="3807774"/>
              <a:ext cx="0" cy="1187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827202D0-7EEC-4EF7-BC91-8EB350D63D7D}"/>
                </a:ext>
              </a:extLst>
            </p:cNvPr>
            <p:cNvCxnSpPr>
              <a:cxnSpLocks/>
            </p:cNvCxnSpPr>
            <p:nvPr/>
          </p:nvCxnSpPr>
          <p:spPr>
            <a:xfrm flipH="1">
              <a:off x="4139909" y="4143589"/>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FC971D9C-F27F-408B-B42B-84A4D61B96B7}"/>
                </a:ext>
              </a:extLst>
            </p:cNvPr>
            <p:cNvCxnSpPr>
              <a:cxnSpLocks/>
            </p:cNvCxnSpPr>
            <p:nvPr/>
          </p:nvCxnSpPr>
          <p:spPr>
            <a:xfrm flipH="1">
              <a:off x="4139909" y="4562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Rett linje 113">
              <a:extLst>
                <a:ext uri="{FF2B5EF4-FFF2-40B4-BE49-F238E27FC236}">
                  <a16:creationId xmlns:a16="http://schemas.microsoft.com/office/drawing/2014/main" id="{92238850-CBDB-44BE-9718-3A23F0692043}"/>
                </a:ext>
              </a:extLst>
            </p:cNvPr>
            <p:cNvCxnSpPr>
              <a:cxnSpLocks/>
            </p:cNvCxnSpPr>
            <p:nvPr/>
          </p:nvCxnSpPr>
          <p:spPr>
            <a:xfrm flipH="1">
              <a:off x="413990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Rett linje 135">
              <a:extLst>
                <a:ext uri="{FF2B5EF4-FFF2-40B4-BE49-F238E27FC236}">
                  <a16:creationId xmlns:a16="http://schemas.microsoft.com/office/drawing/2014/main" id="{6798F810-268C-4BAE-808F-E65F02498B42}"/>
                </a:ext>
              </a:extLst>
            </p:cNvPr>
            <p:cNvCxnSpPr/>
            <p:nvPr/>
          </p:nvCxnSpPr>
          <p:spPr>
            <a:xfrm flipV="1">
              <a:off x="4742458"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5" name="Gruppe 144">
            <a:extLst>
              <a:ext uri="{FF2B5EF4-FFF2-40B4-BE49-F238E27FC236}">
                <a16:creationId xmlns:a16="http://schemas.microsoft.com/office/drawing/2014/main" id="{28855B7B-A619-4A86-82CC-A121CB5CF261}"/>
              </a:ext>
            </a:extLst>
          </p:cNvPr>
          <p:cNvGrpSpPr/>
          <p:nvPr userDrawn="1"/>
        </p:nvGrpSpPr>
        <p:grpSpPr>
          <a:xfrm>
            <a:off x="5659825" y="2951215"/>
            <a:ext cx="1268398" cy="2660063"/>
            <a:chOff x="5665144" y="2951215"/>
            <a:chExt cx="1268398" cy="2660063"/>
          </a:xfrm>
        </p:grpSpPr>
        <p:sp>
          <p:nvSpPr>
            <p:cNvPr id="87" name="Frihåndsform: figur 86">
              <a:extLst>
                <a:ext uri="{FF2B5EF4-FFF2-40B4-BE49-F238E27FC236}">
                  <a16:creationId xmlns:a16="http://schemas.microsoft.com/office/drawing/2014/main" id="{9CD7B1E1-8071-4F38-8264-3BDE8841B6DB}"/>
                </a:ext>
              </a:extLst>
            </p:cNvPr>
            <p:cNvSpPr/>
            <p:nvPr/>
          </p:nvSpPr>
          <p:spPr>
            <a:xfrm>
              <a:off x="5665144"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1" dirty="0"/>
                <a:t>Environment</a:t>
              </a: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45" name="Gruppe 44">
              <a:extLst>
                <a:ext uri="{FF2B5EF4-FFF2-40B4-BE49-F238E27FC236}">
                  <a16:creationId xmlns:a16="http://schemas.microsoft.com/office/drawing/2014/main" id="{0A39FF34-4833-44CA-81C7-1DE05BD002E5}"/>
                </a:ext>
              </a:extLst>
            </p:cNvPr>
            <p:cNvGrpSpPr/>
            <p:nvPr/>
          </p:nvGrpSpPr>
          <p:grpSpPr>
            <a:xfrm>
              <a:off x="5844681" y="3951585"/>
              <a:ext cx="1088860" cy="374502"/>
              <a:chOff x="4390256" y="2636796"/>
              <a:chExt cx="1130880" cy="374502"/>
            </a:xfrm>
          </p:grpSpPr>
          <p:sp>
            <p:nvSpPr>
              <p:cNvPr id="49" name="Rektangel 48">
                <a:extLst>
                  <a:ext uri="{FF2B5EF4-FFF2-40B4-BE49-F238E27FC236}">
                    <a16:creationId xmlns:a16="http://schemas.microsoft.com/office/drawing/2014/main" id="{51BA38A6-CB9C-4A37-B245-E07C5270074C}"/>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TekstSylinder 49">
                <a:extLst>
                  <a:ext uri="{FF2B5EF4-FFF2-40B4-BE49-F238E27FC236}">
                    <a16:creationId xmlns:a16="http://schemas.microsoft.com/office/drawing/2014/main" id="{57DF9790-CE76-4828-ABBB-AD794461F06F}"/>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lang="en-GB" sz="900" kern="1200" dirty="0">
                    <a:solidFill>
                      <a:schemeClr val="lt1"/>
                    </a:solidFill>
                    <a:latin typeface="+mn-lt"/>
                    <a:ea typeface="+mn-ea"/>
                    <a:cs typeface="+mn-cs"/>
                  </a:rPr>
                  <a:t>Pollution</a:t>
                </a:r>
                <a:endParaRPr lang="nb-NO" sz="900" kern="1200" dirty="0">
                  <a:solidFill>
                    <a:schemeClr val="lt1"/>
                  </a:solidFill>
                  <a:latin typeface="+mn-lt"/>
                  <a:ea typeface="+mn-ea"/>
                  <a:cs typeface="+mn-cs"/>
                </a:endParaRPr>
              </a:p>
            </p:txBody>
          </p:sp>
        </p:grpSp>
        <p:grpSp>
          <p:nvGrpSpPr>
            <p:cNvPr id="46" name="Gruppe 45">
              <a:extLst>
                <a:ext uri="{FF2B5EF4-FFF2-40B4-BE49-F238E27FC236}">
                  <a16:creationId xmlns:a16="http://schemas.microsoft.com/office/drawing/2014/main" id="{4AB61D7C-8973-4F4D-B457-7FC686F5E6A3}"/>
                </a:ext>
              </a:extLst>
            </p:cNvPr>
            <p:cNvGrpSpPr/>
            <p:nvPr/>
          </p:nvGrpSpPr>
          <p:grpSpPr>
            <a:xfrm>
              <a:off x="5844681" y="4379982"/>
              <a:ext cx="1088861" cy="374502"/>
              <a:chOff x="4390256" y="3248783"/>
              <a:chExt cx="1130881" cy="374502"/>
            </a:xfrm>
          </p:grpSpPr>
          <p:sp>
            <p:nvSpPr>
              <p:cNvPr id="47" name="Rektangel 46">
                <a:extLst>
                  <a:ext uri="{FF2B5EF4-FFF2-40B4-BE49-F238E27FC236}">
                    <a16:creationId xmlns:a16="http://schemas.microsoft.com/office/drawing/2014/main" id="{ED240E55-65EF-40B4-92F3-74807446A603}"/>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TekstSylinder 47">
                <a:extLst>
                  <a:ext uri="{FF2B5EF4-FFF2-40B4-BE49-F238E27FC236}">
                    <a16:creationId xmlns:a16="http://schemas.microsoft.com/office/drawing/2014/main" id="{1FE686AC-53C1-44B8-A617-647CD9478195}"/>
                  </a:ext>
                </a:extLst>
              </p:cNvPr>
              <p:cNvSpPr txBox="1"/>
              <p:nvPr userDrawn="1"/>
            </p:nvSpPr>
            <p:spPr>
              <a:xfrm>
                <a:off x="4390257"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rtl="0" eaLnBrk="1" latinLnBrk="0" hangingPunct="1">
                  <a:lnSpc>
                    <a:spcPct val="90000"/>
                  </a:lnSpc>
                  <a:spcBef>
                    <a:spcPct val="0"/>
                  </a:spcBef>
                  <a:spcAft>
                    <a:spcPct val="35000"/>
                  </a:spcAft>
                  <a:buNone/>
                </a:pPr>
                <a:r>
                  <a:rPr lang="en-US" sz="900" kern="1200" dirty="0">
                    <a:solidFill>
                      <a:schemeClr val="lt1"/>
                    </a:solidFill>
                    <a:effectLst/>
                    <a:latin typeface="+mn-lt"/>
                    <a:ea typeface="+mn-ea"/>
                    <a:cs typeface="+mn-cs"/>
                  </a:rPr>
                  <a:t>Wildlife and Motorized Traffic</a:t>
                </a:r>
                <a:endParaRPr lang="nb-NO" sz="900" kern="1200" dirty="0">
                  <a:solidFill>
                    <a:schemeClr val="lt1"/>
                  </a:solidFill>
                  <a:latin typeface="+mn-lt"/>
                  <a:ea typeface="+mn-ea"/>
                  <a:cs typeface="+mn-cs"/>
                </a:endParaRPr>
              </a:p>
            </p:txBody>
          </p:sp>
        </p:grpSp>
        <p:grpSp>
          <p:nvGrpSpPr>
            <p:cNvPr id="68" name="Gruppe 67">
              <a:extLst>
                <a:ext uri="{FF2B5EF4-FFF2-40B4-BE49-F238E27FC236}">
                  <a16:creationId xmlns:a16="http://schemas.microsoft.com/office/drawing/2014/main" id="{981F2B97-0676-476B-9A28-316B41C57A94}"/>
                </a:ext>
              </a:extLst>
            </p:cNvPr>
            <p:cNvGrpSpPr/>
            <p:nvPr/>
          </p:nvGrpSpPr>
          <p:grpSpPr>
            <a:xfrm>
              <a:off x="5844681" y="4808379"/>
              <a:ext cx="1088860" cy="374502"/>
              <a:chOff x="4390256" y="2636796"/>
              <a:chExt cx="1130880" cy="374502"/>
            </a:xfrm>
          </p:grpSpPr>
          <p:sp>
            <p:nvSpPr>
              <p:cNvPr id="72" name="Rektangel 71">
                <a:extLst>
                  <a:ext uri="{FF2B5EF4-FFF2-40B4-BE49-F238E27FC236}">
                    <a16:creationId xmlns:a16="http://schemas.microsoft.com/office/drawing/2014/main" id="{103C6B28-6CC7-4117-AB14-F8002FA1FC4A}"/>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3" name="TekstSylinder 72">
                <a:extLst>
                  <a:ext uri="{FF2B5EF4-FFF2-40B4-BE49-F238E27FC236}">
                    <a16:creationId xmlns:a16="http://schemas.microsoft.com/office/drawing/2014/main" id="{40D2104E-7E41-4281-A57D-2BAC25F82765}"/>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lang="en-GB" sz="900" kern="1200" dirty="0">
                    <a:solidFill>
                      <a:schemeClr val="lt1"/>
                    </a:solidFill>
                    <a:latin typeface="+mn-lt"/>
                    <a:ea typeface="+mn-ea"/>
                    <a:cs typeface="+mn-cs"/>
                  </a:rPr>
                  <a:t>Fish and Water</a:t>
                </a:r>
                <a:endParaRPr lang="nb-NO" sz="900" kern="1200" dirty="0">
                  <a:solidFill>
                    <a:schemeClr val="lt1"/>
                  </a:solidFill>
                  <a:latin typeface="+mn-lt"/>
                  <a:ea typeface="+mn-ea"/>
                  <a:cs typeface="+mn-cs"/>
                </a:endParaRPr>
              </a:p>
            </p:txBody>
          </p:sp>
        </p:grpSp>
        <p:grpSp>
          <p:nvGrpSpPr>
            <p:cNvPr id="69" name="Gruppe 68">
              <a:extLst>
                <a:ext uri="{FF2B5EF4-FFF2-40B4-BE49-F238E27FC236}">
                  <a16:creationId xmlns:a16="http://schemas.microsoft.com/office/drawing/2014/main" id="{E5AE7780-0F85-487E-BADF-D7874C43071D}"/>
                </a:ext>
              </a:extLst>
            </p:cNvPr>
            <p:cNvGrpSpPr/>
            <p:nvPr/>
          </p:nvGrpSpPr>
          <p:grpSpPr>
            <a:xfrm>
              <a:off x="5829003" y="5236776"/>
              <a:ext cx="1104538" cy="374502"/>
              <a:chOff x="4373973" y="3248783"/>
              <a:chExt cx="1147163" cy="374502"/>
            </a:xfrm>
          </p:grpSpPr>
          <p:sp>
            <p:nvSpPr>
              <p:cNvPr id="70" name="Rektangel 69">
                <a:extLst>
                  <a:ext uri="{FF2B5EF4-FFF2-40B4-BE49-F238E27FC236}">
                    <a16:creationId xmlns:a16="http://schemas.microsoft.com/office/drawing/2014/main" id="{4999A756-0BE4-4D61-9F8E-0B3BC4AB4E00}"/>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TekstSylinder 70">
                <a:extLst>
                  <a:ext uri="{FF2B5EF4-FFF2-40B4-BE49-F238E27FC236}">
                    <a16:creationId xmlns:a16="http://schemas.microsoft.com/office/drawing/2014/main" id="{178EEA70-A5A7-4A1C-A427-36B8BF94283F}"/>
                  </a:ext>
                </a:extLst>
              </p:cNvPr>
              <p:cNvSpPr txBox="1"/>
              <p:nvPr userDrawn="1"/>
            </p:nvSpPr>
            <p:spPr>
              <a:xfrm>
                <a:off x="4373973"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rtl="0" eaLnBrk="1" latinLnBrk="0" hangingPunct="1">
                  <a:lnSpc>
                    <a:spcPct val="90000"/>
                  </a:lnSpc>
                  <a:spcBef>
                    <a:spcPct val="0"/>
                  </a:spcBef>
                  <a:spcAft>
                    <a:spcPct val="35000"/>
                  </a:spcAft>
                  <a:buNone/>
                </a:pPr>
                <a:r>
                  <a:rPr lang="en-GB" sz="900" kern="1200" dirty="0">
                    <a:solidFill>
                      <a:schemeClr val="lt1"/>
                    </a:solidFill>
                    <a:latin typeface="+mn-lt"/>
                    <a:ea typeface="+mn-ea"/>
                    <a:cs typeface="+mn-cs"/>
                  </a:rPr>
                  <a:t>Nature </a:t>
                </a:r>
                <a:br>
                  <a:rPr lang="en-GB" sz="900" kern="1200" dirty="0">
                    <a:solidFill>
                      <a:schemeClr val="lt1"/>
                    </a:solidFill>
                    <a:latin typeface="+mn-lt"/>
                    <a:ea typeface="+mn-ea"/>
                    <a:cs typeface="+mn-cs"/>
                  </a:rPr>
                </a:br>
                <a:r>
                  <a:rPr lang="en-GB" sz="900" kern="1200" dirty="0">
                    <a:solidFill>
                      <a:schemeClr val="lt1"/>
                    </a:solidFill>
                    <a:latin typeface="+mn-lt"/>
                    <a:ea typeface="+mn-ea"/>
                    <a:cs typeface="+mn-cs"/>
                  </a:rPr>
                  <a:t>Conservation</a:t>
                </a:r>
                <a:endParaRPr lang="nb-NO" sz="900" kern="1200" dirty="0">
                  <a:solidFill>
                    <a:schemeClr val="lt1"/>
                  </a:solidFill>
                  <a:latin typeface="+mn-lt"/>
                  <a:ea typeface="+mn-ea"/>
                  <a:cs typeface="+mn-cs"/>
                </a:endParaRPr>
              </a:p>
            </p:txBody>
          </p:sp>
        </p:grpSp>
        <p:cxnSp>
          <p:nvCxnSpPr>
            <p:cNvPr id="98" name="Rett linje 97">
              <a:extLst>
                <a:ext uri="{FF2B5EF4-FFF2-40B4-BE49-F238E27FC236}">
                  <a16:creationId xmlns:a16="http://schemas.microsoft.com/office/drawing/2014/main" id="{87D9655B-70DB-4B69-8999-FE8B7A99D607}"/>
                </a:ext>
              </a:extLst>
            </p:cNvPr>
            <p:cNvCxnSpPr>
              <a:cxnSpLocks/>
            </p:cNvCxnSpPr>
            <p:nvPr/>
          </p:nvCxnSpPr>
          <p:spPr>
            <a:xfrm>
              <a:off x="5674669" y="3814357"/>
              <a:ext cx="0" cy="1603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F3BC3158-6CDD-4FFF-90AA-D2592CCB92EF}"/>
                </a:ext>
              </a:extLst>
            </p:cNvPr>
            <p:cNvCxnSpPr>
              <a:cxnSpLocks/>
            </p:cNvCxnSpPr>
            <p:nvPr/>
          </p:nvCxnSpPr>
          <p:spPr>
            <a:xfrm flipH="1">
              <a:off x="5674669" y="413883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8ECDE46-8DAB-4EC8-AFA3-E7A38D1CEA4B}"/>
                </a:ext>
              </a:extLst>
            </p:cNvPr>
            <p:cNvCxnSpPr>
              <a:cxnSpLocks/>
            </p:cNvCxnSpPr>
            <p:nvPr/>
          </p:nvCxnSpPr>
          <p:spPr>
            <a:xfrm flipH="1">
              <a:off x="5674669" y="4567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7C6DFE02-2D80-4431-8BEE-9AC61A7B4D1A}"/>
                </a:ext>
              </a:extLst>
            </p:cNvPr>
            <p:cNvCxnSpPr>
              <a:cxnSpLocks/>
            </p:cNvCxnSpPr>
            <p:nvPr/>
          </p:nvCxnSpPr>
          <p:spPr>
            <a:xfrm flipH="1">
              <a:off x="567466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Rett linje 136">
              <a:extLst>
                <a:ext uri="{FF2B5EF4-FFF2-40B4-BE49-F238E27FC236}">
                  <a16:creationId xmlns:a16="http://schemas.microsoft.com/office/drawing/2014/main" id="{7C2D3E5F-6B0C-418A-83C6-41A2E079F160}"/>
                </a:ext>
              </a:extLst>
            </p:cNvPr>
            <p:cNvCxnSpPr/>
            <p:nvPr/>
          </p:nvCxnSpPr>
          <p:spPr>
            <a:xfrm flipV="1">
              <a:off x="6305460"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6" name="Gruppe 145">
            <a:extLst>
              <a:ext uri="{FF2B5EF4-FFF2-40B4-BE49-F238E27FC236}">
                <a16:creationId xmlns:a16="http://schemas.microsoft.com/office/drawing/2014/main" id="{66ACBEB2-0F2A-4792-B388-0C60A455D3DC}"/>
              </a:ext>
            </a:extLst>
          </p:cNvPr>
          <p:cNvGrpSpPr/>
          <p:nvPr userDrawn="1"/>
        </p:nvGrpSpPr>
        <p:grpSpPr>
          <a:xfrm>
            <a:off x="7050131" y="2951215"/>
            <a:ext cx="1272566" cy="1938295"/>
            <a:chOff x="7199905" y="2951215"/>
            <a:chExt cx="1272566" cy="1938295"/>
          </a:xfrm>
        </p:grpSpPr>
        <p:sp>
          <p:nvSpPr>
            <p:cNvPr id="88" name="Frihåndsform: figur 87">
              <a:extLst>
                <a:ext uri="{FF2B5EF4-FFF2-40B4-BE49-F238E27FC236}">
                  <a16:creationId xmlns:a16="http://schemas.microsoft.com/office/drawing/2014/main" id="{77503614-5B8B-484F-9FEA-DF4A1CD70902}"/>
                </a:ext>
              </a:extLst>
            </p:cNvPr>
            <p:cNvSpPr/>
            <p:nvPr/>
          </p:nvSpPr>
          <p:spPr>
            <a:xfrm>
              <a:off x="7199905"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1" dirty="0"/>
                <a:t>Reindeer Husbandry </a:t>
              </a: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53" name="Gruppe 52">
              <a:extLst>
                <a:ext uri="{FF2B5EF4-FFF2-40B4-BE49-F238E27FC236}">
                  <a16:creationId xmlns:a16="http://schemas.microsoft.com/office/drawing/2014/main" id="{908AD556-EA93-4B03-855E-E3C896BEDC7B}"/>
                </a:ext>
              </a:extLst>
            </p:cNvPr>
            <p:cNvGrpSpPr/>
            <p:nvPr/>
          </p:nvGrpSpPr>
          <p:grpSpPr>
            <a:xfrm>
              <a:off x="7381887" y="3951584"/>
              <a:ext cx="1090584" cy="509713"/>
              <a:chOff x="5758622" y="2636795"/>
              <a:chExt cx="1135213" cy="509713"/>
            </a:xfrm>
          </p:grpSpPr>
          <p:sp>
            <p:nvSpPr>
              <p:cNvPr id="57" name="Rektangel 56">
                <a:extLst>
                  <a:ext uri="{FF2B5EF4-FFF2-40B4-BE49-F238E27FC236}">
                    <a16:creationId xmlns:a16="http://schemas.microsoft.com/office/drawing/2014/main" id="{C95E2232-A924-4487-A46E-3009521B616C}"/>
                  </a:ext>
                </a:extLst>
              </p:cNvPr>
              <p:cNvSpPr/>
              <p:nvPr userDrawn="1"/>
            </p:nvSpPr>
            <p:spPr>
              <a:xfrm>
                <a:off x="5758622" y="2636795"/>
                <a:ext cx="1130880" cy="50971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TekstSylinder 57">
                <a:extLst>
                  <a:ext uri="{FF2B5EF4-FFF2-40B4-BE49-F238E27FC236}">
                    <a16:creationId xmlns:a16="http://schemas.microsoft.com/office/drawing/2014/main" id="{0B8985B6-908D-4123-82AC-BBF07846C89F}"/>
                  </a:ext>
                </a:extLst>
              </p:cNvPr>
              <p:cNvSpPr txBox="1"/>
              <p:nvPr userDrawn="1"/>
            </p:nvSpPr>
            <p:spPr>
              <a:xfrm>
                <a:off x="5762955" y="2674199"/>
                <a:ext cx="1130880" cy="431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Development</a:t>
                </a:r>
                <a:br>
                  <a:rPr lang="nb-NO" sz="900" kern="1200" dirty="0"/>
                </a:br>
                <a:r>
                  <a:rPr lang="nb-NO" sz="900" kern="1200" dirty="0"/>
                  <a:t>and Resource Management</a:t>
                </a:r>
              </a:p>
            </p:txBody>
          </p:sp>
        </p:grpSp>
        <p:grpSp>
          <p:nvGrpSpPr>
            <p:cNvPr id="54" name="Gruppe 53">
              <a:extLst>
                <a:ext uri="{FF2B5EF4-FFF2-40B4-BE49-F238E27FC236}">
                  <a16:creationId xmlns:a16="http://schemas.microsoft.com/office/drawing/2014/main" id="{CEAAA7DA-BE98-498C-919D-21E3D5FC0844}"/>
                </a:ext>
              </a:extLst>
            </p:cNvPr>
            <p:cNvGrpSpPr/>
            <p:nvPr/>
          </p:nvGrpSpPr>
          <p:grpSpPr>
            <a:xfrm>
              <a:off x="7381882" y="4510851"/>
              <a:ext cx="1090576" cy="378659"/>
              <a:chOff x="5758622" y="3373470"/>
              <a:chExt cx="1135205" cy="378659"/>
            </a:xfrm>
          </p:grpSpPr>
          <p:sp>
            <p:nvSpPr>
              <p:cNvPr id="55" name="Rektangel 54">
                <a:extLst>
                  <a:ext uri="{FF2B5EF4-FFF2-40B4-BE49-F238E27FC236}">
                    <a16:creationId xmlns:a16="http://schemas.microsoft.com/office/drawing/2014/main" id="{2ABF53A5-A163-4AAF-BD29-1CFCCE52ED0A}"/>
                  </a:ext>
                </a:extLst>
              </p:cNvPr>
              <p:cNvSpPr/>
              <p:nvPr userDrawn="1"/>
            </p:nvSpPr>
            <p:spPr>
              <a:xfrm>
                <a:off x="5758622" y="3377627"/>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TekstSylinder 55">
                <a:extLst>
                  <a:ext uri="{FF2B5EF4-FFF2-40B4-BE49-F238E27FC236}">
                    <a16:creationId xmlns:a16="http://schemas.microsoft.com/office/drawing/2014/main" id="{11E5BF2D-1A74-4630-99D4-A89E80A38FE6}"/>
                  </a:ext>
                </a:extLst>
              </p:cNvPr>
              <p:cNvSpPr txBox="1"/>
              <p:nvPr userDrawn="1"/>
            </p:nvSpPr>
            <p:spPr>
              <a:xfrm>
                <a:off x="5762946" y="3373470"/>
                <a:ext cx="1130881"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Grant</a:t>
                </a:r>
                <a:br>
                  <a:rPr lang="nb-NO" sz="900" kern="1200" dirty="0"/>
                </a:br>
                <a:r>
                  <a:rPr lang="nb-NO" sz="900" kern="1200" dirty="0"/>
                  <a:t>Management</a:t>
                </a:r>
              </a:p>
            </p:txBody>
          </p:sp>
        </p:grpSp>
        <p:cxnSp>
          <p:nvCxnSpPr>
            <p:cNvPr id="105" name="Rett linje 104">
              <a:extLst>
                <a:ext uri="{FF2B5EF4-FFF2-40B4-BE49-F238E27FC236}">
                  <a16:creationId xmlns:a16="http://schemas.microsoft.com/office/drawing/2014/main" id="{7D773C51-BEAB-4E7E-8EB0-35E4F2E4A201}"/>
                </a:ext>
              </a:extLst>
            </p:cNvPr>
            <p:cNvCxnSpPr>
              <a:cxnSpLocks/>
            </p:cNvCxnSpPr>
            <p:nvPr/>
          </p:nvCxnSpPr>
          <p:spPr>
            <a:xfrm>
              <a:off x="7211369" y="3801694"/>
              <a:ext cx="0" cy="911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Rett linje 105">
              <a:extLst>
                <a:ext uri="{FF2B5EF4-FFF2-40B4-BE49-F238E27FC236}">
                  <a16:creationId xmlns:a16="http://schemas.microsoft.com/office/drawing/2014/main" id="{7C6D0527-B52A-4CCF-8518-05319719CBDB}"/>
                </a:ext>
              </a:extLst>
            </p:cNvPr>
            <p:cNvCxnSpPr>
              <a:cxnSpLocks/>
            </p:cNvCxnSpPr>
            <p:nvPr/>
          </p:nvCxnSpPr>
          <p:spPr>
            <a:xfrm flipH="1">
              <a:off x="7214544" y="4213644"/>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AC8022AF-ED2A-4CD5-865D-3345D1DB9BEF}"/>
                </a:ext>
              </a:extLst>
            </p:cNvPr>
            <p:cNvCxnSpPr>
              <a:cxnSpLocks/>
            </p:cNvCxnSpPr>
            <p:nvPr/>
          </p:nvCxnSpPr>
          <p:spPr>
            <a:xfrm flipH="1">
              <a:off x="7214544" y="4712697"/>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Rett linje 137">
              <a:extLst>
                <a:ext uri="{FF2B5EF4-FFF2-40B4-BE49-F238E27FC236}">
                  <a16:creationId xmlns:a16="http://schemas.microsoft.com/office/drawing/2014/main" id="{C6730025-B17D-43AF-9E7C-E69071D22093}"/>
                </a:ext>
              </a:extLst>
            </p:cNvPr>
            <p:cNvCxnSpPr/>
            <p:nvPr/>
          </p:nvCxnSpPr>
          <p:spPr>
            <a:xfrm flipV="1">
              <a:off x="7818626"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7" name="Gruppe 146">
            <a:extLst>
              <a:ext uri="{FF2B5EF4-FFF2-40B4-BE49-F238E27FC236}">
                <a16:creationId xmlns:a16="http://schemas.microsoft.com/office/drawing/2014/main" id="{0F0DB3DC-F7E5-4897-88C2-5FD76C732BE0}"/>
              </a:ext>
            </a:extLst>
          </p:cNvPr>
          <p:cNvGrpSpPr/>
          <p:nvPr userDrawn="1"/>
        </p:nvGrpSpPr>
        <p:grpSpPr>
          <a:xfrm>
            <a:off x="8440437" y="2951215"/>
            <a:ext cx="1268397" cy="869492"/>
            <a:chOff x="8734667" y="2951215"/>
            <a:chExt cx="1268397" cy="869492"/>
          </a:xfrm>
        </p:grpSpPr>
        <p:sp>
          <p:nvSpPr>
            <p:cNvPr id="89" name="Frihåndsform: figur 88">
              <a:extLst>
                <a:ext uri="{FF2B5EF4-FFF2-40B4-BE49-F238E27FC236}">
                  <a16:creationId xmlns:a16="http://schemas.microsoft.com/office/drawing/2014/main" id="{0A528FE6-8DD2-4B81-9F47-3727AD297DA6}"/>
                </a:ext>
              </a:extLst>
            </p:cNvPr>
            <p:cNvSpPr/>
            <p:nvPr/>
          </p:nvSpPr>
          <p:spPr>
            <a:xfrm>
              <a:off x="8734667"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lang="en-GB" sz="1200" b="1" dirty="0"/>
                <a:t>Agriculture </a:t>
              </a: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39" name="Rett linje 138">
              <a:extLst>
                <a:ext uri="{FF2B5EF4-FFF2-40B4-BE49-F238E27FC236}">
                  <a16:creationId xmlns:a16="http://schemas.microsoft.com/office/drawing/2014/main" id="{2E763C71-F525-46CF-9DD8-B6ECC5E849AD}"/>
                </a:ext>
              </a:extLst>
            </p:cNvPr>
            <p:cNvCxnSpPr/>
            <p:nvPr/>
          </p:nvCxnSpPr>
          <p:spPr>
            <a:xfrm flipV="1">
              <a:off x="9370794"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8" name="Gruppe 147">
            <a:extLst>
              <a:ext uri="{FF2B5EF4-FFF2-40B4-BE49-F238E27FC236}">
                <a16:creationId xmlns:a16="http://schemas.microsoft.com/office/drawing/2014/main" id="{E74494EB-64F5-4B16-888C-F7129CA1DCA0}"/>
              </a:ext>
            </a:extLst>
          </p:cNvPr>
          <p:cNvGrpSpPr/>
          <p:nvPr userDrawn="1"/>
        </p:nvGrpSpPr>
        <p:grpSpPr>
          <a:xfrm>
            <a:off x="9830745" y="2951215"/>
            <a:ext cx="1268397" cy="869492"/>
            <a:chOff x="10269428" y="2951215"/>
            <a:chExt cx="1268397" cy="869492"/>
          </a:xfrm>
        </p:grpSpPr>
        <p:sp>
          <p:nvSpPr>
            <p:cNvPr id="90" name="Frihåndsform: figur 89">
              <a:extLst>
                <a:ext uri="{FF2B5EF4-FFF2-40B4-BE49-F238E27FC236}">
                  <a16:creationId xmlns:a16="http://schemas.microsoft.com/office/drawing/2014/main" id="{F5C7C095-4415-46C2-A3AA-0ADC5B2B29A5}"/>
                </a:ext>
              </a:extLst>
            </p:cNvPr>
            <p:cNvSpPr/>
            <p:nvPr/>
          </p:nvSpPr>
          <p:spPr>
            <a:xfrm>
              <a:off x="10269428"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nb-NO" sz="1200" dirty="0">
                  <a:latin typeface="Open Sans SemiBold" panose="020B0706030804020204" pitchFamily="34" charset="0"/>
                  <a:ea typeface="Open Sans SemiBold" panose="020B0706030804020204" pitchFamily="34" charset="0"/>
                  <a:cs typeface="Open Sans SemiBold" panose="020B0706030804020204" pitchFamily="34" charset="0"/>
                </a:rPr>
                <a:t>HR and </a:t>
              </a:r>
              <a:br>
                <a:rPr lang="nb-NO" sz="1200" dirty="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dirty="0">
                  <a:latin typeface="Open Sans SemiBold" panose="020B0706030804020204" pitchFamily="34" charset="0"/>
                  <a:ea typeface="Open Sans SemiBold" panose="020B0706030804020204" pitchFamily="34" charset="0"/>
                  <a:cs typeface="Open Sans SemiBold" panose="020B0706030804020204" pitchFamily="34" charset="0"/>
                </a:rPr>
                <a:t>Finance</a:t>
              </a:r>
            </a:p>
          </p:txBody>
        </p:sp>
        <p:cxnSp>
          <p:nvCxnSpPr>
            <p:cNvPr id="140" name="Rett linje 139">
              <a:extLst>
                <a:ext uri="{FF2B5EF4-FFF2-40B4-BE49-F238E27FC236}">
                  <a16:creationId xmlns:a16="http://schemas.microsoft.com/office/drawing/2014/main" id="{730AD673-D749-4659-B71B-022083DCB1E5}"/>
                </a:ext>
              </a:extLst>
            </p:cNvPr>
            <p:cNvCxnSpPr/>
            <p:nvPr/>
          </p:nvCxnSpPr>
          <p:spPr>
            <a:xfrm flipV="1">
              <a:off x="10864459"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8" name="Rett pilkobling 157">
            <a:extLst>
              <a:ext uri="{FF2B5EF4-FFF2-40B4-BE49-F238E27FC236}">
                <a16:creationId xmlns:a16="http://schemas.microsoft.com/office/drawing/2014/main" id="{2BB5E2DC-C30B-4FF8-A426-03A33ED903C4}"/>
              </a:ext>
            </a:extLst>
          </p:cNvPr>
          <p:cNvCxnSpPr>
            <a:cxnSpLocks/>
          </p:cNvCxnSpPr>
          <p:nvPr userDrawn="1"/>
        </p:nvCxnSpPr>
        <p:spPr>
          <a:xfrm>
            <a:off x="3107765" y="5828410"/>
            <a:ext cx="7828107" cy="7701"/>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6CCCB4EE-D35C-4395-BE45-62B7F814E383}"/>
              </a:ext>
            </a:extLst>
          </p:cNvPr>
          <p:cNvCxnSpPr>
            <a:cxnSpLocks/>
          </p:cNvCxnSpPr>
          <p:nvPr userDrawn="1"/>
        </p:nvCxnSpPr>
        <p:spPr>
          <a:xfrm>
            <a:off x="2891913" y="3798901"/>
            <a:ext cx="0" cy="1603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FBB2F8B4-C01B-4617-84F5-D84DA3F442E3}"/>
              </a:ext>
            </a:extLst>
          </p:cNvPr>
          <p:cNvCxnSpPr>
            <a:cxnSpLocks/>
          </p:cNvCxnSpPr>
          <p:nvPr userDrawn="1"/>
        </p:nvCxnSpPr>
        <p:spPr>
          <a:xfrm flipH="1">
            <a:off x="2891913"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Rett linje 108">
            <a:extLst>
              <a:ext uri="{FF2B5EF4-FFF2-40B4-BE49-F238E27FC236}">
                <a16:creationId xmlns:a16="http://schemas.microsoft.com/office/drawing/2014/main" id="{89082F39-B10F-4F08-AEA1-B0E83D8BBB8F}"/>
              </a:ext>
            </a:extLst>
          </p:cNvPr>
          <p:cNvCxnSpPr>
            <a:cxnSpLocks/>
          </p:cNvCxnSpPr>
          <p:nvPr userDrawn="1"/>
        </p:nvCxnSpPr>
        <p:spPr>
          <a:xfrm flipH="1">
            <a:off x="2890504" y="5401528"/>
            <a:ext cx="170012" cy="0"/>
          </a:xfrm>
          <a:prstGeom prst="line">
            <a:avLst/>
          </a:prstGeom>
        </p:spPr>
        <p:style>
          <a:lnRef idx="1">
            <a:schemeClr val="accent1"/>
          </a:lnRef>
          <a:fillRef idx="0">
            <a:schemeClr val="accent1"/>
          </a:fillRef>
          <a:effectRef idx="0">
            <a:schemeClr val="accent1"/>
          </a:effectRef>
          <a:fontRef idx="minor">
            <a:schemeClr val="tx1"/>
          </a:fontRef>
        </p:style>
      </p:cxnSp>
      <p:sp>
        <p:nvSpPr>
          <p:cNvPr id="116" name="TekstSylinder 115">
            <a:extLst>
              <a:ext uri="{FF2B5EF4-FFF2-40B4-BE49-F238E27FC236}">
                <a16:creationId xmlns:a16="http://schemas.microsoft.com/office/drawing/2014/main" id="{1740716E-3BD1-4921-AE90-F29186CC7F7B}"/>
              </a:ext>
            </a:extLst>
          </p:cNvPr>
          <p:cNvSpPr txBox="1"/>
          <p:nvPr userDrawn="1"/>
        </p:nvSpPr>
        <p:spPr>
          <a:xfrm>
            <a:off x="3065761" y="4815287"/>
            <a:ext cx="1080825" cy="374502"/>
          </a:xfrm>
          <a:prstGeom prst="rect">
            <a:avLst/>
          </a:prstGeom>
          <a:solidFill>
            <a:srgbClr val="00ADBA"/>
          </a:solidFill>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lt1"/>
                </a:solidFill>
                <a:latin typeface="+mn-lt"/>
                <a:ea typeface="+mn-ea"/>
                <a:cs typeface="+mn-cs"/>
              </a:rPr>
              <a:t>Municipal Health Services</a:t>
            </a:r>
            <a:endParaRPr lang="nb-NO" sz="900" kern="1200" dirty="0">
              <a:solidFill>
                <a:schemeClr val="lt1"/>
              </a:solidFill>
              <a:latin typeface="+mn-lt"/>
              <a:ea typeface="+mn-ea"/>
              <a:cs typeface="+mn-cs"/>
            </a:endParaRPr>
          </a:p>
        </p:txBody>
      </p:sp>
      <p:sp>
        <p:nvSpPr>
          <p:cNvPr id="124" name="TekstSylinder 123">
            <a:extLst>
              <a:ext uri="{FF2B5EF4-FFF2-40B4-BE49-F238E27FC236}">
                <a16:creationId xmlns:a16="http://schemas.microsoft.com/office/drawing/2014/main" id="{4B2D1C30-C905-4537-9BAD-E47DC9ABABFC}"/>
              </a:ext>
            </a:extLst>
          </p:cNvPr>
          <p:cNvSpPr txBox="1"/>
          <p:nvPr userDrawn="1"/>
        </p:nvSpPr>
        <p:spPr>
          <a:xfrm>
            <a:off x="3065760" y="5251399"/>
            <a:ext cx="1080825" cy="374502"/>
          </a:xfrm>
          <a:prstGeom prst="rect">
            <a:avLst/>
          </a:prstGeom>
          <a:solidFill>
            <a:srgbClr val="00ADBA"/>
          </a:solidFill>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lt1"/>
                </a:solidFill>
                <a:latin typeface="+mn-lt"/>
                <a:ea typeface="+mn-ea"/>
                <a:cs typeface="+mn-cs"/>
              </a:rPr>
              <a:t>Sector Development</a:t>
            </a:r>
            <a:endParaRPr lang="nb-NO" sz="900" kern="1200" dirty="0">
              <a:solidFill>
                <a:schemeClr val="lt1"/>
              </a:solidFill>
              <a:latin typeface="+mn-lt"/>
              <a:ea typeface="+mn-ea"/>
              <a:cs typeface="+mn-cs"/>
            </a:endParaRPr>
          </a:p>
        </p:txBody>
      </p:sp>
    </p:spTree>
    <p:extLst>
      <p:ext uri="{BB962C8B-B14F-4D97-AF65-F5344CB8AC3E}">
        <p14:creationId xmlns:p14="http://schemas.microsoft.com/office/powerpoint/2010/main" val="1212096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VSLUTNING (mønster 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90" y="5760731"/>
            <a:ext cx="3821928"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 </a:t>
            </a:r>
            <a:r>
              <a:rPr lang="nb-NO" sz="1000" i="0" kern="1200" dirty="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dirty="0">
              <a:solidFill>
                <a:schemeClr val="bg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j-lt"/>
                <a:ea typeface="+mn-ea"/>
                <a:cs typeface="+mn-cs"/>
              </a:rPr>
              <a:t>Twitter</a:t>
            </a:r>
            <a:r>
              <a:rPr lang="nb-NO" sz="1000" i="0" kern="1200" dirty="0">
                <a:solidFill>
                  <a:schemeClr val="bg1"/>
                </a:solidFill>
                <a:latin typeface="+mj-lt"/>
                <a:ea typeface="+mn-ea"/>
                <a:cs typeface="+mn-cs"/>
              </a:rPr>
              <a:t> </a:t>
            </a:r>
            <a:r>
              <a:rPr lang="nb-NO" sz="1000" i="0" kern="1200" dirty="0" err="1">
                <a:solidFill>
                  <a:schemeClr val="bg1"/>
                </a:solidFill>
                <a:latin typeface="+mj-lt"/>
                <a:ea typeface="+mn-ea"/>
                <a:cs typeface="+mn-cs"/>
              </a:rPr>
              <a:t>Statsforvalt_TF</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Statsforvalteren.no/troms-</a:t>
            </a:r>
            <a:r>
              <a:rPr lang="nb-NO" sz="1000" i="0" kern="1200" dirty="0" err="1">
                <a:solidFill>
                  <a:schemeClr val="bg1"/>
                </a:solidFill>
                <a:latin typeface="+mj-lt"/>
                <a:ea typeface="Open Sans" panose="020B0606030504020204" pitchFamily="34" charset="0"/>
                <a:cs typeface="Open Sans" panose="020B0606030504020204" pitchFamily="34" charset="0"/>
              </a:rPr>
              <a:t>finnmark</a:t>
            </a:r>
            <a:endParaRPr lang="nb-NO" sz="1000" i="0" kern="1200" dirty="0">
              <a:solidFill>
                <a:schemeClr val="bg1"/>
              </a:solidFill>
              <a:latin typeface="+mj-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pic>
        <p:nvPicPr>
          <p:cNvPr id="11" name="Bilde 10">
            <a:extLst>
              <a:ext uri="{FF2B5EF4-FFF2-40B4-BE49-F238E27FC236}">
                <a16:creationId xmlns:a16="http://schemas.microsoft.com/office/drawing/2014/main" id="{8216C4E3-3874-418C-AB09-69397E3807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3466" y="4371755"/>
            <a:ext cx="4502852" cy="1364365"/>
          </a:xfrm>
          <a:prstGeom prst="rect">
            <a:avLst/>
          </a:prstGeom>
        </p:spPr>
      </p:pic>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SLUTNING (mønster 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90" y="5760731"/>
            <a:ext cx="3449332"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kern="1200" dirty="0">
                <a:solidFill>
                  <a:schemeClr val="accent1"/>
                </a:solidFill>
                <a:latin typeface="+mn-lt"/>
                <a:ea typeface="Open Sans" panose="020B0606030504020204" pitchFamily="34" charset="0"/>
                <a:cs typeface="Open Sans" panose="020B0606030504020204" pitchFamily="34" charset="0"/>
              </a:rPr>
              <a:t>Facebook</a:t>
            </a:r>
            <a:r>
              <a:rPr lang="nb-NO" sz="1000" i="0" kern="1200" dirty="0">
                <a:solidFill>
                  <a:schemeClr val="bg1"/>
                </a:solidFill>
                <a:latin typeface="+mn-lt"/>
                <a:ea typeface="Open Sans" panose="020B0606030504020204" pitchFamily="34" charset="0"/>
                <a:cs typeface="Open Sans" panose="020B0606030504020204" pitchFamily="34" charset="0"/>
              </a:rPr>
              <a:t> </a:t>
            </a:r>
            <a:r>
              <a:rPr lang="nb-NO" sz="1000" i="0" kern="1200" dirty="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kern="1200" dirty="0">
              <a:solidFill>
                <a:schemeClr val="bg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n-lt"/>
                <a:ea typeface="+mn-ea"/>
                <a:cs typeface="+mn-cs"/>
              </a:rPr>
              <a:t>Twitter</a:t>
            </a:r>
            <a:r>
              <a:rPr lang="nb-NO" sz="1000" i="0" kern="1200" dirty="0">
                <a:solidFill>
                  <a:schemeClr val="bg1"/>
                </a:solidFill>
                <a:latin typeface="+mn-lt"/>
                <a:ea typeface="+mn-ea"/>
                <a:cs typeface="+mn-cs"/>
              </a:rPr>
              <a:t> </a:t>
            </a:r>
            <a:r>
              <a:rPr lang="nb-NO" sz="1000" i="0" kern="1200" dirty="0" err="1">
                <a:solidFill>
                  <a:schemeClr val="bg1"/>
                </a:solidFill>
                <a:latin typeface="+mn-lt"/>
                <a:ea typeface="+mn-ea"/>
                <a:cs typeface="+mn-cs"/>
              </a:rPr>
              <a:t>Statsforvalt_TF</a:t>
            </a:r>
            <a:endParaRPr lang="nb-NO" sz="1000" i="0" kern="120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n-lt"/>
                <a:ea typeface="Open Sans" panose="020B0606030504020204" pitchFamily="34" charset="0"/>
                <a:cs typeface="Open Sans" panose="020B0606030504020204" pitchFamily="34" charset="0"/>
              </a:rPr>
              <a:t>Nettside</a:t>
            </a:r>
            <a:r>
              <a:rPr lang="nb-NO" sz="1000" i="0" kern="1200" dirty="0">
                <a:solidFill>
                  <a:schemeClr val="bg1"/>
                </a:solidFill>
                <a:latin typeface="+mn-lt"/>
                <a:ea typeface="Open Sans" panose="020B0606030504020204" pitchFamily="34" charset="0"/>
                <a:cs typeface="Open Sans" panose="020B0606030504020204" pitchFamily="34" charset="0"/>
              </a:rPr>
              <a:t> statsforvalteren.no/troms-</a:t>
            </a:r>
            <a:r>
              <a:rPr lang="nb-NO" sz="1000" i="0" kern="1200" dirty="0" err="1">
                <a:solidFill>
                  <a:schemeClr val="bg1"/>
                </a:solidFill>
                <a:latin typeface="+mn-lt"/>
                <a:ea typeface="Open Sans" panose="020B0606030504020204" pitchFamily="34" charset="0"/>
                <a:cs typeface="Open Sans" panose="020B0606030504020204" pitchFamily="34" charset="0"/>
              </a:rPr>
              <a:t>finnmark</a:t>
            </a:r>
            <a:endParaRPr lang="nb-NO" sz="1000" i="0" kern="1200" dirty="0">
              <a:solidFill>
                <a:schemeClr val="bg1"/>
              </a:solidFill>
              <a:latin typeface="+mn-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7154" b="16141"/>
          <a:stretch/>
        </p:blipFill>
        <p:spPr>
          <a:xfrm>
            <a:off x="5043433" y="283407"/>
            <a:ext cx="7148568" cy="6574592"/>
          </a:xfrm>
          <a:prstGeom prst="rect">
            <a:avLst/>
          </a:prstGeom>
        </p:spPr>
      </p:pic>
      <p:pic>
        <p:nvPicPr>
          <p:cNvPr id="11" name="Bilde 10">
            <a:extLst>
              <a:ext uri="{FF2B5EF4-FFF2-40B4-BE49-F238E27FC236}">
                <a16:creationId xmlns:a16="http://schemas.microsoft.com/office/drawing/2014/main" id="{EEC7BE2C-E15B-456B-9147-91C52B42E1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556" y="4366659"/>
            <a:ext cx="4488074" cy="1359887"/>
          </a:xfrm>
          <a:prstGeom prst="rect">
            <a:avLst/>
          </a:prstGeom>
        </p:spPr>
      </p:pic>
      <p:sp>
        <p:nvSpPr>
          <p:cNvPr id="12" name="Plassholder for tekst 3">
            <a:extLst>
              <a:ext uri="{FF2B5EF4-FFF2-40B4-BE49-F238E27FC236}">
                <a16:creationId xmlns:a16="http://schemas.microsoft.com/office/drawing/2014/main" id="{8D230D01-59C4-4D3B-A7E0-5EF1C786049D}"/>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halvside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89" y="5760731"/>
            <a:ext cx="3147591" cy="707886"/>
          </a:xfrm>
          <a:prstGeom prst="rect">
            <a:avLst/>
          </a:prstGeom>
          <a:noFill/>
          <a:effectLst/>
        </p:spPr>
        <p:txBody>
          <a:bodyPr wrap="square" rtlCol="0">
            <a:spAutoFit/>
          </a:bodyPr>
          <a:lstStyle/>
          <a:p>
            <a:r>
              <a:rPr lang="nb-NO" sz="1000" i="0" kern="1200" dirty="0">
                <a:solidFill>
                  <a:schemeClr val="accent1"/>
                </a:solidFill>
                <a:latin typeface="+mn-lt"/>
                <a:ea typeface="Open Sans" panose="020B0606030504020204" pitchFamily="34" charset="0"/>
                <a:cs typeface="Open Sans" panose="020B0606030504020204" pitchFamily="34" charset="0"/>
              </a:rPr>
              <a:t>Facebook</a:t>
            </a:r>
            <a:r>
              <a:rPr lang="nb-NO" sz="1000" i="0" kern="1200" dirty="0">
                <a:solidFill>
                  <a:schemeClr val="bg1"/>
                </a:solidFill>
                <a:latin typeface="+mn-lt"/>
                <a:ea typeface="Open Sans" panose="020B0606030504020204" pitchFamily="34" charset="0"/>
                <a:cs typeface="Open Sans" panose="020B0606030504020204" pitchFamily="34" charset="0"/>
              </a:rPr>
              <a:t> </a:t>
            </a:r>
            <a:r>
              <a:rPr lang="nb-NO" sz="1000" i="0" kern="1200" dirty="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kern="1200" dirty="0">
              <a:solidFill>
                <a:schemeClr val="bg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n-lt"/>
                <a:ea typeface="+mn-ea"/>
                <a:cs typeface="+mn-cs"/>
              </a:rPr>
              <a:t>Twitter</a:t>
            </a:r>
            <a:r>
              <a:rPr lang="nb-NO" sz="1000" i="0" kern="1200" dirty="0">
                <a:solidFill>
                  <a:schemeClr val="bg1"/>
                </a:solidFill>
                <a:latin typeface="+mn-lt"/>
                <a:ea typeface="+mn-ea"/>
                <a:cs typeface="+mn-cs"/>
              </a:rPr>
              <a:t> </a:t>
            </a:r>
            <a:r>
              <a:rPr lang="nb-NO" sz="1000" i="0" kern="1200" dirty="0" err="1">
                <a:solidFill>
                  <a:schemeClr val="bg1"/>
                </a:solidFill>
                <a:latin typeface="+mn-lt"/>
                <a:ea typeface="+mn-ea"/>
                <a:cs typeface="+mn-cs"/>
              </a:rPr>
              <a:t>Statsforvalt_TF</a:t>
            </a:r>
            <a:endParaRPr lang="nb-NO" sz="1000" i="0" kern="120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n-lt"/>
                <a:ea typeface="Open Sans" panose="020B0606030504020204" pitchFamily="34" charset="0"/>
                <a:cs typeface="Open Sans" panose="020B0606030504020204" pitchFamily="34" charset="0"/>
              </a:rPr>
              <a:t>Nettside</a:t>
            </a:r>
            <a:r>
              <a:rPr lang="nb-NO" sz="1000" i="0" kern="1200" dirty="0">
                <a:solidFill>
                  <a:schemeClr val="bg1"/>
                </a:solidFill>
                <a:latin typeface="+mn-lt"/>
                <a:ea typeface="Open Sans" panose="020B0606030504020204" pitchFamily="34" charset="0"/>
                <a:cs typeface="Open Sans" panose="020B0606030504020204" pitchFamily="34" charset="0"/>
              </a:rPr>
              <a:t> statsforvalteren.no/troms-</a:t>
            </a:r>
            <a:r>
              <a:rPr lang="nb-NO" sz="1000" i="0" kern="1200" dirty="0" err="1">
                <a:solidFill>
                  <a:schemeClr val="bg1"/>
                </a:solidFill>
                <a:latin typeface="+mn-lt"/>
                <a:ea typeface="Open Sans" panose="020B0606030504020204" pitchFamily="34" charset="0"/>
                <a:cs typeface="Open Sans" panose="020B0606030504020204" pitchFamily="34" charset="0"/>
              </a:rPr>
              <a:t>finnmark</a:t>
            </a:r>
            <a:endParaRPr lang="nb-NO" sz="1000" i="0" kern="1200" dirty="0">
              <a:solidFill>
                <a:schemeClr val="bg1"/>
              </a:solidFill>
              <a:latin typeface="+mn-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 som passer til den avsluttende siden din. </a:t>
            </a:r>
            <a:br>
              <a:rPr lang="nb-NO" dirty="0"/>
            </a:br>
            <a:br>
              <a:rPr lang="nb-NO" dirty="0"/>
            </a:br>
            <a:endParaRPr lang="nb-NO" dirty="0"/>
          </a:p>
          <a:p>
            <a:br>
              <a:rPr lang="nb-NO" dirty="0"/>
            </a:br>
            <a:r>
              <a:rPr lang="nb-NO" dirty="0"/>
              <a:t>Har du ikke relevant bilde?</a:t>
            </a:r>
          </a:p>
          <a:p>
            <a:r>
              <a:rPr lang="nb-NO" dirty="0"/>
              <a:t>Bruk heller en </a:t>
            </a:r>
            <a:r>
              <a:rPr lang="nb-NO" dirty="0" err="1"/>
              <a:t>malside</a:t>
            </a:r>
            <a:r>
              <a:rPr lang="nb-NO" dirty="0"/>
              <a:t> uten bilde.</a:t>
            </a:r>
          </a:p>
          <a:p>
            <a:endParaRPr lang="nb-NO" dirty="0"/>
          </a:p>
        </p:txBody>
      </p:sp>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13" name="Bilde 12">
            <a:extLst>
              <a:ext uri="{FF2B5EF4-FFF2-40B4-BE49-F238E27FC236}">
                <a16:creationId xmlns:a16="http://schemas.microsoft.com/office/drawing/2014/main" id="{80BB94B5-001E-41DB-A787-AD16C502BB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8162" y="4366660"/>
            <a:ext cx="4516284" cy="1368434"/>
          </a:xfrm>
          <a:prstGeom prst="rect">
            <a:avLst/>
          </a:prstGeom>
        </p:spPr>
      </p:pic>
      <p:sp>
        <p:nvSpPr>
          <p:cNvPr id="19" name="Plassholder for tekst 3">
            <a:extLst>
              <a:ext uri="{FF2B5EF4-FFF2-40B4-BE49-F238E27FC236}">
                <a16:creationId xmlns:a16="http://schemas.microsoft.com/office/drawing/2014/main" id="{B8A2F4C7-060D-48BD-9415-8709FB237A92}"/>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bakgrunns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p:nvPr>
        </p:nvSpPr>
        <p:spPr>
          <a:xfrm>
            <a:off x="1951" y="0"/>
            <a:ext cx="12192000" cy="5222875"/>
          </a:xfrm>
          <a:prstGeom prst="rect">
            <a:avLst/>
          </a:prstGeom>
        </p:spPr>
        <p:txBody>
          <a:bodyPr/>
          <a:lstStyle>
            <a:lvl1pPr marL="0" indent="0" algn="ctr">
              <a:buNone/>
              <a:defRPr/>
            </a:lvl1pPr>
          </a:lstStyle>
          <a:p>
            <a:r>
              <a:rPr lang="nb-NO"/>
              <a:t>Klikk på ikonet for å legge til et bilde</a:t>
            </a:r>
            <a:endParaRPr lang="nb-NO" dirty="0"/>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32" name="TekstSylinder 31">
            <a:extLst>
              <a:ext uri="{FF2B5EF4-FFF2-40B4-BE49-F238E27FC236}">
                <a16:creationId xmlns:a16="http://schemas.microsoft.com/office/drawing/2014/main" id="{E831F85E-8785-4C6B-B398-C3BF356D2BB5}"/>
              </a:ext>
            </a:extLst>
          </p:cNvPr>
          <p:cNvSpPr txBox="1"/>
          <p:nvPr/>
        </p:nvSpPr>
        <p:spPr>
          <a:xfrm>
            <a:off x="8896396" y="5725022"/>
            <a:ext cx="2905346"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kern="1200" dirty="0">
                <a:solidFill>
                  <a:schemeClr val="accent1"/>
                </a:solidFill>
                <a:latin typeface="+mn-lt"/>
                <a:ea typeface="Open Sans" panose="020B0606030504020204" pitchFamily="34" charset="0"/>
                <a:cs typeface="Open Sans" panose="020B0606030504020204" pitchFamily="34" charset="0"/>
              </a:rPr>
              <a:t>Facebook</a:t>
            </a:r>
            <a:r>
              <a:rPr lang="nb-NO" sz="1000" i="0" kern="1200" dirty="0">
                <a:solidFill>
                  <a:schemeClr val="bg1"/>
                </a:solidFill>
                <a:latin typeface="+mn-lt"/>
                <a:ea typeface="Open Sans" panose="020B0606030504020204" pitchFamily="34" charset="0"/>
                <a:cs typeface="Open Sans" panose="020B0606030504020204" pitchFamily="34" charset="0"/>
              </a:rPr>
              <a:t> </a:t>
            </a:r>
            <a:r>
              <a:rPr lang="nb-NO" sz="1000" i="0" kern="1200" dirty="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kern="1200" dirty="0">
              <a:solidFill>
                <a:schemeClr val="bg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n-lt"/>
                <a:ea typeface="+mn-ea"/>
                <a:cs typeface="+mn-cs"/>
              </a:rPr>
              <a:t>Twitter</a:t>
            </a:r>
            <a:r>
              <a:rPr lang="nb-NO" sz="1000" i="0" kern="1200" dirty="0">
                <a:solidFill>
                  <a:schemeClr val="bg1"/>
                </a:solidFill>
                <a:latin typeface="+mn-lt"/>
                <a:ea typeface="+mn-ea"/>
                <a:cs typeface="+mn-cs"/>
              </a:rPr>
              <a:t> </a:t>
            </a:r>
            <a:r>
              <a:rPr lang="nb-NO" sz="1000" i="0" kern="1200" dirty="0" err="1">
                <a:solidFill>
                  <a:schemeClr val="bg1"/>
                </a:solidFill>
                <a:latin typeface="+mn-lt"/>
                <a:ea typeface="+mn-ea"/>
                <a:cs typeface="+mn-cs"/>
              </a:rPr>
              <a:t>Statsforvalt_TF</a:t>
            </a:r>
            <a:endParaRPr lang="nb-NO" sz="1000" i="0" kern="120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n-lt"/>
                <a:ea typeface="Open Sans" panose="020B0606030504020204" pitchFamily="34" charset="0"/>
                <a:cs typeface="Open Sans" panose="020B0606030504020204" pitchFamily="34" charset="0"/>
              </a:rPr>
              <a:t>Nettside</a:t>
            </a:r>
            <a:r>
              <a:rPr lang="nb-NO" sz="1000" i="0" kern="1200" dirty="0">
                <a:solidFill>
                  <a:schemeClr val="bg1"/>
                </a:solidFill>
                <a:latin typeface="+mn-lt"/>
                <a:ea typeface="Open Sans" panose="020B0606030504020204" pitchFamily="34" charset="0"/>
                <a:cs typeface="Open Sans" panose="020B0606030504020204" pitchFamily="34" charset="0"/>
              </a:rPr>
              <a:t> statsforvalteren.no/troms-</a:t>
            </a:r>
            <a:r>
              <a:rPr lang="nb-NO" sz="1000" i="0" kern="1200" dirty="0" err="1">
                <a:solidFill>
                  <a:schemeClr val="bg1"/>
                </a:solidFill>
                <a:latin typeface="+mn-lt"/>
                <a:ea typeface="Open Sans" panose="020B0606030504020204" pitchFamily="34" charset="0"/>
                <a:cs typeface="Open Sans" panose="020B0606030504020204" pitchFamily="34" charset="0"/>
              </a:rPr>
              <a:t>finnmark</a:t>
            </a:r>
            <a:endParaRPr lang="nb-NO" sz="1000" i="0" kern="1200" dirty="0">
              <a:solidFill>
                <a:schemeClr val="bg1"/>
              </a:solidFill>
              <a:latin typeface="+mn-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7" name="Bilde 16">
            <a:extLst>
              <a:ext uri="{FF2B5EF4-FFF2-40B4-BE49-F238E27FC236}">
                <a16:creationId xmlns:a16="http://schemas.microsoft.com/office/drawing/2014/main" id="{7EBFB9E6-519A-45A6-BFA0-896E2839B6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52" y="5301719"/>
            <a:ext cx="4091631" cy="1285077"/>
          </a:xfrm>
          <a:prstGeom prst="rect">
            <a:avLst/>
          </a:prstGeom>
        </p:spPr>
      </p:pic>
      <p:pic>
        <p:nvPicPr>
          <p:cNvPr id="3" name="Bilde 2">
            <a:extLst>
              <a:ext uri="{FF2B5EF4-FFF2-40B4-BE49-F238E27FC236}">
                <a16:creationId xmlns:a16="http://schemas.microsoft.com/office/drawing/2014/main" id="{3A2A35EA-A437-4414-B36E-4FFE741F5F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5" name="Bilde 4">
            <a:extLst>
              <a:ext uri="{FF2B5EF4-FFF2-40B4-BE49-F238E27FC236}">
                <a16:creationId xmlns:a16="http://schemas.microsoft.com/office/drawing/2014/main" id="{69D4A491-9D7E-4D00-82ED-F7B6A546CC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halvside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dirty="0"/>
              <a:t>Overskrift (pkt. 44) på </a:t>
            </a:r>
            <a:r>
              <a:rPr lang="nb-NO" dirty="0" err="1"/>
              <a:t>forsidemal</a:t>
            </a:r>
            <a:r>
              <a:rPr lang="nb-NO" dirty="0"/>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95000"/>
            </a:schemeClr>
          </a:solidFill>
          <a:ln>
            <a:noFill/>
          </a:ln>
        </p:spPr>
        <p:txBody>
          <a:bodyPr anchor="ct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Klikk på ikonet i midten for å sette inn bilde som passer presentasjonens tema. </a:t>
            </a:r>
          </a:p>
          <a:p>
            <a:endParaRPr lang="nb-NO" dirty="0"/>
          </a:p>
          <a:p>
            <a:r>
              <a:rPr lang="nb-NO" dirty="0"/>
              <a:t>Har du ikke relevant bilde? </a:t>
            </a:r>
            <a:br>
              <a:rPr lang="nb-NO" dirty="0"/>
            </a:br>
            <a:r>
              <a:rPr lang="nb-NO" dirty="0"/>
              <a:t>Bruk en </a:t>
            </a:r>
            <a:r>
              <a:rPr lang="nb-NO" dirty="0" err="1"/>
              <a:t>forsidemal</a:t>
            </a:r>
            <a:r>
              <a:rPr lang="nb-NO" dirty="0"/>
              <a:t> uten bilde. </a:t>
            </a:r>
          </a:p>
        </p:txBody>
      </p:sp>
      <p:sp>
        <p:nvSpPr>
          <p:cNvPr id="14" name="Plassholder for dato 3">
            <a:extLst>
              <a:ext uri="{FF2B5EF4-FFF2-40B4-BE49-F238E27FC236}">
                <a16:creationId xmlns:a16="http://schemas.microsoft.com/office/drawing/2014/main" id="{598EFE57-85C1-47AC-901B-50FE5A882197}"/>
              </a:ext>
            </a:extLst>
          </p:cNvPr>
          <p:cNvSpPr>
            <a:spLocks noGrp="1"/>
          </p:cNvSpPr>
          <p:nvPr>
            <p:ph type="dt" sz="half" idx="2"/>
          </p:nvPr>
        </p:nvSpPr>
        <p:spPr>
          <a:xfrm>
            <a:off x="10590756" y="6261302"/>
            <a:ext cx="129547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dirty="0"/>
          </a:p>
        </p:txBody>
      </p:sp>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0000"/>
            <a:ext cx="3514666" cy="1568451"/>
          </a:xfrm>
          <a:prstGeom prst="rect">
            <a:avLst/>
          </a:prstGeom>
        </p:spPr>
      </p:pic>
      <p:pic>
        <p:nvPicPr>
          <p:cNvPr id="9" name="Bilde 8">
            <a:extLst>
              <a:ext uri="{FF2B5EF4-FFF2-40B4-BE49-F238E27FC236}">
                <a16:creationId xmlns:a16="http://schemas.microsoft.com/office/drawing/2014/main" id="{575C4ADE-0348-4579-9EEB-CC90DD6726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136663"/>
            <a:ext cx="4567968" cy="1359909"/>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VSLUTNING barnekonvensjonen art. 12">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6676853-74CF-45CC-805F-07838E756B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53"/>
            <a:ext cx="12192000" cy="5224272"/>
          </a:xfrm>
          <a:prstGeom prst="rect">
            <a:avLst/>
          </a:prstGeom>
        </p:spPr>
      </p:pic>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8896396" y="5725022"/>
            <a:ext cx="2922438"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kern="1200" dirty="0">
                <a:solidFill>
                  <a:schemeClr val="accent1"/>
                </a:solidFill>
                <a:latin typeface="+mn-lt"/>
                <a:ea typeface="Open Sans" panose="020B0606030504020204" pitchFamily="34" charset="0"/>
                <a:cs typeface="Open Sans" panose="020B0606030504020204" pitchFamily="34" charset="0"/>
              </a:rPr>
              <a:t>Facebook</a:t>
            </a:r>
            <a:r>
              <a:rPr lang="nb-NO" sz="1000" i="0" kern="1200" dirty="0">
                <a:solidFill>
                  <a:schemeClr val="bg1"/>
                </a:solidFill>
                <a:latin typeface="+mn-lt"/>
                <a:ea typeface="Open Sans" panose="020B0606030504020204" pitchFamily="34" charset="0"/>
                <a:cs typeface="Open Sans" panose="020B0606030504020204" pitchFamily="34" charset="0"/>
              </a:rPr>
              <a:t> </a:t>
            </a:r>
            <a:r>
              <a:rPr lang="nb-NO" sz="1000" i="0" kern="1200" dirty="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kern="1200" dirty="0">
              <a:solidFill>
                <a:schemeClr val="bg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n-lt"/>
                <a:ea typeface="+mn-ea"/>
                <a:cs typeface="+mn-cs"/>
              </a:rPr>
              <a:t>Twitter</a:t>
            </a:r>
            <a:r>
              <a:rPr lang="nb-NO" sz="1000" i="0" kern="1200" dirty="0">
                <a:solidFill>
                  <a:schemeClr val="bg1"/>
                </a:solidFill>
                <a:latin typeface="+mn-lt"/>
                <a:ea typeface="+mn-ea"/>
                <a:cs typeface="+mn-cs"/>
              </a:rPr>
              <a:t> </a:t>
            </a:r>
            <a:r>
              <a:rPr lang="nb-NO" sz="1000" i="0" kern="1200" dirty="0" err="1">
                <a:solidFill>
                  <a:schemeClr val="bg1"/>
                </a:solidFill>
                <a:latin typeface="+mn-lt"/>
                <a:ea typeface="+mn-ea"/>
                <a:cs typeface="+mn-cs"/>
              </a:rPr>
              <a:t>Statsforvalt_TF</a:t>
            </a:r>
            <a:endParaRPr lang="nb-NO" sz="1000" i="0" kern="120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n-lt"/>
                <a:ea typeface="Open Sans" panose="020B0606030504020204" pitchFamily="34" charset="0"/>
                <a:cs typeface="Open Sans" panose="020B0606030504020204" pitchFamily="34" charset="0"/>
              </a:rPr>
              <a:t>Nettside</a:t>
            </a:r>
            <a:r>
              <a:rPr lang="nb-NO" sz="1000" i="0" kern="1200" dirty="0">
                <a:solidFill>
                  <a:schemeClr val="bg1"/>
                </a:solidFill>
                <a:latin typeface="+mn-lt"/>
                <a:ea typeface="Open Sans" panose="020B0606030504020204" pitchFamily="34" charset="0"/>
                <a:cs typeface="Open Sans" panose="020B0606030504020204" pitchFamily="34" charset="0"/>
              </a:rPr>
              <a:t> statsforvalteren.no/troms-</a:t>
            </a:r>
            <a:r>
              <a:rPr lang="nb-NO" sz="1000" i="0" kern="1200" dirty="0" err="1">
                <a:solidFill>
                  <a:schemeClr val="bg1"/>
                </a:solidFill>
                <a:latin typeface="+mn-lt"/>
                <a:ea typeface="Open Sans" panose="020B0606030504020204" pitchFamily="34" charset="0"/>
                <a:cs typeface="Open Sans" panose="020B0606030504020204" pitchFamily="34" charset="0"/>
              </a:rPr>
              <a:t>finnmark</a:t>
            </a:r>
            <a:endParaRPr lang="nb-NO" sz="1000" i="0" kern="1200" dirty="0">
              <a:solidFill>
                <a:schemeClr val="bg1"/>
              </a:solidFill>
              <a:latin typeface="+mn-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19" name="TekstSylinder 18">
            <a:extLst>
              <a:ext uri="{FF2B5EF4-FFF2-40B4-BE49-F238E27FC236}">
                <a16:creationId xmlns:a16="http://schemas.microsoft.com/office/drawing/2014/main" id="{3A91C848-AF57-492A-9CBB-68C9DBE07C7F}"/>
              </a:ext>
            </a:extLst>
          </p:cNvPr>
          <p:cNvSpPr txBox="1"/>
          <p:nvPr userDrawn="1"/>
        </p:nvSpPr>
        <p:spPr>
          <a:xfrm>
            <a:off x="1089026" y="5089524"/>
            <a:ext cx="1933172" cy="147735"/>
          </a:xfrm>
          <a:prstGeom prst="rect">
            <a:avLst/>
          </a:prstGeom>
          <a:noFill/>
        </p:spPr>
        <p:txBody>
          <a:bodyPr wrap="none" lIns="0" tIns="0" rIns="0" rtlCol="0" anchor="ctr" anchorCtr="0">
            <a:normAutofit lnSpcReduction="10000"/>
          </a:bodyPr>
          <a:lstStyle/>
          <a:p>
            <a:r>
              <a:rPr lang="nb-NO" sz="7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 </a:t>
            </a:r>
            <a:r>
              <a:rPr lang="nb-NO"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Anders Aasheim</a:t>
            </a:r>
          </a:p>
        </p:txBody>
      </p:sp>
      <p:pic>
        <p:nvPicPr>
          <p:cNvPr id="21" name="Bilde 20">
            <a:extLst>
              <a:ext uri="{FF2B5EF4-FFF2-40B4-BE49-F238E27FC236}">
                <a16:creationId xmlns:a16="http://schemas.microsoft.com/office/drawing/2014/main" id="{5CA2D7A1-A9EC-4DFB-B01F-869796DA5FA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21162561">
            <a:off x="1065195" y="1252353"/>
            <a:ext cx="3098703" cy="2715262"/>
          </a:xfrm>
          <a:prstGeom prst="rect">
            <a:avLst/>
          </a:prstGeom>
        </p:spPr>
      </p:pic>
      <p:pic>
        <p:nvPicPr>
          <p:cNvPr id="22" name="Bilde 21">
            <a:extLst>
              <a:ext uri="{FF2B5EF4-FFF2-40B4-BE49-F238E27FC236}">
                <a16:creationId xmlns:a16="http://schemas.microsoft.com/office/drawing/2014/main" id="{13F3B57A-6EA5-4553-BD5B-BD66C316652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237259"/>
            <a:ext cx="4155579" cy="1259141"/>
          </a:xfrm>
          <a:prstGeom prst="rect">
            <a:avLst/>
          </a:prstGeom>
        </p:spPr>
      </p:pic>
      <p:pic>
        <p:nvPicPr>
          <p:cNvPr id="23" name="Bilde 22">
            <a:extLst>
              <a:ext uri="{FF2B5EF4-FFF2-40B4-BE49-F238E27FC236}">
                <a16:creationId xmlns:a16="http://schemas.microsoft.com/office/drawing/2014/main" id="{B5AD073F-C94E-4362-9B91-DD540B19E5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25" name="Bilde 24">
            <a:extLst>
              <a:ext uri="{FF2B5EF4-FFF2-40B4-BE49-F238E27FC236}">
                <a16:creationId xmlns:a16="http://schemas.microsoft.com/office/drawing/2014/main" id="{C0ACB3B9-032C-446D-84B9-5C5157E949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Tree>
    <p:extLst>
      <p:ext uri="{BB962C8B-B14F-4D97-AF65-F5344CB8AC3E}">
        <p14:creationId xmlns:p14="http://schemas.microsoft.com/office/powerpoint/2010/main" val="3046657568"/>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VSLUTNING barnekonvensjonen art. 3">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36BB7855-5839-421C-BA23-643A638942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53"/>
            <a:ext cx="12192000" cy="5224272"/>
          </a:xfrm>
          <a:prstGeom prst="rect">
            <a:avLst/>
          </a:prstGeom>
        </p:spPr>
      </p:pic>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050949" y="5709950"/>
            <a:ext cx="2888254"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statsforvalterentromsogfinnmark</a:t>
            </a:r>
            <a:endParaRPr lang="nb-NO" sz="1000" i="0" dirty="0">
              <a:solidFill>
                <a:schemeClr val="bg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j-lt"/>
                <a:ea typeface="+mn-ea"/>
                <a:cs typeface="+mn-cs"/>
              </a:rPr>
              <a:t>Twitter</a:t>
            </a:r>
            <a:r>
              <a:rPr lang="nb-NO" sz="1000" i="0" kern="1200" dirty="0">
                <a:solidFill>
                  <a:schemeClr val="bg1"/>
                </a:solidFill>
                <a:latin typeface="+mj-lt"/>
                <a:ea typeface="+mn-ea"/>
                <a:cs typeface="+mn-cs"/>
              </a:rPr>
              <a:t> </a:t>
            </a:r>
            <a:r>
              <a:rPr lang="nb-NO" sz="1000" i="0" kern="1200" dirty="0" err="1">
                <a:solidFill>
                  <a:schemeClr val="bg1"/>
                </a:solidFill>
                <a:latin typeface="+mj-lt"/>
                <a:ea typeface="+mn-ea"/>
                <a:cs typeface="+mn-cs"/>
              </a:rPr>
              <a:t>Statsforvalt_TF</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statsforvalteren.no/troms-</a:t>
            </a:r>
            <a:r>
              <a:rPr lang="nb-NO" sz="1000" i="0" kern="1200" dirty="0" err="1">
                <a:solidFill>
                  <a:schemeClr val="bg1"/>
                </a:solidFill>
                <a:latin typeface="+mj-lt"/>
                <a:ea typeface="Open Sans" panose="020B0606030504020204" pitchFamily="34" charset="0"/>
                <a:cs typeface="Open Sans" panose="020B0606030504020204" pitchFamily="34" charset="0"/>
              </a:rPr>
              <a:t>finnmark</a:t>
            </a:r>
            <a:endParaRPr lang="nb-NO" sz="1000" i="0" kern="1200" dirty="0">
              <a:solidFill>
                <a:schemeClr val="bg1"/>
              </a:solidFill>
              <a:latin typeface="+mj-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2" name="TekstSylinder 21">
            <a:extLst>
              <a:ext uri="{FF2B5EF4-FFF2-40B4-BE49-F238E27FC236}">
                <a16:creationId xmlns:a16="http://schemas.microsoft.com/office/drawing/2014/main" id="{792872F9-824D-494C-BA82-1DB91DD38726}"/>
              </a:ext>
            </a:extLst>
          </p:cNvPr>
          <p:cNvSpPr txBox="1"/>
          <p:nvPr userDrawn="1"/>
        </p:nvSpPr>
        <p:spPr>
          <a:xfrm>
            <a:off x="1055688" y="5056721"/>
            <a:ext cx="1933172" cy="147735"/>
          </a:xfrm>
          <a:prstGeom prst="rect">
            <a:avLst/>
          </a:prstGeom>
          <a:noFill/>
        </p:spPr>
        <p:txBody>
          <a:bodyPr wrap="none" lIns="0" tIns="0" rIns="0" rtlCol="0" anchor="ctr" anchorCtr="0">
            <a:normAutofit lnSpcReduction="10000"/>
          </a:bodyPr>
          <a:lstStyle/>
          <a:p>
            <a:r>
              <a:rPr lang="nb-NO" sz="7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 </a:t>
            </a:r>
            <a:r>
              <a:rPr lang="nb-NO"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Monica </a:t>
            </a:r>
            <a:r>
              <a:rPr lang="nb-NO" sz="7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Hertwig</a:t>
            </a:r>
            <a:endParaRPr lang="nb-NO"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3" name="Bilde 22">
            <a:extLst>
              <a:ext uri="{FF2B5EF4-FFF2-40B4-BE49-F238E27FC236}">
                <a16:creationId xmlns:a16="http://schemas.microsoft.com/office/drawing/2014/main" id="{CD21B3DE-1575-44FD-92EC-F90772B9C4F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21249306">
            <a:off x="645922" y="756342"/>
            <a:ext cx="2752702" cy="3014912"/>
          </a:xfrm>
          <a:prstGeom prst="rect">
            <a:avLst/>
          </a:prstGeom>
        </p:spPr>
      </p:pic>
      <p:pic>
        <p:nvPicPr>
          <p:cNvPr id="5" name="Bilde 4">
            <a:extLst>
              <a:ext uri="{FF2B5EF4-FFF2-40B4-BE49-F238E27FC236}">
                <a16:creationId xmlns:a16="http://schemas.microsoft.com/office/drawing/2014/main" id="{F9F85CDC-9233-47BB-A8A9-9B37A6743ED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239782"/>
            <a:ext cx="4134772" cy="1252836"/>
          </a:xfrm>
          <a:prstGeom prst="rect">
            <a:avLst/>
          </a:prstGeom>
        </p:spPr>
      </p:pic>
      <p:pic>
        <p:nvPicPr>
          <p:cNvPr id="19" name="Bilde 18">
            <a:extLst>
              <a:ext uri="{FF2B5EF4-FFF2-40B4-BE49-F238E27FC236}">
                <a16:creationId xmlns:a16="http://schemas.microsoft.com/office/drawing/2014/main" id="{5F663A1B-4F35-42FB-88B9-93563ABE441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21" name="Bilde 20">
            <a:extLst>
              <a:ext uri="{FF2B5EF4-FFF2-40B4-BE49-F238E27FC236}">
                <a16:creationId xmlns:a16="http://schemas.microsoft.com/office/drawing/2014/main" id="{D0B550D9-3573-4562-95F6-04D9172C20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Tree>
    <p:extLst>
      <p:ext uri="{BB962C8B-B14F-4D97-AF65-F5344CB8AC3E}">
        <p14:creationId xmlns:p14="http://schemas.microsoft.com/office/powerpoint/2010/main" val="1040832656"/>
      </p:ext>
    </p:extLst>
  </p:cSld>
  <p:clrMapOvr>
    <a:masterClrMapping/>
  </p:clrMapOvr>
  <p:extLst>
    <p:ext uri="{DCECCB84-F9BA-43D5-87BE-67443E8EF086}">
      <p15:sldGuideLst xmlns:p15="http://schemas.microsoft.com/office/powerpoint/2012/main">
        <p15:guide id="1" orient="horz" pos="3657">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re tittel">
    <p:bg>
      <p:bgPr>
        <a:solidFill>
          <a:schemeClr val="bg1"/>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Troms og Finnmark</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Plassholder for tittel 1">
            <a:extLst>
              <a:ext uri="{FF2B5EF4-FFF2-40B4-BE49-F238E27FC236}">
                <a16:creationId xmlns:a16="http://schemas.microsoft.com/office/drawing/2014/main" id="{F84CB948-BBDB-423A-87C2-9C99F0590A34}"/>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dirty="0"/>
              <a:t>Overskrift (44) på maks en linje</a:t>
            </a:r>
          </a:p>
        </p:txBody>
      </p:sp>
    </p:spTree>
    <p:extLst>
      <p:ext uri="{BB962C8B-B14F-4D97-AF65-F5344CB8AC3E}">
        <p14:creationId xmlns:p14="http://schemas.microsoft.com/office/powerpoint/2010/main" val="10482859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00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297C93-4219-4F18-BA73-C51F651A6BF3}"/>
              </a:ext>
            </a:extLst>
          </p:cNvPr>
          <p:cNvSpPr>
            <a:spLocks noGrp="1"/>
          </p:cNvSpPr>
          <p:nvPr>
            <p:ph type="title"/>
          </p:nvPr>
        </p:nvSpPr>
        <p:spPr>
          <a:xfrm>
            <a:off x="838200" y="365125"/>
            <a:ext cx="10515600" cy="1325563"/>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161909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tre bild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a:t>
            </a:r>
            <a:br>
              <a:rPr lang="nb-NO"/>
            </a:br>
            <a:r>
              <a:rPr lang="nb-NO"/>
              <a:t>inn et bilde i liggende format.</a:t>
            </a:r>
          </a:p>
          <a:p>
            <a:r>
              <a:rPr lang="nb-NO"/>
              <a:t>Denne forsidemalen må ha </a:t>
            </a:r>
            <a:br>
              <a:rPr lang="nb-NO"/>
            </a:br>
            <a:r>
              <a:rPr lang="nb-NO"/>
              <a:t>tre bilder, hvis ikke blir </a:t>
            </a:r>
            <a:br>
              <a:rPr lang="nb-NO"/>
            </a:br>
            <a:r>
              <a:rPr lang="nb-NO"/>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2</a:t>
            </a:r>
          </a:p>
        </p:txBody>
      </p:sp>
      <p:sp>
        <p:nvSpPr>
          <p:cNvPr id="22" name="Plassholder for dato 3">
            <a:extLst>
              <a:ext uri="{FF2B5EF4-FFF2-40B4-BE49-F238E27FC236}">
                <a16:creationId xmlns:a16="http://schemas.microsoft.com/office/drawing/2014/main" id="{2A06B02A-E871-46C5-8669-758D95CFFC5B}"/>
              </a:ext>
            </a:extLst>
          </p:cNvPr>
          <p:cNvSpPr>
            <a:spLocks noGrp="1"/>
          </p:cNvSpPr>
          <p:nvPr>
            <p:ph type="dt" sz="half" idx="2"/>
          </p:nvPr>
        </p:nvSpPr>
        <p:spPr>
          <a:xfrm>
            <a:off x="10252554" y="6261302"/>
            <a:ext cx="1633682"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dirty="0"/>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44) på </a:t>
            </a:r>
            <a:r>
              <a:rPr lang="nb-NO" dirty="0" err="1"/>
              <a:t>forsidemal</a:t>
            </a:r>
            <a:r>
              <a:rPr lang="nb-NO" dirty="0"/>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a:t>
            </a:r>
          </a:p>
        </p:txBody>
      </p:sp>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263"/>
            <a:ext cx="3514666" cy="1568451"/>
          </a:xfrm>
          <a:prstGeom prst="rect">
            <a:avLst/>
          </a:prstGeom>
        </p:spPr>
      </p:pic>
      <p:pic>
        <p:nvPicPr>
          <p:cNvPr id="16" name="Bilde 15">
            <a:extLst>
              <a:ext uri="{FF2B5EF4-FFF2-40B4-BE49-F238E27FC236}">
                <a16:creationId xmlns:a16="http://schemas.microsoft.com/office/drawing/2014/main" id="{A9B83E8E-2AFC-4819-AEAD-2FA6BA5DB4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116968"/>
            <a:ext cx="4553146" cy="1379604"/>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Sjumilssteget">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820F921-B1FB-4C7D-947B-927D22FBD2B1}"/>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701" y="1122363"/>
            <a:ext cx="9829799" cy="2387600"/>
          </a:xfrm>
          <a:prstGeom prst="rect">
            <a:avLst/>
          </a:prstGeom>
          <a:effectLst>
            <a:outerShdw blurRad="50800" dist="38100" dir="2700000" algn="tl" rotWithShape="0">
              <a:schemeClr val="tx1">
                <a:alpha val="11000"/>
              </a:schemeClr>
            </a:outerShdw>
          </a:effectLst>
        </p:spPr>
        <p:txBody>
          <a:bodyPr anchor="b"/>
          <a:lstStyle>
            <a:lvl1pPr algn="l">
              <a:defRPr sz="5400">
                <a:solidFill>
                  <a:schemeClr val="tx1"/>
                </a:solidFill>
                <a:latin typeface="+mn-lt"/>
              </a:defRPr>
            </a:lvl1pPr>
          </a:lstStyle>
          <a:p>
            <a:r>
              <a:rPr lang="nb-NO" dirty="0"/>
              <a:t>Overskrift (pkt. 54) på </a:t>
            </a:r>
            <a:r>
              <a:rPr lang="nb-NO" dirty="0" err="1"/>
              <a:t>forsidemal</a:t>
            </a:r>
            <a:r>
              <a:rPr lang="nb-NO" dirty="0"/>
              <a:t> for Sjumilssteget</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052138" y="6261302"/>
            <a:ext cx="1834098"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a:p>
        </p:txBody>
      </p:sp>
      <p:sp>
        <p:nvSpPr>
          <p:cNvPr id="11" name="Plassholder for tekst 6">
            <a:extLst>
              <a:ext uri="{FF2B5EF4-FFF2-40B4-BE49-F238E27FC236}">
                <a16:creationId xmlns:a16="http://schemas.microsoft.com/office/drawing/2014/main" id="{DB4086AD-CE9C-4879-A5B8-BC4278632BE6}"/>
              </a:ext>
            </a:extLst>
          </p:cNvPr>
          <p:cNvSpPr>
            <a:spLocks noGrp="1"/>
          </p:cNvSpPr>
          <p:nvPr>
            <p:ph type="body" sz="quarter" idx="11" hasCustomPrompt="1"/>
          </p:nvPr>
        </p:nvSpPr>
        <p:spPr>
          <a:xfrm>
            <a:off x="967088" y="3945157"/>
            <a:ext cx="4956633" cy="1036667"/>
          </a:xfrm>
          <a:prstGeom prst="rect">
            <a:avLst/>
          </a:prstGeom>
          <a:effectLst>
            <a:outerShdw blurRad="50800" dist="38100" dir="2700000" algn="tl" rotWithShape="0">
              <a:schemeClr val="bg1">
                <a:alpha val="25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2" name="Bilde 11">
            <a:extLst>
              <a:ext uri="{FF2B5EF4-FFF2-40B4-BE49-F238E27FC236}">
                <a16:creationId xmlns:a16="http://schemas.microsoft.com/office/drawing/2014/main" id="{61AA0A52-D1E9-4DB4-B28B-31C219CE1E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111255"/>
            <a:ext cx="4572000" cy="1385317"/>
          </a:xfrm>
          <a:prstGeom prst="rect">
            <a:avLst/>
          </a:prstGeom>
        </p:spPr>
      </p:pic>
      <p:pic>
        <p:nvPicPr>
          <p:cNvPr id="3" name="Bilde 2">
            <a:extLst>
              <a:ext uri="{FF2B5EF4-FFF2-40B4-BE49-F238E27FC236}">
                <a16:creationId xmlns:a16="http://schemas.microsoft.com/office/drawing/2014/main" id="{80963FE4-15FB-4A02-BF6F-86DA52DE81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3658" y="4414202"/>
            <a:ext cx="1556261" cy="513836"/>
          </a:xfrm>
          <a:prstGeom prst="rect">
            <a:avLst/>
          </a:prstGeom>
        </p:spPr>
      </p:pic>
      <p:pic>
        <p:nvPicPr>
          <p:cNvPr id="4" name="Bilde 3" descr="Et bilde som inneholder mat, blomst&#10;&#10;Automatisk generert beskrivelse">
            <a:extLst>
              <a:ext uri="{FF2B5EF4-FFF2-40B4-BE49-F238E27FC236}">
                <a16:creationId xmlns:a16="http://schemas.microsoft.com/office/drawing/2014/main" id="{2D85F29F-7D1E-472C-B7A0-6D4BD2DBCDC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282"/>
          <a:stretch/>
        </p:blipFill>
        <p:spPr>
          <a:xfrm>
            <a:off x="8172393" y="4416219"/>
            <a:ext cx="1692275" cy="501657"/>
          </a:xfrm>
          <a:prstGeom prst="rect">
            <a:avLst/>
          </a:prstGeom>
        </p:spPr>
      </p:pic>
    </p:spTree>
    <p:extLst>
      <p:ext uri="{BB962C8B-B14F-4D97-AF65-F5344CB8AC3E}">
        <p14:creationId xmlns:p14="http://schemas.microsoft.com/office/powerpoint/2010/main" val="1833998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tema 1 (mønster 15)">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D3ABC9C-3DC2-409D-981E-951A3CCB93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2"/>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19631" y="1159715"/>
            <a:ext cx="9829799" cy="2387600"/>
          </a:xfrm>
          <a:prstGeom prst="rect">
            <a:avLst/>
          </a:prstGeom>
          <a:effectLst>
            <a:outerShdw blurRad="50800" dist="38100" dir="2700000" algn="tl" rotWithShape="0">
              <a:schemeClr val="tx2">
                <a:alpha val="21000"/>
              </a:schemeClr>
            </a:outerShdw>
          </a:effectLst>
        </p:spPr>
        <p:txBody>
          <a:bodyPr anchor="b"/>
          <a:lstStyle>
            <a:lvl1pPr algn="l">
              <a:defRPr sz="5400">
                <a:solidFill>
                  <a:schemeClr val="bg1"/>
                </a:solidFill>
                <a:latin typeface="+mn-lt"/>
              </a:defRPr>
            </a:lvl1pPr>
          </a:lstStyle>
          <a:p>
            <a:r>
              <a:rPr lang="nb-NO" dirty="0"/>
              <a:t>Overskrift (pkt. 54) på </a:t>
            </a:r>
            <a:r>
              <a:rPr lang="nb-NO" dirty="0" err="1"/>
              <a:t>forsidemal</a:t>
            </a:r>
            <a:r>
              <a:rPr lang="nb-NO" dirty="0"/>
              <a:t> med tema</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352762" y="6261302"/>
            <a:ext cx="1533473"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dirty="0"/>
          </a:p>
        </p:txBody>
      </p:sp>
      <p:pic>
        <p:nvPicPr>
          <p:cNvPr id="6" name="Bilde 5">
            <a:extLst>
              <a:ext uri="{FF2B5EF4-FFF2-40B4-BE49-F238E27FC236}">
                <a16:creationId xmlns:a16="http://schemas.microsoft.com/office/drawing/2014/main" id="{C82E4FA4-0C75-4599-B057-857F5752AEE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r="63073" b="-707"/>
          <a:stretch/>
        </p:blipFill>
        <p:spPr>
          <a:xfrm>
            <a:off x="9270838" y="770349"/>
            <a:ext cx="2921162" cy="5490953"/>
          </a:xfrm>
          <a:prstGeom prst="rect">
            <a:avLst/>
          </a:prstGeom>
        </p:spPr>
      </p:pic>
      <p:sp>
        <p:nvSpPr>
          <p:cNvPr id="8" name="Plassholder for tekst 6">
            <a:extLst>
              <a:ext uri="{FF2B5EF4-FFF2-40B4-BE49-F238E27FC236}">
                <a16:creationId xmlns:a16="http://schemas.microsoft.com/office/drawing/2014/main" id="{09F5915E-1AC6-4A60-AE92-7B3B44C57951}"/>
              </a:ext>
            </a:extLst>
          </p:cNvPr>
          <p:cNvSpPr>
            <a:spLocks noGrp="1"/>
          </p:cNvSpPr>
          <p:nvPr>
            <p:ph type="body" sz="quarter" idx="11" hasCustomPrompt="1"/>
          </p:nvPr>
        </p:nvSpPr>
        <p:spPr>
          <a:xfrm>
            <a:off x="967088" y="3931303"/>
            <a:ext cx="5128912"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a:extLst>
              <a:ext uri="{FF2B5EF4-FFF2-40B4-BE49-F238E27FC236}">
                <a16:creationId xmlns:a16="http://schemas.microsoft.com/office/drawing/2014/main" id="{A0D545EC-635C-403C-971E-523F2472CF9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128182"/>
            <a:ext cx="4547249" cy="1377817"/>
          </a:xfrm>
          <a:prstGeom prst="rect">
            <a:avLst/>
          </a:prstGeom>
        </p:spPr>
      </p:pic>
    </p:spTree>
    <p:extLst>
      <p:ext uri="{BB962C8B-B14F-4D97-AF65-F5344CB8AC3E}">
        <p14:creationId xmlns:p14="http://schemas.microsoft.com/office/powerpoint/2010/main" val="2154788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tema 2 (mønster 11)">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170480C-12DC-4E50-B59D-5DC82F09B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2"/>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8051" y="1262063"/>
            <a:ext cx="8879957" cy="2387600"/>
          </a:xfrm>
          <a:prstGeom prst="rect">
            <a:avLst/>
          </a:prstGeom>
          <a:effectLst>
            <a:outerShdw blurRad="50800" dist="38100" dir="2700000" algn="tl" rotWithShape="0">
              <a:schemeClr val="tx1">
                <a:alpha val="31000"/>
              </a:schemeClr>
            </a:outerShdw>
          </a:effectLst>
        </p:spPr>
        <p:txBody>
          <a:bodyPr anchor="b"/>
          <a:lstStyle>
            <a:lvl1pPr algn="l">
              <a:defRPr sz="5400">
                <a:solidFill>
                  <a:schemeClr val="bg1"/>
                </a:solidFill>
                <a:latin typeface="+mn-lt"/>
              </a:defRPr>
            </a:lvl1pPr>
          </a:lstStyle>
          <a:p>
            <a:r>
              <a:rPr lang="nb-NO" dirty="0"/>
              <a:t>Overskrift (pkt. 54) på </a:t>
            </a:r>
            <a:r>
              <a:rPr lang="nb-NO" dirty="0" err="1"/>
              <a:t>forsidemal</a:t>
            </a:r>
            <a:r>
              <a:rPr lang="nb-NO" dirty="0"/>
              <a:t> med tema</a:t>
            </a:r>
          </a:p>
        </p:txBody>
      </p:sp>
      <p:sp>
        <p:nvSpPr>
          <p:cNvPr id="14" name="Plassholder for dato 3">
            <a:extLst>
              <a:ext uri="{FF2B5EF4-FFF2-40B4-BE49-F238E27FC236}">
                <a16:creationId xmlns:a16="http://schemas.microsoft.com/office/drawing/2014/main" id="{841C5F2E-501F-4EEE-A829-7888FDD94259}"/>
              </a:ext>
            </a:extLst>
          </p:cNvPr>
          <p:cNvSpPr>
            <a:spLocks noGrp="1"/>
          </p:cNvSpPr>
          <p:nvPr>
            <p:ph type="dt" sz="half" idx="2"/>
          </p:nvPr>
        </p:nvSpPr>
        <p:spPr>
          <a:xfrm>
            <a:off x="10603282" y="6261302"/>
            <a:ext cx="1282953"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dirty="0"/>
          </a:p>
        </p:txBody>
      </p:sp>
      <p:pic>
        <p:nvPicPr>
          <p:cNvPr id="3" name="Bilde 2">
            <a:extLst>
              <a:ext uri="{FF2B5EF4-FFF2-40B4-BE49-F238E27FC236}">
                <a16:creationId xmlns:a16="http://schemas.microsoft.com/office/drawing/2014/main" id="{EC04B56A-6285-4E14-AB26-D8F8AF17D96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397" t="77754" r="57275" b="-902"/>
          <a:stretch/>
        </p:blipFill>
        <p:spPr>
          <a:xfrm>
            <a:off x="8555466" y="5220000"/>
            <a:ext cx="2771796" cy="1371487"/>
          </a:xfrm>
          <a:prstGeom prst="rect">
            <a:avLst/>
          </a:prstGeom>
        </p:spPr>
      </p:pic>
      <p:pic>
        <p:nvPicPr>
          <p:cNvPr id="13" name="Bilde 12">
            <a:extLst>
              <a:ext uri="{FF2B5EF4-FFF2-40B4-BE49-F238E27FC236}">
                <a16:creationId xmlns:a16="http://schemas.microsoft.com/office/drawing/2014/main" id="{98C91647-78AE-4107-B500-DD529661742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3152" r="43416" b="23153"/>
          <a:stretch/>
        </p:blipFill>
        <p:spPr>
          <a:xfrm>
            <a:off x="8465925" y="829206"/>
            <a:ext cx="3726076" cy="4390795"/>
          </a:xfrm>
          <a:prstGeom prst="rect">
            <a:avLst/>
          </a:prstGeom>
        </p:spPr>
      </p:pic>
      <p:sp>
        <p:nvSpPr>
          <p:cNvPr id="11" name="Plassholder for tekst 6">
            <a:extLst>
              <a:ext uri="{FF2B5EF4-FFF2-40B4-BE49-F238E27FC236}">
                <a16:creationId xmlns:a16="http://schemas.microsoft.com/office/drawing/2014/main" id="{8D57E779-4ACD-4D82-AC26-FD122764CCAE}"/>
              </a:ext>
            </a:extLst>
          </p:cNvPr>
          <p:cNvSpPr>
            <a:spLocks noGrp="1"/>
          </p:cNvSpPr>
          <p:nvPr>
            <p:ph type="body" sz="quarter" idx="11" hasCustomPrompt="1"/>
          </p:nvPr>
        </p:nvSpPr>
        <p:spPr>
          <a:xfrm>
            <a:off x="967088" y="3938230"/>
            <a:ext cx="5136285" cy="1036667"/>
          </a:xfrm>
          <a:prstGeom prst="rect">
            <a:avLst/>
          </a:prstGeom>
          <a:effectLst>
            <a:outerShdw blurRad="50800" dist="38100" dir="2700000" algn="tl" rotWithShape="0">
              <a:prstClr val="black">
                <a:alpha val="33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2" name="Bilde 11">
            <a:extLst>
              <a:ext uri="{FF2B5EF4-FFF2-40B4-BE49-F238E27FC236}">
                <a16:creationId xmlns:a16="http://schemas.microsoft.com/office/drawing/2014/main" id="{9F0903F2-2BD7-4D2A-A01E-CBB944EA59C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 y="5128181"/>
            <a:ext cx="4635619" cy="1404593"/>
          </a:xfrm>
          <a:prstGeom prst="rect">
            <a:avLst/>
          </a:prstGeom>
        </p:spPr>
      </p:pic>
    </p:spTree>
    <p:extLst>
      <p:ext uri="{BB962C8B-B14F-4D97-AF65-F5344CB8AC3E}">
        <p14:creationId xmlns:p14="http://schemas.microsoft.com/office/powerpoint/2010/main" val="3162799407"/>
      </p:ext>
    </p:extLst>
  </p:cSld>
  <p:clrMapOvr>
    <a:masterClrMapping/>
  </p:clrMapOvr>
  <p:extLst>
    <p:ext uri="{DCECCB84-F9BA-43D5-87BE-67443E8EF086}">
      <p15:sldGuideLst xmlns:p15="http://schemas.microsoft.com/office/powerpoint/2012/main">
        <p15:guide id="1" orient="horz" pos="2568" userDrawn="1">
          <p15:clr>
            <a:srgbClr val="FBAE40"/>
          </p15:clr>
        </p15:guide>
        <p15:guide id="2" pos="3840">
          <p15:clr>
            <a:srgbClr val="FBAE40"/>
          </p15:clr>
        </p15:guide>
        <p15:guide id="3" orient="horz" pos="22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tema 3 (mønster 11)">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1048940-5C9B-463A-9754-052F18F2A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702" y="1255713"/>
            <a:ext cx="9260608" cy="2387600"/>
          </a:xfrm>
          <a:prstGeom prst="rect">
            <a:avLst/>
          </a:prstGeom>
          <a:effectLst>
            <a:outerShdw blurRad="50800" dist="38100" dir="2700000" algn="tl" rotWithShape="0">
              <a:schemeClr val="tx1">
                <a:alpha val="40000"/>
              </a:schemeClr>
            </a:outerShdw>
          </a:effectLst>
        </p:spPr>
        <p:txBody>
          <a:bodyPr anchor="b"/>
          <a:lstStyle>
            <a:lvl1pPr algn="l">
              <a:defRPr sz="5400">
                <a:solidFill>
                  <a:schemeClr val="tx1"/>
                </a:solidFill>
                <a:latin typeface="+mn-lt"/>
              </a:defRPr>
            </a:lvl1pPr>
          </a:lstStyle>
          <a:p>
            <a:r>
              <a:rPr lang="nb-NO" dirty="0"/>
              <a:t>Overskrift (pkt. 54) på </a:t>
            </a:r>
            <a:r>
              <a:rPr lang="nb-NO" dirty="0" err="1"/>
              <a:t>forsidemal</a:t>
            </a:r>
            <a:r>
              <a:rPr lang="nb-NO" dirty="0"/>
              <a:t> med tema</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503074" y="6261302"/>
            <a:ext cx="1383161"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18. mar 2021</a:t>
            </a:fld>
            <a:endParaRPr lang="nb-NO" dirty="0"/>
          </a:p>
        </p:txBody>
      </p:sp>
      <p:pic>
        <p:nvPicPr>
          <p:cNvPr id="6" name="Bilde 5">
            <a:extLst>
              <a:ext uri="{FF2B5EF4-FFF2-40B4-BE49-F238E27FC236}">
                <a16:creationId xmlns:a16="http://schemas.microsoft.com/office/drawing/2014/main" id="{1CC78C74-428A-4A04-A421-A611CE51182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280" t="-1580" r="44011" b="7087"/>
          <a:stretch/>
        </p:blipFill>
        <p:spPr>
          <a:xfrm>
            <a:off x="7620002" y="-44489"/>
            <a:ext cx="4571998" cy="6946978"/>
          </a:xfrm>
          <a:prstGeom prst="rect">
            <a:avLst/>
          </a:prstGeom>
        </p:spPr>
      </p:pic>
      <p:sp>
        <p:nvSpPr>
          <p:cNvPr id="8" name="Plassholder for tekst 6">
            <a:extLst>
              <a:ext uri="{FF2B5EF4-FFF2-40B4-BE49-F238E27FC236}">
                <a16:creationId xmlns:a16="http://schemas.microsoft.com/office/drawing/2014/main" id="{008B8C2C-AF0F-4123-818B-F35C3BABE8FA}"/>
              </a:ext>
            </a:extLst>
          </p:cNvPr>
          <p:cNvSpPr>
            <a:spLocks noGrp="1"/>
          </p:cNvSpPr>
          <p:nvPr>
            <p:ph type="body" sz="quarter" idx="11" hasCustomPrompt="1"/>
          </p:nvPr>
        </p:nvSpPr>
        <p:spPr>
          <a:xfrm>
            <a:off x="967089" y="3938230"/>
            <a:ext cx="4941876" cy="1036667"/>
          </a:xfrm>
          <a:prstGeom prst="rect">
            <a:avLst/>
          </a:prstGeom>
          <a:effectLst>
            <a:outerShdw blurRad="50800" dist="38100" dir="2700000" algn="tl" rotWithShape="0">
              <a:prstClr val="black">
                <a:alpha val="26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a:extLst>
              <a:ext uri="{FF2B5EF4-FFF2-40B4-BE49-F238E27FC236}">
                <a16:creationId xmlns:a16="http://schemas.microsoft.com/office/drawing/2014/main" id="{963691A9-8075-4666-AF86-B992616D17A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135341"/>
            <a:ext cx="4461398" cy="1351804"/>
          </a:xfrm>
          <a:prstGeom prst="rect">
            <a:avLst/>
          </a:prstGeom>
        </p:spPr>
      </p:pic>
    </p:spTree>
    <p:extLst>
      <p:ext uri="{BB962C8B-B14F-4D97-AF65-F5344CB8AC3E}">
        <p14:creationId xmlns:p14="http://schemas.microsoft.com/office/powerpoint/2010/main" val="234752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66" r:id="rId3"/>
    <p:sldLayoutId id="2147483667" r:id="rId4"/>
    <p:sldLayoutId id="2147483669" r:id="rId5"/>
    <p:sldLayoutId id="2147483730" r:id="rId6"/>
    <p:sldLayoutId id="2147483727" r:id="rId7"/>
    <p:sldLayoutId id="2147483697" r:id="rId8"/>
    <p:sldLayoutId id="2147483681" r:id="rId9"/>
    <p:sldLayoutId id="2147483698" r:id="rId10"/>
    <p:sldLayoutId id="2147483763" r:id="rId11"/>
    <p:sldLayoutId id="2147483764" r:id="rId12"/>
    <p:sldLayoutId id="2147483664" r:id="rId13"/>
    <p:sldLayoutId id="2147483767" r:id="rId14"/>
    <p:sldLayoutId id="2147483713" r:id="rId15"/>
    <p:sldLayoutId id="2147483776" r:id="rId16"/>
    <p:sldLayoutId id="2147483775" r:id="rId17"/>
    <p:sldLayoutId id="2147483685" r:id="rId18"/>
    <p:sldLayoutId id="2147483714" r:id="rId19"/>
    <p:sldLayoutId id="2147483702" r:id="rId20"/>
    <p:sldLayoutId id="2147483774" r:id="rId21"/>
    <p:sldLayoutId id="2147483716" r:id="rId22"/>
    <p:sldLayoutId id="2147483707" r:id="rId23"/>
    <p:sldLayoutId id="2147483675" r:id="rId24"/>
    <p:sldLayoutId id="2147483706" r:id="rId25"/>
    <p:sldLayoutId id="2147483709" r:id="rId26"/>
    <p:sldLayoutId id="2147483711" r:id="rId27"/>
    <p:sldLayoutId id="2147483710" r:id="rId28"/>
    <p:sldLayoutId id="2147483712" r:id="rId29"/>
    <p:sldLayoutId id="2147483655" r:id="rId30"/>
    <p:sldLayoutId id="2147483736" r:id="rId31"/>
    <p:sldLayoutId id="2147483733" r:id="rId32"/>
    <p:sldLayoutId id="2147483768" r:id="rId33"/>
    <p:sldLayoutId id="2147483772" r:id="rId34"/>
    <p:sldLayoutId id="2147483773" r:id="rId35"/>
    <p:sldLayoutId id="2147483759" r:id="rId36"/>
    <p:sldLayoutId id="2147483758" r:id="rId37"/>
    <p:sldLayoutId id="2147483757" r:id="rId38"/>
    <p:sldLayoutId id="2147483746" r:id="rId39"/>
    <p:sldLayoutId id="2147483745" r:id="rId40"/>
    <p:sldLayoutId id="2147483752" r:id="rId41"/>
    <p:sldLayoutId id="2147483718" r:id="rId42"/>
    <p:sldLayoutId id="2147483719" r:id="rId43"/>
    <p:sldLayoutId id="2147483777" r:id="rId44"/>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eur03.safelinks.protection.outlook.com/?url=https%3A%2F%2Fwww.fylkesmannen.no%2Fnb%2Ftroms-finnmark%2Fabonnement%2F&amp;data=04%7C01%7Cfmtrgei%40statsforvalteren.no%7C366dc49ddabd4c88453908d8c82b4a38%7C8a6fa58e51534bfa9a8b573d985a4186%7C0%7C0%7C637479435533661126%7CUnknown%7CTWFpbGZsb3d8eyJWIjoiMC4wLjAwMDAiLCJQIjoiV2luMzIiLCJBTiI6Ik1haWwiLCJXVCI6Mn0%3D%7C1000&amp;sdata=5RmevJtfXFGgYadTOSQ1KYEJT%2F8%2BMQND6m%2FHviZ0DGg%3D&amp;reserved=0" TargetMode="External"/><Relationship Id="rId1" Type="http://schemas.openxmlformats.org/officeDocument/2006/relationships/slideLayout" Target="../slideLayouts/slideLayout19.xml"/><Relationship Id="rId4" Type="http://schemas.openxmlformats.org/officeDocument/2006/relationships/hyperlink" Target="https://www.statsforvalteren.no/troms-finnmark/miljo-klima/motorferdsel/kurs-for-kommunen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hyperlink" Target="mailto:fmtrgei@statsforvalteren.no" TargetMode="Externa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lovdata.no/pro/#reference/forskrift/1988-05-15-356/%C2%A75" TargetMode="External"/><Relationship Id="rId2" Type="http://schemas.openxmlformats.org/officeDocument/2006/relationships/image" Target="../media/image42.JPG"/><Relationship Id="rId1" Type="http://schemas.openxmlformats.org/officeDocument/2006/relationships/slideLayout" Target="../slideLayouts/slideLayout14.xml"/><Relationship Id="rId6" Type="http://schemas.openxmlformats.org/officeDocument/2006/relationships/hyperlink" Target="https://lovdata.no/pro/#reference/forskrift/1988-05-15-356/%C2%A76" TargetMode="External"/><Relationship Id="rId5" Type="http://schemas.openxmlformats.org/officeDocument/2006/relationships/hyperlink" Target="https://lovdata.no/pro/#reference/forskrift/1988-05-15-356/%C2%A75b" TargetMode="External"/><Relationship Id="rId4" Type="http://schemas.openxmlformats.org/officeDocument/2006/relationships/hyperlink" Target="https://lovdata.no/pro/#reference/forskrift/1988-05-15-356/%C2%A75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92D21E-3157-4464-AB37-82E7ED744068}"/>
              </a:ext>
            </a:extLst>
          </p:cNvPr>
          <p:cNvSpPr>
            <a:spLocks noGrp="1"/>
          </p:cNvSpPr>
          <p:nvPr>
            <p:ph type="ctrTitle"/>
          </p:nvPr>
        </p:nvSpPr>
        <p:spPr/>
        <p:txBody>
          <a:bodyPr/>
          <a:lstStyle/>
          <a:p>
            <a:r>
              <a:rPr lang="nb-NO" dirty="0"/>
              <a:t>Kurs 5. Bruk av vilkår. Kontrollerbare vedtak. </a:t>
            </a:r>
          </a:p>
        </p:txBody>
      </p:sp>
      <p:sp>
        <p:nvSpPr>
          <p:cNvPr id="3" name="Plassholder for dato 2">
            <a:extLst>
              <a:ext uri="{FF2B5EF4-FFF2-40B4-BE49-F238E27FC236}">
                <a16:creationId xmlns:a16="http://schemas.microsoft.com/office/drawing/2014/main" id="{435D9FBC-09FB-4A2B-BA79-CF187142E1BC}"/>
              </a:ext>
            </a:extLst>
          </p:cNvPr>
          <p:cNvSpPr>
            <a:spLocks noGrp="1"/>
          </p:cNvSpPr>
          <p:nvPr>
            <p:ph type="dt" sz="half" idx="2"/>
          </p:nvPr>
        </p:nvSpPr>
        <p:spPr/>
        <p:txBody>
          <a:bodyPr/>
          <a:lstStyle/>
          <a:p>
            <a:fld id="{20CAE16B-463B-4D9A-B532-D4D0B4862104}" type="datetime1">
              <a:rPr lang="nb-NO" smtClean="0"/>
              <a:pPr/>
              <a:t>18. mar 2021</a:t>
            </a:fld>
            <a:endParaRPr lang="nb-NO" dirty="0"/>
          </a:p>
        </p:txBody>
      </p:sp>
      <p:sp>
        <p:nvSpPr>
          <p:cNvPr id="4" name="Plassholder for tekst 3">
            <a:extLst>
              <a:ext uri="{FF2B5EF4-FFF2-40B4-BE49-F238E27FC236}">
                <a16:creationId xmlns:a16="http://schemas.microsoft.com/office/drawing/2014/main" id="{9B299E57-305B-449B-8A6E-5BD8F70C5EC6}"/>
              </a:ext>
            </a:extLst>
          </p:cNvPr>
          <p:cNvSpPr>
            <a:spLocks noGrp="1"/>
          </p:cNvSpPr>
          <p:nvPr>
            <p:ph type="body" sz="quarter" idx="11"/>
          </p:nvPr>
        </p:nvSpPr>
        <p:spPr/>
        <p:txBody>
          <a:bodyPr/>
          <a:lstStyle/>
          <a:p>
            <a:r>
              <a:rPr lang="nb-NO" dirty="0"/>
              <a:t>God morgen og velkommen. </a:t>
            </a:r>
          </a:p>
          <a:p>
            <a:r>
              <a:rPr lang="nb-NO" dirty="0"/>
              <a:t>Gøril Einarsen, seniorrådgiver miljøavdelingen</a:t>
            </a:r>
          </a:p>
        </p:txBody>
      </p:sp>
    </p:spTree>
    <p:extLst>
      <p:ext uri="{BB962C8B-B14F-4D97-AF65-F5344CB8AC3E}">
        <p14:creationId xmlns:p14="http://schemas.microsoft.com/office/powerpoint/2010/main" val="135496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DADD70A-0050-41E5-983B-51B3714577CD}"/>
              </a:ext>
            </a:extLst>
          </p:cNvPr>
          <p:cNvSpPr>
            <a:spLocks noGrp="1"/>
          </p:cNvSpPr>
          <p:nvPr>
            <p:ph type="body" sz="quarter" idx="12"/>
          </p:nvPr>
        </p:nvSpPr>
        <p:spPr>
          <a:xfrm>
            <a:off x="6096000" y="1641764"/>
            <a:ext cx="5040306" cy="4666961"/>
          </a:xfrm>
        </p:spPr>
        <p:txBody>
          <a:bodyPr/>
          <a:lstStyle/>
          <a:p>
            <a:pPr marL="342900" indent="-342900">
              <a:buFont typeface="Arial" panose="020B0604020202020204" pitchFamily="34" charset="0"/>
              <a:buChar char="•"/>
            </a:pPr>
            <a:r>
              <a:rPr lang="nb-NO" dirty="0"/>
              <a:t>Når kan personen kjøre? </a:t>
            </a:r>
          </a:p>
          <a:p>
            <a:pPr marL="342900" indent="-342900">
              <a:buFont typeface="Arial" panose="020B0604020202020204" pitchFamily="34" charset="0"/>
              <a:buChar char="•"/>
            </a:pPr>
            <a:r>
              <a:rPr lang="nb-NO" dirty="0"/>
              <a:t>Informasjon om at det også er behov for </a:t>
            </a:r>
            <a:r>
              <a:rPr lang="nb-NO" b="1" dirty="0"/>
              <a:t>grunneiers samtykke</a:t>
            </a:r>
          </a:p>
          <a:p>
            <a:pPr marL="342900" indent="-342900">
              <a:buFont typeface="Arial" panose="020B0604020202020204" pitchFamily="34" charset="0"/>
              <a:buChar char="•"/>
            </a:pPr>
            <a:r>
              <a:rPr lang="nb-NO" b="1" dirty="0"/>
              <a:t>Spesielle vilkår </a:t>
            </a:r>
            <a:r>
              <a:rPr lang="nb-NO" dirty="0"/>
              <a:t>for enkeltpersoner må begrunnes godt (likebehandling)</a:t>
            </a:r>
          </a:p>
          <a:p>
            <a:pPr marL="342900" indent="-342900">
              <a:buFont typeface="Arial" panose="020B0604020202020204" pitchFamily="34" charset="0"/>
              <a:buChar char="•"/>
            </a:pPr>
            <a:r>
              <a:rPr lang="nb-NO" b="1" dirty="0"/>
              <a:t>dispensasjonen kan trekkes tilbake</a:t>
            </a:r>
            <a:r>
              <a:rPr lang="nb-NO" dirty="0"/>
              <a:t> midlertidig av hensyn til reindrift, naturmangfold, sikkerhet mv.</a:t>
            </a:r>
          </a:p>
          <a:p>
            <a:endParaRPr lang="nb-NO" dirty="0"/>
          </a:p>
        </p:txBody>
      </p:sp>
      <p:pic>
        <p:nvPicPr>
          <p:cNvPr id="7" name="Plassholder for bilde 6" descr="Et bilde som inneholder gress, utendørs, pattedyr, tørr&#10;&#10;Automatisk generert beskrivelse">
            <a:extLst>
              <a:ext uri="{FF2B5EF4-FFF2-40B4-BE49-F238E27FC236}">
                <a16:creationId xmlns:a16="http://schemas.microsoft.com/office/drawing/2014/main" id="{13BE0A5D-F006-486D-916E-18619B83EC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01" b="1001"/>
          <a:stretch>
            <a:fillRect/>
          </a:stretch>
        </p:blipFill>
        <p:spPr/>
      </p:pic>
      <p:sp>
        <p:nvSpPr>
          <p:cNvPr id="4" name="Tittel 3">
            <a:extLst>
              <a:ext uri="{FF2B5EF4-FFF2-40B4-BE49-F238E27FC236}">
                <a16:creationId xmlns:a16="http://schemas.microsoft.com/office/drawing/2014/main" id="{F7E00C7A-0DA6-4180-B791-C41B34EB5512}"/>
              </a:ext>
            </a:extLst>
          </p:cNvPr>
          <p:cNvSpPr>
            <a:spLocks noGrp="1"/>
          </p:cNvSpPr>
          <p:nvPr>
            <p:ph type="title"/>
          </p:nvPr>
        </p:nvSpPr>
        <p:spPr>
          <a:xfrm>
            <a:off x="6096000" y="314316"/>
            <a:ext cx="5040306" cy="1077209"/>
          </a:xfrm>
        </p:spPr>
        <p:txBody>
          <a:bodyPr/>
          <a:lstStyle/>
          <a:p>
            <a:r>
              <a:rPr lang="nb-NO" dirty="0"/>
              <a:t>Eksempler på vilkår forts.</a:t>
            </a:r>
          </a:p>
        </p:txBody>
      </p:sp>
      <p:sp>
        <p:nvSpPr>
          <p:cNvPr id="5" name="Plassholder for tekst 4">
            <a:extLst>
              <a:ext uri="{FF2B5EF4-FFF2-40B4-BE49-F238E27FC236}">
                <a16:creationId xmlns:a16="http://schemas.microsoft.com/office/drawing/2014/main" id="{1FB52EA1-0648-4329-89B1-137C0662E731}"/>
              </a:ext>
            </a:extLst>
          </p:cNvPr>
          <p:cNvSpPr>
            <a:spLocks noGrp="1"/>
          </p:cNvSpPr>
          <p:nvPr>
            <p:ph type="body" sz="quarter" idx="24"/>
          </p:nvPr>
        </p:nvSpPr>
        <p:spPr/>
        <p:txBody>
          <a:bodyPr/>
          <a:lstStyle/>
          <a:p>
            <a:r>
              <a:rPr lang="nb-NO" dirty="0"/>
              <a:t>Lise Sundelin</a:t>
            </a:r>
          </a:p>
        </p:txBody>
      </p:sp>
    </p:spTree>
    <p:extLst>
      <p:ext uri="{BB962C8B-B14F-4D97-AF65-F5344CB8AC3E}">
        <p14:creationId xmlns:p14="http://schemas.microsoft.com/office/powerpoint/2010/main" val="1117355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12000" r="-12000"/>
          </a:stretch>
        </a:blip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B4165B3-D7E9-45E6-B400-378BD853441C}"/>
              </a:ext>
            </a:extLst>
          </p:cNvPr>
          <p:cNvSpPr>
            <a:spLocks noGrp="1"/>
          </p:cNvSpPr>
          <p:nvPr>
            <p:ph type="body" sz="quarter" idx="11"/>
          </p:nvPr>
        </p:nvSpPr>
        <p:spPr>
          <a:xfrm>
            <a:off x="1057541" y="1402773"/>
            <a:ext cx="10078772" cy="4906474"/>
          </a:xfrm>
        </p:spPr>
        <p:txBody>
          <a:bodyPr/>
          <a:lstStyle/>
          <a:p>
            <a:pPr lvl="0"/>
            <a:r>
              <a:rPr lang="nb-NO" b="1"/>
              <a:t>Saksbehandling</a:t>
            </a:r>
            <a:r>
              <a:rPr lang="nb-NO"/>
              <a:t>: God vurdering av mulige skader og ulemper før vedtak fattes.</a:t>
            </a:r>
          </a:p>
          <a:p>
            <a:pPr lvl="0"/>
            <a:r>
              <a:rPr lang="nb-NO" b="1"/>
              <a:t>Vilkår</a:t>
            </a:r>
            <a:r>
              <a:rPr lang="nb-NO"/>
              <a:t>: Vilkår som begrenser sannsynligheten for at fare for skader/ulemper oppstår, herunder også at dispensasjonen kan trekkes midlertidig tilbake.</a:t>
            </a:r>
          </a:p>
          <a:p>
            <a:pPr lvl="0"/>
            <a:r>
              <a:rPr lang="nb-NO" b="1"/>
              <a:t>Omgjøring</a:t>
            </a:r>
            <a:r>
              <a:rPr lang="nb-NO"/>
              <a:t>: Sikkerhetsventil dersom det oppstår forhold som ikke har vært vurdert på vedtakstidspunktet/akutte hendelser mv. – omgjøring etter fvl. § 35 femte ledd.</a:t>
            </a:r>
            <a:endParaRPr lang="nb-NO" dirty="0"/>
          </a:p>
        </p:txBody>
      </p:sp>
      <p:sp>
        <p:nvSpPr>
          <p:cNvPr id="3" name="Tittel 2">
            <a:extLst>
              <a:ext uri="{FF2B5EF4-FFF2-40B4-BE49-F238E27FC236}">
                <a16:creationId xmlns:a16="http://schemas.microsoft.com/office/drawing/2014/main" id="{13A5E362-ACC7-4693-B7D9-C9FC47A51E79}"/>
              </a:ext>
            </a:extLst>
          </p:cNvPr>
          <p:cNvSpPr>
            <a:spLocks noGrp="1"/>
          </p:cNvSpPr>
          <p:nvPr>
            <p:ph type="title"/>
          </p:nvPr>
        </p:nvSpPr>
        <p:spPr>
          <a:xfrm>
            <a:off x="1055687" y="228889"/>
            <a:ext cx="10080625" cy="914111"/>
          </a:xfrm>
        </p:spPr>
        <p:txBody>
          <a:bodyPr/>
          <a:lstStyle/>
          <a:p>
            <a:r>
              <a:rPr lang="nb-NO" dirty="0"/>
              <a:t>Unngå skader og ulemper – 3 nivåer</a:t>
            </a:r>
          </a:p>
        </p:txBody>
      </p:sp>
    </p:spTree>
    <p:extLst>
      <p:ext uri="{BB962C8B-B14F-4D97-AF65-F5344CB8AC3E}">
        <p14:creationId xmlns:p14="http://schemas.microsoft.com/office/powerpoint/2010/main" val="718170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440841C-CAE4-4769-86C9-FAF90AB27499}"/>
              </a:ext>
            </a:extLst>
          </p:cNvPr>
          <p:cNvSpPr>
            <a:spLocks noGrp="1"/>
          </p:cNvSpPr>
          <p:nvPr>
            <p:ph type="body" sz="quarter" idx="12"/>
          </p:nvPr>
        </p:nvSpPr>
        <p:spPr>
          <a:xfrm>
            <a:off x="6096000" y="1639020"/>
            <a:ext cx="5040306" cy="4669706"/>
          </a:xfrm>
        </p:spPr>
        <p:txBody>
          <a:bodyPr/>
          <a:lstStyle/>
          <a:p>
            <a:pPr marL="342900" indent="-342900">
              <a:buFont typeface="Arial" panose="020B0604020202020204" pitchFamily="34" charset="0"/>
              <a:buChar char="•"/>
            </a:pPr>
            <a:r>
              <a:rPr lang="nb-NO" sz="2400" dirty="0"/>
              <a:t>lovlige og kontrollerbare vedtak i alle kommuner</a:t>
            </a:r>
          </a:p>
          <a:p>
            <a:endParaRPr lang="nb-NO" sz="2400" dirty="0"/>
          </a:p>
          <a:p>
            <a:r>
              <a:rPr lang="nb-NO" sz="2400" dirty="0"/>
              <a:t>Tre typer vedtak i dag:</a:t>
            </a:r>
          </a:p>
          <a:p>
            <a:pPr marL="342900" indent="-342900">
              <a:buFont typeface="Arial" panose="020B0604020202020204" pitchFamily="34" charset="0"/>
              <a:buChar char="•"/>
            </a:pPr>
            <a:r>
              <a:rPr lang="nb-NO" sz="2400" dirty="0"/>
              <a:t>Lovlige og kontrollerbare vedtak</a:t>
            </a:r>
          </a:p>
          <a:p>
            <a:pPr marL="342900" indent="-342900">
              <a:buFont typeface="Arial" panose="020B0604020202020204" pitchFamily="34" charset="0"/>
              <a:buChar char="•"/>
            </a:pPr>
            <a:r>
              <a:rPr lang="nb-NO" sz="2400" dirty="0"/>
              <a:t>Lovlige, men ikke kontrollerbare vedtak</a:t>
            </a:r>
          </a:p>
          <a:p>
            <a:pPr marL="342900" indent="-342900">
              <a:buFont typeface="Arial" panose="020B0604020202020204" pitchFamily="34" charset="0"/>
              <a:buChar char="•"/>
            </a:pPr>
            <a:r>
              <a:rPr lang="nb-NO" sz="2400" dirty="0"/>
              <a:t>Kontrollerbare, men ikke lovlige vedtak </a:t>
            </a:r>
          </a:p>
          <a:p>
            <a:endParaRPr lang="nb-NO" dirty="0"/>
          </a:p>
        </p:txBody>
      </p:sp>
      <p:sp>
        <p:nvSpPr>
          <p:cNvPr id="4" name="Tittel 3">
            <a:extLst>
              <a:ext uri="{FF2B5EF4-FFF2-40B4-BE49-F238E27FC236}">
                <a16:creationId xmlns:a16="http://schemas.microsoft.com/office/drawing/2014/main" id="{D542870B-FA73-4E04-A8A3-77754E0C8F22}"/>
              </a:ext>
            </a:extLst>
          </p:cNvPr>
          <p:cNvSpPr>
            <a:spLocks noGrp="1"/>
          </p:cNvSpPr>
          <p:nvPr>
            <p:ph type="title"/>
          </p:nvPr>
        </p:nvSpPr>
        <p:spPr>
          <a:xfrm>
            <a:off x="5819954" y="304710"/>
            <a:ext cx="5040306" cy="1077209"/>
          </a:xfrm>
        </p:spPr>
        <p:txBody>
          <a:bodyPr/>
          <a:lstStyle/>
          <a:p>
            <a:r>
              <a:rPr lang="nb-NO" dirty="0"/>
              <a:t>Mål</a:t>
            </a:r>
          </a:p>
        </p:txBody>
      </p:sp>
      <p:sp>
        <p:nvSpPr>
          <p:cNvPr id="5" name="Plassholder for tekst 4">
            <a:extLst>
              <a:ext uri="{FF2B5EF4-FFF2-40B4-BE49-F238E27FC236}">
                <a16:creationId xmlns:a16="http://schemas.microsoft.com/office/drawing/2014/main" id="{93CF86DB-A0E9-431E-B752-F85E2BECD85A}"/>
              </a:ext>
            </a:extLst>
          </p:cNvPr>
          <p:cNvSpPr>
            <a:spLocks noGrp="1"/>
          </p:cNvSpPr>
          <p:nvPr>
            <p:ph type="body" sz="quarter" idx="24"/>
          </p:nvPr>
        </p:nvSpPr>
        <p:spPr/>
        <p:txBody>
          <a:bodyPr/>
          <a:lstStyle/>
          <a:p>
            <a:endParaRPr lang="nb-NO"/>
          </a:p>
        </p:txBody>
      </p:sp>
      <p:pic>
        <p:nvPicPr>
          <p:cNvPr id="6" name="Plassholder for bilde 6">
            <a:extLst>
              <a:ext uri="{FF2B5EF4-FFF2-40B4-BE49-F238E27FC236}">
                <a16:creationId xmlns:a16="http://schemas.microsoft.com/office/drawing/2014/main" id="{2744CA66-30E1-4787-9BBD-3EBF7CFF68C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067" r="27067"/>
          <a:stretch>
            <a:fillRect/>
          </a:stretch>
        </p:blipFill>
        <p:spPr>
          <a:xfrm>
            <a:off x="0" y="0"/>
            <a:ext cx="5551488" cy="6800850"/>
          </a:xfrm>
        </p:spPr>
      </p:pic>
    </p:spTree>
    <p:extLst>
      <p:ext uri="{BB962C8B-B14F-4D97-AF65-F5344CB8AC3E}">
        <p14:creationId xmlns:p14="http://schemas.microsoft.com/office/powerpoint/2010/main" val="2443611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FCBF523F-2BB4-496D-B8A1-2CBD835E8BC9}"/>
              </a:ext>
            </a:extLst>
          </p:cNvPr>
          <p:cNvSpPr txBox="1"/>
          <p:nvPr/>
        </p:nvSpPr>
        <p:spPr>
          <a:xfrm>
            <a:off x="1107583" y="4391696"/>
            <a:ext cx="2850460" cy="646331"/>
          </a:xfrm>
          <a:prstGeom prst="rect">
            <a:avLst/>
          </a:prstGeom>
          <a:noFill/>
        </p:spPr>
        <p:txBody>
          <a:bodyPr wrap="none" rtlCol="0">
            <a:spAutoFit/>
          </a:bodyPr>
          <a:lstStyle/>
          <a:p>
            <a:r>
              <a:rPr lang="nb-NO" sz="3600" dirty="0"/>
              <a:t>Motorforum</a:t>
            </a:r>
          </a:p>
        </p:txBody>
      </p:sp>
      <p:pic>
        <p:nvPicPr>
          <p:cNvPr id="13" name="Plassholder for bilde 12" descr="Et bilde som inneholder snø, utendørs, transport&#10;&#10;Automatisk generert beskrivelse">
            <a:extLst>
              <a:ext uri="{FF2B5EF4-FFF2-40B4-BE49-F238E27FC236}">
                <a16:creationId xmlns:a16="http://schemas.microsoft.com/office/drawing/2014/main" id="{F557ACC3-8699-4BCA-860F-773F5F9A6A6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785" b="13785"/>
          <a:stretch>
            <a:fillRect/>
          </a:stretch>
        </p:blipFill>
        <p:spPr/>
      </p:pic>
      <p:sp>
        <p:nvSpPr>
          <p:cNvPr id="15" name="Plassholder for tekst 14">
            <a:extLst>
              <a:ext uri="{FF2B5EF4-FFF2-40B4-BE49-F238E27FC236}">
                <a16:creationId xmlns:a16="http://schemas.microsoft.com/office/drawing/2014/main" id="{BA713AB3-9F03-4934-867A-E67DDCC169B0}"/>
              </a:ext>
            </a:extLst>
          </p:cNvPr>
          <p:cNvSpPr>
            <a:spLocks noGrp="1"/>
          </p:cNvSpPr>
          <p:nvPr>
            <p:ph type="body" sz="quarter" idx="24"/>
          </p:nvPr>
        </p:nvSpPr>
        <p:spPr/>
        <p:txBody>
          <a:bodyPr/>
          <a:lstStyle/>
          <a:p>
            <a:r>
              <a:rPr lang="nb-NO" dirty="0"/>
              <a:t>Jan Harald Tomassen</a:t>
            </a:r>
          </a:p>
        </p:txBody>
      </p:sp>
      <p:sp>
        <p:nvSpPr>
          <p:cNvPr id="16" name="TekstSylinder 15">
            <a:extLst>
              <a:ext uri="{FF2B5EF4-FFF2-40B4-BE49-F238E27FC236}">
                <a16:creationId xmlns:a16="http://schemas.microsoft.com/office/drawing/2014/main" id="{29528222-5BB4-4E4C-B1EB-5DC6CAF60300}"/>
              </a:ext>
            </a:extLst>
          </p:cNvPr>
          <p:cNvSpPr txBox="1"/>
          <p:nvPr/>
        </p:nvSpPr>
        <p:spPr>
          <a:xfrm>
            <a:off x="1676400" y="5375189"/>
            <a:ext cx="4024184" cy="369332"/>
          </a:xfrm>
          <a:prstGeom prst="rect">
            <a:avLst/>
          </a:prstGeom>
          <a:noFill/>
        </p:spPr>
        <p:txBody>
          <a:bodyPr wrap="square" rtlCol="0">
            <a:spAutoFit/>
          </a:bodyPr>
          <a:lstStyle/>
          <a:p>
            <a:r>
              <a:rPr lang="nb-NO" b="1" dirty="0"/>
              <a:t>Kontrollerbare vedtak</a:t>
            </a:r>
          </a:p>
        </p:txBody>
      </p:sp>
    </p:spTree>
    <p:extLst>
      <p:ext uri="{BB962C8B-B14F-4D97-AF65-F5344CB8AC3E}">
        <p14:creationId xmlns:p14="http://schemas.microsoft.com/office/powerpoint/2010/main" val="1680195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1CDC136E-BF3B-40BC-A658-EBD6F533AD8E}"/>
              </a:ext>
            </a:extLst>
          </p:cNvPr>
          <p:cNvSpPr>
            <a:spLocks noGrp="1"/>
          </p:cNvSpPr>
          <p:nvPr>
            <p:ph type="body" sz="quarter" idx="24"/>
          </p:nvPr>
        </p:nvSpPr>
        <p:spPr/>
        <p:txBody>
          <a:bodyPr/>
          <a:lstStyle/>
          <a:p>
            <a:r>
              <a:rPr lang="nb-NO" dirty="0"/>
              <a:t>Kildal, Nordreisa kommune. Gøril Einarsen</a:t>
            </a:r>
          </a:p>
        </p:txBody>
      </p:sp>
      <p:pic>
        <p:nvPicPr>
          <p:cNvPr id="4" name="Plassholder for bilde 8" descr="Et bilde som inneholder snø, himmel, utendørs, natur&#10;&#10;Automatisk generert beskrivelse">
            <a:extLst>
              <a:ext uri="{FF2B5EF4-FFF2-40B4-BE49-F238E27FC236}">
                <a16:creationId xmlns:a16="http://schemas.microsoft.com/office/drawing/2014/main" id="{EE91F509-1005-48AD-806F-665F23ABD93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13" b="1713"/>
          <a:stretch>
            <a:fillRect/>
          </a:stretch>
        </p:blipFill>
        <p:spPr>
          <a:xfrm>
            <a:off x="0" y="-14288"/>
            <a:ext cx="12192000" cy="6623051"/>
          </a:xfrm>
        </p:spPr>
      </p:pic>
    </p:spTree>
    <p:extLst>
      <p:ext uri="{BB962C8B-B14F-4D97-AF65-F5344CB8AC3E}">
        <p14:creationId xmlns:p14="http://schemas.microsoft.com/office/powerpoint/2010/main" val="3543085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F425786-DDF5-4916-A278-2DE18082A6B7}"/>
              </a:ext>
            </a:extLst>
          </p:cNvPr>
          <p:cNvSpPr>
            <a:spLocks noGrp="1"/>
          </p:cNvSpPr>
          <p:nvPr>
            <p:ph type="body" sz="quarter" idx="22"/>
          </p:nvPr>
        </p:nvSpPr>
        <p:spPr>
          <a:xfrm>
            <a:off x="1348646" y="1400451"/>
            <a:ext cx="2587097" cy="521867"/>
          </a:xfrm>
        </p:spPr>
        <p:txBody>
          <a:bodyPr/>
          <a:lstStyle/>
          <a:p>
            <a:r>
              <a:rPr lang="nb-NO" dirty="0"/>
              <a:t>Veiledning</a:t>
            </a:r>
          </a:p>
        </p:txBody>
      </p:sp>
      <p:sp>
        <p:nvSpPr>
          <p:cNvPr id="3" name="Plassholder for tekst 2">
            <a:extLst>
              <a:ext uri="{FF2B5EF4-FFF2-40B4-BE49-F238E27FC236}">
                <a16:creationId xmlns:a16="http://schemas.microsoft.com/office/drawing/2014/main" id="{CB97B3C0-43AA-44D2-9962-9D4981A57E27}"/>
              </a:ext>
            </a:extLst>
          </p:cNvPr>
          <p:cNvSpPr>
            <a:spLocks noGrp="1"/>
          </p:cNvSpPr>
          <p:nvPr>
            <p:ph type="body" sz="quarter" idx="25"/>
          </p:nvPr>
        </p:nvSpPr>
        <p:spPr>
          <a:xfrm>
            <a:off x="1348646" y="2015836"/>
            <a:ext cx="2587097" cy="3926027"/>
          </a:xfrm>
        </p:spPr>
        <p:txBody>
          <a:bodyPr/>
          <a:lstStyle/>
          <a:p>
            <a:r>
              <a:rPr lang="nb-NO" dirty="0"/>
              <a:t>Opplæring av/for:</a:t>
            </a:r>
          </a:p>
          <a:p>
            <a:r>
              <a:rPr lang="nb-NO" dirty="0"/>
              <a:t>- politisk utvalg</a:t>
            </a:r>
          </a:p>
          <a:p>
            <a:r>
              <a:rPr lang="nb-NO" dirty="0"/>
              <a:t>- ansatte</a:t>
            </a:r>
          </a:p>
          <a:p>
            <a:r>
              <a:rPr lang="nb-NO" dirty="0"/>
              <a:t>- innbyggere</a:t>
            </a:r>
          </a:p>
          <a:p>
            <a:pPr marL="285750" indent="-285750">
              <a:buFont typeface="Arial" panose="020B0604020202020204" pitchFamily="34" charset="0"/>
              <a:buChar char="•"/>
            </a:pPr>
            <a:r>
              <a:rPr lang="nb-NO" dirty="0"/>
              <a:t>Tydelig</a:t>
            </a:r>
          </a:p>
          <a:p>
            <a:pPr marL="285750" indent="-285750">
              <a:buFont typeface="Arial" panose="020B0604020202020204" pitchFamily="34" charset="0"/>
              <a:buChar char="•"/>
            </a:pPr>
            <a:r>
              <a:rPr lang="nb-NO" dirty="0"/>
              <a:t>Høyt kunnskapsnivå </a:t>
            </a:r>
          </a:p>
          <a:p>
            <a:pPr marL="285750" indent="-285750">
              <a:buFont typeface="Arial" panose="020B0604020202020204" pitchFamily="34" charset="0"/>
              <a:buChar char="•"/>
            </a:pPr>
            <a:r>
              <a:rPr lang="nb-NO" dirty="0"/>
              <a:t>Integritet</a:t>
            </a:r>
          </a:p>
          <a:p>
            <a:pPr marL="285750" indent="-285750">
              <a:buFont typeface="Arial" panose="020B0604020202020204" pitchFamily="34" charset="0"/>
              <a:buChar char="•"/>
            </a:pPr>
            <a:r>
              <a:rPr lang="nb-NO" dirty="0"/>
              <a:t>Tålmodighet</a:t>
            </a:r>
          </a:p>
          <a:p>
            <a:pPr marL="285750" indent="-285750">
              <a:buFont typeface="Arial" panose="020B0604020202020204" pitchFamily="34" charset="0"/>
              <a:buChar char="•"/>
            </a:pPr>
            <a:r>
              <a:rPr lang="nb-NO" dirty="0"/>
              <a:t>Grundighet</a:t>
            </a:r>
          </a:p>
          <a:p>
            <a:pPr marL="285750" indent="-285750">
              <a:buFont typeface="Arial" panose="020B0604020202020204" pitchFamily="34" charset="0"/>
              <a:buChar char="•"/>
            </a:pPr>
            <a:r>
              <a:rPr lang="nb-NO" dirty="0"/>
              <a:t>åpenhet</a:t>
            </a:r>
          </a:p>
          <a:p>
            <a:endParaRPr lang="nb-NO" dirty="0"/>
          </a:p>
        </p:txBody>
      </p:sp>
      <p:sp>
        <p:nvSpPr>
          <p:cNvPr id="4" name="Plassholder for tekst 3">
            <a:extLst>
              <a:ext uri="{FF2B5EF4-FFF2-40B4-BE49-F238E27FC236}">
                <a16:creationId xmlns:a16="http://schemas.microsoft.com/office/drawing/2014/main" id="{6601F9A3-9155-4577-9EF1-674955E650F9}"/>
              </a:ext>
            </a:extLst>
          </p:cNvPr>
          <p:cNvSpPr>
            <a:spLocks noGrp="1"/>
          </p:cNvSpPr>
          <p:nvPr>
            <p:ph type="body" sz="quarter" idx="26"/>
          </p:nvPr>
        </p:nvSpPr>
        <p:spPr>
          <a:xfrm>
            <a:off x="8217746" y="2107381"/>
            <a:ext cx="2587097" cy="3834481"/>
          </a:xfrm>
        </p:spPr>
        <p:txBody>
          <a:bodyPr/>
          <a:lstStyle/>
          <a:p>
            <a:pPr marL="285750" indent="-285750">
              <a:buFont typeface="Arial" panose="020B0604020202020204" pitchFamily="34" charset="0"/>
              <a:buChar char="•"/>
            </a:pPr>
            <a:r>
              <a:rPr lang="nb-NO" dirty="0"/>
              <a:t>Målrettet </a:t>
            </a:r>
          </a:p>
          <a:p>
            <a:pPr marL="285750" indent="-285750">
              <a:buFont typeface="Arial" panose="020B0604020202020204" pitchFamily="34" charset="0"/>
              <a:buChar char="•"/>
            </a:pPr>
            <a:r>
              <a:rPr lang="nb-NO" dirty="0"/>
              <a:t>Langsiktig</a:t>
            </a:r>
          </a:p>
          <a:p>
            <a:pPr marL="285750" indent="-285750">
              <a:buFont typeface="Arial" panose="020B0604020202020204" pitchFamily="34" charset="0"/>
              <a:buChar char="•"/>
            </a:pPr>
            <a:r>
              <a:rPr lang="nb-NO" dirty="0"/>
              <a:t>Endring over tid</a:t>
            </a:r>
          </a:p>
          <a:p>
            <a:pPr marL="285750" indent="-285750">
              <a:buFont typeface="Arial" panose="020B0604020202020204" pitchFamily="34" charset="0"/>
              <a:buChar char="•"/>
            </a:pPr>
            <a:r>
              <a:rPr lang="nb-NO" dirty="0"/>
              <a:t>Politisk forankret</a:t>
            </a:r>
          </a:p>
          <a:p>
            <a:pPr marL="285750" indent="-285750">
              <a:buFont typeface="Arial" panose="020B0604020202020204" pitchFamily="34" charset="0"/>
              <a:buChar char="•"/>
            </a:pPr>
            <a:r>
              <a:rPr lang="nb-NO" dirty="0"/>
              <a:t>Bit for bit</a:t>
            </a:r>
          </a:p>
          <a:p>
            <a:pPr marL="285750" indent="-285750">
              <a:buFont typeface="Arial" panose="020B0604020202020204" pitchFamily="34" charset="0"/>
              <a:buChar char="•"/>
            </a:pPr>
            <a:r>
              <a:rPr lang="nb-NO" dirty="0"/>
              <a:t>Endringsvillig</a:t>
            </a:r>
          </a:p>
          <a:p>
            <a:pPr marL="285750" indent="-285750">
              <a:buFont typeface="Arial" panose="020B0604020202020204" pitchFamily="34" charset="0"/>
              <a:buChar char="•"/>
            </a:pPr>
            <a:endParaRPr lang="nb-NO" dirty="0"/>
          </a:p>
          <a:p>
            <a:endParaRPr lang="nb-NO" dirty="0"/>
          </a:p>
        </p:txBody>
      </p:sp>
      <p:sp>
        <p:nvSpPr>
          <p:cNvPr id="5" name="Plassholder for tekst 4">
            <a:extLst>
              <a:ext uri="{FF2B5EF4-FFF2-40B4-BE49-F238E27FC236}">
                <a16:creationId xmlns:a16="http://schemas.microsoft.com/office/drawing/2014/main" id="{BDAF04C0-96ED-48A6-B6D6-F9EBEF75CF31}"/>
              </a:ext>
            </a:extLst>
          </p:cNvPr>
          <p:cNvSpPr>
            <a:spLocks noGrp="1"/>
          </p:cNvSpPr>
          <p:nvPr>
            <p:ph type="body" sz="quarter" idx="27"/>
          </p:nvPr>
        </p:nvSpPr>
        <p:spPr>
          <a:xfrm>
            <a:off x="4783196" y="2015836"/>
            <a:ext cx="2587097" cy="3926028"/>
          </a:xfrm>
        </p:spPr>
        <p:txBody>
          <a:bodyPr/>
          <a:lstStyle/>
          <a:p>
            <a:pPr marL="285750" indent="-285750">
              <a:buFont typeface="Arial" panose="020B0604020202020204" pitchFamily="34" charset="0"/>
              <a:buChar char="•"/>
            </a:pPr>
            <a:r>
              <a:rPr lang="nb-NO" dirty="0"/>
              <a:t>Politisk utvalg - </a:t>
            </a:r>
            <a:r>
              <a:rPr lang="nb-NO" dirty="0" err="1"/>
              <a:t>adminstrasjon</a:t>
            </a:r>
            <a:endParaRPr lang="nb-NO" dirty="0"/>
          </a:p>
          <a:p>
            <a:pPr marL="285750" indent="-285750">
              <a:buFont typeface="Arial" panose="020B0604020202020204" pitchFamily="34" charset="0"/>
              <a:buChar char="•"/>
            </a:pPr>
            <a:r>
              <a:rPr lang="nb-NO" dirty="0"/>
              <a:t>Respekt</a:t>
            </a:r>
          </a:p>
          <a:p>
            <a:pPr marL="285750" indent="-285750">
              <a:buFont typeface="Arial" panose="020B0604020202020204" pitchFamily="34" charset="0"/>
              <a:buChar char="•"/>
            </a:pPr>
            <a:r>
              <a:rPr lang="nb-NO" dirty="0"/>
              <a:t>Rolleklarhet</a:t>
            </a:r>
          </a:p>
          <a:p>
            <a:pPr marL="285750" indent="-285750">
              <a:buFont typeface="Arial" panose="020B0604020202020204" pitchFamily="34" charset="0"/>
              <a:buChar char="•"/>
            </a:pPr>
            <a:r>
              <a:rPr lang="nb-NO" dirty="0"/>
              <a:t>Trygghet </a:t>
            </a:r>
          </a:p>
          <a:p>
            <a:pPr marL="285750" indent="-285750">
              <a:buFont typeface="Arial" panose="020B0604020202020204" pitchFamily="34" charset="0"/>
              <a:buChar char="•"/>
            </a:pPr>
            <a:r>
              <a:rPr lang="nb-NO" dirty="0"/>
              <a:t>Kontrollmyndigheter</a:t>
            </a:r>
          </a:p>
          <a:p>
            <a:pPr marL="285750" indent="-285750">
              <a:buFont typeface="Arial" panose="020B0604020202020204" pitchFamily="34" charset="0"/>
              <a:buChar char="•"/>
            </a:pPr>
            <a:r>
              <a:rPr lang="nb-NO" dirty="0"/>
              <a:t>Utfordrer og spør Statsforvalter</a:t>
            </a:r>
          </a:p>
          <a:p>
            <a:pPr marL="285750" indent="-285750">
              <a:buFont typeface="Arial" panose="020B0604020202020204" pitchFamily="34" charset="0"/>
              <a:buChar char="•"/>
            </a:pPr>
            <a:r>
              <a:rPr lang="nb-NO" dirty="0"/>
              <a:t>Samarbeid med nærliggende kommuner</a:t>
            </a:r>
          </a:p>
          <a:p>
            <a:endParaRPr lang="nb-NO" dirty="0"/>
          </a:p>
        </p:txBody>
      </p:sp>
      <p:sp>
        <p:nvSpPr>
          <p:cNvPr id="6" name="Plassholder for tekst 5">
            <a:extLst>
              <a:ext uri="{FF2B5EF4-FFF2-40B4-BE49-F238E27FC236}">
                <a16:creationId xmlns:a16="http://schemas.microsoft.com/office/drawing/2014/main" id="{8E304168-6920-4C37-9794-A11D387A6788}"/>
              </a:ext>
            </a:extLst>
          </p:cNvPr>
          <p:cNvSpPr>
            <a:spLocks noGrp="1"/>
          </p:cNvSpPr>
          <p:nvPr>
            <p:ph type="body" sz="quarter" idx="28"/>
          </p:nvPr>
        </p:nvSpPr>
        <p:spPr>
          <a:xfrm>
            <a:off x="4786591" y="1385332"/>
            <a:ext cx="2587097" cy="536986"/>
          </a:xfrm>
        </p:spPr>
        <p:txBody>
          <a:bodyPr/>
          <a:lstStyle/>
          <a:p>
            <a:r>
              <a:rPr lang="nb-NO" dirty="0"/>
              <a:t>Samarbeid</a:t>
            </a:r>
          </a:p>
        </p:txBody>
      </p:sp>
      <p:sp>
        <p:nvSpPr>
          <p:cNvPr id="7" name="Plassholder for tekst 6">
            <a:extLst>
              <a:ext uri="{FF2B5EF4-FFF2-40B4-BE49-F238E27FC236}">
                <a16:creationId xmlns:a16="http://schemas.microsoft.com/office/drawing/2014/main" id="{28FCD8F0-8ECF-4600-AC50-559CEC60D33C}"/>
              </a:ext>
            </a:extLst>
          </p:cNvPr>
          <p:cNvSpPr>
            <a:spLocks noGrp="1"/>
          </p:cNvSpPr>
          <p:nvPr>
            <p:ph type="body" sz="quarter" idx="29"/>
          </p:nvPr>
        </p:nvSpPr>
        <p:spPr>
          <a:xfrm>
            <a:off x="8224536" y="1394164"/>
            <a:ext cx="2587097" cy="621672"/>
          </a:xfrm>
        </p:spPr>
        <p:txBody>
          <a:bodyPr/>
          <a:lstStyle/>
          <a:p>
            <a:r>
              <a:rPr lang="nb-NO" dirty="0"/>
              <a:t>Praksis</a:t>
            </a:r>
          </a:p>
        </p:txBody>
      </p:sp>
    </p:spTree>
    <p:extLst>
      <p:ext uri="{BB962C8B-B14F-4D97-AF65-F5344CB8AC3E}">
        <p14:creationId xmlns:p14="http://schemas.microsoft.com/office/powerpoint/2010/main" val="3872953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415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himmel, snø, utendørs, natur&#10;&#10;Automatisk generert beskrivelse">
            <a:extLst>
              <a:ext uri="{FF2B5EF4-FFF2-40B4-BE49-F238E27FC236}">
                <a16:creationId xmlns:a16="http://schemas.microsoft.com/office/drawing/2014/main" id="{7A8B0E45-C75F-48D7-B84F-F70A58B8FB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9629" b="29629"/>
          <a:stretch>
            <a:fillRect/>
          </a:stretch>
        </p:blipFill>
        <p:spPr/>
      </p:pic>
      <p:sp>
        <p:nvSpPr>
          <p:cNvPr id="8" name="Plassholder for tekst 7">
            <a:extLst>
              <a:ext uri="{FF2B5EF4-FFF2-40B4-BE49-F238E27FC236}">
                <a16:creationId xmlns:a16="http://schemas.microsoft.com/office/drawing/2014/main" id="{CE635414-BC23-4C61-A383-15BBEE061E71}"/>
              </a:ext>
            </a:extLst>
          </p:cNvPr>
          <p:cNvSpPr>
            <a:spLocks noGrp="1"/>
          </p:cNvSpPr>
          <p:nvPr>
            <p:ph type="body" sz="quarter" idx="24"/>
          </p:nvPr>
        </p:nvSpPr>
        <p:spPr/>
        <p:txBody>
          <a:bodyPr/>
          <a:lstStyle/>
          <a:p>
            <a:r>
              <a:rPr lang="nb-NO" dirty="0" err="1"/>
              <a:t>Kårvikdalen</a:t>
            </a:r>
            <a:r>
              <a:rPr lang="nb-NO" dirty="0"/>
              <a:t>, Ringvassøya, Tromsø/Karlsøy kommune</a:t>
            </a:r>
          </a:p>
        </p:txBody>
      </p:sp>
      <p:sp>
        <p:nvSpPr>
          <p:cNvPr id="2" name="TekstSylinder 1">
            <a:extLst>
              <a:ext uri="{FF2B5EF4-FFF2-40B4-BE49-F238E27FC236}">
                <a16:creationId xmlns:a16="http://schemas.microsoft.com/office/drawing/2014/main" id="{CCB4FF08-6965-4B94-AA3D-350FFA744281}"/>
              </a:ext>
            </a:extLst>
          </p:cNvPr>
          <p:cNvSpPr txBox="1"/>
          <p:nvPr/>
        </p:nvSpPr>
        <p:spPr>
          <a:xfrm>
            <a:off x="2183219" y="723014"/>
            <a:ext cx="3408305" cy="369332"/>
          </a:xfrm>
          <a:prstGeom prst="rect">
            <a:avLst/>
          </a:prstGeom>
          <a:noFill/>
        </p:spPr>
        <p:txBody>
          <a:bodyPr wrap="none" rtlCol="0">
            <a:spAutoFit/>
          </a:bodyPr>
          <a:lstStyle/>
          <a:p>
            <a:r>
              <a:rPr lang="nb-NO" dirty="0"/>
              <a:t>Oppsummering og avrunding </a:t>
            </a:r>
          </a:p>
        </p:txBody>
      </p:sp>
    </p:spTree>
    <p:extLst>
      <p:ext uri="{BB962C8B-B14F-4D97-AF65-F5344CB8AC3E}">
        <p14:creationId xmlns:p14="http://schemas.microsoft.com/office/powerpoint/2010/main" val="4085379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31E0E06-A976-4B21-8871-7392BAEEDDE2}"/>
              </a:ext>
            </a:extLst>
          </p:cNvPr>
          <p:cNvSpPr>
            <a:spLocks noGrp="1"/>
          </p:cNvSpPr>
          <p:nvPr>
            <p:ph type="body" sz="quarter" idx="11"/>
          </p:nvPr>
        </p:nvSpPr>
        <p:spPr>
          <a:xfrm>
            <a:off x="1059394" y="1360373"/>
            <a:ext cx="10078772" cy="5312276"/>
          </a:xfrm>
        </p:spPr>
        <p:txBody>
          <a:bodyPr/>
          <a:lstStyle/>
          <a:p>
            <a:pPr marL="0" indent="0">
              <a:buNone/>
            </a:pPr>
            <a:r>
              <a:rPr lang="en-US" b="1" dirty="0"/>
              <a:t>April</a:t>
            </a:r>
          </a:p>
          <a:p>
            <a:pPr marL="342900" indent="-342900">
              <a:spcBef>
                <a:spcPts val="0"/>
              </a:spcBef>
            </a:pPr>
            <a:r>
              <a:rPr lang="en-US" dirty="0" err="1"/>
              <a:t>Gjennomgang</a:t>
            </a:r>
            <a:r>
              <a:rPr lang="en-US" dirty="0"/>
              <a:t> av </a:t>
            </a:r>
            <a:r>
              <a:rPr lang="en-US" dirty="0" err="1"/>
              <a:t>vedtak</a:t>
            </a:r>
            <a:r>
              <a:rPr lang="en-US" dirty="0"/>
              <a:t> </a:t>
            </a:r>
          </a:p>
          <a:p>
            <a:pPr marL="342900" indent="-342900">
              <a:spcBef>
                <a:spcPts val="0"/>
              </a:spcBef>
            </a:pPr>
            <a:r>
              <a:rPr lang="en-US" dirty="0" err="1"/>
              <a:t>Første</a:t>
            </a:r>
            <a:r>
              <a:rPr lang="en-US" dirty="0"/>
              <a:t> kommune </a:t>
            </a:r>
            <a:r>
              <a:rPr lang="en-US" dirty="0" err="1"/>
              <a:t>til</a:t>
            </a:r>
            <a:r>
              <a:rPr lang="en-US" dirty="0"/>
              <a:t> </a:t>
            </a:r>
            <a:r>
              <a:rPr lang="en-US" dirty="0" err="1"/>
              <a:t>mølla</a:t>
            </a:r>
            <a:r>
              <a:rPr lang="en-US" dirty="0"/>
              <a:t>! </a:t>
            </a:r>
          </a:p>
          <a:p>
            <a:pPr marL="342900" indent="-342900">
              <a:spcBef>
                <a:spcPts val="0"/>
              </a:spcBef>
            </a:pPr>
            <a:r>
              <a:rPr lang="en-US" dirty="0"/>
              <a:t>Lage nye </a:t>
            </a:r>
            <a:r>
              <a:rPr lang="en-US" dirty="0" err="1"/>
              <a:t>kurs</a:t>
            </a:r>
            <a:r>
              <a:rPr lang="en-US" dirty="0"/>
              <a:t>/</a:t>
            </a:r>
            <a:r>
              <a:rPr lang="en-US" dirty="0" err="1"/>
              <a:t>veiledningsmateriell</a:t>
            </a:r>
            <a:endParaRPr lang="en-US" dirty="0"/>
          </a:p>
          <a:p>
            <a:pPr marL="342900" indent="-342900">
              <a:spcBef>
                <a:spcPts val="0"/>
              </a:spcBef>
            </a:pPr>
            <a:r>
              <a:rPr lang="en-US" dirty="0" err="1"/>
              <a:t>Annet</a:t>
            </a:r>
            <a:r>
              <a:rPr lang="en-US" dirty="0"/>
              <a:t>: </a:t>
            </a:r>
            <a:r>
              <a:rPr lang="en-US" dirty="0" err="1"/>
              <a:t>vårforbud</a:t>
            </a:r>
            <a:r>
              <a:rPr lang="en-US" dirty="0"/>
              <a:t>/</a:t>
            </a:r>
            <a:r>
              <a:rPr lang="en-US" dirty="0" err="1"/>
              <a:t>skuterløyper</a:t>
            </a:r>
            <a:r>
              <a:rPr lang="en-US" dirty="0"/>
              <a:t>/</a:t>
            </a:r>
            <a:r>
              <a:rPr lang="en-US" dirty="0" err="1"/>
              <a:t>veiledning</a:t>
            </a:r>
            <a:r>
              <a:rPr lang="en-US" dirty="0"/>
              <a:t>/</a:t>
            </a:r>
            <a:r>
              <a:rPr lang="en-US" dirty="0" err="1"/>
              <a:t>klage</a:t>
            </a:r>
            <a:endParaRPr lang="en-US" dirty="0"/>
          </a:p>
          <a:p>
            <a:pPr marL="0" indent="0">
              <a:buNone/>
            </a:pPr>
            <a:r>
              <a:rPr lang="en-US" b="1" dirty="0"/>
              <a:t>Mai </a:t>
            </a:r>
          </a:p>
          <a:p>
            <a:pPr marL="342900" indent="-342900">
              <a:spcBef>
                <a:spcPts val="0"/>
              </a:spcBef>
            </a:pPr>
            <a:r>
              <a:rPr lang="en-US" dirty="0" err="1"/>
              <a:t>Nettkurs</a:t>
            </a:r>
            <a:r>
              <a:rPr lang="en-US" dirty="0"/>
              <a:t> </a:t>
            </a:r>
            <a:r>
              <a:rPr lang="en-US" dirty="0" err="1"/>
              <a:t>nf</a:t>
            </a:r>
            <a:r>
              <a:rPr lang="en-US" dirty="0"/>
              <a:t> §§ 5b og 5c</a:t>
            </a:r>
          </a:p>
          <a:p>
            <a:pPr marL="342900" indent="-342900">
              <a:spcBef>
                <a:spcPts val="0"/>
              </a:spcBef>
            </a:pPr>
            <a:r>
              <a:rPr lang="en-US" dirty="0"/>
              <a:t>Klima og </a:t>
            </a:r>
            <a:r>
              <a:rPr lang="en-US" dirty="0" err="1"/>
              <a:t>miljødepartementet</a:t>
            </a:r>
            <a:r>
              <a:rPr lang="en-US" dirty="0"/>
              <a:t> og </a:t>
            </a:r>
            <a:r>
              <a:rPr lang="en-US" dirty="0" err="1"/>
              <a:t>Miljødirektoratet</a:t>
            </a:r>
            <a:r>
              <a:rPr lang="en-US" dirty="0"/>
              <a:t> </a:t>
            </a:r>
            <a:r>
              <a:rPr lang="en-US" dirty="0" err="1"/>
              <a:t>kommer</a:t>
            </a:r>
            <a:r>
              <a:rPr lang="en-US" dirty="0"/>
              <a:t> – </a:t>
            </a:r>
            <a:r>
              <a:rPr lang="en-US" dirty="0" err="1"/>
              <a:t>kommer</a:t>
            </a:r>
            <a:r>
              <a:rPr lang="en-US" dirty="0"/>
              <a:t> du?</a:t>
            </a:r>
          </a:p>
          <a:p>
            <a:pPr marL="0" indent="0">
              <a:buNone/>
            </a:pPr>
            <a:r>
              <a:rPr lang="en-US" b="1" dirty="0" err="1"/>
              <a:t>Juni</a:t>
            </a:r>
            <a:r>
              <a:rPr lang="en-US" b="1" dirty="0"/>
              <a:t> </a:t>
            </a:r>
          </a:p>
          <a:p>
            <a:pPr marL="342900" indent="-342900">
              <a:spcBef>
                <a:spcPts val="0"/>
              </a:spcBef>
            </a:pPr>
            <a:r>
              <a:rPr lang="en-US" dirty="0"/>
              <a:t> </a:t>
            </a:r>
            <a:r>
              <a:rPr lang="en-US" dirty="0" err="1"/>
              <a:t>Nettkurs</a:t>
            </a:r>
            <a:r>
              <a:rPr lang="en-US" dirty="0"/>
              <a:t> </a:t>
            </a:r>
            <a:r>
              <a:rPr lang="en-US" dirty="0" err="1"/>
              <a:t>barmarkskjøring</a:t>
            </a:r>
            <a:endParaRPr lang="en-US" dirty="0"/>
          </a:p>
          <a:p>
            <a:pPr marL="0" indent="0">
              <a:buNone/>
            </a:pPr>
            <a:r>
              <a:rPr lang="en-US" b="1" dirty="0" err="1"/>
              <a:t>Høst</a:t>
            </a:r>
            <a:endParaRPr lang="en-US" b="1" dirty="0"/>
          </a:p>
          <a:p>
            <a:pPr marL="342900" indent="-342900">
              <a:spcBef>
                <a:spcPts val="0"/>
              </a:spcBef>
            </a:pPr>
            <a:r>
              <a:rPr lang="en-US" dirty="0" err="1"/>
              <a:t>Oppstart</a:t>
            </a:r>
            <a:r>
              <a:rPr lang="en-US" dirty="0"/>
              <a:t> </a:t>
            </a:r>
            <a:r>
              <a:rPr lang="en-US" dirty="0" err="1"/>
              <a:t>fysiske</a:t>
            </a:r>
            <a:r>
              <a:rPr lang="en-US" dirty="0"/>
              <a:t>, </a:t>
            </a:r>
            <a:r>
              <a:rPr lang="en-US" dirty="0" err="1"/>
              <a:t>regionale</a:t>
            </a:r>
            <a:r>
              <a:rPr lang="en-US" dirty="0"/>
              <a:t> </a:t>
            </a:r>
            <a:r>
              <a:rPr lang="en-US" dirty="0" err="1"/>
              <a:t>samlinger</a:t>
            </a:r>
            <a:r>
              <a:rPr lang="en-US" dirty="0"/>
              <a:t> (</a:t>
            </a:r>
            <a:r>
              <a:rPr lang="en-US" dirty="0" err="1"/>
              <a:t>hvis</a:t>
            </a:r>
            <a:r>
              <a:rPr lang="en-US" dirty="0"/>
              <a:t> korona </a:t>
            </a:r>
            <a:r>
              <a:rPr lang="en-US" dirty="0" err="1"/>
              <a:t>vil</a:t>
            </a:r>
            <a:r>
              <a:rPr lang="en-US" dirty="0"/>
              <a:t>)</a:t>
            </a:r>
          </a:p>
          <a:p>
            <a:pPr marL="342900" indent="-342900">
              <a:spcBef>
                <a:spcPts val="0"/>
              </a:spcBef>
            </a:pPr>
            <a:endParaRPr lang="en-US" dirty="0"/>
          </a:p>
          <a:p>
            <a:endParaRPr lang="nb-NO" dirty="0"/>
          </a:p>
        </p:txBody>
      </p:sp>
      <p:sp>
        <p:nvSpPr>
          <p:cNvPr id="3" name="Tittel 2">
            <a:extLst>
              <a:ext uri="{FF2B5EF4-FFF2-40B4-BE49-F238E27FC236}">
                <a16:creationId xmlns:a16="http://schemas.microsoft.com/office/drawing/2014/main" id="{EFA095A4-7C65-45A7-97F5-24C4131B576C}"/>
              </a:ext>
            </a:extLst>
          </p:cNvPr>
          <p:cNvSpPr>
            <a:spLocks noGrp="1"/>
          </p:cNvSpPr>
          <p:nvPr>
            <p:ph type="title"/>
          </p:nvPr>
        </p:nvSpPr>
        <p:spPr>
          <a:xfrm>
            <a:off x="1179256" y="304714"/>
            <a:ext cx="10080625" cy="865059"/>
          </a:xfrm>
        </p:spPr>
        <p:txBody>
          <a:bodyPr/>
          <a:lstStyle/>
          <a:p>
            <a:r>
              <a:rPr lang="nb-NO" dirty="0"/>
              <a:t>Foreløpige (kurs)planer vår 2021</a:t>
            </a:r>
          </a:p>
        </p:txBody>
      </p:sp>
    </p:spTree>
    <p:extLst>
      <p:ext uri="{BB962C8B-B14F-4D97-AF65-F5344CB8AC3E}">
        <p14:creationId xmlns:p14="http://schemas.microsoft.com/office/powerpoint/2010/main" val="309360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E9400C7-27CB-4BEC-B7DE-50C48BBBEDB5}"/>
              </a:ext>
            </a:extLst>
          </p:cNvPr>
          <p:cNvSpPr>
            <a:spLocks noGrp="1"/>
          </p:cNvSpPr>
          <p:nvPr>
            <p:ph type="body" sz="quarter" idx="12"/>
          </p:nvPr>
        </p:nvSpPr>
        <p:spPr>
          <a:xfrm>
            <a:off x="5584165" y="527222"/>
            <a:ext cx="6535782" cy="5305167"/>
          </a:xfrm>
        </p:spPr>
        <p:txBody>
          <a:bodyPr/>
          <a:lstStyle/>
          <a:p>
            <a:r>
              <a:rPr lang="en-US" b="1" dirty="0"/>
              <a:t>Her </a:t>
            </a:r>
            <a:r>
              <a:rPr lang="en-US" b="1" dirty="0" err="1"/>
              <a:t>finner</a:t>
            </a:r>
            <a:r>
              <a:rPr lang="en-US" b="1" dirty="0"/>
              <a:t> </a:t>
            </a:r>
            <a:r>
              <a:rPr lang="en-US" b="1" dirty="0" err="1"/>
              <a:t>dere</a:t>
            </a:r>
            <a:r>
              <a:rPr lang="en-US" b="1" dirty="0"/>
              <a:t> </a:t>
            </a:r>
            <a:r>
              <a:rPr lang="en-US" b="1" dirty="0" err="1"/>
              <a:t>presentasjoner</a:t>
            </a:r>
            <a:r>
              <a:rPr lang="en-US" b="1" dirty="0"/>
              <a:t>/</a:t>
            </a:r>
            <a:r>
              <a:rPr lang="en-US" b="1" dirty="0" err="1"/>
              <a:t>opptak</a:t>
            </a:r>
            <a:r>
              <a:rPr lang="en-US" b="1" dirty="0"/>
              <a:t>:</a:t>
            </a:r>
            <a:endParaRPr lang="nb-NO" b="1" u="sng" dirty="0">
              <a:hlinkClick r:id="rId2"/>
            </a:endParaRPr>
          </a:p>
          <a:p>
            <a:endParaRPr lang="nb-NO" b="1" u="sng" dirty="0">
              <a:hlinkClick r:id="rId2"/>
            </a:endParaRPr>
          </a:p>
          <a:p>
            <a:endParaRPr lang="nb-NO" b="1" u="sng" dirty="0">
              <a:hlinkClick r:id="rId2"/>
            </a:endParaRPr>
          </a:p>
          <a:p>
            <a:r>
              <a:rPr lang="nb-NO" sz="1800" b="1" u="sng" dirty="0">
                <a:hlinkClick r:id="rId2"/>
              </a:rPr>
              <a:t>Trykk her for å få Statsforvalterens nyheter om motorferdsel  på e-post</a:t>
            </a:r>
            <a:endParaRPr lang="nb-NO" sz="1800" dirty="0"/>
          </a:p>
          <a:p>
            <a:pPr>
              <a:spcBef>
                <a:spcPts val="0"/>
              </a:spcBef>
            </a:pPr>
            <a:endParaRPr lang="en-US" sz="1600" b="1" dirty="0"/>
          </a:p>
          <a:p>
            <a:pPr marL="342900" indent="-342900">
              <a:buFont typeface="Arial" panose="020B0604020202020204" pitchFamily="34" charset="0"/>
              <a:buChar char="•"/>
            </a:pPr>
            <a:endParaRPr lang="nb-NO" sz="1800" dirty="0"/>
          </a:p>
        </p:txBody>
      </p:sp>
      <p:sp>
        <p:nvSpPr>
          <p:cNvPr id="3" name="Plassholder for bilde 2">
            <a:extLst>
              <a:ext uri="{FF2B5EF4-FFF2-40B4-BE49-F238E27FC236}">
                <a16:creationId xmlns:a16="http://schemas.microsoft.com/office/drawing/2014/main" id="{8CC1FA1D-B418-484A-A5BA-F4F814FDBA2F}"/>
              </a:ext>
            </a:extLst>
          </p:cNvPr>
          <p:cNvSpPr>
            <a:spLocks noGrp="1"/>
          </p:cNvSpPr>
          <p:nvPr>
            <p:ph type="pic" sz="quarter" idx="13"/>
          </p:nvPr>
        </p:nvSpPr>
        <p:spPr/>
      </p:sp>
      <p:sp>
        <p:nvSpPr>
          <p:cNvPr id="5" name="Plassholder for tekst 4">
            <a:extLst>
              <a:ext uri="{FF2B5EF4-FFF2-40B4-BE49-F238E27FC236}">
                <a16:creationId xmlns:a16="http://schemas.microsoft.com/office/drawing/2014/main" id="{5E6D947F-925D-42F8-ACE7-82A72E132C77}"/>
              </a:ext>
            </a:extLst>
          </p:cNvPr>
          <p:cNvSpPr>
            <a:spLocks noGrp="1"/>
          </p:cNvSpPr>
          <p:nvPr>
            <p:ph type="body" sz="quarter" idx="24"/>
          </p:nvPr>
        </p:nvSpPr>
        <p:spPr/>
        <p:txBody>
          <a:bodyPr/>
          <a:lstStyle/>
          <a:p>
            <a:r>
              <a:rPr lang="nb-NO" dirty="0" err="1"/>
              <a:t>Lapsk</a:t>
            </a:r>
            <a:r>
              <a:rPr lang="nb-NO" dirty="0"/>
              <a:t> </a:t>
            </a:r>
            <a:r>
              <a:rPr lang="nb-NO" dirty="0" err="1"/>
              <a:t>Vallhund</a:t>
            </a:r>
            <a:r>
              <a:rPr lang="nb-NO" dirty="0"/>
              <a:t>, på lille Blåmann, Tromsø kommune</a:t>
            </a:r>
          </a:p>
        </p:txBody>
      </p:sp>
      <p:pic>
        <p:nvPicPr>
          <p:cNvPr id="6" name="Plassholder for bilde 4">
            <a:extLst>
              <a:ext uri="{FF2B5EF4-FFF2-40B4-BE49-F238E27FC236}">
                <a16:creationId xmlns:a16="http://schemas.microsoft.com/office/drawing/2014/main" id="{630265AF-A830-4AB2-B8C4-12CD4E370F35}"/>
              </a:ext>
            </a:extLst>
          </p:cNvPr>
          <p:cNvPicPr>
            <a:picLocks noChangeAspect="1"/>
          </p:cNvPicPr>
          <p:nvPr/>
        </p:nvPicPr>
        <p:blipFill rotWithShape="1">
          <a:blip r:embed="rId3">
            <a:extLst>
              <a:ext uri="{28A0092B-C50C-407E-A947-70E740481C1C}">
                <a14:useLocalDpi xmlns:a14="http://schemas.microsoft.com/office/drawing/2010/main" val="0"/>
              </a:ext>
            </a:extLst>
          </a:blip>
          <a:srcRect l="8645" r="52573"/>
          <a:stretch/>
        </p:blipFill>
        <p:spPr>
          <a:xfrm>
            <a:off x="16032" y="0"/>
            <a:ext cx="5552121" cy="6800127"/>
          </a:xfrm>
          <a:prstGeom prst="rect">
            <a:avLst/>
          </a:prstGeom>
          <a:noFill/>
        </p:spPr>
      </p:pic>
      <p:sp>
        <p:nvSpPr>
          <p:cNvPr id="7" name="TekstSylinder 6">
            <a:extLst>
              <a:ext uri="{FF2B5EF4-FFF2-40B4-BE49-F238E27FC236}">
                <a16:creationId xmlns:a16="http://schemas.microsoft.com/office/drawing/2014/main" id="{59BC59C8-5429-43BF-9CA2-CB53E796C119}"/>
              </a:ext>
            </a:extLst>
          </p:cNvPr>
          <p:cNvSpPr txBox="1"/>
          <p:nvPr/>
        </p:nvSpPr>
        <p:spPr>
          <a:xfrm>
            <a:off x="699187" y="718096"/>
            <a:ext cx="2528064" cy="584775"/>
          </a:xfrm>
          <a:prstGeom prst="rect">
            <a:avLst/>
          </a:prstGeom>
          <a:noFill/>
        </p:spPr>
        <p:txBody>
          <a:bodyPr wrap="none" rtlCol="0">
            <a:spAutoFit/>
          </a:bodyPr>
          <a:lstStyle/>
          <a:p>
            <a:r>
              <a:rPr lang="nb-NO" sz="3200" b="1" dirty="0"/>
              <a:t>God påske! </a:t>
            </a:r>
          </a:p>
        </p:txBody>
      </p:sp>
      <p:sp>
        <p:nvSpPr>
          <p:cNvPr id="8" name="TekstSylinder 7">
            <a:extLst>
              <a:ext uri="{FF2B5EF4-FFF2-40B4-BE49-F238E27FC236}">
                <a16:creationId xmlns:a16="http://schemas.microsoft.com/office/drawing/2014/main" id="{7B5D56FF-4DE8-4A86-9C7B-3297A2B426B8}"/>
              </a:ext>
            </a:extLst>
          </p:cNvPr>
          <p:cNvSpPr txBox="1"/>
          <p:nvPr/>
        </p:nvSpPr>
        <p:spPr>
          <a:xfrm>
            <a:off x="5683019" y="3059668"/>
            <a:ext cx="3516091" cy="369332"/>
          </a:xfrm>
          <a:prstGeom prst="rect">
            <a:avLst/>
          </a:prstGeom>
          <a:noFill/>
        </p:spPr>
        <p:txBody>
          <a:bodyPr wrap="none" rtlCol="0">
            <a:spAutoFit/>
          </a:bodyPr>
          <a:lstStyle/>
          <a:p>
            <a:r>
              <a:rPr lang="nb-NO" dirty="0"/>
              <a:t>Si ifra – bruk </a:t>
            </a:r>
            <a:r>
              <a:rPr lang="nb-NO" dirty="0" err="1"/>
              <a:t>evalueringskjema</a:t>
            </a:r>
            <a:r>
              <a:rPr lang="nb-NO" dirty="0"/>
              <a:t>!</a:t>
            </a:r>
          </a:p>
        </p:txBody>
      </p:sp>
      <p:sp>
        <p:nvSpPr>
          <p:cNvPr id="9" name="TekstSylinder 8">
            <a:extLst>
              <a:ext uri="{FF2B5EF4-FFF2-40B4-BE49-F238E27FC236}">
                <a16:creationId xmlns:a16="http://schemas.microsoft.com/office/drawing/2014/main" id="{B7BD0EFD-8A02-44DA-93A7-CC79BCF9C054}"/>
              </a:ext>
            </a:extLst>
          </p:cNvPr>
          <p:cNvSpPr txBox="1"/>
          <p:nvPr/>
        </p:nvSpPr>
        <p:spPr>
          <a:xfrm>
            <a:off x="5552141" y="1039316"/>
            <a:ext cx="6551794" cy="430887"/>
          </a:xfrm>
          <a:prstGeom prst="rect">
            <a:avLst/>
          </a:prstGeom>
          <a:noFill/>
        </p:spPr>
        <p:txBody>
          <a:bodyPr wrap="none" rtlCol="0">
            <a:spAutoFit/>
          </a:bodyPr>
          <a:lstStyle/>
          <a:p>
            <a:r>
              <a:rPr lang="nb-NO" sz="1100" dirty="0">
                <a:hlinkClick r:id="rId4"/>
              </a:rPr>
              <a:t>https://www.statsforvalteren.no/troms-finnmark/miljo-klima/motorferdsel/kurs-for-kommunene/</a:t>
            </a:r>
            <a:endParaRPr lang="nb-NO" sz="1100" dirty="0"/>
          </a:p>
          <a:p>
            <a:endParaRPr lang="nb-NO" sz="1100" dirty="0"/>
          </a:p>
        </p:txBody>
      </p:sp>
      <p:sp>
        <p:nvSpPr>
          <p:cNvPr id="10" name="Rektangel 9">
            <a:extLst>
              <a:ext uri="{FF2B5EF4-FFF2-40B4-BE49-F238E27FC236}">
                <a16:creationId xmlns:a16="http://schemas.microsoft.com/office/drawing/2014/main" id="{4641E252-DA6C-4931-99EA-1337E73CD8C3}"/>
              </a:ext>
            </a:extLst>
          </p:cNvPr>
          <p:cNvSpPr/>
          <p:nvPr/>
        </p:nvSpPr>
        <p:spPr>
          <a:xfrm>
            <a:off x="5683019" y="3984363"/>
            <a:ext cx="6096000" cy="646331"/>
          </a:xfrm>
          <a:prstGeom prst="rect">
            <a:avLst/>
          </a:prstGeom>
        </p:spPr>
        <p:txBody>
          <a:bodyPr>
            <a:spAutoFit/>
          </a:bodyPr>
          <a:lstStyle/>
          <a:p>
            <a:r>
              <a:rPr lang="nb-NO" dirty="0"/>
              <a:t>Del informasjonen om nettkursene i egen organisasjon!</a:t>
            </a:r>
          </a:p>
          <a:p>
            <a:endParaRPr lang="nb-NO" dirty="0"/>
          </a:p>
        </p:txBody>
      </p:sp>
    </p:spTree>
    <p:extLst>
      <p:ext uri="{BB962C8B-B14F-4D97-AF65-F5344CB8AC3E}">
        <p14:creationId xmlns:p14="http://schemas.microsoft.com/office/powerpoint/2010/main" val="2326856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3B2784B-5274-4D73-A281-598E559B47A5}"/>
              </a:ext>
            </a:extLst>
          </p:cNvPr>
          <p:cNvSpPr>
            <a:spLocks noGrp="1"/>
          </p:cNvSpPr>
          <p:nvPr>
            <p:ph type="body" sz="quarter" idx="12"/>
          </p:nvPr>
        </p:nvSpPr>
        <p:spPr>
          <a:xfrm>
            <a:off x="3086317" y="1843336"/>
            <a:ext cx="4881551" cy="4144259"/>
          </a:xfrm>
        </p:spPr>
        <p:txBody>
          <a:bodyPr/>
          <a:lstStyle/>
          <a:p>
            <a:r>
              <a:rPr lang="nb-NO" dirty="0"/>
              <a:t>Kamera og mikrofon av</a:t>
            </a:r>
          </a:p>
          <a:p>
            <a:r>
              <a:rPr lang="nb-NO" dirty="0"/>
              <a:t>Kurset blir filmet</a:t>
            </a:r>
          </a:p>
          <a:p>
            <a:r>
              <a:rPr lang="nb-NO" dirty="0"/>
              <a:t>Still spørsmål i chat</a:t>
            </a:r>
          </a:p>
          <a:p>
            <a:endParaRPr lang="nb-NO" dirty="0"/>
          </a:p>
          <a:p>
            <a:endParaRPr lang="nb-NO" dirty="0"/>
          </a:p>
        </p:txBody>
      </p:sp>
      <p:sp>
        <p:nvSpPr>
          <p:cNvPr id="4" name="Tittel 3">
            <a:extLst>
              <a:ext uri="{FF2B5EF4-FFF2-40B4-BE49-F238E27FC236}">
                <a16:creationId xmlns:a16="http://schemas.microsoft.com/office/drawing/2014/main" id="{5F76D15B-7641-42BD-99E5-094D3B9AE350}"/>
              </a:ext>
            </a:extLst>
          </p:cNvPr>
          <p:cNvSpPr>
            <a:spLocks noGrp="1"/>
          </p:cNvSpPr>
          <p:nvPr>
            <p:ph type="title"/>
          </p:nvPr>
        </p:nvSpPr>
        <p:spPr>
          <a:xfrm>
            <a:off x="2567188" y="470258"/>
            <a:ext cx="6392595" cy="1077209"/>
          </a:xfrm>
        </p:spPr>
        <p:txBody>
          <a:bodyPr/>
          <a:lstStyle/>
          <a:p>
            <a:r>
              <a:rPr lang="nb-NO" dirty="0"/>
              <a:t>Teknisk informasjon</a:t>
            </a:r>
          </a:p>
        </p:txBody>
      </p:sp>
      <p:pic>
        <p:nvPicPr>
          <p:cNvPr id="6" name="Bilde 5">
            <a:extLst>
              <a:ext uri="{FF2B5EF4-FFF2-40B4-BE49-F238E27FC236}">
                <a16:creationId xmlns:a16="http://schemas.microsoft.com/office/drawing/2014/main" id="{0B899EFC-7532-4513-B8C0-FB7501B981E2}"/>
              </a:ext>
            </a:extLst>
          </p:cNvPr>
          <p:cNvPicPr>
            <a:picLocks noChangeAspect="1"/>
          </p:cNvPicPr>
          <p:nvPr/>
        </p:nvPicPr>
        <p:blipFill>
          <a:blip r:embed="rId2"/>
          <a:stretch>
            <a:fillRect/>
          </a:stretch>
        </p:blipFill>
        <p:spPr>
          <a:xfrm>
            <a:off x="2371378" y="4286206"/>
            <a:ext cx="5753903" cy="676369"/>
          </a:xfrm>
          <a:prstGeom prst="rect">
            <a:avLst/>
          </a:prstGeom>
        </p:spPr>
      </p:pic>
      <p:cxnSp>
        <p:nvCxnSpPr>
          <p:cNvPr id="7" name="Rett pilkobling 6">
            <a:extLst>
              <a:ext uri="{FF2B5EF4-FFF2-40B4-BE49-F238E27FC236}">
                <a16:creationId xmlns:a16="http://schemas.microsoft.com/office/drawing/2014/main" id="{5E05C72A-3D78-42B9-A9EC-058C4AC84DF0}"/>
              </a:ext>
            </a:extLst>
          </p:cNvPr>
          <p:cNvCxnSpPr>
            <a:cxnSpLocks/>
          </p:cNvCxnSpPr>
          <p:nvPr/>
        </p:nvCxnSpPr>
        <p:spPr>
          <a:xfrm flipH="1">
            <a:off x="3543746" y="3773705"/>
            <a:ext cx="2736573" cy="698458"/>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85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E14D5F3-DAE8-4B6E-B9EE-DFC2C341CCAE}"/>
              </a:ext>
            </a:extLst>
          </p:cNvPr>
          <p:cNvSpPr>
            <a:spLocks noGrp="1"/>
          </p:cNvSpPr>
          <p:nvPr>
            <p:ph type="body" sz="quarter" idx="11"/>
          </p:nvPr>
        </p:nvSpPr>
        <p:spPr/>
        <p:txBody>
          <a:bodyPr/>
          <a:lstStyle/>
          <a:p>
            <a:r>
              <a:rPr lang="nb-NO" dirty="0">
                <a:hlinkClick r:id="rId2"/>
              </a:rPr>
              <a:t>fmtrgei@statsforvalteren.no</a:t>
            </a:r>
            <a:endParaRPr lang="nb-NO" dirty="0"/>
          </a:p>
          <a:p>
            <a:endParaRPr lang="nb-NO" dirty="0"/>
          </a:p>
        </p:txBody>
      </p:sp>
      <p:sp>
        <p:nvSpPr>
          <p:cNvPr id="3" name="Plassholder for tekst 2">
            <a:extLst>
              <a:ext uri="{FF2B5EF4-FFF2-40B4-BE49-F238E27FC236}">
                <a16:creationId xmlns:a16="http://schemas.microsoft.com/office/drawing/2014/main" id="{EB1886F7-A938-4B9E-AE71-D9C4475CFF8A}"/>
              </a:ext>
            </a:extLst>
          </p:cNvPr>
          <p:cNvSpPr>
            <a:spLocks noGrp="1"/>
          </p:cNvSpPr>
          <p:nvPr>
            <p:ph type="body" sz="quarter" idx="12"/>
          </p:nvPr>
        </p:nvSpPr>
        <p:spPr/>
        <p:txBody>
          <a:bodyPr/>
          <a:lstStyle/>
          <a:p>
            <a:r>
              <a:rPr lang="nb-NO" dirty="0"/>
              <a:t>77 64 21 13</a:t>
            </a:r>
          </a:p>
        </p:txBody>
      </p:sp>
      <p:sp>
        <p:nvSpPr>
          <p:cNvPr id="4" name="Plassholder for tekst 3">
            <a:extLst>
              <a:ext uri="{FF2B5EF4-FFF2-40B4-BE49-F238E27FC236}">
                <a16:creationId xmlns:a16="http://schemas.microsoft.com/office/drawing/2014/main" id="{B450AEC1-9E13-4620-B8FD-500DA23C7058}"/>
              </a:ext>
            </a:extLst>
          </p:cNvPr>
          <p:cNvSpPr>
            <a:spLocks noGrp="1"/>
          </p:cNvSpPr>
          <p:nvPr>
            <p:ph type="body" sz="quarter" idx="13"/>
          </p:nvPr>
        </p:nvSpPr>
        <p:spPr/>
        <p:txBody>
          <a:bodyPr/>
          <a:lstStyle/>
          <a:p>
            <a:r>
              <a:rPr lang="nb-NO" dirty="0"/>
              <a:t>Seniorrådgiver Miljøavdelingen</a:t>
            </a:r>
          </a:p>
        </p:txBody>
      </p:sp>
      <p:sp>
        <p:nvSpPr>
          <p:cNvPr id="5" name="Plassholder for tekst 4">
            <a:extLst>
              <a:ext uri="{FF2B5EF4-FFF2-40B4-BE49-F238E27FC236}">
                <a16:creationId xmlns:a16="http://schemas.microsoft.com/office/drawing/2014/main" id="{D6C40DF4-CCB1-4C74-BF57-728D4FCC181C}"/>
              </a:ext>
            </a:extLst>
          </p:cNvPr>
          <p:cNvSpPr>
            <a:spLocks noGrp="1"/>
          </p:cNvSpPr>
          <p:nvPr>
            <p:ph type="body" sz="quarter" idx="14"/>
          </p:nvPr>
        </p:nvSpPr>
        <p:spPr/>
        <p:txBody>
          <a:bodyPr/>
          <a:lstStyle/>
          <a:p>
            <a:r>
              <a:rPr lang="nb-NO" dirty="0"/>
              <a:t>Takk for deltakelse! </a:t>
            </a:r>
          </a:p>
          <a:p>
            <a:r>
              <a:rPr lang="nb-NO" dirty="0"/>
              <a:t>Takk for oss og på gjensyn! </a:t>
            </a:r>
          </a:p>
        </p:txBody>
      </p:sp>
      <p:sp>
        <p:nvSpPr>
          <p:cNvPr id="6" name="Plassholder for tekst 5">
            <a:extLst>
              <a:ext uri="{FF2B5EF4-FFF2-40B4-BE49-F238E27FC236}">
                <a16:creationId xmlns:a16="http://schemas.microsoft.com/office/drawing/2014/main" id="{08D76458-CC01-4F23-A1F2-76BB9BF250B5}"/>
              </a:ext>
            </a:extLst>
          </p:cNvPr>
          <p:cNvSpPr>
            <a:spLocks noGrp="1"/>
          </p:cNvSpPr>
          <p:nvPr>
            <p:ph type="body" sz="quarter" idx="10"/>
          </p:nvPr>
        </p:nvSpPr>
        <p:spPr/>
        <p:txBody>
          <a:bodyPr/>
          <a:lstStyle/>
          <a:p>
            <a:r>
              <a:rPr lang="nb-NO" dirty="0"/>
              <a:t>Gøril Einarsen</a:t>
            </a:r>
          </a:p>
        </p:txBody>
      </p:sp>
    </p:spTree>
    <p:extLst>
      <p:ext uri="{BB962C8B-B14F-4D97-AF65-F5344CB8AC3E}">
        <p14:creationId xmlns:p14="http://schemas.microsoft.com/office/powerpoint/2010/main" val="47848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3000" b="-3000"/>
          </a:stretch>
        </a:blip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DF28492-AC40-4AC7-9E49-9C8B912D35F1}"/>
              </a:ext>
            </a:extLst>
          </p:cNvPr>
          <p:cNvSpPr>
            <a:spLocks noGrp="1"/>
          </p:cNvSpPr>
          <p:nvPr>
            <p:ph type="body" sz="quarter" idx="11"/>
          </p:nvPr>
        </p:nvSpPr>
        <p:spPr>
          <a:xfrm>
            <a:off x="1057541" y="1569027"/>
            <a:ext cx="10078772" cy="4740220"/>
          </a:xfrm>
        </p:spPr>
        <p:txBody>
          <a:bodyPr/>
          <a:lstStyle/>
          <a:p>
            <a:pPr marL="0" indent="0">
              <a:buNone/>
            </a:pPr>
            <a:r>
              <a:rPr lang="nb-NO" sz="2000" dirty="0"/>
              <a:t>09:00 – 09.20 Innledning ved Gøril Einarsen, Statsforvalteren</a:t>
            </a:r>
            <a:br>
              <a:rPr lang="nb-NO" sz="2000" dirty="0"/>
            </a:br>
            <a:br>
              <a:rPr lang="nb-NO" sz="2000" dirty="0"/>
            </a:br>
            <a:r>
              <a:rPr lang="nb-NO" sz="2000" dirty="0"/>
              <a:t>09.20 – 09.50 Kontrollerbare vedtak v/ Jim Hugo Hansen (reinpolitiet) og Kjetil 		          </a:t>
            </a:r>
            <a:r>
              <a:rPr lang="nb-NO" sz="2000" dirty="0" err="1"/>
              <a:t>Letto</a:t>
            </a:r>
            <a:r>
              <a:rPr lang="nb-NO" sz="2000" dirty="0"/>
              <a:t> (fjelltjenesten, Statskog)</a:t>
            </a:r>
            <a:br>
              <a:rPr lang="nb-NO" sz="2000" dirty="0"/>
            </a:br>
            <a:br>
              <a:rPr lang="nb-NO" sz="2000" dirty="0"/>
            </a:br>
            <a:r>
              <a:rPr lang="nb-NO" sz="2000" dirty="0"/>
              <a:t>09.50 – 10. 10 Erfaringer fra Nordreisa kommune v/ Hanne Henriksen og Lise Brekmoe </a:t>
            </a:r>
          </a:p>
          <a:p>
            <a:pPr marL="0" indent="0">
              <a:buNone/>
            </a:pPr>
            <a:r>
              <a:rPr lang="nb-NO" sz="2000" dirty="0"/>
              <a:t> </a:t>
            </a:r>
          </a:p>
          <a:p>
            <a:pPr marL="0" indent="0">
              <a:buNone/>
            </a:pPr>
            <a:r>
              <a:rPr lang="nb-NO" sz="2000" dirty="0"/>
              <a:t>10.10– 10.25 </a:t>
            </a:r>
            <a:r>
              <a:rPr lang="nb-NO" sz="2000" b="1" dirty="0"/>
              <a:t>Pause</a:t>
            </a:r>
          </a:p>
          <a:p>
            <a:pPr marL="0" indent="0">
              <a:buNone/>
            </a:pPr>
            <a:br>
              <a:rPr lang="nb-NO" sz="2000" b="1" dirty="0"/>
            </a:br>
            <a:br>
              <a:rPr lang="nb-NO" sz="2000" dirty="0"/>
            </a:br>
            <a:r>
              <a:rPr lang="nb-NO" sz="2000" dirty="0"/>
              <a:t>10. 25– 10.55  Motorferdsel.no v/ Aleksander Øines</a:t>
            </a:r>
          </a:p>
          <a:p>
            <a:pPr marL="0" indent="0">
              <a:buNone/>
            </a:pPr>
            <a:br>
              <a:rPr lang="nb-NO" sz="2000" dirty="0"/>
            </a:br>
            <a:r>
              <a:rPr lang="nb-NO" sz="2000" dirty="0"/>
              <a:t>10. 55 – 11.00 Avslutning v/ Gøril Einarsen</a:t>
            </a:r>
            <a:br>
              <a:rPr lang="nb-NO" dirty="0"/>
            </a:br>
            <a:endParaRPr lang="nb-NO" dirty="0"/>
          </a:p>
        </p:txBody>
      </p:sp>
      <p:sp>
        <p:nvSpPr>
          <p:cNvPr id="3" name="Tittel 2">
            <a:extLst>
              <a:ext uri="{FF2B5EF4-FFF2-40B4-BE49-F238E27FC236}">
                <a16:creationId xmlns:a16="http://schemas.microsoft.com/office/drawing/2014/main" id="{FEECF09D-25AC-4863-9A06-6F7555BBEF70}"/>
              </a:ext>
            </a:extLst>
          </p:cNvPr>
          <p:cNvSpPr>
            <a:spLocks noGrp="1"/>
          </p:cNvSpPr>
          <p:nvPr>
            <p:ph type="title"/>
          </p:nvPr>
        </p:nvSpPr>
        <p:spPr>
          <a:xfrm>
            <a:off x="1053835" y="548753"/>
            <a:ext cx="10080625" cy="882939"/>
          </a:xfrm>
        </p:spPr>
        <p:txBody>
          <a:bodyPr/>
          <a:lstStyle/>
          <a:p>
            <a:r>
              <a:rPr lang="nb-NO" dirty="0"/>
              <a:t>Agenda</a:t>
            </a:r>
          </a:p>
        </p:txBody>
      </p:sp>
    </p:spTree>
    <p:extLst>
      <p:ext uri="{BB962C8B-B14F-4D97-AF65-F5344CB8AC3E}">
        <p14:creationId xmlns:p14="http://schemas.microsoft.com/office/powerpoint/2010/main" val="1415564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t="-4000" b="-4000"/>
          </a:stretch>
        </a:blip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F959485-036B-4209-A4D8-0DE92D76C637}"/>
              </a:ext>
            </a:extLst>
          </p:cNvPr>
          <p:cNvSpPr>
            <a:spLocks noGrp="1"/>
          </p:cNvSpPr>
          <p:nvPr>
            <p:ph type="body" sz="quarter" idx="11"/>
          </p:nvPr>
        </p:nvSpPr>
        <p:spPr>
          <a:xfrm>
            <a:off x="4546241" y="1593760"/>
            <a:ext cx="4915817" cy="3670480"/>
          </a:xfrm>
        </p:spPr>
        <p:txBody>
          <a:bodyPr/>
          <a:lstStyle/>
          <a:p>
            <a:r>
              <a:rPr lang="nb-NO" b="1" dirty="0"/>
              <a:t>Lovens formål, utredningsplikt, </a:t>
            </a:r>
          </a:p>
          <a:p>
            <a:pPr marL="0" indent="0">
              <a:buNone/>
            </a:pPr>
            <a:r>
              <a:rPr lang="nb-NO" b="1" dirty="0"/>
              <a:t>   juridisk metode</a:t>
            </a:r>
          </a:p>
          <a:p>
            <a:r>
              <a:rPr lang="nb-NO" b="1" dirty="0"/>
              <a:t>Forvaltningsloven – krav tel begrunnelse</a:t>
            </a:r>
          </a:p>
          <a:p>
            <a:r>
              <a:rPr lang="nb-NO" b="1" dirty="0"/>
              <a:t>Vurdere skader og ulemper</a:t>
            </a:r>
          </a:p>
          <a:p>
            <a:r>
              <a:rPr lang="nb-NO" b="1" dirty="0"/>
              <a:t>Bruke naturmangfoldlovens prinsipper</a:t>
            </a:r>
          </a:p>
          <a:p>
            <a:endParaRPr lang="nb-NO" dirty="0"/>
          </a:p>
        </p:txBody>
      </p:sp>
      <p:sp>
        <p:nvSpPr>
          <p:cNvPr id="3" name="Tittel 2">
            <a:extLst>
              <a:ext uri="{FF2B5EF4-FFF2-40B4-BE49-F238E27FC236}">
                <a16:creationId xmlns:a16="http://schemas.microsoft.com/office/drawing/2014/main" id="{0954E1BC-8BD0-43AB-8DEC-D130CED42604}"/>
              </a:ext>
            </a:extLst>
          </p:cNvPr>
          <p:cNvSpPr>
            <a:spLocks noGrp="1"/>
          </p:cNvSpPr>
          <p:nvPr>
            <p:ph type="title"/>
          </p:nvPr>
        </p:nvSpPr>
        <p:spPr>
          <a:xfrm>
            <a:off x="1053835" y="345092"/>
            <a:ext cx="10080625" cy="917038"/>
          </a:xfrm>
        </p:spPr>
        <p:txBody>
          <a:bodyPr/>
          <a:lstStyle/>
          <a:p>
            <a:r>
              <a:rPr lang="nb-NO" dirty="0"/>
              <a:t>Grunnlag før saksbehandling</a:t>
            </a:r>
          </a:p>
        </p:txBody>
      </p:sp>
    </p:spTree>
    <p:extLst>
      <p:ext uri="{BB962C8B-B14F-4D97-AF65-F5344CB8AC3E}">
        <p14:creationId xmlns:p14="http://schemas.microsoft.com/office/powerpoint/2010/main" val="161599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5063A7F-DE5C-4DBF-9555-18A57257014C}"/>
              </a:ext>
            </a:extLst>
          </p:cNvPr>
          <p:cNvSpPr>
            <a:spLocks noGrp="1"/>
          </p:cNvSpPr>
          <p:nvPr>
            <p:ph type="body" sz="quarter" idx="12"/>
          </p:nvPr>
        </p:nvSpPr>
        <p:spPr>
          <a:xfrm>
            <a:off x="6096000" y="2008094"/>
            <a:ext cx="5040306" cy="4300631"/>
          </a:xfrm>
        </p:spPr>
        <p:txBody>
          <a:bodyPr/>
          <a:lstStyle/>
          <a:p>
            <a:pPr marL="342900" indent="-342900">
              <a:buFont typeface="Arial" panose="020B0604020202020204" pitchFamily="34" charset="0"/>
              <a:buChar char="•"/>
            </a:pPr>
            <a:r>
              <a:rPr lang="nb-NO" dirty="0"/>
              <a:t>Avslag</a:t>
            </a:r>
          </a:p>
          <a:p>
            <a:pPr marL="342900" indent="-342900">
              <a:buFont typeface="Arial" panose="020B0604020202020204" pitchFamily="34" charset="0"/>
              <a:buChar char="•"/>
            </a:pPr>
            <a:r>
              <a:rPr lang="nb-NO" dirty="0"/>
              <a:t>Endring av kjørerute</a:t>
            </a:r>
          </a:p>
          <a:p>
            <a:pPr marL="342900" indent="-342900">
              <a:buFont typeface="Arial" panose="020B0604020202020204" pitchFamily="34" charset="0"/>
              <a:buChar char="•"/>
            </a:pPr>
            <a:r>
              <a:rPr lang="nb-NO" dirty="0"/>
              <a:t>Strengere vilkår</a:t>
            </a:r>
          </a:p>
          <a:p>
            <a:pPr marL="342900" indent="-342900">
              <a:buFont typeface="Arial" panose="020B0604020202020204" pitchFamily="34" charset="0"/>
              <a:buChar char="•"/>
            </a:pPr>
            <a:r>
              <a:rPr lang="nb-NO" dirty="0"/>
              <a:t>Begrenset antall turer</a:t>
            </a:r>
          </a:p>
          <a:p>
            <a:pPr marL="342900" indent="-342900">
              <a:buFont typeface="Arial" panose="020B0604020202020204" pitchFamily="34" charset="0"/>
              <a:buChar char="•"/>
            </a:pPr>
            <a:r>
              <a:rPr lang="nb-NO" dirty="0"/>
              <a:t>Begrenset kjøreperioder</a:t>
            </a:r>
          </a:p>
          <a:p>
            <a:pPr marL="342900" indent="-342900">
              <a:buFont typeface="Arial" panose="020B0604020202020204" pitchFamily="34" charset="0"/>
              <a:buChar char="•"/>
            </a:pPr>
            <a:r>
              <a:rPr lang="nb-NO" dirty="0"/>
              <a:t>Osv.. </a:t>
            </a:r>
          </a:p>
          <a:p>
            <a:pPr marL="342900" indent="-342900">
              <a:buFont typeface="Arial" panose="020B0604020202020204" pitchFamily="34" charset="0"/>
              <a:buChar char="•"/>
            </a:pPr>
            <a:endParaRPr lang="nb-NO" dirty="0"/>
          </a:p>
          <a:p>
            <a:r>
              <a:rPr lang="nb-NO" dirty="0"/>
              <a:t>Ingen har krav på dispensasjon, kommunene har stort skjønnsom til å sette vilkår. </a:t>
            </a:r>
            <a:r>
              <a:rPr lang="nb-NO" u="sng" dirty="0"/>
              <a:t>HUSK begrunnelse!  </a:t>
            </a:r>
          </a:p>
          <a:p>
            <a:endParaRPr lang="nb-NO" dirty="0"/>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601E54B8-89F9-47D6-856C-FE32DB5E9FEB}"/>
              </a:ext>
            </a:extLst>
          </p:cNvPr>
          <p:cNvSpPr>
            <a:spLocks noGrp="1"/>
          </p:cNvSpPr>
          <p:nvPr>
            <p:ph type="title"/>
          </p:nvPr>
        </p:nvSpPr>
        <p:spPr>
          <a:xfrm>
            <a:off x="6096000" y="549276"/>
            <a:ext cx="5040306" cy="1207806"/>
          </a:xfrm>
        </p:spPr>
        <p:txBody>
          <a:bodyPr/>
          <a:lstStyle/>
          <a:p>
            <a:r>
              <a:rPr lang="nb-NO" dirty="0"/>
              <a:t>Resultatet av en slik vurdering?</a:t>
            </a:r>
          </a:p>
        </p:txBody>
      </p:sp>
      <p:sp>
        <p:nvSpPr>
          <p:cNvPr id="5" name="Plassholder for tekst 4">
            <a:extLst>
              <a:ext uri="{FF2B5EF4-FFF2-40B4-BE49-F238E27FC236}">
                <a16:creationId xmlns:a16="http://schemas.microsoft.com/office/drawing/2014/main" id="{50135866-CFCC-4AEE-9BDE-5C756C84E5BE}"/>
              </a:ext>
            </a:extLst>
          </p:cNvPr>
          <p:cNvSpPr>
            <a:spLocks noGrp="1"/>
          </p:cNvSpPr>
          <p:nvPr>
            <p:ph type="body" sz="quarter" idx="24"/>
          </p:nvPr>
        </p:nvSpPr>
        <p:spPr/>
        <p:txBody>
          <a:bodyPr/>
          <a:lstStyle/>
          <a:p>
            <a:r>
              <a:rPr lang="nb-NO" dirty="0" err="1"/>
              <a:t>Báhccavuona</a:t>
            </a:r>
            <a:r>
              <a:rPr lang="nb-NO" dirty="0"/>
              <a:t> </a:t>
            </a:r>
            <a:r>
              <a:rPr lang="nb-NO" dirty="0" err="1"/>
              <a:t>suohkan</a:t>
            </a:r>
            <a:r>
              <a:rPr lang="nb-NO" dirty="0"/>
              <a:t>/ Balsfjord kommune, Lise Sundelin </a:t>
            </a:r>
          </a:p>
        </p:txBody>
      </p:sp>
      <p:pic>
        <p:nvPicPr>
          <p:cNvPr id="14" name="Plassholder for bilde 19" descr="Et bilde som inneholder gress, himmel, utendørs, fjell&#10;&#10;Automatisk generert beskrivelse">
            <a:extLst>
              <a:ext uri="{FF2B5EF4-FFF2-40B4-BE49-F238E27FC236}">
                <a16:creationId xmlns:a16="http://schemas.microsoft.com/office/drawing/2014/main" id="{86CB164B-F05D-48B8-BA22-4E5706C2CA4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48" b="4048"/>
          <a:stretch>
            <a:fillRect/>
          </a:stretch>
        </p:blipFill>
        <p:spPr>
          <a:xfrm>
            <a:off x="0" y="0"/>
            <a:ext cx="5551488" cy="6800850"/>
          </a:xfrm>
        </p:spPr>
      </p:pic>
    </p:spTree>
    <p:extLst>
      <p:ext uri="{BB962C8B-B14F-4D97-AF65-F5344CB8AC3E}">
        <p14:creationId xmlns:p14="http://schemas.microsoft.com/office/powerpoint/2010/main" val="1675467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28C9656-9B39-49C5-856F-C274DCADCECA}"/>
              </a:ext>
            </a:extLst>
          </p:cNvPr>
          <p:cNvSpPr>
            <a:spLocks noGrp="1"/>
          </p:cNvSpPr>
          <p:nvPr>
            <p:ph type="body" sz="quarter" idx="11"/>
          </p:nvPr>
        </p:nvSpPr>
        <p:spPr/>
        <p:txBody>
          <a:bodyPr/>
          <a:lstStyle/>
          <a:p>
            <a:pPr marL="0" indent="0">
              <a:buNone/>
            </a:pPr>
            <a:r>
              <a:rPr lang="nb-NO" b="1" dirty="0"/>
              <a:t>I følge § 7 sies det at «For tillatelse etter </a:t>
            </a:r>
            <a:r>
              <a:rPr lang="nb-NO" b="1" u="sng" dirty="0">
                <a:hlinkClick r:id="rId3"/>
              </a:rPr>
              <a:t>§ 5</a:t>
            </a:r>
            <a:r>
              <a:rPr lang="nb-NO" b="1" dirty="0"/>
              <a:t>, </a:t>
            </a:r>
            <a:r>
              <a:rPr lang="nb-NO" b="1" u="sng" dirty="0">
                <a:hlinkClick r:id="rId4"/>
              </a:rPr>
              <a:t>§ 5a</a:t>
            </a:r>
            <a:r>
              <a:rPr lang="nb-NO" b="1" dirty="0"/>
              <a:t>, </a:t>
            </a:r>
            <a:r>
              <a:rPr lang="nb-NO" b="1" u="sng" dirty="0">
                <a:hlinkClick r:id="rId5"/>
              </a:rPr>
              <a:t>§ 5b</a:t>
            </a:r>
            <a:r>
              <a:rPr lang="nb-NO" b="1" dirty="0"/>
              <a:t> og </a:t>
            </a:r>
            <a:r>
              <a:rPr lang="nb-NO" b="1" u="sng" dirty="0">
                <a:hlinkClick r:id="rId6"/>
              </a:rPr>
              <a:t>§ 6</a:t>
            </a:r>
            <a:r>
              <a:rPr lang="nb-NO" b="1" dirty="0"/>
              <a:t> kan det settes vilkår, bl.a. om at kjøring skal skje etter angitte traseer. Tillatelsen kan tidsbegrenses.»</a:t>
            </a:r>
          </a:p>
          <a:p>
            <a:endParaRPr lang="nb-NO" dirty="0"/>
          </a:p>
        </p:txBody>
      </p:sp>
      <p:sp>
        <p:nvSpPr>
          <p:cNvPr id="3" name="Tittel 2">
            <a:extLst>
              <a:ext uri="{FF2B5EF4-FFF2-40B4-BE49-F238E27FC236}">
                <a16:creationId xmlns:a16="http://schemas.microsoft.com/office/drawing/2014/main" id="{0854E0A4-9D8B-4A6E-9153-C55EF7D0015E}"/>
              </a:ext>
            </a:extLst>
          </p:cNvPr>
          <p:cNvSpPr>
            <a:spLocks noGrp="1"/>
          </p:cNvSpPr>
          <p:nvPr>
            <p:ph type="title"/>
          </p:nvPr>
        </p:nvSpPr>
        <p:spPr/>
        <p:txBody>
          <a:bodyPr/>
          <a:lstStyle/>
          <a:p>
            <a:r>
              <a:rPr lang="nb-NO" dirty="0"/>
              <a:t>Vilkår – </a:t>
            </a:r>
            <a:r>
              <a:rPr lang="nb-NO" dirty="0" err="1"/>
              <a:t>nf</a:t>
            </a:r>
            <a:r>
              <a:rPr lang="nb-NO" dirty="0"/>
              <a:t> § 7</a:t>
            </a:r>
          </a:p>
        </p:txBody>
      </p:sp>
    </p:spTree>
    <p:extLst>
      <p:ext uri="{BB962C8B-B14F-4D97-AF65-F5344CB8AC3E}">
        <p14:creationId xmlns:p14="http://schemas.microsoft.com/office/powerpoint/2010/main" val="271525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DF28492-AC40-4AC7-9E49-9C8B912D35F1}"/>
              </a:ext>
            </a:extLst>
          </p:cNvPr>
          <p:cNvSpPr>
            <a:spLocks noGrp="1"/>
          </p:cNvSpPr>
          <p:nvPr>
            <p:ph type="body" sz="quarter" idx="11"/>
          </p:nvPr>
        </p:nvSpPr>
        <p:spPr>
          <a:xfrm>
            <a:off x="1057540" y="1062682"/>
            <a:ext cx="10078772" cy="5147712"/>
          </a:xfrm>
        </p:spPr>
        <p:txBody>
          <a:bodyPr/>
          <a:lstStyle/>
          <a:p>
            <a:endParaRPr lang="nb-NO" sz="1200" dirty="0"/>
          </a:p>
          <a:p>
            <a:pPr marL="0" indent="0">
              <a:buNone/>
            </a:pPr>
            <a:r>
              <a:rPr lang="nb-NO" sz="1800" b="1" dirty="0"/>
              <a:t>Rundskriv T-6/09:</a:t>
            </a:r>
          </a:p>
          <a:p>
            <a:pPr marL="0" indent="0">
              <a:buNone/>
            </a:pPr>
            <a:r>
              <a:rPr lang="nb-NO" sz="1800" b="1" dirty="0"/>
              <a:t>Bestemmelsen gjelder valg av driftsmetode, teknikk eller lokalisering ”for å unngå eller begrense skader” på naturmangfoldet, jf. § 12. </a:t>
            </a:r>
          </a:p>
          <a:p>
            <a:pPr marL="0" indent="0">
              <a:buNone/>
            </a:pPr>
            <a:endParaRPr lang="nb-NO" sz="1800" b="1" dirty="0"/>
          </a:p>
          <a:p>
            <a:r>
              <a:rPr lang="nb-NO" sz="1800" b="1" dirty="0"/>
              <a:t>Kommunen må vurdere hvilken løsning med hensyn til f.eks. hva slags bruk av motorkjøretøy, tidspunkt, hvilken lokalisering som gir minst skade osv. som etter en samlet vurdering gir de beste samfunnsmessige resultatene.</a:t>
            </a:r>
          </a:p>
          <a:p>
            <a:endParaRPr lang="nb-NO" sz="1800" b="1" dirty="0"/>
          </a:p>
          <a:p>
            <a:r>
              <a:rPr lang="nb-NO" sz="1800" b="1" dirty="0"/>
              <a:t>Henger sammen med NML § 11 – Velge de beste løsningene for naturmangfoldet, selv om dette kan medføre noe ulempe eller økte kostnader for søker.</a:t>
            </a:r>
          </a:p>
          <a:p>
            <a:endParaRPr lang="nb-NO" sz="1400" dirty="0"/>
          </a:p>
        </p:txBody>
      </p:sp>
      <p:sp>
        <p:nvSpPr>
          <p:cNvPr id="3" name="Tittel 2">
            <a:extLst>
              <a:ext uri="{FF2B5EF4-FFF2-40B4-BE49-F238E27FC236}">
                <a16:creationId xmlns:a16="http://schemas.microsoft.com/office/drawing/2014/main" id="{FEECF09D-25AC-4863-9A06-6F7555BBEF70}"/>
              </a:ext>
            </a:extLst>
          </p:cNvPr>
          <p:cNvSpPr>
            <a:spLocks noGrp="1"/>
          </p:cNvSpPr>
          <p:nvPr>
            <p:ph type="title"/>
          </p:nvPr>
        </p:nvSpPr>
        <p:spPr>
          <a:xfrm>
            <a:off x="1055688" y="661086"/>
            <a:ext cx="10080625" cy="401596"/>
          </a:xfrm>
        </p:spPr>
        <p:txBody>
          <a:bodyPr/>
          <a:lstStyle/>
          <a:p>
            <a:r>
              <a:rPr lang="nb-NO" sz="2400" dirty="0"/>
              <a:t>NML § 12 – Miljøforsvarlige teknikker, driftsmetoder og lokalisering</a:t>
            </a:r>
          </a:p>
        </p:txBody>
      </p:sp>
    </p:spTree>
    <p:extLst>
      <p:ext uri="{BB962C8B-B14F-4D97-AF65-F5344CB8AC3E}">
        <p14:creationId xmlns:p14="http://schemas.microsoft.com/office/powerpoint/2010/main" val="73648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48F55C05-98CE-47B9-A203-063D6E9EB331}"/>
              </a:ext>
            </a:extLst>
          </p:cNvPr>
          <p:cNvSpPr>
            <a:spLocks noGrp="1"/>
          </p:cNvSpPr>
          <p:nvPr>
            <p:ph type="body" sz="quarter" idx="12"/>
          </p:nvPr>
        </p:nvSpPr>
        <p:spPr>
          <a:xfrm>
            <a:off x="6096000" y="1416426"/>
            <a:ext cx="5040306" cy="4892300"/>
          </a:xfrm>
        </p:spPr>
        <p:txBody>
          <a:bodyPr/>
          <a:lstStyle/>
          <a:p>
            <a:r>
              <a:rPr lang="nb-NO" b="1" dirty="0"/>
              <a:t>Eksempler på vilkår:</a:t>
            </a:r>
          </a:p>
          <a:p>
            <a:endParaRPr lang="nb-NO" b="1" dirty="0"/>
          </a:p>
          <a:p>
            <a:pPr marL="342900" indent="-342900">
              <a:buFont typeface="Arial" panose="020B0604020202020204" pitchFamily="34" charset="0"/>
              <a:buChar char="•"/>
            </a:pPr>
            <a:r>
              <a:rPr lang="nb-NO" b="1" dirty="0" err="1"/>
              <a:t>Kartfeste</a:t>
            </a:r>
            <a:r>
              <a:rPr lang="nb-NO" b="1" dirty="0"/>
              <a:t> kjøretrase</a:t>
            </a:r>
            <a:r>
              <a:rPr lang="nb-NO" dirty="0"/>
              <a:t>, (alternativet svært god beskrivelse av kjørerute). For å kanalisere ferdsel gjennom           bestemte løyper/traseer/  unngå sårbar natur</a:t>
            </a:r>
          </a:p>
          <a:p>
            <a:pPr marL="342900" indent="-342900">
              <a:buFont typeface="Arial" panose="020B0604020202020204" pitchFamily="34" charset="0"/>
              <a:buChar char="•"/>
            </a:pPr>
            <a:r>
              <a:rPr lang="nb-NO" b="1" dirty="0"/>
              <a:t>Antall turer – kjørebok</a:t>
            </a:r>
            <a:r>
              <a:rPr lang="nb-NO" dirty="0"/>
              <a:t>. Gjelder kjøring kun </a:t>
            </a:r>
            <a:r>
              <a:rPr lang="nb-NO" dirty="0" err="1"/>
              <a:t>èn</a:t>
            </a:r>
            <a:r>
              <a:rPr lang="nb-NO" dirty="0"/>
              <a:t> dag, kanskje ikke behov for kjørebok…</a:t>
            </a:r>
          </a:p>
          <a:p>
            <a:pPr marL="342900" indent="-342900">
              <a:buFont typeface="Arial" panose="020B0604020202020204" pitchFamily="34" charset="0"/>
              <a:buChar char="•"/>
            </a:pPr>
            <a:r>
              <a:rPr lang="nb-NO" b="1" dirty="0"/>
              <a:t>Tidsbegrensning</a:t>
            </a:r>
            <a:r>
              <a:rPr lang="nb-NO" dirty="0"/>
              <a:t> (dag, årstid mv)</a:t>
            </a:r>
          </a:p>
          <a:p>
            <a:pPr marL="342900" indent="-342900">
              <a:buFont typeface="Arial" panose="020B0604020202020204" pitchFamily="34" charset="0"/>
              <a:buChar char="•"/>
            </a:pPr>
            <a:endParaRPr lang="nb-NO" dirty="0"/>
          </a:p>
          <a:p>
            <a:endParaRPr lang="en-US" dirty="0"/>
          </a:p>
        </p:txBody>
      </p:sp>
      <p:pic>
        <p:nvPicPr>
          <p:cNvPr id="7" name="Plassholder for bilde 6" descr="Et bilde som inneholder gress, utendørs, himmel, felt&#10;&#10;Automatisk generert beskrivelse">
            <a:extLst>
              <a:ext uri="{FF2B5EF4-FFF2-40B4-BE49-F238E27FC236}">
                <a16:creationId xmlns:a16="http://schemas.microsoft.com/office/drawing/2014/main" id="{8A95C5CF-7672-4ED6-89A6-33666E634EF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7037" r="27037" b="1"/>
          <a:stretch/>
        </p:blipFill>
        <p:spPr>
          <a:xfrm>
            <a:off x="20" y="-1"/>
            <a:ext cx="5552121" cy="6800127"/>
          </a:xfrm>
          <a:noFill/>
        </p:spPr>
      </p:pic>
      <p:sp>
        <p:nvSpPr>
          <p:cNvPr id="4" name="Tittel 3">
            <a:extLst>
              <a:ext uri="{FF2B5EF4-FFF2-40B4-BE49-F238E27FC236}">
                <a16:creationId xmlns:a16="http://schemas.microsoft.com/office/drawing/2014/main" id="{0D195C7A-9531-4E7E-98E5-5FB911D9A25A}"/>
              </a:ext>
            </a:extLst>
          </p:cNvPr>
          <p:cNvSpPr>
            <a:spLocks noGrp="1"/>
          </p:cNvSpPr>
          <p:nvPr>
            <p:ph type="title"/>
          </p:nvPr>
        </p:nvSpPr>
        <p:spPr>
          <a:xfrm>
            <a:off x="5957977" y="339216"/>
            <a:ext cx="5040306" cy="1077209"/>
          </a:xfrm>
        </p:spPr>
        <p:txBody>
          <a:bodyPr anchor="b">
            <a:normAutofit/>
          </a:bodyPr>
          <a:lstStyle/>
          <a:p>
            <a:pPr>
              <a:lnSpc>
                <a:spcPct val="90000"/>
              </a:lnSpc>
            </a:pPr>
            <a:r>
              <a:rPr lang="nb-NO" sz="3300" dirty="0"/>
              <a:t>For å ta vare på natur, dyreliv og folk</a:t>
            </a:r>
          </a:p>
        </p:txBody>
      </p:sp>
      <p:sp>
        <p:nvSpPr>
          <p:cNvPr id="14" name="Text Placeholder 4">
            <a:extLst>
              <a:ext uri="{FF2B5EF4-FFF2-40B4-BE49-F238E27FC236}">
                <a16:creationId xmlns:a16="http://schemas.microsoft.com/office/drawing/2014/main" id="{8A64C94A-A301-42A6-9679-2B6EA6E802C6}"/>
              </a:ext>
            </a:extLst>
          </p:cNvPr>
          <p:cNvSpPr>
            <a:spLocks noGrp="1"/>
          </p:cNvSpPr>
          <p:nvPr>
            <p:ph type="body" sz="quarter" idx="24"/>
          </p:nvPr>
        </p:nvSpPr>
        <p:spPr>
          <a:xfrm>
            <a:off x="6139148" y="6596555"/>
            <a:ext cx="3868452" cy="153888"/>
          </a:xfrm>
        </p:spPr>
        <p:txBody>
          <a:bodyPr/>
          <a:lstStyle/>
          <a:p>
            <a:r>
              <a:rPr lang="en-US" dirty="0" err="1"/>
              <a:t>Fjelltjenesten</a:t>
            </a:r>
            <a:r>
              <a:rPr lang="en-US" dirty="0"/>
              <a:t>, </a:t>
            </a:r>
            <a:r>
              <a:rPr lang="en-US" dirty="0" err="1"/>
              <a:t>Statskog</a:t>
            </a:r>
            <a:endParaRPr lang="en-US" dirty="0"/>
          </a:p>
        </p:txBody>
      </p:sp>
    </p:spTree>
    <p:extLst>
      <p:ext uri="{BB962C8B-B14F-4D97-AF65-F5344CB8AC3E}">
        <p14:creationId xmlns:p14="http://schemas.microsoft.com/office/powerpoint/2010/main" val="2478636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DA16ADF-565A-4441-865B-3C54BDBA2D1E}"/>
              </a:ext>
            </a:extLst>
          </p:cNvPr>
          <p:cNvPicPr>
            <a:picLocks noChangeAspect="1"/>
          </p:cNvPicPr>
          <p:nvPr/>
        </p:nvPicPr>
        <p:blipFill>
          <a:blip r:embed="rId2"/>
          <a:stretch>
            <a:fillRect/>
          </a:stretch>
        </p:blipFill>
        <p:spPr>
          <a:xfrm>
            <a:off x="2117622" y="-14492"/>
            <a:ext cx="7956756" cy="6624000"/>
          </a:xfrm>
          <a:prstGeom prst="rect">
            <a:avLst/>
          </a:prstGeom>
          <a:noFill/>
        </p:spPr>
      </p:pic>
      <p:sp>
        <p:nvSpPr>
          <p:cNvPr id="9" name="Text Placeholder 2">
            <a:extLst>
              <a:ext uri="{FF2B5EF4-FFF2-40B4-BE49-F238E27FC236}">
                <a16:creationId xmlns:a16="http://schemas.microsoft.com/office/drawing/2014/main" id="{D335B318-4A50-41C3-8A90-31324F8F1255}"/>
              </a:ext>
            </a:extLst>
          </p:cNvPr>
          <p:cNvSpPr>
            <a:spLocks noGrp="1"/>
          </p:cNvSpPr>
          <p:nvPr>
            <p:ph type="body" sz="quarter" idx="24"/>
          </p:nvPr>
        </p:nvSpPr>
        <p:spPr>
          <a:xfrm>
            <a:off x="647986" y="6701986"/>
            <a:ext cx="5448014" cy="153888"/>
          </a:xfrm>
        </p:spPr>
        <p:txBody>
          <a:bodyPr/>
          <a:lstStyle/>
          <a:p>
            <a:endParaRPr lang="en-US"/>
          </a:p>
        </p:txBody>
      </p:sp>
    </p:spTree>
    <p:extLst>
      <p:ext uri="{BB962C8B-B14F-4D97-AF65-F5344CB8AC3E}">
        <p14:creationId xmlns:p14="http://schemas.microsoft.com/office/powerpoint/2010/main" val="3235052096"/>
      </p:ext>
    </p:extLst>
  </p:cSld>
  <p:clrMapOvr>
    <a:masterClrMapping/>
  </p:clrMapOvr>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BE673823-E127-4153-87A1-E3CEEE33D058}" vid="{405C15F6-DA48-4C02-9817-064CEFD6CF4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BA6DFF9D2E0D248A99F585027E8EE1A" ma:contentTypeVersion="10" ma:contentTypeDescription="Opprett et nytt dokument." ma:contentTypeScope="" ma:versionID="84de2b73d45d4d2d026d77fdcebe8963">
  <xsd:schema xmlns:xsd="http://www.w3.org/2001/XMLSchema" xmlns:xs="http://www.w3.org/2001/XMLSchema" xmlns:p="http://schemas.microsoft.com/office/2006/metadata/properties" xmlns:ns3="f5e460a5-28c9-4c2a-8eae-42712c6d4c04" xmlns:ns4="a0799e09-e326-4f4a-90aa-3c862e2addb5" targetNamespace="http://schemas.microsoft.com/office/2006/metadata/properties" ma:root="true" ma:fieldsID="1d2c1c08760e3b1327be109a5e407eef" ns3:_="" ns4:_="">
    <xsd:import namespace="f5e460a5-28c9-4c2a-8eae-42712c6d4c04"/>
    <xsd:import namespace="a0799e09-e326-4f4a-90aa-3c862e2addb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460a5-28c9-4c2a-8eae-42712c6d4c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799e09-e326-4f4a-90aa-3c862e2addb5"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AEF4F0-969E-4622-A720-734168D323D6}">
  <ds:schemaRefs>
    <ds:schemaRef ds:uri="http://schemas.microsoft.com/sharepoint/v3/contenttype/forms"/>
  </ds:schemaRefs>
</ds:datastoreItem>
</file>

<file path=customXml/itemProps2.xml><?xml version="1.0" encoding="utf-8"?>
<ds:datastoreItem xmlns:ds="http://schemas.openxmlformats.org/officeDocument/2006/customXml" ds:itemID="{FA45CB74-4132-45F7-8527-01F7F7052F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460a5-28c9-4c2a-8eae-42712c6d4c04"/>
    <ds:schemaRef ds:uri="a0799e09-e326-4f4a-90aa-3c862e2add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27051D-3D03-4811-9E08-C78513313A69}">
  <ds:schemaRefs>
    <ds:schemaRef ds:uri="http://purl.org/dc/dcmitype/"/>
    <ds:schemaRef ds:uri="f5e460a5-28c9-4c2a-8eae-42712c6d4c04"/>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a0799e09-e326-4f4a-90aa-3c862e2addb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912</TotalTime>
  <Words>774</Words>
  <Application>Microsoft Office PowerPoint</Application>
  <PresentationFormat>Widescreen</PresentationFormat>
  <Paragraphs>125</Paragraphs>
  <Slides>20</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20</vt:i4>
      </vt:variant>
    </vt:vector>
  </HeadingPairs>
  <TitlesOfParts>
    <vt:vector size="26" baseType="lpstr">
      <vt:lpstr>Arial</vt:lpstr>
      <vt:lpstr>Calibri</vt:lpstr>
      <vt:lpstr>Open Sans</vt:lpstr>
      <vt:lpstr>Open Sans Light</vt:lpstr>
      <vt:lpstr>Open Sans SemiBold</vt:lpstr>
      <vt:lpstr>Office-tema</vt:lpstr>
      <vt:lpstr>Kurs 5. Bruk av vilkår. Kontrollerbare vedtak. </vt:lpstr>
      <vt:lpstr>Teknisk informasjon</vt:lpstr>
      <vt:lpstr>Agenda</vt:lpstr>
      <vt:lpstr>Grunnlag før saksbehandling</vt:lpstr>
      <vt:lpstr>Resultatet av en slik vurdering?</vt:lpstr>
      <vt:lpstr>Vilkår – nf § 7</vt:lpstr>
      <vt:lpstr>NML § 12 – Miljøforsvarlige teknikker, driftsmetoder og lokalisering</vt:lpstr>
      <vt:lpstr>For å ta vare på natur, dyreliv og folk</vt:lpstr>
      <vt:lpstr>PowerPoint-presentasjon</vt:lpstr>
      <vt:lpstr>Eksempler på vilkår forts.</vt:lpstr>
      <vt:lpstr>Unngå skader og ulemper – 3 nivåer</vt:lpstr>
      <vt:lpstr>Mål</vt:lpstr>
      <vt:lpstr>PowerPoint-presentasjon</vt:lpstr>
      <vt:lpstr>PowerPoint-presentasjon</vt:lpstr>
      <vt:lpstr>PowerPoint-presentasjon</vt:lpstr>
      <vt:lpstr>PowerPoint-presentasjon</vt:lpstr>
      <vt:lpstr>PowerPoint-presentasjon</vt:lpstr>
      <vt:lpstr>Foreløpige (kurs)planer vår 2021</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Kurs 5. Bruk av vilkår. Kontrollerbare vedtak.</dc:title>
  <dc:creator>Einarsen, Gøril</dc:creator>
  <cp:lastModifiedBy>Einarsen, Gøril</cp:lastModifiedBy>
  <cp:revision>30</cp:revision>
  <cp:lastPrinted>2021-03-17T06:57:55Z</cp:lastPrinted>
  <dcterms:created xsi:type="dcterms:W3CDTF">2021-03-11T08:44:33Z</dcterms:created>
  <dcterms:modified xsi:type="dcterms:W3CDTF">2021-03-18T09:52:44Z</dcterms:modified>
</cp:coreProperties>
</file>