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260" r:id="rId6"/>
    <p:sldId id="261" r:id="rId7"/>
    <p:sldId id="262" r:id="rId8"/>
    <p:sldId id="263" r:id="rId9"/>
    <p:sldId id="265" r:id="rId10"/>
    <p:sldId id="264" r:id="rId11"/>
    <p:sldId id="269" r:id="rId12"/>
    <p:sldId id="271" r:id="rId13"/>
    <p:sldId id="272" r:id="rId14"/>
    <p:sldId id="266" r:id="rId15"/>
    <p:sldId id="268" r:id="rId16"/>
    <p:sldId id="270" r:id="rId17"/>
    <p:sldId id="259" r:id="rId1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44E"/>
    <a:srgbClr val="EFF0EF"/>
    <a:srgbClr val="00ADBA"/>
    <a:srgbClr val="000000"/>
    <a:srgbClr val="7A942F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A82095-5753-48A5-A4EA-3AB1194764D8}" v="48" dt="2021-10-07T05:40:57.0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5822" autoAdjust="0"/>
  </p:normalViewPr>
  <p:slideViewPr>
    <p:cSldViewPr snapToGrid="0">
      <p:cViewPr varScale="1">
        <p:scale>
          <a:sx n="155" d="100"/>
          <a:sy n="155" d="100"/>
        </p:scale>
        <p:origin x="390" y="1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ndelin, Lise Merete" userId="acc6fa8d-99e1-4d72-8b78-d6989313661a" providerId="ADAL" clId="{BAA82095-5753-48A5-A4EA-3AB1194764D8}"/>
    <pc:docChg chg="undo custSel addSld delSld modSld sldOrd">
      <pc:chgData name="Sundelin, Lise Merete" userId="acc6fa8d-99e1-4d72-8b78-d6989313661a" providerId="ADAL" clId="{BAA82095-5753-48A5-A4EA-3AB1194764D8}" dt="2021-10-07T06:27:55.551" v="4919" actId="313"/>
      <pc:docMkLst>
        <pc:docMk/>
      </pc:docMkLst>
      <pc:sldChg chg="modSp mod">
        <pc:chgData name="Sundelin, Lise Merete" userId="acc6fa8d-99e1-4d72-8b78-d6989313661a" providerId="ADAL" clId="{BAA82095-5753-48A5-A4EA-3AB1194764D8}" dt="2021-10-07T06:18:17.162" v="4869" actId="20577"/>
        <pc:sldMkLst>
          <pc:docMk/>
          <pc:sldMk cId="478484855" sldId="259"/>
        </pc:sldMkLst>
        <pc:spChg chg="mod">
          <ac:chgData name="Sundelin, Lise Merete" userId="acc6fa8d-99e1-4d72-8b78-d6989313661a" providerId="ADAL" clId="{BAA82095-5753-48A5-A4EA-3AB1194764D8}" dt="2021-10-07T06:18:17.162" v="4869" actId="20577"/>
          <ac:spMkLst>
            <pc:docMk/>
            <pc:sldMk cId="478484855" sldId="259"/>
            <ac:spMk id="5" creationId="{D6C40DF4-CCB1-4C74-BF57-728D4FCC181C}"/>
          </ac:spMkLst>
        </pc:spChg>
      </pc:sldChg>
      <pc:sldChg chg="addSp delSp modSp mod">
        <pc:chgData name="Sundelin, Lise Merete" userId="acc6fa8d-99e1-4d72-8b78-d6989313661a" providerId="ADAL" clId="{BAA82095-5753-48A5-A4EA-3AB1194764D8}" dt="2021-10-04T10:54:39.220" v="1688" actId="207"/>
        <pc:sldMkLst>
          <pc:docMk/>
          <pc:sldMk cId="2976858017" sldId="260"/>
        </pc:sldMkLst>
        <pc:spChg chg="add del mod">
          <ac:chgData name="Sundelin, Lise Merete" userId="acc6fa8d-99e1-4d72-8b78-d6989313661a" providerId="ADAL" clId="{BAA82095-5753-48A5-A4EA-3AB1194764D8}" dt="2021-10-04T07:03:07.788" v="1471"/>
          <ac:spMkLst>
            <pc:docMk/>
            <pc:sldMk cId="2976858017" sldId="260"/>
            <ac:spMk id="4" creationId="{DB7278C0-AA39-4470-8B58-CFADFEB8848A}"/>
          </ac:spMkLst>
        </pc:spChg>
        <pc:spChg chg="mod">
          <ac:chgData name="Sundelin, Lise Merete" userId="acc6fa8d-99e1-4d72-8b78-d6989313661a" providerId="ADAL" clId="{BAA82095-5753-48A5-A4EA-3AB1194764D8}" dt="2021-10-04T10:54:39.220" v="1688" actId="207"/>
          <ac:spMkLst>
            <pc:docMk/>
            <pc:sldMk cId="2976858017" sldId="260"/>
            <ac:spMk id="6" creationId="{1AF27E75-B272-464E-B13E-2C31B814F7E3}"/>
          </ac:spMkLst>
        </pc:spChg>
        <pc:spChg chg="mod">
          <ac:chgData name="Sundelin, Lise Merete" userId="acc6fa8d-99e1-4d72-8b78-d6989313661a" providerId="ADAL" clId="{BAA82095-5753-48A5-A4EA-3AB1194764D8}" dt="2021-10-04T07:03:25.739" v="1488" actId="20577"/>
          <ac:spMkLst>
            <pc:docMk/>
            <pc:sldMk cId="2976858017" sldId="260"/>
            <ac:spMk id="8" creationId="{07052270-73FF-4100-8774-FA5744BCF459}"/>
          </ac:spMkLst>
        </pc:spChg>
        <pc:picChg chg="add mod">
          <ac:chgData name="Sundelin, Lise Merete" userId="acc6fa8d-99e1-4d72-8b78-d6989313661a" providerId="ADAL" clId="{BAA82095-5753-48A5-A4EA-3AB1194764D8}" dt="2021-09-20T07:31:43.731" v="7" actId="1076"/>
          <ac:picMkLst>
            <pc:docMk/>
            <pc:sldMk cId="2976858017" sldId="260"/>
            <ac:picMk id="3" creationId="{E97B840A-4253-4DA5-9417-4C118CB4D54E}"/>
          </ac:picMkLst>
        </pc:picChg>
        <pc:picChg chg="add mod">
          <ac:chgData name="Sundelin, Lise Merete" userId="acc6fa8d-99e1-4d72-8b78-d6989313661a" providerId="ADAL" clId="{BAA82095-5753-48A5-A4EA-3AB1194764D8}" dt="2021-09-20T07:32:15.400" v="16" actId="1076"/>
          <ac:picMkLst>
            <pc:docMk/>
            <pc:sldMk cId="2976858017" sldId="260"/>
            <ac:picMk id="7" creationId="{6EEE9FB8-B22E-4EE3-85AA-EFABFD83A8A2}"/>
          </ac:picMkLst>
        </pc:picChg>
        <pc:picChg chg="del">
          <ac:chgData name="Sundelin, Lise Merete" userId="acc6fa8d-99e1-4d72-8b78-d6989313661a" providerId="ADAL" clId="{BAA82095-5753-48A5-A4EA-3AB1194764D8}" dt="2021-10-04T07:03:05.527" v="1470" actId="478"/>
          <ac:picMkLst>
            <pc:docMk/>
            <pc:sldMk cId="2976858017" sldId="260"/>
            <ac:picMk id="10" creationId="{53680723-A25A-433A-9750-217AA0F18025}"/>
          </ac:picMkLst>
        </pc:picChg>
        <pc:picChg chg="add mod">
          <ac:chgData name="Sundelin, Lise Merete" userId="acc6fa8d-99e1-4d72-8b78-d6989313661a" providerId="ADAL" clId="{BAA82095-5753-48A5-A4EA-3AB1194764D8}" dt="2021-10-04T07:03:14.515" v="1472" actId="27614"/>
          <ac:picMkLst>
            <pc:docMk/>
            <pc:sldMk cId="2976858017" sldId="260"/>
            <ac:picMk id="11" creationId="{252048D6-ED92-4BDE-A618-57B3A4AE35F5}"/>
          </ac:picMkLst>
        </pc:picChg>
      </pc:sldChg>
      <pc:sldChg chg="modSp mod">
        <pc:chgData name="Sundelin, Lise Merete" userId="acc6fa8d-99e1-4d72-8b78-d6989313661a" providerId="ADAL" clId="{BAA82095-5753-48A5-A4EA-3AB1194764D8}" dt="2021-10-04T12:56:07.009" v="1689" actId="20577"/>
        <pc:sldMkLst>
          <pc:docMk/>
          <pc:sldMk cId="1415564062" sldId="261"/>
        </pc:sldMkLst>
        <pc:spChg chg="mod">
          <ac:chgData name="Sundelin, Lise Merete" userId="acc6fa8d-99e1-4d72-8b78-d6989313661a" providerId="ADAL" clId="{BAA82095-5753-48A5-A4EA-3AB1194764D8}" dt="2021-10-04T12:56:07.009" v="1689" actId="20577"/>
          <ac:spMkLst>
            <pc:docMk/>
            <pc:sldMk cId="1415564062" sldId="261"/>
            <ac:spMk id="5" creationId="{BD60312E-C626-4CE5-966C-4DFD1B2B2015}"/>
          </ac:spMkLst>
        </pc:spChg>
      </pc:sldChg>
      <pc:sldChg chg="addSp delSp modSp mod modClrScheme chgLayout">
        <pc:chgData name="Sundelin, Lise Merete" userId="acc6fa8d-99e1-4d72-8b78-d6989313661a" providerId="ADAL" clId="{BAA82095-5753-48A5-A4EA-3AB1194764D8}" dt="2021-10-04T07:12:08.635" v="1629" actId="20577"/>
        <pc:sldMkLst>
          <pc:docMk/>
          <pc:sldMk cId="2365626035" sldId="262"/>
        </pc:sldMkLst>
        <pc:spChg chg="del mod ord">
          <ac:chgData name="Sundelin, Lise Merete" userId="acc6fa8d-99e1-4d72-8b78-d6989313661a" providerId="ADAL" clId="{BAA82095-5753-48A5-A4EA-3AB1194764D8}" dt="2021-10-01T10:48:16.879" v="65" actId="700"/>
          <ac:spMkLst>
            <pc:docMk/>
            <pc:sldMk cId="2365626035" sldId="262"/>
            <ac:spMk id="2" creationId="{4E172180-6C43-4D29-B065-C6D37AC4B734}"/>
          </ac:spMkLst>
        </pc:spChg>
        <pc:spChg chg="del">
          <ac:chgData name="Sundelin, Lise Merete" userId="acc6fa8d-99e1-4d72-8b78-d6989313661a" providerId="ADAL" clId="{BAA82095-5753-48A5-A4EA-3AB1194764D8}" dt="2021-10-01T10:48:16.879" v="65" actId="700"/>
          <ac:spMkLst>
            <pc:docMk/>
            <pc:sldMk cId="2365626035" sldId="262"/>
            <ac:spMk id="3" creationId="{1578F8E1-93EE-4D63-AB3B-FFB8BC61002B}"/>
          </ac:spMkLst>
        </pc:spChg>
        <pc:spChg chg="del mod ord">
          <ac:chgData name="Sundelin, Lise Merete" userId="acc6fa8d-99e1-4d72-8b78-d6989313661a" providerId="ADAL" clId="{BAA82095-5753-48A5-A4EA-3AB1194764D8}" dt="2021-10-01T10:48:16.879" v="65" actId="700"/>
          <ac:spMkLst>
            <pc:docMk/>
            <pc:sldMk cId="2365626035" sldId="262"/>
            <ac:spMk id="4" creationId="{AE198B9C-4E73-40C0-9E28-119D8520FC07}"/>
          </ac:spMkLst>
        </pc:spChg>
        <pc:spChg chg="del">
          <ac:chgData name="Sundelin, Lise Merete" userId="acc6fa8d-99e1-4d72-8b78-d6989313661a" providerId="ADAL" clId="{BAA82095-5753-48A5-A4EA-3AB1194764D8}" dt="2021-10-01T10:48:16.879" v="65" actId="700"/>
          <ac:spMkLst>
            <pc:docMk/>
            <pc:sldMk cId="2365626035" sldId="262"/>
            <ac:spMk id="5" creationId="{14488687-C322-4641-8168-E9D4B6C15255}"/>
          </ac:spMkLst>
        </pc:spChg>
        <pc:spChg chg="add mod ord">
          <ac:chgData name="Sundelin, Lise Merete" userId="acc6fa8d-99e1-4d72-8b78-d6989313661a" providerId="ADAL" clId="{BAA82095-5753-48A5-A4EA-3AB1194764D8}" dt="2021-10-04T07:12:08.635" v="1629" actId="20577"/>
          <ac:spMkLst>
            <pc:docMk/>
            <pc:sldMk cId="2365626035" sldId="262"/>
            <ac:spMk id="6" creationId="{C932BDA1-96B0-400F-88DE-A0FE9BA9344C}"/>
          </ac:spMkLst>
        </pc:spChg>
        <pc:spChg chg="add mod ord">
          <ac:chgData name="Sundelin, Lise Merete" userId="acc6fa8d-99e1-4d72-8b78-d6989313661a" providerId="ADAL" clId="{BAA82095-5753-48A5-A4EA-3AB1194764D8}" dt="2021-10-01T10:49:52.112" v="88" actId="20577"/>
          <ac:spMkLst>
            <pc:docMk/>
            <pc:sldMk cId="2365626035" sldId="262"/>
            <ac:spMk id="7" creationId="{68609E1F-9586-4541-859D-417508CE00FE}"/>
          </ac:spMkLst>
        </pc:spChg>
        <pc:picChg chg="add mod">
          <ac:chgData name="Sundelin, Lise Merete" userId="acc6fa8d-99e1-4d72-8b78-d6989313661a" providerId="ADAL" clId="{BAA82095-5753-48A5-A4EA-3AB1194764D8}" dt="2021-10-01T10:56:05.120" v="118" actId="1076"/>
          <ac:picMkLst>
            <pc:docMk/>
            <pc:sldMk cId="2365626035" sldId="262"/>
            <ac:picMk id="8" creationId="{6E16837E-5EEF-4802-8D81-93A5C7103618}"/>
          </ac:picMkLst>
        </pc:picChg>
        <pc:picChg chg="add mod">
          <ac:chgData name="Sundelin, Lise Merete" userId="acc6fa8d-99e1-4d72-8b78-d6989313661a" providerId="ADAL" clId="{BAA82095-5753-48A5-A4EA-3AB1194764D8}" dt="2021-10-01T10:55:59.653" v="117" actId="1076"/>
          <ac:picMkLst>
            <pc:docMk/>
            <pc:sldMk cId="2365626035" sldId="262"/>
            <ac:picMk id="9" creationId="{8E94B1E7-BE50-4848-B725-9D255F5BAFE6}"/>
          </ac:picMkLst>
        </pc:picChg>
        <pc:picChg chg="add mod">
          <ac:chgData name="Sundelin, Lise Merete" userId="acc6fa8d-99e1-4d72-8b78-d6989313661a" providerId="ADAL" clId="{BAA82095-5753-48A5-A4EA-3AB1194764D8}" dt="2021-10-01T10:49:54.711" v="89" actId="1076"/>
          <ac:picMkLst>
            <pc:docMk/>
            <pc:sldMk cId="2365626035" sldId="262"/>
            <ac:picMk id="10" creationId="{7AF5353E-D966-4469-89D0-77D945015EFD}"/>
          </ac:picMkLst>
        </pc:picChg>
        <pc:picChg chg="add mod">
          <ac:chgData name="Sundelin, Lise Merete" userId="acc6fa8d-99e1-4d72-8b78-d6989313661a" providerId="ADAL" clId="{BAA82095-5753-48A5-A4EA-3AB1194764D8}" dt="2021-10-01T10:50:01.447" v="91" actId="1076"/>
          <ac:picMkLst>
            <pc:docMk/>
            <pc:sldMk cId="2365626035" sldId="262"/>
            <ac:picMk id="11" creationId="{E4CC48E2-A417-4E0D-A27B-A8D82F5482DC}"/>
          </ac:picMkLst>
        </pc:picChg>
        <pc:picChg chg="add mod">
          <ac:chgData name="Sundelin, Lise Merete" userId="acc6fa8d-99e1-4d72-8b78-d6989313661a" providerId="ADAL" clId="{BAA82095-5753-48A5-A4EA-3AB1194764D8}" dt="2021-10-01T10:55:36.508" v="113" actId="1076"/>
          <ac:picMkLst>
            <pc:docMk/>
            <pc:sldMk cId="2365626035" sldId="262"/>
            <ac:picMk id="12" creationId="{C64F3F29-5B2D-432A-AF13-D4E0727ADB94}"/>
          </ac:picMkLst>
        </pc:picChg>
        <pc:picChg chg="add mod">
          <ac:chgData name="Sundelin, Lise Merete" userId="acc6fa8d-99e1-4d72-8b78-d6989313661a" providerId="ADAL" clId="{BAA82095-5753-48A5-A4EA-3AB1194764D8}" dt="2021-10-01T10:55:34.749" v="112" actId="1076"/>
          <ac:picMkLst>
            <pc:docMk/>
            <pc:sldMk cId="2365626035" sldId="262"/>
            <ac:picMk id="13" creationId="{CD479055-DFC5-4065-9309-E042B7C0E500}"/>
          </ac:picMkLst>
        </pc:picChg>
        <pc:picChg chg="add del mod">
          <ac:chgData name="Sundelin, Lise Merete" userId="acc6fa8d-99e1-4d72-8b78-d6989313661a" providerId="ADAL" clId="{BAA82095-5753-48A5-A4EA-3AB1194764D8}" dt="2021-10-01T10:50:18.605" v="97" actId="478"/>
          <ac:picMkLst>
            <pc:docMk/>
            <pc:sldMk cId="2365626035" sldId="262"/>
            <ac:picMk id="14" creationId="{667DF4E9-036E-4A2D-86CE-E3EBCD22022B}"/>
          </ac:picMkLst>
        </pc:picChg>
        <pc:picChg chg="add mod">
          <ac:chgData name="Sundelin, Lise Merete" userId="acc6fa8d-99e1-4d72-8b78-d6989313661a" providerId="ADAL" clId="{BAA82095-5753-48A5-A4EA-3AB1194764D8}" dt="2021-10-01T10:55:38.536" v="114" actId="1076"/>
          <ac:picMkLst>
            <pc:docMk/>
            <pc:sldMk cId="2365626035" sldId="262"/>
            <ac:picMk id="15" creationId="{FC25ECC2-2396-4C18-8C83-2BCE8649F81F}"/>
          </ac:picMkLst>
        </pc:picChg>
        <pc:picChg chg="add mod">
          <ac:chgData name="Sundelin, Lise Merete" userId="acc6fa8d-99e1-4d72-8b78-d6989313661a" providerId="ADAL" clId="{BAA82095-5753-48A5-A4EA-3AB1194764D8}" dt="2021-10-01T10:56:08.891" v="119" actId="1076"/>
          <ac:picMkLst>
            <pc:docMk/>
            <pc:sldMk cId="2365626035" sldId="262"/>
            <ac:picMk id="17" creationId="{E984AADE-3268-4F9D-B956-39ABCAD3F9ED}"/>
          </ac:picMkLst>
        </pc:picChg>
      </pc:sldChg>
      <pc:sldChg chg="addSp delSp modSp new mod">
        <pc:chgData name="Sundelin, Lise Merete" userId="acc6fa8d-99e1-4d72-8b78-d6989313661a" providerId="ADAL" clId="{BAA82095-5753-48A5-A4EA-3AB1194764D8}" dt="2021-10-07T04:54:19.243" v="4501" actId="1076"/>
        <pc:sldMkLst>
          <pc:docMk/>
          <pc:sldMk cId="1200983559" sldId="263"/>
        </pc:sldMkLst>
        <pc:spChg chg="mod">
          <ac:chgData name="Sundelin, Lise Merete" userId="acc6fa8d-99e1-4d72-8b78-d6989313661a" providerId="ADAL" clId="{BAA82095-5753-48A5-A4EA-3AB1194764D8}" dt="2021-10-01T10:59:11.034" v="331" actId="14100"/>
          <ac:spMkLst>
            <pc:docMk/>
            <pc:sldMk cId="1200983559" sldId="263"/>
            <ac:spMk id="2" creationId="{21DB5543-A5D4-4978-BB93-5DF673E92F83}"/>
          </ac:spMkLst>
        </pc:spChg>
        <pc:spChg chg="mod">
          <ac:chgData name="Sundelin, Lise Merete" userId="acc6fa8d-99e1-4d72-8b78-d6989313661a" providerId="ADAL" clId="{BAA82095-5753-48A5-A4EA-3AB1194764D8}" dt="2021-10-05T11:36:43.473" v="3600" actId="20577"/>
          <ac:spMkLst>
            <pc:docMk/>
            <pc:sldMk cId="1200983559" sldId="263"/>
            <ac:spMk id="3" creationId="{B3789D52-88FF-4C5D-9B86-39124D6BA6FA}"/>
          </ac:spMkLst>
        </pc:spChg>
        <pc:picChg chg="add mod">
          <ac:chgData name="Sundelin, Lise Merete" userId="acc6fa8d-99e1-4d72-8b78-d6989313661a" providerId="ADAL" clId="{BAA82095-5753-48A5-A4EA-3AB1194764D8}" dt="2021-10-04T13:09:09.769" v="1846" actId="1076"/>
          <ac:picMkLst>
            <pc:docMk/>
            <pc:sldMk cId="1200983559" sldId="263"/>
            <ac:picMk id="5" creationId="{FC283E2F-5C4C-4C5D-92B2-F3011A2FA5EF}"/>
          </ac:picMkLst>
        </pc:picChg>
        <pc:picChg chg="add del mod">
          <ac:chgData name="Sundelin, Lise Merete" userId="acc6fa8d-99e1-4d72-8b78-d6989313661a" providerId="ADAL" clId="{BAA82095-5753-48A5-A4EA-3AB1194764D8}" dt="2021-10-07T04:52:19.356" v="4494" actId="478"/>
          <ac:picMkLst>
            <pc:docMk/>
            <pc:sldMk cId="1200983559" sldId="263"/>
            <ac:picMk id="6" creationId="{CC5D610F-D47C-4DB6-9B7C-65D71B5F4C85}"/>
          </ac:picMkLst>
        </pc:picChg>
        <pc:picChg chg="add mod">
          <ac:chgData name="Sundelin, Lise Merete" userId="acc6fa8d-99e1-4d72-8b78-d6989313661a" providerId="ADAL" clId="{BAA82095-5753-48A5-A4EA-3AB1194764D8}" dt="2021-10-04T13:09:11.124" v="1847" actId="1076"/>
          <ac:picMkLst>
            <pc:docMk/>
            <pc:sldMk cId="1200983559" sldId="263"/>
            <ac:picMk id="7" creationId="{6A2E8D2C-8235-4C1A-ACC8-6D65708182A3}"/>
          </ac:picMkLst>
        </pc:picChg>
        <pc:picChg chg="add mod">
          <ac:chgData name="Sundelin, Lise Merete" userId="acc6fa8d-99e1-4d72-8b78-d6989313661a" providerId="ADAL" clId="{BAA82095-5753-48A5-A4EA-3AB1194764D8}" dt="2021-10-07T04:54:19.243" v="4501" actId="1076"/>
          <ac:picMkLst>
            <pc:docMk/>
            <pc:sldMk cId="1200983559" sldId="263"/>
            <ac:picMk id="1026" creationId="{DC1BE0BE-4C29-4B52-BB28-A0CDF39B0792}"/>
          </ac:picMkLst>
        </pc:picChg>
      </pc:sldChg>
      <pc:sldChg chg="addSp delSp modSp new mod ord modClrScheme chgLayout">
        <pc:chgData name="Sundelin, Lise Merete" userId="acc6fa8d-99e1-4d72-8b78-d6989313661a" providerId="ADAL" clId="{BAA82095-5753-48A5-A4EA-3AB1194764D8}" dt="2021-10-07T05:05:01.618" v="4514" actId="1076"/>
        <pc:sldMkLst>
          <pc:docMk/>
          <pc:sldMk cId="181462450" sldId="264"/>
        </pc:sldMkLst>
        <pc:spChg chg="del mod ord">
          <ac:chgData name="Sundelin, Lise Merete" userId="acc6fa8d-99e1-4d72-8b78-d6989313661a" providerId="ADAL" clId="{BAA82095-5753-48A5-A4EA-3AB1194764D8}" dt="2021-10-01T11:12:30.175" v="484" actId="700"/>
          <ac:spMkLst>
            <pc:docMk/>
            <pc:sldMk cId="181462450" sldId="264"/>
            <ac:spMk id="2" creationId="{BFA10160-2AD6-4FE0-85FF-F06782DD2A77}"/>
          </ac:spMkLst>
        </pc:spChg>
        <pc:spChg chg="del mod ord">
          <ac:chgData name="Sundelin, Lise Merete" userId="acc6fa8d-99e1-4d72-8b78-d6989313661a" providerId="ADAL" clId="{BAA82095-5753-48A5-A4EA-3AB1194764D8}" dt="2021-10-01T11:12:30.175" v="484" actId="700"/>
          <ac:spMkLst>
            <pc:docMk/>
            <pc:sldMk cId="181462450" sldId="264"/>
            <ac:spMk id="3" creationId="{6BF759C9-3E55-48B1-B1A1-1354AD3422DB}"/>
          </ac:spMkLst>
        </pc:spChg>
        <pc:spChg chg="add mod ord">
          <ac:chgData name="Sundelin, Lise Merete" userId="acc6fa8d-99e1-4d72-8b78-d6989313661a" providerId="ADAL" clId="{BAA82095-5753-48A5-A4EA-3AB1194764D8}" dt="2021-10-01T11:28:20.538" v="727" actId="20577"/>
          <ac:spMkLst>
            <pc:docMk/>
            <pc:sldMk cId="181462450" sldId="264"/>
            <ac:spMk id="4" creationId="{616EEC6D-7762-487E-9FAF-79CE60EB45EE}"/>
          </ac:spMkLst>
        </pc:spChg>
        <pc:spChg chg="add mod ord">
          <ac:chgData name="Sundelin, Lise Merete" userId="acc6fa8d-99e1-4d72-8b78-d6989313661a" providerId="ADAL" clId="{BAA82095-5753-48A5-A4EA-3AB1194764D8}" dt="2021-10-07T05:04:54.154" v="4513" actId="20577"/>
          <ac:spMkLst>
            <pc:docMk/>
            <pc:sldMk cId="181462450" sldId="264"/>
            <ac:spMk id="5" creationId="{9B4E43B4-873F-4951-890F-F2D6A36E61C5}"/>
          </ac:spMkLst>
        </pc:spChg>
        <pc:spChg chg="add del mod ord">
          <ac:chgData name="Sundelin, Lise Merete" userId="acc6fa8d-99e1-4d72-8b78-d6989313661a" providerId="ADAL" clId="{BAA82095-5753-48A5-A4EA-3AB1194764D8}" dt="2021-10-01T11:19:45.713" v="573"/>
          <ac:spMkLst>
            <pc:docMk/>
            <pc:sldMk cId="181462450" sldId="264"/>
            <ac:spMk id="6" creationId="{DE508316-6E90-446E-905D-5B8D18BA7CAF}"/>
          </ac:spMkLst>
        </pc:spChg>
        <pc:spChg chg="add mod ord">
          <ac:chgData name="Sundelin, Lise Merete" userId="acc6fa8d-99e1-4d72-8b78-d6989313661a" providerId="ADAL" clId="{BAA82095-5753-48A5-A4EA-3AB1194764D8}" dt="2021-10-01T11:24:50.085" v="646" actId="20577"/>
          <ac:spMkLst>
            <pc:docMk/>
            <pc:sldMk cId="181462450" sldId="264"/>
            <ac:spMk id="7" creationId="{EA757F6F-06D4-4F5B-85B6-382B01A74698}"/>
          </ac:spMkLst>
        </pc:spChg>
        <pc:spChg chg="add del mod">
          <ac:chgData name="Sundelin, Lise Merete" userId="acc6fa8d-99e1-4d72-8b78-d6989313661a" providerId="ADAL" clId="{BAA82095-5753-48A5-A4EA-3AB1194764D8}" dt="2021-10-01T11:19:54.129" v="576"/>
          <ac:spMkLst>
            <pc:docMk/>
            <pc:sldMk cId="181462450" sldId="264"/>
            <ac:spMk id="11" creationId="{AF79F521-92AF-4E57-B982-DAC6EEEF2037}"/>
          </ac:spMkLst>
        </pc:spChg>
        <pc:spChg chg="add del mod">
          <ac:chgData name="Sundelin, Lise Merete" userId="acc6fa8d-99e1-4d72-8b78-d6989313661a" providerId="ADAL" clId="{BAA82095-5753-48A5-A4EA-3AB1194764D8}" dt="2021-10-01T11:19:58.226" v="578"/>
          <ac:spMkLst>
            <pc:docMk/>
            <pc:sldMk cId="181462450" sldId="264"/>
            <ac:spMk id="15" creationId="{C5913ED2-FE7E-456E-9C8B-8EEFAFFB4F55}"/>
          </ac:spMkLst>
        </pc:spChg>
        <pc:spChg chg="add del mod">
          <ac:chgData name="Sundelin, Lise Merete" userId="acc6fa8d-99e1-4d72-8b78-d6989313661a" providerId="ADAL" clId="{BAA82095-5753-48A5-A4EA-3AB1194764D8}" dt="2021-10-01T11:20:16.535" v="582" actId="931"/>
          <ac:spMkLst>
            <pc:docMk/>
            <pc:sldMk cId="181462450" sldId="264"/>
            <ac:spMk id="19" creationId="{A2C92E99-F351-4E63-A1E9-7B7A7D845937}"/>
          </ac:spMkLst>
        </pc:spChg>
        <pc:spChg chg="add del mod">
          <ac:chgData name="Sundelin, Lise Merete" userId="acc6fa8d-99e1-4d72-8b78-d6989313661a" providerId="ADAL" clId="{BAA82095-5753-48A5-A4EA-3AB1194764D8}" dt="2021-10-01T11:27:58.655" v="723"/>
          <ac:spMkLst>
            <pc:docMk/>
            <pc:sldMk cId="181462450" sldId="264"/>
            <ac:spMk id="28" creationId="{E9B017E5-DB48-4C0F-A5C1-1A32446BFCEB}"/>
          </ac:spMkLst>
        </pc:spChg>
        <pc:picChg chg="add del mod">
          <ac:chgData name="Sundelin, Lise Merete" userId="acc6fa8d-99e1-4d72-8b78-d6989313661a" providerId="ADAL" clId="{BAA82095-5753-48A5-A4EA-3AB1194764D8}" dt="2021-10-01T11:19:50.095" v="575" actId="478"/>
          <ac:picMkLst>
            <pc:docMk/>
            <pc:sldMk cId="181462450" sldId="264"/>
            <ac:picMk id="9" creationId="{827C9DE3-BBF3-4419-A263-447A5C881801}"/>
          </ac:picMkLst>
        </pc:picChg>
        <pc:picChg chg="add del mod">
          <ac:chgData name="Sundelin, Lise Merete" userId="acc6fa8d-99e1-4d72-8b78-d6989313661a" providerId="ADAL" clId="{BAA82095-5753-48A5-A4EA-3AB1194764D8}" dt="2021-10-01T11:19:55.821" v="577" actId="478"/>
          <ac:picMkLst>
            <pc:docMk/>
            <pc:sldMk cId="181462450" sldId="264"/>
            <ac:picMk id="13" creationId="{48289892-D346-49F9-B54E-F14B3CA7A43D}"/>
          </ac:picMkLst>
        </pc:picChg>
        <pc:picChg chg="add del mod">
          <ac:chgData name="Sundelin, Lise Merete" userId="acc6fa8d-99e1-4d72-8b78-d6989313661a" providerId="ADAL" clId="{BAA82095-5753-48A5-A4EA-3AB1194764D8}" dt="2021-10-01T11:19:59.415" v="581" actId="478"/>
          <ac:picMkLst>
            <pc:docMk/>
            <pc:sldMk cId="181462450" sldId="264"/>
            <ac:picMk id="17" creationId="{389A293C-8944-4DFC-BCAD-29131633D37B}"/>
          </ac:picMkLst>
        </pc:picChg>
        <pc:picChg chg="add del mod">
          <ac:chgData name="Sundelin, Lise Merete" userId="acc6fa8d-99e1-4d72-8b78-d6989313661a" providerId="ADAL" clId="{BAA82095-5753-48A5-A4EA-3AB1194764D8}" dt="2021-10-01T11:27:58.083" v="722" actId="478"/>
          <ac:picMkLst>
            <pc:docMk/>
            <pc:sldMk cId="181462450" sldId="264"/>
            <ac:picMk id="21" creationId="{FB40906D-91BF-4CEC-BC3F-0A0AF895F04B}"/>
          </ac:picMkLst>
        </pc:picChg>
        <pc:picChg chg="add mod">
          <ac:chgData name="Sundelin, Lise Merete" userId="acc6fa8d-99e1-4d72-8b78-d6989313661a" providerId="ADAL" clId="{BAA82095-5753-48A5-A4EA-3AB1194764D8}" dt="2021-10-07T05:04:49.611" v="4512" actId="1076"/>
          <ac:picMkLst>
            <pc:docMk/>
            <pc:sldMk cId="181462450" sldId="264"/>
            <ac:picMk id="23" creationId="{FFB22659-98E8-4D1F-B05E-1F6DF09ED77E}"/>
          </ac:picMkLst>
        </pc:picChg>
        <pc:picChg chg="add mod">
          <ac:chgData name="Sundelin, Lise Merete" userId="acc6fa8d-99e1-4d72-8b78-d6989313661a" providerId="ADAL" clId="{BAA82095-5753-48A5-A4EA-3AB1194764D8}" dt="2021-10-07T05:04:48.408" v="4511" actId="1076"/>
          <ac:picMkLst>
            <pc:docMk/>
            <pc:sldMk cId="181462450" sldId="264"/>
            <ac:picMk id="25" creationId="{61EFBDC0-AF4F-49E0-8088-539A12BBA01A}"/>
          </ac:picMkLst>
        </pc:picChg>
        <pc:picChg chg="add mod">
          <ac:chgData name="Sundelin, Lise Merete" userId="acc6fa8d-99e1-4d72-8b78-d6989313661a" providerId="ADAL" clId="{BAA82095-5753-48A5-A4EA-3AB1194764D8}" dt="2021-10-07T05:05:01.618" v="4514" actId="1076"/>
          <ac:picMkLst>
            <pc:docMk/>
            <pc:sldMk cId="181462450" sldId="264"/>
            <ac:picMk id="26" creationId="{49FA9F66-14E5-4F5A-BAF8-8D0C50139758}"/>
          </ac:picMkLst>
        </pc:picChg>
        <pc:picChg chg="add mod">
          <ac:chgData name="Sundelin, Lise Merete" userId="acc6fa8d-99e1-4d72-8b78-d6989313661a" providerId="ADAL" clId="{BAA82095-5753-48A5-A4EA-3AB1194764D8}" dt="2021-10-01T11:28:04.868" v="724" actId="27614"/>
          <ac:picMkLst>
            <pc:docMk/>
            <pc:sldMk cId="181462450" sldId="264"/>
            <ac:picMk id="30" creationId="{5D332306-E0E2-4E41-A8AD-BEE4D6331339}"/>
          </ac:picMkLst>
        </pc:picChg>
      </pc:sldChg>
      <pc:sldChg chg="addSp delSp modSp new mod ord modClrScheme chgLayout">
        <pc:chgData name="Sundelin, Lise Merete" userId="acc6fa8d-99e1-4d72-8b78-d6989313661a" providerId="ADAL" clId="{BAA82095-5753-48A5-A4EA-3AB1194764D8}" dt="2021-10-06T10:49:29.229" v="3955"/>
        <pc:sldMkLst>
          <pc:docMk/>
          <pc:sldMk cId="2579292582" sldId="265"/>
        </pc:sldMkLst>
        <pc:spChg chg="del mod ord">
          <ac:chgData name="Sundelin, Lise Merete" userId="acc6fa8d-99e1-4d72-8b78-d6989313661a" providerId="ADAL" clId="{BAA82095-5753-48A5-A4EA-3AB1194764D8}" dt="2021-10-01T11:26:35.228" v="648" actId="700"/>
          <ac:spMkLst>
            <pc:docMk/>
            <pc:sldMk cId="2579292582" sldId="265"/>
            <ac:spMk id="2" creationId="{AE7DB3AD-7FF9-4116-AB76-9BE50B74BF19}"/>
          </ac:spMkLst>
        </pc:spChg>
        <pc:spChg chg="del">
          <ac:chgData name="Sundelin, Lise Merete" userId="acc6fa8d-99e1-4d72-8b78-d6989313661a" providerId="ADAL" clId="{BAA82095-5753-48A5-A4EA-3AB1194764D8}" dt="2021-10-01T11:26:35.228" v="648" actId="700"/>
          <ac:spMkLst>
            <pc:docMk/>
            <pc:sldMk cId="2579292582" sldId="265"/>
            <ac:spMk id="3" creationId="{E2CED687-EEB3-4783-932A-DEF1DA4AAD09}"/>
          </ac:spMkLst>
        </pc:spChg>
        <pc:spChg chg="del">
          <ac:chgData name="Sundelin, Lise Merete" userId="acc6fa8d-99e1-4d72-8b78-d6989313661a" providerId="ADAL" clId="{BAA82095-5753-48A5-A4EA-3AB1194764D8}" dt="2021-10-01T11:26:35.228" v="648" actId="700"/>
          <ac:spMkLst>
            <pc:docMk/>
            <pc:sldMk cId="2579292582" sldId="265"/>
            <ac:spMk id="4" creationId="{570927E2-A5F8-4E06-900E-76243374E42B}"/>
          </ac:spMkLst>
        </pc:spChg>
        <pc:spChg chg="del">
          <ac:chgData name="Sundelin, Lise Merete" userId="acc6fa8d-99e1-4d72-8b78-d6989313661a" providerId="ADAL" clId="{BAA82095-5753-48A5-A4EA-3AB1194764D8}" dt="2021-10-01T11:26:35.228" v="648" actId="700"/>
          <ac:spMkLst>
            <pc:docMk/>
            <pc:sldMk cId="2579292582" sldId="265"/>
            <ac:spMk id="5" creationId="{24DDC538-93B9-4B76-AE73-0F9DE04A6261}"/>
          </ac:spMkLst>
        </pc:spChg>
        <pc:spChg chg="add mod ord">
          <ac:chgData name="Sundelin, Lise Merete" userId="acc6fa8d-99e1-4d72-8b78-d6989313661a" providerId="ADAL" clId="{BAA82095-5753-48A5-A4EA-3AB1194764D8}" dt="2021-10-01T11:27:27.249" v="721" actId="20577"/>
          <ac:spMkLst>
            <pc:docMk/>
            <pc:sldMk cId="2579292582" sldId="265"/>
            <ac:spMk id="6" creationId="{865F2B19-5458-44B1-A31B-A61787B36498}"/>
          </ac:spMkLst>
        </pc:spChg>
      </pc:sldChg>
      <pc:sldChg chg="addSp delSp modSp new mod modClrScheme chgLayout">
        <pc:chgData name="Sundelin, Lise Merete" userId="acc6fa8d-99e1-4d72-8b78-d6989313661a" providerId="ADAL" clId="{BAA82095-5753-48A5-A4EA-3AB1194764D8}" dt="2021-10-05T10:55:58.891" v="3339" actId="478"/>
        <pc:sldMkLst>
          <pc:docMk/>
          <pc:sldMk cId="3606099962" sldId="266"/>
        </pc:sldMkLst>
        <pc:spChg chg="del mod ord">
          <ac:chgData name="Sundelin, Lise Merete" userId="acc6fa8d-99e1-4d72-8b78-d6989313661a" providerId="ADAL" clId="{BAA82095-5753-48A5-A4EA-3AB1194764D8}" dt="2021-10-01T11:29:07.080" v="729" actId="700"/>
          <ac:spMkLst>
            <pc:docMk/>
            <pc:sldMk cId="3606099962" sldId="266"/>
            <ac:spMk id="2" creationId="{A4D613D8-1142-4D19-AD12-A228C3D12440}"/>
          </ac:spMkLst>
        </pc:spChg>
        <pc:spChg chg="add del mod ord">
          <ac:chgData name="Sundelin, Lise Merete" userId="acc6fa8d-99e1-4d72-8b78-d6989313661a" providerId="ADAL" clId="{BAA82095-5753-48A5-A4EA-3AB1194764D8}" dt="2021-10-01T11:29:20.622" v="730" actId="700"/>
          <ac:spMkLst>
            <pc:docMk/>
            <pc:sldMk cId="3606099962" sldId="266"/>
            <ac:spMk id="3" creationId="{56B6B2E0-FB87-4B01-A487-CF4BFE59AEE1}"/>
          </ac:spMkLst>
        </pc:spChg>
        <pc:spChg chg="add del mod ord">
          <ac:chgData name="Sundelin, Lise Merete" userId="acc6fa8d-99e1-4d72-8b78-d6989313661a" providerId="ADAL" clId="{BAA82095-5753-48A5-A4EA-3AB1194764D8}" dt="2021-10-01T11:29:20.622" v="730" actId="700"/>
          <ac:spMkLst>
            <pc:docMk/>
            <pc:sldMk cId="3606099962" sldId="266"/>
            <ac:spMk id="4" creationId="{0290DACB-B05D-4021-9FC3-20FB4902CDFA}"/>
          </ac:spMkLst>
        </pc:spChg>
        <pc:spChg chg="add del mod ord">
          <ac:chgData name="Sundelin, Lise Merete" userId="acc6fa8d-99e1-4d72-8b78-d6989313661a" providerId="ADAL" clId="{BAA82095-5753-48A5-A4EA-3AB1194764D8}" dt="2021-10-01T11:29:20.622" v="730" actId="700"/>
          <ac:spMkLst>
            <pc:docMk/>
            <pc:sldMk cId="3606099962" sldId="266"/>
            <ac:spMk id="5" creationId="{D7782C14-4E85-4242-8D28-96AA4419F068}"/>
          </ac:spMkLst>
        </pc:spChg>
        <pc:spChg chg="add del mod ord">
          <ac:chgData name="Sundelin, Lise Merete" userId="acc6fa8d-99e1-4d72-8b78-d6989313661a" providerId="ADAL" clId="{BAA82095-5753-48A5-A4EA-3AB1194764D8}" dt="2021-10-01T11:29:20.622" v="730" actId="700"/>
          <ac:spMkLst>
            <pc:docMk/>
            <pc:sldMk cId="3606099962" sldId="266"/>
            <ac:spMk id="6" creationId="{205B6716-2FAA-402E-991E-F34B87309301}"/>
          </ac:spMkLst>
        </pc:spChg>
        <pc:spChg chg="add del mod ord">
          <ac:chgData name="Sundelin, Lise Merete" userId="acc6fa8d-99e1-4d72-8b78-d6989313661a" providerId="ADAL" clId="{BAA82095-5753-48A5-A4EA-3AB1194764D8}" dt="2021-10-05T10:55:58.891" v="3339" actId="478"/>
          <ac:spMkLst>
            <pc:docMk/>
            <pc:sldMk cId="3606099962" sldId="266"/>
            <ac:spMk id="7" creationId="{35BECBC7-C709-4AE1-9052-C64921DC2935}"/>
          </ac:spMkLst>
        </pc:spChg>
        <pc:spChg chg="add del mod ord">
          <ac:chgData name="Sundelin, Lise Merete" userId="acc6fa8d-99e1-4d72-8b78-d6989313661a" providerId="ADAL" clId="{BAA82095-5753-48A5-A4EA-3AB1194764D8}" dt="2021-10-01T11:29:43.175" v="755" actId="931"/>
          <ac:spMkLst>
            <pc:docMk/>
            <pc:sldMk cId="3606099962" sldId="266"/>
            <ac:spMk id="8" creationId="{8B256F16-A23A-4CA1-93E3-E3E65077D504}"/>
          </ac:spMkLst>
        </pc:spChg>
        <pc:spChg chg="add del mod ord">
          <ac:chgData name="Sundelin, Lise Merete" userId="acc6fa8d-99e1-4d72-8b78-d6989313661a" providerId="ADAL" clId="{BAA82095-5753-48A5-A4EA-3AB1194764D8}" dt="2021-10-01T11:29:53.654" v="757" actId="700"/>
          <ac:spMkLst>
            <pc:docMk/>
            <pc:sldMk cId="3606099962" sldId="266"/>
            <ac:spMk id="9" creationId="{C224FC6F-7368-492C-A5F8-C97CD6D6F523}"/>
          </ac:spMkLst>
        </pc:spChg>
        <pc:spChg chg="add del mod">
          <ac:chgData name="Sundelin, Lise Merete" userId="acc6fa8d-99e1-4d72-8b78-d6989313661a" providerId="ADAL" clId="{BAA82095-5753-48A5-A4EA-3AB1194764D8}" dt="2021-10-01T11:29:53.654" v="757" actId="700"/>
          <ac:spMkLst>
            <pc:docMk/>
            <pc:sldMk cId="3606099962" sldId="266"/>
            <ac:spMk id="13" creationId="{BB798A36-07D8-43B0-9F70-A6597F7A2199}"/>
          </ac:spMkLst>
        </pc:spChg>
        <pc:spChg chg="add mod ord">
          <ac:chgData name="Sundelin, Lise Merete" userId="acc6fa8d-99e1-4d72-8b78-d6989313661a" providerId="ADAL" clId="{BAA82095-5753-48A5-A4EA-3AB1194764D8}" dt="2021-10-05T10:47:13.160" v="2839" actId="20577"/>
          <ac:spMkLst>
            <pc:docMk/>
            <pc:sldMk cId="3606099962" sldId="266"/>
            <ac:spMk id="14" creationId="{C72C0388-67AA-4E94-BC9F-3A6CF8529CCE}"/>
          </ac:spMkLst>
        </pc:spChg>
        <pc:picChg chg="add del mod">
          <ac:chgData name="Sundelin, Lise Merete" userId="acc6fa8d-99e1-4d72-8b78-d6989313661a" providerId="ADAL" clId="{BAA82095-5753-48A5-A4EA-3AB1194764D8}" dt="2021-10-01T11:29:46.422" v="756" actId="478"/>
          <ac:picMkLst>
            <pc:docMk/>
            <pc:sldMk cId="3606099962" sldId="266"/>
            <ac:picMk id="11" creationId="{155A9E9B-08B5-4E1F-A593-80C050F68417}"/>
          </ac:picMkLst>
        </pc:picChg>
        <pc:picChg chg="add mod">
          <ac:chgData name="Sundelin, Lise Merete" userId="acc6fa8d-99e1-4d72-8b78-d6989313661a" providerId="ADAL" clId="{BAA82095-5753-48A5-A4EA-3AB1194764D8}" dt="2021-10-05T10:47:03.573" v="2829" actId="1076"/>
          <ac:picMkLst>
            <pc:docMk/>
            <pc:sldMk cId="3606099962" sldId="266"/>
            <ac:picMk id="16" creationId="{B77E9437-77A2-48C2-91CD-E82DBF974822}"/>
          </ac:picMkLst>
        </pc:picChg>
      </pc:sldChg>
      <pc:sldChg chg="modSp new del mod">
        <pc:chgData name="Sundelin, Lise Merete" userId="acc6fa8d-99e1-4d72-8b78-d6989313661a" providerId="ADAL" clId="{BAA82095-5753-48A5-A4EA-3AB1194764D8}" dt="2021-10-05T10:49:09.556" v="2842" actId="2696"/>
        <pc:sldMkLst>
          <pc:docMk/>
          <pc:sldMk cId="884481791" sldId="267"/>
        </pc:sldMkLst>
        <pc:spChg chg="mod">
          <ac:chgData name="Sundelin, Lise Merete" userId="acc6fa8d-99e1-4d72-8b78-d6989313661a" providerId="ADAL" clId="{BAA82095-5753-48A5-A4EA-3AB1194764D8}" dt="2021-10-01T11:35:25.673" v="841" actId="20577"/>
          <ac:spMkLst>
            <pc:docMk/>
            <pc:sldMk cId="884481791" sldId="267"/>
            <ac:spMk id="3" creationId="{3B36DD00-8DEC-42A5-B698-922C6524F664}"/>
          </ac:spMkLst>
        </pc:spChg>
      </pc:sldChg>
      <pc:sldChg chg="addSp delSp modSp new mod modClrScheme chgLayout">
        <pc:chgData name="Sundelin, Lise Merete" userId="acc6fa8d-99e1-4d72-8b78-d6989313661a" providerId="ADAL" clId="{BAA82095-5753-48A5-A4EA-3AB1194764D8}" dt="2021-10-06T14:48:38.356" v="4487" actId="20577"/>
        <pc:sldMkLst>
          <pc:docMk/>
          <pc:sldMk cId="357654453" sldId="268"/>
        </pc:sldMkLst>
        <pc:spChg chg="add del mod ord">
          <ac:chgData name="Sundelin, Lise Merete" userId="acc6fa8d-99e1-4d72-8b78-d6989313661a" providerId="ADAL" clId="{BAA82095-5753-48A5-A4EA-3AB1194764D8}" dt="2021-10-06T14:47:08.770" v="4274"/>
          <ac:spMkLst>
            <pc:docMk/>
            <pc:sldMk cId="357654453" sldId="268"/>
            <ac:spMk id="2" creationId="{CA66A191-1552-44EA-B411-FC5CD9F86012}"/>
          </ac:spMkLst>
        </pc:spChg>
        <pc:spChg chg="del mod ord">
          <ac:chgData name="Sundelin, Lise Merete" userId="acc6fa8d-99e1-4d72-8b78-d6989313661a" providerId="ADAL" clId="{BAA82095-5753-48A5-A4EA-3AB1194764D8}" dt="2021-10-05T10:48:49.657" v="2840" actId="700"/>
          <ac:spMkLst>
            <pc:docMk/>
            <pc:sldMk cId="357654453" sldId="268"/>
            <ac:spMk id="2" creationId="{DBCA49A5-F1C8-4665-B7C9-A2EC1FEFB919}"/>
          </ac:spMkLst>
        </pc:spChg>
        <pc:spChg chg="mod ord">
          <ac:chgData name="Sundelin, Lise Merete" userId="acc6fa8d-99e1-4d72-8b78-d6989313661a" providerId="ADAL" clId="{BAA82095-5753-48A5-A4EA-3AB1194764D8}" dt="2021-10-06T14:48:08.183" v="4454" actId="14100"/>
          <ac:spMkLst>
            <pc:docMk/>
            <pc:sldMk cId="357654453" sldId="268"/>
            <ac:spMk id="3" creationId="{6E024F82-FCE8-417E-A66B-7BE2C4DB5706}"/>
          </ac:spMkLst>
        </pc:spChg>
        <pc:spChg chg="add mod ord">
          <ac:chgData name="Sundelin, Lise Merete" userId="acc6fa8d-99e1-4d72-8b78-d6989313661a" providerId="ADAL" clId="{BAA82095-5753-48A5-A4EA-3AB1194764D8}" dt="2021-10-06T14:48:38.356" v="4487" actId="20577"/>
          <ac:spMkLst>
            <pc:docMk/>
            <pc:sldMk cId="357654453" sldId="268"/>
            <ac:spMk id="4" creationId="{FA9D783D-270B-4844-8586-6E8DF9413ADC}"/>
          </ac:spMkLst>
        </pc:spChg>
        <pc:spChg chg="add mod ord">
          <ac:chgData name="Sundelin, Lise Merete" userId="acc6fa8d-99e1-4d72-8b78-d6989313661a" providerId="ADAL" clId="{BAA82095-5753-48A5-A4EA-3AB1194764D8}" dt="2021-10-06T14:44:15.851" v="4258" actId="700"/>
          <ac:spMkLst>
            <pc:docMk/>
            <pc:sldMk cId="357654453" sldId="268"/>
            <ac:spMk id="5" creationId="{9948720E-B59B-41DF-AFCB-E69CCB1E93B6}"/>
          </ac:spMkLst>
        </pc:spChg>
        <pc:picChg chg="add mod">
          <ac:chgData name="Sundelin, Lise Merete" userId="acc6fa8d-99e1-4d72-8b78-d6989313661a" providerId="ADAL" clId="{BAA82095-5753-48A5-A4EA-3AB1194764D8}" dt="2021-10-06T14:47:15.216" v="4277" actId="27614"/>
          <ac:picMkLst>
            <pc:docMk/>
            <pc:sldMk cId="357654453" sldId="268"/>
            <ac:picMk id="7" creationId="{15B93319-A107-4439-8BF9-797AD73A8A10}"/>
          </ac:picMkLst>
        </pc:picChg>
      </pc:sldChg>
      <pc:sldChg chg="addSp delSp modSp new mod modClrScheme chgLayout">
        <pc:chgData name="Sundelin, Lise Merete" userId="acc6fa8d-99e1-4d72-8b78-d6989313661a" providerId="ADAL" clId="{BAA82095-5753-48A5-A4EA-3AB1194764D8}" dt="2021-10-07T05:10:03.095" v="4515" actId="1076"/>
        <pc:sldMkLst>
          <pc:docMk/>
          <pc:sldMk cId="3111168001" sldId="269"/>
        </pc:sldMkLst>
        <pc:spChg chg="del mod ord">
          <ac:chgData name="Sundelin, Lise Merete" userId="acc6fa8d-99e1-4d72-8b78-d6989313661a" providerId="ADAL" clId="{BAA82095-5753-48A5-A4EA-3AB1194764D8}" dt="2021-10-04T06:57:55.838" v="901" actId="700"/>
          <ac:spMkLst>
            <pc:docMk/>
            <pc:sldMk cId="3111168001" sldId="269"/>
            <ac:spMk id="2" creationId="{F12B9E5A-9220-4F93-B362-BEC6DB57EE3C}"/>
          </ac:spMkLst>
        </pc:spChg>
        <pc:spChg chg="del">
          <ac:chgData name="Sundelin, Lise Merete" userId="acc6fa8d-99e1-4d72-8b78-d6989313661a" providerId="ADAL" clId="{BAA82095-5753-48A5-A4EA-3AB1194764D8}" dt="2021-10-04T06:57:55.838" v="901" actId="700"/>
          <ac:spMkLst>
            <pc:docMk/>
            <pc:sldMk cId="3111168001" sldId="269"/>
            <ac:spMk id="3" creationId="{09D6B2DB-5D24-4DB3-B5E7-4497E5FF5453}"/>
          </ac:spMkLst>
        </pc:spChg>
        <pc:spChg chg="del mod ord">
          <ac:chgData name="Sundelin, Lise Merete" userId="acc6fa8d-99e1-4d72-8b78-d6989313661a" providerId="ADAL" clId="{BAA82095-5753-48A5-A4EA-3AB1194764D8}" dt="2021-10-04T06:57:55.838" v="901" actId="700"/>
          <ac:spMkLst>
            <pc:docMk/>
            <pc:sldMk cId="3111168001" sldId="269"/>
            <ac:spMk id="4" creationId="{D4617511-A64D-498F-8394-DAA725090C24}"/>
          </ac:spMkLst>
        </pc:spChg>
        <pc:spChg chg="del">
          <ac:chgData name="Sundelin, Lise Merete" userId="acc6fa8d-99e1-4d72-8b78-d6989313661a" providerId="ADAL" clId="{BAA82095-5753-48A5-A4EA-3AB1194764D8}" dt="2021-10-04T06:57:55.838" v="901" actId="700"/>
          <ac:spMkLst>
            <pc:docMk/>
            <pc:sldMk cId="3111168001" sldId="269"/>
            <ac:spMk id="5" creationId="{07350B44-ADD8-416F-8D38-811210BEB46D}"/>
          </ac:spMkLst>
        </pc:spChg>
        <pc:spChg chg="add mod ord">
          <ac:chgData name="Sundelin, Lise Merete" userId="acc6fa8d-99e1-4d72-8b78-d6989313661a" providerId="ADAL" clId="{BAA82095-5753-48A5-A4EA-3AB1194764D8}" dt="2021-10-05T12:04:36.426" v="3664" actId="14100"/>
          <ac:spMkLst>
            <pc:docMk/>
            <pc:sldMk cId="3111168001" sldId="269"/>
            <ac:spMk id="6" creationId="{10514E90-D552-47A7-AA38-65325BC9E703}"/>
          </ac:spMkLst>
        </pc:spChg>
        <pc:spChg chg="add mod ord">
          <ac:chgData name="Sundelin, Lise Merete" userId="acc6fa8d-99e1-4d72-8b78-d6989313661a" providerId="ADAL" clId="{BAA82095-5753-48A5-A4EA-3AB1194764D8}" dt="2021-10-05T12:04:32.028" v="3663" actId="14100"/>
          <ac:spMkLst>
            <pc:docMk/>
            <pc:sldMk cId="3111168001" sldId="269"/>
            <ac:spMk id="7" creationId="{9315BB40-9E87-48E0-AA92-D8DD48523C70}"/>
          </ac:spMkLst>
        </pc:spChg>
        <pc:picChg chg="add mod">
          <ac:chgData name="Sundelin, Lise Merete" userId="acc6fa8d-99e1-4d72-8b78-d6989313661a" providerId="ADAL" clId="{BAA82095-5753-48A5-A4EA-3AB1194764D8}" dt="2021-10-05T12:05:24.499" v="3666" actId="1076"/>
          <ac:picMkLst>
            <pc:docMk/>
            <pc:sldMk cId="3111168001" sldId="269"/>
            <ac:picMk id="3" creationId="{38892023-D981-48C9-BB98-9896AA4A77D8}"/>
          </ac:picMkLst>
        </pc:picChg>
        <pc:picChg chg="add mod">
          <ac:chgData name="Sundelin, Lise Merete" userId="acc6fa8d-99e1-4d72-8b78-d6989313661a" providerId="ADAL" clId="{BAA82095-5753-48A5-A4EA-3AB1194764D8}" dt="2021-10-05T12:05:26.123" v="3667" actId="1076"/>
          <ac:picMkLst>
            <pc:docMk/>
            <pc:sldMk cId="3111168001" sldId="269"/>
            <ac:picMk id="5" creationId="{859B71EC-EEB1-4704-A0A0-F16288778B3B}"/>
          </ac:picMkLst>
        </pc:picChg>
        <pc:picChg chg="add mod">
          <ac:chgData name="Sundelin, Lise Merete" userId="acc6fa8d-99e1-4d72-8b78-d6989313661a" providerId="ADAL" clId="{BAA82095-5753-48A5-A4EA-3AB1194764D8}" dt="2021-10-07T05:10:03.095" v="4515" actId="1076"/>
          <ac:picMkLst>
            <pc:docMk/>
            <pc:sldMk cId="3111168001" sldId="269"/>
            <ac:picMk id="8" creationId="{3BF1D69E-1022-460E-A230-9CADD4887154}"/>
          </ac:picMkLst>
        </pc:picChg>
        <pc:picChg chg="add mod">
          <ac:chgData name="Sundelin, Lise Merete" userId="acc6fa8d-99e1-4d72-8b78-d6989313661a" providerId="ADAL" clId="{BAA82095-5753-48A5-A4EA-3AB1194764D8}" dt="2021-10-05T12:05:28.387" v="3668" actId="1076"/>
          <ac:picMkLst>
            <pc:docMk/>
            <pc:sldMk cId="3111168001" sldId="269"/>
            <ac:picMk id="9" creationId="{9555D176-EA92-42F4-BCDF-EE3AC575150E}"/>
          </ac:picMkLst>
        </pc:picChg>
      </pc:sldChg>
      <pc:sldChg chg="addSp modSp new mod">
        <pc:chgData name="Sundelin, Lise Merete" userId="acc6fa8d-99e1-4d72-8b78-d6989313661a" providerId="ADAL" clId="{BAA82095-5753-48A5-A4EA-3AB1194764D8}" dt="2021-10-07T06:18:02.564" v="4848" actId="20577"/>
        <pc:sldMkLst>
          <pc:docMk/>
          <pc:sldMk cId="3825502066" sldId="270"/>
        </pc:sldMkLst>
        <pc:spChg chg="mod">
          <ac:chgData name="Sundelin, Lise Merete" userId="acc6fa8d-99e1-4d72-8b78-d6989313661a" providerId="ADAL" clId="{BAA82095-5753-48A5-A4EA-3AB1194764D8}" dt="2021-10-05T11:24:42.709" v="3455" actId="14100"/>
          <ac:spMkLst>
            <pc:docMk/>
            <pc:sldMk cId="3825502066" sldId="270"/>
            <ac:spMk id="2" creationId="{FFAFA1E5-B038-4356-A417-0FB328F49614}"/>
          </ac:spMkLst>
        </pc:spChg>
        <pc:spChg chg="mod">
          <ac:chgData name="Sundelin, Lise Merete" userId="acc6fa8d-99e1-4d72-8b78-d6989313661a" providerId="ADAL" clId="{BAA82095-5753-48A5-A4EA-3AB1194764D8}" dt="2021-10-07T06:18:02.564" v="4848" actId="20577"/>
          <ac:spMkLst>
            <pc:docMk/>
            <pc:sldMk cId="3825502066" sldId="270"/>
            <ac:spMk id="3" creationId="{37A06FD8-2063-4835-8285-CD8BEBD34672}"/>
          </ac:spMkLst>
        </pc:spChg>
        <pc:picChg chg="add mod">
          <ac:chgData name="Sundelin, Lise Merete" userId="acc6fa8d-99e1-4d72-8b78-d6989313661a" providerId="ADAL" clId="{BAA82095-5753-48A5-A4EA-3AB1194764D8}" dt="2021-10-06T08:44:49.835" v="3940" actId="1076"/>
          <ac:picMkLst>
            <pc:docMk/>
            <pc:sldMk cId="3825502066" sldId="270"/>
            <ac:picMk id="5" creationId="{E62F0C3C-D589-4BC8-85C7-76AA539E7213}"/>
          </ac:picMkLst>
        </pc:picChg>
      </pc:sldChg>
      <pc:sldChg chg="addSp delSp modSp new mod modClrScheme chgLayout">
        <pc:chgData name="Sundelin, Lise Merete" userId="acc6fa8d-99e1-4d72-8b78-d6989313661a" providerId="ADAL" clId="{BAA82095-5753-48A5-A4EA-3AB1194764D8}" dt="2021-10-07T06:19:25.317" v="4905" actId="20577"/>
        <pc:sldMkLst>
          <pc:docMk/>
          <pc:sldMk cId="167321712" sldId="271"/>
        </pc:sldMkLst>
        <pc:spChg chg="del mod ord">
          <ac:chgData name="Sundelin, Lise Merete" userId="acc6fa8d-99e1-4d72-8b78-d6989313661a" providerId="ADAL" clId="{BAA82095-5753-48A5-A4EA-3AB1194764D8}" dt="2021-10-07T05:40:48.382" v="4517" actId="700"/>
          <ac:spMkLst>
            <pc:docMk/>
            <pc:sldMk cId="167321712" sldId="271"/>
            <ac:spMk id="2" creationId="{6DD200D8-4E48-4594-B803-323DD4E74B06}"/>
          </ac:spMkLst>
        </pc:spChg>
        <pc:spChg chg="del mod ord">
          <ac:chgData name="Sundelin, Lise Merete" userId="acc6fa8d-99e1-4d72-8b78-d6989313661a" providerId="ADAL" clId="{BAA82095-5753-48A5-A4EA-3AB1194764D8}" dt="2021-10-07T05:40:48.382" v="4517" actId="700"/>
          <ac:spMkLst>
            <pc:docMk/>
            <pc:sldMk cId="167321712" sldId="271"/>
            <ac:spMk id="3" creationId="{C471C310-99AF-4D89-8DCB-FC199B325A62}"/>
          </ac:spMkLst>
        </pc:spChg>
        <pc:spChg chg="add del mod ord">
          <ac:chgData name="Sundelin, Lise Merete" userId="acc6fa8d-99e1-4d72-8b78-d6989313661a" providerId="ADAL" clId="{BAA82095-5753-48A5-A4EA-3AB1194764D8}" dt="2021-10-07T05:41:07.362" v="4520" actId="26606"/>
          <ac:spMkLst>
            <pc:docMk/>
            <pc:sldMk cId="167321712" sldId="271"/>
            <ac:spMk id="4" creationId="{3C91D8C9-8385-4FF7-BABC-026B8AC158C7}"/>
          </ac:spMkLst>
        </pc:spChg>
        <pc:spChg chg="add del mod ord">
          <ac:chgData name="Sundelin, Lise Merete" userId="acc6fa8d-99e1-4d72-8b78-d6989313661a" providerId="ADAL" clId="{BAA82095-5753-48A5-A4EA-3AB1194764D8}" dt="2021-10-07T05:41:07.362" v="4520" actId="26606"/>
          <ac:spMkLst>
            <pc:docMk/>
            <pc:sldMk cId="167321712" sldId="271"/>
            <ac:spMk id="5" creationId="{9727A639-CE9D-4868-8848-967265C0F327}"/>
          </ac:spMkLst>
        </pc:spChg>
        <pc:spChg chg="add mod">
          <ac:chgData name="Sundelin, Lise Merete" userId="acc6fa8d-99e1-4d72-8b78-d6989313661a" providerId="ADAL" clId="{BAA82095-5753-48A5-A4EA-3AB1194764D8}" dt="2021-10-07T06:19:25.317" v="4905" actId="20577"/>
          <ac:spMkLst>
            <pc:docMk/>
            <pc:sldMk cId="167321712" sldId="271"/>
            <ac:spMk id="11" creationId="{17AFFFC0-78C4-415C-AFE1-5B31217266C5}"/>
          </ac:spMkLst>
        </pc:spChg>
        <pc:spChg chg="add mod">
          <ac:chgData name="Sundelin, Lise Merete" userId="acc6fa8d-99e1-4d72-8b78-d6989313661a" providerId="ADAL" clId="{BAA82095-5753-48A5-A4EA-3AB1194764D8}" dt="2021-10-07T05:44:56.452" v="4844" actId="14100"/>
          <ac:spMkLst>
            <pc:docMk/>
            <pc:sldMk cId="167321712" sldId="271"/>
            <ac:spMk id="13" creationId="{57CF47AC-8C86-4852-83E2-BF016BBA4208}"/>
          </ac:spMkLst>
        </pc:spChg>
        <pc:spChg chg="add mod">
          <ac:chgData name="Sundelin, Lise Merete" userId="acc6fa8d-99e1-4d72-8b78-d6989313661a" providerId="ADAL" clId="{BAA82095-5753-48A5-A4EA-3AB1194764D8}" dt="2021-10-07T05:41:07.362" v="4520" actId="26606"/>
          <ac:spMkLst>
            <pc:docMk/>
            <pc:sldMk cId="167321712" sldId="271"/>
            <ac:spMk id="15" creationId="{A8BB42A4-F7F6-4810-8050-873B243356A1}"/>
          </ac:spMkLst>
        </pc:spChg>
        <pc:picChg chg="add mod">
          <ac:chgData name="Sundelin, Lise Merete" userId="acc6fa8d-99e1-4d72-8b78-d6989313661a" providerId="ADAL" clId="{BAA82095-5753-48A5-A4EA-3AB1194764D8}" dt="2021-10-07T05:41:07.362" v="4520" actId="26606"/>
          <ac:picMkLst>
            <pc:docMk/>
            <pc:sldMk cId="167321712" sldId="271"/>
            <ac:picMk id="6" creationId="{AA4342FE-6F38-4A58-AA65-CD6248DE2144}"/>
          </ac:picMkLst>
        </pc:picChg>
      </pc:sldChg>
      <pc:sldChg chg="new del">
        <pc:chgData name="Sundelin, Lise Merete" userId="acc6fa8d-99e1-4d72-8b78-d6989313661a" providerId="ADAL" clId="{BAA82095-5753-48A5-A4EA-3AB1194764D8}" dt="2021-10-06T10:49:31.138" v="3956" actId="47"/>
        <pc:sldMkLst>
          <pc:docMk/>
          <pc:sldMk cId="1504001897" sldId="271"/>
        </pc:sldMkLst>
      </pc:sldChg>
      <pc:sldChg chg="addSp delSp modSp new mod modClrScheme chgLayout">
        <pc:chgData name="Sundelin, Lise Merete" userId="acc6fa8d-99e1-4d72-8b78-d6989313661a" providerId="ADAL" clId="{BAA82095-5753-48A5-A4EA-3AB1194764D8}" dt="2021-10-07T06:27:55.551" v="4919" actId="313"/>
        <pc:sldMkLst>
          <pc:docMk/>
          <pc:sldMk cId="2040255787" sldId="272"/>
        </pc:sldMkLst>
        <pc:spChg chg="del mod ord">
          <ac:chgData name="Sundelin, Lise Merete" userId="acc6fa8d-99e1-4d72-8b78-d6989313661a" providerId="ADAL" clId="{BAA82095-5753-48A5-A4EA-3AB1194764D8}" dt="2021-10-07T06:27:40.996" v="4907" actId="700"/>
          <ac:spMkLst>
            <pc:docMk/>
            <pc:sldMk cId="2040255787" sldId="272"/>
            <ac:spMk id="2" creationId="{E353B9BD-6B85-452B-8586-7DB60C1F6464}"/>
          </ac:spMkLst>
        </pc:spChg>
        <pc:spChg chg="del">
          <ac:chgData name="Sundelin, Lise Merete" userId="acc6fa8d-99e1-4d72-8b78-d6989313661a" providerId="ADAL" clId="{BAA82095-5753-48A5-A4EA-3AB1194764D8}" dt="2021-10-07T06:27:40.996" v="4907" actId="700"/>
          <ac:spMkLst>
            <pc:docMk/>
            <pc:sldMk cId="2040255787" sldId="272"/>
            <ac:spMk id="3" creationId="{F85F0D05-B9A1-486D-9DB3-4440538D68C9}"/>
          </ac:spMkLst>
        </pc:spChg>
        <pc:spChg chg="del">
          <ac:chgData name="Sundelin, Lise Merete" userId="acc6fa8d-99e1-4d72-8b78-d6989313661a" providerId="ADAL" clId="{BAA82095-5753-48A5-A4EA-3AB1194764D8}" dt="2021-10-07T06:27:40.996" v="4907" actId="700"/>
          <ac:spMkLst>
            <pc:docMk/>
            <pc:sldMk cId="2040255787" sldId="272"/>
            <ac:spMk id="4" creationId="{0701D0D3-54C3-4FE6-A551-6E8689EBF2BD}"/>
          </ac:spMkLst>
        </pc:spChg>
        <pc:spChg chg="del">
          <ac:chgData name="Sundelin, Lise Merete" userId="acc6fa8d-99e1-4d72-8b78-d6989313661a" providerId="ADAL" clId="{BAA82095-5753-48A5-A4EA-3AB1194764D8}" dt="2021-10-07T06:27:40.996" v="4907" actId="700"/>
          <ac:spMkLst>
            <pc:docMk/>
            <pc:sldMk cId="2040255787" sldId="272"/>
            <ac:spMk id="5" creationId="{9E64A985-82CA-4065-BA9A-4986ACD8848C}"/>
          </ac:spMkLst>
        </pc:spChg>
        <pc:spChg chg="add mod ord">
          <ac:chgData name="Sundelin, Lise Merete" userId="acc6fa8d-99e1-4d72-8b78-d6989313661a" providerId="ADAL" clId="{BAA82095-5753-48A5-A4EA-3AB1194764D8}" dt="2021-10-07T06:27:55.551" v="4919" actId="313"/>
          <ac:spMkLst>
            <pc:docMk/>
            <pc:sldMk cId="2040255787" sldId="272"/>
            <ac:spMk id="6" creationId="{68D78B54-A1E0-4FE3-9273-C03F77CFF4E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7. okt 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9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865" r="30147"/>
          <a:stretch/>
        </p:blipFill>
        <p:spPr>
          <a:xfrm>
            <a:off x="8815283" y="2114373"/>
            <a:ext cx="3376717" cy="4064272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71134" y="6261302"/>
            <a:ext cx="1715102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7. okt 2021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79A54D75-E3E5-449D-A077-7CBB70E42E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090"/>
            <a:ext cx="4457035" cy="13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4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45CBD4F4-68BE-4F47-8B5C-36CCA3F4D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t="16392" r="10958" b="238"/>
          <a:stretch/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8" y="1268413"/>
            <a:ext cx="9829799" cy="2387600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0340" y="6261302"/>
            <a:ext cx="1495896" cy="23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7. okt 2021</a:t>
            </a:fld>
            <a:endParaRPr lang="nb-NO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37F3AC3D-4348-45E2-AF34-988B0BB80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8" t="-1267" r="30420" b="-49"/>
          <a:stretch/>
        </p:blipFill>
        <p:spPr>
          <a:xfrm>
            <a:off x="8533990" y="1756439"/>
            <a:ext cx="3658010" cy="4391290"/>
          </a:xfrm>
          <a:prstGeom prst="rect">
            <a:avLst/>
          </a:prstGeom>
        </p:spPr>
      </p:pic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9A16E3E-B1C0-4317-AF87-A1CA372BC7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6" y="5147740"/>
            <a:ext cx="4438761" cy="134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0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5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892B71E0-3195-409D-A18E-AA9BE35C98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3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051" y="1262063"/>
            <a:ext cx="8879957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3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841C5F2E-501F-4EEE-A829-7888FDD94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15600" y="6261302"/>
            <a:ext cx="1370635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7. okt 2021</a:t>
            </a:fld>
            <a:endParaRPr lang="nb-NO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4C19D712-A025-44A6-A74A-F43D4938E8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152" y="3785856"/>
            <a:ext cx="5917726" cy="73660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6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10D81D9-ADB9-4780-85D3-DBEC90A44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9068" r="35197"/>
          <a:stretch/>
        </p:blipFill>
        <p:spPr>
          <a:xfrm>
            <a:off x="8584869" y="5219998"/>
            <a:ext cx="3607132" cy="971241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B5D2A224-6E74-4642-853A-756A735E9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8" r="35176" b="21182"/>
          <a:stretch/>
        </p:blipFill>
        <p:spPr>
          <a:xfrm>
            <a:off x="8584868" y="1425553"/>
            <a:ext cx="3607132" cy="379444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8E850E14-BFA9-4A98-AD90-DB3F15C6B2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5144573"/>
            <a:ext cx="4460905" cy="13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90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6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3765B4E-3106-41EA-A18E-A32701260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74" b="16574"/>
          <a:stretch/>
        </p:blipFill>
        <p:spPr>
          <a:xfrm>
            <a:off x="1" y="0"/>
            <a:ext cx="12190431" cy="5223600"/>
          </a:xfrm>
          <a:prstGeom prst="rect">
            <a:avLst/>
          </a:prstGeom>
        </p:spPr>
      </p:pic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71342" y="6261302"/>
            <a:ext cx="161489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7. okt 2021</a:t>
            </a:fld>
            <a:endParaRPr lang="nb-NO" dirty="0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11C58C2-963B-4C52-B492-24CC06CE5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2" y="1393938"/>
            <a:ext cx="6225491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48)</a:t>
            </a:r>
            <a:br>
              <a:rPr lang="nb-NO" dirty="0"/>
            </a:br>
            <a:r>
              <a:rPr lang="nb-NO" dirty="0"/>
              <a:t>på </a:t>
            </a:r>
            <a:r>
              <a:rPr lang="nb-NO" dirty="0" err="1"/>
              <a:t>forsidemal</a:t>
            </a:r>
            <a:endParaRPr lang="nb-NO" dirty="0"/>
          </a:p>
        </p:txBody>
      </p:sp>
      <p:sp>
        <p:nvSpPr>
          <p:cNvPr id="16" name="Plassholder for tekst 6">
            <a:extLst>
              <a:ext uri="{FF2B5EF4-FFF2-40B4-BE49-F238E27FC236}">
                <a16:creationId xmlns:a16="http://schemas.microsoft.com/office/drawing/2014/main" id="{A169B907-B5EA-4317-903B-A917EDBD2B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01244"/>
            <a:ext cx="6390641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9D0D6D3-AD51-4F50-84A0-079A6987086C}"/>
              </a:ext>
            </a:extLst>
          </p:cNvPr>
          <p:cNvSpPr txBox="1"/>
          <p:nvPr userDrawn="1"/>
        </p:nvSpPr>
        <p:spPr>
          <a:xfrm>
            <a:off x="10906646" y="5106746"/>
            <a:ext cx="979589" cy="116854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Anders Aasheim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1CAE4857-7C07-4B51-9933-2EF29E35B7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132384"/>
            <a:ext cx="4469450" cy="136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96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381865"/>
            <a:ext cx="10078772" cy="392738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8751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23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 (pkt. 44) på maks en linje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9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4">
    <p:bg>
      <p:bgPr>
        <a:solidFill>
          <a:srgbClr val="002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414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EBC83C3D-279D-4943-9096-22F4835BB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2339742"/>
            <a:ext cx="10080625" cy="396621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bg1"/>
                </a:solidFill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dirty="0"/>
              <a:t>Innhold (24). Ikke skriv for mye! Det tar oppmerksomheten fra deg og budskapet ditt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7201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5">
    <p:bg>
      <p:bgPr>
        <a:solidFill>
          <a:srgbClr val="EF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20" name="Bilde 19" descr="Et bilde som inneholder sitter&#10;&#10;Automatisk generert beskrivelse">
            <a:extLst>
              <a:ext uri="{FF2B5EF4-FFF2-40B4-BE49-F238E27FC236}">
                <a16:creationId xmlns:a16="http://schemas.microsoft.com/office/drawing/2014/main" id="{C670D3EB-56B3-4283-9424-EA856B0B30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r="18509"/>
          <a:stretch/>
        </p:blipFill>
        <p:spPr>
          <a:xfrm>
            <a:off x="0" y="51150"/>
            <a:ext cx="12192000" cy="6480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414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EBC83C3D-279D-4943-9096-22F4835BB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2339742"/>
            <a:ext cx="10080625" cy="396621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nb-NO" dirty="0"/>
              <a:t>Innhold (24). Ikke skriv for mye! Det tar oppmerksomheten fra deg og budskapet ditt</a:t>
            </a:r>
          </a:p>
        </p:txBody>
      </p:sp>
    </p:spTree>
    <p:extLst>
      <p:ext uri="{BB962C8B-B14F-4D97-AF65-F5344CB8AC3E}">
        <p14:creationId xmlns:p14="http://schemas.microsoft.com/office/powerpoint/2010/main" val="3035140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old - fak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9950DEB-AF6A-4F66-8531-0BDED610FDA0}"/>
              </a:ext>
            </a:extLst>
          </p:cNvPr>
          <p:cNvSpPr/>
          <p:nvPr userDrawn="1"/>
        </p:nvSpPr>
        <p:spPr>
          <a:xfrm>
            <a:off x="7501933" y="2164467"/>
            <a:ext cx="3643689" cy="41442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Viktig informasjon her.</a:t>
            </a:r>
          </a:p>
          <a:p>
            <a:pPr lvl="0"/>
            <a:r>
              <a:rPr lang="nb-NO" dirty="0"/>
              <a:t>Her kan du skrive en tilleggsopplysning som hører til tema. </a:t>
            </a:r>
          </a:p>
          <a:p>
            <a:pPr lvl="0"/>
            <a:r>
              <a:rPr lang="nb-NO" dirty="0"/>
              <a:t>Lovparagraf, statistikk eller en huskeliste.</a:t>
            </a:r>
          </a:p>
          <a:p>
            <a:pPr lvl="0"/>
            <a:r>
              <a:rPr lang="nb-NO" dirty="0"/>
              <a:t>Skriv gjerne inn kilde, som for eksempel SSB.no.</a:t>
            </a:r>
          </a:p>
        </p:txBody>
      </p:sp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Publikum bør slippe å lese alt som blir sagt.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som er kort og tydelig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655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5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9" r="30318"/>
          <a:stretch/>
        </p:blipFill>
        <p:spPr>
          <a:xfrm>
            <a:off x="8792348" y="2021248"/>
            <a:ext cx="3399652" cy="4157397"/>
          </a:xfrm>
          <a:prstGeom prst="rect">
            <a:avLst/>
          </a:prstGeom>
          <a:noFill/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8296" y="6261302"/>
            <a:ext cx="187793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7. okt 2021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3" name="Bilde 2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4D7B0109-BD37-41E0-8E80-0EB087E099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209"/>
            <a:ext cx="4516051" cy="136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5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old -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164466"/>
            <a:ext cx="6400800" cy="41442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</a:p>
          <a:p>
            <a:pPr lvl="0"/>
            <a:r>
              <a:rPr lang="nb-NO" dirty="0"/>
              <a:t>Publikum bør slippe å lese alt som blir sagt. </a:t>
            </a:r>
          </a:p>
          <a:p>
            <a:pPr lvl="0"/>
            <a:r>
              <a:rPr lang="nb-NO" dirty="0"/>
              <a:t>Mye tekst vil gjøre at publikum leser, og ikke hører etter.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tema.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maks en linje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1295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bilder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D1548005-5060-42D5-8114-2034562A3A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2158799"/>
            <a:ext cx="4891087" cy="4143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8ECAF71A-5674-4519-AC96-C268E69162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5225" y="2158798"/>
            <a:ext cx="4891087" cy="4143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6323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6" y="4929809"/>
            <a:ext cx="4845929" cy="11657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7731" y="5106358"/>
            <a:ext cx="4439054" cy="800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Tekst som tilføyer informasjon til bildet. Denne siden kan brukes til å </a:t>
            </a:r>
            <a:br>
              <a:rPr lang="nb-NO" dirty="0"/>
            </a:br>
            <a:r>
              <a:rPr lang="nb-NO" dirty="0"/>
              <a:t>sammenlikne noe.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Overskrift (44)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7" y="2147945"/>
            <a:ext cx="4845929" cy="2666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for på ikonet for å sette inn bilde 1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2780" y="6586917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7824"/>
            <a:ext cx="4605929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D0912DF3-0BEA-4436-8492-5E23DD74BE5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90383" y="2143921"/>
            <a:ext cx="4845929" cy="2666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for på ikonet for å sette inn bilde 1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5F298CD5-58A9-440A-8C22-7BE0383F98DF}"/>
              </a:ext>
            </a:extLst>
          </p:cNvPr>
          <p:cNvSpPr/>
          <p:nvPr userDrawn="1"/>
        </p:nvSpPr>
        <p:spPr>
          <a:xfrm>
            <a:off x="6290383" y="4929809"/>
            <a:ext cx="4845929" cy="11657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lassholder for tekst 8">
            <a:extLst>
              <a:ext uri="{FF2B5EF4-FFF2-40B4-BE49-F238E27FC236}">
                <a16:creationId xmlns:a16="http://schemas.microsoft.com/office/drawing/2014/main" id="{14CD3513-43F5-4A2C-9004-92F8E31B82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2428" y="5106358"/>
            <a:ext cx="4439054" cy="800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Tekst som tilføyer informasjon til bildet. Denne siden kan brukes til å </a:t>
            </a:r>
            <a:br>
              <a:rPr lang="nb-NO" dirty="0"/>
            </a:br>
            <a:r>
              <a:rPr lang="nb-NO" dirty="0"/>
              <a:t>sammenlikne noe.</a:t>
            </a:r>
          </a:p>
        </p:txBody>
      </p:sp>
    </p:spTree>
    <p:extLst>
      <p:ext uri="{BB962C8B-B14F-4D97-AF65-F5344CB8AC3E}">
        <p14:creationId xmlns:p14="http://schemas.microsoft.com/office/powerpoint/2010/main" val="1076656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4782710"/>
            <a:ext cx="3168000" cy="13128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95686" y="4953698"/>
            <a:ext cx="2686050" cy="970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Denne siden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782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17" name="Plassholder for bilde 21">
            <a:extLst>
              <a:ext uri="{FF2B5EF4-FFF2-40B4-BE49-F238E27FC236}">
                <a16:creationId xmlns:a16="http://schemas.microsoft.com/office/drawing/2014/main" id="{235A59CA-44E9-4008-9B4D-814D79D2EF4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74053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1</a:t>
            </a:r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FF60397A-F576-4BC3-A1E6-086A1FEAFCB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21183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2</a:t>
            </a:r>
          </a:p>
        </p:txBody>
      </p:sp>
      <p:sp>
        <p:nvSpPr>
          <p:cNvPr id="24" name="Plassholder for bilde 21">
            <a:extLst>
              <a:ext uri="{FF2B5EF4-FFF2-40B4-BE49-F238E27FC236}">
                <a16:creationId xmlns:a16="http://schemas.microsoft.com/office/drawing/2014/main" id="{CCB083E2-C376-4099-A642-0BCD13499F5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77497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3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61042715-D5C9-43E1-937E-801F25C9CEF9}"/>
              </a:ext>
            </a:extLst>
          </p:cNvPr>
          <p:cNvSpPr/>
          <p:nvPr userDrawn="1"/>
        </p:nvSpPr>
        <p:spPr>
          <a:xfrm>
            <a:off x="4512000" y="4782708"/>
            <a:ext cx="3168000" cy="13128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3DE54AD0-B486-4306-9798-873EA43503B8}"/>
              </a:ext>
            </a:extLst>
          </p:cNvPr>
          <p:cNvSpPr/>
          <p:nvPr userDrawn="1"/>
        </p:nvSpPr>
        <p:spPr>
          <a:xfrm>
            <a:off x="7977497" y="4782708"/>
            <a:ext cx="3168000" cy="131280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34FF5613-3959-40AB-B183-E55DF8C6FD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18472" y="4953699"/>
            <a:ext cx="2686050" cy="9708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som naturtyper, arter, byer, brukergrupper, kommuner, områder, personer og så videre.</a:t>
            </a:r>
          </a:p>
        </p:txBody>
      </p:sp>
      <p:sp>
        <p:nvSpPr>
          <p:cNvPr id="30" name="Plassholder for tekst 8">
            <a:extLst>
              <a:ext uri="{FF2B5EF4-FFF2-40B4-BE49-F238E27FC236}">
                <a16:creationId xmlns:a16="http://schemas.microsoft.com/office/drawing/2014/main" id="{AE8FA53E-1250-4815-BB26-C8D179545F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57567" y="4953699"/>
            <a:ext cx="2686050" cy="970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inn.</a:t>
            </a:r>
          </a:p>
        </p:txBody>
      </p:sp>
      <p:sp>
        <p:nvSpPr>
          <p:cNvPr id="32" name="Plassholder for tekst 4">
            <a:extLst>
              <a:ext uri="{FF2B5EF4-FFF2-40B4-BE49-F238E27FC236}">
                <a16:creationId xmlns:a16="http://schemas.microsoft.com/office/drawing/2014/main" id="{F0907A15-095B-4EB9-A12E-1E6A42CE5F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Overskrift (44) for tre bilder med tekst</a:t>
            </a:r>
          </a:p>
        </p:txBody>
      </p:sp>
    </p:spTree>
    <p:extLst>
      <p:ext uri="{BB962C8B-B14F-4D97-AF65-F5344CB8AC3E}">
        <p14:creationId xmlns:p14="http://schemas.microsoft.com/office/powerpoint/2010/main" val="21874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felles tit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CA1E09C1-A043-490B-9C57-4379C84F7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t="13970" r="-23053" b="37117"/>
          <a:stretch/>
        </p:blipFill>
        <p:spPr>
          <a:xfrm>
            <a:off x="0" y="0"/>
            <a:ext cx="3666708" cy="6788425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3BBEDAB9-C04E-4A14-9E49-A4610A1D9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9" t="63665" r="36910" b="-1360"/>
          <a:stretch/>
        </p:blipFill>
        <p:spPr>
          <a:xfrm>
            <a:off x="9028647" y="0"/>
            <a:ext cx="3163353" cy="523144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2225384"/>
            <a:ext cx="3201671" cy="4106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Felles overskrift (44)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C3271A8-63DD-432D-9F4D-178C9BFF3B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39444" y="2510205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Faktaboksene kan brukes til å sammenlikne noe.</a:t>
            </a:r>
          </a:p>
          <a:p>
            <a:pPr lvl="0"/>
            <a:endParaRPr lang="nb-NO" dirty="0"/>
          </a:p>
          <a:p>
            <a:pPr lvl="0"/>
            <a:r>
              <a:rPr lang="nb-NO" dirty="0"/>
              <a:t>For eksempel: </a:t>
            </a:r>
          </a:p>
          <a:p>
            <a:pPr lvl="0"/>
            <a:r>
              <a:rPr lang="nb-NO" dirty="0"/>
              <a:t>Hvis du skal forklare gangen i en prosess eller sammenlikne tre paragrafer eller lovverk.</a:t>
            </a:r>
          </a:p>
        </p:txBody>
      </p:sp>
      <p:sp>
        <p:nvSpPr>
          <p:cNvPr id="22" name="Plassholder for tekst 5">
            <a:extLst>
              <a:ext uri="{FF2B5EF4-FFF2-40B4-BE49-F238E27FC236}">
                <a16:creationId xmlns:a16="http://schemas.microsoft.com/office/drawing/2014/main" id="{DABAB31D-C207-43FD-9D90-A893E271C3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41928" y="2510204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Når punktene er hele setninger, skal det være stor bokstav i hvert punkt.</a:t>
            </a:r>
          </a:p>
          <a:p>
            <a:pPr lvl="0"/>
            <a:r>
              <a:rPr lang="nb-NO" dirty="0"/>
              <a:t>Gi alle punktene samme struktur og form.</a:t>
            </a:r>
          </a:p>
        </p:txBody>
      </p:sp>
      <p:sp>
        <p:nvSpPr>
          <p:cNvPr id="27" name="Plassholder for tekst 5">
            <a:extLst>
              <a:ext uri="{FF2B5EF4-FFF2-40B4-BE49-F238E27FC236}">
                <a16:creationId xmlns:a16="http://schemas.microsoft.com/office/drawing/2014/main" id="{C2812094-6CB5-47A5-BD6C-974F38B8A1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71482" y="2510204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Eller hvis du skal forklare gangen i en prosess eller et tilsyn som består av tre deler.</a:t>
            </a:r>
          </a:p>
        </p:txBody>
      </p:sp>
    </p:spTree>
    <p:extLst>
      <p:ext uri="{BB962C8B-B14F-4D97-AF65-F5344CB8AC3E}">
        <p14:creationId xmlns:p14="http://schemas.microsoft.com/office/powerpoint/2010/main" val="493747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egne titl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18EE52AF-903E-4CCA-8338-42D86FB90F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t="13970" r="-23053" b="37117"/>
          <a:stretch/>
        </p:blipFill>
        <p:spPr>
          <a:xfrm>
            <a:off x="0" y="0"/>
            <a:ext cx="3666708" cy="678842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281FB71-5236-44BA-B16C-62F0FCCE3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9" t="63665" r="36910" b="-1360"/>
          <a:stretch/>
        </p:blipFill>
        <p:spPr>
          <a:xfrm>
            <a:off x="9028647" y="0"/>
            <a:ext cx="3163353" cy="523144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6331" y="1104899"/>
            <a:ext cx="3201671" cy="52038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48646" y="1400451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1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22" name="Plassholder for tekst 5">
            <a:extLst>
              <a:ext uri="{FF2B5EF4-FFF2-40B4-BE49-F238E27FC236}">
                <a16:creationId xmlns:a16="http://schemas.microsoft.com/office/drawing/2014/main" id="{B93ED3B8-07C5-4CDA-A6E9-0BA7FB5BAE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48646" y="2743478"/>
            <a:ext cx="2587097" cy="3198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Faktaboksene kan brukes til å sammenlikne noe.</a:t>
            </a:r>
          </a:p>
          <a:p>
            <a:pPr lvl="0"/>
            <a:r>
              <a:rPr lang="nb-NO" dirty="0"/>
              <a:t>For eksempel: </a:t>
            </a:r>
          </a:p>
          <a:p>
            <a:pPr lvl="0"/>
            <a:r>
              <a:rPr lang="nb-NO" dirty="0"/>
              <a:t>Hvis du skal forklare gangen i en prosess eller sammenlikne tre paragrafer eller lovverk.</a:t>
            </a:r>
          </a:p>
        </p:txBody>
      </p:sp>
      <p:sp>
        <p:nvSpPr>
          <p:cNvPr id="23" name="Plassholder for tekst 5">
            <a:extLst>
              <a:ext uri="{FF2B5EF4-FFF2-40B4-BE49-F238E27FC236}">
                <a16:creationId xmlns:a16="http://schemas.microsoft.com/office/drawing/2014/main" id="{951064B7-2DA7-4BAA-A286-482E2931E9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17746" y="2741228"/>
            <a:ext cx="2587097" cy="3200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Når punktene er hele setninger, skal det være stor bokstav i hvert punkt.</a:t>
            </a:r>
          </a:p>
          <a:p>
            <a:pPr lvl="0"/>
            <a:r>
              <a:rPr lang="nb-NO" dirty="0"/>
              <a:t>Gi alle punktene samme struktur og form.</a:t>
            </a:r>
          </a:p>
        </p:txBody>
      </p:sp>
      <p:sp>
        <p:nvSpPr>
          <p:cNvPr id="24" name="Plassholder for tekst 5">
            <a:extLst>
              <a:ext uri="{FF2B5EF4-FFF2-40B4-BE49-F238E27FC236}">
                <a16:creationId xmlns:a16="http://schemas.microsoft.com/office/drawing/2014/main" id="{5B481223-9A05-452D-8494-8DA68BD98D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83196" y="2732396"/>
            <a:ext cx="2587097" cy="320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Eller hvis du skal forklare gangen i en prosess eller et tilsyn som består av tre deler.</a:t>
            </a:r>
          </a:p>
        </p:txBody>
      </p:sp>
      <p:sp>
        <p:nvSpPr>
          <p:cNvPr id="26" name="Plassholder for tekst 2">
            <a:extLst>
              <a:ext uri="{FF2B5EF4-FFF2-40B4-BE49-F238E27FC236}">
                <a16:creationId xmlns:a16="http://schemas.microsoft.com/office/drawing/2014/main" id="{6E0FC759-AD96-4543-AAB1-55E5803E9AD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86591" y="1385332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2</a:t>
            </a:r>
          </a:p>
        </p:txBody>
      </p:sp>
      <p:sp>
        <p:nvSpPr>
          <p:cNvPr id="30" name="Plassholder for tekst 2">
            <a:extLst>
              <a:ext uri="{FF2B5EF4-FFF2-40B4-BE49-F238E27FC236}">
                <a16:creationId xmlns:a16="http://schemas.microsoft.com/office/drawing/2014/main" id="{D0C4EBA2-1A15-44AA-8CC0-74FB23B96B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24536" y="1394164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3</a:t>
            </a:r>
          </a:p>
        </p:txBody>
      </p:sp>
    </p:spTree>
    <p:extLst>
      <p:ext uri="{BB962C8B-B14F-4D97-AF65-F5344CB8AC3E}">
        <p14:creationId xmlns:p14="http://schemas.microsoft.com/office/powerpoint/2010/main" val="3337507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70198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334227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168128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1C8271-B83B-4C8C-8EBE-CA752B6270A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94332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985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92" r="42684" b="13325"/>
          <a:stretch/>
        </p:blipFill>
        <p:spPr>
          <a:xfrm>
            <a:off x="8479498" y="1286511"/>
            <a:ext cx="3712502" cy="4939359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0042" y="6261302"/>
            <a:ext cx="139619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7. okt 2021</a:t>
            </a:fld>
            <a:endParaRPr lang="nb-NO" dirty="0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3" name="Bilde 2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BBF596A4-CF44-4CFC-A504-3CA2F31635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9824"/>
            <a:ext cx="4543720" cy="13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5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787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/Mellom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1" t="21009" b="21799"/>
          <a:stretch/>
        </p:blipFill>
        <p:spPr>
          <a:xfrm>
            <a:off x="1055687" y="1244437"/>
            <a:ext cx="5108592" cy="4680000"/>
          </a:xfrm>
          <a:prstGeom prst="rect">
            <a:avLst/>
          </a:prstGeom>
        </p:spPr>
      </p:pic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6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36) til for eksempel </a:t>
            </a:r>
            <a:br>
              <a:rPr lang="nb-NO" dirty="0"/>
            </a:br>
            <a:r>
              <a:rPr lang="nb-NO" dirty="0"/>
              <a:t>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+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5148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9" t="-3143" r="-31067" b="45897"/>
          <a:stretch/>
        </p:blipFill>
        <p:spPr>
          <a:xfrm>
            <a:off x="1055689" y="2209116"/>
            <a:ext cx="5940458" cy="3715320"/>
          </a:xfrm>
          <a:prstGeom prst="rect">
            <a:avLst/>
          </a:prstGeom>
        </p:spPr>
      </p:pic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36) til for eksempel sitat eller ett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Bilde 107">
            <a:extLst>
              <a:ext uri="{FF2B5EF4-FFF2-40B4-BE49-F238E27FC236}">
                <a16:creationId xmlns:a16="http://schemas.microsoft.com/office/drawing/2014/main" id="{5A8E4623-EB3D-4FB4-ADD3-E6D4F00F7B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109" name="Frihåndsform: figur 108">
            <a:extLst>
              <a:ext uri="{FF2B5EF4-FFF2-40B4-BE49-F238E27FC236}">
                <a16:creationId xmlns:a16="http://schemas.microsoft.com/office/drawing/2014/main" id="{826C01D7-F485-4210-A502-A581160EDB32}"/>
              </a:ext>
            </a:extLst>
          </p:cNvPr>
          <p:cNvSpPr/>
          <p:nvPr userDrawn="1"/>
        </p:nvSpPr>
        <p:spPr>
          <a:xfrm>
            <a:off x="5289901" y="1163471"/>
            <a:ext cx="2018883" cy="856111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embetsledelse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statsforvalter</a:t>
            </a:r>
            <a:b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assisterende statsforvaltere</a:t>
            </a:r>
          </a:p>
        </p:txBody>
      </p:sp>
      <p:sp>
        <p:nvSpPr>
          <p:cNvPr id="110" name="Frihåndsform: figur 109">
            <a:extLst>
              <a:ext uri="{FF2B5EF4-FFF2-40B4-BE49-F238E27FC236}">
                <a16:creationId xmlns:a16="http://schemas.microsoft.com/office/drawing/2014/main" id="{753326AD-BD52-4ED4-8816-5971B6F0F3D0}"/>
              </a:ext>
            </a:extLst>
          </p:cNvPr>
          <p:cNvSpPr/>
          <p:nvPr userDrawn="1"/>
        </p:nvSpPr>
        <p:spPr>
          <a:xfrm>
            <a:off x="4429928" y="2301202"/>
            <a:ext cx="1736233" cy="465081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samfunnssikkerhet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og beredskap</a:t>
            </a:r>
          </a:p>
        </p:txBody>
      </p:sp>
      <p:sp>
        <p:nvSpPr>
          <p:cNvPr id="111" name="Frihåndsform: figur 110">
            <a:extLst>
              <a:ext uri="{FF2B5EF4-FFF2-40B4-BE49-F238E27FC236}">
                <a16:creationId xmlns:a16="http://schemas.microsoft.com/office/drawing/2014/main" id="{424E0F80-3A6E-4EEF-9106-367B1A935663}"/>
              </a:ext>
            </a:extLst>
          </p:cNvPr>
          <p:cNvSpPr/>
          <p:nvPr userDrawn="1"/>
        </p:nvSpPr>
        <p:spPr>
          <a:xfrm>
            <a:off x="6437979" y="2306657"/>
            <a:ext cx="1736233" cy="451456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støtte og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kommunikasjon</a:t>
            </a:r>
          </a:p>
        </p:txBody>
      </p:sp>
      <p:sp>
        <p:nvSpPr>
          <p:cNvPr id="112" name="Plassholder for lysbildenummer 5">
            <a:extLst>
              <a:ext uri="{FF2B5EF4-FFF2-40B4-BE49-F238E27FC236}">
                <a16:creationId xmlns:a16="http://schemas.microsoft.com/office/drawing/2014/main" id="{8986D95C-46CD-4AA7-970C-DBED96C3F72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3" name="TekstSylinder 112">
            <a:extLst>
              <a:ext uri="{FF2B5EF4-FFF2-40B4-BE49-F238E27FC236}">
                <a16:creationId xmlns:a16="http://schemas.microsoft.com/office/drawing/2014/main" id="{5374D1D1-A661-495E-B12E-E02D739DC69E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14" name="Bilde 113">
            <a:extLst>
              <a:ext uri="{FF2B5EF4-FFF2-40B4-BE49-F238E27FC236}">
                <a16:creationId xmlns:a16="http://schemas.microsoft.com/office/drawing/2014/main" id="{FDFC3245-AC95-4261-83DD-2904095BCE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cxnSp>
        <p:nvCxnSpPr>
          <p:cNvPr id="120" name="Rett linje 119">
            <a:extLst>
              <a:ext uri="{FF2B5EF4-FFF2-40B4-BE49-F238E27FC236}">
                <a16:creationId xmlns:a16="http://schemas.microsoft.com/office/drawing/2014/main" id="{BF3AD259-0704-4278-8DF0-0B68A909CFCD}"/>
              </a:ext>
            </a:extLst>
          </p:cNvPr>
          <p:cNvCxnSpPr/>
          <p:nvPr userDrawn="1"/>
        </p:nvCxnSpPr>
        <p:spPr>
          <a:xfrm>
            <a:off x="6166161" y="2511188"/>
            <a:ext cx="271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Rett linje 120">
            <a:extLst>
              <a:ext uri="{FF2B5EF4-FFF2-40B4-BE49-F238E27FC236}">
                <a16:creationId xmlns:a16="http://schemas.microsoft.com/office/drawing/2014/main" id="{19EE84D1-DE6A-4417-AEDC-0E6731B498FC}"/>
              </a:ext>
            </a:extLst>
          </p:cNvPr>
          <p:cNvCxnSpPr>
            <a:cxnSpLocks/>
          </p:cNvCxnSpPr>
          <p:nvPr userDrawn="1"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Rett linje 121">
            <a:extLst>
              <a:ext uri="{FF2B5EF4-FFF2-40B4-BE49-F238E27FC236}">
                <a16:creationId xmlns:a16="http://schemas.microsoft.com/office/drawing/2014/main" id="{12876D30-8490-4205-B7E2-F6C353D8DBEC}"/>
              </a:ext>
            </a:extLst>
          </p:cNvPr>
          <p:cNvCxnSpPr/>
          <p:nvPr userDrawn="1"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ihåndsform: figur 125">
            <a:extLst>
              <a:ext uri="{FF2B5EF4-FFF2-40B4-BE49-F238E27FC236}">
                <a16:creationId xmlns:a16="http://schemas.microsoft.com/office/drawing/2014/main" id="{657E75D8-652D-4AE2-AF9E-10EA2FC24E9C}"/>
              </a:ext>
            </a:extLst>
          </p:cNvPr>
          <p:cNvSpPr/>
          <p:nvPr/>
        </p:nvSpPr>
        <p:spPr>
          <a:xfrm>
            <a:off x="1488906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justis og </a:t>
            </a:r>
            <a:b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kommunal</a:t>
            </a:r>
          </a:p>
        </p:txBody>
      </p:sp>
      <p:cxnSp>
        <p:nvCxnSpPr>
          <p:cNvPr id="125" name="Rett linje 124">
            <a:extLst>
              <a:ext uri="{FF2B5EF4-FFF2-40B4-BE49-F238E27FC236}">
                <a16:creationId xmlns:a16="http://schemas.microsoft.com/office/drawing/2014/main" id="{A14E5F46-2789-47D2-B2E3-ECBD024C70FD}"/>
              </a:ext>
            </a:extLst>
          </p:cNvPr>
          <p:cNvCxnSpPr/>
          <p:nvPr/>
        </p:nvCxnSpPr>
        <p:spPr>
          <a:xfrm flipV="1">
            <a:off x="210083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Frihåndsform: figur 139">
            <a:extLst>
              <a:ext uri="{FF2B5EF4-FFF2-40B4-BE49-F238E27FC236}">
                <a16:creationId xmlns:a16="http://schemas.microsoft.com/office/drawing/2014/main" id="{C4B1A3D6-3D43-41F6-8212-64D0AB750D01}"/>
              </a:ext>
            </a:extLst>
          </p:cNvPr>
          <p:cNvSpPr/>
          <p:nvPr/>
        </p:nvSpPr>
        <p:spPr>
          <a:xfrm>
            <a:off x="2879213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helse og 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sosial</a:t>
            </a:r>
          </a:p>
        </p:txBody>
      </p:sp>
      <p:cxnSp>
        <p:nvCxnSpPr>
          <p:cNvPr id="146" name="Rett linje 145">
            <a:extLst>
              <a:ext uri="{FF2B5EF4-FFF2-40B4-BE49-F238E27FC236}">
                <a16:creationId xmlns:a16="http://schemas.microsoft.com/office/drawing/2014/main" id="{9FE2D001-CB9A-4673-A40C-02429B028CD8}"/>
              </a:ext>
            </a:extLst>
          </p:cNvPr>
          <p:cNvCxnSpPr/>
          <p:nvPr/>
        </p:nvCxnSpPr>
        <p:spPr>
          <a:xfrm flipV="1">
            <a:off x="3517216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Frihåndsform: figur 151">
            <a:extLst>
              <a:ext uri="{FF2B5EF4-FFF2-40B4-BE49-F238E27FC236}">
                <a16:creationId xmlns:a16="http://schemas.microsoft.com/office/drawing/2014/main" id="{13E1B108-1DB4-4FB7-8B9D-DA762FEB2284}"/>
              </a:ext>
            </a:extLst>
          </p:cNvPr>
          <p:cNvSpPr/>
          <p:nvPr/>
        </p:nvSpPr>
        <p:spPr>
          <a:xfrm>
            <a:off x="4269519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oppvekst og barnevern</a:t>
            </a:r>
          </a:p>
        </p:txBody>
      </p:sp>
      <p:cxnSp>
        <p:nvCxnSpPr>
          <p:cNvPr id="160" name="Rett linje 159">
            <a:extLst>
              <a:ext uri="{FF2B5EF4-FFF2-40B4-BE49-F238E27FC236}">
                <a16:creationId xmlns:a16="http://schemas.microsoft.com/office/drawing/2014/main" id="{691B41CB-A158-43DC-8AC5-A33D9B6EA829}"/>
              </a:ext>
            </a:extLst>
          </p:cNvPr>
          <p:cNvCxnSpPr/>
          <p:nvPr/>
        </p:nvCxnSpPr>
        <p:spPr>
          <a:xfrm flipV="1">
            <a:off x="488159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Frihåndsform: figur 167">
            <a:extLst>
              <a:ext uri="{FF2B5EF4-FFF2-40B4-BE49-F238E27FC236}">
                <a16:creationId xmlns:a16="http://schemas.microsoft.com/office/drawing/2014/main" id="{0EB6D4D3-E2C5-4D4B-B19B-99A677223301}"/>
              </a:ext>
            </a:extLst>
          </p:cNvPr>
          <p:cNvSpPr/>
          <p:nvPr/>
        </p:nvSpPr>
        <p:spPr>
          <a:xfrm>
            <a:off x="5659825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miljø</a:t>
            </a:r>
          </a:p>
        </p:txBody>
      </p:sp>
      <p:cxnSp>
        <p:nvCxnSpPr>
          <p:cNvPr id="177" name="Rett linje 176">
            <a:extLst>
              <a:ext uri="{FF2B5EF4-FFF2-40B4-BE49-F238E27FC236}">
                <a16:creationId xmlns:a16="http://schemas.microsoft.com/office/drawing/2014/main" id="{D2F46824-146F-4114-8DA1-48EF743D1CF2}"/>
              </a:ext>
            </a:extLst>
          </p:cNvPr>
          <p:cNvCxnSpPr/>
          <p:nvPr/>
        </p:nvCxnSpPr>
        <p:spPr>
          <a:xfrm flipV="1">
            <a:off x="6300141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Frihåndsform: figur 186">
            <a:extLst>
              <a:ext uri="{FF2B5EF4-FFF2-40B4-BE49-F238E27FC236}">
                <a16:creationId xmlns:a16="http://schemas.microsoft.com/office/drawing/2014/main" id="{CF252337-CB08-426E-A6A9-1C81021C81C7}"/>
              </a:ext>
            </a:extLst>
          </p:cNvPr>
          <p:cNvSpPr/>
          <p:nvPr/>
        </p:nvSpPr>
        <p:spPr>
          <a:xfrm>
            <a:off x="7050131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reindrift</a:t>
            </a:r>
          </a:p>
        </p:txBody>
      </p:sp>
      <p:cxnSp>
        <p:nvCxnSpPr>
          <p:cNvPr id="193" name="Rett linje 192">
            <a:extLst>
              <a:ext uri="{FF2B5EF4-FFF2-40B4-BE49-F238E27FC236}">
                <a16:creationId xmlns:a16="http://schemas.microsoft.com/office/drawing/2014/main" id="{38A1C4B4-A65C-48E6-965B-B41B19B49113}"/>
              </a:ext>
            </a:extLst>
          </p:cNvPr>
          <p:cNvCxnSpPr/>
          <p:nvPr/>
        </p:nvCxnSpPr>
        <p:spPr>
          <a:xfrm flipV="1">
            <a:off x="7668852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Frihåndsform: figur 198">
            <a:extLst>
              <a:ext uri="{FF2B5EF4-FFF2-40B4-BE49-F238E27FC236}">
                <a16:creationId xmlns:a16="http://schemas.microsoft.com/office/drawing/2014/main" id="{E3DB1DC2-CB00-4E32-A214-4A3483F6B51A}"/>
              </a:ext>
            </a:extLst>
          </p:cNvPr>
          <p:cNvSpPr/>
          <p:nvPr/>
        </p:nvSpPr>
        <p:spPr>
          <a:xfrm>
            <a:off x="8440437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landbruk</a:t>
            </a:r>
          </a:p>
        </p:txBody>
      </p:sp>
      <p:cxnSp>
        <p:nvCxnSpPr>
          <p:cNvPr id="200" name="Rett linje 199">
            <a:extLst>
              <a:ext uri="{FF2B5EF4-FFF2-40B4-BE49-F238E27FC236}">
                <a16:creationId xmlns:a16="http://schemas.microsoft.com/office/drawing/2014/main" id="{AF13D9F7-729F-49CF-A36B-EB309B9808EB}"/>
              </a:ext>
            </a:extLst>
          </p:cNvPr>
          <p:cNvCxnSpPr/>
          <p:nvPr/>
        </p:nvCxnSpPr>
        <p:spPr>
          <a:xfrm flipV="1">
            <a:off x="907656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Frihåndsform: figur 201">
            <a:extLst>
              <a:ext uri="{FF2B5EF4-FFF2-40B4-BE49-F238E27FC236}">
                <a16:creationId xmlns:a16="http://schemas.microsoft.com/office/drawing/2014/main" id="{783A4EE6-1706-4772-8324-9EF9501ADC68}"/>
              </a:ext>
            </a:extLst>
          </p:cNvPr>
          <p:cNvSpPr/>
          <p:nvPr/>
        </p:nvSpPr>
        <p:spPr>
          <a:xfrm>
            <a:off x="9830745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HR og 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økonomi</a:t>
            </a:r>
          </a:p>
        </p:txBody>
      </p:sp>
      <p:cxnSp>
        <p:nvCxnSpPr>
          <p:cNvPr id="203" name="Rett linje 202">
            <a:extLst>
              <a:ext uri="{FF2B5EF4-FFF2-40B4-BE49-F238E27FC236}">
                <a16:creationId xmlns:a16="http://schemas.microsoft.com/office/drawing/2014/main" id="{6DAFE6B3-372F-4BF0-9004-B0AFB8557EAD}"/>
              </a:ext>
            </a:extLst>
          </p:cNvPr>
          <p:cNvCxnSpPr/>
          <p:nvPr/>
        </p:nvCxnSpPr>
        <p:spPr>
          <a:xfrm flipV="1">
            <a:off x="10425776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595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med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Bilde 73">
            <a:extLst>
              <a:ext uri="{FF2B5EF4-FFF2-40B4-BE49-F238E27FC236}">
                <a16:creationId xmlns:a16="http://schemas.microsoft.com/office/drawing/2014/main" id="{E00DF0EB-7973-49B4-BCF8-69039DF60C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75" name="Frihåndsform: figur 74">
            <a:extLst>
              <a:ext uri="{FF2B5EF4-FFF2-40B4-BE49-F238E27FC236}">
                <a16:creationId xmlns:a16="http://schemas.microsoft.com/office/drawing/2014/main" id="{36D30F7D-20D2-474A-986C-9F9434A31E58}"/>
              </a:ext>
            </a:extLst>
          </p:cNvPr>
          <p:cNvSpPr/>
          <p:nvPr userDrawn="1"/>
        </p:nvSpPr>
        <p:spPr>
          <a:xfrm>
            <a:off x="5289901" y="1163471"/>
            <a:ext cx="2018883" cy="856111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embetsledelse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statsforvalter</a:t>
            </a:r>
            <a:b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assisterende statsforvaltere</a:t>
            </a:r>
          </a:p>
        </p:txBody>
      </p:sp>
      <p:sp>
        <p:nvSpPr>
          <p:cNvPr id="76" name="Frihåndsform: figur 75">
            <a:extLst>
              <a:ext uri="{FF2B5EF4-FFF2-40B4-BE49-F238E27FC236}">
                <a16:creationId xmlns:a16="http://schemas.microsoft.com/office/drawing/2014/main" id="{F2F58954-BC29-478F-88F4-60ECCE842A42}"/>
              </a:ext>
            </a:extLst>
          </p:cNvPr>
          <p:cNvSpPr/>
          <p:nvPr userDrawn="1"/>
        </p:nvSpPr>
        <p:spPr>
          <a:xfrm>
            <a:off x="4429928" y="2301202"/>
            <a:ext cx="1736233" cy="465081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samfunnssikkerhet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og beredskap</a:t>
            </a:r>
          </a:p>
        </p:txBody>
      </p:sp>
      <p:sp>
        <p:nvSpPr>
          <p:cNvPr id="77" name="Frihåndsform: figur 76">
            <a:extLst>
              <a:ext uri="{FF2B5EF4-FFF2-40B4-BE49-F238E27FC236}">
                <a16:creationId xmlns:a16="http://schemas.microsoft.com/office/drawing/2014/main" id="{D4A90403-61BA-4257-B60B-0EE8EDCBDDED}"/>
              </a:ext>
            </a:extLst>
          </p:cNvPr>
          <p:cNvSpPr/>
          <p:nvPr userDrawn="1"/>
        </p:nvSpPr>
        <p:spPr>
          <a:xfrm>
            <a:off x="6437979" y="2306657"/>
            <a:ext cx="1736233" cy="451456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støtte og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kommunikasjon</a:t>
            </a:r>
          </a:p>
        </p:txBody>
      </p:sp>
      <p:sp>
        <p:nvSpPr>
          <p:cNvPr id="78" name="Plassholder for lysbildenummer 5">
            <a:extLst>
              <a:ext uri="{FF2B5EF4-FFF2-40B4-BE49-F238E27FC236}">
                <a16:creationId xmlns:a16="http://schemas.microsoft.com/office/drawing/2014/main" id="{40C88E64-C69B-4E4A-81E4-328092F496C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9" name="TekstSylinder 78">
            <a:extLst>
              <a:ext uri="{FF2B5EF4-FFF2-40B4-BE49-F238E27FC236}">
                <a16:creationId xmlns:a16="http://schemas.microsoft.com/office/drawing/2014/main" id="{20C57133-27B3-4A67-BA13-A734BF4FFF0E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80" name="Bilde 79">
            <a:extLst>
              <a:ext uri="{FF2B5EF4-FFF2-40B4-BE49-F238E27FC236}">
                <a16:creationId xmlns:a16="http://schemas.microsoft.com/office/drawing/2014/main" id="{530B0B66-F991-4E1B-B0E4-500B05E4D3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81" name="TekstSylinder 80">
            <a:extLst>
              <a:ext uri="{FF2B5EF4-FFF2-40B4-BE49-F238E27FC236}">
                <a16:creationId xmlns:a16="http://schemas.microsoft.com/office/drawing/2014/main" id="{D28C4A04-A5E2-4B35-94EA-FC375A5DD83C}"/>
              </a:ext>
            </a:extLst>
          </p:cNvPr>
          <p:cNvSpPr txBox="1"/>
          <p:nvPr userDrawn="1"/>
        </p:nvSpPr>
        <p:spPr>
          <a:xfrm>
            <a:off x="1702798" y="5712994"/>
            <a:ext cx="3813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i="1" dirty="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faggrupper på tvers av organisasjonen</a:t>
            </a:r>
          </a:p>
        </p:txBody>
      </p:sp>
      <p:cxnSp>
        <p:nvCxnSpPr>
          <p:cNvPr id="82" name="Rett pilkobling 81">
            <a:extLst>
              <a:ext uri="{FF2B5EF4-FFF2-40B4-BE49-F238E27FC236}">
                <a16:creationId xmlns:a16="http://schemas.microsoft.com/office/drawing/2014/main" id="{B8B82FBA-B417-450B-99F7-5E68CBB92D9B}"/>
              </a:ext>
            </a:extLst>
          </p:cNvPr>
          <p:cNvCxnSpPr>
            <a:cxnSpLocks/>
          </p:cNvCxnSpPr>
          <p:nvPr userDrawn="1"/>
        </p:nvCxnSpPr>
        <p:spPr>
          <a:xfrm flipV="1">
            <a:off x="1256130" y="2406580"/>
            <a:ext cx="0" cy="342953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Rett linje 82">
            <a:extLst>
              <a:ext uri="{FF2B5EF4-FFF2-40B4-BE49-F238E27FC236}">
                <a16:creationId xmlns:a16="http://schemas.microsoft.com/office/drawing/2014/main" id="{054FA457-C12B-47DC-90A9-C81C1F06B881}"/>
              </a:ext>
            </a:extLst>
          </p:cNvPr>
          <p:cNvCxnSpPr>
            <a:cxnSpLocks/>
            <a:endCxn id="81" idx="1"/>
          </p:cNvCxnSpPr>
          <p:nvPr userDrawn="1"/>
        </p:nvCxnSpPr>
        <p:spPr>
          <a:xfrm>
            <a:off x="1256130" y="5828410"/>
            <a:ext cx="446668" cy="0"/>
          </a:xfrm>
          <a:prstGeom prst="line">
            <a:avLst/>
          </a:prstGeom>
          <a:ln w="6350">
            <a:solidFill>
              <a:srgbClr val="00244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Rett linje 83">
            <a:extLst>
              <a:ext uri="{FF2B5EF4-FFF2-40B4-BE49-F238E27FC236}">
                <a16:creationId xmlns:a16="http://schemas.microsoft.com/office/drawing/2014/main" id="{CC82FCE2-748E-4F62-B5AD-A29CB1A93B67}"/>
              </a:ext>
            </a:extLst>
          </p:cNvPr>
          <p:cNvCxnSpPr>
            <a:cxnSpLocks/>
          </p:cNvCxnSpPr>
          <p:nvPr userDrawn="1"/>
        </p:nvCxnSpPr>
        <p:spPr>
          <a:xfrm flipH="1">
            <a:off x="5674669" y="541585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Rett linje 84">
            <a:extLst>
              <a:ext uri="{FF2B5EF4-FFF2-40B4-BE49-F238E27FC236}">
                <a16:creationId xmlns:a16="http://schemas.microsoft.com/office/drawing/2014/main" id="{DE44242C-CF01-4367-B4EA-C5918B32F236}"/>
              </a:ext>
            </a:extLst>
          </p:cNvPr>
          <p:cNvCxnSpPr>
            <a:cxnSpLocks/>
          </p:cNvCxnSpPr>
          <p:nvPr userDrawn="1"/>
        </p:nvCxnSpPr>
        <p:spPr>
          <a:xfrm flipH="1">
            <a:off x="1498842" y="5000654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Rett linje 85">
            <a:extLst>
              <a:ext uri="{FF2B5EF4-FFF2-40B4-BE49-F238E27FC236}">
                <a16:creationId xmlns:a16="http://schemas.microsoft.com/office/drawing/2014/main" id="{F61F57AE-09A5-4C37-A68F-593E5B913299}"/>
              </a:ext>
            </a:extLst>
          </p:cNvPr>
          <p:cNvCxnSpPr/>
          <p:nvPr userDrawn="1"/>
        </p:nvCxnSpPr>
        <p:spPr>
          <a:xfrm>
            <a:off x="6166161" y="2511188"/>
            <a:ext cx="271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Rett linje 86">
            <a:extLst>
              <a:ext uri="{FF2B5EF4-FFF2-40B4-BE49-F238E27FC236}">
                <a16:creationId xmlns:a16="http://schemas.microsoft.com/office/drawing/2014/main" id="{63FE7F85-D6C9-4C47-BE14-A6F4B5B53E4B}"/>
              </a:ext>
            </a:extLst>
          </p:cNvPr>
          <p:cNvCxnSpPr>
            <a:cxnSpLocks/>
          </p:cNvCxnSpPr>
          <p:nvPr userDrawn="1"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ett linje 87">
            <a:extLst>
              <a:ext uri="{FF2B5EF4-FFF2-40B4-BE49-F238E27FC236}">
                <a16:creationId xmlns:a16="http://schemas.microsoft.com/office/drawing/2014/main" id="{2BECDE2D-A11F-445A-A14A-0E997421445A}"/>
              </a:ext>
            </a:extLst>
          </p:cNvPr>
          <p:cNvCxnSpPr/>
          <p:nvPr userDrawn="1"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uppe 88">
            <a:extLst>
              <a:ext uri="{FF2B5EF4-FFF2-40B4-BE49-F238E27FC236}">
                <a16:creationId xmlns:a16="http://schemas.microsoft.com/office/drawing/2014/main" id="{F9EBF053-03C3-4984-A245-50E25E814CF0}"/>
              </a:ext>
            </a:extLst>
          </p:cNvPr>
          <p:cNvGrpSpPr/>
          <p:nvPr userDrawn="1"/>
        </p:nvGrpSpPr>
        <p:grpSpPr>
          <a:xfrm>
            <a:off x="1488906" y="2951215"/>
            <a:ext cx="1268397" cy="2245359"/>
            <a:chOff x="1060861" y="2951215"/>
            <a:chExt cx="1268397" cy="2245359"/>
          </a:xfrm>
        </p:grpSpPr>
        <p:grpSp>
          <p:nvGrpSpPr>
            <p:cNvPr id="90" name="Gruppe 89">
              <a:extLst>
                <a:ext uri="{FF2B5EF4-FFF2-40B4-BE49-F238E27FC236}">
                  <a16:creationId xmlns:a16="http://schemas.microsoft.com/office/drawing/2014/main" id="{62242E3C-BBEF-4DF0-855E-BDA442625B95}"/>
                </a:ext>
              </a:extLst>
            </p:cNvPr>
            <p:cNvGrpSpPr/>
            <p:nvPr userDrawn="1"/>
          </p:nvGrpSpPr>
          <p:grpSpPr>
            <a:xfrm>
              <a:off x="1060861" y="3186509"/>
              <a:ext cx="1268397" cy="2010065"/>
              <a:chOff x="1060861" y="3186509"/>
              <a:chExt cx="1268397" cy="2010065"/>
            </a:xfrm>
          </p:grpSpPr>
          <p:sp>
            <p:nvSpPr>
              <p:cNvPr id="92" name="Frihåndsform: figur 91">
                <a:extLst>
                  <a:ext uri="{FF2B5EF4-FFF2-40B4-BE49-F238E27FC236}">
                    <a16:creationId xmlns:a16="http://schemas.microsoft.com/office/drawing/2014/main" id="{B8F4191E-C87D-42A9-BB4B-1BD53B65B540}"/>
                  </a:ext>
                </a:extLst>
              </p:cNvPr>
              <p:cNvSpPr/>
              <p:nvPr/>
            </p:nvSpPr>
            <p:spPr>
              <a:xfrm>
                <a:off x="1060861" y="3186509"/>
                <a:ext cx="1268397" cy="634198"/>
              </a:xfrm>
              <a:custGeom>
                <a:avLst/>
                <a:gdLst>
                  <a:gd name="connsiteX0" fmla="*/ 0 w 1268397"/>
                  <a:gd name="connsiteY0" fmla="*/ 0 h 634198"/>
                  <a:gd name="connsiteX1" fmla="*/ 1268397 w 1268397"/>
                  <a:gd name="connsiteY1" fmla="*/ 0 h 634198"/>
                  <a:gd name="connsiteX2" fmla="*/ 1268397 w 1268397"/>
                  <a:gd name="connsiteY2" fmla="*/ 634198 h 634198"/>
                  <a:gd name="connsiteX3" fmla="*/ 0 w 1268397"/>
                  <a:gd name="connsiteY3" fmla="*/ 634198 h 634198"/>
                  <a:gd name="connsiteX4" fmla="*/ 0 w 1268397"/>
                  <a:gd name="connsiteY4" fmla="*/ 0 h 6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397" h="634198">
                    <a:moveTo>
                      <a:pt x="0" y="0"/>
                    </a:moveTo>
                    <a:lnTo>
                      <a:pt x="1268397" y="0"/>
                    </a:lnTo>
                    <a:lnTo>
                      <a:pt x="1268397" y="634198"/>
                    </a:lnTo>
                    <a:lnTo>
                      <a:pt x="0" y="634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justis og </a:t>
                </a:r>
                <a:b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</a:br>
                <a: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kommunal</a:t>
                </a:r>
              </a:p>
            </p:txBody>
          </p:sp>
          <p:grpSp>
            <p:nvGrpSpPr>
              <p:cNvPr id="93" name="Gruppe 92">
                <a:extLst>
                  <a:ext uri="{FF2B5EF4-FFF2-40B4-BE49-F238E27FC236}">
                    <a16:creationId xmlns:a16="http://schemas.microsoft.com/office/drawing/2014/main" id="{91EE3BAA-A3D3-4EA6-941D-1153FAA785F8}"/>
                  </a:ext>
                </a:extLst>
              </p:cNvPr>
              <p:cNvGrpSpPr/>
              <p:nvPr/>
            </p:nvGrpSpPr>
            <p:grpSpPr>
              <a:xfrm>
                <a:off x="1242047" y="3951585"/>
                <a:ext cx="1086540" cy="374502"/>
                <a:chOff x="285158" y="2636796"/>
                <a:chExt cx="1130880" cy="374502"/>
              </a:xfrm>
            </p:grpSpPr>
            <p:sp>
              <p:nvSpPr>
                <p:cNvPr id="103" name="Rektangel 102">
                  <a:extLst>
                    <a:ext uri="{FF2B5EF4-FFF2-40B4-BE49-F238E27FC236}">
                      <a16:creationId xmlns:a16="http://schemas.microsoft.com/office/drawing/2014/main" id="{6BABBD4A-BC24-49F5-AFFB-04380E21C333}"/>
                    </a:ext>
                  </a:extLst>
                </p:cNvPr>
                <p:cNvSpPr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4" name="TekstSylinder 103">
                  <a:extLst>
                    <a:ext uri="{FF2B5EF4-FFF2-40B4-BE49-F238E27FC236}">
                      <a16:creationId xmlns:a16="http://schemas.microsoft.com/office/drawing/2014/main" id="{29505110-0362-4E83-91BC-9E59C94DACDE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juridisk</a:t>
                  </a:r>
                </a:p>
              </p:txBody>
            </p:sp>
          </p:grpSp>
          <p:grpSp>
            <p:nvGrpSpPr>
              <p:cNvPr id="94" name="Gruppe 93">
                <a:extLst>
                  <a:ext uri="{FF2B5EF4-FFF2-40B4-BE49-F238E27FC236}">
                    <a16:creationId xmlns:a16="http://schemas.microsoft.com/office/drawing/2014/main" id="{7F7764ED-F001-4302-8128-BDDBDA7950A1}"/>
                  </a:ext>
                </a:extLst>
              </p:cNvPr>
              <p:cNvGrpSpPr/>
              <p:nvPr/>
            </p:nvGrpSpPr>
            <p:grpSpPr>
              <a:xfrm>
                <a:off x="1242039" y="4386164"/>
                <a:ext cx="1086540" cy="374502"/>
                <a:chOff x="285158" y="3248783"/>
                <a:chExt cx="1130880" cy="374502"/>
              </a:xfrm>
            </p:grpSpPr>
            <p:sp>
              <p:nvSpPr>
                <p:cNvPr id="101" name="Rektangel 100">
                  <a:extLst>
                    <a:ext uri="{FF2B5EF4-FFF2-40B4-BE49-F238E27FC236}">
                      <a16:creationId xmlns:a16="http://schemas.microsoft.com/office/drawing/2014/main" id="{EC73EAEE-B524-43B9-983C-672ACA5F5E80}"/>
                    </a:ext>
                  </a:extLst>
                </p:cNvPr>
                <p:cNvSpPr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2" name="TekstSylinder 101">
                  <a:extLst>
                    <a:ext uri="{FF2B5EF4-FFF2-40B4-BE49-F238E27FC236}">
                      <a16:creationId xmlns:a16="http://schemas.microsoft.com/office/drawing/2014/main" id="{6BC6BDF4-2C9D-4E5B-BCB6-F29E5353ED7A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vergemål</a:t>
                  </a:r>
                </a:p>
              </p:txBody>
            </p:sp>
          </p:grpSp>
          <p:grpSp>
            <p:nvGrpSpPr>
              <p:cNvPr id="95" name="Gruppe 94">
                <a:extLst>
                  <a:ext uri="{FF2B5EF4-FFF2-40B4-BE49-F238E27FC236}">
                    <a16:creationId xmlns:a16="http://schemas.microsoft.com/office/drawing/2014/main" id="{D57F2767-8B65-4691-8685-3D1C7C661195}"/>
                  </a:ext>
                </a:extLst>
              </p:cNvPr>
              <p:cNvGrpSpPr/>
              <p:nvPr/>
            </p:nvGrpSpPr>
            <p:grpSpPr>
              <a:xfrm>
                <a:off x="1242047" y="4822072"/>
                <a:ext cx="1086532" cy="374502"/>
                <a:chOff x="285158" y="3860771"/>
                <a:chExt cx="1130880" cy="374502"/>
              </a:xfrm>
            </p:grpSpPr>
            <p:sp>
              <p:nvSpPr>
                <p:cNvPr id="99" name="Rektangel 98">
                  <a:extLst>
                    <a:ext uri="{FF2B5EF4-FFF2-40B4-BE49-F238E27FC236}">
                      <a16:creationId xmlns:a16="http://schemas.microsoft.com/office/drawing/2014/main" id="{3729453F-0032-4F61-8E5B-129464D89093}"/>
                    </a:ext>
                  </a:extLst>
                </p:cNvPr>
                <p:cNvSpPr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0" name="TekstSylinder 99">
                  <a:extLst>
                    <a:ext uri="{FF2B5EF4-FFF2-40B4-BE49-F238E27FC236}">
                      <a16:creationId xmlns:a16="http://schemas.microsoft.com/office/drawing/2014/main" id="{653931DB-3470-4A29-9EAA-4D35F29319CD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/>
                    <a:t>plan</a:t>
                  </a:r>
                </a:p>
              </p:txBody>
            </p:sp>
          </p:grpSp>
          <p:cxnSp>
            <p:nvCxnSpPr>
              <p:cNvPr id="96" name="Rett linje 95">
                <a:extLst>
                  <a:ext uri="{FF2B5EF4-FFF2-40B4-BE49-F238E27FC236}">
                    <a16:creationId xmlns:a16="http://schemas.microsoft.com/office/drawing/2014/main" id="{DC01417A-AF98-406E-BA21-F7A614C7CE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7" y="3814357"/>
                <a:ext cx="0" cy="11878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96">
                <a:extLst>
                  <a:ext uri="{FF2B5EF4-FFF2-40B4-BE49-F238E27FC236}">
                    <a16:creationId xmlns:a16="http://schemas.microsoft.com/office/drawing/2014/main" id="{6C0E5B20-74DD-4475-845A-E060467924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150172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Rett linje 97">
                <a:extLst>
                  <a:ext uri="{FF2B5EF4-FFF2-40B4-BE49-F238E27FC236}">
                    <a16:creationId xmlns:a16="http://schemas.microsoft.com/office/drawing/2014/main" id="{A8D2D985-3CC0-4E81-B143-5EDF3D6805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568816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Rett linje 90">
              <a:extLst>
                <a:ext uri="{FF2B5EF4-FFF2-40B4-BE49-F238E27FC236}">
                  <a16:creationId xmlns:a16="http://schemas.microsoft.com/office/drawing/2014/main" id="{A47560DB-A31D-42E0-B993-D462094958B1}"/>
                </a:ext>
              </a:extLst>
            </p:cNvPr>
            <p:cNvCxnSpPr/>
            <p:nvPr/>
          </p:nvCxnSpPr>
          <p:spPr>
            <a:xfrm flipV="1">
              <a:off x="167278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uppe 116">
            <a:extLst>
              <a:ext uri="{FF2B5EF4-FFF2-40B4-BE49-F238E27FC236}">
                <a16:creationId xmlns:a16="http://schemas.microsoft.com/office/drawing/2014/main" id="{F1D7B0A2-3504-4154-ABA2-2B1FA14676FA}"/>
              </a:ext>
            </a:extLst>
          </p:cNvPr>
          <p:cNvGrpSpPr/>
          <p:nvPr userDrawn="1"/>
        </p:nvGrpSpPr>
        <p:grpSpPr>
          <a:xfrm>
            <a:off x="4269519" y="2951215"/>
            <a:ext cx="1268397" cy="2236602"/>
            <a:chOff x="4130383" y="2951215"/>
            <a:chExt cx="1268397" cy="2236602"/>
          </a:xfrm>
        </p:grpSpPr>
        <p:sp>
          <p:nvSpPr>
            <p:cNvPr id="118" name="Frihåndsform: figur 117">
              <a:extLst>
                <a:ext uri="{FF2B5EF4-FFF2-40B4-BE49-F238E27FC236}">
                  <a16:creationId xmlns:a16="http://schemas.microsoft.com/office/drawing/2014/main" id="{97F8309D-4CA7-4539-B0E7-01A7F1A1887F}"/>
                </a:ext>
              </a:extLst>
            </p:cNvPr>
            <p:cNvSpPr/>
            <p:nvPr/>
          </p:nvSpPr>
          <p:spPr>
            <a:xfrm>
              <a:off x="4130383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oppvekst og barnevern</a:t>
              </a:r>
            </a:p>
          </p:txBody>
        </p:sp>
        <p:grpSp>
          <p:nvGrpSpPr>
            <p:cNvPr id="119" name="Gruppe 118">
              <a:extLst>
                <a:ext uri="{FF2B5EF4-FFF2-40B4-BE49-F238E27FC236}">
                  <a16:creationId xmlns:a16="http://schemas.microsoft.com/office/drawing/2014/main" id="{ABA7D73C-3D87-4DBD-8E3A-5BE3F7F1E0FC}"/>
                </a:ext>
              </a:extLst>
            </p:cNvPr>
            <p:cNvGrpSpPr/>
            <p:nvPr/>
          </p:nvGrpSpPr>
          <p:grpSpPr>
            <a:xfrm>
              <a:off x="4310446" y="3951585"/>
              <a:ext cx="1088334" cy="374502"/>
              <a:chOff x="3021890" y="2636796"/>
              <a:chExt cx="1130880" cy="374502"/>
            </a:xfrm>
          </p:grpSpPr>
          <p:sp>
            <p:nvSpPr>
              <p:cNvPr id="131" name="Rektangel 130">
                <a:extLst>
                  <a:ext uri="{FF2B5EF4-FFF2-40B4-BE49-F238E27FC236}">
                    <a16:creationId xmlns:a16="http://schemas.microsoft.com/office/drawing/2014/main" id="{4B503BED-0635-4619-BEA0-71FD22BEA23F}"/>
                  </a:ext>
                </a:extLst>
              </p:cNvPr>
              <p:cNvSpPr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2" name="TekstSylinder 131">
                <a:extLst>
                  <a:ext uri="{FF2B5EF4-FFF2-40B4-BE49-F238E27FC236}">
                    <a16:creationId xmlns:a16="http://schemas.microsoft.com/office/drawing/2014/main" id="{6539B0D4-9C0D-431F-9331-7450E8F7F87A}"/>
                  </a:ext>
                </a:extLst>
              </p:cNvPr>
              <p:cNvSpPr txBox="1"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/>
                  <a:t>skole</a:t>
                </a:r>
              </a:p>
            </p:txBody>
          </p:sp>
        </p:grpSp>
        <p:grpSp>
          <p:nvGrpSpPr>
            <p:cNvPr id="120" name="Gruppe 119">
              <a:extLst>
                <a:ext uri="{FF2B5EF4-FFF2-40B4-BE49-F238E27FC236}">
                  <a16:creationId xmlns:a16="http://schemas.microsoft.com/office/drawing/2014/main" id="{33623CEF-F6A2-4157-8AB9-3DAF7E09EC42}"/>
                </a:ext>
              </a:extLst>
            </p:cNvPr>
            <p:cNvGrpSpPr/>
            <p:nvPr/>
          </p:nvGrpSpPr>
          <p:grpSpPr>
            <a:xfrm>
              <a:off x="4320877" y="4386164"/>
              <a:ext cx="1075466" cy="374502"/>
              <a:chOff x="3021890" y="3248783"/>
              <a:chExt cx="1130880" cy="374502"/>
            </a:xfrm>
          </p:grpSpPr>
          <p:sp>
            <p:nvSpPr>
              <p:cNvPr id="129" name="Rektangel 128">
                <a:extLst>
                  <a:ext uri="{FF2B5EF4-FFF2-40B4-BE49-F238E27FC236}">
                    <a16:creationId xmlns:a16="http://schemas.microsoft.com/office/drawing/2014/main" id="{45CFCA29-B81B-48E8-901D-68FC52D44FE9}"/>
                  </a:ext>
                </a:extLst>
              </p:cNvPr>
              <p:cNvSpPr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0" name="TekstSylinder 129">
                <a:extLst>
                  <a:ext uri="{FF2B5EF4-FFF2-40B4-BE49-F238E27FC236}">
                    <a16:creationId xmlns:a16="http://schemas.microsoft.com/office/drawing/2014/main" id="{5AD32D83-92F7-4C11-9CF9-9E6882BB9F9B}"/>
                  </a:ext>
                </a:extLst>
              </p:cNvPr>
              <p:cNvSpPr txBox="1"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barnehage</a:t>
                </a:r>
              </a:p>
            </p:txBody>
          </p:sp>
        </p:grpSp>
        <p:grpSp>
          <p:nvGrpSpPr>
            <p:cNvPr id="121" name="Gruppe 120">
              <a:extLst>
                <a:ext uri="{FF2B5EF4-FFF2-40B4-BE49-F238E27FC236}">
                  <a16:creationId xmlns:a16="http://schemas.microsoft.com/office/drawing/2014/main" id="{16CE6E2C-DF72-43D8-A4CA-A0D95A4A8B28}"/>
                </a:ext>
              </a:extLst>
            </p:cNvPr>
            <p:cNvGrpSpPr/>
            <p:nvPr/>
          </p:nvGrpSpPr>
          <p:grpSpPr>
            <a:xfrm>
              <a:off x="4323204" y="4813315"/>
              <a:ext cx="1073139" cy="374502"/>
              <a:chOff x="3021890" y="3860771"/>
              <a:chExt cx="1130880" cy="374502"/>
            </a:xfrm>
          </p:grpSpPr>
          <p:sp>
            <p:nvSpPr>
              <p:cNvPr id="127" name="Rektangel 126">
                <a:extLst>
                  <a:ext uri="{FF2B5EF4-FFF2-40B4-BE49-F238E27FC236}">
                    <a16:creationId xmlns:a16="http://schemas.microsoft.com/office/drawing/2014/main" id="{F8972075-4451-440F-8D72-E3CCC7943501}"/>
                  </a:ext>
                </a:extLst>
              </p:cNvPr>
              <p:cNvSpPr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8" name="TekstSylinder 127">
                <a:extLst>
                  <a:ext uri="{FF2B5EF4-FFF2-40B4-BE49-F238E27FC236}">
                    <a16:creationId xmlns:a16="http://schemas.microsoft.com/office/drawing/2014/main" id="{84057984-4D9F-4684-90A2-6D3339CDE726}"/>
                  </a:ext>
                </a:extLst>
              </p:cNvPr>
              <p:cNvSpPr txBox="1"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barnevern</a:t>
                </a:r>
              </a:p>
            </p:txBody>
          </p:sp>
        </p:grpSp>
        <p:cxnSp>
          <p:nvCxnSpPr>
            <p:cNvPr id="122" name="Rett linje 121">
              <a:extLst>
                <a:ext uri="{FF2B5EF4-FFF2-40B4-BE49-F238E27FC236}">
                  <a16:creationId xmlns:a16="http://schemas.microsoft.com/office/drawing/2014/main" id="{A5FCE203-5271-40F4-ADBA-A4964A73FC9E}"/>
                </a:ext>
              </a:extLst>
            </p:cNvPr>
            <p:cNvCxnSpPr>
              <a:cxnSpLocks/>
            </p:cNvCxnSpPr>
            <p:nvPr/>
          </p:nvCxnSpPr>
          <p:spPr>
            <a:xfrm>
              <a:off x="4145589" y="3807774"/>
              <a:ext cx="0" cy="11878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ett linje 122">
              <a:extLst>
                <a:ext uri="{FF2B5EF4-FFF2-40B4-BE49-F238E27FC236}">
                  <a16:creationId xmlns:a16="http://schemas.microsoft.com/office/drawing/2014/main" id="{FE94274B-90A3-4DBD-98A2-450E904121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14358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ett linje 123">
              <a:extLst>
                <a:ext uri="{FF2B5EF4-FFF2-40B4-BE49-F238E27FC236}">
                  <a16:creationId xmlns:a16="http://schemas.microsoft.com/office/drawing/2014/main" id="{720FC16C-1E3B-418A-9323-8306A19E68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562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tt linje 124">
              <a:extLst>
                <a:ext uri="{FF2B5EF4-FFF2-40B4-BE49-F238E27FC236}">
                  <a16:creationId xmlns:a16="http://schemas.microsoft.com/office/drawing/2014/main" id="{95F0B99B-1854-4206-9F7F-18C7A9F679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tt linje 125">
              <a:extLst>
                <a:ext uri="{FF2B5EF4-FFF2-40B4-BE49-F238E27FC236}">
                  <a16:creationId xmlns:a16="http://schemas.microsoft.com/office/drawing/2014/main" id="{BE78A516-1947-4475-A450-7098D3A48465}"/>
                </a:ext>
              </a:extLst>
            </p:cNvPr>
            <p:cNvCxnSpPr/>
            <p:nvPr/>
          </p:nvCxnSpPr>
          <p:spPr>
            <a:xfrm flipV="1">
              <a:off x="4742458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pe 132">
            <a:extLst>
              <a:ext uri="{FF2B5EF4-FFF2-40B4-BE49-F238E27FC236}">
                <a16:creationId xmlns:a16="http://schemas.microsoft.com/office/drawing/2014/main" id="{DD5366D6-3B9A-4455-B1CC-E71DAD457E00}"/>
              </a:ext>
            </a:extLst>
          </p:cNvPr>
          <p:cNvGrpSpPr/>
          <p:nvPr userDrawn="1"/>
        </p:nvGrpSpPr>
        <p:grpSpPr>
          <a:xfrm>
            <a:off x="5659825" y="2951215"/>
            <a:ext cx="1268397" cy="2660063"/>
            <a:chOff x="5665144" y="2951215"/>
            <a:chExt cx="1268397" cy="2660063"/>
          </a:xfrm>
        </p:grpSpPr>
        <p:sp>
          <p:nvSpPr>
            <p:cNvPr id="134" name="Frihåndsform: figur 133">
              <a:extLst>
                <a:ext uri="{FF2B5EF4-FFF2-40B4-BE49-F238E27FC236}">
                  <a16:creationId xmlns:a16="http://schemas.microsoft.com/office/drawing/2014/main" id="{16499C97-DB38-451B-8FA5-C2FD76145EC7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miljø</a:t>
              </a:r>
            </a:p>
          </p:txBody>
        </p:sp>
        <p:grpSp>
          <p:nvGrpSpPr>
            <p:cNvPr id="135" name="Gruppe 134">
              <a:extLst>
                <a:ext uri="{FF2B5EF4-FFF2-40B4-BE49-F238E27FC236}">
                  <a16:creationId xmlns:a16="http://schemas.microsoft.com/office/drawing/2014/main" id="{C87084C4-FBC6-4E47-A960-AA9C717C0C29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150" name="Rektangel 149">
                <a:extLst>
                  <a:ext uri="{FF2B5EF4-FFF2-40B4-BE49-F238E27FC236}">
                    <a16:creationId xmlns:a16="http://schemas.microsoft.com/office/drawing/2014/main" id="{44501463-4A78-49C7-AEAB-5824671CBAFE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1" name="TekstSylinder 150">
                <a:extLst>
                  <a:ext uri="{FF2B5EF4-FFF2-40B4-BE49-F238E27FC236}">
                    <a16:creationId xmlns:a16="http://schemas.microsoft.com/office/drawing/2014/main" id="{105C5833-D867-4D29-8222-6BE947CE617E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forurensning</a:t>
                </a:r>
              </a:p>
            </p:txBody>
          </p:sp>
        </p:grpSp>
        <p:grpSp>
          <p:nvGrpSpPr>
            <p:cNvPr id="136" name="Gruppe 135">
              <a:extLst>
                <a:ext uri="{FF2B5EF4-FFF2-40B4-BE49-F238E27FC236}">
                  <a16:creationId xmlns:a16="http://schemas.microsoft.com/office/drawing/2014/main" id="{46B42751-082B-45DF-9F64-3507EC3C1745}"/>
                </a:ext>
              </a:extLst>
            </p:cNvPr>
            <p:cNvGrpSpPr/>
            <p:nvPr/>
          </p:nvGrpSpPr>
          <p:grpSpPr>
            <a:xfrm>
              <a:off x="5844681" y="4379982"/>
              <a:ext cx="1088860" cy="374502"/>
              <a:chOff x="4390256" y="3248783"/>
              <a:chExt cx="1130880" cy="374502"/>
            </a:xfrm>
          </p:grpSpPr>
          <p:sp>
            <p:nvSpPr>
              <p:cNvPr id="148" name="Rektangel 147">
                <a:extLst>
                  <a:ext uri="{FF2B5EF4-FFF2-40B4-BE49-F238E27FC236}">
                    <a16:creationId xmlns:a16="http://schemas.microsoft.com/office/drawing/2014/main" id="{89CC7B3B-4D0F-4BAE-8C3E-60B8D1F0C397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9" name="TekstSylinder 148">
                <a:extLst>
                  <a:ext uri="{FF2B5EF4-FFF2-40B4-BE49-F238E27FC236}">
                    <a16:creationId xmlns:a16="http://schemas.microsoft.com/office/drawing/2014/main" id="{06B66A54-1F51-4DCA-B030-86C757AAE63A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vilt og</a:t>
                </a:r>
                <a:br>
                  <a:rPr lang="nb-NO" sz="900" kern="1200" dirty="0"/>
                </a:br>
                <a:r>
                  <a:rPr lang="nb-NO" sz="900" kern="1200" dirty="0"/>
                  <a:t>motorferdsel</a:t>
                </a:r>
              </a:p>
            </p:txBody>
          </p:sp>
        </p:grpSp>
        <p:grpSp>
          <p:nvGrpSpPr>
            <p:cNvPr id="137" name="Gruppe 136">
              <a:extLst>
                <a:ext uri="{FF2B5EF4-FFF2-40B4-BE49-F238E27FC236}">
                  <a16:creationId xmlns:a16="http://schemas.microsoft.com/office/drawing/2014/main" id="{D10F513B-ECA8-4977-966D-A0381EDFF2A7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146" name="Rektangel 145">
                <a:extLst>
                  <a:ext uri="{FF2B5EF4-FFF2-40B4-BE49-F238E27FC236}">
                    <a16:creationId xmlns:a16="http://schemas.microsoft.com/office/drawing/2014/main" id="{F364FF21-572E-42F7-B19F-1E12BB2C459A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7" name="TekstSylinder 146">
                <a:extLst>
                  <a:ext uri="{FF2B5EF4-FFF2-40B4-BE49-F238E27FC236}">
                    <a16:creationId xmlns:a16="http://schemas.microsoft.com/office/drawing/2014/main" id="{3DE2F5BF-544C-4027-AC21-5659BAE9ABD8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fisk og vann</a:t>
                </a:r>
              </a:p>
            </p:txBody>
          </p:sp>
        </p:grpSp>
        <p:grpSp>
          <p:nvGrpSpPr>
            <p:cNvPr id="138" name="Gruppe 137">
              <a:extLst>
                <a:ext uri="{FF2B5EF4-FFF2-40B4-BE49-F238E27FC236}">
                  <a16:creationId xmlns:a16="http://schemas.microsoft.com/office/drawing/2014/main" id="{A84E2741-5274-44F0-90A9-E1C53281EB10}"/>
                </a:ext>
              </a:extLst>
            </p:cNvPr>
            <p:cNvGrpSpPr/>
            <p:nvPr/>
          </p:nvGrpSpPr>
          <p:grpSpPr>
            <a:xfrm>
              <a:off x="5844681" y="5236776"/>
              <a:ext cx="1088860" cy="374502"/>
              <a:chOff x="4390256" y="3248783"/>
              <a:chExt cx="1130880" cy="374502"/>
            </a:xfrm>
          </p:grpSpPr>
          <p:sp>
            <p:nvSpPr>
              <p:cNvPr id="144" name="Rektangel 143">
                <a:extLst>
                  <a:ext uri="{FF2B5EF4-FFF2-40B4-BE49-F238E27FC236}">
                    <a16:creationId xmlns:a16="http://schemas.microsoft.com/office/drawing/2014/main" id="{3F166ED2-CB26-42A9-8532-D214093748B2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5" name="TekstSylinder 144">
                <a:extLst>
                  <a:ext uri="{FF2B5EF4-FFF2-40B4-BE49-F238E27FC236}">
                    <a16:creationId xmlns:a16="http://schemas.microsoft.com/office/drawing/2014/main" id="{478A25A9-AE3E-4FAA-A054-E7E6539AAEE4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naturvern</a:t>
                </a:r>
              </a:p>
            </p:txBody>
          </p:sp>
        </p:grp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8B905795-71A1-40BE-A50C-986903F8D182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A49CFC29-FA4B-4F26-B240-90AAF2AEC0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Rett linje 140">
              <a:extLst>
                <a:ext uri="{FF2B5EF4-FFF2-40B4-BE49-F238E27FC236}">
                  <a16:creationId xmlns:a16="http://schemas.microsoft.com/office/drawing/2014/main" id="{8F41240A-DA78-4BAC-B556-DF24E56BBF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Rett linje 141">
              <a:extLst>
                <a:ext uri="{FF2B5EF4-FFF2-40B4-BE49-F238E27FC236}">
                  <a16:creationId xmlns:a16="http://schemas.microsoft.com/office/drawing/2014/main" id="{09ADA910-9DF2-47FF-8FD3-85471849B2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Rett linje 142">
              <a:extLst>
                <a:ext uri="{FF2B5EF4-FFF2-40B4-BE49-F238E27FC236}">
                  <a16:creationId xmlns:a16="http://schemas.microsoft.com/office/drawing/2014/main" id="{1B237A8D-C4D5-458F-A491-8D7DE0858542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uppe 151">
            <a:extLst>
              <a:ext uri="{FF2B5EF4-FFF2-40B4-BE49-F238E27FC236}">
                <a16:creationId xmlns:a16="http://schemas.microsoft.com/office/drawing/2014/main" id="{D79CEDC6-9742-4E23-908F-5BC2FC52CF62}"/>
              </a:ext>
            </a:extLst>
          </p:cNvPr>
          <p:cNvGrpSpPr/>
          <p:nvPr userDrawn="1"/>
        </p:nvGrpSpPr>
        <p:grpSpPr>
          <a:xfrm>
            <a:off x="7050131" y="2951215"/>
            <a:ext cx="1268397" cy="1809451"/>
            <a:chOff x="7199905" y="2951215"/>
            <a:chExt cx="1268397" cy="1809451"/>
          </a:xfrm>
        </p:grpSpPr>
        <p:sp>
          <p:nvSpPr>
            <p:cNvPr id="153" name="Frihåndsform: figur 152">
              <a:extLst>
                <a:ext uri="{FF2B5EF4-FFF2-40B4-BE49-F238E27FC236}">
                  <a16:creationId xmlns:a16="http://schemas.microsoft.com/office/drawing/2014/main" id="{0014D65B-FAFB-4165-B659-6C8570D9D73A}"/>
                </a:ext>
              </a:extLst>
            </p:cNvPr>
            <p:cNvSpPr/>
            <p:nvPr/>
          </p:nvSpPr>
          <p:spPr>
            <a:xfrm>
              <a:off x="7199905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reindrift</a:t>
              </a:r>
            </a:p>
          </p:txBody>
        </p:sp>
        <p:grpSp>
          <p:nvGrpSpPr>
            <p:cNvPr id="154" name="Gruppe 153">
              <a:extLst>
                <a:ext uri="{FF2B5EF4-FFF2-40B4-BE49-F238E27FC236}">
                  <a16:creationId xmlns:a16="http://schemas.microsoft.com/office/drawing/2014/main" id="{20EE26FB-E018-42AE-AF1F-EA76CB84CE82}"/>
                </a:ext>
              </a:extLst>
            </p:cNvPr>
            <p:cNvGrpSpPr/>
            <p:nvPr/>
          </p:nvGrpSpPr>
          <p:grpSpPr>
            <a:xfrm>
              <a:off x="7381880" y="3951585"/>
              <a:ext cx="1086421" cy="374502"/>
              <a:chOff x="5758622" y="2636796"/>
              <a:chExt cx="1130880" cy="374502"/>
            </a:xfrm>
          </p:grpSpPr>
          <p:sp>
            <p:nvSpPr>
              <p:cNvPr id="162" name="Rektangel 161">
                <a:extLst>
                  <a:ext uri="{FF2B5EF4-FFF2-40B4-BE49-F238E27FC236}">
                    <a16:creationId xmlns:a16="http://schemas.microsoft.com/office/drawing/2014/main" id="{36AF7F51-EE4F-4F10-8FD7-C67A48BA1F7E}"/>
                  </a:ext>
                </a:extLst>
              </p:cNvPr>
              <p:cNvSpPr/>
              <p:nvPr userDrawn="1"/>
            </p:nvSpPr>
            <p:spPr>
              <a:xfrm>
                <a:off x="5758622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3" name="TekstSylinder 162">
                <a:extLst>
                  <a:ext uri="{FF2B5EF4-FFF2-40B4-BE49-F238E27FC236}">
                    <a16:creationId xmlns:a16="http://schemas.microsoft.com/office/drawing/2014/main" id="{74E2F107-1B07-42F0-8A62-180D4343E451}"/>
                  </a:ext>
                </a:extLst>
              </p:cNvPr>
              <p:cNvSpPr txBox="1"/>
              <p:nvPr userDrawn="1"/>
            </p:nvSpPr>
            <p:spPr>
              <a:xfrm>
                <a:off x="5758622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850" kern="1200" dirty="0"/>
                  <a:t>ressurs og</a:t>
                </a:r>
                <a:br>
                  <a:rPr lang="nb-NO" sz="850" kern="1200" dirty="0"/>
                </a:br>
                <a:r>
                  <a:rPr lang="nb-NO" sz="850" kern="1200" dirty="0"/>
                  <a:t>næring</a:t>
                </a:r>
              </a:p>
            </p:txBody>
          </p:sp>
        </p:grpSp>
        <p:grpSp>
          <p:nvGrpSpPr>
            <p:cNvPr id="155" name="Gruppe 154">
              <a:extLst>
                <a:ext uri="{FF2B5EF4-FFF2-40B4-BE49-F238E27FC236}">
                  <a16:creationId xmlns:a16="http://schemas.microsoft.com/office/drawing/2014/main" id="{D6A84A5B-F416-4868-A027-B159587426E0}"/>
                </a:ext>
              </a:extLst>
            </p:cNvPr>
            <p:cNvGrpSpPr/>
            <p:nvPr/>
          </p:nvGrpSpPr>
          <p:grpSpPr>
            <a:xfrm>
              <a:off x="7381879" y="4386164"/>
              <a:ext cx="1086421" cy="374502"/>
              <a:chOff x="5758622" y="3248783"/>
              <a:chExt cx="1130880" cy="374502"/>
            </a:xfrm>
          </p:grpSpPr>
          <p:sp>
            <p:nvSpPr>
              <p:cNvPr id="160" name="Rektangel 159">
                <a:extLst>
                  <a:ext uri="{FF2B5EF4-FFF2-40B4-BE49-F238E27FC236}">
                    <a16:creationId xmlns:a16="http://schemas.microsoft.com/office/drawing/2014/main" id="{A45699AC-B326-4730-A9C5-26B212F8DB50}"/>
                  </a:ext>
                </a:extLst>
              </p:cNvPr>
              <p:cNvSpPr/>
              <p:nvPr userDrawn="1"/>
            </p:nvSpPr>
            <p:spPr>
              <a:xfrm>
                <a:off x="5758622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1" name="TekstSylinder 160">
                <a:extLst>
                  <a:ext uri="{FF2B5EF4-FFF2-40B4-BE49-F238E27FC236}">
                    <a16:creationId xmlns:a16="http://schemas.microsoft.com/office/drawing/2014/main" id="{E8CECC42-0695-4111-9872-BA29771FA1C1}"/>
                  </a:ext>
                </a:extLst>
              </p:cNvPr>
              <p:cNvSpPr txBox="1"/>
              <p:nvPr userDrawn="1"/>
            </p:nvSpPr>
            <p:spPr>
              <a:xfrm>
                <a:off x="5758622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tilskudd</a:t>
                </a:r>
              </a:p>
            </p:txBody>
          </p:sp>
        </p:grpSp>
        <p:cxnSp>
          <p:nvCxnSpPr>
            <p:cNvPr id="156" name="Rett linje 155">
              <a:extLst>
                <a:ext uri="{FF2B5EF4-FFF2-40B4-BE49-F238E27FC236}">
                  <a16:creationId xmlns:a16="http://schemas.microsoft.com/office/drawing/2014/main" id="{568D70A9-27A8-44E1-B91D-B8473C27A252}"/>
                </a:ext>
              </a:extLst>
            </p:cNvPr>
            <p:cNvCxnSpPr>
              <a:cxnSpLocks/>
            </p:cNvCxnSpPr>
            <p:nvPr/>
          </p:nvCxnSpPr>
          <p:spPr>
            <a:xfrm>
              <a:off x="7211369" y="3801694"/>
              <a:ext cx="0" cy="765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Rett linje 156">
              <a:extLst>
                <a:ext uri="{FF2B5EF4-FFF2-40B4-BE49-F238E27FC236}">
                  <a16:creationId xmlns:a16="http://schemas.microsoft.com/office/drawing/2014/main" id="{1D9CE344-1B53-4ADA-A37E-88A3432273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Rett linje 157">
              <a:extLst>
                <a:ext uri="{FF2B5EF4-FFF2-40B4-BE49-F238E27FC236}">
                  <a16:creationId xmlns:a16="http://schemas.microsoft.com/office/drawing/2014/main" id="{7498E261-5518-4F0B-8F4C-327D79CBB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Rett linje 158">
              <a:extLst>
                <a:ext uri="{FF2B5EF4-FFF2-40B4-BE49-F238E27FC236}">
                  <a16:creationId xmlns:a16="http://schemas.microsoft.com/office/drawing/2014/main" id="{84E1B2A0-3219-4A28-A22F-CF0E64B711BB}"/>
                </a:ext>
              </a:extLst>
            </p:cNvPr>
            <p:cNvCxnSpPr/>
            <p:nvPr/>
          </p:nvCxnSpPr>
          <p:spPr>
            <a:xfrm flipV="1">
              <a:off x="7818626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uppe 163">
            <a:extLst>
              <a:ext uri="{FF2B5EF4-FFF2-40B4-BE49-F238E27FC236}">
                <a16:creationId xmlns:a16="http://schemas.microsoft.com/office/drawing/2014/main" id="{3A9C904B-C9B2-4244-960A-C9A0476F8E88}"/>
              </a:ext>
            </a:extLst>
          </p:cNvPr>
          <p:cNvGrpSpPr/>
          <p:nvPr userDrawn="1"/>
        </p:nvGrpSpPr>
        <p:grpSpPr>
          <a:xfrm>
            <a:off x="8440437" y="2951215"/>
            <a:ext cx="1268397" cy="869492"/>
            <a:chOff x="8734667" y="2951215"/>
            <a:chExt cx="1268397" cy="869492"/>
          </a:xfrm>
        </p:grpSpPr>
        <p:sp>
          <p:nvSpPr>
            <p:cNvPr id="165" name="Frihåndsform: figur 164">
              <a:extLst>
                <a:ext uri="{FF2B5EF4-FFF2-40B4-BE49-F238E27FC236}">
                  <a16:creationId xmlns:a16="http://schemas.microsoft.com/office/drawing/2014/main" id="{89C79ACD-212B-4202-83CC-0FB6F12B172F}"/>
                </a:ext>
              </a:extLst>
            </p:cNvPr>
            <p:cNvSpPr/>
            <p:nvPr/>
          </p:nvSpPr>
          <p:spPr>
            <a:xfrm>
              <a:off x="8734667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landbruk</a:t>
              </a:r>
            </a:p>
          </p:txBody>
        </p:sp>
        <p:cxnSp>
          <p:nvCxnSpPr>
            <p:cNvPr id="166" name="Rett linje 165">
              <a:extLst>
                <a:ext uri="{FF2B5EF4-FFF2-40B4-BE49-F238E27FC236}">
                  <a16:creationId xmlns:a16="http://schemas.microsoft.com/office/drawing/2014/main" id="{6424E493-A3D0-48EB-8A06-C6C4075E8D3D}"/>
                </a:ext>
              </a:extLst>
            </p:cNvPr>
            <p:cNvCxnSpPr/>
            <p:nvPr/>
          </p:nvCxnSpPr>
          <p:spPr>
            <a:xfrm flipV="1">
              <a:off x="9370794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uppe 166">
            <a:extLst>
              <a:ext uri="{FF2B5EF4-FFF2-40B4-BE49-F238E27FC236}">
                <a16:creationId xmlns:a16="http://schemas.microsoft.com/office/drawing/2014/main" id="{5241463F-AEF8-4CD0-8365-306F8565AC65}"/>
              </a:ext>
            </a:extLst>
          </p:cNvPr>
          <p:cNvGrpSpPr/>
          <p:nvPr userDrawn="1"/>
        </p:nvGrpSpPr>
        <p:grpSpPr>
          <a:xfrm>
            <a:off x="9830745" y="2951215"/>
            <a:ext cx="1268397" cy="869492"/>
            <a:chOff x="10269428" y="2951215"/>
            <a:chExt cx="1268397" cy="869492"/>
          </a:xfrm>
        </p:grpSpPr>
        <p:sp>
          <p:nvSpPr>
            <p:cNvPr id="168" name="Frihåndsform: figur 167">
              <a:extLst>
                <a:ext uri="{FF2B5EF4-FFF2-40B4-BE49-F238E27FC236}">
                  <a16:creationId xmlns:a16="http://schemas.microsoft.com/office/drawing/2014/main" id="{B39B185C-250C-434B-B498-FAAACE577860}"/>
                </a:ext>
              </a:extLst>
            </p:cNvPr>
            <p:cNvSpPr/>
            <p:nvPr/>
          </p:nvSpPr>
          <p:spPr>
            <a:xfrm>
              <a:off x="10269428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HR og </a:t>
              </a:r>
              <a:b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økonomi</a:t>
              </a:r>
            </a:p>
          </p:txBody>
        </p:sp>
        <p:cxnSp>
          <p:nvCxnSpPr>
            <p:cNvPr id="169" name="Rett linje 168">
              <a:extLst>
                <a:ext uri="{FF2B5EF4-FFF2-40B4-BE49-F238E27FC236}">
                  <a16:creationId xmlns:a16="http://schemas.microsoft.com/office/drawing/2014/main" id="{3613D3EC-2D6E-4AB3-BD37-9C4E8CB6BE99}"/>
                </a:ext>
              </a:extLst>
            </p:cNvPr>
            <p:cNvCxnSpPr/>
            <p:nvPr/>
          </p:nvCxnSpPr>
          <p:spPr>
            <a:xfrm flipV="1">
              <a:off x="1086445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0" name="Rett pilkobling 169">
            <a:extLst>
              <a:ext uri="{FF2B5EF4-FFF2-40B4-BE49-F238E27FC236}">
                <a16:creationId xmlns:a16="http://schemas.microsoft.com/office/drawing/2014/main" id="{74DC5F3D-6E1A-43C0-BB73-F58318D03CF9}"/>
              </a:ext>
            </a:extLst>
          </p:cNvPr>
          <p:cNvCxnSpPr>
            <a:cxnSpLocks/>
          </p:cNvCxnSpPr>
          <p:nvPr userDrawn="1"/>
        </p:nvCxnSpPr>
        <p:spPr>
          <a:xfrm>
            <a:off x="3810623" y="5836111"/>
            <a:ext cx="7125249" cy="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Gruppe 171">
            <a:extLst>
              <a:ext uri="{FF2B5EF4-FFF2-40B4-BE49-F238E27FC236}">
                <a16:creationId xmlns:a16="http://schemas.microsoft.com/office/drawing/2014/main" id="{F0721FFB-C875-4A66-AC78-0B2F082DD2C5}"/>
              </a:ext>
            </a:extLst>
          </p:cNvPr>
          <p:cNvGrpSpPr/>
          <p:nvPr userDrawn="1"/>
        </p:nvGrpSpPr>
        <p:grpSpPr>
          <a:xfrm>
            <a:off x="2883144" y="2952183"/>
            <a:ext cx="1268397" cy="2660063"/>
            <a:chOff x="5665144" y="2951215"/>
            <a:chExt cx="1268397" cy="2660063"/>
          </a:xfrm>
        </p:grpSpPr>
        <p:sp>
          <p:nvSpPr>
            <p:cNvPr id="173" name="Frihåndsform: figur 172">
              <a:extLst>
                <a:ext uri="{FF2B5EF4-FFF2-40B4-BE49-F238E27FC236}">
                  <a16:creationId xmlns:a16="http://schemas.microsoft.com/office/drawing/2014/main" id="{67153559-4918-42A1-B08D-7B654E8852D4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helse og sosial</a:t>
              </a:r>
            </a:p>
          </p:txBody>
        </p:sp>
        <p:grpSp>
          <p:nvGrpSpPr>
            <p:cNvPr id="174" name="Gruppe 173">
              <a:extLst>
                <a:ext uri="{FF2B5EF4-FFF2-40B4-BE49-F238E27FC236}">
                  <a16:creationId xmlns:a16="http://schemas.microsoft.com/office/drawing/2014/main" id="{65FDA2E5-50A6-4FEB-AF4D-F5EE82486744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189" name="Rektangel 188">
                <a:extLst>
                  <a:ext uri="{FF2B5EF4-FFF2-40B4-BE49-F238E27FC236}">
                    <a16:creationId xmlns:a16="http://schemas.microsoft.com/office/drawing/2014/main" id="{CB2EFBB6-3BEB-44D9-A4FE-CC4F5CEEDD51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0" name="TekstSylinder 189">
                <a:extLst>
                  <a:ext uri="{FF2B5EF4-FFF2-40B4-BE49-F238E27FC236}">
                    <a16:creationId xmlns:a16="http://schemas.microsoft.com/office/drawing/2014/main" id="{C9C40F7A-82D5-4C15-A785-685C877FC8AF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sosial og familie</a:t>
                </a:r>
              </a:p>
            </p:txBody>
          </p:sp>
        </p:grpSp>
        <p:grpSp>
          <p:nvGrpSpPr>
            <p:cNvPr id="175" name="Gruppe 174">
              <a:extLst>
                <a:ext uri="{FF2B5EF4-FFF2-40B4-BE49-F238E27FC236}">
                  <a16:creationId xmlns:a16="http://schemas.microsoft.com/office/drawing/2014/main" id="{C64BA1D6-6627-4A20-B239-687F748311BC}"/>
                </a:ext>
              </a:extLst>
            </p:cNvPr>
            <p:cNvGrpSpPr/>
            <p:nvPr/>
          </p:nvGrpSpPr>
          <p:grpSpPr>
            <a:xfrm>
              <a:off x="5844681" y="4379982"/>
              <a:ext cx="1088860" cy="374502"/>
              <a:chOff x="4390256" y="3248783"/>
              <a:chExt cx="1130880" cy="374502"/>
            </a:xfrm>
          </p:grpSpPr>
          <p:sp>
            <p:nvSpPr>
              <p:cNvPr id="187" name="Rektangel 186">
                <a:extLst>
                  <a:ext uri="{FF2B5EF4-FFF2-40B4-BE49-F238E27FC236}">
                    <a16:creationId xmlns:a16="http://schemas.microsoft.com/office/drawing/2014/main" id="{231E42C0-ED00-4A98-8C86-7ABA882B8BDF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8" name="TekstSylinder 187">
                <a:extLst>
                  <a:ext uri="{FF2B5EF4-FFF2-40B4-BE49-F238E27FC236}">
                    <a16:creationId xmlns:a16="http://schemas.microsoft.com/office/drawing/2014/main" id="{C53FC538-C16A-4F23-87BA-4FF0DC416E0F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spesialist-helsetjenester</a:t>
                </a:r>
              </a:p>
            </p:txBody>
          </p:sp>
        </p:grpSp>
        <p:grpSp>
          <p:nvGrpSpPr>
            <p:cNvPr id="176" name="Gruppe 175">
              <a:extLst>
                <a:ext uri="{FF2B5EF4-FFF2-40B4-BE49-F238E27FC236}">
                  <a16:creationId xmlns:a16="http://schemas.microsoft.com/office/drawing/2014/main" id="{5C3A2117-8DE5-42EE-8384-3CF67311306C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185" name="Rektangel 184">
                <a:extLst>
                  <a:ext uri="{FF2B5EF4-FFF2-40B4-BE49-F238E27FC236}">
                    <a16:creationId xmlns:a16="http://schemas.microsoft.com/office/drawing/2014/main" id="{C11D379E-6F09-44EC-B496-BFFEEECE9FF8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6" name="TekstSylinder 185">
                <a:extLst>
                  <a:ext uri="{FF2B5EF4-FFF2-40B4-BE49-F238E27FC236}">
                    <a16:creationId xmlns:a16="http://schemas.microsoft.com/office/drawing/2014/main" id="{D4FEFE82-DD43-4FB6-9FCF-B61B4839527A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kommune-helsetjenester</a:t>
                </a:r>
              </a:p>
            </p:txBody>
          </p:sp>
        </p:grpSp>
        <p:grpSp>
          <p:nvGrpSpPr>
            <p:cNvPr id="177" name="Gruppe 176">
              <a:extLst>
                <a:ext uri="{FF2B5EF4-FFF2-40B4-BE49-F238E27FC236}">
                  <a16:creationId xmlns:a16="http://schemas.microsoft.com/office/drawing/2014/main" id="{4EBB2AC2-9484-4C71-9961-BDBA0C43FDA0}"/>
                </a:ext>
              </a:extLst>
            </p:cNvPr>
            <p:cNvGrpSpPr/>
            <p:nvPr/>
          </p:nvGrpSpPr>
          <p:grpSpPr>
            <a:xfrm>
              <a:off x="5844681" y="5236776"/>
              <a:ext cx="1088860" cy="374502"/>
              <a:chOff x="4390256" y="3248783"/>
              <a:chExt cx="1130880" cy="374502"/>
            </a:xfrm>
          </p:grpSpPr>
          <p:sp>
            <p:nvSpPr>
              <p:cNvPr id="183" name="Rektangel 182">
                <a:extLst>
                  <a:ext uri="{FF2B5EF4-FFF2-40B4-BE49-F238E27FC236}">
                    <a16:creationId xmlns:a16="http://schemas.microsoft.com/office/drawing/2014/main" id="{14FAB417-D3ED-450F-8280-24E31B797AB8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4" name="TekstSylinder 183">
                <a:extLst>
                  <a:ext uri="{FF2B5EF4-FFF2-40B4-BE49-F238E27FC236}">
                    <a16:creationId xmlns:a16="http://schemas.microsoft.com/office/drawing/2014/main" id="{E0EB55C7-F96B-468A-A9DD-48D3EEB18EA7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fagutvikling</a:t>
                </a:r>
              </a:p>
            </p:txBody>
          </p:sp>
        </p:grpSp>
        <p:cxnSp>
          <p:nvCxnSpPr>
            <p:cNvPr id="178" name="Rett linje 177">
              <a:extLst>
                <a:ext uri="{FF2B5EF4-FFF2-40B4-BE49-F238E27FC236}">
                  <a16:creationId xmlns:a16="http://schemas.microsoft.com/office/drawing/2014/main" id="{6C48CB2B-E224-4802-8A9E-6B1CE3550F66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Rett linje 178">
              <a:extLst>
                <a:ext uri="{FF2B5EF4-FFF2-40B4-BE49-F238E27FC236}">
                  <a16:creationId xmlns:a16="http://schemas.microsoft.com/office/drawing/2014/main" id="{4EBFF2B7-0649-4A23-8420-E9DA1423FE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Rett linje 179">
              <a:extLst>
                <a:ext uri="{FF2B5EF4-FFF2-40B4-BE49-F238E27FC236}">
                  <a16:creationId xmlns:a16="http://schemas.microsoft.com/office/drawing/2014/main" id="{1DDFAAB9-DA3E-4906-89E2-3EE8C77E83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Rett linje 180">
              <a:extLst>
                <a:ext uri="{FF2B5EF4-FFF2-40B4-BE49-F238E27FC236}">
                  <a16:creationId xmlns:a16="http://schemas.microsoft.com/office/drawing/2014/main" id="{1962530B-D879-4120-8984-08B0C13668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Rett linje 181">
              <a:extLst>
                <a:ext uri="{FF2B5EF4-FFF2-40B4-BE49-F238E27FC236}">
                  <a16:creationId xmlns:a16="http://schemas.microsoft.com/office/drawing/2014/main" id="{D1D2D5D8-6FD0-4E97-A4C8-1529F2C6E7F1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1" name="Rett linje 190">
            <a:extLst>
              <a:ext uri="{FF2B5EF4-FFF2-40B4-BE49-F238E27FC236}">
                <a16:creationId xmlns:a16="http://schemas.microsoft.com/office/drawing/2014/main" id="{07C1AD54-D44F-4A3E-8FD3-CFB8DECFFC9F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2669" y="542402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851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enge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e 98">
            <a:extLst>
              <a:ext uri="{FF2B5EF4-FFF2-40B4-BE49-F238E27FC236}">
                <a16:creationId xmlns:a16="http://schemas.microsoft.com/office/drawing/2014/main" id="{2FD0EB38-2B30-48AC-A4AF-DAABAF1C7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83" name="Frihåndsform: figur 82">
            <a:extLst>
              <a:ext uri="{FF2B5EF4-FFF2-40B4-BE49-F238E27FC236}">
                <a16:creationId xmlns:a16="http://schemas.microsoft.com/office/drawing/2014/main" id="{454466E0-FB62-406F-A58E-CB7367D3BCFC}"/>
              </a:ext>
            </a:extLst>
          </p:cNvPr>
          <p:cNvSpPr/>
          <p:nvPr/>
        </p:nvSpPr>
        <p:spPr>
          <a:xfrm>
            <a:off x="5197560" y="1273056"/>
            <a:ext cx="2192925" cy="744538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nb-NO" sz="1200" b="1" i="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County Governor</a:t>
            </a:r>
            <a:br>
              <a:rPr lang="nb-NO" sz="1200" b="0" i="0" dirty="0">
                <a:latin typeface="+mn-lt"/>
              </a:rPr>
            </a:br>
            <a:r>
              <a:rPr lang="nb-NO" sz="1200" b="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Deputy County Governors</a:t>
            </a:r>
          </a:p>
        </p:txBody>
      </p:sp>
      <p:sp>
        <p:nvSpPr>
          <p:cNvPr id="91" name="Frihåndsform: figur 90">
            <a:extLst>
              <a:ext uri="{FF2B5EF4-FFF2-40B4-BE49-F238E27FC236}">
                <a16:creationId xmlns:a16="http://schemas.microsoft.com/office/drawing/2014/main" id="{3944C3F2-119C-4774-AE12-71E4E310C1BD}"/>
              </a:ext>
            </a:extLst>
          </p:cNvPr>
          <p:cNvSpPr/>
          <p:nvPr/>
        </p:nvSpPr>
        <p:spPr>
          <a:xfrm>
            <a:off x="4040040" y="2238370"/>
            <a:ext cx="2126121" cy="527913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en-GB" sz="1200" b="0" dirty="0"/>
              <a:t>Public Security and </a:t>
            </a:r>
            <a:br>
              <a:rPr lang="en-GB" sz="1200" b="0" dirty="0"/>
            </a:br>
            <a:r>
              <a:rPr lang="en-GB" sz="1200" b="0" dirty="0"/>
              <a:t>Emergency Preparedness </a:t>
            </a:r>
            <a:endParaRPr lang="nb-NO" sz="1200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2" name="Frihåndsform: figur 91">
            <a:extLst>
              <a:ext uri="{FF2B5EF4-FFF2-40B4-BE49-F238E27FC236}">
                <a16:creationId xmlns:a16="http://schemas.microsoft.com/office/drawing/2014/main" id="{64A4609D-A244-4DA9-A12D-4A260DBB5DC4}"/>
              </a:ext>
            </a:extLst>
          </p:cNvPr>
          <p:cNvSpPr/>
          <p:nvPr/>
        </p:nvSpPr>
        <p:spPr>
          <a:xfrm>
            <a:off x="6437979" y="2264921"/>
            <a:ext cx="2002456" cy="493192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en-GB" sz="1200" b="0" dirty="0"/>
              <a:t>Support and Communications </a:t>
            </a:r>
            <a:endParaRPr lang="nb-NO" sz="1200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60" name="TekstSylinder 59">
            <a:extLst>
              <a:ext uri="{FF2B5EF4-FFF2-40B4-BE49-F238E27FC236}">
                <a16:creationId xmlns:a16="http://schemas.microsoft.com/office/drawing/2014/main" id="{66076227-87CA-4DB6-8018-0119BC87E78E}"/>
              </a:ext>
            </a:extLst>
          </p:cNvPr>
          <p:cNvSpPr txBox="1"/>
          <p:nvPr/>
        </p:nvSpPr>
        <p:spPr>
          <a:xfrm>
            <a:off x="1702798" y="5712994"/>
            <a:ext cx="3813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multidisciplinary groups</a:t>
            </a:r>
            <a:endParaRPr lang="nb-NO" sz="900" i="1" dirty="0">
              <a:solidFill>
                <a:srgbClr val="0024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2" name="Rett pilkobling 61">
            <a:extLst>
              <a:ext uri="{FF2B5EF4-FFF2-40B4-BE49-F238E27FC236}">
                <a16:creationId xmlns:a16="http://schemas.microsoft.com/office/drawing/2014/main" id="{530B3323-B958-494F-B9BE-05F3A2470779}"/>
              </a:ext>
            </a:extLst>
          </p:cNvPr>
          <p:cNvCxnSpPr>
            <a:cxnSpLocks/>
          </p:cNvCxnSpPr>
          <p:nvPr/>
        </p:nvCxnSpPr>
        <p:spPr>
          <a:xfrm flipV="1">
            <a:off x="1256130" y="2406580"/>
            <a:ext cx="0" cy="342953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tt linje 62">
            <a:extLst>
              <a:ext uri="{FF2B5EF4-FFF2-40B4-BE49-F238E27FC236}">
                <a16:creationId xmlns:a16="http://schemas.microsoft.com/office/drawing/2014/main" id="{0C6B8DC7-5F44-4D9A-8BC5-2454F641B6CA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1256130" y="5828410"/>
            <a:ext cx="446668" cy="0"/>
          </a:xfrm>
          <a:prstGeom prst="line">
            <a:avLst/>
          </a:prstGeom>
          <a:ln w="6350">
            <a:solidFill>
              <a:srgbClr val="00244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Rett linje 103">
            <a:extLst>
              <a:ext uri="{FF2B5EF4-FFF2-40B4-BE49-F238E27FC236}">
                <a16:creationId xmlns:a16="http://schemas.microsoft.com/office/drawing/2014/main" id="{7C14EA57-3750-413E-A0D3-3BA156A8E0D0}"/>
              </a:ext>
            </a:extLst>
          </p:cNvPr>
          <p:cNvCxnSpPr>
            <a:cxnSpLocks/>
          </p:cNvCxnSpPr>
          <p:nvPr/>
        </p:nvCxnSpPr>
        <p:spPr>
          <a:xfrm flipH="1">
            <a:off x="5674669" y="541585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Rett linje 122">
            <a:extLst>
              <a:ext uri="{FF2B5EF4-FFF2-40B4-BE49-F238E27FC236}">
                <a16:creationId xmlns:a16="http://schemas.microsoft.com/office/drawing/2014/main" id="{C0519C44-FC96-4B7C-A3FD-4CF28A782515}"/>
              </a:ext>
            </a:extLst>
          </p:cNvPr>
          <p:cNvCxnSpPr>
            <a:cxnSpLocks/>
          </p:cNvCxnSpPr>
          <p:nvPr/>
        </p:nvCxnSpPr>
        <p:spPr>
          <a:xfrm flipH="1">
            <a:off x="1498842" y="5000654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Rett linje 124">
            <a:extLst>
              <a:ext uri="{FF2B5EF4-FFF2-40B4-BE49-F238E27FC236}">
                <a16:creationId xmlns:a16="http://schemas.microsoft.com/office/drawing/2014/main" id="{D5182EC3-D6C8-4C27-BFC0-24B96C278978}"/>
              </a:ext>
            </a:extLst>
          </p:cNvPr>
          <p:cNvCxnSpPr/>
          <p:nvPr/>
        </p:nvCxnSpPr>
        <p:spPr>
          <a:xfrm>
            <a:off x="6166161" y="2511188"/>
            <a:ext cx="271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Rett linje 126">
            <a:extLst>
              <a:ext uri="{FF2B5EF4-FFF2-40B4-BE49-F238E27FC236}">
                <a16:creationId xmlns:a16="http://schemas.microsoft.com/office/drawing/2014/main" id="{EF196F37-D0BE-4D49-AE49-0CAFC92C8E8C}"/>
              </a:ext>
            </a:extLst>
          </p:cNvPr>
          <p:cNvCxnSpPr>
            <a:cxnSpLocks/>
          </p:cNvCxnSpPr>
          <p:nvPr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Rett linje 130">
            <a:extLst>
              <a:ext uri="{FF2B5EF4-FFF2-40B4-BE49-F238E27FC236}">
                <a16:creationId xmlns:a16="http://schemas.microsoft.com/office/drawing/2014/main" id="{112B7DCC-A1CB-41F7-896F-93F5ACF8B6E5}"/>
              </a:ext>
            </a:extLst>
          </p:cNvPr>
          <p:cNvCxnSpPr/>
          <p:nvPr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Gruppe 141">
            <a:extLst>
              <a:ext uri="{FF2B5EF4-FFF2-40B4-BE49-F238E27FC236}">
                <a16:creationId xmlns:a16="http://schemas.microsoft.com/office/drawing/2014/main" id="{45B60297-10C8-4953-B69F-9FDE04140DC1}"/>
              </a:ext>
            </a:extLst>
          </p:cNvPr>
          <p:cNvGrpSpPr/>
          <p:nvPr userDrawn="1"/>
        </p:nvGrpSpPr>
        <p:grpSpPr>
          <a:xfrm>
            <a:off x="1488906" y="2951215"/>
            <a:ext cx="1268397" cy="2245359"/>
            <a:chOff x="1060861" y="2951215"/>
            <a:chExt cx="1268397" cy="2245359"/>
          </a:xfrm>
        </p:grpSpPr>
        <p:grpSp>
          <p:nvGrpSpPr>
            <p:cNvPr id="141" name="Gruppe 140">
              <a:extLst>
                <a:ext uri="{FF2B5EF4-FFF2-40B4-BE49-F238E27FC236}">
                  <a16:creationId xmlns:a16="http://schemas.microsoft.com/office/drawing/2014/main" id="{AA151873-1F92-4B0C-9CD7-912152222F83}"/>
                </a:ext>
              </a:extLst>
            </p:cNvPr>
            <p:cNvGrpSpPr/>
            <p:nvPr userDrawn="1"/>
          </p:nvGrpSpPr>
          <p:grpSpPr>
            <a:xfrm>
              <a:off x="1060861" y="3186509"/>
              <a:ext cx="1268397" cy="2010065"/>
              <a:chOff x="1060861" y="3186509"/>
              <a:chExt cx="1268397" cy="2010065"/>
            </a:xfrm>
          </p:grpSpPr>
          <p:sp>
            <p:nvSpPr>
              <p:cNvPr id="84" name="Frihåndsform: figur 83">
                <a:extLst>
                  <a:ext uri="{FF2B5EF4-FFF2-40B4-BE49-F238E27FC236}">
                    <a16:creationId xmlns:a16="http://schemas.microsoft.com/office/drawing/2014/main" id="{99D7E0B9-7012-4B5B-BD47-95AFD4FA0E3B}"/>
                  </a:ext>
                </a:extLst>
              </p:cNvPr>
              <p:cNvSpPr/>
              <p:nvPr/>
            </p:nvSpPr>
            <p:spPr>
              <a:xfrm>
                <a:off x="1060861" y="3186509"/>
                <a:ext cx="1268397" cy="634198"/>
              </a:xfrm>
              <a:custGeom>
                <a:avLst/>
                <a:gdLst>
                  <a:gd name="connsiteX0" fmla="*/ 0 w 1268397"/>
                  <a:gd name="connsiteY0" fmla="*/ 0 h 634198"/>
                  <a:gd name="connsiteX1" fmla="*/ 1268397 w 1268397"/>
                  <a:gd name="connsiteY1" fmla="*/ 0 h 634198"/>
                  <a:gd name="connsiteX2" fmla="*/ 1268397 w 1268397"/>
                  <a:gd name="connsiteY2" fmla="*/ 634198 h 634198"/>
                  <a:gd name="connsiteX3" fmla="*/ 0 w 1268397"/>
                  <a:gd name="connsiteY3" fmla="*/ 634198 h 634198"/>
                  <a:gd name="connsiteX4" fmla="*/ 0 w 1268397"/>
                  <a:gd name="connsiteY4" fmla="*/ 0 h 6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397" h="634198">
                    <a:moveTo>
                      <a:pt x="0" y="0"/>
                    </a:moveTo>
                    <a:lnTo>
                      <a:pt x="1268397" y="0"/>
                    </a:lnTo>
                    <a:lnTo>
                      <a:pt x="1268397" y="634198"/>
                    </a:lnTo>
                    <a:lnTo>
                      <a:pt x="0" y="634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/>
                <a:r>
                  <a:rPr lang="en-GB" sz="1100" b="1" dirty="0"/>
                  <a:t>Justice and Municipal </a:t>
                </a:r>
                <a:endParaRPr lang="nb-NO" sz="11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  <p:grpSp>
            <p:nvGrpSpPr>
              <p:cNvPr id="14" name="Gruppe 13">
                <a:extLst>
                  <a:ext uri="{FF2B5EF4-FFF2-40B4-BE49-F238E27FC236}">
                    <a16:creationId xmlns:a16="http://schemas.microsoft.com/office/drawing/2014/main" id="{3FC639D4-0698-40E7-93EE-31B19A98866F}"/>
                  </a:ext>
                </a:extLst>
              </p:cNvPr>
              <p:cNvGrpSpPr/>
              <p:nvPr/>
            </p:nvGrpSpPr>
            <p:grpSpPr>
              <a:xfrm>
                <a:off x="1242047" y="3951585"/>
                <a:ext cx="1086540" cy="374502"/>
                <a:chOff x="285158" y="2636796"/>
                <a:chExt cx="1130880" cy="374502"/>
              </a:xfrm>
            </p:grpSpPr>
            <p:sp>
              <p:nvSpPr>
                <p:cNvPr id="21" name="Rektangel 20">
                  <a:extLst>
                    <a:ext uri="{FF2B5EF4-FFF2-40B4-BE49-F238E27FC236}">
                      <a16:creationId xmlns:a16="http://schemas.microsoft.com/office/drawing/2014/main" id="{68B5C03B-36B2-4A85-BC92-97E030BD41B0}"/>
                    </a:ext>
                  </a:extLst>
                </p:cNvPr>
                <p:cNvSpPr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2" name="TekstSylinder 21">
                  <a:extLst>
                    <a:ext uri="{FF2B5EF4-FFF2-40B4-BE49-F238E27FC236}">
                      <a16:creationId xmlns:a16="http://schemas.microsoft.com/office/drawing/2014/main" id="{64E443A0-1BCA-494F-AC1F-AF453A67D422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Juridical</a:t>
                  </a:r>
                </a:p>
              </p:txBody>
            </p:sp>
          </p:grpSp>
          <p:grpSp>
            <p:nvGrpSpPr>
              <p:cNvPr id="15" name="Gruppe 14">
                <a:extLst>
                  <a:ext uri="{FF2B5EF4-FFF2-40B4-BE49-F238E27FC236}">
                    <a16:creationId xmlns:a16="http://schemas.microsoft.com/office/drawing/2014/main" id="{8631CE5B-699B-4F2B-B318-31DC9942586A}"/>
                  </a:ext>
                </a:extLst>
              </p:cNvPr>
              <p:cNvGrpSpPr/>
              <p:nvPr/>
            </p:nvGrpSpPr>
            <p:grpSpPr>
              <a:xfrm>
                <a:off x="1242039" y="4386164"/>
                <a:ext cx="1086540" cy="374502"/>
                <a:chOff x="285158" y="3248783"/>
                <a:chExt cx="1130880" cy="374502"/>
              </a:xfrm>
            </p:grpSpPr>
            <p:sp>
              <p:nvSpPr>
                <p:cNvPr id="19" name="Rektangel 18">
                  <a:extLst>
                    <a:ext uri="{FF2B5EF4-FFF2-40B4-BE49-F238E27FC236}">
                      <a16:creationId xmlns:a16="http://schemas.microsoft.com/office/drawing/2014/main" id="{6A14C2ED-CCF0-4EE5-99CE-D907CE6BC903}"/>
                    </a:ext>
                  </a:extLst>
                </p:cNvPr>
                <p:cNvSpPr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" name="TekstSylinder 19">
                  <a:extLst>
                    <a:ext uri="{FF2B5EF4-FFF2-40B4-BE49-F238E27FC236}">
                      <a16:creationId xmlns:a16="http://schemas.microsoft.com/office/drawing/2014/main" id="{09EA5C5C-9D71-44B6-ABEE-25CD34187EE8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Guardianship</a:t>
                  </a:r>
                </a:p>
              </p:txBody>
            </p:sp>
          </p:grpSp>
          <p:grpSp>
            <p:nvGrpSpPr>
              <p:cNvPr id="16" name="Gruppe 15">
                <a:extLst>
                  <a:ext uri="{FF2B5EF4-FFF2-40B4-BE49-F238E27FC236}">
                    <a16:creationId xmlns:a16="http://schemas.microsoft.com/office/drawing/2014/main" id="{EC40A4FF-442A-42B6-A7EF-7680F71B93D8}"/>
                  </a:ext>
                </a:extLst>
              </p:cNvPr>
              <p:cNvGrpSpPr/>
              <p:nvPr/>
            </p:nvGrpSpPr>
            <p:grpSpPr>
              <a:xfrm>
                <a:off x="1242047" y="4822072"/>
                <a:ext cx="1086532" cy="374502"/>
                <a:chOff x="285158" y="3860771"/>
                <a:chExt cx="1130880" cy="374502"/>
              </a:xfrm>
            </p:grpSpPr>
            <p:sp>
              <p:nvSpPr>
                <p:cNvPr id="17" name="Rektangel 16">
                  <a:extLst>
                    <a:ext uri="{FF2B5EF4-FFF2-40B4-BE49-F238E27FC236}">
                      <a16:creationId xmlns:a16="http://schemas.microsoft.com/office/drawing/2014/main" id="{FD08B21F-9F14-4272-96D2-173BD66C7751}"/>
                    </a:ext>
                  </a:extLst>
                </p:cNvPr>
                <p:cNvSpPr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8" name="TekstSylinder 17">
                  <a:extLst>
                    <a:ext uri="{FF2B5EF4-FFF2-40B4-BE49-F238E27FC236}">
                      <a16:creationId xmlns:a16="http://schemas.microsoft.com/office/drawing/2014/main" id="{C2A78EB1-E99C-4562-82BB-D78F8AC4487F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Planning</a:t>
                  </a:r>
                </a:p>
              </p:txBody>
            </p:sp>
          </p:grpSp>
          <p:cxnSp>
            <p:nvCxnSpPr>
              <p:cNvPr id="120" name="Rett linje 119">
                <a:extLst>
                  <a:ext uri="{FF2B5EF4-FFF2-40B4-BE49-F238E27FC236}">
                    <a16:creationId xmlns:a16="http://schemas.microsoft.com/office/drawing/2014/main" id="{4B5C2470-ECE0-4F2D-B95D-2F7C15CE16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7" y="3814357"/>
                <a:ext cx="0" cy="11878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Rett linje 120">
                <a:extLst>
                  <a:ext uri="{FF2B5EF4-FFF2-40B4-BE49-F238E27FC236}">
                    <a16:creationId xmlns:a16="http://schemas.microsoft.com/office/drawing/2014/main" id="{25C33EB2-2C71-492B-B260-B62EC07420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150172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Rett linje 121">
                <a:extLst>
                  <a:ext uri="{FF2B5EF4-FFF2-40B4-BE49-F238E27FC236}">
                    <a16:creationId xmlns:a16="http://schemas.microsoft.com/office/drawing/2014/main" id="{6CDFD965-D25D-4468-9BE1-4A5D60294C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568816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3" name="Rett linje 132">
              <a:extLst>
                <a:ext uri="{FF2B5EF4-FFF2-40B4-BE49-F238E27FC236}">
                  <a16:creationId xmlns:a16="http://schemas.microsoft.com/office/drawing/2014/main" id="{E45448D3-A2EE-479E-A434-5EDF243542F5}"/>
                </a:ext>
              </a:extLst>
            </p:cNvPr>
            <p:cNvCxnSpPr/>
            <p:nvPr/>
          </p:nvCxnSpPr>
          <p:spPr>
            <a:xfrm flipV="1">
              <a:off x="167278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uppe 142">
            <a:extLst>
              <a:ext uri="{FF2B5EF4-FFF2-40B4-BE49-F238E27FC236}">
                <a16:creationId xmlns:a16="http://schemas.microsoft.com/office/drawing/2014/main" id="{9A880F69-6D34-4B21-B2E8-36CBF7D2E57B}"/>
              </a:ext>
            </a:extLst>
          </p:cNvPr>
          <p:cNvGrpSpPr/>
          <p:nvPr userDrawn="1"/>
        </p:nvGrpSpPr>
        <p:grpSpPr>
          <a:xfrm>
            <a:off x="2873151" y="2944190"/>
            <a:ext cx="1268397" cy="1806206"/>
            <a:chOff x="2595622" y="2951215"/>
            <a:chExt cx="1268397" cy="1806206"/>
          </a:xfrm>
        </p:grpSpPr>
        <p:sp>
          <p:nvSpPr>
            <p:cNvPr id="85" name="Frihåndsform: figur 84">
              <a:extLst>
                <a:ext uri="{FF2B5EF4-FFF2-40B4-BE49-F238E27FC236}">
                  <a16:creationId xmlns:a16="http://schemas.microsoft.com/office/drawing/2014/main" id="{A21D8405-99B9-4FCD-95D6-5968E3DFCD70}"/>
                </a:ext>
              </a:extLst>
            </p:cNvPr>
            <p:cNvSpPr/>
            <p:nvPr/>
          </p:nvSpPr>
          <p:spPr>
            <a:xfrm>
              <a:off x="2595622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Health and Social Affairs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1C575C4C-F720-46EF-81BE-9A254A1BAE7F}"/>
                </a:ext>
              </a:extLst>
            </p:cNvPr>
            <p:cNvGrpSpPr/>
            <p:nvPr/>
          </p:nvGrpSpPr>
          <p:grpSpPr>
            <a:xfrm>
              <a:off x="2766203" y="3944597"/>
              <a:ext cx="1097815" cy="381490"/>
              <a:chOff x="1642371" y="2629808"/>
              <a:chExt cx="1142033" cy="381490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84CF093A-A2D2-45B7-8FE9-5151FA04C3F6}"/>
                  </a:ext>
                </a:extLst>
              </p:cNvPr>
              <p:cNvSpPr/>
              <p:nvPr userDrawn="1"/>
            </p:nvSpPr>
            <p:spPr>
              <a:xfrm>
                <a:off x="1653524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TekstSylinder 29">
                <a:extLst>
                  <a:ext uri="{FF2B5EF4-FFF2-40B4-BE49-F238E27FC236}">
                    <a16:creationId xmlns:a16="http://schemas.microsoft.com/office/drawing/2014/main" id="{C0EB11DD-07A1-4CA5-9B48-1D0169C9CCB0}"/>
                  </a:ext>
                </a:extLst>
              </p:cNvPr>
              <p:cNvSpPr txBox="1"/>
              <p:nvPr userDrawn="1"/>
            </p:nvSpPr>
            <p:spPr>
              <a:xfrm>
                <a:off x="1642371" y="2629808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 err="1"/>
                  <a:t>Welfare</a:t>
                </a:r>
                <a:r>
                  <a:rPr lang="nb-NO" sz="900" kern="1200" dirty="0"/>
                  <a:t> and Family Services</a:t>
                </a:r>
              </a:p>
            </p:txBody>
          </p: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C2EFA962-3C91-4775-9E5D-B7E41DE2FC2F}"/>
                </a:ext>
              </a:extLst>
            </p:cNvPr>
            <p:cNvGrpSpPr/>
            <p:nvPr/>
          </p:nvGrpSpPr>
          <p:grpSpPr>
            <a:xfrm>
              <a:off x="2783194" y="4382919"/>
              <a:ext cx="1080825" cy="374502"/>
              <a:chOff x="1653524" y="3248783"/>
              <a:chExt cx="1130880" cy="374502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A4C2B1FA-D8A3-4052-A155-CE35316BA17A}"/>
                  </a:ext>
                </a:extLst>
              </p:cNvPr>
              <p:cNvSpPr/>
              <p:nvPr userDrawn="1"/>
            </p:nvSpPr>
            <p:spPr>
              <a:xfrm>
                <a:off x="1653524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TekstSylinder 27">
                <a:extLst>
                  <a:ext uri="{FF2B5EF4-FFF2-40B4-BE49-F238E27FC236}">
                    <a16:creationId xmlns:a16="http://schemas.microsoft.com/office/drawing/2014/main" id="{D425CF51-24B2-4452-8272-15BF8A93321A}"/>
                  </a:ext>
                </a:extLst>
              </p:cNvPr>
              <p:cNvSpPr txBox="1"/>
              <p:nvPr userDrawn="1"/>
            </p:nvSpPr>
            <p:spPr>
              <a:xfrm>
                <a:off x="1653524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Specialist Health Services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118" name="Rett linje 117">
              <a:extLst>
                <a:ext uri="{FF2B5EF4-FFF2-40B4-BE49-F238E27FC236}">
                  <a16:creationId xmlns:a16="http://schemas.microsoft.com/office/drawing/2014/main" id="{1C5D21DF-7958-41AA-9013-69D1CC2835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322" y="415149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tt linje 118">
              <a:extLst>
                <a:ext uri="{FF2B5EF4-FFF2-40B4-BE49-F238E27FC236}">
                  <a16:creationId xmlns:a16="http://schemas.microsoft.com/office/drawing/2014/main" id="{58BD1B5C-4C31-4C5E-95A7-EE1F90FDA0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322" y="457989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ett linje 134">
              <a:extLst>
                <a:ext uri="{FF2B5EF4-FFF2-40B4-BE49-F238E27FC236}">
                  <a16:creationId xmlns:a16="http://schemas.microsoft.com/office/drawing/2014/main" id="{7E11723F-FE0C-4575-8219-8506180039F3}"/>
                </a:ext>
              </a:extLst>
            </p:cNvPr>
            <p:cNvCxnSpPr/>
            <p:nvPr/>
          </p:nvCxnSpPr>
          <p:spPr>
            <a:xfrm flipV="1">
              <a:off x="3233625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uppe 143">
            <a:extLst>
              <a:ext uri="{FF2B5EF4-FFF2-40B4-BE49-F238E27FC236}">
                <a16:creationId xmlns:a16="http://schemas.microsoft.com/office/drawing/2014/main" id="{CAA3EEA9-5D98-47EB-A10D-C97E1CB1AA0C}"/>
              </a:ext>
            </a:extLst>
          </p:cNvPr>
          <p:cNvGrpSpPr/>
          <p:nvPr userDrawn="1"/>
        </p:nvGrpSpPr>
        <p:grpSpPr>
          <a:xfrm>
            <a:off x="4269519" y="2951215"/>
            <a:ext cx="1268397" cy="2236602"/>
            <a:chOff x="4130383" y="2951215"/>
            <a:chExt cx="1268397" cy="2236602"/>
          </a:xfrm>
        </p:grpSpPr>
        <p:sp>
          <p:nvSpPr>
            <p:cNvPr id="86" name="Frihåndsform: figur 85">
              <a:extLst>
                <a:ext uri="{FF2B5EF4-FFF2-40B4-BE49-F238E27FC236}">
                  <a16:creationId xmlns:a16="http://schemas.microsoft.com/office/drawing/2014/main" id="{8C0D000C-1464-4199-A7F0-3533B6A396C5}"/>
                </a:ext>
              </a:extLst>
            </p:cNvPr>
            <p:cNvSpPr/>
            <p:nvPr/>
          </p:nvSpPr>
          <p:spPr>
            <a:xfrm>
              <a:off x="4130383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Juvenile and Child Welfare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9F3375D5-0655-4160-AB53-F630AD786A5A}"/>
                </a:ext>
              </a:extLst>
            </p:cNvPr>
            <p:cNvGrpSpPr/>
            <p:nvPr/>
          </p:nvGrpSpPr>
          <p:grpSpPr>
            <a:xfrm>
              <a:off x="4310446" y="3951585"/>
              <a:ext cx="1088334" cy="374502"/>
              <a:chOff x="3021890" y="2636796"/>
              <a:chExt cx="1130880" cy="374502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E9B5FA2F-13CD-43A9-B708-97C8D2130059}"/>
                  </a:ext>
                </a:extLst>
              </p:cNvPr>
              <p:cNvSpPr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TekstSylinder 41">
                <a:extLst>
                  <a:ext uri="{FF2B5EF4-FFF2-40B4-BE49-F238E27FC236}">
                    <a16:creationId xmlns:a16="http://schemas.microsoft.com/office/drawing/2014/main" id="{7BE25B49-A508-44F1-BF9B-F6C37A6DBEDE}"/>
                  </a:ext>
                </a:extLst>
              </p:cNvPr>
              <p:cNvSpPr txBox="1"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Schools</a:t>
                </a:r>
              </a:p>
            </p:txBody>
          </p: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24CF45F5-8584-4EC3-9CB6-9A2FCC6FD357}"/>
                </a:ext>
              </a:extLst>
            </p:cNvPr>
            <p:cNvGrpSpPr/>
            <p:nvPr/>
          </p:nvGrpSpPr>
          <p:grpSpPr>
            <a:xfrm>
              <a:off x="4320877" y="4386164"/>
              <a:ext cx="1075466" cy="374502"/>
              <a:chOff x="3021890" y="3248783"/>
              <a:chExt cx="1130880" cy="374502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113F81FC-6F27-4508-A1C4-721C0001E237}"/>
                  </a:ext>
                </a:extLst>
              </p:cNvPr>
              <p:cNvSpPr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TekstSylinder 39">
                <a:extLst>
                  <a:ext uri="{FF2B5EF4-FFF2-40B4-BE49-F238E27FC236}">
                    <a16:creationId xmlns:a16="http://schemas.microsoft.com/office/drawing/2014/main" id="{22A933F3-2F64-4375-9225-0689C935A2BD}"/>
                  </a:ext>
                </a:extLst>
              </p:cNvPr>
              <p:cNvSpPr txBox="1"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Nursery Schools</a:t>
                </a:r>
                <a:endParaRPr lang="nb-NO" sz="900" kern="1200" dirty="0"/>
              </a:p>
            </p:txBody>
          </p: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7D8636CE-05B2-4A19-AA32-1872D915EA8F}"/>
                </a:ext>
              </a:extLst>
            </p:cNvPr>
            <p:cNvGrpSpPr/>
            <p:nvPr/>
          </p:nvGrpSpPr>
          <p:grpSpPr>
            <a:xfrm>
              <a:off x="4323204" y="4813315"/>
              <a:ext cx="1073139" cy="374502"/>
              <a:chOff x="3021890" y="3860771"/>
              <a:chExt cx="1130880" cy="374502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7219CD6A-6191-49E4-B11E-5402B30866AB}"/>
                  </a:ext>
                </a:extLst>
              </p:cNvPr>
              <p:cNvSpPr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TekstSylinder 37">
                <a:extLst>
                  <a:ext uri="{FF2B5EF4-FFF2-40B4-BE49-F238E27FC236}">
                    <a16:creationId xmlns:a16="http://schemas.microsoft.com/office/drawing/2014/main" id="{EB86A631-9500-47DE-8FCC-666876D252E8}"/>
                  </a:ext>
                </a:extLst>
              </p:cNvPr>
              <p:cNvSpPr txBox="1"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Child Welfare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111" name="Rett linje 110">
              <a:extLst>
                <a:ext uri="{FF2B5EF4-FFF2-40B4-BE49-F238E27FC236}">
                  <a16:creationId xmlns:a16="http://schemas.microsoft.com/office/drawing/2014/main" id="{4B9FAC8E-FFFD-40B5-B41E-CD2439F2CAC1}"/>
                </a:ext>
              </a:extLst>
            </p:cNvPr>
            <p:cNvCxnSpPr>
              <a:cxnSpLocks/>
            </p:cNvCxnSpPr>
            <p:nvPr/>
          </p:nvCxnSpPr>
          <p:spPr>
            <a:xfrm>
              <a:off x="4139909" y="3807774"/>
              <a:ext cx="0" cy="11878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ett linje 111">
              <a:extLst>
                <a:ext uri="{FF2B5EF4-FFF2-40B4-BE49-F238E27FC236}">
                  <a16:creationId xmlns:a16="http://schemas.microsoft.com/office/drawing/2014/main" id="{827202D0-7EEC-4EF7-BC91-8EB350D63D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14358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tt linje 112">
              <a:extLst>
                <a:ext uri="{FF2B5EF4-FFF2-40B4-BE49-F238E27FC236}">
                  <a16:creationId xmlns:a16="http://schemas.microsoft.com/office/drawing/2014/main" id="{FC971D9C-F27F-408B-B42B-84A4D61B96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562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Rett linje 113">
              <a:extLst>
                <a:ext uri="{FF2B5EF4-FFF2-40B4-BE49-F238E27FC236}">
                  <a16:creationId xmlns:a16="http://schemas.microsoft.com/office/drawing/2014/main" id="{92238850-CBDB-44BE-9718-3A23F06920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Rett linje 135">
              <a:extLst>
                <a:ext uri="{FF2B5EF4-FFF2-40B4-BE49-F238E27FC236}">
                  <a16:creationId xmlns:a16="http://schemas.microsoft.com/office/drawing/2014/main" id="{6798F810-268C-4BAE-808F-E65F02498B42}"/>
                </a:ext>
              </a:extLst>
            </p:cNvPr>
            <p:cNvCxnSpPr/>
            <p:nvPr/>
          </p:nvCxnSpPr>
          <p:spPr>
            <a:xfrm flipV="1">
              <a:off x="4742458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uppe 144">
            <a:extLst>
              <a:ext uri="{FF2B5EF4-FFF2-40B4-BE49-F238E27FC236}">
                <a16:creationId xmlns:a16="http://schemas.microsoft.com/office/drawing/2014/main" id="{28855B7B-A619-4A86-82CC-A121CB5CF261}"/>
              </a:ext>
            </a:extLst>
          </p:cNvPr>
          <p:cNvGrpSpPr/>
          <p:nvPr userDrawn="1"/>
        </p:nvGrpSpPr>
        <p:grpSpPr>
          <a:xfrm>
            <a:off x="5659825" y="2951215"/>
            <a:ext cx="1268398" cy="2660063"/>
            <a:chOff x="5665144" y="2951215"/>
            <a:chExt cx="1268398" cy="2660063"/>
          </a:xfrm>
        </p:grpSpPr>
        <p:sp>
          <p:nvSpPr>
            <p:cNvPr id="87" name="Frihåndsform: figur 86">
              <a:extLst>
                <a:ext uri="{FF2B5EF4-FFF2-40B4-BE49-F238E27FC236}">
                  <a16:creationId xmlns:a16="http://schemas.microsoft.com/office/drawing/2014/main" id="{9CD7B1E1-8071-4F38-8264-3BDE8841B6DB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Environment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45" name="Gruppe 44">
              <a:extLst>
                <a:ext uri="{FF2B5EF4-FFF2-40B4-BE49-F238E27FC236}">
                  <a16:creationId xmlns:a16="http://schemas.microsoft.com/office/drawing/2014/main" id="{0A39FF34-4833-44CA-81C7-1DE05BD002E5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51BA38A6-CB9C-4A37-B245-E07C5270074C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0" name="TekstSylinder 49">
                <a:extLst>
                  <a:ext uri="{FF2B5EF4-FFF2-40B4-BE49-F238E27FC236}">
                    <a16:creationId xmlns:a16="http://schemas.microsoft.com/office/drawing/2014/main" id="{57DF9790-CE76-4828-ABBB-AD794461F06F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Pollution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uppe 45">
              <a:extLst>
                <a:ext uri="{FF2B5EF4-FFF2-40B4-BE49-F238E27FC236}">
                  <a16:creationId xmlns:a16="http://schemas.microsoft.com/office/drawing/2014/main" id="{4AB61D7C-8973-4F4D-B457-7FC686F5E6A3}"/>
                </a:ext>
              </a:extLst>
            </p:cNvPr>
            <p:cNvGrpSpPr/>
            <p:nvPr/>
          </p:nvGrpSpPr>
          <p:grpSpPr>
            <a:xfrm>
              <a:off x="5844681" y="4379982"/>
              <a:ext cx="1088861" cy="374502"/>
              <a:chOff x="4390256" y="3248783"/>
              <a:chExt cx="1130881" cy="374502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ED240E55-65EF-40B4-92F3-74807446A603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8" name="TekstSylinder 47">
                <a:extLst>
                  <a:ext uri="{FF2B5EF4-FFF2-40B4-BE49-F238E27FC236}">
                    <a16:creationId xmlns:a16="http://schemas.microsoft.com/office/drawing/2014/main" id="{1FE686AC-53C1-44B8-A617-647CD9478195}"/>
                  </a:ext>
                </a:extLst>
              </p:cNvPr>
              <p:cNvSpPr txBox="1"/>
              <p:nvPr userDrawn="1"/>
            </p:nvSpPr>
            <p:spPr>
              <a:xfrm>
                <a:off x="4390257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900" kern="1200" dirty="0">
                    <a:solidFill>
                      <a:schemeClr val="lt1"/>
                    </a:solidFill>
                    <a:effectLst/>
                    <a:latin typeface="+mn-lt"/>
                    <a:ea typeface="+mn-ea"/>
                    <a:cs typeface="+mn-cs"/>
                  </a:rPr>
                  <a:t>Wildlife and Motorized Traffic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uppe 67">
              <a:extLst>
                <a:ext uri="{FF2B5EF4-FFF2-40B4-BE49-F238E27FC236}">
                  <a16:creationId xmlns:a16="http://schemas.microsoft.com/office/drawing/2014/main" id="{981F2B97-0676-476B-9A28-316B41C57A94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72" name="Rektangel 71">
                <a:extLst>
                  <a:ext uri="{FF2B5EF4-FFF2-40B4-BE49-F238E27FC236}">
                    <a16:creationId xmlns:a16="http://schemas.microsoft.com/office/drawing/2014/main" id="{103C6B28-6CC7-4117-AB14-F8002FA1FC4A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3" name="TekstSylinder 72">
                <a:extLst>
                  <a:ext uri="{FF2B5EF4-FFF2-40B4-BE49-F238E27FC236}">
                    <a16:creationId xmlns:a16="http://schemas.microsoft.com/office/drawing/2014/main" id="{40D2104E-7E41-4281-A57D-2BAC25F82765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Fish and Water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Gruppe 68">
              <a:extLst>
                <a:ext uri="{FF2B5EF4-FFF2-40B4-BE49-F238E27FC236}">
                  <a16:creationId xmlns:a16="http://schemas.microsoft.com/office/drawing/2014/main" id="{E5AE7780-0F85-487E-BADF-D7874C43071D}"/>
                </a:ext>
              </a:extLst>
            </p:cNvPr>
            <p:cNvGrpSpPr/>
            <p:nvPr/>
          </p:nvGrpSpPr>
          <p:grpSpPr>
            <a:xfrm>
              <a:off x="5829003" y="5236776"/>
              <a:ext cx="1104538" cy="374502"/>
              <a:chOff x="4373973" y="3248783"/>
              <a:chExt cx="1147163" cy="374502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4999A756-0BE4-4D61-9F8E-0B3BC4AB4E00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1" name="TekstSylinder 70">
                <a:extLst>
                  <a:ext uri="{FF2B5EF4-FFF2-40B4-BE49-F238E27FC236}">
                    <a16:creationId xmlns:a16="http://schemas.microsoft.com/office/drawing/2014/main" id="{178EEA70-A5A7-4A1C-A427-36B8BF94283F}"/>
                  </a:ext>
                </a:extLst>
              </p:cNvPr>
              <p:cNvSpPr txBox="1"/>
              <p:nvPr userDrawn="1"/>
            </p:nvSpPr>
            <p:spPr>
              <a:xfrm>
                <a:off x="4373973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Nature </a:t>
                </a:r>
                <a:b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</a:b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Conservation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98" name="Rett linje 97">
              <a:extLst>
                <a:ext uri="{FF2B5EF4-FFF2-40B4-BE49-F238E27FC236}">
                  <a16:creationId xmlns:a16="http://schemas.microsoft.com/office/drawing/2014/main" id="{87D9655B-70DB-4B69-8999-FE8B7A99D607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Rett linje 99">
              <a:extLst>
                <a:ext uri="{FF2B5EF4-FFF2-40B4-BE49-F238E27FC236}">
                  <a16:creationId xmlns:a16="http://schemas.microsoft.com/office/drawing/2014/main" id="{F3BC3158-6CDD-4FFF-90AA-D2592CCB9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Rett linje 101">
              <a:extLst>
                <a:ext uri="{FF2B5EF4-FFF2-40B4-BE49-F238E27FC236}">
                  <a16:creationId xmlns:a16="http://schemas.microsoft.com/office/drawing/2014/main" id="{88ECDE46-8DAB-4EC8-AFA3-E7A38D1CEA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Rett linje 102">
              <a:extLst>
                <a:ext uri="{FF2B5EF4-FFF2-40B4-BE49-F238E27FC236}">
                  <a16:creationId xmlns:a16="http://schemas.microsoft.com/office/drawing/2014/main" id="{7C6DFE02-2D80-4431-8BEE-9AC61A7B4D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Rett linje 136">
              <a:extLst>
                <a:ext uri="{FF2B5EF4-FFF2-40B4-BE49-F238E27FC236}">
                  <a16:creationId xmlns:a16="http://schemas.microsoft.com/office/drawing/2014/main" id="{7C2D3E5F-6B0C-418A-83C6-41A2E079F160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uppe 145">
            <a:extLst>
              <a:ext uri="{FF2B5EF4-FFF2-40B4-BE49-F238E27FC236}">
                <a16:creationId xmlns:a16="http://schemas.microsoft.com/office/drawing/2014/main" id="{66ACBEB2-0F2A-4792-B388-0C60A455D3DC}"/>
              </a:ext>
            </a:extLst>
          </p:cNvPr>
          <p:cNvGrpSpPr/>
          <p:nvPr userDrawn="1"/>
        </p:nvGrpSpPr>
        <p:grpSpPr>
          <a:xfrm>
            <a:off x="7050131" y="2951215"/>
            <a:ext cx="1272566" cy="1938295"/>
            <a:chOff x="7199905" y="2951215"/>
            <a:chExt cx="1272566" cy="1938295"/>
          </a:xfrm>
        </p:grpSpPr>
        <p:sp>
          <p:nvSpPr>
            <p:cNvPr id="88" name="Frihåndsform: figur 87">
              <a:extLst>
                <a:ext uri="{FF2B5EF4-FFF2-40B4-BE49-F238E27FC236}">
                  <a16:creationId xmlns:a16="http://schemas.microsoft.com/office/drawing/2014/main" id="{77503614-5B8B-484F-9FEA-DF4A1CD70902}"/>
                </a:ext>
              </a:extLst>
            </p:cNvPr>
            <p:cNvSpPr/>
            <p:nvPr/>
          </p:nvSpPr>
          <p:spPr>
            <a:xfrm>
              <a:off x="7199905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Reindeer Husbandry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53" name="Gruppe 52">
              <a:extLst>
                <a:ext uri="{FF2B5EF4-FFF2-40B4-BE49-F238E27FC236}">
                  <a16:creationId xmlns:a16="http://schemas.microsoft.com/office/drawing/2014/main" id="{908AD556-EA93-4B03-855E-E3C896BEDC7B}"/>
                </a:ext>
              </a:extLst>
            </p:cNvPr>
            <p:cNvGrpSpPr/>
            <p:nvPr/>
          </p:nvGrpSpPr>
          <p:grpSpPr>
            <a:xfrm>
              <a:off x="7381887" y="3951584"/>
              <a:ext cx="1090584" cy="509713"/>
              <a:chOff x="5758622" y="2636795"/>
              <a:chExt cx="1135213" cy="509713"/>
            </a:xfrm>
          </p:grpSpPr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C95E2232-A924-4487-A46E-3009521B616C}"/>
                  </a:ext>
                </a:extLst>
              </p:cNvPr>
              <p:cNvSpPr/>
              <p:nvPr userDrawn="1"/>
            </p:nvSpPr>
            <p:spPr>
              <a:xfrm>
                <a:off x="5758622" y="2636795"/>
                <a:ext cx="1130880" cy="509713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8" name="TekstSylinder 57">
                <a:extLst>
                  <a:ext uri="{FF2B5EF4-FFF2-40B4-BE49-F238E27FC236}">
                    <a16:creationId xmlns:a16="http://schemas.microsoft.com/office/drawing/2014/main" id="{0B8985B6-908D-4123-82AC-BBF07846C89F}"/>
                  </a:ext>
                </a:extLst>
              </p:cNvPr>
              <p:cNvSpPr txBox="1"/>
              <p:nvPr userDrawn="1"/>
            </p:nvSpPr>
            <p:spPr>
              <a:xfrm>
                <a:off x="5762955" y="2674199"/>
                <a:ext cx="1130880" cy="43133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Development</a:t>
                </a:r>
                <a:br>
                  <a:rPr lang="nb-NO" sz="900" kern="1200" dirty="0"/>
                </a:br>
                <a:r>
                  <a:rPr lang="nb-NO" sz="900" kern="1200" dirty="0"/>
                  <a:t>and Resource Management</a:t>
                </a:r>
              </a:p>
            </p:txBody>
          </p:sp>
        </p:grpSp>
        <p:grpSp>
          <p:nvGrpSpPr>
            <p:cNvPr id="54" name="Gruppe 53">
              <a:extLst>
                <a:ext uri="{FF2B5EF4-FFF2-40B4-BE49-F238E27FC236}">
                  <a16:creationId xmlns:a16="http://schemas.microsoft.com/office/drawing/2014/main" id="{CEAAA7DA-BE98-498C-919D-21E3D5FC0844}"/>
                </a:ext>
              </a:extLst>
            </p:cNvPr>
            <p:cNvGrpSpPr/>
            <p:nvPr/>
          </p:nvGrpSpPr>
          <p:grpSpPr>
            <a:xfrm>
              <a:off x="7381882" y="4510851"/>
              <a:ext cx="1090576" cy="378659"/>
              <a:chOff x="5758622" y="3373470"/>
              <a:chExt cx="1135205" cy="378659"/>
            </a:xfrm>
          </p:grpSpPr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2ABF53A5-A163-4AAF-BD29-1CFCCE52ED0A}"/>
                  </a:ext>
                </a:extLst>
              </p:cNvPr>
              <p:cNvSpPr/>
              <p:nvPr userDrawn="1"/>
            </p:nvSpPr>
            <p:spPr>
              <a:xfrm>
                <a:off x="5758622" y="3377627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6" name="TekstSylinder 55">
                <a:extLst>
                  <a:ext uri="{FF2B5EF4-FFF2-40B4-BE49-F238E27FC236}">
                    <a16:creationId xmlns:a16="http://schemas.microsoft.com/office/drawing/2014/main" id="{11E5BF2D-1A74-4630-99D4-A89E80A38FE6}"/>
                  </a:ext>
                </a:extLst>
              </p:cNvPr>
              <p:cNvSpPr txBox="1"/>
              <p:nvPr userDrawn="1"/>
            </p:nvSpPr>
            <p:spPr>
              <a:xfrm>
                <a:off x="5762946" y="3373470"/>
                <a:ext cx="1130881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Grant</a:t>
                </a:r>
                <a:br>
                  <a:rPr lang="nb-NO" sz="900" kern="1200" dirty="0"/>
                </a:br>
                <a:r>
                  <a:rPr lang="nb-NO" sz="900" kern="1200" dirty="0"/>
                  <a:t>Management</a:t>
                </a:r>
              </a:p>
            </p:txBody>
          </p:sp>
        </p:grpSp>
        <p:cxnSp>
          <p:nvCxnSpPr>
            <p:cNvPr id="105" name="Rett linje 104">
              <a:extLst>
                <a:ext uri="{FF2B5EF4-FFF2-40B4-BE49-F238E27FC236}">
                  <a16:creationId xmlns:a16="http://schemas.microsoft.com/office/drawing/2014/main" id="{7D773C51-BEAB-4E7E-8EB0-35E4F2E4A201}"/>
                </a:ext>
              </a:extLst>
            </p:cNvPr>
            <p:cNvCxnSpPr>
              <a:cxnSpLocks/>
            </p:cNvCxnSpPr>
            <p:nvPr/>
          </p:nvCxnSpPr>
          <p:spPr>
            <a:xfrm>
              <a:off x="7211369" y="3801694"/>
              <a:ext cx="0" cy="9110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Rett linje 105">
              <a:extLst>
                <a:ext uri="{FF2B5EF4-FFF2-40B4-BE49-F238E27FC236}">
                  <a16:creationId xmlns:a16="http://schemas.microsoft.com/office/drawing/2014/main" id="{7C6D0527-B52A-4CCF-8518-05319719CB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213644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Rett linje 106">
              <a:extLst>
                <a:ext uri="{FF2B5EF4-FFF2-40B4-BE49-F238E27FC236}">
                  <a16:creationId xmlns:a16="http://schemas.microsoft.com/office/drawing/2014/main" id="{AC8022AF-ED2A-4CD5-865D-3345D1DB9B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712697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Rett linje 137">
              <a:extLst>
                <a:ext uri="{FF2B5EF4-FFF2-40B4-BE49-F238E27FC236}">
                  <a16:creationId xmlns:a16="http://schemas.microsoft.com/office/drawing/2014/main" id="{C6730025-B17D-43AF-9E7C-E69071D22093}"/>
                </a:ext>
              </a:extLst>
            </p:cNvPr>
            <p:cNvCxnSpPr/>
            <p:nvPr/>
          </p:nvCxnSpPr>
          <p:spPr>
            <a:xfrm flipV="1">
              <a:off x="7818626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uppe 146">
            <a:extLst>
              <a:ext uri="{FF2B5EF4-FFF2-40B4-BE49-F238E27FC236}">
                <a16:creationId xmlns:a16="http://schemas.microsoft.com/office/drawing/2014/main" id="{0F0DB3DC-F7E5-4897-88C2-5FD76C732BE0}"/>
              </a:ext>
            </a:extLst>
          </p:cNvPr>
          <p:cNvGrpSpPr/>
          <p:nvPr userDrawn="1"/>
        </p:nvGrpSpPr>
        <p:grpSpPr>
          <a:xfrm>
            <a:off x="8440437" y="2951215"/>
            <a:ext cx="1268397" cy="869492"/>
            <a:chOff x="8734667" y="2951215"/>
            <a:chExt cx="1268397" cy="869492"/>
          </a:xfrm>
        </p:grpSpPr>
        <p:sp>
          <p:nvSpPr>
            <p:cNvPr id="89" name="Frihåndsform: figur 88">
              <a:extLst>
                <a:ext uri="{FF2B5EF4-FFF2-40B4-BE49-F238E27FC236}">
                  <a16:creationId xmlns:a16="http://schemas.microsoft.com/office/drawing/2014/main" id="{0A528FE6-8DD2-4B81-9F47-3727AD297DA6}"/>
                </a:ext>
              </a:extLst>
            </p:cNvPr>
            <p:cNvSpPr/>
            <p:nvPr/>
          </p:nvSpPr>
          <p:spPr>
            <a:xfrm>
              <a:off x="8734667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b="1" dirty="0"/>
                <a:t>Agriculture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2E763C71-F525-46CF-9DD8-B6ECC5E849AD}"/>
                </a:ext>
              </a:extLst>
            </p:cNvPr>
            <p:cNvCxnSpPr/>
            <p:nvPr/>
          </p:nvCxnSpPr>
          <p:spPr>
            <a:xfrm flipV="1">
              <a:off x="9370794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E74494EB-64F5-4B16-888C-F7129CA1DCA0}"/>
              </a:ext>
            </a:extLst>
          </p:cNvPr>
          <p:cNvGrpSpPr/>
          <p:nvPr userDrawn="1"/>
        </p:nvGrpSpPr>
        <p:grpSpPr>
          <a:xfrm>
            <a:off x="9830745" y="2951215"/>
            <a:ext cx="1268397" cy="869492"/>
            <a:chOff x="10269428" y="2951215"/>
            <a:chExt cx="1268397" cy="869492"/>
          </a:xfrm>
        </p:grpSpPr>
        <p:sp>
          <p:nvSpPr>
            <p:cNvPr id="90" name="Frihåndsform: figur 89">
              <a:extLst>
                <a:ext uri="{FF2B5EF4-FFF2-40B4-BE49-F238E27FC236}">
                  <a16:creationId xmlns:a16="http://schemas.microsoft.com/office/drawing/2014/main" id="{F5C7C095-4415-46C2-A3AA-0ADC5B2B29A5}"/>
                </a:ext>
              </a:extLst>
            </p:cNvPr>
            <p:cNvSpPr/>
            <p:nvPr/>
          </p:nvSpPr>
          <p:spPr>
            <a:xfrm>
              <a:off x="10269428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nb-NO" sz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HR and </a:t>
              </a:r>
              <a:br>
                <a:rPr lang="nb-NO" sz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lang="nb-NO" sz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Finance</a:t>
              </a:r>
            </a:p>
          </p:txBody>
        </p: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730AD673-D749-4659-B71B-022083DCB1E5}"/>
                </a:ext>
              </a:extLst>
            </p:cNvPr>
            <p:cNvCxnSpPr/>
            <p:nvPr/>
          </p:nvCxnSpPr>
          <p:spPr>
            <a:xfrm flipV="1">
              <a:off x="1086445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8" name="Rett pilkobling 157">
            <a:extLst>
              <a:ext uri="{FF2B5EF4-FFF2-40B4-BE49-F238E27FC236}">
                <a16:creationId xmlns:a16="http://schemas.microsoft.com/office/drawing/2014/main" id="{2BB5E2DC-C30B-4FF8-A426-03A33ED903C4}"/>
              </a:ext>
            </a:extLst>
          </p:cNvPr>
          <p:cNvCxnSpPr>
            <a:cxnSpLocks/>
          </p:cNvCxnSpPr>
          <p:nvPr userDrawn="1"/>
        </p:nvCxnSpPr>
        <p:spPr>
          <a:xfrm>
            <a:off x="3107765" y="5828410"/>
            <a:ext cx="7828107" cy="7701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tt linje 100">
            <a:extLst>
              <a:ext uri="{FF2B5EF4-FFF2-40B4-BE49-F238E27FC236}">
                <a16:creationId xmlns:a16="http://schemas.microsoft.com/office/drawing/2014/main" id="{6CCCB4EE-D35C-4395-BE45-62B7F814E383}"/>
              </a:ext>
            </a:extLst>
          </p:cNvPr>
          <p:cNvCxnSpPr>
            <a:cxnSpLocks/>
          </p:cNvCxnSpPr>
          <p:nvPr userDrawn="1"/>
        </p:nvCxnSpPr>
        <p:spPr>
          <a:xfrm>
            <a:off x="2891913" y="3798901"/>
            <a:ext cx="0" cy="1603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Rett linje 107">
            <a:extLst>
              <a:ext uri="{FF2B5EF4-FFF2-40B4-BE49-F238E27FC236}">
                <a16:creationId xmlns:a16="http://schemas.microsoft.com/office/drawing/2014/main" id="{FBB2F8B4-C01B-4617-84F5-D84DA3F442E3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1913" y="4995630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Rett linje 108">
            <a:extLst>
              <a:ext uri="{FF2B5EF4-FFF2-40B4-BE49-F238E27FC236}">
                <a16:creationId xmlns:a16="http://schemas.microsoft.com/office/drawing/2014/main" id="{89082F39-B10F-4F08-AEA1-B0E83D8BBB8F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0504" y="5401528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kstSylinder 115">
            <a:extLst>
              <a:ext uri="{FF2B5EF4-FFF2-40B4-BE49-F238E27FC236}">
                <a16:creationId xmlns:a16="http://schemas.microsoft.com/office/drawing/2014/main" id="{1740716E-3BD1-4921-AE90-F29186CC7F7B}"/>
              </a:ext>
            </a:extLst>
          </p:cNvPr>
          <p:cNvSpPr txBox="1"/>
          <p:nvPr userDrawn="1"/>
        </p:nvSpPr>
        <p:spPr>
          <a:xfrm>
            <a:off x="3065761" y="4815287"/>
            <a:ext cx="1080825" cy="374502"/>
          </a:xfrm>
          <a:prstGeom prst="rect">
            <a:avLst/>
          </a:prstGeom>
          <a:solidFill>
            <a:srgbClr val="00ADB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Municipal Health Services</a:t>
            </a:r>
            <a:endParaRPr lang="nb-NO" sz="9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4" name="TekstSylinder 123">
            <a:extLst>
              <a:ext uri="{FF2B5EF4-FFF2-40B4-BE49-F238E27FC236}">
                <a16:creationId xmlns:a16="http://schemas.microsoft.com/office/drawing/2014/main" id="{4B2D1C30-C905-4537-9BAD-E47DC9ABABFC}"/>
              </a:ext>
            </a:extLst>
          </p:cNvPr>
          <p:cNvSpPr txBox="1"/>
          <p:nvPr userDrawn="1"/>
        </p:nvSpPr>
        <p:spPr>
          <a:xfrm>
            <a:off x="3065760" y="5251399"/>
            <a:ext cx="1080825" cy="374502"/>
          </a:xfrm>
          <a:prstGeom prst="rect">
            <a:avLst/>
          </a:prstGeom>
          <a:solidFill>
            <a:srgbClr val="00ADB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Sector Development</a:t>
            </a:r>
            <a:endParaRPr lang="nb-NO" sz="9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096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 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3821928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Facebook: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3" r="6209" b="15925"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466" y="4371755"/>
            <a:ext cx="4502852" cy="13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6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 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344933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4" b="16141"/>
          <a:stretch/>
        </p:blipFill>
        <p:spPr>
          <a:xfrm>
            <a:off x="5043433" y="283407"/>
            <a:ext cx="7148568" cy="657459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EC7BE2C-E15B-456B-9147-91C52B42E1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56" y="4366659"/>
            <a:ext cx="4488074" cy="1359887"/>
          </a:xfrm>
          <a:prstGeom prst="rect">
            <a:avLst/>
          </a:prstGeom>
        </p:spPr>
      </p:pic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8D230D01-59C4-4D3B-A7E0-5EF1C78604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</p:spTree>
    <p:extLst>
      <p:ext uri="{BB962C8B-B14F-4D97-AF65-F5344CB8AC3E}">
        <p14:creationId xmlns:p14="http://schemas.microsoft.com/office/powerpoint/2010/main" val="34998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89" y="5760731"/>
            <a:ext cx="314759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80BB94B5-001E-41DB-A787-AD16C502B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62" y="4366660"/>
            <a:ext cx="4516284" cy="1368434"/>
          </a:xfrm>
          <a:prstGeom prst="rect">
            <a:avLst/>
          </a:prstGeom>
        </p:spPr>
      </p:pic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B8A2F4C7-060D-48BD-9415-8709FB237A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</p:spTree>
    <p:extLst>
      <p:ext uri="{BB962C8B-B14F-4D97-AF65-F5344CB8AC3E}">
        <p14:creationId xmlns:p14="http://schemas.microsoft.com/office/powerpoint/2010/main" val="2415414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51" y="0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905346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7EBFB9E6-519A-45A6-BFA0-896E2839B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52" y="5301719"/>
            <a:ext cx="4091631" cy="128507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3A2A35EA-A437-4414-B36E-4FFE741F5F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9D4A491-9D7E-4D00-82ED-F7B6A546CC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 userDrawn="1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Har du ikke relevant bilde? </a:t>
            </a:r>
            <a:br>
              <a:rPr lang="nb-NO" dirty="0"/>
            </a:br>
            <a:r>
              <a:rPr lang="nb-NO" dirty="0"/>
              <a:t>Bruk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90756" y="6261302"/>
            <a:ext cx="129547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7. okt 2021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0000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36663"/>
            <a:ext cx="4567968" cy="135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9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rnekonvensjonen art.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6676853-74CF-45CC-805F-07838E756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3"/>
            <a:ext cx="12192000" cy="522427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8896396" y="5725022"/>
            <a:ext cx="2922438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3A91C848-AF57-492A-9CBB-68C9DBE07C7F}"/>
              </a:ext>
            </a:extLst>
          </p:cNvPr>
          <p:cNvSpPr txBox="1"/>
          <p:nvPr userDrawn="1"/>
        </p:nvSpPr>
        <p:spPr>
          <a:xfrm>
            <a:off x="1089026" y="5089524"/>
            <a:ext cx="1933172" cy="147735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 lnSpcReduction="10000"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Anders Aasheim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5CA2D7A1-A9EC-4DFB-B01F-869796DA5F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561">
            <a:off x="1065195" y="1252353"/>
            <a:ext cx="3098703" cy="2715262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13F3B57A-6EA5-4553-BD5B-BD66C31665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37259"/>
            <a:ext cx="4155579" cy="1259141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B5AD073F-C94E-4362-9B91-DD540B19E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C0ACB3B9-032C-446D-84B9-5C5157E9498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57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rnekonvensjonen art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36BB7855-5839-421C-BA23-643A63894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3"/>
            <a:ext cx="12192000" cy="522427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050949" y="5709950"/>
            <a:ext cx="288825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792872F9-824D-494C-BA82-1DB91DD38726}"/>
              </a:ext>
            </a:extLst>
          </p:cNvPr>
          <p:cNvSpPr txBox="1"/>
          <p:nvPr userDrawn="1"/>
        </p:nvSpPr>
        <p:spPr>
          <a:xfrm>
            <a:off x="1055688" y="5056721"/>
            <a:ext cx="1933172" cy="147735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 lnSpcReduction="10000"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Monica </a:t>
            </a:r>
            <a:r>
              <a:rPr lang="nb-NO" sz="7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Hertwig</a:t>
            </a:r>
            <a:endParaRPr lang="nb-NO" sz="7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CD21B3DE-1575-44FD-92EC-F90772B9C4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306">
            <a:off x="645922" y="756342"/>
            <a:ext cx="2752702" cy="3014912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9F85CDC-9233-47BB-A8A9-9B37A6743E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39782"/>
            <a:ext cx="4134772" cy="1252836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5F663A1B-4F35-42FB-88B9-93563ABE4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D0B550D9-3573-4562-95F6-04D9172C20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32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</p:spTree>
    <p:extLst>
      <p:ext uri="{BB962C8B-B14F-4D97-AF65-F5344CB8AC3E}">
        <p14:creationId xmlns:p14="http://schemas.microsoft.com/office/powerpoint/2010/main" val="104828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80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297C93-4219-4F18-BA73-C51F651A6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619095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52554" y="6261302"/>
            <a:ext cx="1633682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7. okt 2021</a:t>
            </a:fld>
            <a:endParaRPr lang="nb-NO" dirty="0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263"/>
            <a:ext cx="3514666" cy="156845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16968"/>
            <a:ext cx="4553146" cy="13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jumilsste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C820F921-B1FB-4C7D-947B-927D22FBD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1" y="1122363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1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for Sjumilssteget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2138" y="6261302"/>
            <a:ext cx="1834098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7. okt 2021</a:t>
            </a:fld>
            <a:endParaRPr lang="nb-NO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DB4086AD-CE9C-4879-A5B8-BC4278632B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45157"/>
            <a:ext cx="4956633" cy="103666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25000"/>
              </a:scheme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61AA0A52-D1E9-4DB4-B28B-31C219CE1E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11255"/>
            <a:ext cx="4572000" cy="138531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0963FE4-15FB-4A02-BF6F-86DA52DE81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658" y="4414202"/>
            <a:ext cx="1556261" cy="513836"/>
          </a:xfrm>
          <a:prstGeom prst="rect">
            <a:avLst/>
          </a:prstGeom>
        </p:spPr>
      </p:pic>
      <p:pic>
        <p:nvPicPr>
          <p:cNvPr id="4" name="Bilde 3" descr="Et bilde som inneholder mat, blomst&#10;&#10;Automatisk generert beskrivelse">
            <a:extLst>
              <a:ext uri="{FF2B5EF4-FFF2-40B4-BE49-F238E27FC236}">
                <a16:creationId xmlns:a16="http://schemas.microsoft.com/office/drawing/2014/main" id="{2D85F29F-7D1E-472C-B7A0-6D4BD2DBC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2"/>
          <a:stretch/>
        </p:blipFill>
        <p:spPr>
          <a:xfrm>
            <a:off x="8172393" y="4416219"/>
            <a:ext cx="1692275" cy="50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98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1 (mønster 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D3ABC9C-3DC2-409D-981E-951A3CCB9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2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9631" y="1159715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2">
                <a:alpha val="2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52762" y="6261302"/>
            <a:ext cx="153347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7. okt 2021</a:t>
            </a:fld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82E4FA4-0C75-4599-B057-857F5752AE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73" b="-707"/>
          <a:stretch/>
        </p:blipFill>
        <p:spPr>
          <a:xfrm>
            <a:off x="9270838" y="770349"/>
            <a:ext cx="2921162" cy="5490953"/>
          </a:xfrm>
          <a:prstGeom prst="rect">
            <a:avLst/>
          </a:prstGeom>
        </p:spPr>
      </p:pic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09F5915E-1AC6-4A60-AE92-7B3B44C57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28912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0D545EC-635C-403C-971E-523F2472CF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28182"/>
            <a:ext cx="4547249" cy="13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88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2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170480C-12DC-4E50-B59D-5DC82F09B7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2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051" y="1262063"/>
            <a:ext cx="8879957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3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841C5F2E-501F-4EEE-A829-7888FDD94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03282" y="6261302"/>
            <a:ext cx="128295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7. okt 2021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C04B56A-6285-4E14-AB26-D8F8AF17D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t="77754" r="57275" b="-902"/>
          <a:stretch/>
        </p:blipFill>
        <p:spPr>
          <a:xfrm>
            <a:off x="8555466" y="5220000"/>
            <a:ext cx="2771796" cy="137148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8C91647-78AE-4107-B500-DD52966174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" r="43416" b="23153"/>
          <a:stretch/>
        </p:blipFill>
        <p:spPr>
          <a:xfrm>
            <a:off x="8465925" y="829206"/>
            <a:ext cx="3726076" cy="4390795"/>
          </a:xfrm>
          <a:prstGeom prst="rect">
            <a:avLst/>
          </a:prstGeom>
        </p:spPr>
      </p:pic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8D57E779-4ACD-4D82-AC26-FD122764CC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8230"/>
            <a:ext cx="5136285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F0903F2-2BD7-4D2A-A01E-CBB944EA59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5128181"/>
            <a:ext cx="4635619" cy="140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99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3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51048940-5C9B-463A-9754-052F18F2A7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2" y="1255713"/>
            <a:ext cx="9260608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03074" y="6261302"/>
            <a:ext cx="1383161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7. okt 2021</a:t>
            </a:fld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CC78C74-428A-4A04-A421-A611CE5118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" t="-1580" r="44011" b="7087"/>
          <a:stretch/>
        </p:blipFill>
        <p:spPr>
          <a:xfrm>
            <a:off x="7620002" y="-44489"/>
            <a:ext cx="4571998" cy="6946978"/>
          </a:xfrm>
          <a:prstGeom prst="rect">
            <a:avLst/>
          </a:prstGeom>
        </p:spPr>
      </p:pic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008B8C2C-AF0F-4123-818B-F35C3BABE8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38230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963691A9-8075-4666-AF86-B992616D17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35341"/>
            <a:ext cx="4461398" cy="13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2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14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61" r:id="rId2"/>
    <p:sldLayoutId id="2147483666" r:id="rId3"/>
    <p:sldLayoutId id="2147483667" r:id="rId4"/>
    <p:sldLayoutId id="2147483669" r:id="rId5"/>
    <p:sldLayoutId id="2147483730" r:id="rId6"/>
    <p:sldLayoutId id="2147483727" r:id="rId7"/>
    <p:sldLayoutId id="2147483697" r:id="rId8"/>
    <p:sldLayoutId id="2147483681" r:id="rId9"/>
    <p:sldLayoutId id="2147483698" r:id="rId10"/>
    <p:sldLayoutId id="2147483763" r:id="rId11"/>
    <p:sldLayoutId id="2147483764" r:id="rId12"/>
    <p:sldLayoutId id="2147483664" r:id="rId13"/>
    <p:sldLayoutId id="2147483767" r:id="rId14"/>
    <p:sldLayoutId id="2147483713" r:id="rId15"/>
    <p:sldLayoutId id="2147483776" r:id="rId16"/>
    <p:sldLayoutId id="2147483775" r:id="rId17"/>
    <p:sldLayoutId id="2147483685" r:id="rId18"/>
    <p:sldLayoutId id="2147483714" r:id="rId19"/>
    <p:sldLayoutId id="2147483702" r:id="rId20"/>
    <p:sldLayoutId id="2147483774" r:id="rId21"/>
    <p:sldLayoutId id="2147483716" r:id="rId22"/>
    <p:sldLayoutId id="2147483707" r:id="rId23"/>
    <p:sldLayoutId id="2147483675" r:id="rId24"/>
    <p:sldLayoutId id="2147483706" r:id="rId25"/>
    <p:sldLayoutId id="2147483709" r:id="rId26"/>
    <p:sldLayoutId id="2147483711" r:id="rId27"/>
    <p:sldLayoutId id="2147483710" r:id="rId28"/>
    <p:sldLayoutId id="2147483712" r:id="rId29"/>
    <p:sldLayoutId id="2147483655" r:id="rId30"/>
    <p:sldLayoutId id="2147483736" r:id="rId31"/>
    <p:sldLayoutId id="2147483733" r:id="rId32"/>
    <p:sldLayoutId id="2147483768" r:id="rId33"/>
    <p:sldLayoutId id="2147483772" r:id="rId34"/>
    <p:sldLayoutId id="2147483773" r:id="rId35"/>
    <p:sldLayoutId id="2147483759" r:id="rId36"/>
    <p:sldLayoutId id="2147483758" r:id="rId37"/>
    <p:sldLayoutId id="2147483757" r:id="rId38"/>
    <p:sldLayoutId id="2147483746" r:id="rId39"/>
    <p:sldLayoutId id="2147483745" r:id="rId40"/>
    <p:sldLayoutId id="2147483752" r:id="rId41"/>
    <p:sldLayoutId id="2147483718" r:id="rId42"/>
    <p:sldLayoutId id="2147483719" r:id="rId43"/>
    <p:sldLayoutId id="2147483777" r:id="rId4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pos="257" userDrawn="1">
          <p15:clr>
            <a:srgbClr val="F26B43"/>
          </p15:clr>
        </p15:guide>
        <p15:guide id="3" pos="665" userDrawn="1">
          <p15:clr>
            <a:srgbClr val="547EBF"/>
          </p15:clr>
        </p15:guide>
        <p15:guide id="4" orient="horz" pos="3974" userDrawn="1">
          <p15:clr>
            <a:srgbClr val="547EBF"/>
          </p15:clr>
        </p15:guide>
        <p15:guide id="5" pos="7015" userDrawn="1">
          <p15:clr>
            <a:srgbClr val="547EBF"/>
          </p15:clr>
        </p15:guide>
        <p15:guide id="6" orient="horz" pos="232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pos="7106" userDrawn="1">
          <p15:clr>
            <a:srgbClr val="F26B43"/>
          </p15:clr>
        </p15:guide>
        <p15:guide id="9" pos="3840" userDrawn="1">
          <p15:clr>
            <a:srgbClr val="FDE53C"/>
          </p15:clr>
        </p15:guide>
        <p15:guide id="11" orient="horz" pos="55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pos="2774" userDrawn="1">
          <p15:clr>
            <a:srgbClr val="F26B43"/>
          </p15:clr>
        </p15:guide>
        <p15:guide id="14" pos="4906" userDrawn="1">
          <p15:clr>
            <a:srgbClr val="F26B43"/>
          </p15:clr>
        </p15:guide>
        <p15:guide id="15" orient="horz" pos="2092" userDrawn="1">
          <p15:clr>
            <a:srgbClr val="F26B43"/>
          </p15:clr>
        </p15:guide>
        <p15:guide id="16" orient="horz" pos="27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atsforvalteren.no/nb/troms-finnmark/" TargetMode="Externa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D21CA497-06D1-404F-8F72-5C8692A6A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547" y="1262063"/>
            <a:ext cx="8972462" cy="2387600"/>
          </a:xfrm>
        </p:spPr>
        <p:txBody>
          <a:bodyPr/>
          <a:lstStyle/>
          <a:p>
            <a:r>
              <a:rPr lang="nb-NO" dirty="0"/>
              <a:t>Maler til dispensasjonshjemlene</a:t>
            </a:r>
            <a:br>
              <a:rPr lang="nb-NO" dirty="0"/>
            </a:br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BAA8C27-1B89-4B44-868C-4FFEFD560A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CAE16B-463B-4D9A-B532-D4D0B4862104}" type="datetime1">
              <a:rPr lang="nb-NO" smtClean="0"/>
              <a:pPr/>
              <a:t>7. okt 2021</a:t>
            </a:fld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005C251-B222-46ED-83F3-3029CA60972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15547" y="3138617"/>
            <a:ext cx="5229654" cy="118981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b-NO" dirty="0"/>
              <a:t>Etter motorferdselsregelverket, naturmangfoldloven og forvaltningsloven. </a:t>
            </a:r>
          </a:p>
        </p:txBody>
      </p:sp>
    </p:spTree>
    <p:extLst>
      <p:ext uri="{BB962C8B-B14F-4D97-AF65-F5344CB8AC3E}">
        <p14:creationId xmlns:p14="http://schemas.microsoft.com/office/powerpoint/2010/main" val="3960127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68D78B54-A1E0-4FE3-9273-C03F77CFF4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nb-NO" sz="6000" dirty="0"/>
              <a:t>Spørsmål?</a:t>
            </a:r>
          </a:p>
        </p:txBody>
      </p:sp>
    </p:spTree>
    <p:extLst>
      <p:ext uri="{BB962C8B-B14F-4D97-AF65-F5344CB8AC3E}">
        <p14:creationId xmlns:p14="http://schemas.microsoft.com/office/powerpoint/2010/main" val="2040255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tel 13">
            <a:extLst>
              <a:ext uri="{FF2B5EF4-FFF2-40B4-BE49-F238E27FC236}">
                <a16:creationId xmlns:a16="http://schemas.microsoft.com/office/drawing/2014/main" id="{C72C0388-67AA-4E94-BC9F-3A6CF8529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82" y="873125"/>
            <a:ext cx="10759432" cy="331659"/>
          </a:xfrm>
        </p:spPr>
        <p:txBody>
          <a:bodyPr/>
          <a:lstStyle/>
          <a:p>
            <a:r>
              <a:rPr lang="nb-NO" dirty="0"/>
              <a:t>Pause til 10:10</a:t>
            </a:r>
          </a:p>
        </p:txBody>
      </p:sp>
      <p:pic>
        <p:nvPicPr>
          <p:cNvPr id="16" name="Bilde 15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B77E9437-77A2-48C2-91CD-E82DBF974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44" y="1204784"/>
            <a:ext cx="8654908" cy="52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99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A9D783D-270B-4844-8586-6E8DF9413A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303585"/>
            <a:ext cx="5040306" cy="380707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Vi har brukt våre egne maler til å «produsere» vedtak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Viser hvordan skader og ulemper, samt naturmangfold kan vurderes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Viser hvor kort vedtakene kan gjøres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/>
              <a:t>Kan fort bli </a:t>
            </a:r>
            <a:r>
              <a:rPr lang="nb-NO" dirty="0"/>
              <a:t>utdatert, vær kritisk. </a:t>
            </a:r>
          </a:p>
        </p:txBody>
      </p:sp>
      <p:pic>
        <p:nvPicPr>
          <p:cNvPr id="7" name="Plassholder for bilde 6" descr="Et bilde som inneholder gress, utendørs, himmel, skitt&#10;&#10;Automatisk generert beskrivelse">
            <a:extLst>
              <a:ext uri="{FF2B5EF4-FFF2-40B4-BE49-F238E27FC236}">
                <a16:creationId xmlns:a16="http://schemas.microsoft.com/office/drawing/2014/main" id="{15B93319-A107-4439-8BF9-797AD73A8A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1" b="4061"/>
          <a:stretch>
            <a:fillRect/>
          </a:stretch>
        </p:blipFill>
        <p:spPr/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6E024F82-FCE8-417E-A66B-7BE2C4DB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28700"/>
            <a:ext cx="5040306" cy="788985"/>
          </a:xfrm>
        </p:spPr>
        <p:txBody>
          <a:bodyPr/>
          <a:lstStyle/>
          <a:p>
            <a:r>
              <a:rPr lang="nb-NO" dirty="0"/>
              <a:t>Eksempelsaker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948720E-B59B-41DF-AFCB-E69CCB1E93B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654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AFA1E5-B038-4356-A417-0FB328F49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873126"/>
            <a:ext cx="10080625" cy="912426"/>
          </a:xfrm>
        </p:spPr>
        <p:txBody>
          <a:bodyPr/>
          <a:lstStyle/>
          <a:p>
            <a:r>
              <a:rPr lang="nb-NO" dirty="0"/>
              <a:t>Spørsmål til gruppeoppgaver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7A06FD8-2063-4835-8285-CD8BEBD346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688" y="2022232"/>
            <a:ext cx="10080625" cy="4283726"/>
          </a:xfrm>
        </p:spPr>
        <p:txBody>
          <a:bodyPr/>
          <a:lstStyle/>
          <a:p>
            <a:r>
              <a:rPr lang="nb-NO" dirty="0"/>
              <a:t>Start med å presentere deg selv: </a:t>
            </a:r>
          </a:p>
          <a:p>
            <a:pPr lvl="1"/>
            <a:r>
              <a:rPr lang="nb-NO" dirty="0"/>
              <a:t>Kommune, hvor lenge du har jobbet med motorferdsel i utmark og hvilke andre fagområder jobber du med i kommunen. </a:t>
            </a:r>
          </a:p>
          <a:p>
            <a:pPr lvl="1"/>
            <a:endParaRPr lang="nb-NO" dirty="0"/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Produserer dere 1, 2 eller 3 dokumenter i motorferdselssaker? (saksframlegg/vedtak/</a:t>
            </a:r>
            <a:r>
              <a:rPr lang="nb-NO" dirty="0" err="1"/>
              <a:t>disp</a:t>
            </a:r>
            <a:r>
              <a:rPr lang="nb-NO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Hvilket inntrykk har dere av malene, kan de brukes i deres kommune? 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Kan disse malene sikre mer likebehandling i deres kommune?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5" name="Bilde 4" descr="Et bilde som inneholder tekst, holder, hånd, person&#10;&#10;Automatisk generert beskrivelse">
            <a:extLst>
              <a:ext uri="{FF2B5EF4-FFF2-40B4-BE49-F238E27FC236}">
                <a16:creationId xmlns:a16="http://schemas.microsoft.com/office/drawing/2014/main" id="{E62F0C3C-D589-4BC8-85C7-76AA539E7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722" y="3197158"/>
            <a:ext cx="1963180" cy="278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02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E14D5F3-DAE8-4B6E-B9EE-DFC2C341CC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B1886F7-A938-4B9E-AE71-D9C4475CFF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450AEC1-9E13-4620-B8FD-500DA23C7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6C40DF4-CCB1-4C74-BF57-728D4FCC18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Tusen takk for 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08D76458-CC01-4F23-A1F2-76BB9BF250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8484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1AF27E75-B272-464E-B13E-2C31B814F7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695388"/>
            <a:ext cx="5502088" cy="3613337"/>
          </a:xfrm>
        </p:spPr>
        <p:txBody>
          <a:bodyPr/>
          <a:lstStyle/>
          <a:p>
            <a:endParaRPr lang="nb-NO" dirty="0"/>
          </a:p>
          <a:p>
            <a:r>
              <a:rPr lang="nb-NO" dirty="0"/>
              <a:t>Nasjonal forskrift § 6 «unntaksbestemmelsen»</a:t>
            </a:r>
          </a:p>
          <a:p>
            <a:endParaRPr lang="nb-NO" dirty="0"/>
          </a:p>
          <a:p>
            <a:r>
              <a:rPr lang="nb-NO" dirty="0"/>
              <a:t>Nasjonal forskrift § 5 b «funksjonshemmede»</a:t>
            </a:r>
          </a:p>
          <a:p>
            <a:endParaRPr lang="nb-NO" dirty="0"/>
          </a:p>
          <a:p>
            <a:r>
              <a:rPr lang="nb-NO" dirty="0"/>
              <a:t>Nasjonal forskrift § 5 c «transport til hytte»</a:t>
            </a:r>
          </a:p>
          <a:p>
            <a:endParaRPr lang="nb-NO" dirty="0"/>
          </a:p>
          <a:p>
            <a:r>
              <a:rPr lang="nb-NO" u="sng" dirty="0">
                <a:solidFill>
                  <a:srgbClr val="00B050"/>
                </a:solidFill>
              </a:rPr>
              <a:t>Inspirasjon: Deres vedtak og tilbakemeldinger.</a:t>
            </a:r>
          </a:p>
          <a:p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001F8F88-1E5E-4847-87C6-EF86BF204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Hvilke hjemler/paragrafer?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7052270-73FF-4100-8774-FA5744BCF45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Lise Sundelin, Tana kommune</a:t>
            </a:r>
          </a:p>
        </p:txBody>
      </p:sp>
      <p:pic>
        <p:nvPicPr>
          <p:cNvPr id="3" name="Bilde 2" descr="Et bilde som inneholder tekst, utklipp, vektorgrafikk&#10;&#10;Automatisk generert beskrivelse">
            <a:extLst>
              <a:ext uri="{FF2B5EF4-FFF2-40B4-BE49-F238E27FC236}">
                <a16:creationId xmlns:a16="http://schemas.microsoft.com/office/drawing/2014/main" id="{E97B840A-4253-4DA5-9417-4C118CB4D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997" y="3954162"/>
            <a:ext cx="412003" cy="444844"/>
          </a:xfrm>
          <a:prstGeom prst="rect">
            <a:avLst/>
          </a:prstGeom>
        </p:spPr>
      </p:pic>
      <p:pic>
        <p:nvPicPr>
          <p:cNvPr id="7" name="Bilde 6" descr="Et bilde som inneholder opplyst, natt, lampe&#10;&#10;Automatisk generert beskrivelse">
            <a:extLst>
              <a:ext uri="{FF2B5EF4-FFF2-40B4-BE49-F238E27FC236}">
                <a16:creationId xmlns:a16="http://schemas.microsoft.com/office/drawing/2014/main" id="{6EEE9FB8-B22E-4EE3-85AA-EFABFD83A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306" y="4549334"/>
            <a:ext cx="742988" cy="638354"/>
          </a:xfrm>
          <a:prstGeom prst="rect">
            <a:avLst/>
          </a:prstGeom>
        </p:spPr>
      </p:pic>
      <p:pic>
        <p:nvPicPr>
          <p:cNvPr id="11" name="Plassholder for bilde 10" descr="Et bilde som inneholder snø, utendørs, snøscooter, klær&#10;&#10;Automatisk generert beskrivelse">
            <a:extLst>
              <a:ext uri="{FF2B5EF4-FFF2-40B4-BE49-F238E27FC236}">
                <a16:creationId xmlns:a16="http://schemas.microsoft.com/office/drawing/2014/main" id="{252048D6-ED92-4BDE-A618-57B3A4AE35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>
            <a:fillRect/>
          </a:stretch>
        </p:blipFill>
        <p:spPr>
          <a:xfrm rot="5400000">
            <a:off x="-623888" y="623888"/>
            <a:ext cx="6800851" cy="5553075"/>
          </a:xfrm>
        </p:spPr>
      </p:pic>
    </p:spTree>
    <p:extLst>
      <p:ext uri="{BB962C8B-B14F-4D97-AF65-F5344CB8AC3E}">
        <p14:creationId xmlns:p14="http://schemas.microsoft.com/office/powerpoint/2010/main" val="2976858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D60312E-C626-4CE5-966C-4DFD1B2B20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187146"/>
            <a:ext cx="5040306" cy="412157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Forslag til hvordan saksframlegg og vedtak kan løsers.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Noe standardtekst, noe redigerbartekst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Overskriftene i malene fungerer som en huskeliste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Et hjelpemiddel til opplæring. 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D26085B-B62D-4D98-B5AF-E145A67CC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97011"/>
            <a:ext cx="5040306" cy="951470"/>
          </a:xfrm>
        </p:spPr>
        <p:txBody>
          <a:bodyPr/>
          <a:lstStyle/>
          <a:p>
            <a:r>
              <a:rPr lang="nb-NO" dirty="0"/>
              <a:t>Hva er en mal?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34A4AE8-D6D6-4E36-89B7-38FFDC30CD8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Statsforvalteren, </a:t>
            </a:r>
            <a:r>
              <a:rPr lang="nb-NO" dirty="0" err="1"/>
              <a:t>Istock</a:t>
            </a:r>
            <a:r>
              <a:rPr lang="nb-NO" dirty="0"/>
              <a:t> 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073EF91F-9B1C-4418-A503-1ED5E22483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2" name="Plassholder for bilde 9" descr="Et bilde som inneholder person&#10;&#10;Automatisk generert beskrivelse">
            <a:extLst>
              <a:ext uri="{FF2B5EF4-FFF2-40B4-BE49-F238E27FC236}">
                <a16:creationId xmlns:a16="http://schemas.microsoft.com/office/drawing/2014/main" id="{76C3DF98-5F02-4F1E-B8C0-0C2434A5D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2" r="22792"/>
          <a:stretch>
            <a:fillRect/>
          </a:stretch>
        </p:blipFill>
        <p:spPr>
          <a:xfrm>
            <a:off x="0" y="-2"/>
            <a:ext cx="5552141" cy="68001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15564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C932BDA1-96B0-400F-88DE-A0FE9BA93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407774"/>
            <a:ext cx="10080625" cy="846438"/>
          </a:xfrm>
        </p:spPr>
        <p:txBody>
          <a:bodyPr/>
          <a:lstStyle/>
          <a:p>
            <a:r>
              <a:rPr lang="nb-NO" dirty="0"/>
              <a:t>Malene bygger på sjekklisten deres: 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68609E1F-9586-4541-859D-417508CE00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688" y="1612558"/>
            <a:ext cx="10080625" cy="4693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dirty="0"/>
              <a:t>Tolke loven, er vilkårene for å gi dispensasjon tilstede.</a:t>
            </a:r>
          </a:p>
          <a:p>
            <a:pPr marL="457200" indent="-457200">
              <a:buFont typeface="+mj-lt"/>
              <a:buAutoNum type="arabicPeriod"/>
            </a:pPr>
            <a:endParaRPr lang="nb-NO" dirty="0"/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Er det noen begrensinger i deres egne retningslinjer. (skjønn)</a:t>
            </a:r>
            <a:br>
              <a:rPr lang="nb-NO" dirty="0"/>
            </a:br>
            <a:endParaRPr lang="nb-NO" dirty="0"/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Vurdering av skader og ulemper.</a:t>
            </a:r>
            <a:br>
              <a:rPr lang="nb-NO" dirty="0"/>
            </a:br>
            <a:endParaRPr lang="nb-NO" dirty="0"/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Vurdering av naturmangfoldet etter prinsippene i naturmangfoldloven. </a:t>
            </a:r>
          </a:p>
          <a:p>
            <a:pPr marL="457200" indent="-457200">
              <a:buFont typeface="+mj-lt"/>
              <a:buAutoNum type="arabicPeriod"/>
            </a:pPr>
            <a:endParaRPr lang="nb-NO" dirty="0"/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Er vedtakene kontrollerbare for oppsynsmyndighetene.</a:t>
            </a:r>
          </a:p>
          <a:p>
            <a:endParaRPr lang="nb-NO" dirty="0"/>
          </a:p>
        </p:txBody>
      </p:sp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6E16837E-5EEF-4802-8D81-93A5C7103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480" y="1395330"/>
            <a:ext cx="999512" cy="570459"/>
          </a:xfrm>
          <a:prstGeom prst="rect">
            <a:avLst/>
          </a:prstGeom>
        </p:spPr>
      </p:pic>
      <p:pic>
        <p:nvPicPr>
          <p:cNvPr id="9" name="Bilde 8" descr="Et bilde som inneholder tekst, skilt&#10;&#10;Automatisk generert beskrivelse">
            <a:extLst>
              <a:ext uri="{FF2B5EF4-FFF2-40B4-BE49-F238E27FC236}">
                <a16:creationId xmlns:a16="http://schemas.microsoft.com/office/drawing/2014/main" id="{8E94B1E7-BE50-4848-B725-9D255F5BA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509" y="2126821"/>
            <a:ext cx="712574" cy="712574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AF5353E-D966-4469-89D0-77D945015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63" y="3249829"/>
            <a:ext cx="483973" cy="54462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4CC48E2-A417-4E0D-A27B-A8D82F5482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87" y="3081875"/>
            <a:ext cx="795431" cy="712574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C64F3F29-5B2D-432A-AF13-D4E0727ADB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221" y="4006491"/>
            <a:ext cx="294076" cy="289665"/>
          </a:xfrm>
          <a:prstGeom prst="rect">
            <a:avLst/>
          </a:prstGeom>
        </p:spPr>
      </p:pic>
      <p:pic>
        <p:nvPicPr>
          <p:cNvPr id="13" name="Bilde 12" descr="Et bilde som inneholder plante, grønnsak, gress&#10;&#10;Automatisk generert beskrivelse">
            <a:extLst>
              <a:ext uri="{FF2B5EF4-FFF2-40B4-BE49-F238E27FC236}">
                <a16:creationId xmlns:a16="http://schemas.microsoft.com/office/drawing/2014/main" id="{CD479055-DFC5-4065-9309-E042B7C0E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38" y="4010927"/>
            <a:ext cx="868236" cy="570458"/>
          </a:xfrm>
          <a:prstGeom prst="rect">
            <a:avLst/>
          </a:prstGeom>
        </p:spPr>
      </p:pic>
      <p:pic>
        <p:nvPicPr>
          <p:cNvPr id="15" name="Bilde 14" descr="Et bilde som inneholder pattedyr, stående, ku, mørk&#10;&#10;Automatisk generert beskrivelse">
            <a:extLst>
              <a:ext uri="{FF2B5EF4-FFF2-40B4-BE49-F238E27FC236}">
                <a16:creationId xmlns:a16="http://schemas.microsoft.com/office/drawing/2014/main" id="{FC25ECC2-2396-4C18-8C83-2BCE8649F8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526" y="3696924"/>
            <a:ext cx="1198557" cy="913944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E984AADE-3268-4F9D-B956-39ABCAD3F9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09" y="4936206"/>
            <a:ext cx="1719800" cy="17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26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DB5543-A5D4-4978-BB93-5DF673E92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642551"/>
            <a:ext cx="10080625" cy="926757"/>
          </a:xfrm>
        </p:spPr>
        <p:txBody>
          <a:bodyPr/>
          <a:lstStyle/>
          <a:p>
            <a:r>
              <a:rPr lang="nb-NO" dirty="0"/>
              <a:t>Forvaltningsloven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3789D52-88FF-4C5D-9B86-39124D6BA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688" y="2119184"/>
            <a:ext cx="10080625" cy="4186773"/>
          </a:xfrm>
        </p:spPr>
        <p:txBody>
          <a:bodyPr/>
          <a:lstStyle/>
          <a:p>
            <a:r>
              <a:rPr lang="nb-NO" dirty="0"/>
              <a:t>Utredningsplikten § 17: saken skal være så «godt opplyst som mulig».</a:t>
            </a:r>
          </a:p>
          <a:p>
            <a:pPr lvl="1"/>
            <a:r>
              <a:rPr lang="nb-NO" dirty="0"/>
              <a:t>Tolkeloven </a:t>
            </a:r>
            <a:r>
              <a:rPr lang="nb-NO" dirty="0">
                <a:sym typeface="Wingdings" panose="05000000000000000000" pitchFamily="2" charset="2"/>
              </a:rPr>
              <a:t> retningslinjer  Skader og ulemper  naturmangfold  kontrollerbar. </a:t>
            </a:r>
            <a:endParaRPr lang="nb-NO" dirty="0"/>
          </a:p>
          <a:p>
            <a:endParaRPr lang="nb-NO" dirty="0"/>
          </a:p>
          <a:p>
            <a:r>
              <a:rPr lang="nb-NO" dirty="0"/>
              <a:t>Krav til begrunnelse § 24 og 25. + Naturmangfoldloven § 7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Forvaltningsloven = rettsikkerhet for borgerne. Forvaltningsloven skiller Norge fra land vi ikke ønsker å sammenligne oss med. </a:t>
            </a:r>
          </a:p>
          <a:p>
            <a:endParaRPr lang="nb-NO" dirty="0"/>
          </a:p>
        </p:txBody>
      </p:sp>
      <p:pic>
        <p:nvPicPr>
          <p:cNvPr id="5" name="Bilde 4" descr="Et bilde som inneholder person, har på seg, poserer, kledd&#10;&#10;Automatisk generert beskrivelse">
            <a:extLst>
              <a:ext uri="{FF2B5EF4-FFF2-40B4-BE49-F238E27FC236}">
                <a16:creationId xmlns:a16="http://schemas.microsoft.com/office/drawing/2014/main" id="{FC283E2F-5C4C-4C5D-92B2-F3011A2FA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253" y="5418438"/>
            <a:ext cx="1311095" cy="1118287"/>
          </a:xfrm>
          <a:prstGeom prst="rect">
            <a:avLst/>
          </a:prstGeom>
        </p:spPr>
      </p:pic>
      <p:pic>
        <p:nvPicPr>
          <p:cNvPr id="7" name="Bilde 6" descr="Et bilde som inneholder person, dress, mann, slips&#10;&#10;Automatisk generert beskrivelse">
            <a:extLst>
              <a:ext uri="{FF2B5EF4-FFF2-40B4-BE49-F238E27FC236}">
                <a16:creationId xmlns:a16="http://schemas.microsoft.com/office/drawing/2014/main" id="{6A2E8D2C-8235-4C1A-ACC8-6D6570818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569" y="5492579"/>
            <a:ext cx="1341684" cy="1044146"/>
          </a:xfrm>
          <a:prstGeom prst="rect">
            <a:avLst/>
          </a:prstGeom>
        </p:spPr>
      </p:pic>
      <p:pic>
        <p:nvPicPr>
          <p:cNvPr id="1026" name="Picture 2" descr="humor, Funny, Bird, Cannon, Weapon, Gun, Situation Wallpapers HD / Desktop  and Mobile Backgrounds">
            <a:extLst>
              <a:ext uri="{FF2B5EF4-FFF2-40B4-BE49-F238E27FC236}">
                <a16:creationId xmlns:a16="http://schemas.microsoft.com/office/drawing/2014/main" id="{DC1BE0BE-4C29-4B52-BB28-A0CDF39B0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067" y="552043"/>
            <a:ext cx="2125344" cy="141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983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65F2B19-5458-44B1-A31B-A61787B364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nb-NO" dirty="0"/>
              <a:t>Hvor finner vi malene? Kanskje det viktigste spørsmålet. </a:t>
            </a:r>
          </a:p>
          <a:p>
            <a:pPr algn="ctr"/>
            <a:endParaRPr lang="nb-NO" dirty="0"/>
          </a:p>
          <a:p>
            <a:pPr algn="ctr"/>
            <a:r>
              <a:rPr lang="nb-NO" dirty="0">
                <a:hlinkClick r:id="rId2"/>
              </a:rPr>
              <a:t>https://www.statsforvalteren.no/nb/troms-finnmark/</a:t>
            </a:r>
            <a:endParaRPr lang="nb-NO" dirty="0"/>
          </a:p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79292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B4E43B4-873F-4951-890F-F2D6A36E61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Saksframlegg</a:t>
            </a:r>
          </a:p>
          <a:p>
            <a:endParaRPr lang="nb-NO" dirty="0"/>
          </a:p>
          <a:p>
            <a:br>
              <a:rPr lang="nb-NO" dirty="0"/>
            </a:br>
            <a:r>
              <a:rPr lang="nb-NO" dirty="0"/>
              <a:t>Innvilgelsesvedtak/ Avslagsvedtak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16EEC6D-7762-487E-9FAF-79CE60EB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25429"/>
            <a:ext cx="5040306" cy="845474"/>
          </a:xfrm>
        </p:spPr>
        <p:txBody>
          <a:bodyPr/>
          <a:lstStyle/>
          <a:p>
            <a:r>
              <a:rPr lang="nb-NO" dirty="0"/>
              <a:t>Hvilke maler har vi?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EA757F6F-06D4-4F5B-85B6-382B01A7469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Statsforvalteren</a:t>
            </a:r>
          </a:p>
        </p:txBody>
      </p:sp>
      <p:pic>
        <p:nvPicPr>
          <p:cNvPr id="23" name="Bilde 22" descr="Et bilde som inneholder pil&#10;&#10;Automatisk generert beskrivelse">
            <a:extLst>
              <a:ext uri="{FF2B5EF4-FFF2-40B4-BE49-F238E27FC236}">
                <a16:creationId xmlns:a16="http://schemas.microsoft.com/office/drawing/2014/main" id="{FFB22659-98E8-4D1F-B05E-1F6DF09ED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573" y="4447417"/>
            <a:ext cx="1018079" cy="691976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61EFBDC0-AF4F-49E0-8088-539A12BBA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216" y="4333508"/>
            <a:ext cx="922141" cy="922141"/>
          </a:xfrm>
          <a:prstGeom prst="rect">
            <a:avLst/>
          </a:prstGeom>
        </p:spPr>
      </p:pic>
      <p:pic>
        <p:nvPicPr>
          <p:cNvPr id="26" name="Bilde 25" descr="Et bilde som inneholder penn, skrivesaker, brevhode, mørk&#10;&#10;Automatisk generert beskrivelse">
            <a:extLst>
              <a:ext uri="{FF2B5EF4-FFF2-40B4-BE49-F238E27FC236}">
                <a16:creationId xmlns:a16="http://schemas.microsoft.com/office/drawing/2014/main" id="{49FA9F66-14E5-4F5A-BAF8-8D0C50139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98" y="2066220"/>
            <a:ext cx="1430507" cy="1258335"/>
          </a:xfrm>
          <a:prstGeom prst="rect">
            <a:avLst/>
          </a:prstGeom>
        </p:spPr>
      </p:pic>
      <p:pic>
        <p:nvPicPr>
          <p:cNvPr id="30" name="Plassholder for bilde 29" descr="Et bilde som inneholder tekst, dokument&#10;&#10;Automatisk generert beskrivelse">
            <a:extLst>
              <a:ext uri="{FF2B5EF4-FFF2-40B4-BE49-F238E27FC236}">
                <a16:creationId xmlns:a16="http://schemas.microsoft.com/office/drawing/2014/main" id="{5D332306-E0E2-4E41-A8AD-BEE4D63313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7" r="227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462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10514E90-D552-47A7-AA38-65325BC9E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99304"/>
            <a:ext cx="10080625" cy="1336360"/>
          </a:xfrm>
        </p:spPr>
        <p:txBody>
          <a:bodyPr/>
          <a:lstStyle/>
          <a:p>
            <a:r>
              <a:rPr lang="nb-NO" dirty="0"/>
              <a:t>Hvor mange dokumenter skal vi ha?</a:t>
            </a:r>
            <a:br>
              <a:rPr lang="nb-NO" dirty="0"/>
            </a:br>
            <a:r>
              <a:rPr lang="nb-NO" dirty="0"/>
              <a:t>Saksframlegg, vedtak og </a:t>
            </a:r>
            <a:r>
              <a:rPr lang="nb-NO" dirty="0" err="1"/>
              <a:t>disp</a:t>
            </a:r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9315BB40-9E87-48E0-AA92-D8DD48523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688" y="2119184"/>
            <a:ext cx="10080625" cy="4186773"/>
          </a:xfrm>
        </p:spPr>
        <p:txBody>
          <a:bodyPr/>
          <a:lstStyle/>
          <a:p>
            <a:r>
              <a:rPr lang="nb-NO" dirty="0"/>
              <a:t>1, 2 eller 3 dokumenter hva er nødvendig?</a:t>
            </a:r>
          </a:p>
          <a:p>
            <a:pPr lvl="1"/>
            <a:r>
              <a:rPr lang="nb-NO" dirty="0">
                <a:sym typeface="Wingdings" panose="05000000000000000000" pitchFamily="2" charset="2"/>
              </a:rPr>
              <a:t>Saksframlegg, vedtak og dispensasjon </a:t>
            </a:r>
            <a:r>
              <a:rPr lang="nb-NO" dirty="0"/>
              <a:t> 3 dokumenter. </a:t>
            </a:r>
          </a:p>
          <a:p>
            <a:pPr lvl="1"/>
            <a:r>
              <a:rPr lang="nb-NO" dirty="0"/>
              <a:t>Saksframlegg og vedtak/</a:t>
            </a:r>
            <a:r>
              <a:rPr lang="nb-NO" dirty="0" err="1"/>
              <a:t>disp</a:t>
            </a:r>
            <a:r>
              <a:rPr lang="nb-NO" dirty="0"/>
              <a:t> </a:t>
            </a:r>
            <a:r>
              <a:rPr lang="nb-NO" dirty="0">
                <a:sym typeface="Wingdings" panose="05000000000000000000" pitchFamily="2" charset="2"/>
              </a:rPr>
              <a:t> 2 dokumenter.</a:t>
            </a:r>
          </a:p>
          <a:p>
            <a:pPr lvl="1"/>
            <a:r>
              <a:rPr lang="nb-NO" dirty="0">
                <a:sym typeface="Wingdings" panose="05000000000000000000" pitchFamily="2" charset="2"/>
              </a:rPr>
              <a:t>Alle vurderinger og vilkår i ett vedtak/</a:t>
            </a:r>
            <a:r>
              <a:rPr lang="nb-NO" dirty="0" err="1">
                <a:sym typeface="Wingdings" panose="05000000000000000000" pitchFamily="2" charset="2"/>
              </a:rPr>
              <a:t>disp</a:t>
            </a:r>
            <a:r>
              <a:rPr lang="nb-NO" dirty="0">
                <a:sym typeface="Wingdings" panose="05000000000000000000" pitchFamily="2" charset="2"/>
              </a:rPr>
              <a:t>  1 dokument </a:t>
            </a:r>
            <a:endParaRPr lang="nb-NO" dirty="0"/>
          </a:p>
          <a:p>
            <a:endParaRPr lang="nb-NO" dirty="0"/>
          </a:p>
          <a:p>
            <a:r>
              <a:rPr lang="nb-NO" dirty="0"/>
              <a:t>Fordeler og ulemper med alle sammensetninger.  </a:t>
            </a:r>
          </a:p>
          <a:p>
            <a:endParaRPr lang="nb-NO" dirty="0"/>
          </a:p>
          <a:p>
            <a:r>
              <a:rPr lang="nb-NO" dirty="0"/>
              <a:t>Viktigste er at: </a:t>
            </a:r>
          </a:p>
          <a:p>
            <a:pPr marL="800100" lvl="1" indent="-457200">
              <a:buFont typeface="+mj-lt"/>
              <a:buAutoNum type="arabicPeriod"/>
            </a:pPr>
            <a:r>
              <a:rPr lang="nb-NO" dirty="0" err="1"/>
              <a:t>disp</a:t>
            </a:r>
            <a:r>
              <a:rPr lang="nb-NO" dirty="0"/>
              <a:t>/vedtak er kontrollerbar for oppsynsmyndighetene</a:t>
            </a:r>
          </a:p>
          <a:p>
            <a:pPr marL="800100" lvl="1" indent="-457200">
              <a:buFont typeface="+mj-lt"/>
              <a:buAutoNum type="arabicPeriod"/>
            </a:pPr>
            <a:r>
              <a:rPr lang="nb-NO" dirty="0"/>
              <a:t>At vurderingene finnes (naturmangfoldet kan ikke snakke for seg selv, dere må gjøre vurderingene på vegne av naturen deres)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BF1D69E-1022-460E-A230-9CADD488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585" y="4036711"/>
            <a:ext cx="1719800" cy="1719800"/>
          </a:xfrm>
          <a:prstGeom prst="rect">
            <a:avLst/>
          </a:prstGeom>
        </p:spPr>
      </p:pic>
      <p:pic>
        <p:nvPicPr>
          <p:cNvPr id="5" name="Bilde 4" descr="Et bilde som inneholder plante, grønnsak, gress&#10;&#10;Automatisk generert beskrivelse">
            <a:extLst>
              <a:ext uri="{FF2B5EF4-FFF2-40B4-BE49-F238E27FC236}">
                <a16:creationId xmlns:a16="http://schemas.microsoft.com/office/drawing/2014/main" id="{859B71EC-EEB1-4704-A0A0-F16288778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24" y="6167985"/>
            <a:ext cx="868236" cy="570458"/>
          </a:xfrm>
          <a:prstGeom prst="rect">
            <a:avLst/>
          </a:prstGeom>
        </p:spPr>
      </p:pic>
      <p:pic>
        <p:nvPicPr>
          <p:cNvPr id="3" name="Bilde 2" descr="Et bilde som inneholder blomst, plante&#10;&#10;Automatisk generert beskrivelse">
            <a:extLst>
              <a:ext uri="{FF2B5EF4-FFF2-40B4-BE49-F238E27FC236}">
                <a16:creationId xmlns:a16="http://schemas.microsoft.com/office/drawing/2014/main" id="{38892023-D981-48C9-BB98-9896AA4A7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712" y="6009395"/>
            <a:ext cx="454903" cy="729048"/>
          </a:xfrm>
          <a:prstGeom prst="rect">
            <a:avLst/>
          </a:prstGeom>
        </p:spPr>
      </p:pic>
      <p:pic>
        <p:nvPicPr>
          <p:cNvPr id="9" name="Bilde 8" descr="Et bilde som inneholder pil&#10;&#10;Automatisk generert beskrivelse">
            <a:extLst>
              <a:ext uri="{FF2B5EF4-FFF2-40B4-BE49-F238E27FC236}">
                <a16:creationId xmlns:a16="http://schemas.microsoft.com/office/drawing/2014/main" id="{9555D176-EA92-42F4-BCDF-EE3AC57515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585" y="6188997"/>
            <a:ext cx="376823" cy="46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68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17AFFFC0-78C4-415C-AFE1-5B31217266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205318"/>
            <a:ext cx="5040306" cy="4103407"/>
          </a:xfrm>
        </p:spPr>
        <p:txBody>
          <a:bodyPr/>
          <a:lstStyle/>
          <a:p>
            <a:r>
              <a:rPr lang="en-US" dirty="0" err="1"/>
              <a:t>Fordeler</a:t>
            </a:r>
            <a:r>
              <a:rPr lang="en-US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Effektivitet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Likebehandling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Felles</a:t>
            </a:r>
            <a:r>
              <a:rPr lang="en-US" dirty="0"/>
              <a:t> </a:t>
            </a:r>
            <a:r>
              <a:rPr lang="en-US" dirty="0" err="1"/>
              <a:t>forståelse</a:t>
            </a:r>
            <a:r>
              <a:rPr lang="en-US" dirty="0"/>
              <a:t> av </a:t>
            </a:r>
            <a:r>
              <a:rPr lang="en-US" dirty="0" err="1"/>
              <a:t>arbeidsmengde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err="1"/>
              <a:t>Ulemper</a:t>
            </a:r>
            <a:r>
              <a:rPr lang="en-US" dirty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Kan </a:t>
            </a:r>
            <a:r>
              <a:rPr lang="en-US" dirty="0" err="1"/>
              <a:t>bli</a:t>
            </a:r>
            <a:r>
              <a:rPr lang="en-US" dirty="0"/>
              <a:t> </a:t>
            </a:r>
            <a:r>
              <a:rPr lang="en-US" dirty="0" err="1"/>
              <a:t>utdatert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Dersom det er </a:t>
            </a:r>
            <a:r>
              <a:rPr lang="en-US" dirty="0" err="1"/>
              <a:t>feil</a:t>
            </a:r>
            <a:r>
              <a:rPr lang="en-US" dirty="0"/>
              <a:t> i </a:t>
            </a:r>
            <a:r>
              <a:rPr lang="en-US" dirty="0" err="1"/>
              <a:t>malen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det </a:t>
            </a:r>
            <a:r>
              <a:rPr lang="en-US" dirty="0" err="1"/>
              <a:t>føre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følgefeil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Bilde 5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AA4342FE-6F38-4A58-AA65-CD6248DE2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540"/>
            <a:ext cx="5552141" cy="3359045"/>
          </a:xfrm>
          <a:prstGeom prst="rect">
            <a:avLst/>
          </a:prstGeom>
          <a:noFill/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57CF47AC-8C86-4852-83E2-BF016BBA4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426144"/>
            <a:ext cx="5040306" cy="644703"/>
          </a:xfrm>
        </p:spPr>
        <p:txBody>
          <a:bodyPr/>
          <a:lstStyle/>
          <a:p>
            <a:r>
              <a:rPr lang="en-US" dirty="0"/>
              <a:t>Maler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8BB42A4-F7F6-4810-8050-873B243356A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39148" y="6596555"/>
            <a:ext cx="3868452" cy="1538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1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Røykfarget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BE673823-E127-4153-87A1-E3CEEE33D058}" vid="{405C15F6-DA48-4C02-9817-064CEFD6CF4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A6DFF9D2E0D248A99F585027E8EE1A" ma:contentTypeVersion="10" ma:contentTypeDescription="Opprett et nytt dokument." ma:contentTypeScope="" ma:versionID="84de2b73d45d4d2d026d77fdcebe8963">
  <xsd:schema xmlns:xsd="http://www.w3.org/2001/XMLSchema" xmlns:xs="http://www.w3.org/2001/XMLSchema" xmlns:p="http://schemas.microsoft.com/office/2006/metadata/properties" xmlns:ns3="f5e460a5-28c9-4c2a-8eae-42712c6d4c04" xmlns:ns4="a0799e09-e326-4f4a-90aa-3c862e2addb5" targetNamespace="http://schemas.microsoft.com/office/2006/metadata/properties" ma:root="true" ma:fieldsID="1d2c1c08760e3b1327be109a5e407eef" ns3:_="" ns4:_="">
    <xsd:import namespace="f5e460a5-28c9-4c2a-8eae-42712c6d4c04"/>
    <xsd:import namespace="a0799e09-e326-4f4a-90aa-3c862e2add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e460a5-28c9-4c2a-8eae-42712c6d4c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799e09-e326-4f4a-90aa-3c862e2addb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27051D-3D03-4811-9E08-C78513313A6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3AEF4F0-969E-4622-A720-734168D323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45CB74-4132-45F7-8527-01F7F7052F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e460a5-28c9-4c2a-8eae-42712c6d4c04"/>
    <ds:schemaRef ds:uri="a0799e09-e326-4f4a-90aa-3c862e2add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1276</TotalTime>
  <Words>467</Words>
  <Application>Microsoft Office PowerPoint</Application>
  <PresentationFormat>Widescreen</PresentationFormat>
  <Paragraphs>85</Paragraphs>
  <Slides>14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20" baseType="lpstr">
      <vt:lpstr>Arial</vt:lpstr>
      <vt:lpstr>Calibri</vt:lpstr>
      <vt:lpstr>Open Sans</vt:lpstr>
      <vt:lpstr>Open Sans Light</vt:lpstr>
      <vt:lpstr>Open Sans SemiBold</vt:lpstr>
      <vt:lpstr>Office-tema</vt:lpstr>
      <vt:lpstr>Maler til dispensasjonshjemlene </vt:lpstr>
      <vt:lpstr>Hvilke hjemler/paragrafer?</vt:lpstr>
      <vt:lpstr>Hva er en mal?</vt:lpstr>
      <vt:lpstr>Malene bygger på sjekklisten deres: </vt:lpstr>
      <vt:lpstr>Forvaltningsloven</vt:lpstr>
      <vt:lpstr>PowerPoint-presentasjon</vt:lpstr>
      <vt:lpstr>Hvilke maler har vi?</vt:lpstr>
      <vt:lpstr>Hvor mange dokumenter skal vi ha? Saksframlegg, vedtak og disp</vt:lpstr>
      <vt:lpstr>Maler</vt:lpstr>
      <vt:lpstr>PowerPoint-presentasjon</vt:lpstr>
      <vt:lpstr>Pause til 10:10</vt:lpstr>
      <vt:lpstr>Eksempelsaker</vt:lpstr>
      <vt:lpstr>Spørsmål til gruppeoppgaver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Tomassen, Jan Harald</dc:creator>
  <cp:lastModifiedBy>Sundelin, Lise Merete</cp:lastModifiedBy>
  <cp:revision>12</cp:revision>
  <dcterms:created xsi:type="dcterms:W3CDTF">2021-01-05T07:16:30Z</dcterms:created>
  <dcterms:modified xsi:type="dcterms:W3CDTF">2021-10-07T06:28:04Z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0x010100CBA6DFF9D2E0D248A99F585027E8EE1A</vt:lpwstr>
  </property>
</Properties>
</file>