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0" r:id="rId6"/>
    <p:sldId id="261" r:id="rId7"/>
    <p:sldId id="262" r:id="rId8"/>
    <p:sldId id="268" r:id="rId9"/>
    <p:sldId id="270" r:id="rId10"/>
    <p:sldId id="263" r:id="rId11"/>
    <p:sldId id="271" r:id="rId12"/>
    <p:sldId id="264" r:id="rId13"/>
    <p:sldId id="265" r:id="rId14"/>
    <p:sldId id="269" r:id="rId15"/>
    <p:sldId id="266" r:id="rId16"/>
    <p:sldId id="267" r:id="rId17"/>
    <p:sldId id="272" r:id="rId18"/>
    <p:sldId id="259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16C60-A07F-48FF-929D-0B23CE100D5D}" v="143" dt="2021-06-09T06:06:47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5822" autoAdjust="0"/>
  </p:normalViewPr>
  <p:slideViewPr>
    <p:cSldViewPr snapToGrid="0">
      <p:cViewPr varScale="1">
        <p:scale>
          <a:sx n="109" d="100"/>
          <a:sy n="109" d="100"/>
        </p:scale>
        <p:origin x="55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delin, Lise Merete" userId="acc6fa8d-99e1-4d72-8b78-d6989313661a" providerId="ADAL" clId="{7F516C60-A07F-48FF-929D-0B23CE100D5D}"/>
    <pc:docChg chg="undo custSel addSld modSld sldOrd">
      <pc:chgData name="Sundelin, Lise Merete" userId="acc6fa8d-99e1-4d72-8b78-d6989313661a" providerId="ADAL" clId="{7F516C60-A07F-48FF-929D-0B23CE100D5D}" dt="2021-06-09T06:10:31.372" v="7890" actId="313"/>
      <pc:docMkLst>
        <pc:docMk/>
      </pc:docMkLst>
      <pc:sldChg chg="modSp mod">
        <pc:chgData name="Sundelin, Lise Merete" userId="acc6fa8d-99e1-4d72-8b78-d6989313661a" providerId="ADAL" clId="{7F516C60-A07F-48FF-929D-0B23CE100D5D}" dt="2021-06-03T08:06:58.707" v="4080" actId="20577"/>
        <pc:sldMkLst>
          <pc:docMk/>
          <pc:sldMk cId="478484855" sldId="259"/>
        </pc:sldMkLst>
        <pc:spChg chg="mod">
          <ac:chgData name="Sundelin, Lise Merete" userId="acc6fa8d-99e1-4d72-8b78-d6989313661a" providerId="ADAL" clId="{7F516C60-A07F-48FF-929D-0B23CE100D5D}" dt="2021-06-03T08:06:58.707" v="4080" actId="20577"/>
          <ac:spMkLst>
            <pc:docMk/>
            <pc:sldMk cId="478484855" sldId="259"/>
            <ac:spMk id="5" creationId="{D6C40DF4-CCB1-4C74-BF57-728D4FCC181C}"/>
          </ac:spMkLst>
        </pc:spChg>
      </pc:sldChg>
      <pc:sldChg chg="modSp mod">
        <pc:chgData name="Sundelin, Lise Merete" userId="acc6fa8d-99e1-4d72-8b78-d6989313661a" providerId="ADAL" clId="{7F516C60-A07F-48FF-929D-0B23CE100D5D}" dt="2021-06-07T10:59:46.598" v="6753" actId="20577"/>
        <pc:sldMkLst>
          <pc:docMk/>
          <pc:sldMk cId="2976858017" sldId="260"/>
        </pc:sldMkLst>
        <pc:spChg chg="mod">
          <ac:chgData name="Sundelin, Lise Merete" userId="acc6fa8d-99e1-4d72-8b78-d6989313661a" providerId="ADAL" clId="{7F516C60-A07F-48FF-929D-0B23CE100D5D}" dt="2021-06-07T10:59:46.598" v="6753" actId="20577"/>
          <ac:spMkLst>
            <pc:docMk/>
            <pc:sldMk cId="2976858017" sldId="260"/>
            <ac:spMk id="6" creationId="{D9516E5D-E27C-4084-A321-E31786B34C2C}"/>
          </ac:spMkLst>
        </pc:spChg>
      </pc:sldChg>
      <pc:sldChg chg="modSp mod">
        <pc:chgData name="Sundelin, Lise Merete" userId="acc6fa8d-99e1-4d72-8b78-d6989313661a" providerId="ADAL" clId="{7F516C60-A07F-48FF-929D-0B23CE100D5D}" dt="2021-06-04T09:31:06.670" v="4644" actId="20577"/>
        <pc:sldMkLst>
          <pc:docMk/>
          <pc:sldMk cId="1415564062" sldId="261"/>
        </pc:sldMkLst>
        <pc:spChg chg="mod">
          <ac:chgData name="Sundelin, Lise Merete" userId="acc6fa8d-99e1-4d72-8b78-d6989313661a" providerId="ADAL" clId="{7F516C60-A07F-48FF-929D-0B23CE100D5D}" dt="2021-06-04T09:31:06.670" v="4644" actId="20577"/>
          <ac:spMkLst>
            <pc:docMk/>
            <pc:sldMk cId="1415564062" sldId="261"/>
            <ac:spMk id="2" creationId="{5DF28492-AC40-4AC7-9E49-9C8B912D35F1}"/>
          </ac:spMkLst>
        </pc:spChg>
        <pc:spChg chg="mod">
          <ac:chgData name="Sundelin, Lise Merete" userId="acc6fa8d-99e1-4d72-8b78-d6989313661a" providerId="ADAL" clId="{7F516C60-A07F-48FF-929D-0B23CE100D5D}" dt="2021-06-03T07:49:29.442" v="3735" actId="14100"/>
          <ac:spMkLst>
            <pc:docMk/>
            <pc:sldMk cId="1415564062" sldId="261"/>
            <ac:spMk id="3" creationId="{FEECF09D-25AC-4863-9A06-6F7555BBEF70}"/>
          </ac:spMkLst>
        </pc:spChg>
      </pc:sldChg>
      <pc:sldChg chg="addSp modSp mod">
        <pc:chgData name="Sundelin, Lise Merete" userId="acc6fa8d-99e1-4d72-8b78-d6989313661a" providerId="ADAL" clId="{7F516C60-A07F-48FF-929D-0B23CE100D5D}" dt="2021-06-07T12:21:38.313" v="7291" actId="1076"/>
        <pc:sldMkLst>
          <pc:docMk/>
          <pc:sldMk cId="2818940659" sldId="262"/>
        </pc:sldMkLst>
        <pc:spChg chg="mod">
          <ac:chgData name="Sundelin, Lise Merete" userId="acc6fa8d-99e1-4d72-8b78-d6989313661a" providerId="ADAL" clId="{7F516C60-A07F-48FF-929D-0B23CE100D5D}" dt="2021-06-07T12:00:13.927" v="6888" actId="20577"/>
          <ac:spMkLst>
            <pc:docMk/>
            <pc:sldMk cId="2818940659" sldId="262"/>
            <ac:spMk id="4" creationId="{FEF16BF5-4ED9-4049-A946-C1D8B52049CC}"/>
          </ac:spMkLst>
        </pc:spChg>
        <pc:spChg chg="mod">
          <ac:chgData name="Sundelin, Lise Merete" userId="acc6fa8d-99e1-4d72-8b78-d6989313661a" providerId="ADAL" clId="{7F516C60-A07F-48FF-929D-0B23CE100D5D}" dt="2021-06-07T12:15:23.035" v="7285" actId="20577"/>
          <ac:spMkLst>
            <pc:docMk/>
            <pc:sldMk cId="2818940659" sldId="262"/>
            <ac:spMk id="5" creationId="{C324025B-4A1A-480C-A24E-DEDD0215B75A}"/>
          </ac:spMkLst>
        </pc:spChg>
        <pc:picChg chg="add mod">
          <ac:chgData name="Sundelin, Lise Merete" userId="acc6fa8d-99e1-4d72-8b78-d6989313661a" providerId="ADAL" clId="{7F516C60-A07F-48FF-929D-0B23CE100D5D}" dt="2021-06-07T12:21:30.271" v="7289" actId="1076"/>
          <ac:picMkLst>
            <pc:docMk/>
            <pc:sldMk cId="2818940659" sldId="262"/>
            <ac:picMk id="3" creationId="{FF193ED0-2781-4F61-8DF9-C15A6CFFCD47}"/>
          </ac:picMkLst>
        </pc:picChg>
        <pc:picChg chg="add mod">
          <ac:chgData name="Sundelin, Lise Merete" userId="acc6fa8d-99e1-4d72-8b78-d6989313661a" providerId="ADAL" clId="{7F516C60-A07F-48FF-929D-0B23CE100D5D}" dt="2021-06-07T12:21:31.822" v="7290" actId="1076"/>
          <ac:picMkLst>
            <pc:docMk/>
            <pc:sldMk cId="2818940659" sldId="262"/>
            <ac:picMk id="6" creationId="{2C755B16-D948-4B2F-AFA7-E8F3922E7816}"/>
          </ac:picMkLst>
        </pc:picChg>
        <pc:picChg chg="add mod">
          <ac:chgData name="Sundelin, Lise Merete" userId="acc6fa8d-99e1-4d72-8b78-d6989313661a" providerId="ADAL" clId="{7F516C60-A07F-48FF-929D-0B23CE100D5D}" dt="2021-06-07T12:21:38.313" v="7291" actId="1076"/>
          <ac:picMkLst>
            <pc:docMk/>
            <pc:sldMk cId="2818940659" sldId="262"/>
            <ac:picMk id="10" creationId="{3C9DC0EA-F02D-44E0-B89D-7984D26A60D7}"/>
          </ac:picMkLst>
        </pc:picChg>
        <pc:picChg chg="add mod">
          <ac:chgData name="Sundelin, Lise Merete" userId="acc6fa8d-99e1-4d72-8b78-d6989313661a" providerId="ADAL" clId="{7F516C60-A07F-48FF-929D-0B23CE100D5D}" dt="2021-06-07T12:21:29.035" v="7288" actId="1076"/>
          <ac:picMkLst>
            <pc:docMk/>
            <pc:sldMk cId="2818940659" sldId="262"/>
            <ac:picMk id="11" creationId="{C7044F40-6FCF-4899-9635-75B85978C2E6}"/>
          </ac:picMkLst>
        </pc:picChg>
      </pc:sldChg>
      <pc:sldChg chg="addSp modSp mod">
        <pc:chgData name="Sundelin, Lise Merete" userId="acc6fa8d-99e1-4d72-8b78-d6989313661a" providerId="ADAL" clId="{7F516C60-A07F-48FF-929D-0B23CE100D5D}" dt="2021-06-08T08:57:40.448" v="7370" actId="1076"/>
        <pc:sldMkLst>
          <pc:docMk/>
          <pc:sldMk cId="3894318712" sldId="263"/>
        </pc:sldMkLst>
        <pc:spChg chg="mod">
          <ac:chgData name="Sundelin, Lise Merete" userId="acc6fa8d-99e1-4d72-8b78-d6989313661a" providerId="ADAL" clId="{7F516C60-A07F-48FF-929D-0B23CE100D5D}" dt="2021-06-02T09:45:19.763" v="3084" actId="20577"/>
          <ac:spMkLst>
            <pc:docMk/>
            <pc:sldMk cId="3894318712" sldId="263"/>
            <ac:spMk id="6" creationId="{EE2AA6D9-80F1-4B29-BA7E-76AC1D0BA498}"/>
          </ac:spMkLst>
        </pc:spChg>
        <pc:spChg chg="mod">
          <ac:chgData name="Sundelin, Lise Merete" userId="acc6fa8d-99e1-4d72-8b78-d6989313661a" providerId="ADAL" clId="{7F516C60-A07F-48FF-929D-0B23CE100D5D}" dt="2021-06-08T08:56:30.578" v="7340" actId="20577"/>
          <ac:spMkLst>
            <pc:docMk/>
            <pc:sldMk cId="3894318712" sldId="263"/>
            <ac:spMk id="14" creationId="{539D804E-ED17-4584-81A4-8D1A1FCF1134}"/>
          </ac:spMkLst>
        </pc:spChg>
        <pc:spChg chg="mod">
          <ac:chgData name="Sundelin, Lise Merete" userId="acc6fa8d-99e1-4d72-8b78-d6989313661a" providerId="ADAL" clId="{7F516C60-A07F-48FF-929D-0B23CE100D5D}" dt="2021-06-08T08:57:03.642" v="7364" actId="20577"/>
          <ac:spMkLst>
            <pc:docMk/>
            <pc:sldMk cId="3894318712" sldId="263"/>
            <ac:spMk id="15" creationId="{67AD9A91-391D-4335-ADF1-AA3174131E9B}"/>
          </ac:spMkLst>
        </pc:spChg>
        <pc:spChg chg="mod">
          <ac:chgData name="Sundelin, Lise Merete" userId="acc6fa8d-99e1-4d72-8b78-d6989313661a" providerId="ADAL" clId="{7F516C60-A07F-48FF-929D-0B23CE100D5D}" dt="2021-06-08T08:56:57.706" v="7355" actId="20577"/>
          <ac:spMkLst>
            <pc:docMk/>
            <pc:sldMk cId="3894318712" sldId="263"/>
            <ac:spMk id="16" creationId="{41C0C0A5-F5A2-4D87-B854-0D5FF3B97669}"/>
          </ac:spMkLst>
        </pc:spChg>
        <pc:picChg chg="add mod">
          <ac:chgData name="Sundelin, Lise Merete" userId="acc6fa8d-99e1-4d72-8b78-d6989313661a" providerId="ADAL" clId="{7F516C60-A07F-48FF-929D-0B23CE100D5D}" dt="2021-06-08T08:57:33.712" v="7366" actId="1076"/>
          <ac:picMkLst>
            <pc:docMk/>
            <pc:sldMk cId="3894318712" sldId="263"/>
            <ac:picMk id="3" creationId="{FE4E9DA9-344B-4369-B42D-3796A774798E}"/>
          </ac:picMkLst>
        </pc:picChg>
        <pc:picChg chg="mod">
          <ac:chgData name="Sundelin, Lise Merete" userId="acc6fa8d-99e1-4d72-8b78-d6989313661a" providerId="ADAL" clId="{7F516C60-A07F-48FF-929D-0B23CE100D5D}" dt="2021-06-08T08:56:37.531" v="7345" actId="1076"/>
          <ac:picMkLst>
            <pc:docMk/>
            <pc:sldMk cId="3894318712" sldId="263"/>
            <ac:picMk id="18" creationId="{1B09903B-BCFC-4B09-9033-40A202B6300B}"/>
          </ac:picMkLst>
        </pc:picChg>
        <pc:picChg chg="mod">
          <ac:chgData name="Sundelin, Lise Merete" userId="acc6fa8d-99e1-4d72-8b78-d6989313661a" providerId="ADAL" clId="{7F516C60-A07F-48FF-929D-0B23CE100D5D}" dt="2021-06-08T08:56:20.643" v="7337" actId="1076"/>
          <ac:picMkLst>
            <pc:docMk/>
            <pc:sldMk cId="3894318712" sldId="263"/>
            <ac:picMk id="20" creationId="{971A0BD1-3701-45BA-A6D7-64A7F284DD7A}"/>
          </ac:picMkLst>
        </pc:picChg>
        <pc:picChg chg="mod">
          <ac:chgData name="Sundelin, Lise Merete" userId="acc6fa8d-99e1-4d72-8b78-d6989313661a" providerId="ADAL" clId="{7F516C60-A07F-48FF-929D-0B23CE100D5D}" dt="2021-06-08T08:56:34.786" v="7343" actId="1076"/>
          <ac:picMkLst>
            <pc:docMk/>
            <pc:sldMk cId="3894318712" sldId="263"/>
            <ac:picMk id="22" creationId="{EF18DBF3-BD86-417F-94A4-75E468BBF1AE}"/>
          </ac:picMkLst>
        </pc:picChg>
        <pc:picChg chg="mod">
          <ac:chgData name="Sundelin, Lise Merete" userId="acc6fa8d-99e1-4d72-8b78-d6989313661a" providerId="ADAL" clId="{7F516C60-A07F-48FF-929D-0B23CE100D5D}" dt="2021-06-08T08:56:36.054" v="7344" actId="1076"/>
          <ac:picMkLst>
            <pc:docMk/>
            <pc:sldMk cId="3894318712" sldId="263"/>
            <ac:picMk id="24" creationId="{ECA523D6-DA9D-4117-981A-A7861B82294A}"/>
          </ac:picMkLst>
        </pc:picChg>
        <pc:picChg chg="mod">
          <ac:chgData name="Sundelin, Lise Merete" userId="acc6fa8d-99e1-4d72-8b78-d6989313661a" providerId="ADAL" clId="{7F516C60-A07F-48FF-929D-0B23CE100D5D}" dt="2021-06-08T08:56:22.255" v="7338" actId="1076"/>
          <ac:picMkLst>
            <pc:docMk/>
            <pc:sldMk cId="3894318712" sldId="263"/>
            <ac:picMk id="26" creationId="{7F26BF99-6C5A-4611-851C-DACC11D698CE}"/>
          </ac:picMkLst>
        </pc:picChg>
        <pc:picChg chg="mod">
          <ac:chgData name="Sundelin, Lise Merete" userId="acc6fa8d-99e1-4d72-8b78-d6989313661a" providerId="ADAL" clId="{7F516C60-A07F-48FF-929D-0B23CE100D5D}" dt="2021-06-08T08:57:37.789" v="7368" actId="1076"/>
          <ac:picMkLst>
            <pc:docMk/>
            <pc:sldMk cId="3894318712" sldId="263"/>
            <ac:picMk id="28" creationId="{0AF2504E-A8D8-4BD7-B3F5-4D96D07CB688}"/>
          </ac:picMkLst>
        </pc:picChg>
        <pc:picChg chg="mod">
          <ac:chgData name="Sundelin, Lise Merete" userId="acc6fa8d-99e1-4d72-8b78-d6989313661a" providerId="ADAL" clId="{7F516C60-A07F-48FF-929D-0B23CE100D5D}" dt="2021-06-08T08:57:36.718" v="7367" actId="1076"/>
          <ac:picMkLst>
            <pc:docMk/>
            <pc:sldMk cId="3894318712" sldId="263"/>
            <ac:picMk id="30" creationId="{597462DB-BB03-470A-AB2B-2B401194048A}"/>
          </ac:picMkLst>
        </pc:picChg>
        <pc:picChg chg="mod">
          <ac:chgData name="Sundelin, Lise Merete" userId="acc6fa8d-99e1-4d72-8b78-d6989313661a" providerId="ADAL" clId="{7F516C60-A07F-48FF-929D-0B23CE100D5D}" dt="2021-06-08T08:57:39.206" v="7369" actId="1076"/>
          <ac:picMkLst>
            <pc:docMk/>
            <pc:sldMk cId="3894318712" sldId="263"/>
            <ac:picMk id="32" creationId="{5C426473-269A-4253-B9B8-95E01CCC85A9}"/>
          </ac:picMkLst>
        </pc:picChg>
        <pc:picChg chg="mod">
          <ac:chgData name="Sundelin, Lise Merete" userId="acc6fa8d-99e1-4d72-8b78-d6989313661a" providerId="ADAL" clId="{7F516C60-A07F-48FF-929D-0B23CE100D5D}" dt="2021-06-08T08:57:40.448" v="7370" actId="1076"/>
          <ac:picMkLst>
            <pc:docMk/>
            <pc:sldMk cId="3894318712" sldId="263"/>
            <ac:picMk id="34" creationId="{7B1F36C5-2E9D-44EE-8E24-40C290B03268}"/>
          </ac:picMkLst>
        </pc:picChg>
      </pc:sldChg>
      <pc:sldChg chg="addSp delSp modSp mod">
        <pc:chgData name="Sundelin, Lise Merete" userId="acc6fa8d-99e1-4d72-8b78-d6989313661a" providerId="ADAL" clId="{7F516C60-A07F-48FF-929D-0B23CE100D5D}" dt="2021-06-04T12:13:18.237" v="6345" actId="1076"/>
        <pc:sldMkLst>
          <pc:docMk/>
          <pc:sldMk cId="864188637" sldId="264"/>
        </pc:sldMkLst>
        <pc:spChg chg="mod">
          <ac:chgData name="Sundelin, Lise Merete" userId="acc6fa8d-99e1-4d72-8b78-d6989313661a" providerId="ADAL" clId="{7F516C60-A07F-48FF-929D-0B23CE100D5D}" dt="2021-06-04T11:57:23.571" v="5572" actId="14100"/>
          <ac:spMkLst>
            <pc:docMk/>
            <pc:sldMk cId="864188637" sldId="264"/>
            <ac:spMk id="6" creationId="{5C019676-95D2-450B-AC0B-C1CCA6139324}"/>
          </ac:spMkLst>
        </pc:spChg>
        <pc:spChg chg="mod">
          <ac:chgData name="Sundelin, Lise Merete" userId="acc6fa8d-99e1-4d72-8b78-d6989313661a" providerId="ADAL" clId="{7F516C60-A07F-48FF-929D-0B23CE100D5D}" dt="2021-06-04T12:13:06.462" v="6339" actId="20577"/>
          <ac:spMkLst>
            <pc:docMk/>
            <pc:sldMk cId="864188637" sldId="264"/>
            <ac:spMk id="7" creationId="{BE13EB0A-9B9B-4B0F-94DB-AEB393BD4A6E}"/>
          </ac:spMkLst>
        </pc:spChg>
        <pc:picChg chg="add mod">
          <ac:chgData name="Sundelin, Lise Merete" userId="acc6fa8d-99e1-4d72-8b78-d6989313661a" providerId="ADAL" clId="{7F516C60-A07F-48FF-929D-0B23CE100D5D}" dt="2021-06-04T11:57:27.168" v="5575" actId="1076"/>
          <ac:picMkLst>
            <pc:docMk/>
            <pc:sldMk cId="864188637" sldId="264"/>
            <ac:picMk id="3" creationId="{3A1D90DB-A998-431A-8548-B1A03C2CCCDC}"/>
          </ac:picMkLst>
        </pc:picChg>
        <pc:picChg chg="add mod">
          <ac:chgData name="Sundelin, Lise Merete" userId="acc6fa8d-99e1-4d72-8b78-d6989313661a" providerId="ADAL" clId="{7F516C60-A07F-48FF-929D-0B23CE100D5D}" dt="2021-06-04T11:57:25.192" v="5573" actId="1076"/>
          <ac:picMkLst>
            <pc:docMk/>
            <pc:sldMk cId="864188637" sldId="264"/>
            <ac:picMk id="4" creationId="{EEB28CFF-3790-4EB6-91B0-65E3073942B7}"/>
          </ac:picMkLst>
        </pc:picChg>
        <pc:picChg chg="add mod">
          <ac:chgData name="Sundelin, Lise Merete" userId="acc6fa8d-99e1-4d72-8b78-d6989313661a" providerId="ADAL" clId="{7F516C60-A07F-48FF-929D-0B23CE100D5D}" dt="2021-06-04T11:57:26.157" v="5574" actId="1076"/>
          <ac:picMkLst>
            <pc:docMk/>
            <pc:sldMk cId="864188637" sldId="264"/>
            <ac:picMk id="8" creationId="{71E7EEDB-2FB7-4188-BDF7-05247C4EC633}"/>
          </ac:picMkLst>
        </pc:picChg>
        <pc:picChg chg="add mod">
          <ac:chgData name="Sundelin, Lise Merete" userId="acc6fa8d-99e1-4d72-8b78-d6989313661a" providerId="ADAL" clId="{7F516C60-A07F-48FF-929D-0B23CE100D5D}" dt="2021-06-04T11:57:29.106" v="5576" actId="1076"/>
          <ac:picMkLst>
            <pc:docMk/>
            <pc:sldMk cId="864188637" sldId="264"/>
            <ac:picMk id="9" creationId="{D3DFF590-E127-4CE4-A5EA-A76C9C2355F4}"/>
          </ac:picMkLst>
        </pc:picChg>
        <pc:picChg chg="add mod">
          <ac:chgData name="Sundelin, Lise Merete" userId="acc6fa8d-99e1-4d72-8b78-d6989313661a" providerId="ADAL" clId="{7F516C60-A07F-48FF-929D-0B23CE100D5D}" dt="2021-06-04T12:13:18.237" v="6345" actId="1076"/>
          <ac:picMkLst>
            <pc:docMk/>
            <pc:sldMk cId="864188637" sldId="264"/>
            <ac:picMk id="11" creationId="{9A19EC41-D850-4BBF-9D1C-81FB4CED42A7}"/>
          </ac:picMkLst>
        </pc:picChg>
        <pc:picChg chg="add del mod">
          <ac:chgData name="Sundelin, Lise Merete" userId="acc6fa8d-99e1-4d72-8b78-d6989313661a" providerId="ADAL" clId="{7F516C60-A07F-48FF-929D-0B23CE100D5D}" dt="2021-06-04T11:56:01.325" v="5557" actId="478"/>
          <ac:picMkLst>
            <pc:docMk/>
            <pc:sldMk cId="864188637" sldId="264"/>
            <ac:picMk id="13" creationId="{DD2B2648-3C97-4BD7-A1BC-533BA82056E7}"/>
          </ac:picMkLst>
        </pc:picChg>
        <pc:picChg chg="add mod">
          <ac:chgData name="Sundelin, Lise Merete" userId="acc6fa8d-99e1-4d72-8b78-d6989313661a" providerId="ADAL" clId="{7F516C60-A07F-48FF-929D-0B23CE100D5D}" dt="2021-06-04T12:13:14.782" v="6342" actId="1076"/>
          <ac:picMkLst>
            <pc:docMk/>
            <pc:sldMk cId="864188637" sldId="264"/>
            <ac:picMk id="15" creationId="{29044BE1-8507-49DC-AFAC-03F4ACAE493D}"/>
          </ac:picMkLst>
        </pc:picChg>
        <pc:picChg chg="add mod">
          <ac:chgData name="Sundelin, Lise Merete" userId="acc6fa8d-99e1-4d72-8b78-d6989313661a" providerId="ADAL" clId="{7F516C60-A07F-48FF-929D-0B23CE100D5D}" dt="2021-06-04T12:13:15.715" v="6343" actId="1076"/>
          <ac:picMkLst>
            <pc:docMk/>
            <pc:sldMk cId="864188637" sldId="264"/>
            <ac:picMk id="17" creationId="{39081C1B-0DDB-451C-8173-83BCB261DFBD}"/>
          </ac:picMkLst>
        </pc:picChg>
        <pc:picChg chg="add mod">
          <ac:chgData name="Sundelin, Lise Merete" userId="acc6fa8d-99e1-4d72-8b78-d6989313661a" providerId="ADAL" clId="{7F516C60-A07F-48FF-929D-0B23CE100D5D}" dt="2021-06-04T12:13:16.920" v="6344" actId="1076"/>
          <ac:picMkLst>
            <pc:docMk/>
            <pc:sldMk cId="864188637" sldId="264"/>
            <ac:picMk id="19" creationId="{FA78A024-E8AB-446F-A4FE-5928C77D9A78}"/>
          </ac:picMkLst>
        </pc:picChg>
      </pc:sldChg>
      <pc:sldChg chg="modSp mod">
        <pc:chgData name="Sundelin, Lise Merete" userId="acc6fa8d-99e1-4d72-8b78-d6989313661a" providerId="ADAL" clId="{7F516C60-A07F-48FF-929D-0B23CE100D5D}" dt="2021-06-04T12:14:22.470" v="6402" actId="20577"/>
        <pc:sldMkLst>
          <pc:docMk/>
          <pc:sldMk cId="244038067" sldId="265"/>
        </pc:sldMkLst>
        <pc:spChg chg="mod">
          <ac:chgData name="Sundelin, Lise Merete" userId="acc6fa8d-99e1-4d72-8b78-d6989313661a" providerId="ADAL" clId="{7F516C60-A07F-48FF-929D-0B23CE100D5D}" dt="2021-06-04T12:02:37.961" v="5720" actId="20577"/>
          <ac:spMkLst>
            <pc:docMk/>
            <pc:sldMk cId="244038067" sldId="265"/>
            <ac:spMk id="4" creationId="{5287790C-D4CD-4C14-9333-442E466F416B}"/>
          </ac:spMkLst>
        </pc:spChg>
        <pc:spChg chg="mod">
          <ac:chgData name="Sundelin, Lise Merete" userId="acc6fa8d-99e1-4d72-8b78-d6989313661a" providerId="ADAL" clId="{7F516C60-A07F-48FF-929D-0B23CE100D5D}" dt="2021-06-04T12:14:22.470" v="6402" actId="20577"/>
          <ac:spMkLst>
            <pc:docMk/>
            <pc:sldMk cId="244038067" sldId="265"/>
            <ac:spMk id="5" creationId="{26234F17-A0EC-496A-A888-43D20B9B9F49}"/>
          </ac:spMkLst>
        </pc:spChg>
      </pc:sldChg>
      <pc:sldChg chg="addSp delSp modSp mod">
        <pc:chgData name="Sundelin, Lise Merete" userId="acc6fa8d-99e1-4d72-8b78-d6989313661a" providerId="ADAL" clId="{7F516C60-A07F-48FF-929D-0B23CE100D5D}" dt="2021-06-07T07:50:14.202" v="6686" actId="20577"/>
        <pc:sldMkLst>
          <pc:docMk/>
          <pc:sldMk cId="499449878" sldId="266"/>
        </pc:sldMkLst>
        <pc:spChg chg="add mod">
          <ac:chgData name="Sundelin, Lise Merete" userId="acc6fa8d-99e1-4d72-8b78-d6989313661a" providerId="ADAL" clId="{7F516C60-A07F-48FF-929D-0B23CE100D5D}" dt="2021-06-01T10:07:49.800" v="1318" actId="20577"/>
          <ac:spMkLst>
            <pc:docMk/>
            <pc:sldMk cId="499449878" sldId="266"/>
            <ac:spMk id="2" creationId="{F57AFA43-2144-41D9-A687-090EAFAC9A8B}"/>
          </ac:spMkLst>
        </pc:spChg>
        <pc:spChg chg="add del mod">
          <ac:chgData name="Sundelin, Lise Merete" userId="acc6fa8d-99e1-4d72-8b78-d6989313661a" providerId="ADAL" clId="{7F516C60-A07F-48FF-929D-0B23CE100D5D}" dt="2021-06-04T10:14:01.389" v="5040"/>
          <ac:spMkLst>
            <pc:docMk/>
            <pc:sldMk cId="499449878" sldId="266"/>
            <ac:spMk id="3" creationId="{41E00800-F471-4B32-B4BA-888203B29993}"/>
          </ac:spMkLst>
        </pc:spChg>
        <pc:spChg chg="add del mod">
          <ac:chgData name="Sundelin, Lise Merete" userId="acc6fa8d-99e1-4d72-8b78-d6989313661a" providerId="ADAL" clId="{7F516C60-A07F-48FF-929D-0B23CE100D5D}" dt="2021-06-04T10:20:12.402" v="5237"/>
          <ac:spMkLst>
            <pc:docMk/>
            <pc:sldMk cId="499449878" sldId="266"/>
            <ac:spMk id="4" creationId="{BF98BA7B-4133-484E-91C7-6FC0E839C812}"/>
          </ac:spMkLst>
        </pc:spChg>
        <pc:spChg chg="add del mod">
          <ac:chgData name="Sundelin, Lise Merete" userId="acc6fa8d-99e1-4d72-8b78-d6989313661a" providerId="ADAL" clId="{7F516C60-A07F-48FF-929D-0B23CE100D5D}" dt="2021-06-04T10:21:05.924" v="5242"/>
          <ac:spMkLst>
            <pc:docMk/>
            <pc:sldMk cId="499449878" sldId="266"/>
            <ac:spMk id="9" creationId="{7261B72E-DB6B-4863-A2F4-E2941158F725}"/>
          </ac:spMkLst>
        </pc:spChg>
        <pc:spChg chg="del">
          <ac:chgData name="Sundelin, Lise Merete" userId="acc6fa8d-99e1-4d72-8b78-d6989313661a" providerId="ADAL" clId="{7F516C60-A07F-48FF-929D-0B23CE100D5D}" dt="2021-06-01T06:35:59.032" v="231"/>
          <ac:spMkLst>
            <pc:docMk/>
            <pc:sldMk cId="499449878" sldId="266"/>
            <ac:spMk id="9" creationId="{7B1977BC-0BE2-42F3-8B1E-BF7AE54F35E6}"/>
          </ac:spMkLst>
        </pc:spChg>
        <pc:spChg chg="mod">
          <ac:chgData name="Sundelin, Lise Merete" userId="acc6fa8d-99e1-4d72-8b78-d6989313661a" providerId="ADAL" clId="{7F516C60-A07F-48FF-929D-0B23CE100D5D}" dt="2021-06-07T07:50:14.202" v="6686" actId="20577"/>
          <ac:spMkLst>
            <pc:docMk/>
            <pc:sldMk cId="499449878" sldId="266"/>
            <ac:spMk id="10" creationId="{9AAEEE5C-CB6D-4ADF-A30E-4F0C37E141BB}"/>
          </ac:spMkLst>
        </pc:spChg>
        <pc:spChg chg="mod">
          <ac:chgData name="Sundelin, Lise Merete" userId="acc6fa8d-99e1-4d72-8b78-d6989313661a" providerId="ADAL" clId="{7F516C60-A07F-48FF-929D-0B23CE100D5D}" dt="2021-06-01T06:35:59.032" v="231"/>
          <ac:spMkLst>
            <pc:docMk/>
            <pc:sldMk cId="499449878" sldId="266"/>
            <ac:spMk id="11" creationId="{8BE37A0E-7CA2-41C1-BF9A-56AFD07EA9EB}"/>
          </ac:spMkLst>
        </pc:spChg>
        <pc:picChg chg="add del mod">
          <ac:chgData name="Sundelin, Lise Merete" userId="acc6fa8d-99e1-4d72-8b78-d6989313661a" providerId="ADAL" clId="{7F516C60-A07F-48FF-929D-0B23CE100D5D}" dt="2021-06-04T10:14:05.918" v="5042" actId="478"/>
          <ac:picMkLst>
            <pc:docMk/>
            <pc:sldMk cId="499449878" sldId="266"/>
            <ac:picMk id="6" creationId="{CBE85C4C-9F8F-4AB0-9D32-A3EDA43EE58A}"/>
          </ac:picMkLst>
        </pc:picChg>
        <pc:picChg chg="add del mod">
          <ac:chgData name="Sundelin, Lise Merete" userId="acc6fa8d-99e1-4d72-8b78-d6989313661a" providerId="ADAL" clId="{7F516C60-A07F-48FF-929D-0B23CE100D5D}" dt="2021-06-04T10:20:16.484" v="5238" actId="478"/>
          <ac:picMkLst>
            <pc:docMk/>
            <pc:sldMk cId="499449878" sldId="266"/>
            <ac:picMk id="7" creationId="{05A0E1B5-C549-44C1-B664-CBC2CC6E9B00}"/>
          </ac:picMkLst>
        </pc:picChg>
        <pc:picChg chg="add del mod">
          <ac:chgData name="Sundelin, Lise Merete" userId="acc6fa8d-99e1-4d72-8b78-d6989313661a" providerId="ADAL" clId="{7F516C60-A07F-48FF-929D-0B23CE100D5D}" dt="2021-06-01T10:10:44.518" v="1568"/>
          <ac:picMkLst>
            <pc:docMk/>
            <pc:sldMk cId="499449878" sldId="266"/>
            <ac:picMk id="1026" creationId="{701A9447-8719-44EC-B9FB-16AE4C77B868}"/>
          </ac:picMkLst>
        </pc:picChg>
        <pc:picChg chg="add del mod">
          <ac:chgData name="Sundelin, Lise Merete" userId="acc6fa8d-99e1-4d72-8b78-d6989313661a" providerId="ADAL" clId="{7F516C60-A07F-48FF-929D-0B23CE100D5D}" dt="2021-06-04T10:21:04.311" v="5241" actId="478"/>
          <ac:picMkLst>
            <pc:docMk/>
            <pc:sldMk cId="499449878" sldId="266"/>
            <ac:picMk id="1026" creationId="{DA25FD19-40F5-4077-9F4D-879C4C753CAD}"/>
          </ac:picMkLst>
        </pc:picChg>
        <pc:picChg chg="add del mod">
          <ac:chgData name="Sundelin, Lise Merete" userId="acc6fa8d-99e1-4d72-8b78-d6989313661a" providerId="ADAL" clId="{7F516C60-A07F-48FF-929D-0B23CE100D5D}" dt="2021-06-01T10:10:57.724" v="1572"/>
          <ac:picMkLst>
            <pc:docMk/>
            <pc:sldMk cId="499449878" sldId="266"/>
            <ac:picMk id="1028" creationId="{94F21BC2-8BCC-406E-B056-81CEEF22B9D8}"/>
          </ac:picMkLst>
        </pc:picChg>
        <pc:picChg chg="add mod">
          <ac:chgData name="Sundelin, Lise Merete" userId="acc6fa8d-99e1-4d72-8b78-d6989313661a" providerId="ADAL" clId="{7F516C60-A07F-48FF-929D-0B23CE100D5D}" dt="2021-06-04T10:21:05.924" v="5242"/>
          <ac:picMkLst>
            <pc:docMk/>
            <pc:sldMk cId="499449878" sldId="266"/>
            <ac:picMk id="1028" creationId="{E2F76B35-C090-4DB7-819D-A0725BEF5621}"/>
          </ac:picMkLst>
        </pc:picChg>
      </pc:sldChg>
      <pc:sldChg chg="addSp delSp modSp new mod">
        <pc:chgData name="Sundelin, Lise Merete" userId="acc6fa8d-99e1-4d72-8b78-d6989313661a" providerId="ADAL" clId="{7F516C60-A07F-48FF-929D-0B23CE100D5D}" dt="2021-06-07T07:58:44.805" v="6737" actId="20577"/>
        <pc:sldMkLst>
          <pc:docMk/>
          <pc:sldMk cId="3313747954" sldId="267"/>
        </pc:sldMkLst>
        <pc:spChg chg="mod">
          <ac:chgData name="Sundelin, Lise Merete" userId="acc6fa8d-99e1-4d72-8b78-d6989313661a" providerId="ADAL" clId="{7F516C60-A07F-48FF-929D-0B23CE100D5D}" dt="2021-06-07T07:58:44.805" v="6737" actId="20577"/>
          <ac:spMkLst>
            <pc:docMk/>
            <pc:sldMk cId="3313747954" sldId="267"/>
            <ac:spMk id="2" creationId="{45FFE031-1564-4030-A087-E1F7B1AA35E3}"/>
          </ac:spMkLst>
        </pc:spChg>
        <pc:spChg chg="del">
          <ac:chgData name="Sundelin, Lise Merete" userId="acc6fa8d-99e1-4d72-8b78-d6989313661a" providerId="ADAL" clId="{7F516C60-A07F-48FF-929D-0B23CE100D5D}" dt="2021-06-04T12:20:03.550" v="6671"/>
          <ac:spMkLst>
            <pc:docMk/>
            <pc:sldMk cId="3313747954" sldId="267"/>
            <ac:spMk id="3" creationId="{F8670A51-BAF6-49B4-B946-35921B0E3F36}"/>
          </ac:spMkLst>
        </pc:spChg>
        <pc:spChg chg="mod">
          <ac:chgData name="Sundelin, Lise Merete" userId="acc6fa8d-99e1-4d72-8b78-d6989313661a" providerId="ADAL" clId="{7F516C60-A07F-48FF-929D-0B23CE100D5D}" dt="2021-06-04T12:11:37.069" v="6314" actId="14100"/>
          <ac:spMkLst>
            <pc:docMk/>
            <pc:sldMk cId="3313747954" sldId="267"/>
            <ac:spMk id="4" creationId="{C77429FD-36EA-42F4-979B-42C8858B5274}"/>
          </ac:spMkLst>
        </pc:spChg>
        <pc:picChg chg="add mod">
          <ac:chgData name="Sundelin, Lise Merete" userId="acc6fa8d-99e1-4d72-8b78-d6989313661a" providerId="ADAL" clId="{7F516C60-A07F-48FF-929D-0B23CE100D5D}" dt="2021-06-04T12:20:03.550" v="6671"/>
          <ac:picMkLst>
            <pc:docMk/>
            <pc:sldMk cId="3313747954" sldId="267"/>
            <ac:picMk id="5122" creationId="{09F01250-CA27-479C-A625-E0F068CCDBF7}"/>
          </ac:picMkLst>
        </pc:picChg>
      </pc:sldChg>
      <pc:sldChg chg="addSp delSp modSp new mod">
        <pc:chgData name="Sundelin, Lise Merete" userId="acc6fa8d-99e1-4d72-8b78-d6989313661a" providerId="ADAL" clId="{7F516C60-A07F-48FF-929D-0B23CE100D5D}" dt="2021-06-08T08:18:55.161" v="7307" actId="1076"/>
        <pc:sldMkLst>
          <pc:docMk/>
          <pc:sldMk cId="2292941817" sldId="268"/>
        </pc:sldMkLst>
        <pc:spChg chg="del">
          <ac:chgData name="Sundelin, Lise Merete" userId="acc6fa8d-99e1-4d72-8b78-d6989313661a" providerId="ADAL" clId="{7F516C60-A07F-48FF-929D-0B23CE100D5D}" dt="2021-06-01T10:39:20.136" v="1798"/>
          <ac:spMkLst>
            <pc:docMk/>
            <pc:sldMk cId="2292941817" sldId="268"/>
            <ac:spMk id="2" creationId="{52087221-14B6-4D1A-B273-3437F0844F39}"/>
          </ac:spMkLst>
        </pc:spChg>
        <pc:spChg chg="add del mod">
          <ac:chgData name="Sundelin, Lise Merete" userId="acc6fa8d-99e1-4d72-8b78-d6989313661a" providerId="ADAL" clId="{7F516C60-A07F-48FF-929D-0B23CE100D5D}" dt="2021-06-02T09:41:46.474" v="2912"/>
          <ac:spMkLst>
            <pc:docMk/>
            <pc:sldMk cId="2292941817" sldId="268"/>
            <ac:spMk id="2" creationId="{C64C04A3-1A54-4DE7-A5BE-1487F7C35C7A}"/>
          </ac:spMkLst>
        </pc:spChg>
        <pc:spChg chg="add mod">
          <ac:chgData name="Sundelin, Lise Merete" userId="acc6fa8d-99e1-4d72-8b78-d6989313661a" providerId="ADAL" clId="{7F516C60-A07F-48FF-929D-0B23CE100D5D}" dt="2021-06-02T10:32:20.237" v="3426" actId="115"/>
          <ac:spMkLst>
            <pc:docMk/>
            <pc:sldMk cId="2292941817" sldId="268"/>
            <ac:spMk id="3" creationId="{D799415D-82E7-4859-A01F-BA53FD250F35}"/>
          </ac:spMkLst>
        </pc:spChg>
        <pc:spChg chg="del">
          <ac:chgData name="Sundelin, Lise Merete" userId="acc6fa8d-99e1-4d72-8b78-d6989313661a" providerId="ADAL" clId="{7F516C60-A07F-48FF-929D-0B23CE100D5D}" dt="2021-06-01T10:39:20.136" v="1798"/>
          <ac:spMkLst>
            <pc:docMk/>
            <pc:sldMk cId="2292941817" sldId="268"/>
            <ac:spMk id="3" creationId="{D79C252B-CCBD-4444-B1DC-8BEF65157594}"/>
          </ac:spMkLst>
        </pc:spChg>
        <pc:spChg chg="add mod">
          <ac:chgData name="Sundelin, Lise Merete" userId="acc6fa8d-99e1-4d72-8b78-d6989313661a" providerId="ADAL" clId="{7F516C60-A07F-48FF-929D-0B23CE100D5D}" dt="2021-06-07T11:02:39.616" v="6754" actId="14100"/>
          <ac:spMkLst>
            <pc:docMk/>
            <pc:sldMk cId="2292941817" sldId="268"/>
            <ac:spMk id="4" creationId="{1E32D378-8F88-4E57-BB9D-A9BE3C8A50EB}"/>
          </ac:spMkLst>
        </pc:spChg>
        <pc:spChg chg="del">
          <ac:chgData name="Sundelin, Lise Merete" userId="acc6fa8d-99e1-4d72-8b78-d6989313661a" providerId="ADAL" clId="{7F516C60-A07F-48FF-929D-0B23CE100D5D}" dt="2021-06-01T10:39:20.136" v="1798"/>
          <ac:spMkLst>
            <pc:docMk/>
            <pc:sldMk cId="2292941817" sldId="268"/>
            <ac:spMk id="4" creationId="{525EC099-5922-4B7F-8D2A-BEB7E933F1B6}"/>
          </ac:spMkLst>
        </pc:spChg>
        <pc:spChg chg="add del mod">
          <ac:chgData name="Sundelin, Lise Merete" userId="acc6fa8d-99e1-4d72-8b78-d6989313661a" providerId="ADAL" clId="{7F516C60-A07F-48FF-929D-0B23CE100D5D}" dt="2021-06-02T09:41:46.474" v="2912"/>
          <ac:spMkLst>
            <pc:docMk/>
            <pc:sldMk cId="2292941817" sldId="268"/>
            <ac:spMk id="5" creationId="{64AE13AB-D961-4151-A280-DBB33551AC87}"/>
          </ac:spMkLst>
        </pc:spChg>
        <pc:spChg chg="del">
          <ac:chgData name="Sundelin, Lise Merete" userId="acc6fa8d-99e1-4d72-8b78-d6989313661a" providerId="ADAL" clId="{7F516C60-A07F-48FF-929D-0B23CE100D5D}" dt="2021-06-01T10:39:20.136" v="1798"/>
          <ac:spMkLst>
            <pc:docMk/>
            <pc:sldMk cId="2292941817" sldId="268"/>
            <ac:spMk id="5" creationId="{6A835FE0-05F3-4B2D-9A35-2ED4D3E08407}"/>
          </ac:spMkLst>
        </pc:spChg>
        <pc:spChg chg="add del mod">
          <ac:chgData name="Sundelin, Lise Merete" userId="acc6fa8d-99e1-4d72-8b78-d6989313661a" providerId="ADAL" clId="{7F516C60-A07F-48FF-929D-0B23CE100D5D}" dt="2021-06-02T09:40:50.770" v="2850" actId="478"/>
          <ac:spMkLst>
            <pc:docMk/>
            <pc:sldMk cId="2292941817" sldId="268"/>
            <ac:spMk id="6" creationId="{4F5D8904-7ED0-45FB-916B-BD8A908156E1}"/>
          </ac:spMkLst>
        </pc:spChg>
        <pc:spChg chg="add del mod">
          <ac:chgData name="Sundelin, Lise Merete" userId="acc6fa8d-99e1-4d72-8b78-d6989313661a" providerId="ADAL" clId="{7F516C60-A07F-48FF-929D-0B23CE100D5D}" dt="2021-06-02T09:40:35.153" v="2848"/>
          <ac:spMkLst>
            <pc:docMk/>
            <pc:sldMk cId="2292941817" sldId="268"/>
            <ac:spMk id="7" creationId="{E0DEF807-3E47-4942-8352-A84B706E501E}"/>
          </ac:spMkLst>
        </pc:spChg>
        <pc:spChg chg="add del mod">
          <ac:chgData name="Sundelin, Lise Merete" userId="acc6fa8d-99e1-4d72-8b78-d6989313661a" providerId="ADAL" clId="{7F516C60-A07F-48FF-929D-0B23CE100D5D}" dt="2021-06-02T09:41:46.474" v="2912"/>
          <ac:spMkLst>
            <pc:docMk/>
            <pc:sldMk cId="2292941817" sldId="268"/>
            <ac:spMk id="8" creationId="{2A309260-1871-4703-8D50-EB4EAC6C777F}"/>
          </ac:spMkLst>
        </pc:spChg>
        <pc:spChg chg="add del mod">
          <ac:chgData name="Sundelin, Lise Merete" userId="acc6fa8d-99e1-4d72-8b78-d6989313661a" providerId="ADAL" clId="{7F516C60-A07F-48FF-929D-0B23CE100D5D}" dt="2021-06-02T09:41:46.474" v="2912"/>
          <ac:spMkLst>
            <pc:docMk/>
            <pc:sldMk cId="2292941817" sldId="268"/>
            <ac:spMk id="9" creationId="{6F574292-8BC9-4E1D-89C7-DE969E05B85E}"/>
          </ac:spMkLst>
        </pc:spChg>
        <pc:spChg chg="add mod">
          <ac:chgData name="Sundelin, Lise Merete" userId="acc6fa8d-99e1-4d72-8b78-d6989313661a" providerId="ADAL" clId="{7F516C60-A07F-48FF-929D-0B23CE100D5D}" dt="2021-06-02T10:04:25.189" v="3183" actId="14100"/>
          <ac:spMkLst>
            <pc:docMk/>
            <pc:sldMk cId="2292941817" sldId="268"/>
            <ac:spMk id="10" creationId="{6C32A278-ABA3-4415-9DC7-F329A943283E}"/>
          </ac:spMkLst>
        </pc:spChg>
        <pc:spChg chg="add del mod">
          <ac:chgData name="Sundelin, Lise Merete" userId="acc6fa8d-99e1-4d72-8b78-d6989313661a" providerId="ADAL" clId="{7F516C60-A07F-48FF-929D-0B23CE100D5D}" dt="2021-06-02T10:25:35.803" v="3339" actId="478"/>
          <ac:spMkLst>
            <pc:docMk/>
            <pc:sldMk cId="2292941817" sldId="268"/>
            <ac:spMk id="30" creationId="{9C093D41-ADDE-419F-ACFF-3CC3A5CE2DC2}"/>
          </ac:spMkLst>
        </pc:spChg>
        <pc:spChg chg="add del mod">
          <ac:chgData name="Sundelin, Lise Merete" userId="acc6fa8d-99e1-4d72-8b78-d6989313661a" providerId="ADAL" clId="{7F516C60-A07F-48FF-929D-0B23CE100D5D}" dt="2021-06-02T10:25:57.547" v="3348" actId="478"/>
          <ac:spMkLst>
            <pc:docMk/>
            <pc:sldMk cId="2292941817" sldId="268"/>
            <ac:spMk id="31" creationId="{57ABB293-3550-46DC-AEEC-72A2C35688F3}"/>
          </ac:spMkLst>
        </pc:spChg>
        <pc:spChg chg="add mod">
          <ac:chgData name="Sundelin, Lise Merete" userId="acc6fa8d-99e1-4d72-8b78-d6989313661a" providerId="ADAL" clId="{7F516C60-A07F-48FF-929D-0B23CE100D5D}" dt="2021-06-02T10:32:44.307" v="3433" actId="1076"/>
          <ac:spMkLst>
            <pc:docMk/>
            <pc:sldMk cId="2292941817" sldId="268"/>
            <ac:spMk id="32" creationId="{92F086E6-43BC-412F-AC9F-7F9FAC0222A2}"/>
          </ac:spMkLst>
        </pc:spChg>
        <pc:picChg chg="add mod">
          <ac:chgData name="Sundelin, Lise Merete" userId="acc6fa8d-99e1-4d72-8b78-d6989313661a" providerId="ADAL" clId="{7F516C60-A07F-48FF-929D-0B23CE100D5D}" dt="2021-06-08T08:18:51.912" v="7305" actId="1076"/>
          <ac:picMkLst>
            <pc:docMk/>
            <pc:sldMk cId="2292941817" sldId="268"/>
            <ac:picMk id="5" creationId="{9516979D-E668-4193-BA5E-10DF5414777A}"/>
          </ac:picMkLst>
        </pc:picChg>
        <pc:picChg chg="add mod">
          <ac:chgData name="Sundelin, Lise Merete" userId="acc6fa8d-99e1-4d72-8b78-d6989313661a" providerId="ADAL" clId="{7F516C60-A07F-48FF-929D-0B23CE100D5D}" dt="2021-06-08T08:18:10.097" v="7295" actId="27614"/>
          <ac:picMkLst>
            <pc:docMk/>
            <pc:sldMk cId="2292941817" sldId="268"/>
            <ac:picMk id="6" creationId="{98C427C2-72AE-4002-B306-C833FE9BC0C3}"/>
          </ac:picMkLst>
        </pc:picChg>
        <pc:picChg chg="add mod">
          <ac:chgData name="Sundelin, Lise Merete" userId="acc6fa8d-99e1-4d72-8b78-d6989313661a" providerId="ADAL" clId="{7F516C60-A07F-48FF-929D-0B23CE100D5D}" dt="2021-06-04T10:30:29.731" v="5266" actId="1076"/>
          <ac:picMkLst>
            <pc:docMk/>
            <pc:sldMk cId="2292941817" sldId="268"/>
            <ac:picMk id="7" creationId="{F9C59659-CC06-4FCA-B7E1-1830C01F7B10}"/>
          </ac:picMkLst>
        </pc:picChg>
        <pc:picChg chg="add mod">
          <ac:chgData name="Sundelin, Lise Merete" userId="acc6fa8d-99e1-4d72-8b78-d6989313661a" providerId="ADAL" clId="{7F516C60-A07F-48FF-929D-0B23CE100D5D}" dt="2021-06-08T08:18:55.161" v="7307" actId="1076"/>
          <ac:picMkLst>
            <pc:docMk/>
            <pc:sldMk cId="2292941817" sldId="268"/>
            <ac:picMk id="8" creationId="{F569D815-38B4-4B0D-B3A1-FE9ACB6665DB}"/>
          </ac:picMkLst>
        </pc:picChg>
        <pc:picChg chg="add mod">
          <ac:chgData name="Sundelin, Lise Merete" userId="acc6fa8d-99e1-4d72-8b78-d6989313661a" providerId="ADAL" clId="{7F516C60-A07F-48FF-929D-0B23CE100D5D}" dt="2021-06-08T08:18:12.565" v="7296" actId="1076"/>
          <ac:picMkLst>
            <pc:docMk/>
            <pc:sldMk cId="2292941817" sldId="268"/>
            <ac:picMk id="9" creationId="{74E204BA-6812-468E-A8D4-BA88BD7F3CAB}"/>
          </ac:picMkLst>
        </pc:picChg>
        <pc:picChg chg="add mod">
          <ac:chgData name="Sundelin, Lise Merete" userId="acc6fa8d-99e1-4d72-8b78-d6989313661a" providerId="ADAL" clId="{7F516C60-A07F-48FF-929D-0B23CE100D5D}" dt="2021-06-04T10:34:35.764" v="5279" actId="962"/>
          <ac:picMkLst>
            <pc:docMk/>
            <pc:sldMk cId="2292941817" sldId="268"/>
            <ac:picMk id="13" creationId="{99F66136-4492-4715-B6A9-B4FDB98C5E16}"/>
          </ac:picMkLst>
        </pc:picChg>
        <pc:picChg chg="add mod">
          <ac:chgData name="Sundelin, Lise Merete" userId="acc6fa8d-99e1-4d72-8b78-d6989313661a" providerId="ADAL" clId="{7F516C60-A07F-48FF-929D-0B23CE100D5D}" dt="2021-06-02T10:33:14.960" v="3447" actId="1076"/>
          <ac:picMkLst>
            <pc:docMk/>
            <pc:sldMk cId="2292941817" sldId="268"/>
            <ac:picMk id="14" creationId="{5F9BD7A1-E807-4EA8-9292-938C64B76759}"/>
          </ac:picMkLst>
        </pc:picChg>
        <pc:picChg chg="add mod">
          <ac:chgData name="Sundelin, Lise Merete" userId="acc6fa8d-99e1-4d72-8b78-d6989313661a" providerId="ADAL" clId="{7F516C60-A07F-48FF-929D-0B23CE100D5D}" dt="2021-06-02T10:33:08.010" v="3445" actId="1076"/>
          <ac:picMkLst>
            <pc:docMk/>
            <pc:sldMk cId="2292941817" sldId="268"/>
            <ac:picMk id="16" creationId="{5C5AC0A8-A88C-4E3B-BC8A-69E9DBB90BF5}"/>
          </ac:picMkLst>
        </pc:picChg>
        <pc:picChg chg="add mod">
          <ac:chgData name="Sundelin, Lise Merete" userId="acc6fa8d-99e1-4d72-8b78-d6989313661a" providerId="ADAL" clId="{7F516C60-A07F-48FF-929D-0B23CE100D5D}" dt="2021-06-02T10:33:06.794" v="3444" actId="1076"/>
          <ac:picMkLst>
            <pc:docMk/>
            <pc:sldMk cId="2292941817" sldId="268"/>
            <ac:picMk id="18" creationId="{8A7DCBAF-CEA8-4C8E-ABC7-9D81725E7027}"/>
          </ac:picMkLst>
        </pc:picChg>
        <pc:picChg chg="add mod">
          <ac:chgData name="Sundelin, Lise Merete" userId="acc6fa8d-99e1-4d72-8b78-d6989313661a" providerId="ADAL" clId="{7F516C60-A07F-48FF-929D-0B23CE100D5D}" dt="2021-06-02T10:33:10.068" v="3446" actId="1076"/>
          <ac:picMkLst>
            <pc:docMk/>
            <pc:sldMk cId="2292941817" sldId="268"/>
            <ac:picMk id="20" creationId="{6E303D6D-BA3D-41E8-B723-280C6BF282EE}"/>
          </ac:picMkLst>
        </pc:picChg>
        <pc:picChg chg="add mod">
          <ac:chgData name="Sundelin, Lise Merete" userId="acc6fa8d-99e1-4d72-8b78-d6989313661a" providerId="ADAL" clId="{7F516C60-A07F-48FF-929D-0B23CE100D5D}" dt="2021-06-02T10:33:35.468" v="3448" actId="1076"/>
          <ac:picMkLst>
            <pc:docMk/>
            <pc:sldMk cId="2292941817" sldId="268"/>
            <ac:picMk id="22" creationId="{525F1633-0457-48AC-8AB0-CD19DEC63A83}"/>
          </ac:picMkLst>
        </pc:picChg>
        <pc:picChg chg="add mod">
          <ac:chgData name="Sundelin, Lise Merete" userId="acc6fa8d-99e1-4d72-8b78-d6989313661a" providerId="ADAL" clId="{7F516C60-A07F-48FF-929D-0B23CE100D5D}" dt="2021-06-04T10:17:53.887" v="5236" actId="1076"/>
          <ac:picMkLst>
            <pc:docMk/>
            <pc:sldMk cId="2292941817" sldId="268"/>
            <ac:picMk id="24" creationId="{6B4CDEF0-9C14-4A8B-9F2E-13554CE7EDE0}"/>
          </ac:picMkLst>
        </pc:picChg>
        <pc:picChg chg="add mod">
          <ac:chgData name="Sundelin, Lise Merete" userId="acc6fa8d-99e1-4d72-8b78-d6989313661a" providerId="ADAL" clId="{7F516C60-A07F-48FF-929D-0B23CE100D5D}" dt="2021-06-04T10:17:52.462" v="5235" actId="1076"/>
          <ac:picMkLst>
            <pc:docMk/>
            <pc:sldMk cId="2292941817" sldId="268"/>
            <ac:picMk id="26" creationId="{5BC5CC71-6D6C-4BE7-9793-F7F07E748319}"/>
          </ac:picMkLst>
        </pc:picChg>
        <pc:picChg chg="add mod">
          <ac:chgData name="Sundelin, Lise Merete" userId="acc6fa8d-99e1-4d72-8b78-d6989313661a" providerId="ADAL" clId="{7F516C60-A07F-48FF-929D-0B23CE100D5D}" dt="2021-06-04T10:17:47.321" v="5234" actId="1076"/>
          <ac:picMkLst>
            <pc:docMk/>
            <pc:sldMk cId="2292941817" sldId="268"/>
            <ac:picMk id="33" creationId="{F10F07F3-588F-4F7E-941B-213FCC6B38C1}"/>
          </ac:picMkLst>
        </pc:picChg>
        <pc:picChg chg="add mod">
          <ac:chgData name="Sundelin, Lise Merete" userId="acc6fa8d-99e1-4d72-8b78-d6989313661a" providerId="ADAL" clId="{7F516C60-A07F-48FF-929D-0B23CE100D5D}" dt="2021-06-04T10:17:42.354" v="5232" actId="1076"/>
          <ac:picMkLst>
            <pc:docMk/>
            <pc:sldMk cId="2292941817" sldId="268"/>
            <ac:picMk id="35" creationId="{056D5A2B-C485-495A-A87F-E5BB0A45683D}"/>
          </ac:picMkLst>
        </pc:picChg>
        <pc:picChg chg="add del mod">
          <ac:chgData name="Sundelin, Lise Merete" userId="acc6fa8d-99e1-4d72-8b78-d6989313661a" providerId="ADAL" clId="{7F516C60-A07F-48FF-929D-0B23CE100D5D}" dt="2021-06-02T10:05:07.801" v="3197" actId="478"/>
          <ac:picMkLst>
            <pc:docMk/>
            <pc:sldMk cId="2292941817" sldId="268"/>
            <ac:picMk id="36" creationId="{4DD49299-929B-4653-BE8D-B473E38683CF}"/>
          </ac:picMkLst>
        </pc:picChg>
        <pc:picChg chg="add del mod">
          <ac:chgData name="Sundelin, Lise Merete" userId="acc6fa8d-99e1-4d72-8b78-d6989313661a" providerId="ADAL" clId="{7F516C60-A07F-48FF-929D-0B23CE100D5D}" dt="2021-06-02T10:05:42.424" v="3208" actId="478"/>
          <ac:picMkLst>
            <pc:docMk/>
            <pc:sldMk cId="2292941817" sldId="268"/>
            <ac:picMk id="37" creationId="{D4F8C619-488B-420C-98D1-BDD88073636F}"/>
          </ac:picMkLst>
        </pc:picChg>
        <pc:picChg chg="add mod">
          <ac:chgData name="Sundelin, Lise Merete" userId="acc6fa8d-99e1-4d72-8b78-d6989313661a" providerId="ADAL" clId="{7F516C60-A07F-48FF-929D-0B23CE100D5D}" dt="2021-06-02T10:32:33.466" v="3431" actId="1076"/>
          <ac:picMkLst>
            <pc:docMk/>
            <pc:sldMk cId="2292941817" sldId="268"/>
            <ac:picMk id="38" creationId="{368FD368-6126-4445-8ED3-8FECB6151A43}"/>
          </ac:picMkLst>
        </pc:picChg>
        <pc:picChg chg="add mod">
          <ac:chgData name="Sundelin, Lise Merete" userId="acc6fa8d-99e1-4d72-8b78-d6989313661a" providerId="ADAL" clId="{7F516C60-A07F-48FF-929D-0B23CE100D5D}" dt="2021-06-02T10:32:29.162" v="3429" actId="1076"/>
          <ac:picMkLst>
            <pc:docMk/>
            <pc:sldMk cId="2292941817" sldId="268"/>
            <ac:picMk id="39" creationId="{204580BA-D97A-4D19-8B08-6D929E863D46}"/>
          </ac:picMkLst>
        </pc:picChg>
        <pc:picChg chg="add del mod">
          <ac:chgData name="Sundelin, Lise Merete" userId="acc6fa8d-99e1-4d72-8b78-d6989313661a" providerId="ADAL" clId="{7F516C60-A07F-48FF-929D-0B23CE100D5D}" dt="2021-06-02T10:09:19.219" v="3286" actId="478"/>
          <ac:picMkLst>
            <pc:docMk/>
            <pc:sldMk cId="2292941817" sldId="268"/>
            <ac:picMk id="40" creationId="{FBF97F91-EDFA-4A66-9977-5EB33ADEC022}"/>
          </ac:picMkLst>
        </pc:picChg>
        <pc:picChg chg="add mod">
          <ac:chgData name="Sundelin, Lise Merete" userId="acc6fa8d-99e1-4d72-8b78-d6989313661a" providerId="ADAL" clId="{7F516C60-A07F-48FF-929D-0B23CE100D5D}" dt="2021-06-02T10:31:46.375" v="3419" actId="1076"/>
          <ac:picMkLst>
            <pc:docMk/>
            <pc:sldMk cId="2292941817" sldId="268"/>
            <ac:picMk id="46" creationId="{EF57BCA5-3E28-41A8-8F8C-97D4119E469C}"/>
          </ac:picMkLst>
        </pc:picChg>
        <pc:picChg chg="add mod">
          <ac:chgData name="Sundelin, Lise Merete" userId="acc6fa8d-99e1-4d72-8b78-d6989313661a" providerId="ADAL" clId="{7F516C60-A07F-48FF-929D-0B23CE100D5D}" dt="2021-06-02T10:32:38.401" v="3432" actId="1076"/>
          <ac:picMkLst>
            <pc:docMk/>
            <pc:sldMk cId="2292941817" sldId="268"/>
            <ac:picMk id="47" creationId="{2140D5E6-49C1-4F65-8B7E-3BC37CB3D165}"/>
          </ac:picMkLst>
        </pc:picChg>
        <pc:picChg chg="add mod">
          <ac:chgData name="Sundelin, Lise Merete" userId="acc6fa8d-99e1-4d72-8b78-d6989313661a" providerId="ADAL" clId="{7F516C60-A07F-48FF-929D-0B23CE100D5D}" dt="2021-06-02T10:33:03.705" v="3441" actId="1076"/>
          <ac:picMkLst>
            <pc:docMk/>
            <pc:sldMk cId="2292941817" sldId="268"/>
            <ac:picMk id="1026" creationId="{9B298C56-4197-4CC7-8849-FD527FE725E9}"/>
          </ac:picMkLst>
        </pc:picChg>
        <pc:picChg chg="add mod">
          <ac:chgData name="Sundelin, Lise Merete" userId="acc6fa8d-99e1-4d72-8b78-d6989313661a" providerId="ADAL" clId="{7F516C60-A07F-48FF-929D-0B23CE100D5D}" dt="2021-06-02T10:33:04.495" v="3442" actId="1076"/>
          <ac:picMkLst>
            <pc:docMk/>
            <pc:sldMk cId="2292941817" sldId="268"/>
            <ac:picMk id="1028" creationId="{BEF9F4AF-3888-4247-867F-C5190E64B59A}"/>
          </ac:picMkLst>
        </pc:picChg>
        <pc:picChg chg="add del mod">
          <ac:chgData name="Sundelin, Lise Merete" userId="acc6fa8d-99e1-4d72-8b78-d6989313661a" providerId="ADAL" clId="{7F516C60-A07F-48FF-929D-0B23CE100D5D}" dt="2021-06-02T09:49:15.107" v="3108" actId="478"/>
          <ac:picMkLst>
            <pc:docMk/>
            <pc:sldMk cId="2292941817" sldId="268"/>
            <ac:picMk id="1030" creationId="{43591C45-66B3-4407-8877-3E6B0A7D235D}"/>
          </ac:picMkLst>
        </pc:picChg>
        <pc:picChg chg="add mod">
          <ac:chgData name="Sundelin, Lise Merete" userId="acc6fa8d-99e1-4d72-8b78-d6989313661a" providerId="ADAL" clId="{7F516C60-A07F-48FF-929D-0B23CE100D5D}" dt="2021-06-02T10:33:05.969" v="3443" actId="1076"/>
          <ac:picMkLst>
            <pc:docMk/>
            <pc:sldMk cId="2292941817" sldId="268"/>
            <ac:picMk id="1032" creationId="{FD7F45BD-7F8B-4C9C-BC74-DFEC6CC54E93}"/>
          </ac:picMkLst>
        </pc:picChg>
        <pc:picChg chg="add mod">
          <ac:chgData name="Sundelin, Lise Merete" userId="acc6fa8d-99e1-4d72-8b78-d6989313661a" providerId="ADAL" clId="{7F516C60-A07F-48FF-929D-0B23CE100D5D}" dt="2021-06-02T10:10:03.739" v="3300" actId="1076"/>
          <ac:picMkLst>
            <pc:docMk/>
            <pc:sldMk cId="2292941817" sldId="268"/>
            <ac:picMk id="1034" creationId="{65341DCA-5C8B-4171-9812-EAD216F5EBF2}"/>
          </ac:picMkLst>
        </pc:picChg>
        <pc:picChg chg="add mod">
          <ac:chgData name="Sundelin, Lise Merete" userId="acc6fa8d-99e1-4d72-8b78-d6989313661a" providerId="ADAL" clId="{7F516C60-A07F-48FF-929D-0B23CE100D5D}" dt="2021-06-02T10:09:59.473" v="3297" actId="1076"/>
          <ac:picMkLst>
            <pc:docMk/>
            <pc:sldMk cId="2292941817" sldId="268"/>
            <ac:picMk id="1036" creationId="{1A686CF4-C540-485D-93AB-24149EFE778F}"/>
          </ac:picMkLst>
        </pc:picChg>
        <pc:picChg chg="add del mod">
          <ac:chgData name="Sundelin, Lise Merete" userId="acc6fa8d-99e1-4d72-8b78-d6989313661a" providerId="ADAL" clId="{7F516C60-A07F-48FF-929D-0B23CE100D5D}" dt="2021-06-04T10:32:09.898" v="5267" actId="478"/>
          <ac:picMkLst>
            <pc:docMk/>
            <pc:sldMk cId="2292941817" sldId="268"/>
            <ac:picMk id="2050" creationId="{603D1CA1-241C-49AB-945A-A2EE494E7A8F}"/>
          </ac:picMkLst>
        </pc:picChg>
        <pc:cxnChg chg="add mod">
          <ac:chgData name="Sundelin, Lise Merete" userId="acc6fa8d-99e1-4d72-8b78-d6989313661a" providerId="ADAL" clId="{7F516C60-A07F-48FF-929D-0B23CE100D5D}" dt="2021-06-02T10:10:34.315" v="3317" actId="14100"/>
          <ac:cxnSpMkLst>
            <pc:docMk/>
            <pc:sldMk cId="2292941817" sldId="268"/>
            <ac:cxnSpMk id="12" creationId="{593C5050-F9AA-49BE-87B6-77452BCAECB0}"/>
          </ac:cxnSpMkLst>
        </pc:cxnChg>
      </pc:sldChg>
      <pc:sldChg chg="addSp delSp modSp new mod">
        <pc:chgData name="Sundelin, Lise Merete" userId="acc6fa8d-99e1-4d72-8b78-d6989313661a" providerId="ADAL" clId="{7F516C60-A07F-48FF-929D-0B23CE100D5D}" dt="2021-06-07T07:48:34.512" v="6685" actId="20577"/>
        <pc:sldMkLst>
          <pc:docMk/>
          <pc:sldMk cId="994000671" sldId="269"/>
        </pc:sldMkLst>
        <pc:spChg chg="mod">
          <ac:chgData name="Sundelin, Lise Merete" userId="acc6fa8d-99e1-4d72-8b78-d6989313661a" providerId="ADAL" clId="{7F516C60-A07F-48FF-929D-0B23CE100D5D}" dt="2021-06-04T12:15:35.546" v="6520" actId="14100"/>
          <ac:spMkLst>
            <pc:docMk/>
            <pc:sldMk cId="994000671" sldId="269"/>
            <ac:spMk id="2" creationId="{73739315-19F3-43AB-95A1-88B8FDB67F6C}"/>
          </ac:spMkLst>
        </pc:spChg>
        <pc:spChg chg="del">
          <ac:chgData name="Sundelin, Lise Merete" userId="acc6fa8d-99e1-4d72-8b78-d6989313661a" providerId="ADAL" clId="{7F516C60-A07F-48FF-929D-0B23CE100D5D}" dt="2021-06-04T12:05:28.989" v="5964"/>
          <ac:spMkLst>
            <pc:docMk/>
            <pc:sldMk cId="994000671" sldId="269"/>
            <ac:spMk id="3" creationId="{0CB42720-5F7B-4C96-B858-8E3F284F8E73}"/>
          </ac:spMkLst>
        </pc:spChg>
        <pc:spChg chg="mod">
          <ac:chgData name="Sundelin, Lise Merete" userId="acc6fa8d-99e1-4d72-8b78-d6989313661a" providerId="ADAL" clId="{7F516C60-A07F-48FF-929D-0B23CE100D5D}" dt="2021-06-07T07:48:34.512" v="6685" actId="20577"/>
          <ac:spMkLst>
            <pc:docMk/>
            <pc:sldMk cId="994000671" sldId="269"/>
            <ac:spMk id="4" creationId="{1C37E990-D715-49ED-BD0D-22925685FC76}"/>
          </ac:spMkLst>
        </pc:spChg>
        <pc:picChg chg="add del">
          <ac:chgData name="Sundelin, Lise Merete" userId="acc6fa8d-99e1-4d72-8b78-d6989313661a" providerId="ADAL" clId="{7F516C60-A07F-48FF-929D-0B23CE100D5D}" dt="2021-06-04T12:05:27.214" v="5963" actId="478"/>
          <ac:picMkLst>
            <pc:docMk/>
            <pc:sldMk cId="994000671" sldId="269"/>
            <ac:picMk id="3074" creationId="{D6F80C0E-5E12-41A7-B23A-C9801DA36F9E}"/>
          </ac:picMkLst>
        </pc:picChg>
        <pc:picChg chg="add mod">
          <ac:chgData name="Sundelin, Lise Merete" userId="acc6fa8d-99e1-4d72-8b78-d6989313661a" providerId="ADAL" clId="{7F516C60-A07F-48FF-929D-0B23CE100D5D}" dt="2021-06-04T12:05:28.989" v="5964"/>
          <ac:picMkLst>
            <pc:docMk/>
            <pc:sldMk cId="994000671" sldId="269"/>
            <ac:picMk id="3076" creationId="{309684F2-CA54-4B69-AFCC-6D7617DC04DE}"/>
          </ac:picMkLst>
        </pc:picChg>
      </pc:sldChg>
      <pc:sldChg chg="addSp delSp modSp new mod ord">
        <pc:chgData name="Sundelin, Lise Merete" userId="acc6fa8d-99e1-4d72-8b78-d6989313661a" providerId="ADAL" clId="{7F516C60-A07F-48FF-929D-0B23CE100D5D}" dt="2021-06-08T08:41:02.602" v="7313"/>
        <pc:sldMkLst>
          <pc:docMk/>
          <pc:sldMk cId="2302225593" sldId="270"/>
        </pc:sldMkLst>
        <pc:spChg chg="del">
          <ac:chgData name="Sundelin, Lise Merete" userId="acc6fa8d-99e1-4d72-8b78-d6989313661a" providerId="ADAL" clId="{7F516C60-A07F-48FF-929D-0B23CE100D5D}" dt="2021-06-03T08:03:56.787" v="3879"/>
          <ac:spMkLst>
            <pc:docMk/>
            <pc:sldMk cId="2302225593" sldId="270"/>
            <ac:spMk id="2" creationId="{59301CBE-4F41-49A4-BEE0-43A7829147A5}"/>
          </ac:spMkLst>
        </pc:spChg>
        <pc:spChg chg="del">
          <ac:chgData name="Sundelin, Lise Merete" userId="acc6fa8d-99e1-4d72-8b78-d6989313661a" providerId="ADAL" clId="{7F516C60-A07F-48FF-929D-0B23CE100D5D}" dt="2021-06-03T08:03:56.787" v="3879"/>
          <ac:spMkLst>
            <pc:docMk/>
            <pc:sldMk cId="2302225593" sldId="270"/>
            <ac:spMk id="3" creationId="{1A2DE231-6F32-47F2-991F-9B5811A220A7}"/>
          </ac:spMkLst>
        </pc:spChg>
        <pc:spChg chg="mod">
          <ac:chgData name="Sundelin, Lise Merete" userId="acc6fa8d-99e1-4d72-8b78-d6989313661a" providerId="ADAL" clId="{7F516C60-A07F-48FF-929D-0B23CE100D5D}" dt="2021-06-04T11:43:14.041" v="5280" actId="14100"/>
          <ac:spMkLst>
            <pc:docMk/>
            <pc:sldMk cId="2302225593" sldId="270"/>
            <ac:spMk id="4" creationId="{852AD201-0A70-47BE-9683-7A89E055054E}"/>
          </ac:spMkLst>
        </pc:spChg>
        <pc:spChg chg="del">
          <ac:chgData name="Sundelin, Lise Merete" userId="acc6fa8d-99e1-4d72-8b78-d6989313661a" providerId="ADAL" clId="{7F516C60-A07F-48FF-929D-0B23CE100D5D}" dt="2021-06-03T08:03:56.787" v="3879"/>
          <ac:spMkLst>
            <pc:docMk/>
            <pc:sldMk cId="2302225593" sldId="270"/>
            <ac:spMk id="5" creationId="{CD7930F2-2DA1-4EDE-84DA-53DB8DC13264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6" creationId="{820FC28A-4042-4AC6-90C8-4D24BE1F81F0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7" creationId="{14CB3724-804C-4991-A3C4-18BBB19EC072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8" creationId="{5899923F-644D-43D7-BC24-446E0DB2DC70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9" creationId="{054476EA-F98D-4658-9422-54DC3AED34AE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10" creationId="{F5596630-7226-49D6-8401-98B0267AD8E8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11" creationId="{BAC5633F-4539-4DFA-B697-1E4CBDA0D464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12" creationId="{E8E707C2-1743-4353-BACD-979D806C3514}"/>
          </ac:spMkLst>
        </pc:spChg>
        <pc:spChg chg="add del mod">
          <ac:chgData name="Sundelin, Lise Merete" userId="acc6fa8d-99e1-4d72-8b78-d6989313661a" providerId="ADAL" clId="{7F516C60-A07F-48FF-929D-0B23CE100D5D}" dt="2021-06-03T08:04:01.857" v="3880"/>
          <ac:spMkLst>
            <pc:docMk/>
            <pc:sldMk cId="2302225593" sldId="270"/>
            <ac:spMk id="13" creationId="{00A02F2C-7966-4C5A-B43A-352579EA288E}"/>
          </ac:spMkLst>
        </pc:spChg>
        <pc:spChg chg="add mod">
          <ac:chgData name="Sundelin, Lise Merete" userId="acc6fa8d-99e1-4d72-8b78-d6989313661a" providerId="ADAL" clId="{7F516C60-A07F-48FF-929D-0B23CE100D5D}" dt="2021-06-08T08:41:02.602" v="7313"/>
          <ac:spMkLst>
            <pc:docMk/>
            <pc:sldMk cId="2302225593" sldId="270"/>
            <ac:spMk id="14" creationId="{5D2292A9-C66F-4E24-A966-8BD4D261D9D4}"/>
          </ac:spMkLst>
        </pc:spChg>
        <pc:picChg chg="add mod">
          <ac:chgData name="Sundelin, Lise Merete" userId="acc6fa8d-99e1-4d72-8b78-d6989313661a" providerId="ADAL" clId="{7F516C60-A07F-48FF-929D-0B23CE100D5D}" dt="2021-06-04T11:49:53.493" v="5516" actId="1076"/>
          <ac:picMkLst>
            <pc:docMk/>
            <pc:sldMk cId="2302225593" sldId="270"/>
            <ac:picMk id="3" creationId="{00971EFA-5959-4815-8F39-6349D2E22119}"/>
          </ac:picMkLst>
        </pc:picChg>
        <pc:picChg chg="add mod">
          <ac:chgData name="Sundelin, Lise Merete" userId="acc6fa8d-99e1-4d72-8b78-d6989313661a" providerId="ADAL" clId="{7F516C60-A07F-48FF-929D-0B23CE100D5D}" dt="2021-06-04T11:49:55.129" v="5517" actId="1076"/>
          <ac:picMkLst>
            <pc:docMk/>
            <pc:sldMk cId="2302225593" sldId="270"/>
            <ac:picMk id="6" creationId="{713C1536-CC46-4638-9785-97BB0B29F41E}"/>
          </ac:picMkLst>
        </pc:picChg>
      </pc:sldChg>
      <pc:sldChg chg="addSp delSp modSp new mod">
        <pc:chgData name="Sundelin, Lise Merete" userId="acc6fa8d-99e1-4d72-8b78-d6989313661a" providerId="ADAL" clId="{7F516C60-A07F-48FF-929D-0B23CE100D5D}" dt="2021-06-07T08:05:05.506" v="6742" actId="1076"/>
        <pc:sldMkLst>
          <pc:docMk/>
          <pc:sldMk cId="2253494247" sldId="271"/>
        </pc:sldMkLst>
        <pc:spChg chg="del">
          <ac:chgData name="Sundelin, Lise Merete" userId="acc6fa8d-99e1-4d72-8b78-d6989313661a" providerId="ADAL" clId="{7F516C60-A07F-48FF-929D-0B23CE100D5D}" dt="2021-06-04T12:17:05.058" v="6522"/>
          <ac:spMkLst>
            <pc:docMk/>
            <pc:sldMk cId="2253494247" sldId="271"/>
            <ac:spMk id="2" creationId="{3AE07AA6-D20A-4E09-8CA8-A0E180773E3E}"/>
          </ac:spMkLst>
        </pc:spChg>
        <pc:spChg chg="del">
          <ac:chgData name="Sundelin, Lise Merete" userId="acc6fa8d-99e1-4d72-8b78-d6989313661a" providerId="ADAL" clId="{7F516C60-A07F-48FF-929D-0B23CE100D5D}" dt="2021-06-04T12:17:05.058" v="6522"/>
          <ac:spMkLst>
            <pc:docMk/>
            <pc:sldMk cId="2253494247" sldId="271"/>
            <ac:spMk id="3" creationId="{FC925FB4-03E9-4919-9038-20C458A9E8D8}"/>
          </ac:spMkLst>
        </pc:spChg>
        <pc:spChg chg="del">
          <ac:chgData name="Sundelin, Lise Merete" userId="acc6fa8d-99e1-4d72-8b78-d6989313661a" providerId="ADAL" clId="{7F516C60-A07F-48FF-929D-0B23CE100D5D}" dt="2021-06-04T12:17:05.058" v="6522"/>
          <ac:spMkLst>
            <pc:docMk/>
            <pc:sldMk cId="2253494247" sldId="271"/>
            <ac:spMk id="4" creationId="{2AF59B9B-E67F-4814-9B44-0FCB8B4E7F57}"/>
          </ac:spMkLst>
        </pc:spChg>
        <pc:spChg chg="del">
          <ac:chgData name="Sundelin, Lise Merete" userId="acc6fa8d-99e1-4d72-8b78-d6989313661a" providerId="ADAL" clId="{7F516C60-A07F-48FF-929D-0B23CE100D5D}" dt="2021-06-04T12:17:05.058" v="6522"/>
          <ac:spMkLst>
            <pc:docMk/>
            <pc:sldMk cId="2253494247" sldId="271"/>
            <ac:spMk id="5" creationId="{7BF42466-0E3C-4A23-806E-46B8C56EE23A}"/>
          </ac:spMkLst>
        </pc:spChg>
        <pc:spChg chg="add mod">
          <ac:chgData name="Sundelin, Lise Merete" userId="acc6fa8d-99e1-4d72-8b78-d6989313661a" providerId="ADAL" clId="{7F516C60-A07F-48FF-929D-0B23CE100D5D}" dt="2021-06-04T12:18:48.494" v="6663" actId="14100"/>
          <ac:spMkLst>
            <pc:docMk/>
            <pc:sldMk cId="2253494247" sldId="271"/>
            <ac:spMk id="6" creationId="{E794DF02-D9F9-4BAF-BE56-4B37E34AE3AF}"/>
          </ac:spMkLst>
        </pc:spChg>
        <pc:spChg chg="add mod">
          <ac:chgData name="Sundelin, Lise Merete" userId="acc6fa8d-99e1-4d72-8b78-d6989313661a" providerId="ADAL" clId="{7F516C60-A07F-48FF-929D-0B23CE100D5D}" dt="2021-06-04T12:18:51.193" v="6664" actId="14100"/>
          <ac:spMkLst>
            <pc:docMk/>
            <pc:sldMk cId="2253494247" sldId="271"/>
            <ac:spMk id="7" creationId="{117EE56D-C1CE-4000-AC36-CC3E11B36B2C}"/>
          </ac:spMkLst>
        </pc:spChg>
        <pc:picChg chg="add mod">
          <ac:chgData name="Sundelin, Lise Merete" userId="acc6fa8d-99e1-4d72-8b78-d6989313661a" providerId="ADAL" clId="{7F516C60-A07F-48FF-929D-0B23CE100D5D}" dt="2021-06-07T08:04:58.181" v="6738" actId="1076"/>
          <ac:picMkLst>
            <pc:docMk/>
            <pc:sldMk cId="2253494247" sldId="271"/>
            <ac:picMk id="8" creationId="{E158262F-85B1-4883-9413-376B8FCD1DC3}"/>
          </ac:picMkLst>
        </pc:picChg>
        <pc:picChg chg="add mod">
          <ac:chgData name="Sundelin, Lise Merete" userId="acc6fa8d-99e1-4d72-8b78-d6989313661a" providerId="ADAL" clId="{7F516C60-A07F-48FF-929D-0B23CE100D5D}" dt="2021-06-07T08:04:59.829" v="6739" actId="1076"/>
          <ac:picMkLst>
            <pc:docMk/>
            <pc:sldMk cId="2253494247" sldId="271"/>
            <ac:picMk id="9" creationId="{A0F989B7-F754-425F-9DB9-88BC125BD11B}"/>
          </ac:picMkLst>
        </pc:picChg>
        <pc:picChg chg="add mod">
          <ac:chgData name="Sundelin, Lise Merete" userId="acc6fa8d-99e1-4d72-8b78-d6989313661a" providerId="ADAL" clId="{7F516C60-A07F-48FF-929D-0B23CE100D5D}" dt="2021-06-07T08:05:01.973" v="6740" actId="1076"/>
          <ac:picMkLst>
            <pc:docMk/>
            <pc:sldMk cId="2253494247" sldId="271"/>
            <ac:picMk id="10" creationId="{CE6CDC1B-F932-4DA7-B852-9BE6510D340A}"/>
          </ac:picMkLst>
        </pc:picChg>
        <pc:picChg chg="add del mod">
          <ac:chgData name="Sundelin, Lise Merete" userId="acc6fa8d-99e1-4d72-8b78-d6989313661a" providerId="ADAL" clId="{7F516C60-A07F-48FF-929D-0B23CE100D5D}" dt="2021-06-04T12:19:04.295" v="6665" actId="478"/>
          <ac:picMkLst>
            <pc:docMk/>
            <pc:sldMk cId="2253494247" sldId="271"/>
            <ac:picMk id="11" creationId="{12E1B45B-F5CB-4934-AA92-1725EA5D2DE1}"/>
          </ac:picMkLst>
        </pc:picChg>
        <pc:picChg chg="add mod">
          <ac:chgData name="Sundelin, Lise Merete" userId="acc6fa8d-99e1-4d72-8b78-d6989313661a" providerId="ADAL" clId="{7F516C60-A07F-48FF-929D-0B23CE100D5D}" dt="2021-06-07T08:05:05.506" v="6742" actId="1076"/>
          <ac:picMkLst>
            <pc:docMk/>
            <pc:sldMk cId="2253494247" sldId="271"/>
            <ac:picMk id="12" creationId="{684D1F85-21B7-4BDC-B253-BC850D389553}"/>
          </ac:picMkLst>
        </pc:picChg>
        <pc:picChg chg="add mod">
          <ac:chgData name="Sundelin, Lise Merete" userId="acc6fa8d-99e1-4d72-8b78-d6989313661a" providerId="ADAL" clId="{7F516C60-A07F-48FF-929D-0B23CE100D5D}" dt="2021-06-07T08:05:03.654" v="6741" actId="1076"/>
          <ac:picMkLst>
            <pc:docMk/>
            <pc:sldMk cId="2253494247" sldId="271"/>
            <ac:picMk id="13" creationId="{D274A659-609C-46E8-83A4-4182CDA82E89}"/>
          </ac:picMkLst>
        </pc:picChg>
      </pc:sldChg>
      <pc:sldChg chg="addSp delSp modSp new mod">
        <pc:chgData name="Sundelin, Lise Merete" userId="acc6fa8d-99e1-4d72-8b78-d6989313661a" providerId="ADAL" clId="{7F516C60-A07F-48FF-929D-0B23CE100D5D}" dt="2021-06-09T06:10:31.372" v="7890" actId="313"/>
        <pc:sldMkLst>
          <pc:docMk/>
          <pc:sldMk cId="3743349627" sldId="272"/>
        </pc:sldMkLst>
        <pc:spChg chg="del">
          <ac:chgData name="Sundelin, Lise Merete" userId="acc6fa8d-99e1-4d72-8b78-d6989313661a" providerId="ADAL" clId="{7F516C60-A07F-48FF-929D-0B23CE100D5D}" dt="2021-06-09T06:06:47.762" v="7372"/>
          <ac:spMkLst>
            <pc:docMk/>
            <pc:sldMk cId="3743349627" sldId="272"/>
            <ac:spMk id="2" creationId="{354C57C7-658B-4825-B589-11D8DA3CEAFA}"/>
          </ac:spMkLst>
        </pc:spChg>
        <pc:spChg chg="del">
          <ac:chgData name="Sundelin, Lise Merete" userId="acc6fa8d-99e1-4d72-8b78-d6989313661a" providerId="ADAL" clId="{7F516C60-A07F-48FF-929D-0B23CE100D5D}" dt="2021-06-09T06:06:47.762" v="7372"/>
          <ac:spMkLst>
            <pc:docMk/>
            <pc:sldMk cId="3743349627" sldId="272"/>
            <ac:spMk id="3" creationId="{FA23EF55-BFE8-4391-B029-26C5130F2C2F}"/>
          </ac:spMkLst>
        </pc:spChg>
        <pc:spChg chg="del">
          <ac:chgData name="Sundelin, Lise Merete" userId="acc6fa8d-99e1-4d72-8b78-d6989313661a" providerId="ADAL" clId="{7F516C60-A07F-48FF-929D-0B23CE100D5D}" dt="2021-06-09T06:06:47.762" v="7372"/>
          <ac:spMkLst>
            <pc:docMk/>
            <pc:sldMk cId="3743349627" sldId="272"/>
            <ac:spMk id="4" creationId="{B1910B74-B0E0-4725-8E5F-F6085FA9A26A}"/>
          </ac:spMkLst>
        </pc:spChg>
        <pc:spChg chg="del">
          <ac:chgData name="Sundelin, Lise Merete" userId="acc6fa8d-99e1-4d72-8b78-d6989313661a" providerId="ADAL" clId="{7F516C60-A07F-48FF-929D-0B23CE100D5D}" dt="2021-06-09T06:06:47.762" v="7372"/>
          <ac:spMkLst>
            <pc:docMk/>
            <pc:sldMk cId="3743349627" sldId="272"/>
            <ac:spMk id="5" creationId="{79228895-74F4-4876-B7BE-DC887230A744}"/>
          </ac:spMkLst>
        </pc:spChg>
        <pc:spChg chg="add mod">
          <ac:chgData name="Sundelin, Lise Merete" userId="acc6fa8d-99e1-4d72-8b78-d6989313661a" providerId="ADAL" clId="{7F516C60-A07F-48FF-929D-0B23CE100D5D}" dt="2021-06-09T06:07:01.103" v="7415" actId="20577"/>
          <ac:spMkLst>
            <pc:docMk/>
            <pc:sldMk cId="3743349627" sldId="272"/>
            <ac:spMk id="6" creationId="{0161179C-1A17-4B8F-AADA-39CCEA11D9C9}"/>
          </ac:spMkLst>
        </pc:spChg>
        <pc:spChg chg="add mod">
          <ac:chgData name="Sundelin, Lise Merete" userId="acc6fa8d-99e1-4d72-8b78-d6989313661a" providerId="ADAL" clId="{7F516C60-A07F-48FF-929D-0B23CE100D5D}" dt="2021-06-09T06:10:31.372" v="7890" actId="313"/>
          <ac:spMkLst>
            <pc:docMk/>
            <pc:sldMk cId="3743349627" sldId="272"/>
            <ac:spMk id="7" creationId="{0880169C-0847-45F1-8197-226CA18AE9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9. jun 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HR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økonomi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og </a:t>
              </a:r>
              <a:b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økonomi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6437979" y="2264921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Support and Communications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D5182EC3-D6C8-4C27-BFC0-24B96C278978}"/>
              </a:ext>
            </a:extLst>
          </p:cNvPr>
          <p:cNvCxnSpPr/>
          <p:nvPr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and </a:t>
              </a:r>
              <a:b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Finance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jun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fi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0.png"/><Relationship Id="rId3" Type="http://schemas.openxmlformats.org/officeDocument/2006/relationships/image" Target="../media/image46.png"/><Relationship Id="rId21" Type="http://schemas.openxmlformats.org/officeDocument/2006/relationships/image" Target="../media/image6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image" Target="../media/image45.jpeg"/><Relationship Id="rId16" Type="http://schemas.openxmlformats.org/officeDocument/2006/relationships/image" Target="../media/image43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12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11" Type="http://schemas.openxmlformats.org/officeDocument/2006/relationships/image" Target="../media/image70.jpe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59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55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DDA5349A-A45D-4507-B3CB-9FC746738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31" y="894229"/>
            <a:ext cx="9829799" cy="1969995"/>
          </a:xfrm>
        </p:spPr>
        <p:txBody>
          <a:bodyPr/>
          <a:lstStyle/>
          <a:p>
            <a:r>
              <a:rPr lang="nb-NO" dirty="0"/>
              <a:t>Barmarkskjøring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9. jun 2021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CF7E885-9141-4679-982D-FBBAB14E52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088" y="3583641"/>
            <a:ext cx="5128912" cy="1384329"/>
          </a:xfrm>
        </p:spPr>
        <p:txBody>
          <a:bodyPr/>
          <a:lstStyle/>
          <a:p>
            <a:r>
              <a:rPr lang="nb-NO" sz="2800" dirty="0" err="1"/>
              <a:t>Buorre</a:t>
            </a:r>
            <a:r>
              <a:rPr lang="nb-NO" sz="2800" dirty="0"/>
              <a:t> </a:t>
            </a:r>
            <a:r>
              <a:rPr lang="nb-NO" sz="2800" dirty="0" err="1"/>
              <a:t>iđit</a:t>
            </a:r>
            <a:r>
              <a:rPr lang="nb-NO" sz="2800" dirty="0"/>
              <a:t> ja bures </a:t>
            </a:r>
            <a:r>
              <a:rPr lang="nb-NO" sz="2800" dirty="0" err="1"/>
              <a:t>boahtin</a:t>
            </a:r>
            <a:endParaRPr lang="nb-NO" sz="2800" dirty="0"/>
          </a:p>
          <a:p>
            <a:r>
              <a:rPr lang="nb-NO" sz="2800" dirty="0"/>
              <a:t>God morgen og velkommen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6234F17-A0EC-496A-A888-43D20B9B9F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649506"/>
            <a:ext cx="5040306" cy="46592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u="sng" dirty="0"/>
              <a:t>Terrengskader. </a:t>
            </a:r>
            <a:br>
              <a:rPr lang="nb-NO" u="sng" dirty="0"/>
            </a:br>
            <a:endParaRPr lang="nb-NO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Permanente skader og sår i naturen.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Utmarka er særlig sårbart på våren fordi bakken er våt etter snøsmelting.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Dersom ting kan fraktes på vinteren så skal det gjøres. Dårlig planlegning er ikke en unnskyldning. 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287790C-D4CD-4C14-9333-442E466F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48236"/>
            <a:ext cx="5040306" cy="708211"/>
          </a:xfrm>
        </p:spPr>
        <p:txBody>
          <a:bodyPr/>
          <a:lstStyle/>
          <a:p>
            <a:r>
              <a:rPr lang="nb-NO" dirty="0"/>
              <a:t>Strengere på barmark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AF7A019-4A82-49CA-BC42-17B333D043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bilde 8" descr="Et bilde som inneholder gress, utendørs, natur, sti&#10;&#10;Automatisk generert beskrivelse">
            <a:extLst>
              <a:ext uri="{FF2B5EF4-FFF2-40B4-BE49-F238E27FC236}">
                <a16:creationId xmlns:a16="http://schemas.microsoft.com/office/drawing/2014/main" id="{295122B2-DA2A-4344-AEC9-B4A5CABEBA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r="27056"/>
          <a:stretch>
            <a:fillRect/>
          </a:stretch>
        </p:blipFill>
        <p:spPr>
          <a:xfrm>
            <a:off x="0" y="0"/>
            <a:ext cx="5551488" cy="6800850"/>
          </a:xfrm>
        </p:spPr>
      </p:pic>
    </p:spTree>
    <p:extLst>
      <p:ext uri="{BB962C8B-B14F-4D97-AF65-F5344CB8AC3E}">
        <p14:creationId xmlns:p14="http://schemas.microsoft.com/office/powerpoint/2010/main" val="244038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3739315-19F3-43AB-95A1-88B8FDB67F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436914"/>
            <a:ext cx="5040306" cy="4871812"/>
          </a:xfrm>
        </p:spPr>
        <p:txBody>
          <a:bodyPr/>
          <a:lstStyle/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Et kjørespor kan generere mye ekstra kjøring.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Vær obs på presedensvirkninger i saksbehandlingen. 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«Private kan ikke ulovlig anlegge vei i utmark, slik at veien dermed skal anses å være «opparbeidet» til kjøring i utmark». – Alta tingrett 2021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C37E990-D715-49ED-BD0D-22925685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9275"/>
            <a:ext cx="5040306" cy="645044"/>
          </a:xfrm>
        </p:spPr>
        <p:txBody>
          <a:bodyPr/>
          <a:lstStyle/>
          <a:p>
            <a:r>
              <a:rPr lang="nb-NO" dirty="0"/>
              <a:t>Sti som blir kjørespor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2A2C996-5E6A-4480-9F8E-A5858C48A7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09684F2-CA54-4B69-AFCC-6D7617DC04D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r="309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00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9AAEEE5C-CB6D-4ADF-A30E-4F0C37E141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196354"/>
            <a:ext cx="5040306" cy="4112372"/>
          </a:xfrm>
        </p:spPr>
        <p:txBody>
          <a:bodyPr/>
          <a:lstStyle/>
          <a:p>
            <a:r>
              <a:rPr lang="nb-NO" dirty="0"/>
              <a:t>Barmarkløyper i 9 kommuner </a:t>
            </a:r>
            <a:br>
              <a:rPr lang="nb-NO" dirty="0"/>
            </a:br>
            <a:r>
              <a:rPr lang="nb-NO" dirty="0"/>
              <a:t>Omtrent 770km med løype</a:t>
            </a:r>
            <a:br>
              <a:rPr lang="nb-NO" dirty="0"/>
            </a:br>
            <a:r>
              <a:rPr lang="nb-NO" dirty="0"/>
              <a:t>(Åpner tidligst 1. juli hvert år)</a:t>
            </a:r>
            <a:br>
              <a:rPr lang="nb-NO" dirty="0"/>
            </a:br>
            <a:endParaRPr lang="nb-NO" dirty="0"/>
          </a:p>
          <a:p>
            <a:r>
              <a:rPr lang="nb-NO" dirty="0"/>
              <a:t>Elgjakt - etablering av jaktleir</a:t>
            </a:r>
          </a:p>
          <a:p>
            <a:endParaRPr lang="nb-NO" dirty="0"/>
          </a:p>
          <a:p>
            <a:r>
              <a:rPr lang="nb-NO" dirty="0"/>
              <a:t>Motorferdselsforbud 5. mai til 30. juni (Nord-Troms og Finnmark)</a:t>
            </a:r>
          </a:p>
          <a:p>
            <a:endParaRPr lang="nb-NO" dirty="0"/>
          </a:p>
          <a:p>
            <a:r>
              <a:rPr lang="nb-NO" dirty="0"/>
              <a:t>FEFO forvalter 95 % av arealet i Finnmark</a:t>
            </a:r>
            <a:br>
              <a:rPr lang="nb-NO" dirty="0"/>
            </a:b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7AFA43-2144-41D9-A687-090EAFAC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38518"/>
            <a:ext cx="5612026" cy="753035"/>
          </a:xfrm>
        </p:spPr>
        <p:txBody>
          <a:bodyPr/>
          <a:lstStyle/>
          <a:p>
            <a:r>
              <a:rPr lang="nb-NO" dirty="0"/>
              <a:t>Finnmark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8BE37A0E-7CA2-41C1-BF9A-56AFD07EA9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Flere opparbeidede veier</a:t>
            </a:r>
          </a:p>
        </p:txBody>
      </p:sp>
      <p:pic>
        <p:nvPicPr>
          <p:cNvPr id="1028" name="Picture 4" descr="Finnmark fylke - Allkunne">
            <a:extLst>
              <a:ext uri="{FF2B5EF4-FFF2-40B4-BE49-F238E27FC236}">
                <a16:creationId xmlns:a16="http://schemas.microsoft.com/office/drawing/2014/main" id="{E2F76B35-C090-4DB7-819D-A0725BEF562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r="249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44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5FFE031-1564-4030-A087-E1F7B1AA3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12776"/>
            <a:ext cx="5040306" cy="4395949"/>
          </a:xfrm>
        </p:spPr>
        <p:txBody>
          <a:bodyPr/>
          <a:lstStyle/>
          <a:p>
            <a:br>
              <a:rPr lang="nb-NO" dirty="0"/>
            </a:br>
            <a:r>
              <a:rPr lang="nb-NO" dirty="0"/>
              <a:t>Kommunen har anledning til å gi dispensasjoner hele året</a:t>
            </a:r>
            <a:br>
              <a:rPr lang="nb-NO" dirty="0"/>
            </a:br>
            <a:endParaRPr lang="nb-NO" dirty="0"/>
          </a:p>
          <a:p>
            <a:r>
              <a:rPr lang="nb-NO" dirty="0"/>
              <a:t>Elgjaktfelt ligger nærmere bilvei.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Mye privat eiendom som begrenser kjøring.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Geografien med høye fjell og bratte daler begrenser en del kjøring.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77429FD-36EA-42F4-979B-42C8858B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54360"/>
            <a:ext cx="5040306" cy="681134"/>
          </a:xfrm>
        </p:spPr>
        <p:txBody>
          <a:bodyPr/>
          <a:lstStyle/>
          <a:p>
            <a:r>
              <a:rPr lang="nb-NO" dirty="0"/>
              <a:t>Troms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5E928C-5AC9-4BC1-BEF1-A90EE70418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 descr="Troms fylke - Allkunne">
            <a:extLst>
              <a:ext uri="{FF2B5EF4-FFF2-40B4-BE49-F238E27FC236}">
                <a16:creationId xmlns:a16="http://schemas.microsoft.com/office/drawing/2014/main" id="{09F01250-CA27-479C-A625-E0F068CCDBF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r="249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4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161179C-1A17-4B8F-AADA-39CCEA11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Oppsummertforedrag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880169C-0847-45F1-8197-226CA18AE9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Status på barmarkskjøretøy – økende</a:t>
            </a:r>
          </a:p>
          <a:p>
            <a:r>
              <a:rPr lang="nb-NO" dirty="0"/>
              <a:t>Direktehjemlene – lovens § 4 og forskriftens § 2</a:t>
            </a:r>
          </a:p>
          <a:p>
            <a:r>
              <a:rPr lang="nb-NO" dirty="0"/>
              <a:t>Vei eller utmark? – Opparbeidet og kan kjøres på med bil</a:t>
            </a:r>
          </a:p>
          <a:p>
            <a:r>
              <a:rPr lang="nb-NO" dirty="0"/>
              <a:t>Dispensasjonshjemler – lovens § 6, forskriftens § 5a og § 6</a:t>
            </a:r>
          </a:p>
          <a:p>
            <a:r>
              <a:rPr lang="nb-NO" dirty="0"/>
              <a:t>Sjekkliste for saksbehandling – fem punkter</a:t>
            </a:r>
          </a:p>
          <a:p>
            <a:r>
              <a:rPr lang="nb-NO" dirty="0"/>
              <a:t>Strengere på barmark = Terrengskader</a:t>
            </a:r>
          </a:p>
          <a:p>
            <a:r>
              <a:rPr lang="nb-NO" dirty="0"/>
              <a:t>Et spor kan genererer mye kjøring</a:t>
            </a:r>
          </a:p>
          <a:p>
            <a:r>
              <a:rPr lang="nb-NO" dirty="0"/>
              <a:t>Forskjeller mellom Troms og Finnmark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3349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834" y="3913923"/>
            <a:ext cx="3443892" cy="539872"/>
          </a:xfrm>
        </p:spPr>
        <p:txBody>
          <a:bodyPr/>
          <a:lstStyle/>
          <a:p>
            <a:r>
              <a:rPr lang="nb-NO" dirty="0"/>
              <a:t>Jurist ved Miljøavdelingen hos Statsforvalteren i Troms og Finnmark – Kontorsted Vadsø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Takk for meg!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Neste foredragsholder:</a:t>
            </a:r>
            <a:br>
              <a:rPr lang="nb-NO" dirty="0"/>
            </a:br>
            <a:br>
              <a:rPr lang="nb-NO" dirty="0"/>
            </a:br>
            <a:r>
              <a:rPr lang="nb-NO" dirty="0"/>
              <a:t>Pål Foss Digre i Miljødirektoratet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Lise Sundelin </a:t>
            </a:r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9516E5D-E27C-4084-A321-E31786B34C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265830"/>
            <a:ext cx="5040306" cy="40428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Kamera og mikrofoner 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Dette kurset filmes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Spørsmål stilles i chat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Delen hvor spørsmål stilles og svares klippes bort fra filmen</a:t>
            </a:r>
          </a:p>
          <a:p>
            <a:endParaRPr lang="nb-NO" dirty="0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B041CF1-BAA8-4795-BDE8-802E9146CE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B6FBA775-FBE3-4DB5-9EEF-54F4A557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48872"/>
            <a:ext cx="5040306" cy="921122"/>
          </a:xfrm>
        </p:spPr>
        <p:txBody>
          <a:bodyPr/>
          <a:lstStyle/>
          <a:p>
            <a:r>
              <a:rPr lang="nb-NO" dirty="0"/>
              <a:t>Teknisk informasjon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6B55A57-069D-4B4C-83B7-00FF65564F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Báhccavuona</a:t>
            </a:r>
            <a:r>
              <a:rPr lang="nb-NO" dirty="0"/>
              <a:t> </a:t>
            </a:r>
            <a:r>
              <a:rPr lang="nb-NO" dirty="0" err="1"/>
              <a:t>suohkan</a:t>
            </a:r>
            <a:r>
              <a:rPr lang="nb-NO" dirty="0"/>
              <a:t>/ Balsfjord kommune, Lise Sundelin </a:t>
            </a:r>
          </a:p>
        </p:txBody>
      </p:sp>
      <p:pic>
        <p:nvPicPr>
          <p:cNvPr id="9" name="Plassholder for bilde 19" descr="Et bilde som inneholder gress, himmel, utendørs, fjell&#10;&#10;Automatisk generert beskrivelse">
            <a:extLst>
              <a:ext uri="{FF2B5EF4-FFF2-40B4-BE49-F238E27FC236}">
                <a16:creationId xmlns:a16="http://schemas.microsoft.com/office/drawing/2014/main" id="{EBE3A20D-7501-47A9-8340-42C8DB7B5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>
          <a:xfrm>
            <a:off x="-1" y="0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57545B4-C97E-4266-9D8D-6C30CDE1A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51" y="5545699"/>
            <a:ext cx="5753903" cy="676369"/>
          </a:xfrm>
          <a:prstGeom prst="rect">
            <a:avLst/>
          </a:prstGeom>
        </p:spPr>
      </p:pic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31F2DF76-4D4A-4D54-AE54-78C8202F9DD3}"/>
              </a:ext>
            </a:extLst>
          </p:cNvPr>
          <p:cNvCxnSpPr>
            <a:cxnSpLocks/>
          </p:cNvCxnSpPr>
          <p:nvPr/>
        </p:nvCxnSpPr>
        <p:spPr>
          <a:xfrm flipH="1">
            <a:off x="7247866" y="5004435"/>
            <a:ext cx="2736573" cy="69845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11C0FF10-E17A-4DAA-8754-C23DB6EE336F}"/>
              </a:ext>
            </a:extLst>
          </p:cNvPr>
          <p:cNvSpPr/>
          <p:nvPr/>
        </p:nvSpPr>
        <p:spPr>
          <a:xfrm>
            <a:off x="6575496" y="5592335"/>
            <a:ext cx="596349" cy="58309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DF28492-AC40-4AC7-9E49-9C8B912D3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776046"/>
            <a:ext cx="10078772" cy="45332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b-NO" dirty="0"/>
              <a:t>09.00 – 09.25: Adgang til barmarkskjøring i loven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dirty="0"/>
              <a:t>09.25 – 09.45: Klagesaker på barmark v/ Miljødirektoratet</a:t>
            </a:r>
            <a:br>
              <a:rPr lang="nb-NO" dirty="0"/>
            </a:br>
            <a:r>
              <a:rPr lang="nb-NO" dirty="0"/>
              <a:t>09.45 – 10.05: Spørsmål</a:t>
            </a:r>
            <a:br>
              <a:rPr lang="nb-NO" dirty="0"/>
            </a:br>
            <a:r>
              <a:rPr lang="nb-NO" b="1" dirty="0"/>
              <a:t>10.05 – 10.15: Pause</a:t>
            </a:r>
            <a:br>
              <a:rPr lang="nb-NO" dirty="0"/>
            </a:br>
            <a:r>
              <a:rPr lang="nb-NO" dirty="0"/>
              <a:t>10.15 - 10.30: Rapport fra oppsynsmyndighetene - Finnmark</a:t>
            </a:r>
            <a:br>
              <a:rPr lang="nb-NO" dirty="0"/>
            </a:br>
            <a:r>
              <a:rPr lang="nb-NO" dirty="0"/>
              <a:t>10.30 – 10.45: Rapport fra oppsynsmyndighetene  - Troms</a:t>
            </a:r>
            <a:br>
              <a:rPr lang="nb-NO" dirty="0"/>
            </a:br>
            <a:r>
              <a:rPr lang="nb-NO" dirty="0"/>
              <a:t>10.45 – 10.55: Spørsmål</a:t>
            </a:r>
            <a:br>
              <a:rPr lang="nb-NO" dirty="0"/>
            </a:br>
            <a:r>
              <a:rPr lang="nb-NO" dirty="0"/>
              <a:t>10.55 – 11.00: Avrunding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EECF09D-25AC-4863-9A06-6F7555BBE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753"/>
            <a:ext cx="10080625" cy="989901"/>
          </a:xfrm>
        </p:spPr>
        <p:txBody>
          <a:bodyPr/>
          <a:lstStyle/>
          <a:p>
            <a:r>
              <a:rPr lang="nb-NO" dirty="0"/>
              <a:t>Agenda for dagen</a:t>
            </a:r>
          </a:p>
        </p:txBody>
      </p:sp>
    </p:spTree>
    <p:extLst>
      <p:ext uri="{BB962C8B-B14F-4D97-AF65-F5344CB8AC3E}">
        <p14:creationId xmlns:p14="http://schemas.microsoft.com/office/powerpoint/2010/main" val="141556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324025B-4A1A-480C-A24E-DEDD0215B7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417886"/>
            <a:ext cx="5040306" cy="38908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 finnes flere ulike barmarkskjøretøy som gjør det vanskelig å føre statistikk.</a:t>
            </a:r>
          </a:p>
          <a:p>
            <a:r>
              <a:rPr lang="nb-NO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ATV har de siste årene blitt «allemannseie».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Antall kjøretøy øker med økt personøkonomi</a:t>
            </a:r>
          </a:p>
        </p:txBody>
      </p:sp>
      <p:pic>
        <p:nvPicPr>
          <p:cNvPr id="9" name="Plassholder for bilde 8" descr="Et bilde som inneholder gress, utendørs, himmel, skitt&#10;&#10;Automatisk generert beskrivelse">
            <a:extLst>
              <a:ext uri="{FF2B5EF4-FFF2-40B4-BE49-F238E27FC236}">
                <a16:creationId xmlns:a16="http://schemas.microsoft.com/office/drawing/2014/main" id="{5194E985-3238-440A-8A9B-C399498911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FEF16BF5-4ED9-4049-A946-C1D8B520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91683"/>
            <a:ext cx="5552140" cy="923730"/>
          </a:xfrm>
        </p:spPr>
        <p:txBody>
          <a:bodyPr/>
          <a:lstStyle/>
          <a:p>
            <a:r>
              <a:rPr lang="nb-NO" dirty="0"/>
              <a:t>Barmarkskjøring status?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4B66ADE-12A0-4D31-9A01-5D96804CC0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Báhccavuona</a:t>
            </a:r>
            <a:r>
              <a:rPr lang="nb-NO" dirty="0"/>
              <a:t> </a:t>
            </a:r>
            <a:r>
              <a:rPr lang="nb-NO" dirty="0" err="1"/>
              <a:t>suohkan</a:t>
            </a:r>
            <a:r>
              <a:rPr lang="nb-NO" dirty="0"/>
              <a:t>/ Balsfjord kommune, Lise Sundelin </a:t>
            </a:r>
          </a:p>
        </p:txBody>
      </p:sp>
      <p:pic>
        <p:nvPicPr>
          <p:cNvPr id="6" name="Bilde 5" descr="Et bilde som inneholder motorsykkel, sykkel, parkert&#10;&#10;Automatisk generert beskrivelse">
            <a:extLst>
              <a:ext uri="{FF2B5EF4-FFF2-40B4-BE49-F238E27FC236}">
                <a16:creationId xmlns:a16="http://schemas.microsoft.com/office/drawing/2014/main" id="{2C755B16-D948-4B2F-AFA7-E8F3922E7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82" y="486739"/>
            <a:ext cx="1645214" cy="96574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F193ED0-2781-4F61-8DF9-C15A6CFFC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22" y="1939220"/>
            <a:ext cx="2131537" cy="1499971"/>
          </a:xfrm>
          <a:prstGeom prst="rect">
            <a:avLst/>
          </a:prstGeom>
        </p:spPr>
      </p:pic>
      <p:pic>
        <p:nvPicPr>
          <p:cNvPr id="10" name="Bilde 9" descr="Et bilde som inneholder bilvei, bil, blå&#10;&#10;Automatisk generert beskrivelse">
            <a:extLst>
              <a:ext uri="{FF2B5EF4-FFF2-40B4-BE49-F238E27FC236}">
                <a16:creationId xmlns:a16="http://schemas.microsoft.com/office/drawing/2014/main" id="{3C9DC0EA-F02D-44E0-B89D-7984D26A6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22" y="3763811"/>
            <a:ext cx="2131537" cy="119898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7044F40-6FCF-4899-9635-75B85978C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06" y="5397566"/>
            <a:ext cx="1909767" cy="11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99415D-82E7-4859-A01F-BA53FD250F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464838"/>
            <a:ext cx="4889693" cy="4844409"/>
          </a:xfrm>
        </p:spPr>
        <p:txBody>
          <a:bodyPr/>
          <a:lstStyle/>
          <a:p>
            <a:pPr algn="ctr"/>
            <a:r>
              <a:rPr lang="nb-NO" sz="2800" b="1" u="sng" dirty="0"/>
              <a:t>Motorferdselsloven § 4</a:t>
            </a:r>
            <a:br>
              <a:rPr lang="nb-NO" b="1" u="sng" dirty="0"/>
            </a:br>
            <a:r>
              <a:rPr lang="nb-NO" sz="2000" b="1" dirty="0">
                <a:solidFill>
                  <a:srgbClr val="FF0000"/>
                </a:solidFill>
              </a:rPr>
              <a:t>All motorferdsel</a:t>
            </a:r>
          </a:p>
          <a:p>
            <a:endParaRPr lang="nb-NO" b="1" u="sng" dirty="0"/>
          </a:p>
          <a:p>
            <a:endParaRPr lang="nb-NO" b="1" u="sng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E32D378-8F88-4E57-BB9D-A9BE3C8A50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458650"/>
            <a:ext cx="4881551" cy="4844409"/>
          </a:xfrm>
        </p:spPr>
        <p:txBody>
          <a:bodyPr/>
          <a:lstStyle/>
          <a:p>
            <a:pPr marL="0" indent="0" algn="ctr">
              <a:buNone/>
            </a:pPr>
            <a:r>
              <a:rPr lang="nb-NO" dirty="0"/>
              <a:t> </a:t>
            </a:r>
            <a:r>
              <a:rPr lang="nb-NO" sz="2800" b="1" u="sng" dirty="0"/>
              <a:t>Nasjonal forskrift § 2</a:t>
            </a:r>
            <a:br>
              <a:rPr lang="nb-NO" b="1" u="sng" dirty="0"/>
            </a:br>
            <a:r>
              <a:rPr lang="nb-NO" sz="2000" b="1" dirty="0">
                <a:solidFill>
                  <a:srgbClr val="FF0000"/>
                </a:solidFill>
              </a:rPr>
              <a:t>Kun motorkjøretøy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6C32A278-ABA3-4415-9DC7-F329A943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54032"/>
            <a:ext cx="10080625" cy="980290"/>
          </a:xfrm>
        </p:spPr>
        <p:txBody>
          <a:bodyPr/>
          <a:lstStyle/>
          <a:p>
            <a:r>
              <a:rPr lang="nb-NO" dirty="0"/>
              <a:t>Direktehjemler - barmark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593C5050-F9AA-49BE-87B6-77452BCAECB0}"/>
              </a:ext>
            </a:extLst>
          </p:cNvPr>
          <p:cNvCxnSpPr>
            <a:cxnSpLocks/>
          </p:cNvCxnSpPr>
          <p:nvPr/>
        </p:nvCxnSpPr>
        <p:spPr>
          <a:xfrm flipH="1">
            <a:off x="6096001" y="1536638"/>
            <a:ext cx="21809" cy="5321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298C56-4197-4CC7-8849-FD527FE7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1" y="3434459"/>
            <a:ext cx="1072665" cy="10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r of Life – Wikipedia">
            <a:extLst>
              <a:ext uri="{FF2B5EF4-FFF2-40B4-BE49-F238E27FC236}">
                <a16:creationId xmlns:a16="http://schemas.microsoft.com/office/drawing/2014/main" id="{BEF9F4AF-3888-4247-867F-C5190E64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2" y="4450191"/>
            <a:ext cx="899970" cy="87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ødsentral Brann - Hovedportal">
            <a:extLst>
              <a:ext uri="{FF2B5EF4-FFF2-40B4-BE49-F238E27FC236}">
                <a16:creationId xmlns:a16="http://schemas.microsoft.com/office/drawing/2014/main" id="{FD7F45BD-7F8B-4C9C-BC74-DFEC6CC5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97" y="3791629"/>
            <a:ext cx="1274885" cy="8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8.4 Lov om statlig naturoppsyn – og om Statens Naturoppsyn (SNO) — Håndbok  for fjellstyrer">
            <a:extLst>
              <a:ext uri="{FF2B5EF4-FFF2-40B4-BE49-F238E27FC236}">
                <a16:creationId xmlns:a16="http://schemas.microsoft.com/office/drawing/2014/main" id="{65341DCA-5C8B-4171-9812-EAD216F5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8" y="5426885"/>
            <a:ext cx="752752" cy="12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3" descr="Et bilde som inneholder pattedyr, rådyr, ku&#10;&#10;Automatisk generert beskrivelse">
            <a:extLst>
              <a:ext uri="{FF2B5EF4-FFF2-40B4-BE49-F238E27FC236}">
                <a16:creationId xmlns:a16="http://schemas.microsoft.com/office/drawing/2014/main" id="{5F9BD7A1-E807-4EA8-9292-938C64B76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91" y="4281247"/>
            <a:ext cx="1445741" cy="1295143"/>
          </a:xfrm>
          <a:prstGeom prst="rect">
            <a:avLst/>
          </a:prstGeom>
        </p:spPr>
      </p:pic>
      <p:pic>
        <p:nvPicPr>
          <p:cNvPr id="16" name="Bilde 15" descr="Et bilde som inneholder stående, sauer, pattedyr&#10;&#10;Automatisk generert beskrivelse">
            <a:extLst>
              <a:ext uri="{FF2B5EF4-FFF2-40B4-BE49-F238E27FC236}">
                <a16:creationId xmlns:a16="http://schemas.microsoft.com/office/drawing/2014/main" id="{5C5AC0A8-A88C-4E3B-BC8A-69E9DBB90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13" y="4397430"/>
            <a:ext cx="1274885" cy="1274885"/>
          </a:xfrm>
          <a:prstGeom prst="rect">
            <a:avLst/>
          </a:prstGeom>
        </p:spPr>
      </p:pic>
      <p:pic>
        <p:nvPicPr>
          <p:cNvPr id="18" name="Bilde 17" descr="Et bilde som inneholder plante, tre, vektorgrafikk, flagg&#10;&#10;Automatisk generert beskrivelse">
            <a:extLst>
              <a:ext uri="{FF2B5EF4-FFF2-40B4-BE49-F238E27FC236}">
                <a16:creationId xmlns:a16="http://schemas.microsoft.com/office/drawing/2014/main" id="{8A7DCBAF-CEA8-4C8E-ABC7-9D81725E7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60" y="3956224"/>
            <a:ext cx="1072665" cy="987933"/>
          </a:xfrm>
          <a:prstGeom prst="rect">
            <a:avLst/>
          </a:prstGeom>
        </p:spPr>
      </p:pic>
      <p:pic>
        <p:nvPicPr>
          <p:cNvPr id="1036" name="Picture 12" descr="Forsvaret">
            <a:extLst>
              <a:ext uri="{FF2B5EF4-FFF2-40B4-BE49-F238E27FC236}">
                <a16:creationId xmlns:a16="http://schemas.microsoft.com/office/drawing/2014/main" id="{1A686CF4-C540-485D-93AB-24149EFE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46" y="5672315"/>
            <a:ext cx="930429" cy="9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6E303D6D-BA3D-41E8-B723-280C6BF28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34" y="5212065"/>
            <a:ext cx="1058175" cy="1059166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525F1633-0457-48AC-8AB0-CD19DEC63A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0" y="5650087"/>
            <a:ext cx="1501957" cy="1047850"/>
          </a:xfrm>
          <a:prstGeom prst="rect">
            <a:avLst/>
          </a:prstGeom>
        </p:spPr>
      </p:pic>
      <p:pic>
        <p:nvPicPr>
          <p:cNvPr id="24" name="Bilde 23" descr="Et bilde som inneholder pattedyr, stående, ku, mørk&#10;&#10;Automatisk generert beskrivelse">
            <a:extLst>
              <a:ext uri="{FF2B5EF4-FFF2-40B4-BE49-F238E27FC236}">
                <a16:creationId xmlns:a16="http://schemas.microsoft.com/office/drawing/2014/main" id="{6B4CDEF0-9C14-4A8B-9F2E-13554CE7ED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54" y="5034872"/>
            <a:ext cx="1479643" cy="1128282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5BC5CC71-6D6C-4BE7-9793-F7F07E748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19" y="3260307"/>
            <a:ext cx="1150305" cy="2041879"/>
          </a:xfrm>
          <a:prstGeom prst="rect">
            <a:avLst/>
          </a:prstGeom>
        </p:spPr>
      </p:pic>
      <p:pic>
        <p:nvPicPr>
          <p:cNvPr id="33" name="Bilde 32" descr="Et bilde som inneholder helikopter, insekt, luftfartøy&#10;&#10;Automatisk generert beskrivelse">
            <a:extLst>
              <a:ext uri="{FF2B5EF4-FFF2-40B4-BE49-F238E27FC236}">
                <a16:creationId xmlns:a16="http://schemas.microsoft.com/office/drawing/2014/main" id="{F10F07F3-588F-4F7E-941B-213FCC6B3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60" y="1987508"/>
            <a:ext cx="766991" cy="801428"/>
          </a:xfrm>
          <a:prstGeom prst="rect">
            <a:avLst/>
          </a:prstGeom>
        </p:spPr>
      </p:pic>
      <p:pic>
        <p:nvPicPr>
          <p:cNvPr id="35" name="Bilde 34" descr="Et bilde som inneholder mørk&#10;&#10;Automatisk generert beskrivelse">
            <a:extLst>
              <a:ext uri="{FF2B5EF4-FFF2-40B4-BE49-F238E27FC236}">
                <a16:creationId xmlns:a16="http://schemas.microsoft.com/office/drawing/2014/main" id="{056D5A2B-C485-495A-A87F-E5BB0A4568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53" y="2280397"/>
            <a:ext cx="1010576" cy="597974"/>
          </a:xfrm>
          <a:prstGeom prst="rect">
            <a:avLst/>
          </a:prstGeom>
        </p:spPr>
      </p:pic>
      <p:pic>
        <p:nvPicPr>
          <p:cNvPr id="38" name="Bilde 37" descr="Et bilde som inneholder bilvei, bil, blå&#10;&#10;Automatisk generert beskrivelse">
            <a:extLst>
              <a:ext uri="{FF2B5EF4-FFF2-40B4-BE49-F238E27FC236}">
                <a16:creationId xmlns:a16="http://schemas.microsoft.com/office/drawing/2014/main" id="{368FD368-6126-4445-8ED3-8FECB6151A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75" y="2412030"/>
            <a:ext cx="1385609" cy="779405"/>
          </a:xfrm>
          <a:prstGeom prst="rect">
            <a:avLst/>
          </a:prstGeom>
        </p:spPr>
      </p:pic>
      <p:pic>
        <p:nvPicPr>
          <p:cNvPr id="39" name="Bilde 38" descr="Et bilde som inneholder militære kjøretøy&#10;&#10;Automatisk generert beskrivelse">
            <a:extLst>
              <a:ext uri="{FF2B5EF4-FFF2-40B4-BE49-F238E27FC236}">
                <a16:creationId xmlns:a16="http://schemas.microsoft.com/office/drawing/2014/main" id="{204580BA-D97A-4D19-8B08-6D929E863D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84" y="2412030"/>
            <a:ext cx="873897" cy="705331"/>
          </a:xfrm>
          <a:prstGeom prst="rect">
            <a:avLst/>
          </a:prstGeom>
        </p:spPr>
      </p:pic>
      <p:sp>
        <p:nvSpPr>
          <p:cNvPr id="32" name="Plusstegn 31">
            <a:extLst>
              <a:ext uri="{FF2B5EF4-FFF2-40B4-BE49-F238E27FC236}">
                <a16:creationId xmlns:a16="http://schemas.microsoft.com/office/drawing/2014/main" id="{92F086E6-43BC-412F-AC9F-7F9FAC0222A2}"/>
              </a:ext>
            </a:extLst>
          </p:cNvPr>
          <p:cNvSpPr/>
          <p:nvPr/>
        </p:nvSpPr>
        <p:spPr>
          <a:xfrm>
            <a:off x="3281412" y="2337293"/>
            <a:ext cx="498961" cy="473074"/>
          </a:xfrm>
          <a:prstGeom prst="mathPlu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6" name="Bilde 45" descr="Et bilde som inneholder militære kjøretøy&#10;&#10;Automatisk generert beskrivelse">
            <a:extLst>
              <a:ext uri="{FF2B5EF4-FFF2-40B4-BE49-F238E27FC236}">
                <a16:creationId xmlns:a16="http://schemas.microsoft.com/office/drawing/2014/main" id="{EF57BCA5-3E28-41A8-8F8C-97D4119E46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70" y="2316502"/>
            <a:ext cx="661442" cy="533856"/>
          </a:xfrm>
          <a:prstGeom prst="rect">
            <a:avLst/>
          </a:prstGeom>
        </p:spPr>
      </p:pic>
      <p:pic>
        <p:nvPicPr>
          <p:cNvPr id="47" name="Bilde 46" descr="Et bilde som inneholder bilvei, bil, blå&#10;&#10;Automatisk generert beskrivelse">
            <a:extLst>
              <a:ext uri="{FF2B5EF4-FFF2-40B4-BE49-F238E27FC236}">
                <a16:creationId xmlns:a16="http://schemas.microsoft.com/office/drawing/2014/main" id="{2140D5E6-49C1-4F65-8B7E-3BC37CB3D1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30" y="2316502"/>
            <a:ext cx="949078" cy="53385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516979D-E668-4193-BA5E-10DF541477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542" y="3648174"/>
            <a:ext cx="991257" cy="99328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9C59659-CC06-4FCA-B7E1-1830C01F7B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72" y="3797441"/>
            <a:ext cx="1088335" cy="1088335"/>
          </a:xfrm>
          <a:prstGeom prst="rect">
            <a:avLst/>
          </a:prstGeom>
        </p:spPr>
      </p:pic>
      <p:pic>
        <p:nvPicPr>
          <p:cNvPr id="9" name="Bilde 8" descr="Et bilde som inneholder bygning&#10;&#10;Automatisk generert beskrivelse">
            <a:extLst>
              <a:ext uri="{FF2B5EF4-FFF2-40B4-BE49-F238E27FC236}">
                <a16:creationId xmlns:a16="http://schemas.microsoft.com/office/drawing/2014/main" id="{74E204BA-6812-468E-A8D4-BA88BD7F3C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14" y="4958506"/>
            <a:ext cx="2610783" cy="1344553"/>
          </a:xfrm>
          <a:prstGeom prst="rect">
            <a:avLst/>
          </a:prstGeom>
        </p:spPr>
      </p:pic>
      <p:pic>
        <p:nvPicPr>
          <p:cNvPr id="13" name="Bilde 12" descr="Et bilde som inneholder vei&#10;&#10;Automatisk generert beskrivelse">
            <a:extLst>
              <a:ext uri="{FF2B5EF4-FFF2-40B4-BE49-F238E27FC236}">
                <a16:creationId xmlns:a16="http://schemas.microsoft.com/office/drawing/2014/main" id="{99F66136-4492-4715-B6A9-B4FDB98C5E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80" y="3077741"/>
            <a:ext cx="1609494" cy="2299277"/>
          </a:xfrm>
          <a:prstGeom prst="rect">
            <a:avLst/>
          </a:prstGeom>
        </p:spPr>
      </p:pic>
      <p:pic>
        <p:nvPicPr>
          <p:cNvPr id="6" name="Bilde 5" descr="Et bilde som inneholder vei&#10;&#10;Automatisk generert beskrivelse">
            <a:extLst>
              <a:ext uri="{FF2B5EF4-FFF2-40B4-BE49-F238E27FC236}">
                <a16:creationId xmlns:a16="http://schemas.microsoft.com/office/drawing/2014/main" id="{98C427C2-72AE-4002-B306-C833FE9BC0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68" y="3148059"/>
            <a:ext cx="1025912" cy="1465589"/>
          </a:xfrm>
          <a:prstGeom prst="rect">
            <a:avLst/>
          </a:prstGeom>
        </p:spPr>
      </p:pic>
      <p:pic>
        <p:nvPicPr>
          <p:cNvPr id="8" name="Picture 2" descr="Statsforvalteren i Oslo og Viken – Wikipedia">
            <a:extLst>
              <a:ext uri="{FF2B5EF4-FFF2-40B4-BE49-F238E27FC236}">
                <a16:creationId xmlns:a16="http://schemas.microsoft.com/office/drawing/2014/main" id="{F569D815-38B4-4B0D-B3A1-FE9ACB666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58" y="4482677"/>
            <a:ext cx="729388" cy="7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4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52AD201-0A70-47BE-9683-7A89E055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6"/>
            <a:ext cx="10080625" cy="814998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Vei eller utmark?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5D2292A9-C66F-4E24-A966-8BD4D261D9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Individuell vurdering i hver enkelt tilfelle, kommunen skal kontaktes først.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Veg i utmark som ikke er </a:t>
            </a:r>
            <a:r>
              <a:rPr lang="nb-NO" b="1" u="sng" dirty="0">
                <a:solidFill>
                  <a:srgbClr val="FF0000"/>
                </a:solidFill>
              </a:rPr>
              <a:t>opparbeidet</a:t>
            </a:r>
            <a:r>
              <a:rPr lang="nb-NO" dirty="0"/>
              <a:t> til å kjøre med bil, anses i denne lov som utmark jf. motorferdselloven § 2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Traktorveier og kjerreveier er utmark, selv om biler i teorien kan kjører på veien. Se Høyesterett: </a:t>
            </a:r>
            <a:r>
              <a:rPr lang="nb-NO" dirty="0" err="1"/>
              <a:t>Rt</a:t>
            </a:r>
            <a:r>
              <a:rPr lang="nb-NO" dirty="0"/>
              <a:t>. 1992 s. 8 og RG 2005 s 506</a:t>
            </a:r>
            <a:br>
              <a:rPr lang="nb-NO" dirty="0"/>
            </a:br>
            <a:br>
              <a:rPr lang="nb-NO" dirty="0"/>
            </a:br>
            <a:r>
              <a:rPr lang="nb-NO" dirty="0"/>
              <a:t>Også opparbeidede «veier» kan være forbudt å kjøre på, for eksempel lysløyper, turstier, typisk «veier» som ikke vil tåle belastningen. (bør skiltes)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0971EFA-5959-4815-8F39-6349D2E22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9625"/>
            <a:ext cx="2136531" cy="2136531"/>
          </a:xfrm>
          <a:prstGeom prst="rect">
            <a:avLst/>
          </a:prstGeom>
        </p:spPr>
      </p:pic>
      <p:pic>
        <p:nvPicPr>
          <p:cNvPr id="6" name="Bilde 5" descr="Et bilde som inneholder bilvei, bil, blå&#10;&#10;Automatisk generert beskrivelse">
            <a:extLst>
              <a:ext uri="{FF2B5EF4-FFF2-40B4-BE49-F238E27FC236}">
                <a16:creationId xmlns:a16="http://schemas.microsoft.com/office/drawing/2014/main" id="{713C1536-CC46-4638-9785-97BB0B29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7" y="503249"/>
            <a:ext cx="3217985" cy="18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25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485762C-7CC2-4574-A3CA-415B200776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539D804E-ED17-4584-81A4-8D1A1FCF11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58492" y="1456148"/>
            <a:ext cx="3177747" cy="4642281"/>
          </a:xfrm>
        </p:spPr>
        <p:txBody>
          <a:bodyPr/>
          <a:lstStyle/>
          <a:p>
            <a:pPr algn="ctr"/>
            <a:r>
              <a:rPr lang="nb-NO" sz="2400" b="1" u="sng" dirty="0">
                <a:solidFill>
                  <a:schemeClr val="tx1"/>
                </a:solidFill>
              </a:rPr>
              <a:t>Motorferdselsloven § 6</a:t>
            </a:r>
            <a:br>
              <a:rPr lang="nb-NO" sz="2400" u="sng" dirty="0"/>
            </a:br>
            <a:br>
              <a:rPr lang="nb-NO" sz="2400" dirty="0"/>
            </a:br>
            <a:r>
              <a:rPr lang="nb-NO" sz="2400" dirty="0"/>
              <a:t>«Særlige grunner»</a:t>
            </a:r>
            <a:br>
              <a:rPr lang="nb-NO" sz="2400" dirty="0"/>
            </a:br>
            <a:r>
              <a:rPr lang="nb-NO" sz="2000" dirty="0"/>
              <a:t>Se: rundskriv og lovkommentar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7AD9A91-391D-4335-ADF1-AA3174131E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96961" y="1712260"/>
            <a:ext cx="3053579" cy="4386168"/>
          </a:xfrm>
        </p:spPr>
        <p:txBody>
          <a:bodyPr/>
          <a:lstStyle/>
          <a:p>
            <a:pPr algn="ctr"/>
            <a:r>
              <a:rPr lang="nb-NO" sz="2400" b="1" u="sng" dirty="0">
                <a:solidFill>
                  <a:schemeClr val="tx1"/>
                </a:solidFill>
              </a:rPr>
              <a:t>Forskrift § 6</a:t>
            </a:r>
            <a:br>
              <a:rPr lang="nb-NO" sz="2400" u="sng" dirty="0"/>
            </a:br>
            <a:br>
              <a:rPr lang="nb-NO" sz="2400" dirty="0"/>
            </a:br>
            <a:r>
              <a:rPr lang="nb-NO" sz="2400" dirty="0"/>
              <a:t>«Unntakstilfelle»</a:t>
            </a:r>
            <a:br>
              <a:rPr lang="nb-NO" sz="2400" dirty="0"/>
            </a:br>
            <a:r>
              <a:rPr lang="nb-NO" sz="2400" dirty="0"/>
              <a:t>«Særlig behov»</a:t>
            </a:r>
            <a:br>
              <a:rPr lang="nb-NO" sz="2400" dirty="0"/>
            </a:br>
            <a:r>
              <a:rPr lang="nb-NO" sz="2400" dirty="0"/>
              <a:t>«ikke turkjøring»</a:t>
            </a:r>
            <a:br>
              <a:rPr lang="nb-NO" sz="2400" dirty="0"/>
            </a:br>
            <a:r>
              <a:rPr lang="nb-NO" sz="2400" dirty="0"/>
              <a:t>«dekkes på annen måte»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41C0C0A5-F5A2-4D87-B854-0D5FF3B976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27884" y="1712260"/>
            <a:ext cx="3177747" cy="4386168"/>
          </a:xfrm>
        </p:spPr>
        <p:txBody>
          <a:bodyPr/>
          <a:lstStyle/>
          <a:p>
            <a:pPr algn="ctr"/>
            <a:r>
              <a:rPr lang="nb-NO" sz="2400" b="1" u="sng" dirty="0">
                <a:solidFill>
                  <a:schemeClr val="tx1"/>
                </a:solidFill>
              </a:rPr>
              <a:t>Forskrift § 5a</a:t>
            </a:r>
            <a:br>
              <a:rPr lang="nb-NO" sz="2400" u="sng" dirty="0"/>
            </a:br>
            <a:br>
              <a:rPr lang="nb-NO" sz="2400" dirty="0"/>
            </a:br>
            <a:r>
              <a:rPr lang="nb-NO" sz="2400" dirty="0"/>
              <a:t>«Utmarksnæring»</a:t>
            </a:r>
            <a:br>
              <a:rPr lang="nb-NO" sz="2400" dirty="0"/>
            </a:br>
            <a:r>
              <a:rPr lang="nb-NO" sz="2400" dirty="0"/>
              <a:t>«Enhetsregisteret»</a:t>
            </a:r>
            <a:br>
              <a:rPr lang="nb-NO" sz="2400" dirty="0"/>
            </a:br>
            <a:r>
              <a:rPr lang="nb-NO" sz="2400" dirty="0"/>
              <a:t>«Materiell og utstyr»</a:t>
            </a:r>
            <a:br>
              <a:rPr lang="nb-NO" sz="2400" dirty="0"/>
            </a:br>
            <a:r>
              <a:rPr lang="nb-NO" sz="2400" dirty="0"/>
              <a:t>«Traktorvei»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E2AA6D9-80F1-4B29-BA7E-76AC1D0BA4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5687" y="495445"/>
            <a:ext cx="9024938" cy="1619106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Dispensasjonshjemler - barmark</a:t>
            </a:r>
          </a:p>
        </p:txBody>
      </p:sp>
      <p:pic>
        <p:nvPicPr>
          <p:cNvPr id="18" name="Bilde 17" descr="Et bilde som inneholder helikopter, insekt, luftfartøy&#10;&#10;Automatisk generert beskrivelse">
            <a:extLst>
              <a:ext uri="{FF2B5EF4-FFF2-40B4-BE49-F238E27FC236}">
                <a16:creationId xmlns:a16="http://schemas.microsoft.com/office/drawing/2014/main" id="{1B09903B-BCFC-4B09-9033-40A202B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87" y="3449082"/>
            <a:ext cx="1382590" cy="1444666"/>
          </a:xfrm>
          <a:prstGeom prst="rect">
            <a:avLst/>
          </a:prstGeom>
        </p:spPr>
      </p:pic>
      <p:pic>
        <p:nvPicPr>
          <p:cNvPr id="20" name="Bilde 19" descr="Et bilde som inneholder bilvei, bil, blå&#10;&#10;Automatisk generert beskrivelse">
            <a:extLst>
              <a:ext uri="{FF2B5EF4-FFF2-40B4-BE49-F238E27FC236}">
                <a16:creationId xmlns:a16="http://schemas.microsoft.com/office/drawing/2014/main" id="{971A0BD1-3701-45BA-A6D7-64A7F284D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86" y="4217029"/>
            <a:ext cx="2383050" cy="1340465"/>
          </a:xfrm>
          <a:prstGeom prst="rect">
            <a:avLst/>
          </a:prstGeom>
        </p:spPr>
      </p:pic>
      <p:pic>
        <p:nvPicPr>
          <p:cNvPr id="22" name="Bilde 21" descr="Et bilde som inneholder vann, utendørs, ridning, sport&#10;&#10;Automatisk generert beskrivelse">
            <a:extLst>
              <a:ext uri="{FF2B5EF4-FFF2-40B4-BE49-F238E27FC236}">
                <a16:creationId xmlns:a16="http://schemas.microsoft.com/office/drawing/2014/main" id="{EF18DBF3-BD86-417F-94A4-75E468BBF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9" y="5150152"/>
            <a:ext cx="2291034" cy="1114275"/>
          </a:xfrm>
          <a:prstGeom prst="rect">
            <a:avLst/>
          </a:prstGeom>
        </p:spPr>
      </p:pic>
      <p:pic>
        <p:nvPicPr>
          <p:cNvPr id="24" name="Bilde 23" descr="Et bilde som inneholder mørk&#10;&#10;Automatisk generert beskrivelse">
            <a:extLst>
              <a:ext uri="{FF2B5EF4-FFF2-40B4-BE49-F238E27FC236}">
                <a16:creationId xmlns:a16="http://schemas.microsoft.com/office/drawing/2014/main" id="{ECA523D6-DA9D-4117-981A-A7861B822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11" y="4302626"/>
            <a:ext cx="2177044" cy="1288192"/>
          </a:xfrm>
          <a:prstGeom prst="rect">
            <a:avLst/>
          </a:prstGeom>
        </p:spPr>
      </p:pic>
      <p:pic>
        <p:nvPicPr>
          <p:cNvPr id="26" name="Bilde 25" descr="Et bilde som inneholder militære kjøretøy&#10;&#10;Automatisk generert beskrivelse">
            <a:extLst>
              <a:ext uri="{FF2B5EF4-FFF2-40B4-BE49-F238E27FC236}">
                <a16:creationId xmlns:a16="http://schemas.microsoft.com/office/drawing/2014/main" id="{7F26BF99-6C5A-4611-851C-DACC11D69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90" y="4089016"/>
            <a:ext cx="1055087" cy="851571"/>
          </a:xfrm>
          <a:prstGeom prst="rect">
            <a:avLst/>
          </a:prstGeom>
        </p:spPr>
      </p:pic>
      <p:pic>
        <p:nvPicPr>
          <p:cNvPr id="28" name="Bilde 27" descr="Et bilde som inneholder motorsykkel, sykkel, parkert&#10;&#10;Automatisk generert beskrivelse">
            <a:extLst>
              <a:ext uri="{FF2B5EF4-FFF2-40B4-BE49-F238E27FC236}">
                <a16:creationId xmlns:a16="http://schemas.microsoft.com/office/drawing/2014/main" id="{0AF2504E-A8D8-4BD7-B3F5-4D96D07CB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29" y="5488791"/>
            <a:ext cx="1379680" cy="809872"/>
          </a:xfrm>
          <a:prstGeom prst="rect">
            <a:avLst/>
          </a:prstGeom>
        </p:spPr>
      </p:pic>
      <p:pic>
        <p:nvPicPr>
          <p:cNvPr id="32" name="Bilde 31" descr="Et bilde som inneholder transport, heisekran&#10;&#10;Automatisk generert beskrivelse">
            <a:extLst>
              <a:ext uri="{FF2B5EF4-FFF2-40B4-BE49-F238E27FC236}">
                <a16:creationId xmlns:a16="http://schemas.microsoft.com/office/drawing/2014/main" id="{5C426473-269A-4253-B9B8-95E01CCC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205" y="3645646"/>
            <a:ext cx="1562041" cy="1738313"/>
          </a:xfrm>
          <a:prstGeom prst="rect">
            <a:avLst/>
          </a:prstGeom>
        </p:spPr>
      </p:pic>
      <p:pic>
        <p:nvPicPr>
          <p:cNvPr id="34" name="Bilde 33" descr="Et bilde som inneholder transport, gravemaskin&#10;&#10;Automatisk generert beskrivelse">
            <a:extLst>
              <a:ext uri="{FF2B5EF4-FFF2-40B4-BE49-F238E27FC236}">
                <a16:creationId xmlns:a16="http://schemas.microsoft.com/office/drawing/2014/main" id="{7B1F36C5-2E9D-44EE-8E24-40C290B03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92" y="5044347"/>
            <a:ext cx="1164633" cy="1386534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E4E9DA9-344B-4369-B42D-3796A7747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43" y="3905344"/>
            <a:ext cx="597227" cy="851570"/>
          </a:xfrm>
          <a:prstGeom prst="rect">
            <a:avLst/>
          </a:prstGeom>
        </p:spPr>
      </p:pic>
      <p:pic>
        <p:nvPicPr>
          <p:cNvPr id="1026" name="Picture 2" descr="Forsiden | Brønnøysundregistrene">
            <a:extLst>
              <a:ext uri="{FF2B5EF4-FFF2-40B4-BE49-F238E27FC236}">
                <a16:creationId xmlns:a16="http://schemas.microsoft.com/office/drawing/2014/main" id="{9DBC2A8E-6C91-4F5D-86C0-096B7A3E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04" y="3987324"/>
            <a:ext cx="2133600" cy="2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21F5738-E7BB-41F1-B8BA-133722AD8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28" y="4923910"/>
            <a:ext cx="2483224" cy="135514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B4FB2FF-7559-486E-BD2A-3E310CEC6D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95" y="4302626"/>
            <a:ext cx="1025686" cy="10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1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E794DF02-D9F9-4BAF-BE56-4B37E34A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52043"/>
            <a:ext cx="10080625" cy="836319"/>
          </a:xfrm>
        </p:spPr>
        <p:txBody>
          <a:bodyPr/>
          <a:lstStyle/>
          <a:p>
            <a:r>
              <a:rPr lang="nb-NO" dirty="0"/>
              <a:t>Sjekkliste for saksbehandling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17EE56D-C1CE-4000-AC36-CC3E11B36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1684620"/>
            <a:ext cx="10080625" cy="46213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Tolke loven, er vilkårene for å gi dispensasjon tilstede. 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Er det noen begrensinger i deres egne retningslinjer. (skjønn)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Vurdering av skader og ulemper.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Vurdering av naturmangfoldet etter prinsippene i naturmangfoldloven. 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Er vedtakene kontrollerbare for oppsynsmyndighetene.</a:t>
            </a:r>
          </a:p>
          <a:p>
            <a:endParaRPr lang="nb-NO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E158262F-85B1-4883-9413-376B8FCD1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335" y="1130987"/>
            <a:ext cx="1290122" cy="736321"/>
          </a:xfrm>
          <a:prstGeom prst="rect">
            <a:avLst/>
          </a:prstGeom>
        </p:spPr>
      </p:pic>
      <p:pic>
        <p:nvPicPr>
          <p:cNvPr id="9" name="Bilde 8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A0F989B7-F754-425F-9DB9-88BC125BD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44" y="2078145"/>
            <a:ext cx="756651" cy="75665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E6CDC1B-F932-4DA7-B852-9BE6510D3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35" y="2916194"/>
            <a:ext cx="1144868" cy="1025611"/>
          </a:xfrm>
          <a:prstGeom prst="rect">
            <a:avLst/>
          </a:prstGeom>
        </p:spPr>
      </p:pic>
      <p:pic>
        <p:nvPicPr>
          <p:cNvPr id="12" name="Bilde 11" descr="Et bilde som inneholder militære kjøretøy&#10;&#10;Automatisk generert beskrivelse">
            <a:extLst>
              <a:ext uri="{FF2B5EF4-FFF2-40B4-BE49-F238E27FC236}">
                <a16:creationId xmlns:a16="http://schemas.microsoft.com/office/drawing/2014/main" id="{684D1F85-21B7-4BDC-B253-BC850D389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02" y="5070556"/>
            <a:ext cx="1208901" cy="975716"/>
          </a:xfrm>
          <a:prstGeom prst="rect">
            <a:avLst/>
          </a:prstGeom>
        </p:spPr>
      </p:pic>
      <p:pic>
        <p:nvPicPr>
          <p:cNvPr id="13" name="Bilde 12" descr="Et bilde som inneholder plante, grønnsak, gress&#10;&#10;Automatisk generert beskrivelse">
            <a:extLst>
              <a:ext uri="{FF2B5EF4-FFF2-40B4-BE49-F238E27FC236}">
                <a16:creationId xmlns:a16="http://schemas.microsoft.com/office/drawing/2014/main" id="{D274A659-609C-46E8-83A4-4182CDA82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352" y="4060022"/>
            <a:ext cx="1358105" cy="8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9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C019676-95D2-450B-AC0B-C1CCA613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33083"/>
            <a:ext cx="10080625" cy="1176592"/>
          </a:xfrm>
        </p:spPr>
        <p:txBody>
          <a:bodyPr/>
          <a:lstStyle/>
          <a:p>
            <a:r>
              <a:rPr lang="nb-NO" dirty="0"/>
              <a:t>Hva søker folk dispensasjon til?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13EB0A-9B9B-4B0F-94DB-AEB393BD4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1772816"/>
            <a:ext cx="10080625" cy="4715907"/>
          </a:xfrm>
        </p:spPr>
        <p:txBody>
          <a:bodyPr/>
          <a:lstStyle/>
          <a:p>
            <a:r>
              <a:rPr lang="nb-NO" dirty="0"/>
              <a:t>Boring etter grunnvann med borerigg (korte distanser)</a:t>
            </a:r>
          </a:p>
          <a:p>
            <a:r>
              <a:rPr lang="nb-NO" dirty="0"/>
              <a:t>Transport av funksjonshemmede</a:t>
            </a:r>
          </a:p>
          <a:p>
            <a:r>
              <a:rPr lang="nb-NO" dirty="0"/>
              <a:t>Akutte saker (brann, flom, jordskred,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  <a:p>
            <a:r>
              <a:rPr lang="nb-NO" dirty="0"/>
              <a:t>Etablering av elgjaktleir (Bare Finnmark)</a:t>
            </a:r>
            <a:br>
              <a:rPr lang="nb-NO" dirty="0"/>
            </a:br>
            <a:endParaRPr lang="nb-NO" dirty="0"/>
          </a:p>
          <a:p>
            <a:r>
              <a:rPr lang="nb-NO" dirty="0">
                <a:solidFill>
                  <a:srgbClr val="FF0000"/>
                </a:solidFill>
              </a:rPr>
              <a:t>Persontransport/bagasje og utstyr til hytte </a:t>
            </a:r>
            <a:r>
              <a:rPr lang="nb-NO" dirty="0"/>
              <a:t>(ikke tillat)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 err="1">
                <a:solidFill>
                  <a:srgbClr val="FF0000"/>
                </a:solidFill>
              </a:rPr>
              <a:t>Vedtransport</a:t>
            </a:r>
            <a:r>
              <a:rPr lang="nb-NO" dirty="0">
                <a:solidFill>
                  <a:srgbClr val="FF0000"/>
                </a:solidFill>
              </a:rPr>
              <a:t> - privatpersoner </a:t>
            </a:r>
            <a:r>
              <a:rPr lang="nb-NO" dirty="0"/>
              <a:t>(Skal gjøres på vinter med snøskuter)</a:t>
            </a:r>
          </a:p>
          <a:p>
            <a:r>
              <a:rPr lang="nb-NO" dirty="0">
                <a:solidFill>
                  <a:srgbClr val="FF0000"/>
                </a:solidFill>
              </a:rPr>
              <a:t>Multebær - privatpersoner </a:t>
            </a:r>
            <a:r>
              <a:rPr lang="nb-NO" dirty="0"/>
              <a:t>(Ikke tillat)</a:t>
            </a:r>
          </a:p>
          <a:p>
            <a:r>
              <a:rPr lang="nb-NO" dirty="0">
                <a:solidFill>
                  <a:srgbClr val="FF0000"/>
                </a:solidFill>
              </a:rPr>
              <a:t>Fisking - privatpersoner </a:t>
            </a:r>
            <a:r>
              <a:rPr lang="nb-NO" dirty="0"/>
              <a:t>(ikke tillat)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 descr="Et bilde som inneholder transport, heisekran&#10;&#10;Automatisk generert beskrivelse">
            <a:extLst>
              <a:ext uri="{FF2B5EF4-FFF2-40B4-BE49-F238E27FC236}">
                <a16:creationId xmlns:a16="http://schemas.microsoft.com/office/drawing/2014/main" id="{EEB28CFF-3790-4EB6-91B0-65E307394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30" y="1036527"/>
            <a:ext cx="1193253" cy="1327908"/>
          </a:xfrm>
          <a:prstGeom prst="rect">
            <a:avLst/>
          </a:prstGeom>
        </p:spPr>
      </p:pic>
      <p:pic>
        <p:nvPicPr>
          <p:cNvPr id="3" name="Bilde 2" descr="Et bilde som inneholder tekst, utklipp, vektorgrafikk&#10;&#10;Automatisk generert beskrivelse">
            <a:extLst>
              <a:ext uri="{FF2B5EF4-FFF2-40B4-BE49-F238E27FC236}">
                <a16:creationId xmlns:a16="http://schemas.microsoft.com/office/drawing/2014/main" id="{3A1D90DB-A998-431A-8548-B1A03C2CC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69" y="2458890"/>
            <a:ext cx="898491" cy="970110"/>
          </a:xfrm>
          <a:prstGeom prst="rect">
            <a:avLst/>
          </a:prstGeom>
        </p:spPr>
      </p:pic>
      <p:pic>
        <p:nvPicPr>
          <p:cNvPr id="8" name="Bilde 7" descr="Et bilde som inneholder natur, mørk&#10;&#10;Automatisk generert beskrivelse">
            <a:extLst>
              <a:ext uri="{FF2B5EF4-FFF2-40B4-BE49-F238E27FC236}">
                <a16:creationId xmlns:a16="http://schemas.microsoft.com/office/drawing/2014/main" id="{71E7EEDB-2FB7-4188-BDF7-05247C4EC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30" y="2359535"/>
            <a:ext cx="1144368" cy="1225604"/>
          </a:xfrm>
          <a:prstGeom prst="rect">
            <a:avLst/>
          </a:prstGeom>
        </p:spPr>
      </p:pic>
      <p:pic>
        <p:nvPicPr>
          <p:cNvPr id="9" name="Bilde 8" descr="Et bilde som inneholder pattedyr, stående, ku, mørk&#10;&#10;Automatisk generert beskrivelse">
            <a:extLst>
              <a:ext uri="{FF2B5EF4-FFF2-40B4-BE49-F238E27FC236}">
                <a16:creationId xmlns:a16="http://schemas.microsoft.com/office/drawing/2014/main" id="{D3DFF590-E127-4CE4-A5EA-A76C9C235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379" y="2264821"/>
            <a:ext cx="1301866" cy="992720"/>
          </a:xfrm>
          <a:prstGeom prst="rect">
            <a:avLst/>
          </a:prstGeom>
        </p:spPr>
      </p:pic>
      <p:pic>
        <p:nvPicPr>
          <p:cNvPr id="11" name="Bilde 10" descr="Et bilde som inneholder tre&#10;&#10;Automatisk generert beskrivelse">
            <a:extLst>
              <a:ext uri="{FF2B5EF4-FFF2-40B4-BE49-F238E27FC236}">
                <a16:creationId xmlns:a16="http://schemas.microsoft.com/office/drawing/2014/main" id="{9A19EC41-D850-4BBF-9D1C-81FB4CED4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06" y="5804710"/>
            <a:ext cx="1144368" cy="642481"/>
          </a:xfrm>
          <a:prstGeom prst="rect">
            <a:avLst/>
          </a:prstGeom>
        </p:spPr>
      </p:pic>
      <p:pic>
        <p:nvPicPr>
          <p:cNvPr id="15" name="Bilde 14" descr="Et bilde som inneholder opplyst, natt, lampe&#10;&#10;Automatisk generert beskrivelse">
            <a:extLst>
              <a:ext uri="{FF2B5EF4-FFF2-40B4-BE49-F238E27FC236}">
                <a16:creationId xmlns:a16="http://schemas.microsoft.com/office/drawing/2014/main" id="{29044BE1-8507-49DC-AFAC-03F4ACAE4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02" y="4778945"/>
            <a:ext cx="2032723" cy="1746458"/>
          </a:xfrm>
          <a:prstGeom prst="rect">
            <a:avLst/>
          </a:prstGeom>
        </p:spPr>
      </p:pic>
      <p:pic>
        <p:nvPicPr>
          <p:cNvPr id="17" name="Bilde 16" descr="Et bilde som inneholder blomst, plante&#10;&#10;Automatisk generert beskrivelse">
            <a:extLst>
              <a:ext uri="{FF2B5EF4-FFF2-40B4-BE49-F238E27FC236}">
                <a16:creationId xmlns:a16="http://schemas.microsoft.com/office/drawing/2014/main" id="{39081C1B-0DDB-451C-8173-83BCB261D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724" y="4925683"/>
            <a:ext cx="898491" cy="1439962"/>
          </a:xfrm>
          <a:prstGeom prst="rect">
            <a:avLst/>
          </a:prstGeom>
        </p:spPr>
      </p:pic>
      <p:pic>
        <p:nvPicPr>
          <p:cNvPr id="19" name="Bilde 18" descr="Et bilde som inneholder pil&#10;&#10;Automatisk generert beskrivelse">
            <a:extLst>
              <a:ext uri="{FF2B5EF4-FFF2-40B4-BE49-F238E27FC236}">
                <a16:creationId xmlns:a16="http://schemas.microsoft.com/office/drawing/2014/main" id="{FA78A024-E8AB-446F-A4FE-5928C77D9A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1299">
            <a:off x="7355730" y="5053044"/>
            <a:ext cx="967640" cy="11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1670</TotalTime>
  <Words>737</Words>
  <Application>Microsoft Office PowerPoint</Application>
  <PresentationFormat>Widescreen</PresentationFormat>
  <Paragraphs>84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Open Sans</vt:lpstr>
      <vt:lpstr>Open Sans Light</vt:lpstr>
      <vt:lpstr>Open Sans SemiBold</vt:lpstr>
      <vt:lpstr>Office-tema</vt:lpstr>
      <vt:lpstr>Barmarkskjøring</vt:lpstr>
      <vt:lpstr>Teknisk informasjon</vt:lpstr>
      <vt:lpstr>Agenda for dagen</vt:lpstr>
      <vt:lpstr>Barmarkskjøring status?</vt:lpstr>
      <vt:lpstr>Direktehjemler - barmark</vt:lpstr>
      <vt:lpstr>Vei eller utmark?</vt:lpstr>
      <vt:lpstr>Dispensasjonshjemler - barmark</vt:lpstr>
      <vt:lpstr>Sjekkliste for saksbehandling</vt:lpstr>
      <vt:lpstr>Hva søker folk dispensasjon til?</vt:lpstr>
      <vt:lpstr>Strengere på barmark</vt:lpstr>
      <vt:lpstr>Sti som blir kjørespor</vt:lpstr>
      <vt:lpstr>Finnmark</vt:lpstr>
      <vt:lpstr>Troms</vt:lpstr>
      <vt:lpstr>Oppsummertforedrag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Sundelin, Lise Merete</cp:lastModifiedBy>
  <cp:revision>25</cp:revision>
  <dcterms:created xsi:type="dcterms:W3CDTF">2021-01-05T07:16:30Z</dcterms:created>
  <dcterms:modified xsi:type="dcterms:W3CDTF">2021-06-09T06:10:33Z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