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57" r:id="rId8"/>
    <p:sldId id="260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011B2-5214-43CB-AECA-93EF176F5FD4}" v="54" dt="2024-03-18T13:50:06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>
        <p:scale>
          <a:sx n="75" d="100"/>
          <a:sy n="75" d="100"/>
        </p:scale>
        <p:origin x="20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ylkesmannen-my.sharepoint.com/personal/hedda_haugland_statsforvalteren_no/Documents/Skuddprem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Skuddpremier</a:t>
            </a:r>
            <a:r>
              <a:rPr lang="nb-NO" baseline="0"/>
              <a:t> i kommuner i Rogaland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5607213424164673E-2"/>
          <c:y val="0.13671130033981058"/>
          <c:w val="0.86884971541478662"/>
          <c:h val="0.660450011705240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'[Skuddpremie.xlsx]Ark1'!$B$2</c:f>
              <c:strCache>
                <c:ptCount val="1"/>
                <c:pt idx="0">
                  <c:v>Mink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'[Skuddpremie.xlsx]Ark1'!$A$3:$A$15</c:f>
              <c:strCache>
                <c:ptCount val="13"/>
                <c:pt idx="0">
                  <c:v>Gjesdal</c:v>
                </c:pt>
                <c:pt idx="1">
                  <c:v>Vindafjord</c:v>
                </c:pt>
                <c:pt idx="2">
                  <c:v>Bjerkreim</c:v>
                </c:pt>
                <c:pt idx="3">
                  <c:v>Eigersund</c:v>
                </c:pt>
                <c:pt idx="4">
                  <c:v>Sauda</c:v>
                </c:pt>
                <c:pt idx="5">
                  <c:v>Suldal</c:v>
                </c:pt>
                <c:pt idx="6">
                  <c:v>Tysvær</c:v>
                </c:pt>
                <c:pt idx="7">
                  <c:v>Stavanger</c:v>
                </c:pt>
                <c:pt idx="8">
                  <c:v>Time</c:v>
                </c:pt>
                <c:pt idx="9">
                  <c:v>Hå</c:v>
                </c:pt>
                <c:pt idx="10">
                  <c:v>Strand</c:v>
                </c:pt>
                <c:pt idx="11">
                  <c:v>Lund</c:v>
                </c:pt>
                <c:pt idx="12">
                  <c:v>Karmøy</c:v>
                </c:pt>
              </c:strCache>
            </c:strRef>
          </c:cat>
          <c:val>
            <c:numRef>
              <c:f>'[Skuddpremie.xlsx]Ark1'!$B$3:$B$15</c:f>
              <c:numCache>
                <c:formatCode>General</c:formatCode>
                <c:ptCount val="13"/>
                <c:pt idx="0">
                  <c:v>22</c:v>
                </c:pt>
                <c:pt idx="4">
                  <c:v>200</c:v>
                </c:pt>
                <c:pt idx="6">
                  <c:v>150</c:v>
                </c:pt>
                <c:pt idx="7">
                  <c:v>1000</c:v>
                </c:pt>
                <c:pt idx="10">
                  <c:v>100</c:v>
                </c:pt>
                <c:pt idx="1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A-44FD-9A9B-879C115CA371}"/>
            </c:ext>
          </c:extLst>
        </c:ser>
        <c:ser>
          <c:idx val="1"/>
          <c:order val="1"/>
          <c:tx>
            <c:strRef>
              <c:f>'[Skuddpremie.xlsx]Ark1'!$C$2</c:f>
              <c:strCache>
                <c:ptCount val="1"/>
                <c:pt idx="0">
                  <c:v>Rev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'[Skuddpremie.xlsx]Ark1'!$A$3:$A$15</c:f>
              <c:strCache>
                <c:ptCount val="13"/>
                <c:pt idx="0">
                  <c:v>Gjesdal</c:v>
                </c:pt>
                <c:pt idx="1">
                  <c:v>Vindafjord</c:v>
                </c:pt>
                <c:pt idx="2">
                  <c:v>Bjerkreim</c:v>
                </c:pt>
                <c:pt idx="3">
                  <c:v>Eigersund</c:v>
                </c:pt>
                <c:pt idx="4">
                  <c:v>Sauda</c:v>
                </c:pt>
                <c:pt idx="5">
                  <c:v>Suldal</c:v>
                </c:pt>
                <c:pt idx="6">
                  <c:v>Tysvær</c:v>
                </c:pt>
                <c:pt idx="7">
                  <c:v>Stavanger</c:v>
                </c:pt>
                <c:pt idx="8">
                  <c:v>Time</c:v>
                </c:pt>
                <c:pt idx="9">
                  <c:v>Hå</c:v>
                </c:pt>
                <c:pt idx="10">
                  <c:v>Strand</c:v>
                </c:pt>
                <c:pt idx="11">
                  <c:v>Lund</c:v>
                </c:pt>
                <c:pt idx="12">
                  <c:v>Karmøy</c:v>
                </c:pt>
              </c:strCache>
            </c:strRef>
          </c:cat>
          <c:val>
            <c:numRef>
              <c:f>'[Skuddpremie.xlsx]Ark1'!$C$3:$C$15</c:f>
              <c:numCache>
                <c:formatCode>General</c:formatCode>
                <c:ptCount val="13"/>
                <c:pt idx="0">
                  <c:v>275</c:v>
                </c:pt>
                <c:pt idx="1">
                  <c:v>100</c:v>
                </c:pt>
                <c:pt idx="2">
                  <c:v>250</c:v>
                </c:pt>
                <c:pt idx="3">
                  <c:v>500</c:v>
                </c:pt>
                <c:pt idx="4">
                  <c:v>400</c:v>
                </c:pt>
                <c:pt idx="5">
                  <c:v>400</c:v>
                </c:pt>
                <c:pt idx="6">
                  <c:v>225</c:v>
                </c:pt>
                <c:pt idx="8">
                  <c:v>500</c:v>
                </c:pt>
                <c:pt idx="9">
                  <c:v>150</c:v>
                </c:pt>
                <c:pt idx="10">
                  <c:v>300</c:v>
                </c:pt>
                <c:pt idx="11">
                  <c:v>1000</c:v>
                </c:pt>
                <c:pt idx="12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A-44FD-9A9B-879C115CA371}"/>
            </c:ext>
          </c:extLst>
        </c:ser>
        <c:ser>
          <c:idx val="2"/>
          <c:order val="2"/>
          <c:tx>
            <c:strRef>
              <c:f>'[Skuddpremie.xlsx]Ark1'!$D$2</c:f>
              <c:strCache>
                <c:ptCount val="1"/>
                <c:pt idx="0">
                  <c:v>Revunge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'[Skuddpremie.xlsx]Ark1'!$A$3:$A$15</c:f>
              <c:strCache>
                <c:ptCount val="13"/>
                <c:pt idx="0">
                  <c:v>Gjesdal</c:v>
                </c:pt>
                <c:pt idx="1">
                  <c:v>Vindafjord</c:v>
                </c:pt>
                <c:pt idx="2">
                  <c:v>Bjerkreim</c:v>
                </c:pt>
                <c:pt idx="3">
                  <c:v>Eigersund</c:v>
                </c:pt>
                <c:pt idx="4">
                  <c:v>Sauda</c:v>
                </c:pt>
                <c:pt idx="5">
                  <c:v>Suldal</c:v>
                </c:pt>
                <c:pt idx="6">
                  <c:v>Tysvær</c:v>
                </c:pt>
                <c:pt idx="7">
                  <c:v>Stavanger</c:v>
                </c:pt>
                <c:pt idx="8">
                  <c:v>Time</c:v>
                </c:pt>
                <c:pt idx="9">
                  <c:v>Hå</c:v>
                </c:pt>
                <c:pt idx="10">
                  <c:v>Strand</c:v>
                </c:pt>
                <c:pt idx="11">
                  <c:v>Lund</c:v>
                </c:pt>
                <c:pt idx="12">
                  <c:v>Karmøy</c:v>
                </c:pt>
              </c:strCache>
            </c:strRef>
          </c:cat>
          <c:val>
            <c:numRef>
              <c:f>'[Skuddpremie.xlsx]Ark1'!$D$3:$D$15</c:f>
              <c:numCache>
                <c:formatCode>General</c:formatCode>
                <c:ptCount val="13"/>
                <c:pt idx="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6A-44FD-9A9B-879C115CA371}"/>
            </c:ext>
          </c:extLst>
        </c:ser>
        <c:ser>
          <c:idx val="3"/>
          <c:order val="3"/>
          <c:tx>
            <c:strRef>
              <c:f>'[Skuddpremie.xlsx]Ark1'!$E$2</c:f>
              <c:strCache>
                <c:ptCount val="1"/>
                <c:pt idx="0">
                  <c:v>Kråke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'[Skuddpremie.xlsx]Ark1'!$A$3:$A$15</c:f>
              <c:strCache>
                <c:ptCount val="13"/>
                <c:pt idx="0">
                  <c:v>Gjesdal</c:v>
                </c:pt>
                <c:pt idx="1">
                  <c:v>Vindafjord</c:v>
                </c:pt>
                <c:pt idx="2">
                  <c:v>Bjerkreim</c:v>
                </c:pt>
                <c:pt idx="3">
                  <c:v>Eigersund</c:v>
                </c:pt>
                <c:pt idx="4">
                  <c:v>Sauda</c:v>
                </c:pt>
                <c:pt idx="5">
                  <c:v>Suldal</c:v>
                </c:pt>
                <c:pt idx="6">
                  <c:v>Tysvær</c:v>
                </c:pt>
                <c:pt idx="7">
                  <c:v>Stavanger</c:v>
                </c:pt>
                <c:pt idx="8">
                  <c:v>Time</c:v>
                </c:pt>
                <c:pt idx="9">
                  <c:v>Hå</c:v>
                </c:pt>
                <c:pt idx="10">
                  <c:v>Strand</c:v>
                </c:pt>
                <c:pt idx="11">
                  <c:v>Lund</c:v>
                </c:pt>
                <c:pt idx="12">
                  <c:v>Karmøy</c:v>
                </c:pt>
              </c:strCache>
            </c:strRef>
          </c:cat>
          <c:val>
            <c:numRef>
              <c:f>'[Skuddpremie.xlsx]Ark1'!$E$3:$E$15</c:f>
              <c:numCache>
                <c:formatCode>General</c:formatCode>
                <c:ptCount val="13"/>
                <c:pt idx="1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6A-44FD-9A9B-879C115CA371}"/>
            </c:ext>
          </c:extLst>
        </c:ser>
        <c:ser>
          <c:idx val="4"/>
          <c:order val="4"/>
          <c:tx>
            <c:strRef>
              <c:f>'[Skuddpremie.xlsx]Ark1'!$F$2</c:f>
              <c:strCache>
                <c:ptCount val="1"/>
                <c:pt idx="0">
                  <c:v>Ravn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'[Skuddpremie.xlsx]Ark1'!$A$3:$A$15</c:f>
              <c:strCache>
                <c:ptCount val="13"/>
                <c:pt idx="0">
                  <c:v>Gjesdal</c:v>
                </c:pt>
                <c:pt idx="1">
                  <c:v>Vindafjord</c:v>
                </c:pt>
                <c:pt idx="2">
                  <c:v>Bjerkreim</c:v>
                </c:pt>
                <c:pt idx="3">
                  <c:v>Eigersund</c:v>
                </c:pt>
                <c:pt idx="4">
                  <c:v>Sauda</c:v>
                </c:pt>
                <c:pt idx="5">
                  <c:v>Suldal</c:v>
                </c:pt>
                <c:pt idx="6">
                  <c:v>Tysvær</c:v>
                </c:pt>
                <c:pt idx="7">
                  <c:v>Stavanger</c:v>
                </c:pt>
                <c:pt idx="8">
                  <c:v>Time</c:v>
                </c:pt>
                <c:pt idx="9">
                  <c:v>Hå</c:v>
                </c:pt>
                <c:pt idx="10">
                  <c:v>Strand</c:v>
                </c:pt>
                <c:pt idx="11">
                  <c:v>Lund</c:v>
                </c:pt>
                <c:pt idx="12">
                  <c:v>Karmøy</c:v>
                </c:pt>
              </c:strCache>
            </c:strRef>
          </c:cat>
          <c:val>
            <c:numRef>
              <c:f>'[Skuddpremie.xlsx]Ark1'!$F$3:$F$15</c:f>
              <c:numCache>
                <c:formatCode>General</c:formatCode>
                <c:ptCount val="13"/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6A-44FD-9A9B-879C115CA371}"/>
            </c:ext>
          </c:extLst>
        </c:ser>
        <c:ser>
          <c:idx val="5"/>
          <c:order val="5"/>
          <c:tx>
            <c:strRef>
              <c:f>'[Skuddpremie.xlsx]Ark1'!$G$2</c:f>
              <c:strCache>
                <c:ptCount val="1"/>
                <c:pt idx="0">
                  <c:v>Mår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'[Skuddpremie.xlsx]Ark1'!$A$3:$A$15</c:f>
              <c:strCache>
                <c:ptCount val="13"/>
                <c:pt idx="0">
                  <c:v>Gjesdal</c:v>
                </c:pt>
                <c:pt idx="1">
                  <c:v>Vindafjord</c:v>
                </c:pt>
                <c:pt idx="2">
                  <c:v>Bjerkreim</c:v>
                </c:pt>
                <c:pt idx="3">
                  <c:v>Eigersund</c:v>
                </c:pt>
                <c:pt idx="4">
                  <c:v>Sauda</c:v>
                </c:pt>
                <c:pt idx="5">
                  <c:v>Suldal</c:v>
                </c:pt>
                <c:pt idx="6">
                  <c:v>Tysvær</c:v>
                </c:pt>
                <c:pt idx="7">
                  <c:v>Stavanger</c:v>
                </c:pt>
                <c:pt idx="8">
                  <c:v>Time</c:v>
                </c:pt>
                <c:pt idx="9">
                  <c:v>Hå</c:v>
                </c:pt>
                <c:pt idx="10">
                  <c:v>Strand</c:v>
                </c:pt>
                <c:pt idx="11">
                  <c:v>Lund</c:v>
                </c:pt>
                <c:pt idx="12">
                  <c:v>Karmøy</c:v>
                </c:pt>
              </c:strCache>
            </c:strRef>
          </c:cat>
          <c:val>
            <c:numRef>
              <c:f>'[Skuddpremie.xlsx]Ark1'!$G$3:$G$15</c:f>
              <c:numCache>
                <c:formatCode>General</c:formatCode>
                <c:ptCount val="13"/>
                <c:pt idx="4">
                  <c:v>200</c:v>
                </c:pt>
                <c:pt idx="11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6A-44FD-9A9B-879C115CA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4022240"/>
        <c:axId val="500445391"/>
      </c:barChart>
      <c:catAx>
        <c:axId val="1894022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Kommuner</a:t>
                </a:r>
                <a:r>
                  <a:rPr lang="nb-NO" baseline="0"/>
                  <a:t> med skuddpremier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0445391"/>
        <c:crosses val="autoZero"/>
        <c:auto val="1"/>
        <c:lblAlgn val="ctr"/>
        <c:lblOffset val="100"/>
        <c:noMultiLvlLbl val="0"/>
      </c:catAx>
      <c:valAx>
        <c:axId val="500445391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Skuddpremie</a:t>
                </a:r>
                <a:r>
                  <a:rPr lang="nb-NO" baseline="0"/>
                  <a:t> i kr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402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Helse-, sosial- og barnevernsavdelinga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Landbruksavdelinga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Miljøvernavdelinga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Kommunikasjonssjef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Samfunnsavdelinga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Utdanningsavdelinga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7EC52EC-520C-4169-A23A-B9549273D829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Beredskapsstab</a:t>
          </a:r>
        </a:p>
      </dgm:t>
    </dgm:pt>
    <dgm:pt modelId="{DF604529-2EE9-40FA-8DEA-2D721CADBD78}" type="parTrans" cxnId="{D8641A9F-5B9F-4B53-9EF1-3E292677D0B9}">
      <dgm:prSet/>
      <dgm:spPr/>
      <dgm:t>
        <a:bodyPr/>
        <a:lstStyle/>
        <a:p>
          <a:endParaRPr lang="nn-NO"/>
        </a:p>
      </dgm:t>
    </dgm:pt>
    <dgm:pt modelId="{9EF2577A-19E2-44A2-838C-2CF8BF40D600}" type="sibTrans" cxnId="{D8641A9F-5B9F-4B53-9EF1-3E292677D0B9}">
      <dgm:prSet/>
      <dgm:spPr/>
      <dgm:t>
        <a:bodyPr/>
        <a:lstStyle/>
        <a:p>
          <a:endParaRPr lang="nn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 custLinFactNeighborX="-71" custLinFactNeighborY="-41954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8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136884" custScaleY="88309" custLinFactNeighborX="1347" custLinFactNeighborY="-22752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76760BFA-4433-45BD-9286-1B10E31004F4}" type="pres">
      <dgm:prSet presAssocID="{DF604529-2EE9-40FA-8DEA-2D721CADBD78}" presName="Name111" presStyleLbl="parChTrans1D2" presStyleIdx="6" presStyleCnt="8"/>
      <dgm:spPr/>
    </dgm:pt>
    <dgm:pt modelId="{90B07154-D34E-404A-A8B7-963780B7E4AF}" type="pres">
      <dgm:prSet presAssocID="{77EC52EC-520C-4169-A23A-B9549273D829}" presName="hierRoot3" presStyleCnt="0">
        <dgm:presLayoutVars>
          <dgm:hierBranch val="init"/>
        </dgm:presLayoutVars>
      </dgm:prSet>
      <dgm:spPr/>
    </dgm:pt>
    <dgm:pt modelId="{D6384564-7853-42EA-9205-F59C246D1390}" type="pres">
      <dgm:prSet presAssocID="{77EC52EC-520C-4169-A23A-B9549273D829}" presName="rootComposite3" presStyleCnt="0"/>
      <dgm:spPr/>
    </dgm:pt>
    <dgm:pt modelId="{BC448313-C98B-40CF-8197-6041CE465070}" type="pres">
      <dgm:prSet presAssocID="{77EC52EC-520C-4169-A23A-B9549273D829}" presName="rootText3" presStyleLbl="asst1" presStyleIdx="1" presStyleCnt="3" custScaleX="136884" custScaleY="88309" custLinFactNeighborX="1347" custLinFactNeighborY="-22752">
        <dgm:presLayoutVars>
          <dgm:chPref val="3"/>
        </dgm:presLayoutVars>
      </dgm:prSet>
      <dgm:spPr/>
    </dgm:pt>
    <dgm:pt modelId="{22C3D9A4-B435-4E27-B81D-E52E8E83CC33}" type="pres">
      <dgm:prSet presAssocID="{77EC52EC-520C-4169-A23A-B9549273D829}" presName="rootConnector3" presStyleLbl="asst1" presStyleIdx="1" presStyleCnt="3"/>
      <dgm:spPr/>
    </dgm:pt>
    <dgm:pt modelId="{CACA4336-A4FD-433B-865B-4CF0C10D1B2B}" type="pres">
      <dgm:prSet presAssocID="{77EC52EC-520C-4169-A23A-B9549273D829}" presName="hierChild6" presStyleCnt="0"/>
      <dgm:spPr/>
    </dgm:pt>
    <dgm:pt modelId="{AA92C1CB-1141-4A09-AE67-2D04CA3BC5AB}" type="pres">
      <dgm:prSet presAssocID="{77EC52EC-520C-4169-A23A-B9549273D829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7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2" presStyleCnt="3" custScaleX="136884" custScaleY="88309" custLinFactX="60171" custLinFactNeighborX="100000" custLinFactNeighborY="-17617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2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75BB804B-A2A5-4D93-9DF6-D32D5E3407A5}" type="presOf" srcId="{77EC52EC-520C-4169-A23A-B9549273D829}" destId="{22C3D9A4-B435-4E27-B81D-E52E8E83CC33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DF083552-3906-41C7-942E-DBEC3ECBFAC4}" type="presOf" srcId="{DF604529-2EE9-40FA-8DEA-2D721CADBD78}" destId="{76760BFA-4433-45BD-9286-1B10E31004F4}" srcOrd="0" destOrd="0" presId="urn:microsoft.com/office/officeart/2005/8/layout/orgChart1"/>
    <dgm:cxn modelId="{1A77F972-16B6-465D-8E40-FF07EF978B30}" srcId="{02DF0E28-7F03-47C9-BE2A-3E1C280F7C0C}" destId="{B138A119-6A79-4DD2-A846-3768E0A6ED27}" srcOrd="7" destOrd="0" parTransId="{015048EC-7211-4F3F-85D3-2A8FBA80A4C0}" sibTransId="{61BDAA26-51FE-4348-8011-F8A8FF29D85B}"/>
    <dgm:cxn modelId="{4FF11779-D818-41C0-9DDB-9C8E36C3E98A}" type="presOf" srcId="{77EC52EC-520C-4169-A23A-B9549273D829}" destId="{BC448313-C98B-40CF-8197-6041CE465070}" srcOrd="0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D8641A9F-5B9F-4B53-9EF1-3E292677D0B9}" srcId="{02DF0E28-7F03-47C9-BE2A-3E1C280F7C0C}" destId="{77EC52EC-520C-4169-A23A-B9549273D829}" srcOrd="1" destOrd="0" parTransId="{DF604529-2EE9-40FA-8DEA-2D721CADBD78}" sibTransId="{9EF2577A-19E2-44A2-838C-2CF8BF40D600}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2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7958E3EE-A5DA-4C83-92A0-1D38AA65ECE5}" type="presParOf" srcId="{0D12B508-1CD4-4C9C-8EEA-0560C19CD9EC}" destId="{76760BFA-4433-45BD-9286-1B10E31004F4}" srcOrd="2" destOrd="0" presId="urn:microsoft.com/office/officeart/2005/8/layout/orgChart1"/>
    <dgm:cxn modelId="{16985A10-6493-4109-A18E-DBB5A43D981E}" type="presParOf" srcId="{0D12B508-1CD4-4C9C-8EEA-0560C19CD9EC}" destId="{90B07154-D34E-404A-A8B7-963780B7E4AF}" srcOrd="3" destOrd="0" presId="urn:microsoft.com/office/officeart/2005/8/layout/orgChart1"/>
    <dgm:cxn modelId="{2A063E53-5AFC-4DE3-A09F-FDAEC628D724}" type="presParOf" srcId="{90B07154-D34E-404A-A8B7-963780B7E4AF}" destId="{D6384564-7853-42EA-9205-F59C246D1390}" srcOrd="0" destOrd="0" presId="urn:microsoft.com/office/officeart/2005/8/layout/orgChart1"/>
    <dgm:cxn modelId="{C5A0FEEC-C108-45D8-85A0-F938EB5F552D}" type="presParOf" srcId="{D6384564-7853-42EA-9205-F59C246D1390}" destId="{BC448313-C98B-40CF-8197-6041CE465070}" srcOrd="0" destOrd="0" presId="urn:microsoft.com/office/officeart/2005/8/layout/orgChart1"/>
    <dgm:cxn modelId="{1B0B7830-0631-422B-9911-462A92127B74}" type="presParOf" srcId="{D6384564-7853-42EA-9205-F59C246D1390}" destId="{22C3D9A4-B435-4E27-B81D-E52E8E83CC33}" srcOrd="1" destOrd="0" presId="urn:microsoft.com/office/officeart/2005/8/layout/orgChart1"/>
    <dgm:cxn modelId="{9BE551A1-DB90-487F-8D2B-BE62D0799CE7}" type="presParOf" srcId="{90B07154-D34E-404A-A8B7-963780B7E4AF}" destId="{CACA4336-A4FD-433B-865B-4CF0C10D1B2B}" srcOrd="1" destOrd="0" presId="urn:microsoft.com/office/officeart/2005/8/layout/orgChart1"/>
    <dgm:cxn modelId="{35A0AD0D-1AB4-4F77-BEC6-616BF04145C6}" type="presParOf" srcId="{90B07154-D34E-404A-A8B7-963780B7E4AF}" destId="{AA92C1CB-1141-4A09-AE67-2D04CA3BC5AB}" srcOrd="2" destOrd="0" presId="urn:microsoft.com/office/officeart/2005/8/layout/orgChart1"/>
    <dgm:cxn modelId="{0E9FA9D8-7279-455D-B0E1-1CBD1BDBC2CE}" type="presParOf" srcId="{0D12B508-1CD4-4C9C-8EEA-0560C19CD9EC}" destId="{5D40459F-5C50-401D-84C7-174C86CC711B}" srcOrd="4" destOrd="0" presId="urn:microsoft.com/office/officeart/2005/8/layout/orgChart1"/>
    <dgm:cxn modelId="{C0966F3E-FBB6-4C88-8435-91DB8F3E8973}" type="presParOf" srcId="{0D12B508-1CD4-4C9C-8EEA-0560C19CD9EC}" destId="{33109E18-10ED-449E-8AF1-AFA7926EC76C}" srcOrd="5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62AE2-03AD-4D9F-81F8-0BE340923AC6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A8A26808-59C9-4B4F-A8C0-8138457941C4}">
      <dgm:prSet phldrT="[Tekst]" custT="1"/>
      <dgm:spPr/>
      <dgm:t>
        <a:bodyPr/>
        <a:lstStyle/>
        <a:p>
          <a:r>
            <a:rPr lang="nn-NO" sz="1000" b="1" dirty="0"/>
            <a:t>Bent Høie</a:t>
          </a:r>
        </a:p>
        <a:p>
          <a:r>
            <a:rPr lang="nn-NO" sz="800" dirty="0"/>
            <a:t>statsforvaltar</a:t>
          </a:r>
        </a:p>
      </dgm:t>
    </dgm:pt>
    <dgm:pt modelId="{E72F5824-21AF-45CB-9EA1-49A559382B37}" type="parTrans" cxnId="{51736C07-76C2-408B-89DC-7D432FCA8DE9}">
      <dgm:prSet/>
      <dgm:spPr/>
      <dgm:t>
        <a:bodyPr/>
        <a:lstStyle/>
        <a:p>
          <a:endParaRPr lang="nn-NO"/>
        </a:p>
      </dgm:t>
    </dgm:pt>
    <dgm:pt modelId="{BF17D82A-3A99-4687-A1F4-AB8FF75F6CF6}" type="sibTrans" cxnId="{51736C07-76C2-408B-89DC-7D432FCA8DE9}">
      <dgm:prSet/>
      <dgm:spPr/>
      <dgm:t>
        <a:bodyPr/>
        <a:lstStyle/>
        <a:p>
          <a:endParaRPr lang="nn-NO"/>
        </a:p>
      </dgm:t>
    </dgm:pt>
    <dgm:pt modelId="{6BE4E975-F12E-473E-A172-71B385F3D9ED}">
      <dgm:prSet phldrT="[Tekst]" custT="1"/>
      <dgm:spPr/>
      <dgm:t>
        <a:bodyPr/>
        <a:lstStyle/>
        <a:p>
          <a:pPr algn="ctr"/>
          <a:r>
            <a:rPr lang="nn-NO" sz="800" dirty="0"/>
            <a:t>Administrativ stab</a:t>
          </a:r>
        </a:p>
      </dgm:t>
    </dgm:pt>
    <dgm:pt modelId="{D7CDC951-6461-47B7-8996-779D04227746}" type="parTrans" cxnId="{8109F181-7796-4C85-922D-9B8333C08638}">
      <dgm:prSet/>
      <dgm:spPr/>
      <dgm:t>
        <a:bodyPr/>
        <a:lstStyle/>
        <a:p>
          <a:endParaRPr lang="nn-NO"/>
        </a:p>
      </dgm:t>
    </dgm:pt>
    <dgm:pt modelId="{39E0BC1D-050E-489D-ADCB-9E5BD311A876}" type="sibTrans" cxnId="{8109F181-7796-4C85-922D-9B8333C08638}">
      <dgm:prSet/>
      <dgm:spPr/>
      <dgm:t>
        <a:bodyPr/>
        <a:lstStyle/>
        <a:p>
          <a:endParaRPr lang="nn-NO"/>
        </a:p>
      </dgm:t>
    </dgm:pt>
    <dgm:pt modelId="{A6414370-2B17-47E2-9767-6F713346C8D6}">
      <dgm:prSet phldrT="[Tekst]" custT="1"/>
      <dgm:spPr/>
      <dgm:t>
        <a:bodyPr/>
        <a:lstStyle/>
        <a:p>
          <a:r>
            <a:rPr lang="nn-NO" sz="1000" b="1" dirty="0"/>
            <a:t>Andres Neset</a:t>
          </a:r>
        </a:p>
        <a:p>
          <a:r>
            <a:rPr lang="nn-NO" sz="800" dirty="0"/>
            <a:t>fylkeslege/avdelingsdirektør</a:t>
          </a:r>
        </a:p>
        <a:p>
          <a:r>
            <a:rPr lang="nn-NO" sz="800" dirty="0"/>
            <a:t>Helse-, sosial- og barnevernsavdelinga</a:t>
          </a:r>
        </a:p>
      </dgm:t>
    </dgm:pt>
    <dgm:pt modelId="{A21F8495-2956-446C-B113-6619AB585642}" type="parTrans" cxnId="{D77A27C5-C0B7-4401-A056-2BC2D3353C32}">
      <dgm:prSet/>
      <dgm:spPr/>
      <dgm:t>
        <a:bodyPr/>
        <a:lstStyle/>
        <a:p>
          <a:endParaRPr lang="nn-NO"/>
        </a:p>
      </dgm:t>
    </dgm:pt>
    <dgm:pt modelId="{3CD00751-E2A6-40C0-9F5F-D2BC279F46F6}" type="sibTrans" cxnId="{D77A27C5-C0B7-4401-A056-2BC2D3353C32}">
      <dgm:prSet/>
      <dgm:spPr/>
      <dgm:t>
        <a:bodyPr/>
        <a:lstStyle/>
        <a:p>
          <a:endParaRPr lang="nn-NO"/>
        </a:p>
      </dgm:t>
    </dgm:pt>
    <dgm:pt modelId="{6B0CF4C3-8D69-4EB1-A1AE-C6766384EFA4}">
      <dgm:prSet phldrT="[Tekst]" custT="1"/>
      <dgm:spPr/>
      <dgm:t>
        <a:bodyPr/>
        <a:lstStyle/>
        <a:p>
          <a:r>
            <a:rPr lang="nn-NO" sz="1000" b="1" dirty="0"/>
            <a:t>Geir Skadberg</a:t>
          </a:r>
        </a:p>
        <a:p>
          <a:r>
            <a:rPr lang="nn-NO" sz="800" dirty="0"/>
            <a:t>landbruksdirektør</a:t>
          </a:r>
        </a:p>
        <a:p>
          <a:r>
            <a:rPr lang="nn-NO" sz="800" dirty="0"/>
            <a:t>Landbruksavdelinga</a:t>
          </a:r>
        </a:p>
      </dgm:t>
    </dgm:pt>
    <dgm:pt modelId="{EBA2406D-C33F-4AC0-BD00-728F2956B4B5}" type="parTrans" cxnId="{7C55DB5F-42EC-4F8E-A2FA-DD285D98B96C}">
      <dgm:prSet/>
      <dgm:spPr/>
      <dgm:t>
        <a:bodyPr/>
        <a:lstStyle/>
        <a:p>
          <a:endParaRPr lang="nn-NO"/>
        </a:p>
      </dgm:t>
    </dgm:pt>
    <dgm:pt modelId="{90045E30-6390-4AEC-8EBF-C2378378E7DB}" type="sibTrans" cxnId="{7C55DB5F-42EC-4F8E-A2FA-DD285D98B96C}">
      <dgm:prSet/>
      <dgm:spPr/>
      <dgm:t>
        <a:bodyPr/>
        <a:lstStyle/>
        <a:p>
          <a:endParaRPr lang="nn-NO"/>
        </a:p>
      </dgm:t>
    </dgm:pt>
    <dgm:pt modelId="{C5EB4030-6ECC-4374-81BF-F7A898C5A242}">
      <dgm:prSet phldrT="[Tekst]" custT="1"/>
      <dgm:spPr/>
      <dgm:t>
        <a:bodyPr/>
        <a:lstStyle/>
        <a:p>
          <a:pPr algn="ctr"/>
          <a:r>
            <a:rPr lang="nn-NO" sz="800" b="0" dirty="0"/>
            <a:t>Beredskapsstab</a:t>
          </a:r>
        </a:p>
      </dgm:t>
    </dgm:pt>
    <dgm:pt modelId="{2C660915-B5DF-4F88-B774-1BAE3B5E6072}" type="parTrans" cxnId="{FB72BF23-C512-4F9E-8B24-2C3002404F14}">
      <dgm:prSet/>
      <dgm:spPr/>
      <dgm:t>
        <a:bodyPr/>
        <a:lstStyle/>
        <a:p>
          <a:endParaRPr lang="nn-NO"/>
        </a:p>
      </dgm:t>
    </dgm:pt>
    <dgm:pt modelId="{1A03DA8D-23DF-4481-82CF-601B02B0E19F}" type="sibTrans" cxnId="{FB72BF23-C512-4F9E-8B24-2C3002404F14}">
      <dgm:prSet/>
      <dgm:spPr/>
      <dgm:t>
        <a:bodyPr/>
        <a:lstStyle/>
        <a:p>
          <a:endParaRPr lang="nn-NO"/>
        </a:p>
      </dgm:t>
    </dgm:pt>
    <dgm:pt modelId="{E95BA124-A0CA-46BE-99DC-1881649C10A4}">
      <dgm:prSet phldrT="[Tekst]" custT="1"/>
      <dgm:spPr/>
      <dgm:t>
        <a:bodyPr/>
        <a:lstStyle/>
        <a:p>
          <a:r>
            <a:rPr lang="nn-NO" sz="1000" b="1" dirty="0"/>
            <a:t>Marianne Skogerbø</a:t>
          </a:r>
        </a:p>
        <a:p>
          <a:r>
            <a:rPr lang="nn-NO" sz="800" dirty="0"/>
            <a:t>utdanningsdirektør </a:t>
          </a:r>
        </a:p>
        <a:p>
          <a:r>
            <a:rPr lang="nn-NO" sz="800" dirty="0"/>
            <a:t>Utdanningsavdelinga</a:t>
          </a:r>
        </a:p>
      </dgm:t>
    </dgm:pt>
    <dgm:pt modelId="{2EBEB5E5-16A0-442E-8415-9FD87E581F9C}" type="parTrans" cxnId="{2D5CD452-0245-47A8-A22E-243523A28C15}">
      <dgm:prSet/>
      <dgm:spPr/>
      <dgm:t>
        <a:bodyPr/>
        <a:lstStyle/>
        <a:p>
          <a:endParaRPr lang="nn-NO"/>
        </a:p>
      </dgm:t>
    </dgm:pt>
    <dgm:pt modelId="{CE9CF7FF-13D7-4E58-AD70-AFF1A0BD9A97}" type="sibTrans" cxnId="{2D5CD452-0245-47A8-A22E-243523A28C15}">
      <dgm:prSet/>
      <dgm:spPr/>
      <dgm:t>
        <a:bodyPr/>
        <a:lstStyle/>
        <a:p>
          <a:endParaRPr lang="nn-NO"/>
        </a:p>
      </dgm:t>
    </dgm:pt>
    <dgm:pt modelId="{EFFB83EE-3081-4440-938E-3BEC6CEB6D37}">
      <dgm:prSet custT="1"/>
      <dgm:spPr/>
      <dgm:t>
        <a:bodyPr/>
        <a:lstStyle/>
        <a:p>
          <a:r>
            <a:rPr lang="nn-NO" sz="1000" b="1" dirty="0"/>
            <a:t>Lone M. Solheim</a:t>
          </a:r>
        </a:p>
        <a:p>
          <a:r>
            <a:rPr lang="nn-NO" sz="800" dirty="0"/>
            <a:t>assisterande statsforvaltar</a:t>
          </a:r>
        </a:p>
      </dgm:t>
    </dgm:pt>
    <dgm:pt modelId="{E76D3CDD-EF59-4FE5-AA13-8200408D75A6}" type="parTrans" cxnId="{584FA4C6-00EF-43C3-88CA-4A90EF06998F}">
      <dgm:prSet/>
      <dgm:spPr/>
      <dgm:t>
        <a:bodyPr/>
        <a:lstStyle/>
        <a:p>
          <a:endParaRPr lang="nn-NO"/>
        </a:p>
      </dgm:t>
    </dgm:pt>
    <dgm:pt modelId="{55EC7387-84EF-46FE-B053-36F9DF84B767}" type="sibTrans" cxnId="{584FA4C6-00EF-43C3-88CA-4A90EF06998F}">
      <dgm:prSet/>
      <dgm:spPr/>
      <dgm:t>
        <a:bodyPr/>
        <a:lstStyle/>
        <a:p>
          <a:endParaRPr lang="nn-NO"/>
        </a:p>
      </dgm:t>
    </dgm:pt>
    <dgm:pt modelId="{91B72692-D0E5-4CC0-92E1-12B73C5CC7B4}">
      <dgm:prSet custT="1"/>
      <dgm:spPr/>
      <dgm:t>
        <a:bodyPr/>
        <a:lstStyle/>
        <a:p>
          <a:r>
            <a:rPr lang="nn-NO" sz="1000" b="1" dirty="0"/>
            <a:t>Monica Nessa</a:t>
          </a:r>
        </a:p>
        <a:p>
          <a:r>
            <a:rPr lang="nn-NO" sz="800" dirty="0"/>
            <a:t>avdelingsdirektør</a:t>
          </a:r>
        </a:p>
        <a:p>
          <a:r>
            <a:rPr lang="nn-NO" sz="800" dirty="0"/>
            <a:t>Samfunnsavdelinga</a:t>
          </a:r>
        </a:p>
      </dgm:t>
    </dgm:pt>
    <dgm:pt modelId="{18D1BF6A-9AC0-402E-8B6C-CD282E19F713}" type="parTrans" cxnId="{4A109AFC-413A-48E8-B484-56948E3D29E2}">
      <dgm:prSet/>
      <dgm:spPr/>
      <dgm:t>
        <a:bodyPr/>
        <a:lstStyle/>
        <a:p>
          <a:endParaRPr lang="nn-NO"/>
        </a:p>
      </dgm:t>
    </dgm:pt>
    <dgm:pt modelId="{91657571-EF42-4A61-BB09-75631087EB6A}" type="sibTrans" cxnId="{4A109AFC-413A-48E8-B484-56948E3D29E2}">
      <dgm:prSet/>
      <dgm:spPr/>
      <dgm:t>
        <a:bodyPr/>
        <a:lstStyle/>
        <a:p>
          <a:endParaRPr lang="nn-NO"/>
        </a:p>
      </dgm:t>
    </dgm:pt>
    <dgm:pt modelId="{5B60C15C-A027-48B3-9E21-2968CEC18673}">
      <dgm:prSet custT="1"/>
      <dgm:spPr/>
      <dgm:t>
        <a:bodyPr/>
        <a:lstStyle/>
        <a:p>
          <a:r>
            <a:rPr lang="nn-NO" sz="1000" b="1" dirty="0"/>
            <a:t>Marit Sundsvik Bendixen</a:t>
          </a:r>
        </a:p>
        <a:p>
          <a:r>
            <a:rPr lang="nn-NO" sz="800" dirty="0"/>
            <a:t>fylkesmiljøvernsjef</a:t>
          </a:r>
        </a:p>
        <a:p>
          <a:r>
            <a:rPr lang="nn-NO" sz="800" dirty="0"/>
            <a:t>Miljøvernavdelinga</a:t>
          </a:r>
        </a:p>
      </dgm:t>
    </dgm:pt>
    <dgm:pt modelId="{A0727643-132D-48EE-8DDE-1A59FA0D244B}" type="parTrans" cxnId="{40514DEA-2CF8-4096-A285-B2A37F85E3AF}">
      <dgm:prSet/>
      <dgm:spPr/>
      <dgm:t>
        <a:bodyPr/>
        <a:lstStyle/>
        <a:p>
          <a:endParaRPr lang="nn-NO"/>
        </a:p>
      </dgm:t>
    </dgm:pt>
    <dgm:pt modelId="{DE0F620E-0E2C-4CAC-BE3D-058E9B833C91}" type="sibTrans" cxnId="{40514DEA-2CF8-4096-A285-B2A37F85E3AF}">
      <dgm:prSet/>
      <dgm:spPr/>
      <dgm:t>
        <a:bodyPr/>
        <a:lstStyle/>
        <a:p>
          <a:endParaRPr lang="nn-NO"/>
        </a:p>
      </dgm:t>
    </dgm:pt>
    <dgm:pt modelId="{48B269A6-1BB1-4C57-8212-69D11CEDA7D9}">
      <dgm:prSet phldrT="[Tekst]" custT="1"/>
      <dgm:spPr/>
      <dgm:t>
        <a:bodyPr/>
        <a:lstStyle/>
        <a:p>
          <a:r>
            <a:rPr lang="nn-NO" sz="1000" b="1" dirty="0"/>
            <a:t>John Gunnar Skien</a:t>
          </a:r>
        </a:p>
        <a:p>
          <a:r>
            <a:rPr lang="nn-NO" sz="800" dirty="0"/>
            <a:t>kommunikasjonssjef</a:t>
          </a:r>
        </a:p>
      </dgm:t>
    </dgm:pt>
    <dgm:pt modelId="{E8FDD2E6-7764-4056-95ED-C52AC764BEFB}" type="parTrans" cxnId="{89A55750-2F29-4F3D-AABB-5E7B221B4BDA}">
      <dgm:prSet/>
      <dgm:spPr/>
      <dgm:t>
        <a:bodyPr/>
        <a:lstStyle/>
        <a:p>
          <a:endParaRPr lang="nn-NO"/>
        </a:p>
      </dgm:t>
    </dgm:pt>
    <dgm:pt modelId="{0F362BD6-2EB9-45D5-93AB-CD9291FBBE7F}" type="sibTrans" cxnId="{89A55750-2F29-4F3D-AABB-5E7B221B4BDA}">
      <dgm:prSet/>
      <dgm:spPr/>
      <dgm:t>
        <a:bodyPr/>
        <a:lstStyle/>
        <a:p>
          <a:endParaRPr lang="nn-NO"/>
        </a:p>
      </dgm:t>
    </dgm:pt>
    <dgm:pt modelId="{68D68BB9-0E22-4DCD-B3AF-E40B11C0AFFE}" type="pres">
      <dgm:prSet presAssocID="{70D62AE2-03AD-4D9F-81F8-0BE340923A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25D07E-AB8F-437A-8027-C0ACD75C9FCA}" type="pres">
      <dgm:prSet presAssocID="{A8A26808-59C9-4B4F-A8C0-8138457941C4}" presName="hierRoot1" presStyleCnt="0"/>
      <dgm:spPr/>
    </dgm:pt>
    <dgm:pt modelId="{41185FAF-C6F8-4F18-A4BA-DA6A10616CB1}" type="pres">
      <dgm:prSet presAssocID="{A8A26808-59C9-4B4F-A8C0-8138457941C4}" presName="composite" presStyleCnt="0"/>
      <dgm:spPr/>
    </dgm:pt>
    <dgm:pt modelId="{CCB2D5DA-3EE4-4AAE-AC85-F3C7148250AA}" type="pres">
      <dgm:prSet presAssocID="{A8A26808-59C9-4B4F-A8C0-8138457941C4}" presName="image" presStyleLbl="node0" presStyleIdx="0" presStyleCnt="2" custAng="0" custScaleX="260873" custScaleY="260873" custLinFactY="-183825" custLinFactNeighborX="68300" custLinFactNeighborY="-200000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B41A438-35C8-4483-B83B-F6862C2E4964}" type="pres">
      <dgm:prSet presAssocID="{A8A26808-59C9-4B4F-A8C0-8138457941C4}" presName="text" presStyleLbl="revTx" presStyleIdx="0" presStyleCnt="10" custScaleX="279371" custLinFactX="73240" custLinFactY="-100000" custLinFactNeighborX="100000" custLinFactNeighborY="-168985">
        <dgm:presLayoutVars>
          <dgm:chPref val="3"/>
        </dgm:presLayoutVars>
      </dgm:prSet>
      <dgm:spPr/>
    </dgm:pt>
    <dgm:pt modelId="{B763AA0D-AFED-4CB4-996A-1AA3AABF5B94}" type="pres">
      <dgm:prSet presAssocID="{A8A26808-59C9-4B4F-A8C0-8138457941C4}" presName="hierChild2" presStyleCnt="0"/>
      <dgm:spPr/>
    </dgm:pt>
    <dgm:pt modelId="{DEEBAA40-E513-44D8-A074-9DA0DD40A0EE}" type="pres">
      <dgm:prSet presAssocID="{E8FDD2E6-7764-4056-95ED-C52AC764BEFB}" presName="Name10" presStyleLbl="parChTrans1D2" presStyleIdx="0" presStyleCnt="8"/>
      <dgm:spPr/>
    </dgm:pt>
    <dgm:pt modelId="{FC6B6ED0-9656-4719-B218-E163D1F5BE19}" type="pres">
      <dgm:prSet presAssocID="{48B269A6-1BB1-4C57-8212-69D11CEDA7D9}" presName="hierRoot2" presStyleCnt="0"/>
      <dgm:spPr/>
    </dgm:pt>
    <dgm:pt modelId="{94000469-67F0-474A-AAF6-6E4D37F868B7}" type="pres">
      <dgm:prSet presAssocID="{48B269A6-1BB1-4C57-8212-69D11CEDA7D9}" presName="composite2" presStyleCnt="0"/>
      <dgm:spPr/>
    </dgm:pt>
    <dgm:pt modelId="{CEBB6484-271C-44AE-B049-4D246B13F4BB}" type="pres">
      <dgm:prSet presAssocID="{48B269A6-1BB1-4C57-8212-69D11CEDA7D9}" presName="image2" presStyleLbl="node2" presStyleIdx="0" presStyleCnt="8" custScaleX="182770" custScaleY="198017" custLinFactX="700000" custLinFactY="-43242" custLinFactNeighborX="757708" custLinFactNeighborY="-100000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922C54B-F91A-4DD4-A54F-5CBBE0B1B0BA}" type="pres">
      <dgm:prSet presAssocID="{48B269A6-1BB1-4C57-8212-69D11CEDA7D9}" presName="text2" presStyleLbl="revTx" presStyleIdx="1" presStyleCnt="10" custScaleX="391325" custLinFactX="552144" custLinFactY="-33150" custLinFactNeighborX="600000" custLinFactNeighborY="-100000">
        <dgm:presLayoutVars>
          <dgm:chPref val="3"/>
        </dgm:presLayoutVars>
      </dgm:prSet>
      <dgm:spPr/>
    </dgm:pt>
    <dgm:pt modelId="{F1F63680-C814-4048-9F55-090F57E243F9}" type="pres">
      <dgm:prSet presAssocID="{48B269A6-1BB1-4C57-8212-69D11CEDA7D9}" presName="hierChild3" presStyleCnt="0"/>
      <dgm:spPr/>
    </dgm:pt>
    <dgm:pt modelId="{49A9C63D-3CEC-41E3-8B91-580D85F1F87A}" type="pres">
      <dgm:prSet presAssocID="{D7CDC951-6461-47B7-8996-779D04227746}" presName="Name10" presStyleLbl="parChTrans1D2" presStyleIdx="1" presStyleCnt="8"/>
      <dgm:spPr/>
    </dgm:pt>
    <dgm:pt modelId="{66B2A39F-48A3-46DD-9A1F-6AD20DCACED7}" type="pres">
      <dgm:prSet presAssocID="{6BE4E975-F12E-473E-A172-71B385F3D9ED}" presName="hierRoot2" presStyleCnt="0"/>
      <dgm:spPr/>
    </dgm:pt>
    <dgm:pt modelId="{F7D42051-DF16-428F-84E7-47E88BE64373}" type="pres">
      <dgm:prSet presAssocID="{6BE4E975-F12E-473E-A172-71B385F3D9ED}" presName="composite2" presStyleCnt="0"/>
      <dgm:spPr/>
    </dgm:pt>
    <dgm:pt modelId="{A941CB1B-F36A-401C-9B63-15B58DE3BD53}" type="pres">
      <dgm:prSet presAssocID="{6BE4E975-F12E-473E-A172-71B385F3D9ED}" presName="image2" presStyleLbl="node2" presStyleIdx="1" presStyleCnt="8" custScaleX="197357" custScaleY="194374" custLinFactX="412071" custLinFactY="11798" custLinFactNeighborX="500000" custLinFactNeighborY="100000"/>
      <dgm:spPr/>
    </dgm:pt>
    <dgm:pt modelId="{8B05159D-B814-41AF-888B-793039AE63ED}" type="pres">
      <dgm:prSet presAssocID="{6BE4E975-F12E-473E-A172-71B385F3D9ED}" presName="text2" presStyleLbl="revTx" presStyleIdx="2" presStyleCnt="10" custScaleX="288594" custLinFactX="200000" custLinFactY="100000" custLinFactNeighborX="259824" custLinFactNeighborY="129870">
        <dgm:presLayoutVars>
          <dgm:chPref val="3"/>
        </dgm:presLayoutVars>
      </dgm:prSet>
      <dgm:spPr/>
    </dgm:pt>
    <dgm:pt modelId="{A90D521E-495F-4660-9924-A84640F0005E}" type="pres">
      <dgm:prSet presAssocID="{6BE4E975-F12E-473E-A172-71B385F3D9ED}" presName="hierChild3" presStyleCnt="0"/>
      <dgm:spPr/>
    </dgm:pt>
    <dgm:pt modelId="{1D335576-B102-4560-9F0D-4B2A7C4AEE7A}" type="pres">
      <dgm:prSet presAssocID="{A21F8495-2956-446C-B113-6619AB585642}" presName="Name10" presStyleLbl="parChTrans1D2" presStyleIdx="2" presStyleCnt="8"/>
      <dgm:spPr/>
    </dgm:pt>
    <dgm:pt modelId="{FAB7362C-6725-4AA2-BE87-D4734AB1A7DA}" type="pres">
      <dgm:prSet presAssocID="{A6414370-2B17-47E2-9767-6F713346C8D6}" presName="hierRoot2" presStyleCnt="0"/>
      <dgm:spPr/>
    </dgm:pt>
    <dgm:pt modelId="{88AC3414-9249-4DA0-8B4B-1E5E408D0CAF}" type="pres">
      <dgm:prSet presAssocID="{A6414370-2B17-47E2-9767-6F713346C8D6}" presName="composite2" presStyleCnt="0"/>
      <dgm:spPr/>
    </dgm:pt>
    <dgm:pt modelId="{850311A4-6DC5-4A75-9376-4B676117E7C6}" type="pres">
      <dgm:prSet presAssocID="{A6414370-2B17-47E2-9767-6F713346C8D6}" presName="image2" presStyleLbl="node2" presStyleIdx="2" presStyleCnt="8" custScaleX="183892" custScaleY="183892" custLinFactX="-82711" custLinFactY="175267" custLinFactNeighborX="-100000" custLinFactNeighborY="200000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C02C073-6021-4ED6-9F93-666991B67258}" type="pres">
      <dgm:prSet presAssocID="{A6414370-2B17-47E2-9767-6F713346C8D6}" presName="text2" presStyleLbl="revTx" presStyleIdx="3" presStyleCnt="10" custScaleX="420433" custLinFactX="-7616" custLinFactY="252110" custLinFactNeighborX="-100000" custLinFactNeighborY="300000">
        <dgm:presLayoutVars>
          <dgm:chPref val="3"/>
        </dgm:presLayoutVars>
      </dgm:prSet>
      <dgm:spPr/>
    </dgm:pt>
    <dgm:pt modelId="{5D18E153-4445-4BAD-A67E-BE12A9007733}" type="pres">
      <dgm:prSet presAssocID="{A6414370-2B17-47E2-9767-6F713346C8D6}" presName="hierChild3" presStyleCnt="0"/>
      <dgm:spPr/>
    </dgm:pt>
    <dgm:pt modelId="{591E72F9-7018-4124-A064-DAEBE456EC05}" type="pres">
      <dgm:prSet presAssocID="{EBA2406D-C33F-4AC0-BD00-728F2956B4B5}" presName="Name10" presStyleLbl="parChTrans1D2" presStyleIdx="3" presStyleCnt="8"/>
      <dgm:spPr/>
    </dgm:pt>
    <dgm:pt modelId="{E827B3B6-C2A4-4C84-8921-2409F016E510}" type="pres">
      <dgm:prSet presAssocID="{6B0CF4C3-8D69-4EB1-A1AE-C6766384EFA4}" presName="hierRoot2" presStyleCnt="0"/>
      <dgm:spPr/>
    </dgm:pt>
    <dgm:pt modelId="{BC0E4C31-0B2D-47EA-9668-70B484D6E753}" type="pres">
      <dgm:prSet presAssocID="{6B0CF4C3-8D69-4EB1-A1AE-C6766384EFA4}" presName="composite2" presStyleCnt="0"/>
      <dgm:spPr/>
    </dgm:pt>
    <dgm:pt modelId="{1BB84222-4C6C-48C8-804B-5D9EB64C7C3C}" type="pres">
      <dgm:prSet presAssocID="{6B0CF4C3-8D69-4EB1-A1AE-C6766384EFA4}" presName="image2" presStyleLbl="node2" presStyleIdx="3" presStyleCnt="8" custScaleX="180279" custScaleY="180279" custLinFactX="-100000" custLinFactY="175206" custLinFactNeighborX="-132716" custLinFactNeighborY="200000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979A32B-6B7E-4CE9-A46F-AF11ABACB887}" type="pres">
      <dgm:prSet presAssocID="{6B0CF4C3-8D69-4EB1-A1AE-C6766384EFA4}" presName="text2" presStyleLbl="revTx" presStyleIdx="4" presStyleCnt="10" custScaleX="329085" custLinFactX="-56769" custLinFactY="253917" custLinFactNeighborX="-100000" custLinFactNeighborY="300000">
        <dgm:presLayoutVars>
          <dgm:chPref val="3"/>
        </dgm:presLayoutVars>
      </dgm:prSet>
      <dgm:spPr/>
    </dgm:pt>
    <dgm:pt modelId="{63333C27-9ADB-492D-A27F-7E2B9AE06D3C}" type="pres">
      <dgm:prSet presAssocID="{6B0CF4C3-8D69-4EB1-A1AE-C6766384EFA4}" presName="hierChild3" presStyleCnt="0"/>
      <dgm:spPr/>
    </dgm:pt>
    <dgm:pt modelId="{A8E76C8E-5C5C-4B8D-B202-5DC3ACB81E8A}" type="pres">
      <dgm:prSet presAssocID="{2C660915-B5DF-4F88-B774-1BAE3B5E6072}" presName="Name10" presStyleLbl="parChTrans1D2" presStyleIdx="4" presStyleCnt="8"/>
      <dgm:spPr/>
    </dgm:pt>
    <dgm:pt modelId="{36B845DB-0FCA-4A14-A4B3-1E642097838F}" type="pres">
      <dgm:prSet presAssocID="{C5EB4030-6ECC-4374-81BF-F7A898C5A242}" presName="hierRoot2" presStyleCnt="0"/>
      <dgm:spPr/>
    </dgm:pt>
    <dgm:pt modelId="{56ABD786-99C9-4E55-9C56-2A545A7DB895}" type="pres">
      <dgm:prSet presAssocID="{C5EB4030-6ECC-4374-81BF-F7A898C5A242}" presName="composite2" presStyleCnt="0"/>
      <dgm:spPr/>
    </dgm:pt>
    <dgm:pt modelId="{F3B23CE4-95E1-4058-9B83-00032E47A313}" type="pres">
      <dgm:prSet presAssocID="{C5EB4030-6ECC-4374-81BF-F7A898C5A242}" presName="image2" presStyleLbl="node2" presStyleIdx="4" presStyleCnt="8" custScaleX="187653" custScaleY="187653" custLinFactX="142758" custLinFactY="11126" custLinFactNeighborX="200000" custLinFactNeighborY="100000"/>
      <dgm:spPr/>
    </dgm:pt>
    <dgm:pt modelId="{D47ACB7E-AD8A-48FE-BE45-45C4A04390A2}" type="pres">
      <dgm:prSet presAssocID="{C5EB4030-6ECC-4374-81BF-F7A898C5A242}" presName="text2" presStyleLbl="revTx" presStyleIdx="5" presStyleCnt="10" custScaleX="306607" custLinFactX="90388" custLinFactY="100000" custLinFactNeighborX="100000" custLinFactNeighborY="131537">
        <dgm:presLayoutVars>
          <dgm:chPref val="3"/>
        </dgm:presLayoutVars>
      </dgm:prSet>
      <dgm:spPr/>
    </dgm:pt>
    <dgm:pt modelId="{40870202-277D-43B8-AE77-53F6FFD9DB7C}" type="pres">
      <dgm:prSet presAssocID="{C5EB4030-6ECC-4374-81BF-F7A898C5A242}" presName="hierChild3" presStyleCnt="0"/>
      <dgm:spPr/>
    </dgm:pt>
    <dgm:pt modelId="{4ED4624D-5829-4B76-9F70-B2D23CC9FF22}" type="pres">
      <dgm:prSet presAssocID="{2EBEB5E5-16A0-442E-8415-9FD87E581F9C}" presName="Name10" presStyleLbl="parChTrans1D2" presStyleIdx="5" presStyleCnt="8"/>
      <dgm:spPr/>
    </dgm:pt>
    <dgm:pt modelId="{278747F1-943C-4E43-A4ED-B89C86036D81}" type="pres">
      <dgm:prSet presAssocID="{E95BA124-A0CA-46BE-99DC-1881649C10A4}" presName="hierRoot2" presStyleCnt="0"/>
      <dgm:spPr/>
    </dgm:pt>
    <dgm:pt modelId="{B672BAB2-F0E7-4FE8-93ED-E01345FB5E91}" type="pres">
      <dgm:prSet presAssocID="{E95BA124-A0CA-46BE-99DC-1881649C10A4}" presName="composite2" presStyleCnt="0"/>
      <dgm:spPr/>
    </dgm:pt>
    <dgm:pt modelId="{BB6B2D78-AE2B-46BF-9A15-A31DA5F6AB96}" type="pres">
      <dgm:prSet presAssocID="{E95BA124-A0CA-46BE-99DC-1881649C10A4}" presName="image2" presStyleLbl="node2" presStyleIdx="5" presStyleCnt="8" custScaleX="176806" custScaleY="176806" custLinFactX="165226" custLinFactY="175013" custLinFactNeighborX="200000" custLinFactNeighborY="200000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0E86C9F-598E-4403-BBB4-2A7A25DBA000}" type="pres">
      <dgm:prSet presAssocID="{E95BA124-A0CA-46BE-99DC-1881649C10A4}" presName="text2" presStyleLbl="revTx" presStyleIdx="6" presStyleCnt="10" custScaleX="347239" custLinFactX="100000" custLinFactY="255654" custLinFactNeighborX="121763" custLinFactNeighborY="300000">
        <dgm:presLayoutVars>
          <dgm:chPref val="3"/>
        </dgm:presLayoutVars>
      </dgm:prSet>
      <dgm:spPr/>
    </dgm:pt>
    <dgm:pt modelId="{A3010301-54AB-4221-998F-4C2453E169EA}" type="pres">
      <dgm:prSet presAssocID="{E95BA124-A0CA-46BE-99DC-1881649C10A4}" presName="hierChild3" presStyleCnt="0"/>
      <dgm:spPr/>
    </dgm:pt>
    <dgm:pt modelId="{49FA0440-CF50-4C83-B0D0-BE8A89D2CC07}" type="pres">
      <dgm:prSet presAssocID="{18D1BF6A-9AC0-402E-8B6C-CD282E19F713}" presName="Name10" presStyleLbl="parChTrans1D2" presStyleIdx="6" presStyleCnt="8"/>
      <dgm:spPr/>
    </dgm:pt>
    <dgm:pt modelId="{4E648EB4-E091-41D2-ACD5-B2DB78D0808A}" type="pres">
      <dgm:prSet presAssocID="{91B72692-D0E5-4CC0-92E1-12B73C5CC7B4}" presName="hierRoot2" presStyleCnt="0"/>
      <dgm:spPr/>
    </dgm:pt>
    <dgm:pt modelId="{78F7B96A-8970-4CC5-9933-5D8CF7B390F8}" type="pres">
      <dgm:prSet presAssocID="{91B72692-D0E5-4CC0-92E1-12B73C5CC7B4}" presName="composite2" presStyleCnt="0"/>
      <dgm:spPr/>
    </dgm:pt>
    <dgm:pt modelId="{C5B6EABA-FB97-48B5-B640-A56FFE601FFC}" type="pres">
      <dgm:prSet presAssocID="{91B72692-D0E5-4CC0-92E1-12B73C5CC7B4}" presName="image2" presStyleLbl="node2" presStyleIdx="6" presStyleCnt="8" custScaleX="169749" custScaleY="173464" custLinFactX="-365354" custLinFactY="174808" custLinFactNeighborX="-400000" custLinFactNeighborY="200000"/>
      <dgm:spPr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3F45FD-2031-44D5-A8B7-69946C50C46C}" type="pres">
      <dgm:prSet presAssocID="{91B72692-D0E5-4CC0-92E1-12B73C5CC7B4}" presName="text2" presStyleLbl="revTx" presStyleIdx="7" presStyleCnt="10" custScaleX="410075" custLinFactX="-200000" custLinFactY="257325" custLinFactNeighborX="-263297" custLinFactNeighborY="300000">
        <dgm:presLayoutVars>
          <dgm:chPref val="3"/>
        </dgm:presLayoutVars>
      </dgm:prSet>
      <dgm:spPr/>
    </dgm:pt>
    <dgm:pt modelId="{B6AF131D-AE27-424A-BA3C-BA0FEB206676}" type="pres">
      <dgm:prSet presAssocID="{91B72692-D0E5-4CC0-92E1-12B73C5CC7B4}" presName="hierChild3" presStyleCnt="0"/>
      <dgm:spPr/>
    </dgm:pt>
    <dgm:pt modelId="{61D02B59-16ED-4C5A-9D03-2EF35EB653DD}" type="pres">
      <dgm:prSet presAssocID="{A0727643-132D-48EE-8DDE-1A59FA0D244B}" presName="Name10" presStyleLbl="parChTrans1D2" presStyleIdx="7" presStyleCnt="8"/>
      <dgm:spPr/>
    </dgm:pt>
    <dgm:pt modelId="{DF6DF93A-F2C5-4B8B-8533-3C4283123C22}" type="pres">
      <dgm:prSet presAssocID="{5B60C15C-A027-48B3-9E21-2968CEC18673}" presName="hierRoot2" presStyleCnt="0"/>
      <dgm:spPr/>
    </dgm:pt>
    <dgm:pt modelId="{F5DFF758-90E2-4382-A994-91BFBFBE35EE}" type="pres">
      <dgm:prSet presAssocID="{5B60C15C-A027-48B3-9E21-2968CEC18673}" presName="composite2" presStyleCnt="0"/>
      <dgm:spPr/>
    </dgm:pt>
    <dgm:pt modelId="{58954FDC-E2B3-4046-AB00-DD2B3ECE38BA}" type="pres">
      <dgm:prSet presAssocID="{5B60C15C-A027-48B3-9E21-2968CEC18673}" presName="image2" presStyleLbl="node2" presStyleIdx="7" presStyleCnt="8" custScaleX="170562" custScaleY="169568" custLinFactX="-900000" custLinFactY="178523" custLinFactNeighborX="-969740" custLinFactNeighborY="200000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63B4EC1-0151-44AC-8517-723357C1489A}" type="pres">
      <dgm:prSet presAssocID="{5B60C15C-A027-48B3-9E21-2968CEC18673}" presName="text2" presStyleLbl="revTx" presStyleIdx="8" presStyleCnt="10" custScaleX="309582" custLinFactX="-600000" custLinFactY="259273" custLinFactNeighborX="-694773" custLinFactNeighborY="300000">
        <dgm:presLayoutVars>
          <dgm:chPref val="3"/>
        </dgm:presLayoutVars>
      </dgm:prSet>
      <dgm:spPr/>
    </dgm:pt>
    <dgm:pt modelId="{4AC98521-EC98-4BA9-A39F-BD7DF883A254}" type="pres">
      <dgm:prSet presAssocID="{5B60C15C-A027-48B3-9E21-2968CEC18673}" presName="hierChild3" presStyleCnt="0"/>
      <dgm:spPr/>
    </dgm:pt>
    <dgm:pt modelId="{69DF6008-9E2A-4AA9-9EB8-FF0E36C0186C}" type="pres">
      <dgm:prSet presAssocID="{EFFB83EE-3081-4440-938E-3BEC6CEB6D37}" presName="hierRoot1" presStyleCnt="0"/>
      <dgm:spPr/>
    </dgm:pt>
    <dgm:pt modelId="{D0AA09A7-3D55-4ACC-ADDC-51EEC3AB7234}" type="pres">
      <dgm:prSet presAssocID="{EFFB83EE-3081-4440-938E-3BEC6CEB6D37}" presName="composite" presStyleCnt="0"/>
      <dgm:spPr/>
    </dgm:pt>
    <dgm:pt modelId="{420EE530-7900-441D-A9A1-B83AF479ABD7}" type="pres">
      <dgm:prSet presAssocID="{EFFB83EE-3081-4440-938E-3BEC6CEB6D37}" presName="image" presStyleLbl="node0" presStyleIdx="1" presStyleCnt="2" custScaleX="230542" custScaleY="226294" custLinFactX="-18310" custLinFactNeighborX="-100000" custLinFactNeighborY="-54051"/>
      <dgm:spPr>
        <a:blipFill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1AC5AE4-3D3D-4312-9DE1-14F6BF134DF6}" type="pres">
      <dgm:prSet presAssocID="{EFFB83EE-3081-4440-938E-3BEC6CEB6D37}" presName="text" presStyleLbl="revTx" presStyleIdx="9" presStyleCnt="10" custScaleX="288543" custLinFactNeighborX="42951" custLinFactNeighborY="54388">
        <dgm:presLayoutVars>
          <dgm:chPref val="3"/>
        </dgm:presLayoutVars>
      </dgm:prSet>
      <dgm:spPr/>
    </dgm:pt>
    <dgm:pt modelId="{74D47F30-DDFD-4481-A83A-D73BFA8DCCCD}" type="pres">
      <dgm:prSet presAssocID="{EFFB83EE-3081-4440-938E-3BEC6CEB6D37}" presName="hierChild2" presStyleCnt="0"/>
      <dgm:spPr/>
    </dgm:pt>
  </dgm:ptLst>
  <dgm:cxnLst>
    <dgm:cxn modelId="{51736C07-76C2-408B-89DC-7D432FCA8DE9}" srcId="{70D62AE2-03AD-4D9F-81F8-0BE340923AC6}" destId="{A8A26808-59C9-4B4F-A8C0-8138457941C4}" srcOrd="0" destOrd="0" parTransId="{E72F5824-21AF-45CB-9EA1-49A559382B37}" sibTransId="{BF17D82A-3A99-4687-A1F4-AB8FF75F6CF6}"/>
    <dgm:cxn modelId="{06B16909-C792-46B7-8A4F-6FD021379083}" type="presOf" srcId="{70D62AE2-03AD-4D9F-81F8-0BE340923AC6}" destId="{68D68BB9-0E22-4DCD-B3AF-E40B11C0AFFE}" srcOrd="0" destOrd="0" presId="urn:microsoft.com/office/officeart/2009/layout/CirclePictureHierarchy"/>
    <dgm:cxn modelId="{27CA081B-A842-4695-B99E-847F8E5A801D}" type="presOf" srcId="{EBA2406D-C33F-4AC0-BD00-728F2956B4B5}" destId="{591E72F9-7018-4124-A064-DAEBE456EC05}" srcOrd="0" destOrd="0" presId="urn:microsoft.com/office/officeart/2009/layout/CirclePictureHierarchy"/>
    <dgm:cxn modelId="{CE255623-3A2A-490B-9FAD-3B95B7E31763}" type="presOf" srcId="{A21F8495-2956-446C-B113-6619AB585642}" destId="{1D335576-B102-4560-9F0D-4B2A7C4AEE7A}" srcOrd="0" destOrd="0" presId="urn:microsoft.com/office/officeart/2009/layout/CirclePictureHierarchy"/>
    <dgm:cxn modelId="{FB72BF23-C512-4F9E-8B24-2C3002404F14}" srcId="{A8A26808-59C9-4B4F-A8C0-8138457941C4}" destId="{C5EB4030-6ECC-4374-81BF-F7A898C5A242}" srcOrd="4" destOrd="0" parTransId="{2C660915-B5DF-4F88-B774-1BAE3B5E6072}" sibTransId="{1A03DA8D-23DF-4481-82CF-601B02B0E19F}"/>
    <dgm:cxn modelId="{1339142D-F56B-478E-A7B1-0CC57DE5692F}" type="presOf" srcId="{D7CDC951-6461-47B7-8996-779D04227746}" destId="{49A9C63D-3CEC-41E3-8B91-580D85F1F87A}" srcOrd="0" destOrd="0" presId="urn:microsoft.com/office/officeart/2009/layout/CirclePictureHierarchy"/>
    <dgm:cxn modelId="{7C55DB5F-42EC-4F8E-A2FA-DD285D98B96C}" srcId="{A8A26808-59C9-4B4F-A8C0-8138457941C4}" destId="{6B0CF4C3-8D69-4EB1-A1AE-C6766384EFA4}" srcOrd="3" destOrd="0" parTransId="{EBA2406D-C33F-4AC0-BD00-728F2956B4B5}" sibTransId="{90045E30-6390-4AEC-8EBF-C2378378E7DB}"/>
    <dgm:cxn modelId="{A891DA41-B0F1-4578-8AB3-B0D898AC48D7}" type="presOf" srcId="{A0727643-132D-48EE-8DDE-1A59FA0D244B}" destId="{61D02B59-16ED-4C5A-9D03-2EF35EB653DD}" srcOrd="0" destOrd="0" presId="urn:microsoft.com/office/officeart/2009/layout/CirclePictureHierarchy"/>
    <dgm:cxn modelId="{89A55750-2F29-4F3D-AABB-5E7B221B4BDA}" srcId="{A8A26808-59C9-4B4F-A8C0-8138457941C4}" destId="{48B269A6-1BB1-4C57-8212-69D11CEDA7D9}" srcOrd="0" destOrd="0" parTransId="{E8FDD2E6-7764-4056-95ED-C52AC764BEFB}" sibTransId="{0F362BD6-2EB9-45D5-93AB-CD9291FBBE7F}"/>
    <dgm:cxn modelId="{9E47AF52-8955-480C-B146-52032D337535}" type="presOf" srcId="{E8FDD2E6-7764-4056-95ED-C52AC764BEFB}" destId="{DEEBAA40-E513-44D8-A074-9DA0DD40A0EE}" srcOrd="0" destOrd="0" presId="urn:microsoft.com/office/officeart/2009/layout/CirclePictureHierarchy"/>
    <dgm:cxn modelId="{2D5CD452-0245-47A8-A22E-243523A28C15}" srcId="{A8A26808-59C9-4B4F-A8C0-8138457941C4}" destId="{E95BA124-A0CA-46BE-99DC-1881649C10A4}" srcOrd="5" destOrd="0" parTransId="{2EBEB5E5-16A0-442E-8415-9FD87E581F9C}" sibTransId="{CE9CF7FF-13D7-4E58-AD70-AFF1A0BD9A97}"/>
    <dgm:cxn modelId="{85AE5158-10CF-49D3-842F-A70E83B4CC0F}" type="presOf" srcId="{6BE4E975-F12E-473E-A172-71B385F3D9ED}" destId="{8B05159D-B814-41AF-888B-793039AE63ED}" srcOrd="0" destOrd="0" presId="urn:microsoft.com/office/officeart/2009/layout/CirclePictureHierarchy"/>
    <dgm:cxn modelId="{87A1A57D-84E5-4750-9D80-F4961FD16493}" type="presOf" srcId="{2C660915-B5DF-4F88-B774-1BAE3B5E6072}" destId="{A8E76C8E-5C5C-4B8D-B202-5DC3ACB81E8A}" srcOrd="0" destOrd="0" presId="urn:microsoft.com/office/officeart/2009/layout/CirclePictureHierarchy"/>
    <dgm:cxn modelId="{FBF21A81-3EE2-4B08-8962-8EC4830EC2FD}" type="presOf" srcId="{2EBEB5E5-16A0-442E-8415-9FD87E581F9C}" destId="{4ED4624D-5829-4B76-9F70-B2D23CC9FF22}" srcOrd="0" destOrd="0" presId="urn:microsoft.com/office/officeart/2009/layout/CirclePictureHierarchy"/>
    <dgm:cxn modelId="{8109F181-7796-4C85-922D-9B8333C08638}" srcId="{A8A26808-59C9-4B4F-A8C0-8138457941C4}" destId="{6BE4E975-F12E-473E-A172-71B385F3D9ED}" srcOrd="1" destOrd="0" parTransId="{D7CDC951-6461-47B7-8996-779D04227746}" sibTransId="{39E0BC1D-050E-489D-ADCB-9E5BD311A876}"/>
    <dgm:cxn modelId="{F594AAA3-28E4-4695-84B1-E00286286F9F}" type="presOf" srcId="{E95BA124-A0CA-46BE-99DC-1881649C10A4}" destId="{70E86C9F-598E-4403-BBB4-2A7A25DBA000}" srcOrd="0" destOrd="0" presId="urn:microsoft.com/office/officeart/2009/layout/CirclePictureHierarchy"/>
    <dgm:cxn modelId="{C8297FA8-C559-4100-829C-90345359006A}" type="presOf" srcId="{18D1BF6A-9AC0-402E-8B6C-CD282E19F713}" destId="{49FA0440-CF50-4C83-B0D0-BE8A89D2CC07}" srcOrd="0" destOrd="0" presId="urn:microsoft.com/office/officeart/2009/layout/CirclePictureHierarchy"/>
    <dgm:cxn modelId="{A9A2F0AB-4B88-4764-AADA-9B775995CAA9}" type="presOf" srcId="{EFFB83EE-3081-4440-938E-3BEC6CEB6D37}" destId="{61AC5AE4-3D3D-4312-9DE1-14F6BF134DF6}" srcOrd="0" destOrd="0" presId="urn:microsoft.com/office/officeart/2009/layout/CirclePictureHierarchy"/>
    <dgm:cxn modelId="{E6BA7BAC-AB2E-4564-83A1-CE17CE577720}" type="presOf" srcId="{48B269A6-1BB1-4C57-8212-69D11CEDA7D9}" destId="{A922C54B-F91A-4DD4-A54F-5CBBE0B1B0BA}" srcOrd="0" destOrd="0" presId="urn:microsoft.com/office/officeart/2009/layout/CirclePictureHierarchy"/>
    <dgm:cxn modelId="{D4CA06B6-0202-4B8C-A52C-D59078B771BA}" type="presOf" srcId="{C5EB4030-6ECC-4374-81BF-F7A898C5A242}" destId="{D47ACB7E-AD8A-48FE-BE45-45C4A04390A2}" srcOrd="0" destOrd="0" presId="urn:microsoft.com/office/officeart/2009/layout/CirclePictureHierarchy"/>
    <dgm:cxn modelId="{D77A27C5-C0B7-4401-A056-2BC2D3353C32}" srcId="{A8A26808-59C9-4B4F-A8C0-8138457941C4}" destId="{A6414370-2B17-47E2-9767-6F713346C8D6}" srcOrd="2" destOrd="0" parTransId="{A21F8495-2956-446C-B113-6619AB585642}" sibTransId="{3CD00751-E2A6-40C0-9F5F-D2BC279F46F6}"/>
    <dgm:cxn modelId="{584FA4C6-00EF-43C3-88CA-4A90EF06998F}" srcId="{70D62AE2-03AD-4D9F-81F8-0BE340923AC6}" destId="{EFFB83EE-3081-4440-938E-3BEC6CEB6D37}" srcOrd="1" destOrd="0" parTransId="{E76D3CDD-EF59-4FE5-AA13-8200408D75A6}" sibTransId="{55EC7387-84EF-46FE-B053-36F9DF84B767}"/>
    <dgm:cxn modelId="{683C4AC8-8614-43BE-A6B2-EA2FC637579B}" type="presOf" srcId="{5B60C15C-A027-48B3-9E21-2968CEC18673}" destId="{063B4EC1-0151-44AC-8517-723357C1489A}" srcOrd="0" destOrd="0" presId="urn:microsoft.com/office/officeart/2009/layout/CirclePictureHierarchy"/>
    <dgm:cxn modelId="{5B820CCA-8AA4-45B9-83B5-68902787E5FB}" type="presOf" srcId="{6B0CF4C3-8D69-4EB1-A1AE-C6766384EFA4}" destId="{5979A32B-6B7E-4CE9-A46F-AF11ABACB887}" srcOrd="0" destOrd="0" presId="urn:microsoft.com/office/officeart/2009/layout/CirclePictureHierarchy"/>
    <dgm:cxn modelId="{C2C80EE4-8C76-4E51-8D42-6156810B819B}" type="presOf" srcId="{91B72692-D0E5-4CC0-92E1-12B73C5CC7B4}" destId="{6D3F45FD-2031-44D5-A8B7-69946C50C46C}" srcOrd="0" destOrd="0" presId="urn:microsoft.com/office/officeart/2009/layout/CirclePictureHierarchy"/>
    <dgm:cxn modelId="{2514B7E6-B8D9-448E-8456-94B03B36983F}" type="presOf" srcId="{A6414370-2B17-47E2-9767-6F713346C8D6}" destId="{8C02C073-6021-4ED6-9F93-666991B67258}" srcOrd="0" destOrd="0" presId="urn:microsoft.com/office/officeart/2009/layout/CirclePictureHierarchy"/>
    <dgm:cxn modelId="{40514DEA-2CF8-4096-A285-B2A37F85E3AF}" srcId="{A8A26808-59C9-4B4F-A8C0-8138457941C4}" destId="{5B60C15C-A027-48B3-9E21-2968CEC18673}" srcOrd="7" destOrd="0" parTransId="{A0727643-132D-48EE-8DDE-1A59FA0D244B}" sibTransId="{DE0F620E-0E2C-4CAC-BE3D-058E9B833C91}"/>
    <dgm:cxn modelId="{487D41EB-AA3D-4880-BC4A-A92F02CA3981}" type="presOf" srcId="{A8A26808-59C9-4B4F-A8C0-8138457941C4}" destId="{BB41A438-35C8-4483-B83B-F6862C2E4964}" srcOrd="0" destOrd="0" presId="urn:microsoft.com/office/officeart/2009/layout/CirclePictureHierarchy"/>
    <dgm:cxn modelId="{4A109AFC-413A-48E8-B484-56948E3D29E2}" srcId="{A8A26808-59C9-4B4F-A8C0-8138457941C4}" destId="{91B72692-D0E5-4CC0-92E1-12B73C5CC7B4}" srcOrd="6" destOrd="0" parTransId="{18D1BF6A-9AC0-402E-8B6C-CD282E19F713}" sibTransId="{91657571-EF42-4A61-BB09-75631087EB6A}"/>
    <dgm:cxn modelId="{1E78807C-D7E1-4FA1-AE1D-BD1D85E65383}" type="presParOf" srcId="{68D68BB9-0E22-4DCD-B3AF-E40B11C0AFFE}" destId="{F425D07E-AB8F-437A-8027-C0ACD75C9FCA}" srcOrd="0" destOrd="0" presId="urn:microsoft.com/office/officeart/2009/layout/CirclePictureHierarchy"/>
    <dgm:cxn modelId="{DABCAB4F-2D49-4344-A5D3-CFE60558E075}" type="presParOf" srcId="{F425D07E-AB8F-437A-8027-C0ACD75C9FCA}" destId="{41185FAF-C6F8-4F18-A4BA-DA6A10616CB1}" srcOrd="0" destOrd="0" presId="urn:microsoft.com/office/officeart/2009/layout/CirclePictureHierarchy"/>
    <dgm:cxn modelId="{726EFA00-0DD5-4827-9711-536CE03B9827}" type="presParOf" srcId="{41185FAF-C6F8-4F18-A4BA-DA6A10616CB1}" destId="{CCB2D5DA-3EE4-4AAE-AC85-F3C7148250AA}" srcOrd="0" destOrd="0" presId="urn:microsoft.com/office/officeart/2009/layout/CirclePictureHierarchy"/>
    <dgm:cxn modelId="{51E640F4-74C7-42A3-8C8F-85DD47E47AEA}" type="presParOf" srcId="{41185FAF-C6F8-4F18-A4BA-DA6A10616CB1}" destId="{BB41A438-35C8-4483-B83B-F6862C2E4964}" srcOrd="1" destOrd="0" presId="urn:microsoft.com/office/officeart/2009/layout/CirclePictureHierarchy"/>
    <dgm:cxn modelId="{69992B06-0198-4101-994F-6D74E1B8E421}" type="presParOf" srcId="{F425D07E-AB8F-437A-8027-C0ACD75C9FCA}" destId="{B763AA0D-AFED-4CB4-996A-1AA3AABF5B94}" srcOrd="1" destOrd="0" presId="urn:microsoft.com/office/officeart/2009/layout/CirclePictureHierarchy"/>
    <dgm:cxn modelId="{C94530BC-CE4C-45F2-A78A-F08B10C14966}" type="presParOf" srcId="{B763AA0D-AFED-4CB4-996A-1AA3AABF5B94}" destId="{DEEBAA40-E513-44D8-A074-9DA0DD40A0EE}" srcOrd="0" destOrd="0" presId="urn:microsoft.com/office/officeart/2009/layout/CirclePictureHierarchy"/>
    <dgm:cxn modelId="{F09DE150-EE3B-4B3B-9D83-41AA3909F44E}" type="presParOf" srcId="{B763AA0D-AFED-4CB4-996A-1AA3AABF5B94}" destId="{FC6B6ED0-9656-4719-B218-E163D1F5BE19}" srcOrd="1" destOrd="0" presId="urn:microsoft.com/office/officeart/2009/layout/CirclePictureHierarchy"/>
    <dgm:cxn modelId="{2187F31B-CAEB-4887-9D7B-22D9331FE9A2}" type="presParOf" srcId="{FC6B6ED0-9656-4719-B218-E163D1F5BE19}" destId="{94000469-67F0-474A-AAF6-6E4D37F868B7}" srcOrd="0" destOrd="0" presId="urn:microsoft.com/office/officeart/2009/layout/CirclePictureHierarchy"/>
    <dgm:cxn modelId="{F8A2EAD0-7723-4F4E-BE60-CDF5AE253D2C}" type="presParOf" srcId="{94000469-67F0-474A-AAF6-6E4D37F868B7}" destId="{CEBB6484-271C-44AE-B049-4D246B13F4BB}" srcOrd="0" destOrd="0" presId="urn:microsoft.com/office/officeart/2009/layout/CirclePictureHierarchy"/>
    <dgm:cxn modelId="{D391F456-FD51-40EC-BE2C-05D06AD59042}" type="presParOf" srcId="{94000469-67F0-474A-AAF6-6E4D37F868B7}" destId="{A922C54B-F91A-4DD4-A54F-5CBBE0B1B0BA}" srcOrd="1" destOrd="0" presId="urn:microsoft.com/office/officeart/2009/layout/CirclePictureHierarchy"/>
    <dgm:cxn modelId="{603BC109-4F6D-427D-96D4-6CD356F9E4EA}" type="presParOf" srcId="{FC6B6ED0-9656-4719-B218-E163D1F5BE19}" destId="{F1F63680-C814-4048-9F55-090F57E243F9}" srcOrd="1" destOrd="0" presId="urn:microsoft.com/office/officeart/2009/layout/CirclePictureHierarchy"/>
    <dgm:cxn modelId="{27AA63E3-0679-461D-BCCA-EE99E52AA24E}" type="presParOf" srcId="{B763AA0D-AFED-4CB4-996A-1AA3AABF5B94}" destId="{49A9C63D-3CEC-41E3-8B91-580D85F1F87A}" srcOrd="2" destOrd="0" presId="urn:microsoft.com/office/officeart/2009/layout/CirclePictureHierarchy"/>
    <dgm:cxn modelId="{DBC76034-1F34-4502-8B04-B319C40BF50A}" type="presParOf" srcId="{B763AA0D-AFED-4CB4-996A-1AA3AABF5B94}" destId="{66B2A39F-48A3-46DD-9A1F-6AD20DCACED7}" srcOrd="3" destOrd="0" presId="urn:microsoft.com/office/officeart/2009/layout/CirclePictureHierarchy"/>
    <dgm:cxn modelId="{6826E7B3-A0A7-419D-AE71-681A2833F4F6}" type="presParOf" srcId="{66B2A39F-48A3-46DD-9A1F-6AD20DCACED7}" destId="{F7D42051-DF16-428F-84E7-47E88BE64373}" srcOrd="0" destOrd="0" presId="urn:microsoft.com/office/officeart/2009/layout/CirclePictureHierarchy"/>
    <dgm:cxn modelId="{D2D69F21-7CEC-4F76-A053-6E9D628B0E5C}" type="presParOf" srcId="{F7D42051-DF16-428F-84E7-47E88BE64373}" destId="{A941CB1B-F36A-401C-9B63-15B58DE3BD53}" srcOrd="0" destOrd="0" presId="urn:microsoft.com/office/officeart/2009/layout/CirclePictureHierarchy"/>
    <dgm:cxn modelId="{06F995AB-CA93-4223-9AA2-C3879F2F3C38}" type="presParOf" srcId="{F7D42051-DF16-428F-84E7-47E88BE64373}" destId="{8B05159D-B814-41AF-888B-793039AE63ED}" srcOrd="1" destOrd="0" presId="urn:microsoft.com/office/officeart/2009/layout/CirclePictureHierarchy"/>
    <dgm:cxn modelId="{578463AD-A43E-4809-8146-8BEDC8668C41}" type="presParOf" srcId="{66B2A39F-48A3-46DD-9A1F-6AD20DCACED7}" destId="{A90D521E-495F-4660-9924-A84640F0005E}" srcOrd="1" destOrd="0" presId="urn:microsoft.com/office/officeart/2009/layout/CirclePictureHierarchy"/>
    <dgm:cxn modelId="{9DBBBA19-1CA0-41EC-B142-8643765A9ADB}" type="presParOf" srcId="{B763AA0D-AFED-4CB4-996A-1AA3AABF5B94}" destId="{1D335576-B102-4560-9F0D-4B2A7C4AEE7A}" srcOrd="4" destOrd="0" presId="urn:microsoft.com/office/officeart/2009/layout/CirclePictureHierarchy"/>
    <dgm:cxn modelId="{6BBA3C16-7873-472C-8128-9CA14087CCA8}" type="presParOf" srcId="{B763AA0D-AFED-4CB4-996A-1AA3AABF5B94}" destId="{FAB7362C-6725-4AA2-BE87-D4734AB1A7DA}" srcOrd="5" destOrd="0" presId="urn:microsoft.com/office/officeart/2009/layout/CirclePictureHierarchy"/>
    <dgm:cxn modelId="{BC1802FB-A0F1-4BEB-A509-A0EDB779566A}" type="presParOf" srcId="{FAB7362C-6725-4AA2-BE87-D4734AB1A7DA}" destId="{88AC3414-9249-4DA0-8B4B-1E5E408D0CAF}" srcOrd="0" destOrd="0" presId="urn:microsoft.com/office/officeart/2009/layout/CirclePictureHierarchy"/>
    <dgm:cxn modelId="{76AFA6EA-C4EE-4ACE-8ECE-214589455D37}" type="presParOf" srcId="{88AC3414-9249-4DA0-8B4B-1E5E408D0CAF}" destId="{850311A4-6DC5-4A75-9376-4B676117E7C6}" srcOrd="0" destOrd="0" presId="urn:microsoft.com/office/officeart/2009/layout/CirclePictureHierarchy"/>
    <dgm:cxn modelId="{1CB0F017-336A-41D0-BE0C-365D7AD961D7}" type="presParOf" srcId="{88AC3414-9249-4DA0-8B4B-1E5E408D0CAF}" destId="{8C02C073-6021-4ED6-9F93-666991B67258}" srcOrd="1" destOrd="0" presId="urn:microsoft.com/office/officeart/2009/layout/CirclePictureHierarchy"/>
    <dgm:cxn modelId="{88A93A3D-B748-4C26-B04E-0825EDF9F7C6}" type="presParOf" srcId="{FAB7362C-6725-4AA2-BE87-D4734AB1A7DA}" destId="{5D18E153-4445-4BAD-A67E-BE12A9007733}" srcOrd="1" destOrd="0" presId="urn:microsoft.com/office/officeart/2009/layout/CirclePictureHierarchy"/>
    <dgm:cxn modelId="{8834F29A-C214-45BC-B8F7-7D989AD78D91}" type="presParOf" srcId="{B763AA0D-AFED-4CB4-996A-1AA3AABF5B94}" destId="{591E72F9-7018-4124-A064-DAEBE456EC05}" srcOrd="6" destOrd="0" presId="urn:microsoft.com/office/officeart/2009/layout/CirclePictureHierarchy"/>
    <dgm:cxn modelId="{1ECEF51F-84C9-4493-B711-E37B8D04285A}" type="presParOf" srcId="{B763AA0D-AFED-4CB4-996A-1AA3AABF5B94}" destId="{E827B3B6-C2A4-4C84-8921-2409F016E510}" srcOrd="7" destOrd="0" presId="urn:microsoft.com/office/officeart/2009/layout/CirclePictureHierarchy"/>
    <dgm:cxn modelId="{96FD1E9F-B115-4AC0-A250-F724FADB7398}" type="presParOf" srcId="{E827B3B6-C2A4-4C84-8921-2409F016E510}" destId="{BC0E4C31-0B2D-47EA-9668-70B484D6E753}" srcOrd="0" destOrd="0" presId="urn:microsoft.com/office/officeart/2009/layout/CirclePictureHierarchy"/>
    <dgm:cxn modelId="{FD894C2F-8A21-42D8-A6AC-1873A83B2FCD}" type="presParOf" srcId="{BC0E4C31-0B2D-47EA-9668-70B484D6E753}" destId="{1BB84222-4C6C-48C8-804B-5D9EB64C7C3C}" srcOrd="0" destOrd="0" presId="urn:microsoft.com/office/officeart/2009/layout/CirclePictureHierarchy"/>
    <dgm:cxn modelId="{30D24F1A-2F07-4199-BD2D-7B00C4A2FA1D}" type="presParOf" srcId="{BC0E4C31-0B2D-47EA-9668-70B484D6E753}" destId="{5979A32B-6B7E-4CE9-A46F-AF11ABACB887}" srcOrd="1" destOrd="0" presId="urn:microsoft.com/office/officeart/2009/layout/CirclePictureHierarchy"/>
    <dgm:cxn modelId="{9E67871A-1577-4F3F-B69A-25C7CD03E511}" type="presParOf" srcId="{E827B3B6-C2A4-4C84-8921-2409F016E510}" destId="{63333C27-9ADB-492D-A27F-7E2B9AE06D3C}" srcOrd="1" destOrd="0" presId="urn:microsoft.com/office/officeart/2009/layout/CirclePictureHierarchy"/>
    <dgm:cxn modelId="{B9B943FF-C015-44CE-9DA9-C96B1DABF657}" type="presParOf" srcId="{B763AA0D-AFED-4CB4-996A-1AA3AABF5B94}" destId="{A8E76C8E-5C5C-4B8D-B202-5DC3ACB81E8A}" srcOrd="8" destOrd="0" presId="urn:microsoft.com/office/officeart/2009/layout/CirclePictureHierarchy"/>
    <dgm:cxn modelId="{611D9275-AE41-444A-838A-07DF2D03EC22}" type="presParOf" srcId="{B763AA0D-AFED-4CB4-996A-1AA3AABF5B94}" destId="{36B845DB-0FCA-4A14-A4B3-1E642097838F}" srcOrd="9" destOrd="0" presId="urn:microsoft.com/office/officeart/2009/layout/CirclePictureHierarchy"/>
    <dgm:cxn modelId="{C257F97E-67D3-4179-9068-5C8E05254751}" type="presParOf" srcId="{36B845DB-0FCA-4A14-A4B3-1E642097838F}" destId="{56ABD786-99C9-4E55-9C56-2A545A7DB895}" srcOrd="0" destOrd="0" presId="urn:microsoft.com/office/officeart/2009/layout/CirclePictureHierarchy"/>
    <dgm:cxn modelId="{4CA1DB7D-2795-403C-99BA-7AEBB69346E8}" type="presParOf" srcId="{56ABD786-99C9-4E55-9C56-2A545A7DB895}" destId="{F3B23CE4-95E1-4058-9B83-00032E47A313}" srcOrd="0" destOrd="0" presId="urn:microsoft.com/office/officeart/2009/layout/CirclePictureHierarchy"/>
    <dgm:cxn modelId="{AFBDE3B8-3F75-4862-8B5B-ACC84D816ADF}" type="presParOf" srcId="{56ABD786-99C9-4E55-9C56-2A545A7DB895}" destId="{D47ACB7E-AD8A-48FE-BE45-45C4A04390A2}" srcOrd="1" destOrd="0" presId="urn:microsoft.com/office/officeart/2009/layout/CirclePictureHierarchy"/>
    <dgm:cxn modelId="{8D19451D-1C34-4941-8F6E-B146C1AF66D8}" type="presParOf" srcId="{36B845DB-0FCA-4A14-A4B3-1E642097838F}" destId="{40870202-277D-43B8-AE77-53F6FFD9DB7C}" srcOrd="1" destOrd="0" presId="urn:microsoft.com/office/officeart/2009/layout/CirclePictureHierarchy"/>
    <dgm:cxn modelId="{8C775E34-5210-4439-BED5-9CF024D30AB0}" type="presParOf" srcId="{B763AA0D-AFED-4CB4-996A-1AA3AABF5B94}" destId="{4ED4624D-5829-4B76-9F70-B2D23CC9FF22}" srcOrd="10" destOrd="0" presId="urn:microsoft.com/office/officeart/2009/layout/CirclePictureHierarchy"/>
    <dgm:cxn modelId="{3B762120-53D1-4792-81B0-58E5A9187126}" type="presParOf" srcId="{B763AA0D-AFED-4CB4-996A-1AA3AABF5B94}" destId="{278747F1-943C-4E43-A4ED-B89C86036D81}" srcOrd="11" destOrd="0" presId="urn:microsoft.com/office/officeart/2009/layout/CirclePictureHierarchy"/>
    <dgm:cxn modelId="{3E2C5C31-B42E-401D-B215-5188308CF4BF}" type="presParOf" srcId="{278747F1-943C-4E43-A4ED-B89C86036D81}" destId="{B672BAB2-F0E7-4FE8-93ED-E01345FB5E91}" srcOrd="0" destOrd="0" presId="urn:microsoft.com/office/officeart/2009/layout/CirclePictureHierarchy"/>
    <dgm:cxn modelId="{892AA624-D7AB-45B2-B18C-DBE125265B45}" type="presParOf" srcId="{B672BAB2-F0E7-4FE8-93ED-E01345FB5E91}" destId="{BB6B2D78-AE2B-46BF-9A15-A31DA5F6AB96}" srcOrd="0" destOrd="0" presId="urn:microsoft.com/office/officeart/2009/layout/CirclePictureHierarchy"/>
    <dgm:cxn modelId="{007E9455-EE5E-44D1-B2F8-A50C1B3E0A89}" type="presParOf" srcId="{B672BAB2-F0E7-4FE8-93ED-E01345FB5E91}" destId="{70E86C9F-598E-4403-BBB4-2A7A25DBA000}" srcOrd="1" destOrd="0" presId="urn:microsoft.com/office/officeart/2009/layout/CirclePictureHierarchy"/>
    <dgm:cxn modelId="{EF30F203-4A74-4C7D-8F9D-0EC7B7476B64}" type="presParOf" srcId="{278747F1-943C-4E43-A4ED-B89C86036D81}" destId="{A3010301-54AB-4221-998F-4C2453E169EA}" srcOrd="1" destOrd="0" presId="urn:microsoft.com/office/officeart/2009/layout/CirclePictureHierarchy"/>
    <dgm:cxn modelId="{64C36073-D219-4E4F-9745-94BC696F124E}" type="presParOf" srcId="{B763AA0D-AFED-4CB4-996A-1AA3AABF5B94}" destId="{49FA0440-CF50-4C83-B0D0-BE8A89D2CC07}" srcOrd="12" destOrd="0" presId="urn:microsoft.com/office/officeart/2009/layout/CirclePictureHierarchy"/>
    <dgm:cxn modelId="{E6BA4EC0-96EF-4B54-8022-DD76CAC1E56A}" type="presParOf" srcId="{B763AA0D-AFED-4CB4-996A-1AA3AABF5B94}" destId="{4E648EB4-E091-41D2-ACD5-B2DB78D0808A}" srcOrd="13" destOrd="0" presId="urn:microsoft.com/office/officeart/2009/layout/CirclePictureHierarchy"/>
    <dgm:cxn modelId="{57356655-41E6-40FA-B071-7A13E5962135}" type="presParOf" srcId="{4E648EB4-E091-41D2-ACD5-B2DB78D0808A}" destId="{78F7B96A-8970-4CC5-9933-5D8CF7B390F8}" srcOrd="0" destOrd="0" presId="urn:microsoft.com/office/officeart/2009/layout/CirclePictureHierarchy"/>
    <dgm:cxn modelId="{DB870F8D-FA62-45B9-986E-C083ED4F2728}" type="presParOf" srcId="{78F7B96A-8970-4CC5-9933-5D8CF7B390F8}" destId="{C5B6EABA-FB97-48B5-B640-A56FFE601FFC}" srcOrd="0" destOrd="0" presId="urn:microsoft.com/office/officeart/2009/layout/CirclePictureHierarchy"/>
    <dgm:cxn modelId="{D3DC4849-30B1-40C6-9D3F-84170C85ABB8}" type="presParOf" srcId="{78F7B96A-8970-4CC5-9933-5D8CF7B390F8}" destId="{6D3F45FD-2031-44D5-A8B7-69946C50C46C}" srcOrd="1" destOrd="0" presId="urn:microsoft.com/office/officeart/2009/layout/CirclePictureHierarchy"/>
    <dgm:cxn modelId="{21586D37-116F-444D-9808-977ACB4372FC}" type="presParOf" srcId="{4E648EB4-E091-41D2-ACD5-B2DB78D0808A}" destId="{B6AF131D-AE27-424A-BA3C-BA0FEB206676}" srcOrd="1" destOrd="0" presId="urn:microsoft.com/office/officeart/2009/layout/CirclePictureHierarchy"/>
    <dgm:cxn modelId="{EE7E461D-1F1C-40C6-BBBB-028D3DF8B812}" type="presParOf" srcId="{B763AA0D-AFED-4CB4-996A-1AA3AABF5B94}" destId="{61D02B59-16ED-4C5A-9D03-2EF35EB653DD}" srcOrd="14" destOrd="0" presId="urn:microsoft.com/office/officeart/2009/layout/CirclePictureHierarchy"/>
    <dgm:cxn modelId="{6CE248AE-58A5-4279-B040-172FE72D1E96}" type="presParOf" srcId="{B763AA0D-AFED-4CB4-996A-1AA3AABF5B94}" destId="{DF6DF93A-F2C5-4B8B-8533-3C4283123C22}" srcOrd="15" destOrd="0" presId="urn:microsoft.com/office/officeart/2009/layout/CirclePictureHierarchy"/>
    <dgm:cxn modelId="{9CE9830B-8DCE-4BF8-B24A-0D2E39FCAEC8}" type="presParOf" srcId="{DF6DF93A-F2C5-4B8B-8533-3C4283123C22}" destId="{F5DFF758-90E2-4382-A994-91BFBFBE35EE}" srcOrd="0" destOrd="0" presId="urn:microsoft.com/office/officeart/2009/layout/CirclePictureHierarchy"/>
    <dgm:cxn modelId="{195CAA4D-3FC1-404A-8192-43AC8A1C992C}" type="presParOf" srcId="{F5DFF758-90E2-4382-A994-91BFBFBE35EE}" destId="{58954FDC-E2B3-4046-AB00-DD2B3ECE38BA}" srcOrd="0" destOrd="0" presId="urn:microsoft.com/office/officeart/2009/layout/CirclePictureHierarchy"/>
    <dgm:cxn modelId="{1F662DBE-199F-499E-AAB6-6076C224FB82}" type="presParOf" srcId="{F5DFF758-90E2-4382-A994-91BFBFBE35EE}" destId="{063B4EC1-0151-44AC-8517-723357C1489A}" srcOrd="1" destOrd="0" presId="urn:microsoft.com/office/officeart/2009/layout/CirclePictureHierarchy"/>
    <dgm:cxn modelId="{9D1D4605-046F-4208-8DBD-A516811F9BD0}" type="presParOf" srcId="{DF6DF93A-F2C5-4B8B-8533-3C4283123C22}" destId="{4AC98521-EC98-4BA9-A39F-BD7DF883A254}" srcOrd="1" destOrd="0" presId="urn:microsoft.com/office/officeart/2009/layout/CirclePictureHierarchy"/>
    <dgm:cxn modelId="{3A7378CD-7E04-46A3-8EC0-DC18A9F75125}" type="presParOf" srcId="{68D68BB9-0E22-4DCD-B3AF-E40B11C0AFFE}" destId="{69DF6008-9E2A-4AA9-9EB8-FF0E36C0186C}" srcOrd="1" destOrd="0" presId="urn:microsoft.com/office/officeart/2009/layout/CirclePictureHierarchy"/>
    <dgm:cxn modelId="{9895E1C1-22F1-4841-836C-9A27F857DF0F}" type="presParOf" srcId="{69DF6008-9E2A-4AA9-9EB8-FF0E36C0186C}" destId="{D0AA09A7-3D55-4ACC-ADDC-51EEC3AB7234}" srcOrd="0" destOrd="0" presId="urn:microsoft.com/office/officeart/2009/layout/CirclePictureHierarchy"/>
    <dgm:cxn modelId="{DFEE8C11-1728-44E3-AC5C-5E9FD96CFB61}" type="presParOf" srcId="{D0AA09A7-3D55-4ACC-ADDC-51EEC3AB7234}" destId="{420EE530-7900-441D-A9A1-B83AF479ABD7}" srcOrd="0" destOrd="0" presId="urn:microsoft.com/office/officeart/2009/layout/CirclePictureHierarchy"/>
    <dgm:cxn modelId="{93B64529-ABBC-4B2B-99C9-144ECE11671D}" type="presParOf" srcId="{D0AA09A7-3D55-4ACC-ADDC-51EEC3AB7234}" destId="{61AC5AE4-3D3D-4312-9DE1-14F6BF134DF6}" srcOrd="1" destOrd="0" presId="urn:microsoft.com/office/officeart/2009/layout/CirclePictureHierarchy"/>
    <dgm:cxn modelId="{C7568F44-11E0-45D9-9B4D-ED44E508F9A3}" type="presParOf" srcId="{69DF6008-9E2A-4AA9-9EB8-FF0E36C0186C}" destId="{74D47F30-DDFD-4481-A83A-D73BFA8DCCC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037867" y="595619"/>
          <a:ext cx="221854" cy="2228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8701"/>
              </a:lnTo>
              <a:lnTo>
                <a:pt x="221854" y="222870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60BFA-4433-45BD-9286-1B10E31004F4}">
      <dsp:nvSpPr>
        <dsp:cNvPr id="0" name=""/>
        <dsp:cNvSpPr/>
      </dsp:nvSpPr>
      <dsp:spPr>
        <a:xfrm>
          <a:off x="5037867" y="595619"/>
          <a:ext cx="205635" cy="959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351"/>
              </a:lnTo>
              <a:lnTo>
                <a:pt x="205635" y="95935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881165" y="595619"/>
          <a:ext cx="156702" cy="959351"/>
        </a:xfrm>
        <a:custGeom>
          <a:avLst/>
          <a:gdLst/>
          <a:ahLst/>
          <a:cxnLst/>
          <a:rect l="0" t="0" r="0" b="0"/>
          <a:pathLst>
            <a:path>
              <a:moveTo>
                <a:pt x="156702" y="0"/>
              </a:moveTo>
              <a:lnTo>
                <a:pt x="156702" y="959351"/>
              </a:lnTo>
              <a:lnTo>
                <a:pt x="0" y="95935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037867" y="595619"/>
          <a:ext cx="4176745" cy="3174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210"/>
              </a:lnTo>
              <a:lnTo>
                <a:pt x="4176745" y="2993210"/>
              </a:lnTo>
              <a:lnTo>
                <a:pt x="4176745" y="317437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037867" y="595619"/>
          <a:ext cx="2088985" cy="3174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210"/>
              </a:lnTo>
              <a:lnTo>
                <a:pt x="2088985" y="2993210"/>
              </a:lnTo>
              <a:lnTo>
                <a:pt x="2088985" y="317437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992147" y="595619"/>
          <a:ext cx="91440" cy="31743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3210"/>
              </a:lnTo>
              <a:lnTo>
                <a:pt x="46945" y="2993210"/>
              </a:lnTo>
              <a:lnTo>
                <a:pt x="46945" y="317437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951332" y="595619"/>
          <a:ext cx="2086535" cy="3174379"/>
        </a:xfrm>
        <a:custGeom>
          <a:avLst/>
          <a:gdLst/>
          <a:ahLst/>
          <a:cxnLst/>
          <a:rect l="0" t="0" r="0" b="0"/>
          <a:pathLst>
            <a:path>
              <a:moveTo>
                <a:pt x="2086535" y="0"/>
              </a:moveTo>
              <a:lnTo>
                <a:pt x="2086535" y="2993210"/>
              </a:lnTo>
              <a:lnTo>
                <a:pt x="0" y="2993210"/>
              </a:lnTo>
              <a:lnTo>
                <a:pt x="0" y="317437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63572" y="595619"/>
          <a:ext cx="4174295" cy="3174379"/>
        </a:xfrm>
        <a:custGeom>
          <a:avLst/>
          <a:gdLst/>
          <a:ahLst/>
          <a:cxnLst/>
          <a:rect l="0" t="0" r="0" b="0"/>
          <a:pathLst>
            <a:path>
              <a:moveTo>
                <a:pt x="4174295" y="0"/>
              </a:moveTo>
              <a:lnTo>
                <a:pt x="4174295" y="2993210"/>
              </a:lnTo>
              <a:lnTo>
                <a:pt x="0" y="2993210"/>
              </a:lnTo>
              <a:lnTo>
                <a:pt x="0" y="317437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64708" y="24228"/>
          <a:ext cx="2746319" cy="57139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sp:txBody>
      <dsp:txXfrm>
        <a:off x="3664708" y="24228"/>
        <a:ext cx="2746319" cy="571390"/>
      </dsp:txXfrm>
    </dsp:sp>
    <dsp:sp modelId="{909C95B6-E601-4D07-A8B9-4253AA4B192F}">
      <dsp:nvSpPr>
        <dsp:cNvPr id="0" name=""/>
        <dsp:cNvSpPr/>
      </dsp:nvSpPr>
      <dsp:spPr>
        <a:xfrm>
          <a:off x="86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Helse-, sosial- og barnevernsavdelinga</a:t>
          </a:r>
        </a:p>
      </dsp:txBody>
      <dsp:txXfrm>
        <a:off x="861" y="3769998"/>
        <a:ext cx="1725421" cy="862710"/>
      </dsp:txXfrm>
    </dsp:sp>
    <dsp:sp modelId="{CDDA0DEA-00AB-4476-B1F6-F3D5C4F5B05A}">
      <dsp:nvSpPr>
        <dsp:cNvPr id="0" name=""/>
        <dsp:cNvSpPr/>
      </dsp:nvSpPr>
      <dsp:spPr>
        <a:xfrm>
          <a:off x="208862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Landbruksavdelinga</a:t>
          </a:r>
        </a:p>
      </dsp:txBody>
      <dsp:txXfrm>
        <a:off x="2088621" y="3769998"/>
        <a:ext cx="1725421" cy="862710"/>
      </dsp:txXfrm>
    </dsp:sp>
    <dsp:sp modelId="{111B72F2-6D3E-4A9C-A953-9ECE5CECD5F6}">
      <dsp:nvSpPr>
        <dsp:cNvPr id="0" name=""/>
        <dsp:cNvSpPr/>
      </dsp:nvSpPr>
      <dsp:spPr>
        <a:xfrm>
          <a:off x="417638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Miljøvernavdelinga</a:t>
          </a:r>
        </a:p>
      </dsp:txBody>
      <dsp:txXfrm>
        <a:off x="4176382" y="3769998"/>
        <a:ext cx="1725421" cy="862710"/>
      </dsp:txXfrm>
    </dsp:sp>
    <dsp:sp modelId="{659292F3-2B21-4827-9546-D01800201700}">
      <dsp:nvSpPr>
        <dsp:cNvPr id="0" name=""/>
        <dsp:cNvSpPr/>
      </dsp:nvSpPr>
      <dsp:spPr>
        <a:xfrm>
          <a:off x="626414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Samfunnsavdelinga</a:t>
          </a:r>
        </a:p>
      </dsp:txBody>
      <dsp:txXfrm>
        <a:off x="6264142" y="3769998"/>
        <a:ext cx="1725421" cy="862710"/>
      </dsp:txXfrm>
    </dsp:sp>
    <dsp:sp modelId="{AC8D6E1D-9DDA-40FF-98C0-9DE0A1663417}">
      <dsp:nvSpPr>
        <dsp:cNvPr id="0" name=""/>
        <dsp:cNvSpPr/>
      </dsp:nvSpPr>
      <dsp:spPr>
        <a:xfrm>
          <a:off x="835190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Utdanningsavdelinga</a:t>
          </a:r>
        </a:p>
      </dsp:txBody>
      <dsp:txXfrm>
        <a:off x="8351902" y="3769998"/>
        <a:ext cx="1725421" cy="862710"/>
      </dsp:txXfrm>
    </dsp:sp>
    <dsp:sp modelId="{7D1CE52B-6125-4CAE-B58D-0204E7AEA1B6}">
      <dsp:nvSpPr>
        <dsp:cNvPr id="0" name=""/>
        <dsp:cNvSpPr/>
      </dsp:nvSpPr>
      <dsp:spPr>
        <a:xfrm>
          <a:off x="2519338" y="1174045"/>
          <a:ext cx="2361826" cy="76185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stab</a:t>
          </a:r>
        </a:p>
      </dsp:txBody>
      <dsp:txXfrm>
        <a:off x="2519338" y="1174045"/>
        <a:ext cx="2361826" cy="761851"/>
      </dsp:txXfrm>
    </dsp:sp>
    <dsp:sp modelId="{BC448313-C98B-40CF-8197-6041CE465070}">
      <dsp:nvSpPr>
        <dsp:cNvPr id="0" name=""/>
        <dsp:cNvSpPr/>
      </dsp:nvSpPr>
      <dsp:spPr>
        <a:xfrm>
          <a:off x="5243503" y="1174045"/>
          <a:ext cx="2361826" cy="76185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Beredskapsstab</a:t>
          </a:r>
        </a:p>
      </dsp:txBody>
      <dsp:txXfrm>
        <a:off x="5243503" y="1174045"/>
        <a:ext cx="2361826" cy="761851"/>
      </dsp:txXfrm>
    </dsp:sp>
    <dsp:sp modelId="{C32C0C48-A0F3-41D4-8BB6-B6566DFE356D}">
      <dsp:nvSpPr>
        <dsp:cNvPr id="0" name=""/>
        <dsp:cNvSpPr/>
      </dsp:nvSpPr>
      <dsp:spPr>
        <a:xfrm>
          <a:off x="5259722" y="2443395"/>
          <a:ext cx="2361826" cy="76185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Kommunikasjonssjef</a:t>
          </a:r>
        </a:p>
      </dsp:txBody>
      <dsp:txXfrm>
        <a:off x="5259722" y="2443395"/>
        <a:ext cx="2361826" cy="761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02B59-16ED-4C5A-9D03-2EF35EB653DD}">
      <dsp:nvSpPr>
        <dsp:cNvPr id="0" name=""/>
        <dsp:cNvSpPr/>
      </dsp:nvSpPr>
      <dsp:spPr>
        <a:xfrm>
          <a:off x="8054236" y="3107045"/>
          <a:ext cx="91440" cy="2974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5596"/>
              </a:lnTo>
              <a:lnTo>
                <a:pt x="46247" y="2915596"/>
              </a:lnTo>
              <a:lnTo>
                <a:pt x="46247" y="297415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A0440-CF50-4C83-B0D0-BE8A89D2CC07}">
      <dsp:nvSpPr>
        <dsp:cNvPr id="0" name=""/>
        <dsp:cNvSpPr/>
      </dsp:nvSpPr>
      <dsp:spPr>
        <a:xfrm>
          <a:off x="8099956" y="3107045"/>
          <a:ext cx="2022939" cy="2960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1673"/>
              </a:lnTo>
              <a:lnTo>
                <a:pt x="2022939" y="2901673"/>
              </a:lnTo>
              <a:lnTo>
                <a:pt x="2022939" y="296023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4624D-5829-4B76-9F70-B2D23CC9FF22}">
      <dsp:nvSpPr>
        <dsp:cNvPr id="0" name=""/>
        <dsp:cNvSpPr/>
      </dsp:nvSpPr>
      <dsp:spPr>
        <a:xfrm>
          <a:off x="8099956" y="3107045"/>
          <a:ext cx="4037673" cy="2960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441"/>
              </a:lnTo>
              <a:lnTo>
                <a:pt x="4037673" y="2902441"/>
              </a:lnTo>
              <a:lnTo>
                <a:pt x="4037673" y="296099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76C8E-5C5C-4B8D-B202-5DC3ACB81E8A}">
      <dsp:nvSpPr>
        <dsp:cNvPr id="0" name=""/>
        <dsp:cNvSpPr/>
      </dsp:nvSpPr>
      <dsp:spPr>
        <a:xfrm>
          <a:off x="8099956" y="3107045"/>
          <a:ext cx="2021972" cy="1972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476"/>
              </a:lnTo>
              <a:lnTo>
                <a:pt x="2021972" y="1913476"/>
              </a:lnTo>
              <a:lnTo>
                <a:pt x="2021972" y="197203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E72F9-7018-4124-A064-DAEBE456EC05}">
      <dsp:nvSpPr>
        <dsp:cNvPr id="0" name=""/>
        <dsp:cNvSpPr/>
      </dsp:nvSpPr>
      <dsp:spPr>
        <a:xfrm>
          <a:off x="6084763" y="3107045"/>
          <a:ext cx="2015192" cy="2961722"/>
        </a:xfrm>
        <a:custGeom>
          <a:avLst/>
          <a:gdLst/>
          <a:ahLst/>
          <a:cxnLst/>
          <a:rect l="0" t="0" r="0" b="0"/>
          <a:pathLst>
            <a:path>
              <a:moveTo>
                <a:pt x="2015192" y="0"/>
              </a:moveTo>
              <a:lnTo>
                <a:pt x="2015192" y="2903165"/>
              </a:lnTo>
              <a:lnTo>
                <a:pt x="0" y="2903165"/>
              </a:lnTo>
              <a:lnTo>
                <a:pt x="0" y="296172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35576-B102-4560-9F0D-4B2A7C4AEE7A}">
      <dsp:nvSpPr>
        <dsp:cNvPr id="0" name=""/>
        <dsp:cNvSpPr/>
      </dsp:nvSpPr>
      <dsp:spPr>
        <a:xfrm>
          <a:off x="4071757" y="3107045"/>
          <a:ext cx="4028198" cy="2961951"/>
        </a:xfrm>
        <a:custGeom>
          <a:avLst/>
          <a:gdLst/>
          <a:ahLst/>
          <a:cxnLst/>
          <a:rect l="0" t="0" r="0" b="0"/>
          <a:pathLst>
            <a:path>
              <a:moveTo>
                <a:pt x="4028198" y="0"/>
              </a:moveTo>
              <a:lnTo>
                <a:pt x="4028198" y="2903393"/>
              </a:lnTo>
              <a:lnTo>
                <a:pt x="0" y="2903393"/>
              </a:lnTo>
              <a:lnTo>
                <a:pt x="0" y="296195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9C63D-3CEC-41E3-8B91-580D85F1F87A}">
      <dsp:nvSpPr>
        <dsp:cNvPr id="0" name=""/>
        <dsp:cNvSpPr/>
      </dsp:nvSpPr>
      <dsp:spPr>
        <a:xfrm>
          <a:off x="6088055" y="3107045"/>
          <a:ext cx="2011900" cy="1974552"/>
        </a:xfrm>
        <a:custGeom>
          <a:avLst/>
          <a:gdLst/>
          <a:ahLst/>
          <a:cxnLst/>
          <a:rect l="0" t="0" r="0" b="0"/>
          <a:pathLst>
            <a:path>
              <a:moveTo>
                <a:pt x="2011900" y="0"/>
              </a:moveTo>
              <a:lnTo>
                <a:pt x="2011900" y="1915995"/>
              </a:lnTo>
              <a:lnTo>
                <a:pt x="0" y="1915995"/>
              </a:lnTo>
              <a:lnTo>
                <a:pt x="0" y="197455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BAA40-E513-44D8-A074-9DA0DD40A0EE}">
      <dsp:nvSpPr>
        <dsp:cNvPr id="0" name=""/>
        <dsp:cNvSpPr/>
      </dsp:nvSpPr>
      <dsp:spPr>
        <a:xfrm>
          <a:off x="6101040" y="3107045"/>
          <a:ext cx="1998916" cy="1018743"/>
        </a:xfrm>
        <a:custGeom>
          <a:avLst/>
          <a:gdLst/>
          <a:ahLst/>
          <a:cxnLst/>
          <a:rect l="0" t="0" r="0" b="0"/>
          <a:pathLst>
            <a:path>
              <a:moveTo>
                <a:pt x="1998916" y="0"/>
              </a:moveTo>
              <a:lnTo>
                <a:pt x="1998916" y="960186"/>
              </a:lnTo>
              <a:lnTo>
                <a:pt x="0" y="960186"/>
              </a:lnTo>
              <a:lnTo>
                <a:pt x="0" y="101874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2D5DA-3EE4-4AAE-AC85-F3C7148250AA}">
      <dsp:nvSpPr>
        <dsp:cNvPr id="0" name=""/>
        <dsp:cNvSpPr/>
      </dsp:nvSpPr>
      <dsp:spPr>
        <a:xfrm>
          <a:off x="7611121" y="2129375"/>
          <a:ext cx="977669" cy="977669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1A438-35C8-4483-B83B-F6862C2E4964}">
      <dsp:nvSpPr>
        <dsp:cNvPr id="0" name=""/>
        <dsp:cNvSpPr/>
      </dsp:nvSpPr>
      <dsp:spPr>
        <a:xfrm>
          <a:off x="8501077" y="2860273"/>
          <a:ext cx="1570490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b="1" kern="1200" dirty="0"/>
            <a:t>Bent Høie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800" kern="1200" dirty="0"/>
            <a:t>statsforvaltar</a:t>
          </a:r>
        </a:p>
      </dsp:txBody>
      <dsp:txXfrm>
        <a:off x="8501077" y="2860273"/>
        <a:ext cx="1570490" cy="374768"/>
      </dsp:txXfrm>
    </dsp:sp>
    <dsp:sp modelId="{CEBB6484-271C-44AE-B049-4D246B13F4BB}">
      <dsp:nvSpPr>
        <dsp:cNvPr id="0" name=""/>
        <dsp:cNvSpPr/>
      </dsp:nvSpPr>
      <dsp:spPr>
        <a:xfrm>
          <a:off x="5758558" y="4125789"/>
          <a:ext cx="684963" cy="742104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2C54B-F91A-4DD4-A54F-5CBBE0B1B0BA}">
      <dsp:nvSpPr>
        <dsp:cNvPr id="0" name=""/>
        <dsp:cNvSpPr/>
      </dsp:nvSpPr>
      <dsp:spPr>
        <a:xfrm>
          <a:off x="6483357" y="4346342"/>
          <a:ext cx="2199843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b="1" kern="1200" dirty="0"/>
            <a:t>John Gunnar Skien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800" kern="1200" dirty="0"/>
            <a:t>kommunikasjonssjef</a:t>
          </a:r>
        </a:p>
      </dsp:txBody>
      <dsp:txXfrm>
        <a:off x="6483357" y="4346342"/>
        <a:ext cx="2199843" cy="374768"/>
      </dsp:txXfrm>
    </dsp:sp>
    <dsp:sp modelId="{A941CB1B-F36A-401C-9B63-15B58DE3BD53}">
      <dsp:nvSpPr>
        <dsp:cNvPr id="0" name=""/>
        <dsp:cNvSpPr/>
      </dsp:nvSpPr>
      <dsp:spPr>
        <a:xfrm>
          <a:off x="5718239" y="5081598"/>
          <a:ext cx="739631" cy="728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5159D-B814-41AF-888B-793039AE63ED}">
      <dsp:nvSpPr>
        <dsp:cNvPr id="0" name=""/>
        <dsp:cNvSpPr/>
      </dsp:nvSpPr>
      <dsp:spPr>
        <a:xfrm>
          <a:off x="4912105" y="5699999"/>
          <a:ext cx="1622338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800" kern="1200" dirty="0"/>
            <a:t>Administrativ stab</a:t>
          </a:r>
        </a:p>
      </dsp:txBody>
      <dsp:txXfrm>
        <a:off x="4912105" y="5699999"/>
        <a:ext cx="1622338" cy="374768"/>
      </dsp:txXfrm>
    </dsp:sp>
    <dsp:sp modelId="{850311A4-6DC5-4A75-9376-4B676117E7C6}">
      <dsp:nvSpPr>
        <dsp:cNvPr id="0" name=""/>
        <dsp:cNvSpPr/>
      </dsp:nvSpPr>
      <dsp:spPr>
        <a:xfrm>
          <a:off x="3727173" y="6068996"/>
          <a:ext cx="689168" cy="689168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2C073-6021-4ED6-9F93-666991B67258}">
      <dsp:nvSpPr>
        <dsp:cNvPr id="0" name=""/>
        <dsp:cNvSpPr/>
      </dsp:nvSpPr>
      <dsp:spPr>
        <a:xfrm>
          <a:off x="3438257" y="6888011"/>
          <a:ext cx="2363474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b="1" kern="1200" dirty="0"/>
            <a:t>Andres Neset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800" kern="1200" dirty="0"/>
            <a:t>fylkeslege/avdelingsdirektør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800" kern="1200" dirty="0"/>
            <a:t>Helse-, sosial- og barnevernsavdelinga</a:t>
          </a:r>
        </a:p>
      </dsp:txBody>
      <dsp:txXfrm>
        <a:off x="3438257" y="6888011"/>
        <a:ext cx="2363474" cy="374768"/>
      </dsp:txXfrm>
    </dsp:sp>
    <dsp:sp modelId="{1BB84222-4C6C-48C8-804B-5D9EB64C7C3C}">
      <dsp:nvSpPr>
        <dsp:cNvPr id="0" name=""/>
        <dsp:cNvSpPr/>
      </dsp:nvSpPr>
      <dsp:spPr>
        <a:xfrm>
          <a:off x="5746949" y="6068767"/>
          <a:ext cx="675628" cy="675628"/>
        </a:xfrm>
        <a:prstGeom prst="ellipse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9A32B-6B7E-4CE9-A46F-AF11ABACB887}">
      <dsp:nvSpPr>
        <dsp:cNvPr id="0" name=""/>
        <dsp:cNvSpPr/>
      </dsp:nvSpPr>
      <dsp:spPr>
        <a:xfrm>
          <a:off x="5619109" y="6888013"/>
          <a:ext cx="1849959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b="1" kern="1200" dirty="0"/>
            <a:t>Geir Skadberg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800" kern="1200" dirty="0"/>
            <a:t>landbruksdirektør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800" kern="1200" dirty="0"/>
            <a:t>Landbruksavdelinga</a:t>
          </a:r>
        </a:p>
      </dsp:txBody>
      <dsp:txXfrm>
        <a:off x="5619109" y="6888013"/>
        <a:ext cx="1849959" cy="374768"/>
      </dsp:txXfrm>
    </dsp:sp>
    <dsp:sp modelId="{F3B23CE4-95E1-4058-9B83-00032E47A313}">
      <dsp:nvSpPr>
        <dsp:cNvPr id="0" name=""/>
        <dsp:cNvSpPr/>
      </dsp:nvSpPr>
      <dsp:spPr>
        <a:xfrm>
          <a:off x="9770297" y="5079079"/>
          <a:ext cx="703263" cy="703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ACB7E-AD8A-48FE-BE45-45C4A04390A2}">
      <dsp:nvSpPr>
        <dsp:cNvPr id="0" name=""/>
        <dsp:cNvSpPr/>
      </dsp:nvSpPr>
      <dsp:spPr>
        <a:xfrm>
          <a:off x="9514312" y="5693652"/>
          <a:ext cx="1723598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800" b="0" kern="1200" dirty="0"/>
            <a:t>Beredskapsstab</a:t>
          </a:r>
        </a:p>
      </dsp:txBody>
      <dsp:txXfrm>
        <a:off x="9514312" y="5693652"/>
        <a:ext cx="1723598" cy="374768"/>
      </dsp:txXfrm>
    </dsp:sp>
    <dsp:sp modelId="{BB6B2D78-AE2B-46BF-9A15-A31DA5F6AB96}">
      <dsp:nvSpPr>
        <dsp:cNvPr id="0" name=""/>
        <dsp:cNvSpPr/>
      </dsp:nvSpPr>
      <dsp:spPr>
        <a:xfrm>
          <a:off x="11806323" y="6068044"/>
          <a:ext cx="662612" cy="662612"/>
        </a:xfrm>
        <a:prstGeom prst="ellipse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86C9F-598E-4403-BBB4-2A7A25DBA000}">
      <dsp:nvSpPr>
        <dsp:cNvPr id="0" name=""/>
        <dsp:cNvSpPr/>
      </dsp:nvSpPr>
      <dsp:spPr>
        <a:xfrm>
          <a:off x="11507978" y="6888015"/>
          <a:ext cx="1952012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b="1" kern="1200" dirty="0"/>
            <a:t>Marianne Skogerbø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800" kern="1200" dirty="0"/>
            <a:t>utdanningsdirektør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800" kern="1200" dirty="0"/>
            <a:t>Utdanningsavdelinga</a:t>
          </a:r>
        </a:p>
      </dsp:txBody>
      <dsp:txXfrm>
        <a:off x="11507978" y="6888015"/>
        <a:ext cx="1952012" cy="374768"/>
      </dsp:txXfrm>
    </dsp:sp>
    <dsp:sp modelId="{C5B6EABA-FB97-48B5-B640-A56FFE601FFC}">
      <dsp:nvSpPr>
        <dsp:cNvPr id="0" name=""/>
        <dsp:cNvSpPr/>
      </dsp:nvSpPr>
      <dsp:spPr>
        <a:xfrm>
          <a:off x="9804813" y="6067276"/>
          <a:ext cx="636165" cy="650088"/>
        </a:xfrm>
        <a:prstGeom prst="ellipse">
          <a:avLst/>
        </a:prstGeom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F45FD-2031-44D5-A8B7-69946C50C46C}">
      <dsp:nvSpPr>
        <dsp:cNvPr id="0" name=""/>
        <dsp:cNvSpPr/>
      </dsp:nvSpPr>
      <dsp:spPr>
        <a:xfrm>
          <a:off x="9702601" y="6888015"/>
          <a:ext cx="2305246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b="1" kern="1200" dirty="0"/>
            <a:t>Monica Nessa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800" kern="1200" dirty="0"/>
            <a:t>avdelingsdirektør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800" kern="1200" dirty="0"/>
            <a:t>Samfunnsavdelinga</a:t>
          </a:r>
        </a:p>
      </dsp:txBody>
      <dsp:txXfrm>
        <a:off x="9702601" y="6888015"/>
        <a:ext cx="2305246" cy="374768"/>
      </dsp:txXfrm>
    </dsp:sp>
    <dsp:sp modelId="{58954FDC-E2B3-4046-AB00-DD2B3ECE38BA}">
      <dsp:nvSpPr>
        <dsp:cNvPr id="0" name=""/>
        <dsp:cNvSpPr/>
      </dsp:nvSpPr>
      <dsp:spPr>
        <a:xfrm>
          <a:off x="7780877" y="6081198"/>
          <a:ext cx="639212" cy="635487"/>
        </a:xfrm>
        <a:prstGeom prst="ellipse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B4EC1-0151-44AC-8517-723357C1489A}">
      <dsp:nvSpPr>
        <dsp:cNvPr id="0" name=""/>
        <dsp:cNvSpPr/>
      </dsp:nvSpPr>
      <dsp:spPr>
        <a:xfrm>
          <a:off x="7427377" y="6888015"/>
          <a:ext cx="1740322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b="1" kern="1200" dirty="0"/>
            <a:t>Marit Sundsvik Bendixen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800" kern="1200" dirty="0"/>
            <a:t>fylkesmiljøvernsjef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800" kern="1200" dirty="0"/>
            <a:t>Miljøvernavdelinga</a:t>
          </a:r>
        </a:p>
      </dsp:txBody>
      <dsp:txXfrm>
        <a:off x="7427377" y="6888015"/>
        <a:ext cx="1740322" cy="374768"/>
      </dsp:txXfrm>
    </dsp:sp>
    <dsp:sp modelId="{420EE530-7900-441D-A9A1-B83AF479ABD7}">
      <dsp:nvSpPr>
        <dsp:cNvPr id="0" name=""/>
        <dsp:cNvSpPr/>
      </dsp:nvSpPr>
      <dsp:spPr>
        <a:xfrm>
          <a:off x="8747998" y="3365264"/>
          <a:ext cx="863998" cy="848078"/>
        </a:xfrm>
        <a:prstGeom prst="ellipse">
          <a:avLst/>
        </a:prstGeom>
        <a:blipFill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C5AE4-3D3D-4312-9DE1-14F6BF134DF6}">
      <dsp:nvSpPr>
        <dsp:cNvPr id="0" name=""/>
        <dsp:cNvSpPr/>
      </dsp:nvSpPr>
      <dsp:spPr>
        <a:xfrm>
          <a:off x="9522271" y="4007377"/>
          <a:ext cx="1622051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b="1" kern="1200" dirty="0"/>
            <a:t>Lone M. Solheim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800" kern="1200" dirty="0"/>
            <a:t>assisterande statsforvaltar</a:t>
          </a:r>
        </a:p>
      </dsp:txBody>
      <dsp:txXfrm>
        <a:off x="9522271" y="4007377"/>
        <a:ext cx="1622051" cy="374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5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F7B4C3-CFC9-4B81-847E-63C4816D9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160936"/>
            <a:ext cx="5602135" cy="169706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6F77817-BC94-4320-A2FC-80A91733C99F}" type="datetimeFigureOut">
              <a:rPr lang="nn-NO" smtClean="0"/>
              <a:t>19.03.2024</a:t>
            </a:fld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</p:spTree>
    <p:extLst>
      <p:ext uri="{BB962C8B-B14F-4D97-AF65-F5344CB8AC3E}">
        <p14:creationId xmlns:p14="http://schemas.microsoft.com/office/powerpoint/2010/main" val="90804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00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333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7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Rogaland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818" r="-1781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04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Rogaland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4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Rogaland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97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746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Rogaland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32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17" b="-1335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Rogaland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17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Rogaland</a:t>
            </a:r>
          </a:p>
        </p:txBody>
      </p:sp>
    </p:spTree>
    <p:extLst>
      <p:ext uri="{BB962C8B-B14F-4D97-AF65-F5344CB8AC3E}">
        <p14:creationId xmlns:p14="http://schemas.microsoft.com/office/powerpoint/2010/main" val="466531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Rogaland</a:t>
            </a:r>
          </a:p>
        </p:txBody>
      </p:sp>
    </p:spTree>
    <p:extLst>
      <p:ext uri="{BB962C8B-B14F-4D97-AF65-F5344CB8AC3E}">
        <p14:creationId xmlns:p14="http://schemas.microsoft.com/office/powerpoint/2010/main" val="2224260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6F77817-BC94-4320-A2FC-80A91733C99F}" type="datetimeFigureOut">
              <a:rPr lang="nn-NO" smtClean="0"/>
              <a:t>19.03.2024</a:t>
            </a:fld>
            <a:endParaRPr lang="nn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2">
            <a:extLst>
              <a:ext uri="{FF2B5EF4-FFF2-40B4-BE49-F238E27FC236}">
                <a16:creationId xmlns:a16="http://schemas.microsoft.com/office/drawing/2014/main" id="{ECDA830E-9266-4736-A707-2B1EC9F10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160936"/>
            <a:ext cx="5602135" cy="16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00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Rogaland</a:t>
            </a:r>
          </a:p>
        </p:txBody>
      </p:sp>
    </p:spTree>
    <p:extLst>
      <p:ext uri="{BB962C8B-B14F-4D97-AF65-F5344CB8AC3E}">
        <p14:creationId xmlns:p14="http://schemas.microsoft.com/office/powerpoint/2010/main" val="314388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Rogaland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7256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970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98263"/>
              </p:ext>
            </p:extLst>
          </p:nvPr>
        </p:nvGraphicFramePr>
        <p:xfrm>
          <a:off x="1058127" y="914096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9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4105D41-42AC-485D-9C92-92CAD8EA0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819791"/>
              </p:ext>
            </p:extLst>
          </p:nvPr>
        </p:nvGraphicFramePr>
        <p:xfrm>
          <a:off x="-2089150" y="-1257300"/>
          <a:ext cx="16452850" cy="897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30355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89" y="5760731"/>
            <a:ext cx="333451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statsforvaltarenrogaland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statsforvaltaren.no/ro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2" name="Bilde 12">
            <a:extLst>
              <a:ext uri="{FF2B5EF4-FFF2-40B4-BE49-F238E27FC236}">
                <a16:creationId xmlns:a16="http://schemas.microsoft.com/office/drawing/2014/main" id="{A3572001-6D30-4235-87B4-203DD1B9F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652" y="4571824"/>
            <a:ext cx="4860300" cy="14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0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89" y="5760731"/>
            <a:ext cx="328795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facebook.com/fylkesmannenrogaland/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statsforvaltaren.no/ro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2" name="Bilde 12">
            <a:extLst>
              <a:ext uri="{FF2B5EF4-FFF2-40B4-BE49-F238E27FC236}">
                <a16:creationId xmlns:a16="http://schemas.microsoft.com/office/drawing/2014/main" id="{C0D8EDC8-6B19-4BCA-BBEE-0053E88B8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" y="4444285"/>
            <a:ext cx="5514078" cy="167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5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348025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statsforvaltarenrogaland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statsforvaltaren.no/ro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38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BB94B5-001E-41DB-A787-AD16C502B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501" y="4607318"/>
            <a:ext cx="4860300" cy="14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51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982"/>
            <a:ext cx="329560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statsforvaltarenrogaland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statsforvaltaren.no/ro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7EBFB9E6-519A-45A6-BFA0-896E2839B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8" y="5222119"/>
            <a:ext cx="5400165" cy="163588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38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5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6F77817-BC94-4320-A2FC-80A91733C99F}" type="datetimeFigureOut">
              <a:rPr lang="nn-NO" smtClean="0"/>
              <a:t>19.03.2024</a:t>
            </a:fld>
            <a:endParaRPr lang="nn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2">
            <a:extLst>
              <a:ext uri="{FF2B5EF4-FFF2-40B4-BE49-F238E27FC236}">
                <a16:creationId xmlns:a16="http://schemas.microsoft.com/office/drawing/2014/main" id="{F8D67327-1123-4935-BCF5-3FA004F0C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160936"/>
            <a:ext cx="5602135" cy="16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78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1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0E63FA-A9B6-D4ED-2BF3-99BEFA795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4F95F58-64A5-EFD8-3953-EE3F90F66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1B653E-B2A6-2EFB-23A0-D402CA94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7817-BC94-4320-A2FC-80A91733C99F}" type="datetimeFigureOut">
              <a:rPr lang="nn-NO" smtClean="0"/>
              <a:t>19.03.2024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A78D06-3512-DCA3-C0F5-435AF536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E4934C-6A0A-7E2B-D785-4A2E2C8B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323-C24E-4491-9702-E579EA72E11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463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6F77817-BC94-4320-A2FC-80A91733C99F}" type="datetimeFigureOut">
              <a:rPr lang="nn-NO" smtClean="0"/>
              <a:t>19.03.2024</a:t>
            </a:fld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2">
            <a:extLst>
              <a:ext uri="{FF2B5EF4-FFF2-40B4-BE49-F238E27FC236}">
                <a16:creationId xmlns:a16="http://schemas.microsoft.com/office/drawing/2014/main" id="{EF268B70-2F52-433A-95C9-27D60C870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160936"/>
            <a:ext cx="5602135" cy="16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5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6F77817-BC94-4320-A2FC-80A91733C99F}" type="datetimeFigureOut">
              <a:rPr lang="nn-NO" smtClean="0"/>
              <a:t>19.03.2024</a:t>
            </a:fld>
            <a:endParaRPr lang="nn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2">
            <a:extLst>
              <a:ext uri="{FF2B5EF4-FFF2-40B4-BE49-F238E27FC236}">
                <a16:creationId xmlns:a16="http://schemas.microsoft.com/office/drawing/2014/main" id="{6DB6A3C4-C072-49C9-B1A8-E65476E2D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160936"/>
            <a:ext cx="5602135" cy="16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3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6F77817-BC94-4320-A2FC-80A91733C99F}" type="datetimeFigureOut">
              <a:rPr lang="nn-NO" smtClean="0"/>
              <a:t>19.03.2024</a:t>
            </a:fld>
            <a:endParaRPr lang="nn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8" name="Bilde 2">
            <a:extLst>
              <a:ext uri="{FF2B5EF4-FFF2-40B4-BE49-F238E27FC236}">
                <a16:creationId xmlns:a16="http://schemas.microsoft.com/office/drawing/2014/main" id="{B0B60341-A5DA-46E4-BE21-B55C65F35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160936"/>
            <a:ext cx="5602135" cy="16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01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56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20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5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914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547EBF"/>
          </p15:clr>
        </p15:guide>
        <p15:guide id="2" pos="257">
          <p15:clr>
            <a:srgbClr val="F26B43"/>
          </p15:clr>
        </p15:guide>
        <p15:guide id="3" pos="665">
          <p15:clr>
            <a:srgbClr val="547EBF"/>
          </p15:clr>
        </p15:guide>
        <p15:guide id="4" orient="horz" pos="3974">
          <p15:clr>
            <a:srgbClr val="547EBF"/>
          </p15:clr>
        </p15:guide>
        <p15:guide id="5" pos="7015">
          <p15:clr>
            <a:srgbClr val="547EBF"/>
          </p15:clr>
        </p15:guide>
        <p15:guide id="6" orient="horz" pos="232">
          <p15:clr>
            <a:srgbClr val="F26B43"/>
          </p15:clr>
        </p15:guide>
        <p15:guide id="7" pos="7423">
          <p15:clr>
            <a:srgbClr val="F26B43"/>
          </p15:clr>
        </p15:guide>
        <p15:guide id="8" pos="7106">
          <p15:clr>
            <a:srgbClr val="F26B43"/>
          </p15:clr>
        </p15:guide>
        <p15:guide id="9" pos="3840">
          <p15:clr>
            <a:srgbClr val="FDE53C"/>
          </p15:clr>
        </p15:guide>
        <p15:guide id="11" orient="horz" pos="55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pos="2774">
          <p15:clr>
            <a:srgbClr val="F26B43"/>
          </p15:clr>
        </p15:guide>
        <p15:guide id="14" pos="4906">
          <p15:clr>
            <a:srgbClr val="F26B43"/>
          </p15:clr>
        </p15:guide>
        <p15:guide id="15" orient="horz" pos="2092">
          <p15:clr>
            <a:srgbClr val="F26B43"/>
          </p15:clr>
        </p15:guide>
        <p15:guide id="16" orient="horz" pos="27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16DFE0B-8485-A5EA-66AE-6C7DDB275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3" y="958645"/>
            <a:ext cx="8258026" cy="2576997"/>
          </a:xfrm>
        </p:spPr>
        <p:txBody>
          <a:bodyPr/>
          <a:lstStyle/>
          <a:p>
            <a:r>
              <a:rPr lang="nn-NO" dirty="0"/>
              <a:t>Velkommen til vipedag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B3C4754-E50B-F105-4AB8-F6F20145BC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088" y="3952084"/>
            <a:ext cx="5136285" cy="1036667"/>
          </a:xfrm>
        </p:spPr>
        <p:txBody>
          <a:bodyPr/>
          <a:lstStyle/>
          <a:p>
            <a:r>
              <a:rPr lang="nn-NO" dirty="0"/>
              <a:t>19.Mars 2024</a:t>
            </a:r>
          </a:p>
          <a:p>
            <a:r>
              <a:rPr lang="nn-NO" dirty="0"/>
              <a:t>Undheim samfunnshus </a:t>
            </a:r>
          </a:p>
        </p:txBody>
      </p:sp>
    </p:spTree>
    <p:extLst>
      <p:ext uri="{BB962C8B-B14F-4D97-AF65-F5344CB8AC3E}">
        <p14:creationId xmlns:p14="http://schemas.microsoft.com/office/powerpoint/2010/main" val="78784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3E86696-64EC-E58F-D952-B2631ED6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Dagens program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B2D33AB-424E-1448-A6A0-D47C46CFC6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n-NO" dirty="0"/>
              <a:t>Velkommen</a:t>
            </a:r>
          </a:p>
          <a:p>
            <a:pPr>
              <a:lnSpc>
                <a:spcPct val="150000"/>
              </a:lnSpc>
            </a:pPr>
            <a:r>
              <a:rPr lang="nn-NO" dirty="0"/>
              <a:t>BirdLife ved Frode Falkenberg</a:t>
            </a:r>
          </a:p>
          <a:p>
            <a:pPr>
              <a:lnSpc>
                <a:spcPct val="150000"/>
              </a:lnSpc>
            </a:pPr>
            <a:r>
              <a:rPr lang="nn-NO" dirty="0"/>
              <a:t>Jæren Jakt- og Fiskelag ved Stian Eikåsen</a:t>
            </a:r>
          </a:p>
          <a:p>
            <a:pPr>
              <a:lnSpc>
                <a:spcPct val="150000"/>
              </a:lnSpc>
            </a:pPr>
            <a:r>
              <a:rPr lang="nn-NO" dirty="0"/>
              <a:t>Lunsj</a:t>
            </a:r>
          </a:p>
          <a:p>
            <a:pPr>
              <a:lnSpc>
                <a:spcPct val="150000"/>
              </a:lnSpc>
            </a:pPr>
            <a:r>
              <a:rPr lang="nn-NO" dirty="0"/>
              <a:t>Utandørsdemostrasjon av vipedisk under gjødsling og </a:t>
            </a:r>
            <a:r>
              <a:rPr lang="nn-NO"/>
              <a:t>vipebur ved </a:t>
            </a:r>
            <a:r>
              <a:rPr lang="nn-NO" dirty="0"/>
              <a:t>Agromiljø, og Traktor og Landbruk</a:t>
            </a:r>
          </a:p>
        </p:txBody>
      </p:sp>
      <p:pic>
        <p:nvPicPr>
          <p:cNvPr id="2054" name="Picture 6" descr="BirdLife Trøndelag - BirdLife Norge">
            <a:extLst>
              <a:ext uri="{FF2B5EF4-FFF2-40B4-BE49-F238E27FC236}">
                <a16:creationId xmlns:a16="http://schemas.microsoft.com/office/drawing/2014/main" id="{3E3E68D8-8658-0753-8ABD-9B5587D13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7"/>
          <a:stretch/>
        </p:blipFill>
        <p:spPr bwMode="auto">
          <a:xfrm>
            <a:off x="7698280" y="2322096"/>
            <a:ext cx="1788619" cy="128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ime Bondelag | Bryne">
            <a:extLst>
              <a:ext uri="{FF2B5EF4-FFF2-40B4-BE49-F238E27FC236}">
                <a16:creationId xmlns:a16="http://schemas.microsoft.com/office/drawing/2014/main" id="{673172CD-C979-06F7-8764-0235F3856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3"/>
          <a:stretch/>
        </p:blipFill>
        <p:spPr bwMode="auto">
          <a:xfrm>
            <a:off x="9486899" y="2767979"/>
            <a:ext cx="1416782" cy="114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Jæren Jakt- og Fiskerlag">
            <a:extLst>
              <a:ext uri="{FF2B5EF4-FFF2-40B4-BE49-F238E27FC236}">
                <a16:creationId xmlns:a16="http://schemas.microsoft.com/office/drawing/2014/main" id="{0B135C86-E02B-2259-653E-16CD33048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79" y="4916403"/>
            <a:ext cx="2386133" cy="13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raktor &amp; Landbruk as">
            <a:extLst>
              <a:ext uri="{FF2B5EF4-FFF2-40B4-BE49-F238E27FC236}">
                <a16:creationId xmlns:a16="http://schemas.microsoft.com/office/drawing/2014/main" id="{1AB7EC38-0B85-FBB7-BBE9-AC448E6C8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86" y="3664093"/>
            <a:ext cx="1145006" cy="114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gromiljø AS | Spesialisten på effektiv håndtering av husdyrgjødsel">
            <a:extLst>
              <a:ext uri="{FF2B5EF4-FFF2-40B4-BE49-F238E27FC236}">
                <a16:creationId xmlns:a16="http://schemas.microsoft.com/office/drawing/2014/main" id="{5E746B67-F475-3377-0559-C5A1A5B7A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135" y="4361447"/>
            <a:ext cx="1854940" cy="18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7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2A7361-67C2-01C2-5EE3-39209F9F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Tilskot til vipa i RMP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063ED2-64BF-C5D8-F370-4BD1BE8F16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n-NO" b="1" dirty="0"/>
              <a:t>§14. Tilrettelegging av hekke- og beiteområde for fugl </a:t>
            </a:r>
          </a:p>
          <a:p>
            <a:r>
              <a:rPr lang="nn-NO" b="1" dirty="0"/>
              <a:t>Høg tilrettelegging – Vipestripe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/>
              <a:t>Tilskot: 900 kr/dekar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dirty="0"/>
          </a:p>
          <a:p>
            <a:r>
              <a:rPr lang="nn-NO" dirty="0"/>
              <a:t>Maksimum: 20 dekar </a:t>
            </a:r>
          </a:p>
          <a:p>
            <a:r>
              <a:rPr lang="nn-NO" dirty="0"/>
              <a:t>Minimum: 2 dekar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285108-CB8F-42B5-BED3-1DD115EED8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n-NO" b="1" dirty="0"/>
              <a:t>Vilkår for å motta vipe-tilskot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/>
              <a:t>Melde interesse til kommune eller statsforvaltar innan 1.mars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err="1"/>
              <a:t>Jordarbeide</a:t>
            </a:r>
            <a:r>
              <a:rPr lang="nn-NO" dirty="0"/>
              <a:t> ein sone på etablert fulldyrka areal rett ved/inntil eit opent areal som t.d. innmarksbeite, myr, open fastmark o.l.. Område må vere opent og ikkje tresatt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/>
              <a:t>Område må vere i utgangspunktet attraktivt for hekking av vipe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/>
              <a:t>Sona må vere pløya før 20.mars, og skal liggja urørt fram til 1. juni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3820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7E5DF63-7FB9-4109-BE98-9A8A36CC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Utvikling vipestripe 2019-2023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9CFE782-3319-A543-AF66-9AE5381AE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297" y="2004256"/>
            <a:ext cx="11543406" cy="450590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2D54D00-6639-CAA2-5D2F-A3C1C54227F0}"/>
              </a:ext>
            </a:extLst>
          </p:cNvPr>
          <p:cNvSpPr txBox="1"/>
          <p:nvPr/>
        </p:nvSpPr>
        <p:spPr>
          <a:xfrm>
            <a:off x="6345209" y="2479504"/>
            <a:ext cx="2117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Variasjon mellom kommune og år</a:t>
            </a:r>
          </a:p>
        </p:txBody>
      </p:sp>
    </p:spTree>
    <p:extLst>
      <p:ext uri="{BB962C8B-B14F-4D97-AF65-F5344CB8AC3E}">
        <p14:creationId xmlns:p14="http://schemas.microsoft.com/office/powerpoint/2010/main" val="14943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DBA615-830E-89BB-6294-2D11B7F0A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615825"/>
              </p:ext>
            </p:extLst>
          </p:nvPr>
        </p:nvGraphicFramePr>
        <p:xfrm>
          <a:off x="905293" y="394034"/>
          <a:ext cx="9959223" cy="606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8782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_SFRO_powerpointmal_2022" id="{1F66D7CE-1E73-4DF3-B372-D6EE97FD9583}" vid="{F91F96EF-0F06-4B64-B452-0C34F3FB61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38AAF2D0592B46B0BDFBF78BF0B83B" ma:contentTypeVersion="15" ma:contentTypeDescription="Opprett et nytt dokument." ma:contentTypeScope="" ma:versionID="53f1ec30dbc1b1c6536f2afbc0521d0a">
  <xsd:schema xmlns:xsd="http://www.w3.org/2001/XMLSchema" xmlns:xs="http://www.w3.org/2001/XMLSchema" xmlns:p="http://schemas.microsoft.com/office/2006/metadata/properties" xmlns:ns3="0414c2a7-2ac9-4ec4-ae51-fd8b1d8a2a80" xmlns:ns4="3673e3fa-f7e2-4986-8623-04364ef33ef0" targetNamespace="http://schemas.microsoft.com/office/2006/metadata/properties" ma:root="true" ma:fieldsID="49aafccb060cffbe7c978a0082b581b0" ns3:_="" ns4:_="">
    <xsd:import namespace="0414c2a7-2ac9-4ec4-ae51-fd8b1d8a2a80"/>
    <xsd:import namespace="3673e3fa-f7e2-4986-8623-04364ef33e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  <xsd:element ref="ns3:MediaServiceSystemTags" minOccurs="0"/>
                <xsd:element ref="ns3:_activity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4c2a7-2ac9-4ec4-ae51-fd8b1d8a2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3e3fa-f7e2-4986-8623-04364ef33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14c2a7-2ac9-4ec4-ae51-fd8b1d8a2a80" xsi:nil="true"/>
  </documentManagement>
</p:properties>
</file>

<file path=customXml/itemProps1.xml><?xml version="1.0" encoding="utf-8"?>
<ds:datastoreItem xmlns:ds="http://schemas.openxmlformats.org/officeDocument/2006/customXml" ds:itemID="{E985A3E1-9B62-4EA8-AC32-8C61519F4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14c2a7-2ac9-4ec4-ae51-fd8b1d8a2a80"/>
    <ds:schemaRef ds:uri="3673e3fa-f7e2-4986-8623-04364ef33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52077F-710F-4CCB-BD9F-550554400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9089A-CBE8-4BD9-BED6-75CE3E14FF2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3673e3fa-f7e2-4986-8623-04364ef33ef0"/>
    <ds:schemaRef ds:uri="0414c2a7-2ac9-4ec4-ae51-fd8b1d8a2a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nn_SFRO_powerpointmal_2022</Template>
  <TotalTime>229</TotalTime>
  <Words>169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Open Sans</vt:lpstr>
      <vt:lpstr>Open Sans SemiBold</vt:lpstr>
      <vt:lpstr>Office-tema</vt:lpstr>
      <vt:lpstr>PowerPoint-presentasjon</vt:lpstr>
      <vt:lpstr>Dagens program</vt:lpstr>
      <vt:lpstr>Tilskot til vipa i RMP</vt:lpstr>
      <vt:lpstr>Utvikling vipestripe 2019-2023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Solhus, Tonje Rostad</dc:creator>
  <cp:lastModifiedBy>Haugland, Hedda</cp:lastModifiedBy>
  <cp:revision>2</cp:revision>
  <dcterms:created xsi:type="dcterms:W3CDTF">2024-03-14T12:27:45Z</dcterms:created>
  <dcterms:modified xsi:type="dcterms:W3CDTF">2024-03-19T08:48:10Z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0x010100EA38AAF2D0592B46B0BDFBF78BF0B83B</vt:lpwstr>
  </property>
</Properties>
</file>