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handoutMasterIdLst>
    <p:handoutMasterId r:id="rId21"/>
  </p:handoutMasterIdLst>
  <p:sldIdLst>
    <p:sldId id="279" r:id="rId2"/>
    <p:sldId id="283" r:id="rId3"/>
    <p:sldId id="284" r:id="rId4"/>
    <p:sldId id="285" r:id="rId5"/>
    <p:sldId id="287" r:id="rId6"/>
    <p:sldId id="288" r:id="rId7"/>
    <p:sldId id="292" r:id="rId8"/>
    <p:sldId id="293" r:id="rId9"/>
    <p:sldId id="294" r:id="rId10"/>
    <p:sldId id="295" r:id="rId11"/>
    <p:sldId id="296" r:id="rId12"/>
    <p:sldId id="297" r:id="rId13"/>
    <p:sldId id="298" r:id="rId14"/>
    <p:sldId id="299" r:id="rId15"/>
    <p:sldId id="290" r:id="rId16"/>
    <p:sldId id="300" r:id="rId17"/>
    <p:sldId id="301" r:id="rId18"/>
    <p:sldId id="291" r:id="rId19"/>
  </p:sldIdLst>
  <p:sldSz cx="8640763" cy="6838950"/>
  <p:notesSz cx="7104063" cy="10234613"/>
  <p:defaultTextStyle>
    <a:defPPr>
      <a:defRPr lang="nb-NO"/>
    </a:defPPr>
    <a:lvl1pPr algn="l" defTabSz="452438"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2438" indent="4763" algn="l" defTabSz="452438"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04875" indent="9525" algn="l" defTabSz="452438"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57313" indent="14288" algn="l" defTabSz="452438"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09750" indent="19050" algn="l" defTabSz="452438"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101"/>
    <a:srgbClr val="E84137"/>
    <a:srgbClr val="999999"/>
    <a:srgbClr val="B5BBC5"/>
    <a:srgbClr val="EE2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0" autoAdjust="0"/>
    <p:restoredTop sz="87694" autoAdjust="0"/>
  </p:normalViewPr>
  <p:slideViewPr>
    <p:cSldViewPr snapToObjects="1" showGuides="1">
      <p:cViewPr>
        <p:scale>
          <a:sx n="100" d="100"/>
          <a:sy n="100" d="100"/>
        </p:scale>
        <p:origin x="-2358" y="-252"/>
      </p:cViewPr>
      <p:guideLst>
        <p:guide orient="horz" pos="2154"/>
        <p:guide pos="51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198" y="-9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wrap="square" lIns="99075" tIns="49538" rIns="99075" bIns="49538" numCol="1" anchor="t" anchorCtr="0" compatLnSpc="1">
            <a:prstTxWarp prst="textNoShape">
              <a:avLst/>
            </a:prstTxWarp>
          </a:bodyPr>
          <a:lstStyle>
            <a:lvl1pPr>
              <a:defRPr sz="1300">
                <a:latin typeface="Calibri" charset="0"/>
              </a:defRPr>
            </a:lvl1pPr>
          </a:lstStyle>
          <a:p>
            <a:pPr>
              <a:defRPr/>
            </a:pPr>
            <a:endParaRPr lang="nn-NO"/>
          </a:p>
        </p:txBody>
      </p:sp>
      <p:sp>
        <p:nvSpPr>
          <p:cNvPr id="3" name="Date Placeholder 2"/>
          <p:cNvSpPr>
            <a:spLocks noGrp="1"/>
          </p:cNvSpPr>
          <p:nvPr>
            <p:ph type="dt" sz="quarter" idx="1"/>
          </p:nvPr>
        </p:nvSpPr>
        <p:spPr>
          <a:xfrm>
            <a:off x="4023992" y="0"/>
            <a:ext cx="3078427" cy="511731"/>
          </a:xfrm>
          <a:prstGeom prst="rect">
            <a:avLst/>
          </a:prstGeom>
        </p:spPr>
        <p:txBody>
          <a:bodyPr vert="horz" wrap="square" lIns="99075" tIns="49538" rIns="99075" bIns="49538" numCol="1" anchor="t" anchorCtr="0" compatLnSpc="1">
            <a:prstTxWarp prst="textNoShape">
              <a:avLst/>
            </a:prstTxWarp>
          </a:bodyPr>
          <a:lstStyle>
            <a:lvl1pPr algn="r">
              <a:defRPr sz="1300">
                <a:latin typeface="Calibri" charset="0"/>
              </a:defRPr>
            </a:lvl1pPr>
          </a:lstStyle>
          <a:p>
            <a:pPr>
              <a:defRPr/>
            </a:pPr>
            <a:fld id="{3E45291D-5669-DD4A-8950-D057BC6F0435}" type="datetime1">
              <a:rPr lang="nb-NO"/>
              <a:pPr>
                <a:defRPr/>
              </a:pPr>
              <a:t>19.08.2014</a:t>
            </a:fld>
            <a:endParaRPr lang="nb-NO"/>
          </a:p>
        </p:txBody>
      </p:sp>
      <p:sp>
        <p:nvSpPr>
          <p:cNvPr id="4" name="Footer Placeholder 3"/>
          <p:cNvSpPr>
            <a:spLocks noGrp="1"/>
          </p:cNvSpPr>
          <p:nvPr>
            <p:ph type="ftr" sz="quarter" idx="2"/>
          </p:nvPr>
        </p:nvSpPr>
        <p:spPr>
          <a:xfrm>
            <a:off x="0" y="9721106"/>
            <a:ext cx="3078427" cy="511731"/>
          </a:xfrm>
          <a:prstGeom prst="rect">
            <a:avLst/>
          </a:prstGeom>
        </p:spPr>
        <p:txBody>
          <a:bodyPr vert="horz" wrap="square" lIns="99075" tIns="49538" rIns="99075" bIns="49538" numCol="1" anchor="b" anchorCtr="0" compatLnSpc="1">
            <a:prstTxWarp prst="textNoShape">
              <a:avLst/>
            </a:prstTxWarp>
          </a:bodyPr>
          <a:lstStyle>
            <a:lvl1pPr>
              <a:defRPr sz="1300">
                <a:latin typeface="Calibri" charset="0"/>
              </a:defRPr>
            </a:lvl1pPr>
          </a:lstStyle>
          <a:p>
            <a:pPr>
              <a:defRPr/>
            </a:pPr>
            <a:endParaRPr lang="nn-NO"/>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wrap="square" lIns="99075" tIns="49538" rIns="99075" bIns="49538" numCol="1" anchor="b" anchorCtr="0" compatLnSpc="1">
            <a:prstTxWarp prst="textNoShape">
              <a:avLst/>
            </a:prstTxWarp>
          </a:bodyPr>
          <a:lstStyle>
            <a:lvl1pPr algn="r">
              <a:defRPr sz="1300">
                <a:latin typeface="Calibri" charset="0"/>
              </a:defRPr>
            </a:lvl1pPr>
          </a:lstStyle>
          <a:p>
            <a:pPr>
              <a:defRPr/>
            </a:pPr>
            <a:fld id="{81056B19-9D69-D349-B6D3-E167DD55F00E}" type="slidenum">
              <a:rPr lang="nb-NO"/>
              <a:pPr>
                <a:defRPr/>
              </a:pPr>
              <a:t>‹#›</a:t>
            </a:fld>
            <a:endParaRPr lang="nb-NO"/>
          </a:p>
        </p:txBody>
      </p:sp>
    </p:spTree>
    <p:extLst>
      <p:ext uri="{BB962C8B-B14F-4D97-AF65-F5344CB8AC3E}">
        <p14:creationId xmlns:p14="http://schemas.microsoft.com/office/powerpoint/2010/main" val="2957722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wrap="square" lIns="99075" tIns="49538" rIns="99075" bIns="49538" numCol="1" anchor="t" anchorCtr="0" compatLnSpc="1">
            <a:prstTxWarp prst="textNoShape">
              <a:avLst/>
            </a:prstTxWarp>
          </a:bodyPr>
          <a:lstStyle>
            <a:lvl1pPr>
              <a:defRPr sz="1300">
                <a:latin typeface="Calibri" charset="0"/>
              </a:defRPr>
            </a:lvl1pPr>
          </a:lstStyle>
          <a:p>
            <a:pPr>
              <a:defRPr/>
            </a:pPr>
            <a:endParaRPr lang="nn-NO"/>
          </a:p>
        </p:txBody>
      </p:sp>
      <p:sp>
        <p:nvSpPr>
          <p:cNvPr id="3" name="Date Placeholder 2"/>
          <p:cNvSpPr>
            <a:spLocks noGrp="1"/>
          </p:cNvSpPr>
          <p:nvPr>
            <p:ph type="dt" idx="1"/>
          </p:nvPr>
        </p:nvSpPr>
        <p:spPr>
          <a:xfrm>
            <a:off x="4023992" y="0"/>
            <a:ext cx="3078427" cy="511731"/>
          </a:xfrm>
          <a:prstGeom prst="rect">
            <a:avLst/>
          </a:prstGeom>
        </p:spPr>
        <p:txBody>
          <a:bodyPr vert="horz" wrap="square" lIns="99075" tIns="49538" rIns="99075" bIns="49538" numCol="1" anchor="t" anchorCtr="0" compatLnSpc="1">
            <a:prstTxWarp prst="textNoShape">
              <a:avLst/>
            </a:prstTxWarp>
          </a:bodyPr>
          <a:lstStyle>
            <a:lvl1pPr algn="r">
              <a:defRPr sz="1300">
                <a:latin typeface="Calibri" charset="0"/>
              </a:defRPr>
            </a:lvl1pPr>
          </a:lstStyle>
          <a:p>
            <a:pPr>
              <a:defRPr/>
            </a:pPr>
            <a:fld id="{975A4EDF-E853-0443-9F65-8A5A1EB08835}" type="datetime1">
              <a:rPr lang="nb-NO"/>
              <a:pPr>
                <a:defRPr/>
              </a:pPr>
              <a:t>19.08.2014</a:t>
            </a:fld>
            <a:endParaRPr lang="nb-NO"/>
          </a:p>
        </p:txBody>
      </p:sp>
      <p:sp>
        <p:nvSpPr>
          <p:cNvPr id="4" name="Slide Image Placeholder 3"/>
          <p:cNvSpPr>
            <a:spLocks noGrp="1" noRot="1" noChangeAspect="1"/>
          </p:cNvSpPr>
          <p:nvPr>
            <p:ph type="sldImg" idx="2"/>
          </p:nvPr>
        </p:nvSpPr>
        <p:spPr>
          <a:xfrm>
            <a:off x="1128713" y="768350"/>
            <a:ext cx="4846637" cy="3836988"/>
          </a:xfrm>
          <a:prstGeom prst="rect">
            <a:avLst/>
          </a:prstGeom>
          <a:noFill/>
          <a:ln w="12700">
            <a:solidFill>
              <a:prstClr val="black"/>
            </a:solidFill>
          </a:ln>
        </p:spPr>
        <p:txBody>
          <a:bodyPr vert="horz" wrap="square" lIns="99075" tIns="49538" rIns="99075" bIns="49538" numCol="1" anchor="ctr" anchorCtr="0" compatLnSpc="1">
            <a:prstTxWarp prst="textNoShape">
              <a:avLst/>
            </a:prstTxWarp>
          </a:bodyPr>
          <a:lstStyle/>
          <a:p>
            <a:pPr lvl="0"/>
            <a:endParaRPr lang="nn-NO" noProof="0"/>
          </a:p>
        </p:txBody>
      </p:sp>
      <p:sp>
        <p:nvSpPr>
          <p:cNvPr id="5" name="Notes Placeholder 4"/>
          <p:cNvSpPr>
            <a:spLocks noGrp="1"/>
          </p:cNvSpPr>
          <p:nvPr>
            <p:ph type="body" sz="quarter" idx="3"/>
          </p:nvPr>
        </p:nvSpPr>
        <p:spPr>
          <a:xfrm>
            <a:off x="710407" y="4861441"/>
            <a:ext cx="5683250" cy="4605576"/>
          </a:xfrm>
          <a:prstGeom prst="rect">
            <a:avLst/>
          </a:prstGeom>
        </p:spPr>
        <p:txBody>
          <a:bodyPr vert="horz" wrap="square" lIns="99075" tIns="49538" rIns="99075" bIns="49538" numCol="1" anchor="t" anchorCtr="0" compatLnSpc="1">
            <a:prstTxWarp prst="textNoShape">
              <a:avLst/>
            </a:prstTxWarp>
            <a:normAutofit/>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wrap="square" lIns="99075" tIns="49538" rIns="99075" bIns="49538" numCol="1" anchor="b" anchorCtr="0" compatLnSpc="1">
            <a:prstTxWarp prst="textNoShape">
              <a:avLst/>
            </a:prstTxWarp>
          </a:bodyPr>
          <a:lstStyle>
            <a:lvl1pPr>
              <a:defRPr sz="1300">
                <a:latin typeface="Calibri" charset="0"/>
              </a:defRPr>
            </a:lvl1pPr>
          </a:lstStyle>
          <a:p>
            <a:pPr>
              <a:defRPr/>
            </a:pPr>
            <a:endParaRPr lang="nn-NO"/>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wrap="square" lIns="99075" tIns="49538" rIns="99075" bIns="49538" numCol="1" anchor="b" anchorCtr="0" compatLnSpc="1">
            <a:prstTxWarp prst="textNoShape">
              <a:avLst/>
            </a:prstTxWarp>
          </a:bodyPr>
          <a:lstStyle>
            <a:lvl1pPr algn="r">
              <a:defRPr sz="1300">
                <a:latin typeface="Calibri" charset="0"/>
              </a:defRPr>
            </a:lvl1pPr>
          </a:lstStyle>
          <a:p>
            <a:pPr>
              <a:defRPr/>
            </a:pPr>
            <a:fld id="{1DC49A8A-7508-174B-B062-4F826C6AB2F2}" type="slidenum">
              <a:rPr lang="nb-NO"/>
              <a:pPr>
                <a:defRPr/>
              </a:pPr>
              <a:t>‹#›</a:t>
            </a:fld>
            <a:endParaRPr lang="nb-NO"/>
          </a:p>
        </p:txBody>
      </p:sp>
    </p:spTree>
    <p:extLst>
      <p:ext uri="{BB962C8B-B14F-4D97-AF65-F5344CB8AC3E}">
        <p14:creationId xmlns:p14="http://schemas.microsoft.com/office/powerpoint/2010/main" val="3720484917"/>
      </p:ext>
    </p:extLst>
  </p:cSld>
  <p:clrMap bg1="lt1" tx1="dk1" bg2="lt2" tx2="dk2" accent1="accent1" accent2="accent2" accent3="accent3" accent4="accent4" accent5="accent5" accent6="accent6" hlink="hlink" folHlink="folHlink"/>
  <p:hf hdr="0" ftr="0" dt="0"/>
  <p:notesStyle>
    <a:lvl1pPr algn="l" defTabSz="452438"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pitchFamily="36" charset="-128"/>
      </a:defRPr>
    </a:lvl1pPr>
    <a:lvl2pPr marL="452438" algn="l" defTabSz="452438" rtl="0" eaLnBrk="0" fontAlgn="base" hangingPunct="0">
      <a:spcBef>
        <a:spcPct val="30000"/>
      </a:spcBef>
      <a:spcAft>
        <a:spcPct val="0"/>
      </a:spcAft>
      <a:defRPr sz="1200" kern="1200">
        <a:solidFill>
          <a:schemeClr val="tx1"/>
        </a:solidFill>
        <a:latin typeface="+mn-lt"/>
        <a:ea typeface="ＭＳ Ｐゴシック" pitchFamily="36" charset="-128"/>
        <a:cs typeface="+mn-cs"/>
      </a:defRPr>
    </a:lvl2pPr>
    <a:lvl3pPr marL="904875" algn="l" defTabSz="452438" rtl="0" eaLnBrk="0" fontAlgn="base" hangingPunct="0">
      <a:spcBef>
        <a:spcPct val="30000"/>
      </a:spcBef>
      <a:spcAft>
        <a:spcPct val="0"/>
      </a:spcAft>
      <a:defRPr sz="1200" kern="1200">
        <a:solidFill>
          <a:schemeClr val="tx1"/>
        </a:solidFill>
        <a:latin typeface="+mn-lt"/>
        <a:ea typeface="ＭＳ Ｐゴシック" pitchFamily="36" charset="-128"/>
        <a:cs typeface="+mn-cs"/>
      </a:defRPr>
    </a:lvl3pPr>
    <a:lvl4pPr marL="1357313" algn="l" defTabSz="452438" rtl="0" eaLnBrk="0" fontAlgn="base" hangingPunct="0">
      <a:spcBef>
        <a:spcPct val="30000"/>
      </a:spcBef>
      <a:spcAft>
        <a:spcPct val="0"/>
      </a:spcAft>
      <a:defRPr sz="1200" kern="1200">
        <a:solidFill>
          <a:schemeClr val="tx1"/>
        </a:solidFill>
        <a:latin typeface="+mn-lt"/>
        <a:ea typeface="ＭＳ Ｐゴシック" pitchFamily="36" charset="-128"/>
        <a:cs typeface="+mn-cs"/>
      </a:defRPr>
    </a:lvl4pPr>
    <a:lvl5pPr marL="1809750" algn="l" defTabSz="452438" rtl="0" eaLnBrk="0" fontAlgn="base" hangingPunct="0">
      <a:spcBef>
        <a:spcPct val="30000"/>
      </a:spcBef>
      <a:spcAft>
        <a:spcPct val="0"/>
      </a:spcAft>
      <a:defRPr sz="1200" kern="1200">
        <a:solidFill>
          <a:schemeClr val="tx1"/>
        </a:solidFill>
        <a:latin typeface="+mn-lt"/>
        <a:ea typeface="ＭＳ Ｐゴシック" pitchFamily="36" charset="-128"/>
        <a:cs typeface="+mn-cs"/>
      </a:defRPr>
    </a:lvl5pPr>
    <a:lvl6pPr marL="2262226" algn="l" defTabSz="452445" rtl="0" eaLnBrk="1" latinLnBrk="0" hangingPunct="1">
      <a:defRPr sz="1200" kern="1200">
        <a:solidFill>
          <a:schemeClr val="tx1"/>
        </a:solidFill>
        <a:latin typeface="+mn-lt"/>
        <a:ea typeface="+mn-ea"/>
        <a:cs typeface="+mn-cs"/>
      </a:defRPr>
    </a:lvl6pPr>
    <a:lvl7pPr marL="2714671" algn="l" defTabSz="452445" rtl="0" eaLnBrk="1" latinLnBrk="0" hangingPunct="1">
      <a:defRPr sz="1200" kern="1200">
        <a:solidFill>
          <a:schemeClr val="tx1"/>
        </a:solidFill>
        <a:latin typeface="+mn-lt"/>
        <a:ea typeface="+mn-ea"/>
        <a:cs typeface="+mn-cs"/>
      </a:defRPr>
    </a:lvl7pPr>
    <a:lvl8pPr marL="3167116" algn="l" defTabSz="452445" rtl="0" eaLnBrk="1" latinLnBrk="0" hangingPunct="1">
      <a:defRPr sz="1200" kern="1200">
        <a:solidFill>
          <a:schemeClr val="tx1"/>
        </a:solidFill>
        <a:latin typeface="+mn-lt"/>
        <a:ea typeface="+mn-ea"/>
        <a:cs typeface="+mn-cs"/>
      </a:defRPr>
    </a:lvl8pPr>
    <a:lvl9pPr marL="3619561" algn="l" defTabSz="4524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1</a:t>
            </a:fld>
            <a:endParaRPr lang="nb-NO"/>
          </a:p>
        </p:txBody>
      </p:sp>
    </p:spTree>
    <p:extLst>
      <p:ext uri="{BB962C8B-B14F-4D97-AF65-F5344CB8AC3E}">
        <p14:creationId xmlns:p14="http://schemas.microsoft.com/office/powerpoint/2010/main" val="4043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18</a:t>
            </a:fld>
            <a:endParaRPr lang="nb-NO"/>
          </a:p>
        </p:txBody>
      </p:sp>
    </p:spTree>
    <p:extLst>
      <p:ext uri="{BB962C8B-B14F-4D97-AF65-F5344CB8AC3E}">
        <p14:creationId xmlns:p14="http://schemas.microsoft.com/office/powerpoint/2010/main" val="76655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noProof="0" dirty="0" smtClean="0"/>
              <a:t>Erstattar </a:t>
            </a:r>
            <a:r>
              <a:rPr lang="nn-NO" noProof="0" dirty="0" err="1" smtClean="0"/>
              <a:t>umyndiggjørelseslova</a:t>
            </a:r>
            <a:r>
              <a:rPr lang="nn-NO" baseline="0" noProof="0" dirty="0" smtClean="0"/>
              <a:t> frå 1898 og </a:t>
            </a:r>
            <a:r>
              <a:rPr lang="nn-NO" baseline="0" noProof="0" dirty="0" err="1" smtClean="0"/>
              <a:t>vergemålslova</a:t>
            </a:r>
            <a:r>
              <a:rPr lang="nn-NO" baseline="0" noProof="0" dirty="0" smtClean="0"/>
              <a:t> frå 1927. Rettslikskap er også eit viktig føremål.</a:t>
            </a:r>
            <a:endParaRPr lang="nn-NO" noProof="0" dirty="0"/>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3</a:t>
            </a:fld>
            <a:endParaRPr lang="nb-NO"/>
          </a:p>
        </p:txBody>
      </p:sp>
    </p:spTree>
    <p:extLst>
      <p:ext uri="{BB962C8B-B14F-4D97-AF65-F5344CB8AC3E}">
        <p14:creationId xmlns:p14="http://schemas.microsoft.com/office/powerpoint/2010/main" val="413442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4</a:t>
            </a:fld>
            <a:endParaRPr lang="nb-NO"/>
          </a:p>
        </p:txBody>
      </p:sp>
    </p:spTree>
    <p:extLst>
      <p:ext uri="{BB962C8B-B14F-4D97-AF65-F5344CB8AC3E}">
        <p14:creationId xmlns:p14="http://schemas.microsoft.com/office/powerpoint/2010/main" val="1866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5</a:t>
            </a:fld>
            <a:endParaRPr lang="nb-NO"/>
          </a:p>
        </p:txBody>
      </p:sp>
    </p:spTree>
    <p:extLst>
      <p:ext uri="{BB962C8B-B14F-4D97-AF65-F5344CB8AC3E}">
        <p14:creationId xmlns:p14="http://schemas.microsoft.com/office/powerpoint/2010/main" val="308685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6</a:t>
            </a:fld>
            <a:endParaRPr lang="nb-NO"/>
          </a:p>
        </p:txBody>
      </p:sp>
    </p:spTree>
    <p:extLst>
      <p:ext uri="{BB962C8B-B14F-4D97-AF65-F5344CB8AC3E}">
        <p14:creationId xmlns:p14="http://schemas.microsoft.com/office/powerpoint/2010/main" val="44392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solidFill>
                  <a:schemeClr val="tx1"/>
                </a:solidFill>
              </a:rPr>
              <a:t>Uskifte betyr i praksis at alt blir som før Det vil si at gjenlevende ektefelle på grunnlag av en ”begjæring om uskifte” overtar ansvaret for arv og gjeld og blir sittende med alle verdier og bestemmer over disse på vanlig måte. </a:t>
            </a:r>
            <a:endParaRPr lang="nb-NO" dirty="0"/>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10</a:t>
            </a:fld>
            <a:endParaRPr lang="nb-NO"/>
          </a:p>
        </p:txBody>
      </p:sp>
    </p:spTree>
    <p:extLst>
      <p:ext uri="{BB962C8B-B14F-4D97-AF65-F5344CB8AC3E}">
        <p14:creationId xmlns:p14="http://schemas.microsoft.com/office/powerpoint/2010/main" val="175727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2 vilkår for utdeling av forskudd på arv</a:t>
            </a:r>
          </a:p>
          <a:p>
            <a:r>
              <a:rPr lang="nb-NO" dirty="0" smtClean="0"/>
              <a:t>Særlige behov eller</a:t>
            </a:r>
          </a:p>
          <a:p>
            <a:r>
              <a:rPr lang="nb-NO" dirty="0" smtClean="0"/>
              <a:t>Skriftlige nedtegnelser eller andre holdepunkter for at et slikt forskudd er i samsvar med ønsket til den som er under vergemål. </a:t>
            </a:r>
            <a:endParaRPr lang="nb-NO" dirty="0"/>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14</a:t>
            </a:fld>
            <a:endParaRPr lang="nb-NO"/>
          </a:p>
        </p:txBody>
      </p:sp>
    </p:spTree>
    <p:extLst>
      <p:ext uri="{BB962C8B-B14F-4D97-AF65-F5344CB8AC3E}">
        <p14:creationId xmlns:p14="http://schemas.microsoft.com/office/powerpoint/2010/main" val="374763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Srf</a:t>
            </a:r>
            <a:r>
              <a:rPr lang="nb-NO" dirty="0" smtClean="0"/>
              <a:t> sin veiledning</a:t>
            </a:r>
            <a:endParaRPr lang="nb-NO" dirty="0"/>
          </a:p>
        </p:txBody>
      </p:sp>
      <p:sp>
        <p:nvSpPr>
          <p:cNvPr id="4" name="Plassholder for lysbildenummer 3"/>
          <p:cNvSpPr>
            <a:spLocks noGrp="1"/>
          </p:cNvSpPr>
          <p:nvPr>
            <p:ph type="sldNum" sz="quarter" idx="10"/>
          </p:nvPr>
        </p:nvSpPr>
        <p:spPr/>
        <p:txBody>
          <a:bodyPr/>
          <a:lstStyle/>
          <a:p>
            <a:pPr>
              <a:defRPr/>
            </a:pPr>
            <a:fld id="{1DC49A8A-7508-174B-B062-4F826C6AB2F2}" type="slidenum">
              <a:rPr lang="nb-NO" smtClean="0"/>
              <a:pPr>
                <a:defRPr/>
              </a:pPr>
              <a:t>15</a:t>
            </a:fld>
            <a:endParaRPr lang="nb-NO"/>
          </a:p>
        </p:txBody>
      </p:sp>
    </p:spTree>
    <p:extLst>
      <p:ext uri="{BB962C8B-B14F-4D97-AF65-F5344CB8AC3E}">
        <p14:creationId xmlns:p14="http://schemas.microsoft.com/office/powerpoint/2010/main" val="109857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pic>
        <p:nvPicPr>
          <p:cNvPr id="2" name="Bilde 1" descr="Bakgrunner.jpg"/>
          <p:cNvPicPr>
            <a:picLocks noChangeAspect="1"/>
          </p:cNvPicPr>
          <p:nvPr/>
        </p:nvPicPr>
        <p:blipFill>
          <a:blip r:embed="rId2"/>
          <a:stretch>
            <a:fillRect/>
          </a:stretch>
        </p:blipFill>
        <p:spPr>
          <a:xfrm>
            <a:off x="0" y="0"/>
            <a:ext cx="8663782" cy="6848474"/>
          </a:xfrm>
          <a:prstGeom prst="rect">
            <a:avLst/>
          </a:prstGeom>
        </p:spPr>
      </p:pic>
      <p:sp>
        <p:nvSpPr>
          <p:cNvPr id="3" name="Title 1"/>
          <p:cNvSpPr>
            <a:spLocks noGrp="1"/>
          </p:cNvSpPr>
          <p:nvPr>
            <p:ph type="title" hasCustomPrompt="1"/>
          </p:nvPr>
        </p:nvSpPr>
        <p:spPr>
          <a:xfrm>
            <a:off x="2491581" y="2962275"/>
            <a:ext cx="5639594" cy="533400"/>
          </a:xfrm>
        </p:spPr>
        <p:txBody>
          <a:bodyPr/>
          <a:lstStyle>
            <a:lvl1pPr algn="l">
              <a:defRPr sz="3200" cap="small" baseline="0">
                <a:solidFill>
                  <a:srgbClr val="FFFFFF"/>
                </a:solidFill>
              </a:defRPr>
            </a:lvl1pPr>
          </a:lstStyle>
          <a:p>
            <a:r>
              <a:rPr lang="nb-NO" dirty="0" smtClean="0"/>
              <a:t>presentasjonstittel</a:t>
            </a:r>
            <a:endParaRPr lang="nb-NO" dirty="0"/>
          </a:p>
        </p:txBody>
      </p:sp>
      <p:sp>
        <p:nvSpPr>
          <p:cNvPr id="4" name="Subtitle 2"/>
          <p:cNvSpPr>
            <a:spLocks noGrp="1"/>
          </p:cNvSpPr>
          <p:nvPr>
            <p:ph type="subTitle" idx="1" hasCustomPrompt="1"/>
          </p:nvPr>
        </p:nvSpPr>
        <p:spPr>
          <a:xfrm>
            <a:off x="2491581" y="3419475"/>
            <a:ext cx="5501128" cy="381432"/>
          </a:xfrm>
        </p:spPr>
        <p:txBody>
          <a:bodyPr/>
          <a:lstStyle>
            <a:lvl1pPr marL="0" indent="0" algn="l">
              <a:buNone/>
              <a:defRPr>
                <a:solidFill>
                  <a:srgbClr val="FFFFFF"/>
                </a:solidFill>
              </a:defRPr>
            </a:lvl1pPr>
            <a:lvl2pPr marL="452445" indent="0" algn="ctr">
              <a:buNone/>
              <a:defRPr>
                <a:solidFill>
                  <a:schemeClr val="tx1">
                    <a:tint val="75000"/>
                  </a:schemeClr>
                </a:solidFill>
              </a:defRPr>
            </a:lvl2pPr>
            <a:lvl3pPr marL="904890" indent="0" algn="ctr">
              <a:buNone/>
              <a:defRPr>
                <a:solidFill>
                  <a:schemeClr val="tx1">
                    <a:tint val="75000"/>
                  </a:schemeClr>
                </a:solidFill>
              </a:defRPr>
            </a:lvl3pPr>
            <a:lvl4pPr marL="1357335" indent="0" algn="ctr">
              <a:buNone/>
              <a:defRPr>
                <a:solidFill>
                  <a:schemeClr val="tx1">
                    <a:tint val="75000"/>
                  </a:schemeClr>
                </a:solidFill>
              </a:defRPr>
            </a:lvl4pPr>
            <a:lvl5pPr marL="1809780" indent="0" algn="ctr">
              <a:buNone/>
              <a:defRPr>
                <a:solidFill>
                  <a:schemeClr val="tx1">
                    <a:tint val="75000"/>
                  </a:schemeClr>
                </a:solidFill>
              </a:defRPr>
            </a:lvl5pPr>
            <a:lvl6pPr marL="2262226" indent="0" algn="ctr">
              <a:buNone/>
              <a:defRPr>
                <a:solidFill>
                  <a:schemeClr val="tx1">
                    <a:tint val="75000"/>
                  </a:schemeClr>
                </a:solidFill>
              </a:defRPr>
            </a:lvl6pPr>
            <a:lvl7pPr marL="2714671" indent="0" algn="ctr">
              <a:buNone/>
              <a:defRPr>
                <a:solidFill>
                  <a:schemeClr val="tx1">
                    <a:tint val="75000"/>
                  </a:schemeClr>
                </a:solidFill>
              </a:defRPr>
            </a:lvl7pPr>
            <a:lvl8pPr marL="3167116" indent="0" algn="ctr">
              <a:buNone/>
              <a:defRPr>
                <a:solidFill>
                  <a:schemeClr val="tx1">
                    <a:tint val="75000"/>
                  </a:schemeClr>
                </a:solidFill>
              </a:defRPr>
            </a:lvl8pPr>
            <a:lvl9pPr marL="3619561" indent="0" algn="ctr">
              <a:buNone/>
              <a:defRPr>
                <a:solidFill>
                  <a:schemeClr val="tx1">
                    <a:tint val="75000"/>
                  </a:schemeClr>
                </a:solidFill>
              </a:defRPr>
            </a:lvl9pPr>
          </a:lstStyle>
          <a:p>
            <a:r>
              <a:rPr lang="nb-NO" dirty="0" smtClean="0"/>
              <a:t>Dato inn her</a:t>
            </a:r>
            <a:endParaRPr lang="nb-NO" dirty="0"/>
          </a:p>
        </p:txBody>
      </p:sp>
      <p:pic>
        <p:nvPicPr>
          <p:cNvPr id="5" name="Bilde 4" descr="Bakgrunner.jpg"/>
          <p:cNvPicPr>
            <a:picLocks noChangeAspect="1"/>
          </p:cNvPicPr>
          <p:nvPr userDrawn="1"/>
        </p:nvPicPr>
        <p:blipFill>
          <a:blip r:embed="rId2"/>
          <a:stretch>
            <a:fillRect/>
          </a:stretch>
        </p:blipFill>
        <p:spPr>
          <a:xfrm>
            <a:off x="0" y="0"/>
            <a:ext cx="8663782" cy="684847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sjon rød">
    <p:spTree>
      <p:nvGrpSpPr>
        <p:cNvPr id="1" name=""/>
        <p:cNvGrpSpPr/>
        <p:nvPr/>
      </p:nvGrpSpPr>
      <p:grpSpPr>
        <a:xfrm>
          <a:off x="0" y="0"/>
          <a:ext cx="0" cy="0"/>
          <a:chOff x="0" y="0"/>
          <a:chExt cx="0" cy="0"/>
        </a:xfrm>
      </p:grpSpPr>
      <p:pic>
        <p:nvPicPr>
          <p:cNvPr id="2" name="Bilde 1" descr="Bakgrunner.jpg"/>
          <p:cNvPicPr>
            <a:picLocks noChangeAspect="1"/>
          </p:cNvPicPr>
          <p:nvPr/>
        </p:nvPicPr>
        <p:blipFill>
          <a:blip r:embed="rId2"/>
          <a:stretch>
            <a:fillRect/>
          </a:stretch>
        </p:blipFill>
        <p:spPr>
          <a:xfrm>
            <a:off x="5" y="3"/>
            <a:ext cx="9087673" cy="6908109"/>
          </a:xfrm>
          <a:prstGeom prst="rect">
            <a:avLst/>
          </a:prstGeom>
        </p:spPr>
      </p:pic>
      <p:pic>
        <p:nvPicPr>
          <p:cNvPr id="3" name="Bilde 2" descr="Bakgrunner.jpg"/>
          <p:cNvPicPr>
            <a:picLocks noChangeAspect="1"/>
          </p:cNvPicPr>
          <p:nvPr userDrawn="1"/>
        </p:nvPicPr>
        <p:blipFill>
          <a:blip r:embed="rId2"/>
          <a:stretch>
            <a:fillRect/>
          </a:stretch>
        </p:blipFill>
        <p:spPr>
          <a:xfrm>
            <a:off x="5" y="3"/>
            <a:ext cx="9087673" cy="69081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sjon grå">
    <p:spTree>
      <p:nvGrpSpPr>
        <p:cNvPr id="1" name=""/>
        <p:cNvGrpSpPr/>
        <p:nvPr/>
      </p:nvGrpSpPr>
      <p:grpSpPr>
        <a:xfrm>
          <a:off x="0" y="0"/>
          <a:ext cx="0" cy="0"/>
          <a:chOff x="0" y="0"/>
          <a:chExt cx="0" cy="0"/>
        </a:xfrm>
      </p:grpSpPr>
      <p:pic>
        <p:nvPicPr>
          <p:cNvPr id="2" name="Bilde 1" descr="Bakgrunner.jpg"/>
          <p:cNvPicPr>
            <a:picLocks noChangeAspect="1"/>
          </p:cNvPicPr>
          <p:nvPr/>
        </p:nvPicPr>
        <p:blipFill>
          <a:blip r:embed="rId2"/>
          <a:stretch>
            <a:fillRect/>
          </a:stretch>
        </p:blipFill>
        <p:spPr>
          <a:xfrm>
            <a:off x="5" y="4"/>
            <a:ext cx="9087673" cy="6908109"/>
          </a:xfrm>
          <a:prstGeom prst="rect">
            <a:avLst/>
          </a:prstGeom>
        </p:spPr>
      </p:pic>
      <p:pic>
        <p:nvPicPr>
          <p:cNvPr id="3" name="Bilde 2" descr="Bakgrunner.jpg"/>
          <p:cNvPicPr>
            <a:picLocks noChangeAspect="1"/>
          </p:cNvPicPr>
          <p:nvPr userDrawn="1"/>
        </p:nvPicPr>
        <p:blipFill>
          <a:blip r:embed="rId2"/>
          <a:stretch>
            <a:fillRect/>
          </a:stretch>
        </p:blipFill>
        <p:spPr>
          <a:xfrm>
            <a:off x="5" y="4"/>
            <a:ext cx="9087673" cy="690810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sjon grønn">
    <p:spTree>
      <p:nvGrpSpPr>
        <p:cNvPr id="1" name=""/>
        <p:cNvGrpSpPr/>
        <p:nvPr/>
      </p:nvGrpSpPr>
      <p:grpSpPr>
        <a:xfrm>
          <a:off x="0" y="0"/>
          <a:ext cx="0" cy="0"/>
          <a:chOff x="0" y="0"/>
          <a:chExt cx="0" cy="0"/>
        </a:xfrm>
      </p:grpSpPr>
      <p:pic>
        <p:nvPicPr>
          <p:cNvPr id="2" name="Bilde 1" descr="Bakgrunner.jpg"/>
          <p:cNvPicPr>
            <a:picLocks noChangeAspect="1"/>
          </p:cNvPicPr>
          <p:nvPr/>
        </p:nvPicPr>
        <p:blipFill>
          <a:blip r:embed="rId2"/>
          <a:stretch>
            <a:fillRect/>
          </a:stretch>
        </p:blipFill>
        <p:spPr>
          <a:xfrm>
            <a:off x="1" y="3"/>
            <a:ext cx="9087673" cy="6908109"/>
          </a:xfrm>
          <a:prstGeom prst="rect">
            <a:avLst/>
          </a:prstGeom>
        </p:spPr>
      </p:pic>
      <p:pic>
        <p:nvPicPr>
          <p:cNvPr id="3" name="Bilde 2" descr="Bakgrunner.jpg"/>
          <p:cNvPicPr>
            <a:picLocks noChangeAspect="1"/>
          </p:cNvPicPr>
          <p:nvPr userDrawn="1"/>
        </p:nvPicPr>
        <p:blipFill>
          <a:blip r:embed="rId2"/>
          <a:stretch>
            <a:fillRect/>
          </a:stretch>
        </p:blipFill>
        <p:spPr>
          <a:xfrm>
            <a:off x="1" y="3"/>
            <a:ext cx="9087673" cy="69081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sjon oransje">
    <p:spTree>
      <p:nvGrpSpPr>
        <p:cNvPr id="1" name=""/>
        <p:cNvGrpSpPr/>
        <p:nvPr/>
      </p:nvGrpSpPr>
      <p:grpSpPr>
        <a:xfrm>
          <a:off x="0" y="0"/>
          <a:ext cx="0" cy="0"/>
          <a:chOff x="0" y="0"/>
          <a:chExt cx="0" cy="0"/>
        </a:xfrm>
      </p:grpSpPr>
      <p:pic>
        <p:nvPicPr>
          <p:cNvPr id="2" name="Bilde 1" descr="Bakgrunner.jpg"/>
          <p:cNvPicPr>
            <a:picLocks noChangeAspect="1"/>
          </p:cNvPicPr>
          <p:nvPr/>
        </p:nvPicPr>
        <p:blipFill>
          <a:blip r:embed="rId2"/>
          <a:stretch>
            <a:fillRect/>
          </a:stretch>
        </p:blipFill>
        <p:spPr>
          <a:xfrm>
            <a:off x="1" y="0"/>
            <a:ext cx="9087673" cy="6908109"/>
          </a:xfrm>
          <a:prstGeom prst="rect">
            <a:avLst/>
          </a:prstGeom>
        </p:spPr>
      </p:pic>
      <p:pic>
        <p:nvPicPr>
          <p:cNvPr id="3" name="Bilde 2" descr="Bakgrunner.jpg"/>
          <p:cNvPicPr>
            <a:picLocks noChangeAspect="1"/>
          </p:cNvPicPr>
          <p:nvPr userDrawn="1"/>
        </p:nvPicPr>
        <p:blipFill>
          <a:blip r:embed="rId2"/>
          <a:stretch>
            <a:fillRect/>
          </a:stretch>
        </p:blipFill>
        <p:spPr>
          <a:xfrm>
            <a:off x="1" y="0"/>
            <a:ext cx="9087673" cy="69081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ausebilde 1">
    <p:spTree>
      <p:nvGrpSpPr>
        <p:cNvPr id="1" name=""/>
        <p:cNvGrpSpPr/>
        <p:nvPr/>
      </p:nvGrpSpPr>
      <p:grpSpPr>
        <a:xfrm>
          <a:off x="0" y="0"/>
          <a:ext cx="0" cy="0"/>
          <a:chOff x="0" y="0"/>
          <a:chExt cx="0" cy="0"/>
        </a:xfrm>
      </p:grpSpPr>
      <p:pic>
        <p:nvPicPr>
          <p:cNvPr id="4" name="Bilde 3" descr="_D3S7322-BW.jpg"/>
          <p:cNvPicPr>
            <a:picLocks noChangeAspect="1"/>
          </p:cNvPicPr>
          <p:nvPr/>
        </p:nvPicPr>
        <p:blipFill>
          <a:blip r:embed="rId2"/>
          <a:stretch>
            <a:fillRect/>
          </a:stretch>
        </p:blipFill>
        <p:spPr>
          <a:xfrm>
            <a:off x="0" y="0"/>
            <a:ext cx="9359900" cy="7200900"/>
          </a:xfrm>
          <a:prstGeom prst="rect">
            <a:avLst/>
          </a:prstGeom>
        </p:spPr>
      </p:pic>
      <p:pic>
        <p:nvPicPr>
          <p:cNvPr id="3" name="Bilde 2" descr="_D3S7322-BW.jpg"/>
          <p:cNvPicPr>
            <a:picLocks noChangeAspect="1"/>
          </p:cNvPicPr>
          <p:nvPr userDrawn="1"/>
        </p:nvPicPr>
        <p:blipFill>
          <a:blip r:embed="rId2"/>
          <a:stretch>
            <a:fillRect/>
          </a:stretch>
        </p:blipFill>
        <p:spPr>
          <a:xfrm>
            <a:off x="0" y="0"/>
            <a:ext cx="9359900" cy="72009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ausebilde 2">
    <p:spTree>
      <p:nvGrpSpPr>
        <p:cNvPr id="1" name=""/>
        <p:cNvGrpSpPr/>
        <p:nvPr/>
      </p:nvGrpSpPr>
      <p:grpSpPr>
        <a:xfrm>
          <a:off x="0" y="0"/>
          <a:ext cx="0" cy="0"/>
          <a:chOff x="0" y="0"/>
          <a:chExt cx="0" cy="0"/>
        </a:xfrm>
      </p:grpSpPr>
      <p:pic>
        <p:nvPicPr>
          <p:cNvPr id="3" name="Bilde 2" descr="_D3X6654-BW.jpg"/>
          <p:cNvPicPr>
            <a:picLocks noChangeAspect="1"/>
          </p:cNvPicPr>
          <p:nvPr/>
        </p:nvPicPr>
        <p:blipFill>
          <a:blip r:embed="rId2"/>
          <a:stretch>
            <a:fillRect/>
          </a:stretch>
        </p:blipFill>
        <p:spPr>
          <a:xfrm>
            <a:off x="-1" y="-1"/>
            <a:ext cx="9359900" cy="7200900"/>
          </a:xfrm>
          <a:prstGeom prst="rect">
            <a:avLst/>
          </a:prstGeom>
        </p:spPr>
      </p:pic>
      <p:pic>
        <p:nvPicPr>
          <p:cNvPr id="4" name="Bilde 3" descr="_D3X6654-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ausebilde 3">
    <p:spTree>
      <p:nvGrpSpPr>
        <p:cNvPr id="1" name=""/>
        <p:cNvGrpSpPr/>
        <p:nvPr/>
      </p:nvGrpSpPr>
      <p:grpSpPr>
        <a:xfrm>
          <a:off x="0" y="0"/>
          <a:ext cx="0" cy="0"/>
          <a:chOff x="0" y="0"/>
          <a:chExt cx="0" cy="0"/>
        </a:xfrm>
      </p:grpSpPr>
      <p:pic>
        <p:nvPicPr>
          <p:cNvPr id="3" name="Bilde 2" descr="_RMA0884-BW.jpg"/>
          <p:cNvPicPr>
            <a:picLocks noChangeAspect="1"/>
          </p:cNvPicPr>
          <p:nvPr/>
        </p:nvPicPr>
        <p:blipFill>
          <a:blip r:embed="rId2"/>
          <a:stretch>
            <a:fillRect/>
          </a:stretch>
        </p:blipFill>
        <p:spPr>
          <a:xfrm>
            <a:off x="0" y="0"/>
            <a:ext cx="9359900" cy="7200900"/>
          </a:xfrm>
          <a:prstGeom prst="rect">
            <a:avLst/>
          </a:prstGeom>
        </p:spPr>
      </p:pic>
      <p:pic>
        <p:nvPicPr>
          <p:cNvPr id="4" name="Bilde 3" descr="_RMA0884-BW.jpg"/>
          <p:cNvPicPr>
            <a:picLocks noChangeAspect="1"/>
          </p:cNvPicPr>
          <p:nvPr userDrawn="1"/>
        </p:nvPicPr>
        <p:blipFill>
          <a:blip r:embed="rId2"/>
          <a:stretch>
            <a:fillRect/>
          </a:stretch>
        </p:blipFill>
        <p:spPr>
          <a:xfrm>
            <a:off x="0" y="0"/>
            <a:ext cx="9359900" cy="72009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ausebilde 4">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ausebilde 5">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ausebilde 6">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Bakgrunner.jpg"/>
          <p:cNvPicPr>
            <a:picLocks noChangeAspect="1"/>
          </p:cNvPicPr>
          <p:nvPr/>
        </p:nvPicPr>
        <p:blipFill>
          <a:blip r:embed="rId2"/>
          <a:stretch>
            <a:fillRect/>
          </a:stretch>
        </p:blipFill>
        <p:spPr>
          <a:xfrm>
            <a:off x="604" y="1"/>
            <a:ext cx="9087673" cy="6908109"/>
          </a:xfrm>
          <a:prstGeom prst="rect">
            <a:avLst/>
          </a:prstGeom>
        </p:spPr>
      </p:pic>
      <p:sp>
        <p:nvSpPr>
          <p:cNvPr id="2" name="Title 1"/>
          <p:cNvSpPr>
            <a:spLocks noGrp="1"/>
          </p:cNvSpPr>
          <p:nvPr>
            <p:ph type="title"/>
          </p:nvPr>
        </p:nvSpPr>
        <p:spPr>
          <a:xfrm>
            <a:off x="480216" y="2962275"/>
            <a:ext cx="7645277" cy="601216"/>
          </a:xfrm>
        </p:spPr>
        <p:txBody>
          <a:bodyPr/>
          <a:lstStyle>
            <a:lvl1pPr algn="ctr">
              <a:defRPr sz="3600">
                <a:solidFill>
                  <a:srgbClr val="FFFFFF"/>
                </a:solidFill>
              </a:defRPr>
            </a:lvl1pPr>
          </a:lstStyle>
          <a:p>
            <a:r>
              <a:rPr lang="nb-NO" smtClean="0"/>
              <a:t>Klikk for å redigere tittelstil</a:t>
            </a:r>
            <a:endParaRPr lang="nb-NO" dirty="0"/>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ausebilde 7">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ausebilde 8">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ausebilde 9">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ausebilde 10">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ausebilde 11">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1"/>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1"/>
            <a:ext cx="9359900" cy="72009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ausebilde 12">
    <p:spTree>
      <p:nvGrpSpPr>
        <p:cNvPr id="1" name=""/>
        <p:cNvGrpSpPr/>
        <p:nvPr/>
      </p:nvGrpSpPr>
      <p:grpSpPr>
        <a:xfrm>
          <a:off x="0" y="0"/>
          <a:ext cx="0" cy="0"/>
          <a:chOff x="0" y="0"/>
          <a:chExt cx="0" cy="0"/>
        </a:xfrm>
      </p:grpSpPr>
      <p:pic>
        <p:nvPicPr>
          <p:cNvPr id="3" name="Bilde 2" descr="0509-0069-BW.jpg"/>
          <p:cNvPicPr>
            <a:picLocks noChangeAspect="1"/>
          </p:cNvPicPr>
          <p:nvPr/>
        </p:nvPicPr>
        <p:blipFill>
          <a:blip r:embed="rId2"/>
          <a:stretch>
            <a:fillRect/>
          </a:stretch>
        </p:blipFill>
        <p:spPr>
          <a:xfrm>
            <a:off x="-1" y="0"/>
            <a:ext cx="9359900" cy="7200900"/>
          </a:xfrm>
          <a:prstGeom prst="rect">
            <a:avLst/>
          </a:prstGeom>
        </p:spPr>
      </p:pic>
      <p:pic>
        <p:nvPicPr>
          <p:cNvPr id="4" name="Bilde 3" descr="0509-0069-BW.jpg"/>
          <p:cNvPicPr>
            <a:picLocks noChangeAspect="1"/>
          </p:cNvPicPr>
          <p:nvPr userDrawn="1"/>
        </p:nvPicPr>
        <p:blipFill>
          <a:blip r:embed="rId2"/>
          <a:stretch>
            <a:fillRect/>
          </a:stretch>
        </p:blipFill>
        <p:spPr>
          <a:xfrm>
            <a:off x="-1" y="0"/>
            <a:ext cx="9359900" cy="72009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Grå">
    <p:spTree>
      <p:nvGrpSpPr>
        <p:cNvPr id="1" name=""/>
        <p:cNvGrpSpPr/>
        <p:nvPr/>
      </p:nvGrpSpPr>
      <p:grpSpPr>
        <a:xfrm>
          <a:off x="0" y="0"/>
          <a:ext cx="0" cy="0"/>
          <a:chOff x="0" y="0"/>
          <a:chExt cx="0" cy="0"/>
        </a:xfrm>
      </p:grpSpPr>
      <p:pic>
        <p:nvPicPr>
          <p:cNvPr id="4" name="Bilde 3" descr="Bakgrunner.jpg"/>
          <p:cNvPicPr>
            <a:picLocks noChangeAspect="1"/>
          </p:cNvPicPr>
          <p:nvPr/>
        </p:nvPicPr>
        <p:blipFill>
          <a:blip r:embed="rId2"/>
          <a:stretch>
            <a:fillRect/>
          </a:stretch>
        </p:blipFill>
        <p:spPr>
          <a:xfrm>
            <a:off x="1208" y="2"/>
            <a:ext cx="9087673" cy="6908109"/>
          </a:xfrm>
          <a:prstGeom prst="rect">
            <a:avLst/>
          </a:prstGeom>
        </p:spPr>
      </p:pic>
      <p:sp>
        <p:nvSpPr>
          <p:cNvPr id="2" name="Title 1"/>
          <p:cNvSpPr>
            <a:spLocks noGrp="1"/>
          </p:cNvSpPr>
          <p:nvPr>
            <p:ph type="title"/>
          </p:nvPr>
        </p:nvSpPr>
        <p:spPr>
          <a:xfrm>
            <a:off x="480216" y="2962275"/>
            <a:ext cx="7645277" cy="533400"/>
          </a:xfrm>
        </p:spPr>
        <p:txBody>
          <a:bodyPr/>
          <a:lstStyle>
            <a:lvl1pPr algn="ctr">
              <a:defRPr>
                <a:solidFill>
                  <a:srgbClr val="FFFFFF"/>
                </a:solidFill>
              </a:defRPr>
            </a:lvl1pPr>
          </a:lstStyle>
          <a:p>
            <a:r>
              <a:rPr lang="nb-NO" smtClean="0"/>
              <a:t>Klikk for å redigere tittelstil</a:t>
            </a:r>
            <a:endParaRPr lang="nb-NO" dirty="0"/>
          </a:p>
        </p:txBody>
      </p:sp>
      <p:pic>
        <p:nvPicPr>
          <p:cNvPr id="5" name="Bilde 4" descr="Bakgrunner.jpg"/>
          <p:cNvPicPr>
            <a:picLocks noChangeAspect="1"/>
          </p:cNvPicPr>
          <p:nvPr userDrawn="1"/>
        </p:nvPicPr>
        <p:blipFill>
          <a:blip r:embed="rId2"/>
          <a:stretch>
            <a:fillRect/>
          </a:stretch>
        </p:blipFill>
        <p:spPr>
          <a:xfrm>
            <a:off x="1208" y="2"/>
            <a:ext cx="9087673" cy="69081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Grønn">
    <p:spTree>
      <p:nvGrpSpPr>
        <p:cNvPr id="1" name=""/>
        <p:cNvGrpSpPr/>
        <p:nvPr/>
      </p:nvGrpSpPr>
      <p:grpSpPr>
        <a:xfrm>
          <a:off x="0" y="0"/>
          <a:ext cx="0" cy="0"/>
          <a:chOff x="0" y="0"/>
          <a:chExt cx="0" cy="0"/>
        </a:xfrm>
      </p:grpSpPr>
      <p:pic>
        <p:nvPicPr>
          <p:cNvPr id="5" name="Bilde 4" descr="Bakgrunner.jpg"/>
          <p:cNvPicPr>
            <a:picLocks noChangeAspect="1"/>
          </p:cNvPicPr>
          <p:nvPr/>
        </p:nvPicPr>
        <p:blipFill>
          <a:blip r:embed="rId2"/>
          <a:stretch>
            <a:fillRect/>
          </a:stretch>
        </p:blipFill>
        <p:spPr>
          <a:xfrm>
            <a:off x="1211" y="3"/>
            <a:ext cx="9087673" cy="6908109"/>
          </a:xfrm>
          <a:prstGeom prst="rect">
            <a:avLst/>
          </a:prstGeom>
        </p:spPr>
      </p:pic>
      <p:sp>
        <p:nvSpPr>
          <p:cNvPr id="2" name="Title 1"/>
          <p:cNvSpPr>
            <a:spLocks noGrp="1"/>
          </p:cNvSpPr>
          <p:nvPr>
            <p:ph type="title"/>
          </p:nvPr>
        </p:nvSpPr>
        <p:spPr>
          <a:xfrm>
            <a:off x="480216" y="2962275"/>
            <a:ext cx="7645277" cy="533400"/>
          </a:xfrm>
        </p:spPr>
        <p:txBody>
          <a:bodyPr/>
          <a:lstStyle>
            <a:lvl1pPr algn="ctr">
              <a:defRPr>
                <a:solidFill>
                  <a:srgbClr val="FFFFFF"/>
                </a:solidFill>
              </a:defRPr>
            </a:lvl1pPr>
          </a:lstStyle>
          <a:p>
            <a:r>
              <a:rPr lang="nb-NO" smtClean="0"/>
              <a:t>Klikk for å redigere tittelstil</a:t>
            </a:r>
            <a:endParaRPr lang="nb-NO" dirty="0"/>
          </a:p>
        </p:txBody>
      </p:sp>
      <p:pic>
        <p:nvPicPr>
          <p:cNvPr id="4" name="Bilde 3" descr="Bakgrunner.jpg"/>
          <p:cNvPicPr>
            <a:picLocks noChangeAspect="1"/>
          </p:cNvPicPr>
          <p:nvPr userDrawn="1"/>
        </p:nvPicPr>
        <p:blipFill>
          <a:blip r:embed="rId2"/>
          <a:stretch>
            <a:fillRect/>
          </a:stretch>
        </p:blipFill>
        <p:spPr>
          <a:xfrm>
            <a:off x="1211" y="3"/>
            <a:ext cx="9087673" cy="69081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Grå">
    <p:spTree>
      <p:nvGrpSpPr>
        <p:cNvPr id="1" name=""/>
        <p:cNvGrpSpPr/>
        <p:nvPr/>
      </p:nvGrpSpPr>
      <p:grpSpPr>
        <a:xfrm>
          <a:off x="0" y="0"/>
          <a:ext cx="0" cy="0"/>
          <a:chOff x="0" y="0"/>
          <a:chExt cx="0" cy="0"/>
        </a:xfrm>
      </p:grpSpPr>
      <p:pic>
        <p:nvPicPr>
          <p:cNvPr id="4" name="Bilde 3" descr="Bakgrunner.jpg"/>
          <p:cNvPicPr>
            <a:picLocks noChangeAspect="1"/>
          </p:cNvPicPr>
          <p:nvPr/>
        </p:nvPicPr>
        <p:blipFill>
          <a:blip r:embed="rId2"/>
          <a:stretch>
            <a:fillRect/>
          </a:stretch>
        </p:blipFill>
        <p:spPr>
          <a:xfrm>
            <a:off x="1211" y="2"/>
            <a:ext cx="9087673" cy="6908109"/>
          </a:xfrm>
          <a:prstGeom prst="rect">
            <a:avLst/>
          </a:prstGeom>
        </p:spPr>
      </p:pic>
      <p:sp>
        <p:nvSpPr>
          <p:cNvPr id="2" name="Title 1"/>
          <p:cNvSpPr>
            <a:spLocks noGrp="1"/>
          </p:cNvSpPr>
          <p:nvPr>
            <p:ph type="title"/>
          </p:nvPr>
        </p:nvSpPr>
        <p:spPr>
          <a:xfrm>
            <a:off x="480216" y="2962275"/>
            <a:ext cx="7645277" cy="533400"/>
          </a:xfrm>
        </p:spPr>
        <p:txBody>
          <a:bodyPr/>
          <a:lstStyle>
            <a:lvl1pPr algn="ctr">
              <a:defRPr>
                <a:solidFill>
                  <a:srgbClr val="FFFFFF"/>
                </a:solidFill>
              </a:defRPr>
            </a:lvl1pPr>
          </a:lstStyle>
          <a:p>
            <a:r>
              <a:rPr lang="nb-NO" smtClean="0"/>
              <a:t>Klikk for å redigere tittelstil</a:t>
            </a:r>
            <a:endParaRPr lang="nb-NO" dirty="0"/>
          </a:p>
        </p:txBody>
      </p:sp>
      <p:pic>
        <p:nvPicPr>
          <p:cNvPr id="5" name="Bilde 4" descr="Bakgrunner.jpg"/>
          <p:cNvPicPr>
            <a:picLocks noChangeAspect="1"/>
          </p:cNvPicPr>
          <p:nvPr userDrawn="1"/>
        </p:nvPicPr>
        <p:blipFill>
          <a:blip r:embed="rId2"/>
          <a:stretch>
            <a:fillRect/>
          </a:stretch>
        </p:blipFill>
        <p:spPr>
          <a:xfrm>
            <a:off x="1211" y="2"/>
            <a:ext cx="9087673" cy="69081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48061" y="2962276"/>
            <a:ext cx="7344649" cy="685368"/>
          </a:xfrm>
        </p:spPr>
        <p:txBody>
          <a:bodyPr/>
          <a:lstStyle>
            <a:lvl1pPr algn="ctr">
              <a:defRPr sz="3600"/>
            </a:lvl1pPr>
          </a:lstStyle>
          <a:p>
            <a:r>
              <a:rPr lang="nb-NO" smtClean="0"/>
              <a:t>Klikk for å redigere tittelstil</a:t>
            </a:r>
            <a:endParaRPr lang="nb-NO" dirty="0"/>
          </a:p>
        </p:txBody>
      </p:sp>
      <p:sp>
        <p:nvSpPr>
          <p:cNvPr id="3" name="Subtitle 2"/>
          <p:cNvSpPr>
            <a:spLocks noGrp="1"/>
          </p:cNvSpPr>
          <p:nvPr>
            <p:ph type="subTitle" idx="1" hasCustomPrompt="1"/>
          </p:nvPr>
        </p:nvSpPr>
        <p:spPr>
          <a:xfrm>
            <a:off x="648060" y="3647643"/>
            <a:ext cx="7344649" cy="1747732"/>
          </a:xfrm>
        </p:spPr>
        <p:txBody>
          <a:bodyPr/>
          <a:lstStyle>
            <a:lvl1pPr marL="0" indent="0" algn="ctr">
              <a:buNone/>
              <a:defRPr sz="2800">
                <a:solidFill>
                  <a:schemeClr val="bg1">
                    <a:lumMod val="50000"/>
                  </a:schemeClr>
                </a:solidFill>
              </a:defRPr>
            </a:lvl1pPr>
            <a:lvl2pPr marL="452445" indent="0" algn="ctr">
              <a:buNone/>
              <a:defRPr>
                <a:solidFill>
                  <a:schemeClr val="tx1">
                    <a:tint val="75000"/>
                  </a:schemeClr>
                </a:solidFill>
              </a:defRPr>
            </a:lvl2pPr>
            <a:lvl3pPr marL="904890" indent="0" algn="ctr">
              <a:buNone/>
              <a:defRPr>
                <a:solidFill>
                  <a:schemeClr val="tx1">
                    <a:tint val="75000"/>
                  </a:schemeClr>
                </a:solidFill>
              </a:defRPr>
            </a:lvl3pPr>
            <a:lvl4pPr marL="1357335" indent="0" algn="ctr">
              <a:buNone/>
              <a:defRPr>
                <a:solidFill>
                  <a:schemeClr val="tx1">
                    <a:tint val="75000"/>
                  </a:schemeClr>
                </a:solidFill>
              </a:defRPr>
            </a:lvl4pPr>
            <a:lvl5pPr marL="1809780" indent="0" algn="ctr">
              <a:buNone/>
              <a:defRPr>
                <a:solidFill>
                  <a:schemeClr val="tx1">
                    <a:tint val="75000"/>
                  </a:schemeClr>
                </a:solidFill>
              </a:defRPr>
            </a:lvl5pPr>
            <a:lvl6pPr marL="2262226" indent="0" algn="ctr">
              <a:buNone/>
              <a:defRPr>
                <a:solidFill>
                  <a:schemeClr val="tx1">
                    <a:tint val="75000"/>
                  </a:schemeClr>
                </a:solidFill>
              </a:defRPr>
            </a:lvl6pPr>
            <a:lvl7pPr marL="2714671" indent="0" algn="ctr">
              <a:buNone/>
              <a:defRPr>
                <a:solidFill>
                  <a:schemeClr val="tx1">
                    <a:tint val="75000"/>
                  </a:schemeClr>
                </a:solidFill>
              </a:defRPr>
            </a:lvl7pPr>
            <a:lvl8pPr marL="3167116" indent="0" algn="ctr">
              <a:buNone/>
              <a:defRPr>
                <a:solidFill>
                  <a:schemeClr val="tx1">
                    <a:tint val="75000"/>
                  </a:schemeClr>
                </a:solidFill>
              </a:defRPr>
            </a:lvl8pPr>
            <a:lvl9pPr marL="3619561" indent="0" algn="ctr">
              <a:buNone/>
              <a:defRPr>
                <a:solidFill>
                  <a:schemeClr val="tx1">
                    <a:tint val="75000"/>
                  </a:schemeClr>
                </a:solidFill>
              </a:defRPr>
            </a:lvl9pPr>
          </a:lstStyle>
          <a:p>
            <a:r>
              <a:rPr lang="nb-NO" dirty="0" err="1" smtClean="0"/>
              <a:t>Click</a:t>
            </a:r>
            <a:r>
              <a:rPr lang="nb-NO" dirty="0" smtClean="0"/>
              <a:t> to </a:t>
            </a:r>
            <a:r>
              <a:rPr lang="nb-NO" dirty="0" err="1" smtClean="0"/>
              <a:t>edit</a:t>
            </a:r>
            <a:r>
              <a:rPr lang="nb-NO" dirty="0" smtClean="0"/>
              <a:t> Master </a:t>
            </a:r>
            <a:r>
              <a:rPr lang="nb-NO" dirty="0" err="1" smtClean="0"/>
              <a:t>subtitle</a:t>
            </a:r>
            <a:r>
              <a:rPr lang="nb-NO" dirty="0" smtClean="0"/>
              <a:t> </a:t>
            </a:r>
            <a:r>
              <a:rPr lang="nb-NO" dirty="0" err="1" smtClean="0"/>
              <a:t>style</a:t>
            </a:r>
            <a:endParaRPr lang="nb-NO"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480217" y="1797050"/>
            <a:ext cx="7776381" cy="533400"/>
          </a:xfrm>
        </p:spPr>
        <p:txBody>
          <a:bodyPr/>
          <a:lstStyle>
            <a:lvl1pPr>
              <a:defRPr sz="3600"/>
            </a:lvl1pPr>
          </a:lstStyle>
          <a:p>
            <a:r>
              <a:rPr lang="nb-NO" smtClean="0"/>
              <a:t>Klikk for å redigere tittelstil</a:t>
            </a:r>
            <a:endParaRPr lang="nb-NO" dirty="0"/>
          </a:p>
        </p:txBody>
      </p:sp>
      <p:sp>
        <p:nvSpPr>
          <p:cNvPr id="3" name="Content Placeholder 2"/>
          <p:cNvSpPr>
            <a:spLocks noGrp="1"/>
          </p:cNvSpPr>
          <p:nvPr>
            <p:ph idx="1"/>
          </p:nvPr>
        </p:nvSpPr>
        <p:spPr>
          <a:xfrm>
            <a:off x="480218" y="2406653"/>
            <a:ext cx="7776380" cy="3679821"/>
          </a:xfrm>
        </p:spPr>
        <p:txBody>
          <a:bodyPr/>
          <a:lstStyle>
            <a:lvl1pPr>
              <a:defRPr sz="2800">
                <a:solidFill>
                  <a:schemeClr val="bg1">
                    <a:lumMod val="50000"/>
                  </a:schemeClr>
                </a:solidFill>
              </a:defRPr>
            </a:lvl1pPr>
            <a:lvl2pPr>
              <a:defRPr sz="2800">
                <a:solidFill>
                  <a:schemeClr val="bg1">
                    <a:lumMod val="50000"/>
                  </a:schemeClr>
                </a:solidFill>
              </a:defRPr>
            </a:lvl2pPr>
            <a:lvl3pPr>
              <a:defRPr sz="2800">
                <a:solidFill>
                  <a:schemeClr val="bg1">
                    <a:lumMod val="50000"/>
                  </a:schemeClr>
                </a:solidFill>
              </a:defRPr>
            </a:lvl3pPr>
            <a:lvl4pPr>
              <a:defRPr sz="2800">
                <a:solidFill>
                  <a:schemeClr val="bg1">
                    <a:lumMod val="50000"/>
                  </a:schemeClr>
                </a:solidFill>
              </a:defRPr>
            </a:lvl4pPr>
            <a:lvl5pPr>
              <a:defRPr sz="2800">
                <a:solidFill>
                  <a:schemeClr val="bg1">
                    <a:lumMod val="50000"/>
                  </a:schemeClr>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480217" y="1797050"/>
            <a:ext cx="7776381" cy="533400"/>
          </a:xfrm>
        </p:spPr>
        <p:txBody>
          <a:bodyPr/>
          <a:lstStyle>
            <a:lvl1pPr>
              <a:defRPr sz="3600"/>
            </a:lvl1pPr>
          </a:lstStyle>
          <a:p>
            <a:r>
              <a:rPr lang="nb-NO" smtClean="0"/>
              <a:t>Klikk for å redigere tittelstil</a:t>
            </a:r>
            <a:endParaRPr lang="nb-NO" dirty="0"/>
          </a:p>
        </p:txBody>
      </p:sp>
      <p:sp>
        <p:nvSpPr>
          <p:cNvPr id="3" name="Content Placeholder 2"/>
          <p:cNvSpPr>
            <a:spLocks noGrp="1"/>
          </p:cNvSpPr>
          <p:nvPr>
            <p:ph idx="1"/>
          </p:nvPr>
        </p:nvSpPr>
        <p:spPr>
          <a:xfrm>
            <a:off x="480218" y="2406653"/>
            <a:ext cx="4525964" cy="3679821"/>
          </a:xfrm>
        </p:spPr>
        <p:txBody>
          <a:bodyPr/>
          <a:lstStyle>
            <a:lvl1pPr>
              <a:defRPr sz="2800">
                <a:solidFill>
                  <a:schemeClr val="bg1">
                    <a:lumMod val="50000"/>
                  </a:schemeClr>
                </a:solidFill>
              </a:defRPr>
            </a:lvl1pPr>
            <a:lvl2pPr>
              <a:defRPr sz="2800">
                <a:solidFill>
                  <a:schemeClr val="bg1">
                    <a:lumMod val="50000"/>
                  </a:schemeClr>
                </a:solidFill>
              </a:defRPr>
            </a:lvl2pPr>
            <a:lvl3pPr>
              <a:defRPr sz="2800">
                <a:solidFill>
                  <a:schemeClr val="bg1">
                    <a:lumMod val="50000"/>
                  </a:schemeClr>
                </a:solidFill>
              </a:defRPr>
            </a:lvl3pPr>
            <a:lvl4pPr>
              <a:defRPr sz="2800">
                <a:solidFill>
                  <a:schemeClr val="bg1">
                    <a:lumMod val="50000"/>
                  </a:schemeClr>
                </a:solidFill>
              </a:defRPr>
            </a:lvl4pPr>
            <a:lvl5pPr>
              <a:defRPr sz="2800">
                <a:solidFill>
                  <a:schemeClr val="bg1">
                    <a:lumMod val="50000"/>
                  </a:schemeClr>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2"/>
          <p:cNvSpPr>
            <a:spLocks noGrp="1"/>
          </p:cNvSpPr>
          <p:nvPr>
            <p:ph idx="10"/>
          </p:nvPr>
        </p:nvSpPr>
        <p:spPr>
          <a:xfrm>
            <a:off x="5234781" y="2406654"/>
            <a:ext cx="2896394" cy="3679820"/>
          </a:xfrm>
        </p:spPr>
        <p:txBody>
          <a:bodyPr/>
          <a:lstStyle>
            <a:lvl1pPr>
              <a:buNone/>
              <a:defRPr sz="2800">
                <a:solidFill>
                  <a:schemeClr val="bg1">
                    <a:lumMod val="50000"/>
                  </a:schemeClr>
                </a:solidFill>
              </a:defRPr>
            </a:lvl1pPr>
          </a:lstStyle>
          <a:p>
            <a:pPr lvl="0"/>
            <a:r>
              <a:rPr lang="nb-NO" smtClean="0"/>
              <a:t>Klikk for å redigere tekststiler i malen</a:t>
            </a: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d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0217" y="1819274"/>
            <a:ext cx="7776381" cy="609603"/>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p>
            <a:pPr lvl="0"/>
            <a:endParaRPr lang="nn-NO" dirty="0"/>
          </a:p>
        </p:txBody>
      </p:sp>
      <p:sp>
        <p:nvSpPr>
          <p:cNvPr id="1027" name="Text Placeholder 2"/>
          <p:cNvSpPr>
            <a:spLocks noGrp="1"/>
          </p:cNvSpPr>
          <p:nvPr>
            <p:ph type="body" idx="1"/>
          </p:nvPr>
        </p:nvSpPr>
        <p:spPr bwMode="auto">
          <a:xfrm>
            <a:off x="480217" y="2428878"/>
            <a:ext cx="7776381" cy="3733797"/>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Line 12"/>
          <p:cNvSpPr>
            <a:spLocks noChangeShapeType="1"/>
          </p:cNvSpPr>
          <p:nvPr/>
        </p:nvSpPr>
        <p:spPr bwMode="auto">
          <a:xfrm>
            <a:off x="480217" y="6327775"/>
            <a:ext cx="7648325" cy="46038"/>
          </a:xfrm>
          <a:prstGeom prst="line">
            <a:avLst/>
          </a:prstGeom>
          <a:noFill/>
          <a:ln w="12700">
            <a:solidFill>
              <a:schemeClr val="bg1">
                <a:lumMod val="75000"/>
              </a:schemeClr>
            </a:solidFill>
            <a:round/>
            <a:headEnd/>
            <a:tailEnd/>
          </a:ln>
        </p:spPr>
        <p:txBody>
          <a:bodyPr wrap="none" anchor="ctr">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2pPr>
            <a:lvl3pPr marL="914400" algn="l" rtl="0" eaLnBrk="0" fontAlgn="base" hangingPunct="0">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3pPr>
            <a:lvl4pPr marL="1371600" algn="l" rtl="0" eaLnBrk="0" fontAlgn="base" hangingPunct="0">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4pPr>
            <a:lvl5pPr marL="1828800" algn="l" rtl="0" eaLnBrk="0" fontAlgn="base" hangingPunct="0">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5pPr>
            <a:lvl6pPr marL="22860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6pPr>
            <a:lvl7pPr marL="27432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7pPr>
            <a:lvl8pPr marL="32004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8pPr>
            <a:lvl9pPr marL="36576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9pPr>
          </a:lstStyle>
          <a:p>
            <a:pPr defTabSz="452445">
              <a:defRPr/>
            </a:pPr>
            <a:endParaRPr lang="nb-NO"/>
          </a:p>
        </p:txBody>
      </p:sp>
      <p:sp>
        <p:nvSpPr>
          <p:cNvPr id="11" name="Rectangle 10"/>
          <p:cNvSpPr>
            <a:spLocks noGrp="1" noChangeArrowheads="1"/>
          </p:cNvSpPr>
          <p:nvPr/>
        </p:nvSpPr>
        <p:spPr bwMode="auto">
          <a:xfrm>
            <a:off x="7905963" y="6415092"/>
            <a:ext cx="1800414" cy="204787"/>
          </a:xfrm>
          <a:prstGeom prst="rect">
            <a:avLst/>
          </a:prstGeom>
          <a:noFill/>
          <a:ln w="9525">
            <a:noFill/>
            <a:miter lim="800000"/>
            <a:headEnd/>
            <a:tailEnd/>
          </a:ln>
        </p:spPr>
        <p:txBody>
          <a:bodyPr lIns="90489" tIns="45245" rIns="90489" bIns="45245">
            <a:prstTxWarp prst="textNoShape">
              <a:avLst/>
            </a:prstTxWarp>
          </a:bodyPr>
          <a:lstStyle/>
          <a:p>
            <a:pPr eaLnBrk="0" hangingPunct="0">
              <a:defRPr/>
            </a:pPr>
            <a:fld id="{39A27330-505A-F24E-A2BB-4ED2BDA96516}" type="slidenum">
              <a:rPr lang="nb-NO" sz="800">
                <a:solidFill>
                  <a:schemeClr val="bg1">
                    <a:lumMod val="50000"/>
                  </a:schemeClr>
                </a:solidFill>
                <a:latin typeface="Georgia" charset="0"/>
                <a:ea typeface="Georgia" charset="0"/>
                <a:cs typeface="Georgia" charset="0"/>
              </a:rPr>
              <a:pPr eaLnBrk="0" hangingPunct="0">
                <a:defRPr/>
              </a:pPr>
              <a:t>‹#›</a:t>
            </a:fld>
            <a:endParaRPr lang="nb-NO" sz="800" dirty="0">
              <a:solidFill>
                <a:schemeClr val="bg1">
                  <a:lumMod val="50000"/>
                </a:schemeClr>
              </a:solidFill>
              <a:latin typeface="Georgia" charset="0"/>
              <a:ea typeface="Georgia" charset="0"/>
              <a:cs typeface="Georgia" charset="0"/>
            </a:endParaRPr>
          </a:p>
        </p:txBody>
      </p:sp>
      <p:pic>
        <p:nvPicPr>
          <p:cNvPr id="8" name="Bilde 7" descr="Logo FMRO 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9"/>
              <a:stretch>
                <a:fillRect/>
              </a:stretch>
            </p:blipFill>
          </mc:Choice>
          <mc:Fallback>
            <p:blipFill>
              <a:blip r:embed="rId30"/>
              <a:stretch>
                <a:fillRect/>
              </a:stretch>
            </p:blipFill>
          </mc:Fallback>
        </mc:AlternateContent>
        <p:spPr>
          <a:xfrm>
            <a:off x="480216" y="371476"/>
            <a:ext cx="1433013" cy="547408"/>
          </a:xfrm>
          <a:prstGeom prst="rect">
            <a:avLst/>
          </a:prstGeom>
        </p:spPr>
      </p:pic>
      <p:pic>
        <p:nvPicPr>
          <p:cNvPr id="7" name="Bilde 6" descr="Logo FMRO 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1"/>
              <a:stretch>
                <a:fillRect/>
              </a:stretch>
            </p:blipFill>
          </mc:Choice>
          <mc:Fallback>
            <p:blipFill>
              <a:blip r:embed="rId30"/>
              <a:stretch>
                <a:fillRect/>
              </a:stretch>
            </p:blipFill>
          </mc:Fallback>
        </mc:AlternateContent>
        <p:spPr>
          <a:xfrm>
            <a:off x="480216" y="371476"/>
            <a:ext cx="1433013" cy="547408"/>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5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hf sldNum="0" hdr="0" dt="0"/>
  <p:txStyles>
    <p:titleStyle>
      <a:lvl1pPr algn="l" defTabSz="452438" rtl="0" eaLnBrk="1" fontAlgn="base" hangingPunct="1">
        <a:spcBef>
          <a:spcPct val="0"/>
        </a:spcBef>
        <a:spcAft>
          <a:spcPct val="0"/>
        </a:spcAft>
        <a:defRPr sz="3600" b="1" i="0" kern="1200">
          <a:solidFill>
            <a:srgbClr val="9B0101"/>
          </a:solidFill>
          <a:latin typeface="Times New Roman"/>
          <a:ea typeface="ＭＳ Ｐゴシック" pitchFamily="36" charset="-128"/>
          <a:cs typeface="Times New Roman"/>
        </a:defRPr>
      </a:lvl1pPr>
      <a:lvl2pPr algn="l" defTabSz="452438" rtl="0" eaLnBrk="1" fontAlgn="base" hangingPunct="1">
        <a:spcBef>
          <a:spcPct val="0"/>
        </a:spcBef>
        <a:spcAft>
          <a:spcPct val="0"/>
        </a:spcAft>
        <a:defRPr sz="2800" b="1">
          <a:solidFill>
            <a:srgbClr val="E84137"/>
          </a:solidFill>
          <a:latin typeface="Georgia" charset="0"/>
          <a:ea typeface="ＭＳ Ｐゴシック" pitchFamily="36" charset="-128"/>
        </a:defRPr>
      </a:lvl2pPr>
      <a:lvl3pPr algn="l" defTabSz="452438" rtl="0" eaLnBrk="1" fontAlgn="base" hangingPunct="1">
        <a:spcBef>
          <a:spcPct val="0"/>
        </a:spcBef>
        <a:spcAft>
          <a:spcPct val="0"/>
        </a:spcAft>
        <a:defRPr sz="2800" b="1">
          <a:solidFill>
            <a:srgbClr val="E84137"/>
          </a:solidFill>
          <a:latin typeface="Georgia" charset="0"/>
          <a:ea typeface="ＭＳ Ｐゴシック" pitchFamily="36" charset="-128"/>
        </a:defRPr>
      </a:lvl3pPr>
      <a:lvl4pPr algn="l" defTabSz="452438" rtl="0" eaLnBrk="1" fontAlgn="base" hangingPunct="1">
        <a:spcBef>
          <a:spcPct val="0"/>
        </a:spcBef>
        <a:spcAft>
          <a:spcPct val="0"/>
        </a:spcAft>
        <a:defRPr sz="2800" b="1">
          <a:solidFill>
            <a:srgbClr val="E84137"/>
          </a:solidFill>
          <a:latin typeface="Georgia" charset="0"/>
          <a:ea typeface="ＭＳ Ｐゴシック" pitchFamily="36" charset="-128"/>
        </a:defRPr>
      </a:lvl4pPr>
      <a:lvl5pPr algn="l" defTabSz="452438" rtl="0" eaLnBrk="1" fontAlgn="base" hangingPunct="1">
        <a:spcBef>
          <a:spcPct val="0"/>
        </a:spcBef>
        <a:spcAft>
          <a:spcPct val="0"/>
        </a:spcAft>
        <a:defRPr sz="2800" b="1">
          <a:solidFill>
            <a:srgbClr val="E84137"/>
          </a:solidFill>
          <a:latin typeface="Georgia" charset="0"/>
          <a:ea typeface="ＭＳ Ｐゴシック" pitchFamily="36" charset="-128"/>
        </a:defRPr>
      </a:lvl5pPr>
      <a:lvl6pPr marL="457200" algn="l" defTabSz="452438" rtl="0" eaLnBrk="1" fontAlgn="base" hangingPunct="1">
        <a:spcBef>
          <a:spcPct val="0"/>
        </a:spcBef>
        <a:spcAft>
          <a:spcPct val="0"/>
        </a:spcAft>
        <a:defRPr sz="2800" b="1">
          <a:solidFill>
            <a:srgbClr val="EE2B4F"/>
          </a:solidFill>
          <a:latin typeface="Arial" pitchFamily="36" charset="0"/>
          <a:ea typeface="ＭＳ Ｐゴシック" pitchFamily="36" charset="-128"/>
        </a:defRPr>
      </a:lvl6pPr>
      <a:lvl7pPr marL="914400" algn="l" defTabSz="452438" rtl="0" eaLnBrk="1" fontAlgn="base" hangingPunct="1">
        <a:spcBef>
          <a:spcPct val="0"/>
        </a:spcBef>
        <a:spcAft>
          <a:spcPct val="0"/>
        </a:spcAft>
        <a:defRPr sz="2800" b="1">
          <a:solidFill>
            <a:srgbClr val="EE2B4F"/>
          </a:solidFill>
          <a:latin typeface="Arial" pitchFamily="36" charset="0"/>
          <a:ea typeface="ＭＳ Ｐゴシック" pitchFamily="36" charset="-128"/>
        </a:defRPr>
      </a:lvl7pPr>
      <a:lvl8pPr marL="1371600" algn="l" defTabSz="452438" rtl="0" eaLnBrk="1" fontAlgn="base" hangingPunct="1">
        <a:spcBef>
          <a:spcPct val="0"/>
        </a:spcBef>
        <a:spcAft>
          <a:spcPct val="0"/>
        </a:spcAft>
        <a:defRPr sz="2800" b="1">
          <a:solidFill>
            <a:srgbClr val="EE2B4F"/>
          </a:solidFill>
          <a:latin typeface="Arial" pitchFamily="36" charset="0"/>
          <a:ea typeface="ＭＳ Ｐゴシック" pitchFamily="36" charset="-128"/>
        </a:defRPr>
      </a:lvl8pPr>
      <a:lvl9pPr marL="1828800" algn="l" defTabSz="452438" rtl="0" eaLnBrk="1" fontAlgn="base" hangingPunct="1">
        <a:spcBef>
          <a:spcPct val="0"/>
        </a:spcBef>
        <a:spcAft>
          <a:spcPct val="0"/>
        </a:spcAft>
        <a:defRPr sz="2800" b="1">
          <a:solidFill>
            <a:srgbClr val="EE2B4F"/>
          </a:solidFill>
          <a:latin typeface="Arial" pitchFamily="36" charset="0"/>
          <a:ea typeface="ＭＳ Ｐゴシック" pitchFamily="36" charset="-128"/>
        </a:defRPr>
      </a:lvl9pPr>
    </p:titleStyle>
    <p:bodyStyle>
      <a:lvl1pPr marL="338138" indent="-338138" algn="l" defTabSz="452438" rtl="0" eaLnBrk="1" fontAlgn="base" hangingPunct="1">
        <a:spcBef>
          <a:spcPct val="20000"/>
        </a:spcBef>
        <a:spcAft>
          <a:spcPct val="0"/>
        </a:spcAft>
        <a:buClr>
          <a:srgbClr val="9B0101"/>
        </a:buClr>
        <a:buFont typeface="Arial" charset="0"/>
        <a:buChar char="•"/>
        <a:defRPr sz="2800" b="0" i="0" kern="1200">
          <a:solidFill>
            <a:schemeClr val="bg1">
              <a:lumMod val="50000"/>
            </a:schemeClr>
          </a:solidFill>
          <a:latin typeface="Times New Roman"/>
          <a:ea typeface="ＭＳ Ｐゴシック" pitchFamily="36" charset="-128"/>
          <a:cs typeface="Times New Roman"/>
        </a:defRPr>
      </a:lvl1pPr>
      <a:lvl2pPr marL="735013" indent="-282575" algn="l" defTabSz="452438" rtl="0" eaLnBrk="1" fontAlgn="base" hangingPunct="1">
        <a:spcBef>
          <a:spcPct val="20000"/>
        </a:spcBef>
        <a:spcAft>
          <a:spcPct val="0"/>
        </a:spcAft>
        <a:buClr>
          <a:srgbClr val="9B0101"/>
        </a:buClr>
        <a:buFont typeface="Arial" charset="0"/>
        <a:buChar char="•"/>
        <a:defRPr sz="2800" b="0" i="0" kern="1200">
          <a:solidFill>
            <a:schemeClr val="bg1">
              <a:lumMod val="50000"/>
            </a:schemeClr>
          </a:solidFill>
          <a:latin typeface="Times New Roman"/>
          <a:ea typeface="ＭＳ Ｐゴシック" pitchFamily="36" charset="-128"/>
          <a:cs typeface="Times New Roman"/>
        </a:defRPr>
      </a:lvl2pPr>
      <a:lvl3pPr marL="1130300" indent="-225425" algn="l" defTabSz="452438" rtl="0" eaLnBrk="1" fontAlgn="base" hangingPunct="1">
        <a:spcBef>
          <a:spcPct val="20000"/>
        </a:spcBef>
        <a:spcAft>
          <a:spcPct val="0"/>
        </a:spcAft>
        <a:buClr>
          <a:srgbClr val="9B0101"/>
        </a:buClr>
        <a:buFont typeface="Arial" charset="0"/>
        <a:buChar char="•"/>
        <a:defRPr sz="2800" b="0" i="0" kern="1200">
          <a:solidFill>
            <a:schemeClr val="bg1">
              <a:lumMod val="50000"/>
            </a:schemeClr>
          </a:solidFill>
          <a:latin typeface="Times New Roman"/>
          <a:ea typeface="ＭＳ Ｐゴシック" pitchFamily="36" charset="-128"/>
          <a:cs typeface="Times New Roman"/>
        </a:defRPr>
      </a:lvl3pPr>
      <a:lvl4pPr marL="1582738" indent="-225425" algn="l" defTabSz="452438" rtl="0" eaLnBrk="1" fontAlgn="base" hangingPunct="1">
        <a:spcBef>
          <a:spcPct val="20000"/>
        </a:spcBef>
        <a:spcAft>
          <a:spcPct val="0"/>
        </a:spcAft>
        <a:buClr>
          <a:srgbClr val="9B0101"/>
        </a:buClr>
        <a:buFont typeface="Arial" charset="0"/>
        <a:buChar char="•"/>
        <a:defRPr sz="2800" b="0" i="0" kern="1200">
          <a:solidFill>
            <a:schemeClr val="bg1">
              <a:lumMod val="50000"/>
            </a:schemeClr>
          </a:solidFill>
          <a:latin typeface="Times New Roman"/>
          <a:ea typeface="ＭＳ Ｐゴシック" pitchFamily="36" charset="-128"/>
          <a:cs typeface="Times New Roman"/>
        </a:defRPr>
      </a:lvl4pPr>
      <a:lvl5pPr marL="2035175" indent="-225425" algn="l" defTabSz="452438" rtl="0" eaLnBrk="1" fontAlgn="base" hangingPunct="1">
        <a:spcBef>
          <a:spcPct val="20000"/>
        </a:spcBef>
        <a:spcAft>
          <a:spcPct val="0"/>
        </a:spcAft>
        <a:buClr>
          <a:srgbClr val="9B0101"/>
        </a:buClr>
        <a:buFont typeface="Arial" charset="0"/>
        <a:buChar char="•"/>
        <a:defRPr sz="2800" b="0" i="0" kern="1200">
          <a:solidFill>
            <a:schemeClr val="bg1">
              <a:lumMod val="50000"/>
            </a:schemeClr>
          </a:solidFill>
          <a:latin typeface="Times New Roman"/>
          <a:ea typeface="ＭＳ Ｐゴシック" pitchFamily="36" charset="-128"/>
          <a:cs typeface="Times New Roman"/>
        </a:defRPr>
      </a:lvl5pPr>
      <a:lvl6pPr marL="2488448" indent="-226223" algn="l" defTabSz="452445" rtl="0" eaLnBrk="1" latinLnBrk="0" hangingPunct="1">
        <a:spcBef>
          <a:spcPct val="20000"/>
        </a:spcBef>
        <a:buFont typeface="Arial"/>
        <a:buChar char="•"/>
        <a:defRPr sz="2000" kern="1200">
          <a:solidFill>
            <a:schemeClr val="tx1"/>
          </a:solidFill>
          <a:latin typeface="+mn-lt"/>
          <a:ea typeface="+mn-ea"/>
          <a:cs typeface="+mn-cs"/>
        </a:defRPr>
      </a:lvl6pPr>
      <a:lvl7pPr marL="2940893" indent="-226223" algn="l" defTabSz="452445" rtl="0" eaLnBrk="1" latinLnBrk="0" hangingPunct="1">
        <a:spcBef>
          <a:spcPct val="20000"/>
        </a:spcBef>
        <a:buFont typeface="Arial"/>
        <a:buChar char="•"/>
        <a:defRPr sz="2000" kern="1200">
          <a:solidFill>
            <a:schemeClr val="tx1"/>
          </a:solidFill>
          <a:latin typeface="+mn-lt"/>
          <a:ea typeface="+mn-ea"/>
          <a:cs typeface="+mn-cs"/>
        </a:defRPr>
      </a:lvl7pPr>
      <a:lvl8pPr marL="3393338" indent="-226223" algn="l" defTabSz="452445" rtl="0" eaLnBrk="1" latinLnBrk="0" hangingPunct="1">
        <a:spcBef>
          <a:spcPct val="20000"/>
        </a:spcBef>
        <a:buFont typeface="Arial"/>
        <a:buChar char="•"/>
        <a:defRPr sz="2000" kern="1200">
          <a:solidFill>
            <a:schemeClr val="tx1"/>
          </a:solidFill>
          <a:latin typeface="+mn-lt"/>
          <a:ea typeface="+mn-ea"/>
          <a:cs typeface="+mn-cs"/>
        </a:defRPr>
      </a:lvl8pPr>
      <a:lvl9pPr marL="3845784" indent="-226223" algn="l" defTabSz="4524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2445" rtl="0" eaLnBrk="1" latinLnBrk="0" hangingPunct="1">
        <a:defRPr sz="1800" kern="1200">
          <a:solidFill>
            <a:schemeClr val="tx1"/>
          </a:solidFill>
          <a:latin typeface="+mn-lt"/>
          <a:ea typeface="+mn-ea"/>
          <a:cs typeface="+mn-cs"/>
        </a:defRPr>
      </a:lvl1pPr>
      <a:lvl2pPr marL="452445" algn="l" defTabSz="452445" rtl="0" eaLnBrk="1" latinLnBrk="0" hangingPunct="1">
        <a:defRPr sz="1800" kern="1200">
          <a:solidFill>
            <a:schemeClr val="tx1"/>
          </a:solidFill>
          <a:latin typeface="+mn-lt"/>
          <a:ea typeface="+mn-ea"/>
          <a:cs typeface="+mn-cs"/>
        </a:defRPr>
      </a:lvl2pPr>
      <a:lvl3pPr marL="904890" algn="l" defTabSz="452445" rtl="0" eaLnBrk="1" latinLnBrk="0" hangingPunct="1">
        <a:defRPr sz="1800" kern="1200">
          <a:solidFill>
            <a:schemeClr val="tx1"/>
          </a:solidFill>
          <a:latin typeface="+mn-lt"/>
          <a:ea typeface="+mn-ea"/>
          <a:cs typeface="+mn-cs"/>
        </a:defRPr>
      </a:lvl3pPr>
      <a:lvl4pPr marL="1357335" algn="l" defTabSz="452445" rtl="0" eaLnBrk="1" latinLnBrk="0" hangingPunct="1">
        <a:defRPr sz="1800" kern="1200">
          <a:solidFill>
            <a:schemeClr val="tx1"/>
          </a:solidFill>
          <a:latin typeface="+mn-lt"/>
          <a:ea typeface="+mn-ea"/>
          <a:cs typeface="+mn-cs"/>
        </a:defRPr>
      </a:lvl4pPr>
      <a:lvl5pPr marL="1809780" algn="l" defTabSz="452445" rtl="0" eaLnBrk="1" latinLnBrk="0" hangingPunct="1">
        <a:defRPr sz="1800" kern="1200">
          <a:solidFill>
            <a:schemeClr val="tx1"/>
          </a:solidFill>
          <a:latin typeface="+mn-lt"/>
          <a:ea typeface="+mn-ea"/>
          <a:cs typeface="+mn-cs"/>
        </a:defRPr>
      </a:lvl5pPr>
      <a:lvl6pPr marL="2262226" algn="l" defTabSz="452445" rtl="0" eaLnBrk="1" latinLnBrk="0" hangingPunct="1">
        <a:defRPr sz="1800" kern="1200">
          <a:solidFill>
            <a:schemeClr val="tx1"/>
          </a:solidFill>
          <a:latin typeface="+mn-lt"/>
          <a:ea typeface="+mn-ea"/>
          <a:cs typeface="+mn-cs"/>
        </a:defRPr>
      </a:lvl6pPr>
      <a:lvl7pPr marL="2714671" algn="l" defTabSz="452445" rtl="0" eaLnBrk="1" latinLnBrk="0" hangingPunct="1">
        <a:defRPr sz="1800" kern="1200">
          <a:solidFill>
            <a:schemeClr val="tx1"/>
          </a:solidFill>
          <a:latin typeface="+mn-lt"/>
          <a:ea typeface="+mn-ea"/>
          <a:cs typeface="+mn-cs"/>
        </a:defRPr>
      </a:lvl7pPr>
      <a:lvl8pPr marL="3167116" algn="l" defTabSz="452445" rtl="0" eaLnBrk="1" latinLnBrk="0" hangingPunct="1">
        <a:defRPr sz="1800" kern="1200">
          <a:solidFill>
            <a:schemeClr val="tx1"/>
          </a:solidFill>
          <a:latin typeface="+mn-lt"/>
          <a:ea typeface="+mn-ea"/>
          <a:cs typeface="+mn-cs"/>
        </a:defRPr>
      </a:lvl8pPr>
      <a:lvl9pPr marL="3619561" algn="l" defTabSz="452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2491581" y="3102099"/>
            <a:ext cx="5639594" cy="533400"/>
          </a:xfrm>
        </p:spPr>
        <p:txBody>
          <a:bodyPr/>
          <a:lstStyle/>
          <a:p>
            <a:r>
              <a:rPr lang="nn-NO" dirty="0" smtClean="0"/>
              <a:t>Arv og skifte </a:t>
            </a:r>
            <a:endParaRPr lang="nn-NO" dirty="0"/>
          </a:p>
        </p:txBody>
      </p:sp>
      <p:sp>
        <p:nvSpPr>
          <p:cNvPr id="8" name="Undertittel 7"/>
          <p:cNvSpPr>
            <a:spLocks noGrp="1"/>
          </p:cNvSpPr>
          <p:nvPr>
            <p:ph type="subTitle" idx="1"/>
          </p:nvPr>
        </p:nvSpPr>
        <p:spPr>
          <a:xfrm>
            <a:off x="2491581" y="3707507"/>
            <a:ext cx="5501128" cy="648072"/>
          </a:xfrm>
        </p:spPr>
        <p:txBody>
          <a:bodyPr/>
          <a:lstStyle/>
          <a:p>
            <a:r>
              <a:rPr lang="nn-NO" sz="1800" dirty="0" smtClean="0"/>
              <a:t>  </a:t>
            </a:r>
            <a:r>
              <a:rPr lang="nn-NO" sz="1800" dirty="0" err="1" smtClean="0"/>
              <a:t>Vergesamling</a:t>
            </a:r>
            <a:r>
              <a:rPr lang="nn-NO" sz="1800" dirty="0" smtClean="0"/>
              <a:t> 3. april 2014, Haugesund</a:t>
            </a:r>
            <a:endParaRPr lang="nn-NO"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7" y="1043211"/>
            <a:ext cx="7776381" cy="533400"/>
          </a:xfrm>
        </p:spPr>
        <p:txBody>
          <a:bodyPr/>
          <a:lstStyle/>
          <a:p>
            <a:r>
              <a:rPr lang="nb-NO" dirty="0" smtClean="0"/>
              <a:t>Uskifte</a:t>
            </a:r>
            <a:endParaRPr lang="nb-NO" dirty="0"/>
          </a:p>
        </p:txBody>
      </p:sp>
      <p:sp>
        <p:nvSpPr>
          <p:cNvPr id="3" name="Plassholder for innhold 2"/>
          <p:cNvSpPr>
            <a:spLocks noGrp="1"/>
          </p:cNvSpPr>
          <p:nvPr>
            <p:ph idx="1"/>
          </p:nvPr>
        </p:nvSpPr>
        <p:spPr>
          <a:xfrm>
            <a:off x="359941" y="1691283"/>
            <a:ext cx="7776380" cy="3679821"/>
          </a:xfrm>
        </p:spPr>
        <p:txBody>
          <a:bodyPr/>
          <a:lstStyle/>
          <a:p>
            <a:r>
              <a:rPr lang="nb-NO" sz="2400" dirty="0">
                <a:solidFill>
                  <a:schemeClr val="tx1"/>
                </a:solidFill>
              </a:rPr>
              <a:t>Uskifteordningen er en særordning for gjenlevende ektefelle. Formålet er å prioritere gjenlevende ektefelle. </a:t>
            </a:r>
          </a:p>
          <a:p>
            <a:r>
              <a:rPr lang="nb-NO" sz="2400" dirty="0">
                <a:solidFill>
                  <a:schemeClr val="tx1"/>
                </a:solidFill>
              </a:rPr>
              <a:t>Uskifte betyr i praksis at alt blir som før. </a:t>
            </a:r>
            <a:br>
              <a:rPr lang="nb-NO" sz="2400" dirty="0">
                <a:solidFill>
                  <a:schemeClr val="tx1"/>
                </a:solidFill>
              </a:rPr>
            </a:br>
            <a:endParaRPr lang="nb-NO" sz="2400" dirty="0" smtClean="0">
              <a:solidFill>
                <a:schemeClr val="tx1"/>
              </a:solidFill>
            </a:endParaRPr>
          </a:p>
          <a:p>
            <a:pPr marL="0" indent="0">
              <a:buNone/>
            </a:pPr>
            <a:r>
              <a:rPr lang="nb-NO" sz="2400" dirty="0" smtClean="0">
                <a:solidFill>
                  <a:schemeClr val="tx1"/>
                </a:solidFill>
              </a:rPr>
              <a:t>Unntak</a:t>
            </a:r>
            <a:r>
              <a:rPr lang="nb-NO" sz="2400" dirty="0">
                <a:solidFill>
                  <a:schemeClr val="tx1"/>
                </a:solidFill>
              </a:rPr>
              <a:t>:</a:t>
            </a:r>
          </a:p>
          <a:p>
            <a:r>
              <a:rPr lang="nb-NO" sz="2400" dirty="0">
                <a:solidFill>
                  <a:schemeClr val="tx1"/>
                </a:solidFill>
              </a:rPr>
              <a:t>Gjenlevende ektefelle kan ikke gi bort (inkl. gavesalg) fast eiendom </a:t>
            </a:r>
          </a:p>
          <a:p>
            <a:r>
              <a:rPr lang="nb-NO" sz="2400" dirty="0">
                <a:solidFill>
                  <a:schemeClr val="tx1"/>
                </a:solidFill>
              </a:rPr>
              <a:t>Gjenlevende ektefelle kan ikke gi bort større gaver (dvs. gaver som står i misforhold til boets verdi) jf. </a:t>
            </a:r>
            <a:r>
              <a:rPr lang="nb-NO" sz="2400" dirty="0" smtClean="0">
                <a:solidFill>
                  <a:schemeClr val="tx1"/>
                </a:solidFill>
              </a:rPr>
              <a:t>arveloven§ </a:t>
            </a:r>
            <a:r>
              <a:rPr lang="nb-NO" sz="2400" dirty="0">
                <a:solidFill>
                  <a:schemeClr val="tx1"/>
                </a:solidFill>
              </a:rPr>
              <a:t>24</a:t>
            </a:r>
          </a:p>
          <a:p>
            <a:endParaRPr lang="nb-NO" dirty="0"/>
          </a:p>
        </p:txBody>
      </p:sp>
    </p:spTree>
    <p:extLst>
      <p:ext uri="{BB962C8B-B14F-4D97-AF65-F5344CB8AC3E}">
        <p14:creationId xmlns:p14="http://schemas.microsoft.com/office/powerpoint/2010/main" val="385779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Uskifte</a:t>
            </a:r>
            <a:endParaRPr lang="nb-NO" dirty="0"/>
          </a:p>
        </p:txBody>
      </p:sp>
      <p:sp>
        <p:nvSpPr>
          <p:cNvPr id="3" name="Plassholder for innhold 2"/>
          <p:cNvSpPr>
            <a:spLocks noGrp="1"/>
          </p:cNvSpPr>
          <p:nvPr>
            <p:ph idx="1"/>
          </p:nvPr>
        </p:nvSpPr>
        <p:spPr/>
        <p:txBody>
          <a:bodyPr/>
          <a:lstStyle/>
          <a:p>
            <a:r>
              <a:rPr lang="nb-NO" dirty="0">
                <a:solidFill>
                  <a:schemeClr val="tx1"/>
                </a:solidFill>
              </a:rPr>
              <a:t>Med de unntak som er nevnt og uten direkte "</a:t>
            </a:r>
            <a:r>
              <a:rPr lang="nb-NO" dirty="0" err="1">
                <a:solidFill>
                  <a:schemeClr val="tx1"/>
                </a:solidFill>
              </a:rPr>
              <a:t>misleg</a:t>
            </a:r>
            <a:r>
              <a:rPr lang="nb-NO" dirty="0">
                <a:solidFill>
                  <a:schemeClr val="tx1"/>
                </a:solidFill>
              </a:rPr>
              <a:t>" atferd har gjenlevende full anledning </a:t>
            </a:r>
            <a:r>
              <a:rPr lang="nb-NO" dirty="0" smtClean="0">
                <a:solidFill>
                  <a:schemeClr val="tx1"/>
                </a:solidFill>
              </a:rPr>
              <a:t>til å forbruke </a:t>
            </a:r>
            <a:r>
              <a:rPr lang="nb-NO" dirty="0">
                <a:solidFill>
                  <a:schemeClr val="tx1"/>
                </a:solidFill>
              </a:rPr>
              <a:t>alle verdiene i uskifteboet. </a:t>
            </a:r>
          </a:p>
          <a:p>
            <a:r>
              <a:rPr lang="nb-NO" dirty="0">
                <a:solidFill>
                  <a:schemeClr val="tx1"/>
                </a:solidFill>
              </a:rPr>
              <a:t>Ingen plikt til ta hensyn til de arvinger som venter på sin fars- eller morsarv. </a:t>
            </a:r>
          </a:p>
          <a:p>
            <a:r>
              <a:rPr lang="nb-NO" dirty="0">
                <a:solidFill>
                  <a:schemeClr val="tx1"/>
                </a:solidFill>
              </a:rPr>
              <a:t>I uskiftetilfellene utsteder tingretten – i stedet for en ordinær skifteattest – en egen ”uskifteattest”. </a:t>
            </a:r>
          </a:p>
          <a:p>
            <a:endParaRPr lang="nb-NO" dirty="0"/>
          </a:p>
        </p:txBody>
      </p:sp>
    </p:spTree>
    <p:extLst>
      <p:ext uri="{BB962C8B-B14F-4D97-AF65-F5344CB8AC3E}">
        <p14:creationId xmlns:p14="http://schemas.microsoft.com/office/powerpoint/2010/main" val="1861934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8" y="1115219"/>
            <a:ext cx="7776381" cy="533400"/>
          </a:xfrm>
        </p:spPr>
        <p:txBody>
          <a:bodyPr/>
          <a:lstStyle/>
          <a:p>
            <a:r>
              <a:rPr lang="nb-NO" dirty="0" smtClean="0"/>
              <a:t>Vergens rolle - uskifte</a:t>
            </a:r>
            <a:endParaRPr lang="nb-NO" dirty="0"/>
          </a:p>
        </p:txBody>
      </p:sp>
      <p:sp>
        <p:nvSpPr>
          <p:cNvPr id="3" name="Plassholder for innhold 2"/>
          <p:cNvSpPr>
            <a:spLocks noGrp="1"/>
          </p:cNvSpPr>
          <p:nvPr>
            <p:ph idx="1"/>
          </p:nvPr>
        </p:nvSpPr>
        <p:spPr>
          <a:xfrm>
            <a:off x="480218" y="1907307"/>
            <a:ext cx="7776380" cy="3679821"/>
          </a:xfrm>
        </p:spPr>
        <p:txBody>
          <a:bodyPr/>
          <a:lstStyle/>
          <a:p>
            <a:r>
              <a:rPr lang="nb-NO" dirty="0">
                <a:solidFill>
                  <a:schemeClr val="tx1"/>
                </a:solidFill>
              </a:rPr>
              <a:t>Ofte er gjenlevende ektefelle under vergemål.</a:t>
            </a:r>
          </a:p>
          <a:p>
            <a:r>
              <a:rPr lang="nb-NO" dirty="0">
                <a:solidFill>
                  <a:schemeClr val="tx1"/>
                </a:solidFill>
              </a:rPr>
              <a:t>Verge som har det økonomiske ansvaret kan underskrive på </a:t>
            </a:r>
            <a:r>
              <a:rPr lang="nb-NO" u="sng" dirty="0">
                <a:solidFill>
                  <a:schemeClr val="tx1"/>
                </a:solidFill>
              </a:rPr>
              <a:t>melding om uskiftet bo</a:t>
            </a:r>
            <a:r>
              <a:rPr lang="nb-NO" dirty="0">
                <a:solidFill>
                  <a:schemeClr val="tx1"/>
                </a:solidFill>
              </a:rPr>
              <a:t> selv om en selv er livsarving.</a:t>
            </a:r>
          </a:p>
          <a:p>
            <a:r>
              <a:rPr lang="nb-NO" dirty="0">
                <a:solidFill>
                  <a:schemeClr val="tx1"/>
                </a:solidFill>
              </a:rPr>
              <a:t>Dersom vergen mener at  privat skifte er mest hensiktsmessig, må Fylkesmannen godkjenne dette. </a:t>
            </a:r>
            <a:r>
              <a:rPr lang="nb-NO" dirty="0" smtClean="0">
                <a:solidFill>
                  <a:schemeClr val="tx1"/>
                </a:solidFill>
              </a:rPr>
              <a:t>(Dette </a:t>
            </a:r>
            <a:r>
              <a:rPr lang="nb-NO" dirty="0">
                <a:solidFill>
                  <a:schemeClr val="tx1"/>
                </a:solidFill>
              </a:rPr>
              <a:t>vil anses som utdeling av gaver etter vergemålsloven § 41)</a:t>
            </a:r>
          </a:p>
          <a:p>
            <a:endParaRPr lang="nb-NO" dirty="0"/>
          </a:p>
        </p:txBody>
      </p:sp>
    </p:spTree>
    <p:extLst>
      <p:ext uri="{BB962C8B-B14F-4D97-AF65-F5344CB8AC3E}">
        <p14:creationId xmlns:p14="http://schemas.microsoft.com/office/powerpoint/2010/main" val="200321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3145" y="1279525"/>
            <a:ext cx="7776381" cy="533400"/>
          </a:xfrm>
        </p:spPr>
        <p:txBody>
          <a:bodyPr/>
          <a:lstStyle/>
          <a:p>
            <a:r>
              <a:rPr lang="nb-NO" dirty="0" smtClean="0"/>
              <a:t>Hva er offentlig skifte?</a:t>
            </a:r>
            <a:endParaRPr lang="nb-NO" dirty="0"/>
          </a:p>
        </p:txBody>
      </p:sp>
      <p:sp>
        <p:nvSpPr>
          <p:cNvPr id="3" name="Plassholder for innhold 2"/>
          <p:cNvSpPr>
            <a:spLocks noGrp="1"/>
          </p:cNvSpPr>
          <p:nvPr>
            <p:ph idx="1"/>
          </p:nvPr>
        </p:nvSpPr>
        <p:spPr>
          <a:xfrm>
            <a:off x="456728" y="2123331"/>
            <a:ext cx="7776380" cy="3679821"/>
          </a:xfrm>
        </p:spPr>
        <p:txBody>
          <a:bodyPr/>
          <a:lstStyle/>
          <a:p>
            <a:r>
              <a:rPr lang="nb-NO" dirty="0">
                <a:solidFill>
                  <a:schemeClr val="tx1"/>
                </a:solidFill>
              </a:rPr>
              <a:t>Offentlig skifte  foretas i regi av </a:t>
            </a:r>
            <a:r>
              <a:rPr lang="nb-NO" dirty="0" smtClean="0">
                <a:solidFill>
                  <a:schemeClr val="tx1"/>
                </a:solidFill>
              </a:rPr>
              <a:t>retten, og det oppnevnes en bostyrer </a:t>
            </a:r>
            <a:r>
              <a:rPr lang="nb-NO" dirty="0">
                <a:solidFill>
                  <a:schemeClr val="tx1"/>
                </a:solidFill>
              </a:rPr>
              <a:t>(advokat</a:t>
            </a:r>
            <a:r>
              <a:rPr lang="nb-NO" dirty="0" smtClean="0">
                <a:solidFill>
                  <a:schemeClr val="tx1"/>
                </a:solidFill>
              </a:rPr>
              <a:t>).</a:t>
            </a:r>
          </a:p>
          <a:p>
            <a:pPr marL="0" indent="0">
              <a:buNone/>
            </a:pPr>
            <a:r>
              <a:rPr lang="nb-NO" dirty="0" smtClean="0">
                <a:solidFill>
                  <a:schemeClr val="tx1"/>
                </a:solidFill>
              </a:rPr>
              <a:t>Hvorfor offentlig skifte?</a:t>
            </a:r>
            <a:endParaRPr lang="nb-NO" dirty="0">
              <a:solidFill>
                <a:schemeClr val="tx1"/>
              </a:solidFill>
            </a:endParaRPr>
          </a:p>
          <a:p>
            <a:r>
              <a:rPr lang="nb-NO" dirty="0">
                <a:solidFill>
                  <a:schemeClr val="tx1"/>
                </a:solidFill>
              </a:rPr>
              <a:t>Ingen av arvingene vil ta ansvar for avdødes </a:t>
            </a:r>
            <a:r>
              <a:rPr lang="nb-NO" dirty="0" smtClean="0">
                <a:solidFill>
                  <a:schemeClr val="tx1"/>
                </a:solidFill>
              </a:rPr>
              <a:t>gjeld. </a:t>
            </a:r>
            <a:endParaRPr lang="nb-NO" dirty="0">
              <a:solidFill>
                <a:schemeClr val="tx1"/>
              </a:solidFill>
            </a:endParaRPr>
          </a:p>
          <a:p>
            <a:r>
              <a:rPr lang="nb-NO" dirty="0">
                <a:solidFill>
                  <a:schemeClr val="tx1"/>
                </a:solidFill>
              </a:rPr>
              <a:t>Arvingene er </a:t>
            </a:r>
            <a:r>
              <a:rPr lang="nb-NO" dirty="0" smtClean="0">
                <a:solidFill>
                  <a:schemeClr val="tx1"/>
                </a:solidFill>
              </a:rPr>
              <a:t>uenige.</a:t>
            </a:r>
            <a:endParaRPr lang="nb-NO" dirty="0">
              <a:solidFill>
                <a:schemeClr val="tx1"/>
              </a:solidFill>
            </a:endParaRPr>
          </a:p>
          <a:p>
            <a:r>
              <a:rPr lang="nb-NO" dirty="0">
                <a:solidFill>
                  <a:schemeClr val="tx1"/>
                </a:solidFill>
              </a:rPr>
              <a:t>En kreditor krever offentlig </a:t>
            </a:r>
            <a:r>
              <a:rPr lang="nb-NO" dirty="0" smtClean="0">
                <a:solidFill>
                  <a:schemeClr val="tx1"/>
                </a:solidFill>
              </a:rPr>
              <a:t>skifte. </a:t>
            </a:r>
            <a:endParaRPr lang="nb-NO" dirty="0">
              <a:solidFill>
                <a:schemeClr val="tx1"/>
              </a:solidFill>
            </a:endParaRPr>
          </a:p>
          <a:p>
            <a:r>
              <a:rPr lang="nb-NO" dirty="0">
                <a:solidFill>
                  <a:schemeClr val="tx1"/>
                </a:solidFill>
              </a:rPr>
              <a:t>Avdøde har bestemt i sitt testament at det skal være offentlig </a:t>
            </a:r>
            <a:r>
              <a:rPr lang="nb-NO" dirty="0" smtClean="0">
                <a:solidFill>
                  <a:schemeClr val="tx1"/>
                </a:solidFill>
              </a:rPr>
              <a:t>skifte.</a:t>
            </a:r>
            <a:endParaRPr lang="nb-NO" dirty="0">
              <a:solidFill>
                <a:schemeClr val="tx1"/>
              </a:solidFill>
            </a:endParaRPr>
          </a:p>
          <a:p>
            <a:endParaRPr lang="nb-NO" dirty="0"/>
          </a:p>
        </p:txBody>
      </p:sp>
    </p:spTree>
    <p:extLst>
      <p:ext uri="{BB962C8B-B14F-4D97-AF65-F5344CB8AC3E}">
        <p14:creationId xmlns:p14="http://schemas.microsoft.com/office/powerpoint/2010/main" val="349442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Forskudd på arv</a:t>
            </a:r>
            <a:endParaRPr lang="nb-NO" dirty="0"/>
          </a:p>
        </p:txBody>
      </p:sp>
      <p:sp>
        <p:nvSpPr>
          <p:cNvPr id="3" name="Plassholder for innhold 2"/>
          <p:cNvSpPr>
            <a:spLocks noGrp="1"/>
          </p:cNvSpPr>
          <p:nvPr>
            <p:ph idx="1"/>
          </p:nvPr>
        </p:nvSpPr>
        <p:spPr/>
        <p:txBody>
          <a:bodyPr/>
          <a:lstStyle/>
          <a:p>
            <a:r>
              <a:rPr lang="nb-NO" dirty="0">
                <a:solidFill>
                  <a:schemeClr val="tx1"/>
                </a:solidFill>
              </a:rPr>
              <a:t>Vergemålsloven § 41, 2. ledd</a:t>
            </a:r>
          </a:p>
          <a:p>
            <a:r>
              <a:rPr lang="nb-NO" dirty="0" smtClean="0">
                <a:solidFill>
                  <a:schemeClr val="tx1"/>
                </a:solidFill>
              </a:rPr>
              <a:t>«Med </a:t>
            </a:r>
            <a:r>
              <a:rPr lang="nb-NO" dirty="0">
                <a:solidFill>
                  <a:schemeClr val="tx1"/>
                </a:solidFill>
              </a:rPr>
              <a:t>fylkesmannens samtykke kan vergen gi arveforskudd til en livsarving hvis det foreligger et særlig behov for det, eller hvis det foreligger skriftlige nedtegnelser eller andre holdepunkter for at et slikt forskudd er i samsvar med ønsket til den som er under </a:t>
            </a:r>
            <a:r>
              <a:rPr lang="nb-NO" dirty="0" smtClean="0">
                <a:solidFill>
                  <a:schemeClr val="tx1"/>
                </a:solidFill>
              </a:rPr>
              <a:t>vergemål.»</a:t>
            </a:r>
            <a:endParaRPr lang="nb-NO" dirty="0">
              <a:solidFill>
                <a:schemeClr val="tx1"/>
              </a:solidFill>
            </a:endParaRPr>
          </a:p>
        </p:txBody>
      </p:sp>
    </p:spTree>
    <p:extLst>
      <p:ext uri="{BB962C8B-B14F-4D97-AF65-F5344CB8AC3E}">
        <p14:creationId xmlns:p14="http://schemas.microsoft.com/office/powerpoint/2010/main" val="19389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Særlige behov</a:t>
            </a:r>
            <a:endParaRPr lang="nb-NO" dirty="0"/>
          </a:p>
        </p:txBody>
      </p:sp>
      <p:sp>
        <p:nvSpPr>
          <p:cNvPr id="3" name="Plassholder for innhold 2"/>
          <p:cNvSpPr>
            <a:spLocks noGrp="1"/>
          </p:cNvSpPr>
          <p:nvPr>
            <p:ph idx="1"/>
          </p:nvPr>
        </p:nvSpPr>
        <p:spPr/>
        <p:txBody>
          <a:bodyPr/>
          <a:lstStyle/>
          <a:p>
            <a:r>
              <a:rPr lang="nb-NO" sz="2400" dirty="0">
                <a:solidFill>
                  <a:schemeClr val="tx1"/>
                </a:solidFill>
              </a:rPr>
              <a:t>Behov utover det alminnelige.</a:t>
            </a:r>
          </a:p>
          <a:p>
            <a:r>
              <a:rPr lang="nb-NO" sz="2400" dirty="0">
                <a:solidFill>
                  <a:schemeClr val="tx1"/>
                </a:solidFill>
              </a:rPr>
              <a:t>Behovet må konkretiseres.</a:t>
            </a:r>
          </a:p>
          <a:p>
            <a:r>
              <a:rPr lang="nb-NO" sz="2400" dirty="0">
                <a:solidFill>
                  <a:schemeClr val="tx1"/>
                </a:solidFill>
              </a:rPr>
              <a:t>Nedbetale sikret gjeld (intet særlig behov)</a:t>
            </a:r>
          </a:p>
          <a:p>
            <a:r>
              <a:rPr lang="nb-NO" sz="2400" dirty="0">
                <a:solidFill>
                  <a:schemeClr val="tx1"/>
                </a:solidFill>
              </a:rPr>
              <a:t>Et «særlig behov» kan foreligge ved:</a:t>
            </a:r>
          </a:p>
          <a:p>
            <a:pPr marL="0" indent="0">
              <a:buNone/>
            </a:pPr>
            <a:r>
              <a:rPr lang="nb-NO" sz="2400" dirty="0" smtClean="0">
                <a:solidFill>
                  <a:schemeClr val="tx1"/>
                </a:solidFill>
              </a:rPr>
              <a:t>	1</a:t>
            </a:r>
            <a:r>
              <a:rPr lang="nb-NO" sz="2400" dirty="0">
                <a:solidFill>
                  <a:schemeClr val="tx1"/>
                </a:solidFill>
              </a:rPr>
              <a:t>. Høy forbruksgjeld – uholdbar livssituasjon </a:t>
            </a:r>
          </a:p>
          <a:p>
            <a:pPr marL="0" indent="0">
              <a:buNone/>
            </a:pPr>
            <a:r>
              <a:rPr lang="nb-NO" sz="2400" dirty="0" smtClean="0">
                <a:solidFill>
                  <a:schemeClr val="tx1"/>
                </a:solidFill>
              </a:rPr>
              <a:t>	2</a:t>
            </a:r>
            <a:r>
              <a:rPr lang="nb-NO" sz="2400" dirty="0">
                <a:solidFill>
                  <a:schemeClr val="tx1"/>
                </a:solidFill>
              </a:rPr>
              <a:t>. Betalingsmislighold – fare for å miste egen bolig</a:t>
            </a:r>
          </a:p>
          <a:p>
            <a:pPr marL="0" indent="0">
              <a:buNone/>
            </a:pPr>
            <a:r>
              <a:rPr lang="nb-NO" sz="2400" dirty="0" smtClean="0">
                <a:solidFill>
                  <a:schemeClr val="tx1"/>
                </a:solidFill>
              </a:rPr>
              <a:t>	3</a:t>
            </a:r>
            <a:r>
              <a:rPr lang="nb-NO" sz="2400" dirty="0">
                <a:solidFill>
                  <a:schemeClr val="tx1"/>
                </a:solidFill>
              </a:rPr>
              <a:t>. Egen sykdom</a:t>
            </a:r>
          </a:p>
          <a:p>
            <a:r>
              <a:rPr lang="nb-NO" sz="2400" dirty="0" smtClean="0">
                <a:solidFill>
                  <a:schemeClr val="tx1"/>
                </a:solidFill>
              </a:rPr>
              <a:t>En person under vergemål kan gi arveforskudd om han er i stand til å besørge dette selv, </a:t>
            </a:r>
            <a:r>
              <a:rPr lang="nb-NO" sz="2400" dirty="0" err="1" smtClean="0">
                <a:solidFill>
                  <a:schemeClr val="tx1"/>
                </a:solidFill>
              </a:rPr>
              <a:t>vml</a:t>
            </a:r>
            <a:r>
              <a:rPr lang="nb-NO" sz="2400" dirty="0" smtClean="0">
                <a:solidFill>
                  <a:schemeClr val="tx1"/>
                </a:solidFill>
              </a:rPr>
              <a:t>.§§ 21,33.</a:t>
            </a:r>
          </a:p>
        </p:txBody>
      </p:sp>
    </p:spTree>
    <p:extLst>
      <p:ext uri="{BB962C8B-B14F-4D97-AF65-F5344CB8AC3E}">
        <p14:creationId xmlns:p14="http://schemas.microsoft.com/office/powerpoint/2010/main" val="20800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Andre holdepunkter</a:t>
            </a:r>
            <a:endParaRPr lang="nb-NO" dirty="0"/>
          </a:p>
        </p:txBody>
      </p:sp>
      <p:sp>
        <p:nvSpPr>
          <p:cNvPr id="3" name="Plassholder for innhold 2"/>
          <p:cNvSpPr>
            <a:spLocks noGrp="1"/>
          </p:cNvSpPr>
          <p:nvPr>
            <p:ph idx="1"/>
          </p:nvPr>
        </p:nvSpPr>
        <p:spPr/>
        <p:txBody>
          <a:bodyPr/>
          <a:lstStyle/>
          <a:p>
            <a:r>
              <a:rPr lang="nb-NO" dirty="0">
                <a:solidFill>
                  <a:schemeClr val="tx1"/>
                </a:solidFill>
              </a:rPr>
              <a:t>Foreligge </a:t>
            </a:r>
            <a:r>
              <a:rPr lang="nb-NO" dirty="0" smtClean="0">
                <a:solidFill>
                  <a:schemeClr val="tx1"/>
                </a:solidFill>
              </a:rPr>
              <a:t>skriftlige </a:t>
            </a:r>
            <a:r>
              <a:rPr lang="nb-NO" dirty="0">
                <a:solidFill>
                  <a:schemeClr val="tx1"/>
                </a:solidFill>
              </a:rPr>
              <a:t>nedtegnelser eller andre holdepunkter for at person med verge ville ønsket slik utdeling.</a:t>
            </a:r>
          </a:p>
          <a:p>
            <a:r>
              <a:rPr lang="nb-NO" dirty="0">
                <a:solidFill>
                  <a:schemeClr val="tx1"/>
                </a:solidFill>
              </a:rPr>
              <a:t>Andre holdepunkter – uttalelser fra uavhengige tredjepersoner.</a:t>
            </a:r>
          </a:p>
          <a:p>
            <a:r>
              <a:rPr lang="nb-NO" dirty="0">
                <a:solidFill>
                  <a:schemeClr val="tx1"/>
                </a:solidFill>
              </a:rPr>
              <a:t>Testament kan som hovedregel ikke anses som en skriftlig nedtegnelse av ønske om utdeling av forskudd på arv.</a:t>
            </a:r>
          </a:p>
          <a:p>
            <a:endParaRPr lang="nb-NO" dirty="0"/>
          </a:p>
        </p:txBody>
      </p:sp>
    </p:spTree>
    <p:extLst>
      <p:ext uri="{BB962C8B-B14F-4D97-AF65-F5344CB8AC3E}">
        <p14:creationId xmlns:p14="http://schemas.microsoft.com/office/powerpoint/2010/main" val="247663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Vergens habilitet</a:t>
            </a:r>
            <a:endParaRPr lang="nb-NO" dirty="0"/>
          </a:p>
        </p:txBody>
      </p:sp>
      <p:sp>
        <p:nvSpPr>
          <p:cNvPr id="3" name="Plassholder for innhold 2"/>
          <p:cNvSpPr>
            <a:spLocks noGrp="1"/>
          </p:cNvSpPr>
          <p:nvPr>
            <p:ph idx="1"/>
          </p:nvPr>
        </p:nvSpPr>
        <p:spPr/>
        <p:txBody>
          <a:bodyPr/>
          <a:lstStyle/>
          <a:p>
            <a:r>
              <a:rPr lang="nb-NO" dirty="0" smtClean="0">
                <a:solidFill>
                  <a:schemeClr val="tx1"/>
                </a:solidFill>
              </a:rPr>
              <a:t>Dersom vergen er inhabil ved søknad </a:t>
            </a:r>
            <a:r>
              <a:rPr lang="nb-NO" dirty="0">
                <a:solidFill>
                  <a:schemeClr val="tx1"/>
                </a:solidFill>
              </a:rPr>
              <a:t>om </a:t>
            </a:r>
            <a:r>
              <a:rPr lang="nb-NO" dirty="0" smtClean="0">
                <a:solidFill>
                  <a:schemeClr val="tx1"/>
                </a:solidFill>
              </a:rPr>
              <a:t>arveforskudd, må det oppnevnes </a:t>
            </a:r>
            <a:r>
              <a:rPr lang="nb-NO" dirty="0">
                <a:solidFill>
                  <a:schemeClr val="tx1"/>
                </a:solidFill>
              </a:rPr>
              <a:t>midlertidig verge (setteverge), jf. </a:t>
            </a:r>
            <a:r>
              <a:rPr lang="nb-NO" dirty="0" smtClean="0">
                <a:solidFill>
                  <a:schemeClr val="tx1"/>
                </a:solidFill>
              </a:rPr>
              <a:t>	lovens </a:t>
            </a:r>
            <a:r>
              <a:rPr lang="nb-NO" dirty="0">
                <a:solidFill>
                  <a:schemeClr val="tx1"/>
                </a:solidFill>
              </a:rPr>
              <a:t>§ 34, jf. § 27</a:t>
            </a:r>
          </a:p>
          <a:p>
            <a:r>
              <a:rPr lang="nb-NO" dirty="0">
                <a:solidFill>
                  <a:schemeClr val="tx1"/>
                </a:solidFill>
              </a:rPr>
              <a:t>Den midlertidige </a:t>
            </a:r>
            <a:r>
              <a:rPr lang="nb-NO" dirty="0" smtClean="0">
                <a:solidFill>
                  <a:schemeClr val="tx1"/>
                </a:solidFill>
              </a:rPr>
              <a:t>verge sin </a:t>
            </a:r>
            <a:r>
              <a:rPr lang="nb-NO" dirty="0">
                <a:solidFill>
                  <a:schemeClr val="tx1"/>
                </a:solidFill>
              </a:rPr>
              <a:t>oppgave er å foreta en konkret vurdering av om grunnvilkårene for forskudd på arv er oppfylt.</a:t>
            </a:r>
          </a:p>
          <a:p>
            <a:endParaRPr lang="nb-NO" dirty="0"/>
          </a:p>
        </p:txBody>
      </p:sp>
    </p:spTree>
    <p:extLst>
      <p:ext uri="{BB962C8B-B14F-4D97-AF65-F5344CB8AC3E}">
        <p14:creationId xmlns:p14="http://schemas.microsoft.com/office/powerpoint/2010/main" val="123166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Arv forts.</a:t>
            </a:r>
            <a:endParaRPr lang="nb-NO" dirty="0"/>
          </a:p>
        </p:txBody>
      </p:sp>
      <p:sp>
        <p:nvSpPr>
          <p:cNvPr id="3" name="Plassholder for innhold 2"/>
          <p:cNvSpPr>
            <a:spLocks noGrp="1"/>
          </p:cNvSpPr>
          <p:nvPr>
            <p:ph idx="1"/>
          </p:nvPr>
        </p:nvSpPr>
        <p:spPr/>
        <p:txBody>
          <a:bodyPr/>
          <a:lstStyle/>
          <a:p>
            <a:r>
              <a:rPr lang="nb-NO" sz="2400" dirty="0" smtClean="0">
                <a:solidFill>
                  <a:schemeClr val="tx1"/>
                </a:solidFill>
              </a:rPr>
              <a:t>Person med verge sine interesser må alltid ivaretas først. </a:t>
            </a:r>
          </a:p>
          <a:p>
            <a:r>
              <a:rPr lang="nb-NO" sz="2400" dirty="0" smtClean="0">
                <a:solidFill>
                  <a:schemeClr val="tx1"/>
                </a:solidFill>
              </a:rPr>
              <a:t>Gjenstående buffer – minimum kr </a:t>
            </a:r>
            <a:r>
              <a:rPr lang="nb-NO" sz="2400" smtClean="0">
                <a:solidFill>
                  <a:schemeClr val="tx1"/>
                </a:solidFill>
              </a:rPr>
              <a:t>500 000 til </a:t>
            </a:r>
            <a:r>
              <a:rPr lang="nb-NO" sz="2400" dirty="0" smtClean="0">
                <a:solidFill>
                  <a:schemeClr val="tx1"/>
                </a:solidFill>
              </a:rPr>
              <a:t>dekning av uforutsette </a:t>
            </a:r>
            <a:r>
              <a:rPr lang="nb-NO" sz="2400" smtClean="0">
                <a:solidFill>
                  <a:schemeClr val="tx1"/>
                </a:solidFill>
              </a:rPr>
              <a:t>fremtidige utgifter.</a:t>
            </a:r>
            <a:endParaRPr lang="nb-NO" sz="2400" dirty="0" smtClean="0">
              <a:solidFill>
                <a:schemeClr val="tx1"/>
              </a:solidFill>
            </a:endParaRPr>
          </a:p>
          <a:p>
            <a:r>
              <a:rPr lang="nb-NO" sz="2400" dirty="0" smtClean="0">
                <a:solidFill>
                  <a:schemeClr val="tx1"/>
                </a:solidFill>
              </a:rPr>
              <a:t>Uskiftet bo: Samtlige livsarvinger berettiget utdeling, selv om kun en livsarving har særlig behov for utdeling</a:t>
            </a:r>
            <a:r>
              <a:rPr lang="nb-NO" sz="2400" dirty="0" smtClean="0">
                <a:solidFill>
                  <a:schemeClr val="tx1">
                    <a:lumMod val="75000"/>
                    <a:lumOff val="25000"/>
                  </a:schemeClr>
                </a:solidFill>
              </a:rPr>
              <a:t>.</a:t>
            </a:r>
          </a:p>
        </p:txBody>
      </p:sp>
    </p:spTree>
    <p:extLst>
      <p:ext uri="{BB962C8B-B14F-4D97-AF65-F5344CB8AC3E}">
        <p14:creationId xmlns:p14="http://schemas.microsoft.com/office/powerpoint/2010/main" val="248345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7" y="1187227"/>
            <a:ext cx="7776381" cy="533400"/>
          </a:xfrm>
        </p:spPr>
        <p:txBody>
          <a:bodyPr/>
          <a:lstStyle/>
          <a:p>
            <a:r>
              <a:rPr lang="nb-NO" dirty="0" smtClean="0"/>
              <a:t>Hva skjer ved dødsfall? </a:t>
            </a:r>
            <a:endParaRPr lang="nb-NO" dirty="0"/>
          </a:p>
        </p:txBody>
      </p:sp>
      <p:sp>
        <p:nvSpPr>
          <p:cNvPr id="3" name="Plassholder for innhold 2"/>
          <p:cNvSpPr>
            <a:spLocks noGrp="1"/>
          </p:cNvSpPr>
          <p:nvPr>
            <p:ph idx="1"/>
          </p:nvPr>
        </p:nvSpPr>
        <p:spPr>
          <a:xfrm>
            <a:off x="480217" y="1907307"/>
            <a:ext cx="7224539" cy="3679821"/>
          </a:xfrm>
        </p:spPr>
        <p:txBody>
          <a:bodyPr/>
          <a:lstStyle/>
          <a:p>
            <a:r>
              <a:rPr lang="nb-NO" dirty="0">
                <a:solidFill>
                  <a:schemeClr val="tx1"/>
                </a:solidFill>
              </a:rPr>
              <a:t>Retten har som oppgave å registrere dødsfallet.</a:t>
            </a:r>
          </a:p>
          <a:p>
            <a:r>
              <a:rPr lang="nb-NO" dirty="0">
                <a:solidFill>
                  <a:schemeClr val="tx1"/>
                </a:solidFill>
              </a:rPr>
              <a:t>Ved dødsfall tar pårørende kontakt med et begravelsesbyrå.</a:t>
            </a:r>
          </a:p>
          <a:p>
            <a:r>
              <a:rPr lang="nb-NO" dirty="0">
                <a:solidFill>
                  <a:schemeClr val="tx1"/>
                </a:solidFill>
              </a:rPr>
              <a:t>De fleste meldinger til retten om dødsfall kommer fra et begravelsesbyrå.</a:t>
            </a:r>
          </a:p>
          <a:p>
            <a:r>
              <a:rPr lang="nb-NO" dirty="0">
                <a:solidFill>
                  <a:schemeClr val="tx1"/>
                </a:solidFill>
              </a:rPr>
              <a:t>Dødsfallet blir registrert på grunnlag av en legeerklæring. Retten sender melding om dødsfall til Kirkegårdsmyndighet, folkeregister og </a:t>
            </a:r>
            <a:r>
              <a:rPr lang="nb-NO" dirty="0" smtClean="0">
                <a:solidFill>
                  <a:schemeClr val="tx1"/>
                </a:solidFill>
              </a:rPr>
              <a:t>NAV</a:t>
            </a:r>
            <a:r>
              <a:rPr lang="nb-NO" dirty="0" smtClean="0"/>
              <a:t>.</a:t>
            </a:r>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7" y="1241425"/>
            <a:ext cx="7776381" cy="533400"/>
          </a:xfrm>
        </p:spPr>
        <p:txBody>
          <a:bodyPr/>
          <a:lstStyle/>
          <a:p>
            <a:r>
              <a:rPr lang="nb-NO" dirty="0" smtClean="0"/>
              <a:t>Hva skjer ved dødsfall - 2</a:t>
            </a:r>
            <a:endParaRPr lang="nb-NO" dirty="0"/>
          </a:p>
        </p:txBody>
      </p:sp>
      <p:sp>
        <p:nvSpPr>
          <p:cNvPr id="3" name="Plassholder for innhold 2"/>
          <p:cNvSpPr>
            <a:spLocks noGrp="1"/>
          </p:cNvSpPr>
          <p:nvPr>
            <p:ph idx="1"/>
          </p:nvPr>
        </p:nvSpPr>
        <p:spPr>
          <a:xfrm>
            <a:off x="359941" y="1835299"/>
            <a:ext cx="7776380" cy="3679821"/>
          </a:xfrm>
        </p:spPr>
        <p:txBody>
          <a:bodyPr/>
          <a:lstStyle/>
          <a:p>
            <a:r>
              <a:rPr lang="nb-NO" sz="2400" dirty="0">
                <a:solidFill>
                  <a:schemeClr val="tx1"/>
                </a:solidFill>
              </a:rPr>
              <a:t>Det tar </a:t>
            </a:r>
            <a:r>
              <a:rPr lang="nb-NO" sz="2400" dirty="0" smtClean="0">
                <a:solidFill>
                  <a:schemeClr val="tx1"/>
                </a:solidFill>
              </a:rPr>
              <a:t>ca. </a:t>
            </a:r>
            <a:r>
              <a:rPr lang="nb-NO" sz="2400" dirty="0">
                <a:solidFill>
                  <a:schemeClr val="tx1"/>
                </a:solidFill>
              </a:rPr>
              <a:t>3 dager før tingretten har fått melding om dødsfallet. </a:t>
            </a:r>
          </a:p>
          <a:p>
            <a:r>
              <a:rPr lang="nb-NO" sz="2400" dirty="0">
                <a:solidFill>
                  <a:schemeClr val="tx1"/>
                </a:solidFill>
              </a:rPr>
              <a:t>Først når tingretten har mottatt melding om dødsfallet, kan arvingene ta kontakt vedrørende skifte etter avdøde.</a:t>
            </a:r>
          </a:p>
          <a:p>
            <a:r>
              <a:rPr lang="nb-NO" sz="2400" dirty="0">
                <a:solidFill>
                  <a:schemeClr val="tx1"/>
                </a:solidFill>
              </a:rPr>
              <a:t>I henhold til </a:t>
            </a:r>
            <a:r>
              <a:rPr lang="nb-NO" sz="2400" dirty="0" smtClean="0">
                <a:solidFill>
                  <a:schemeClr val="tx1"/>
                </a:solidFill>
              </a:rPr>
              <a:t>skifteloven</a:t>
            </a:r>
            <a:r>
              <a:rPr lang="nb-NO" sz="2400" dirty="0" smtClean="0">
                <a:solidFill>
                  <a:srgbClr val="9B0101"/>
                </a:solidFill>
              </a:rPr>
              <a:t> </a:t>
            </a:r>
            <a:r>
              <a:rPr lang="nb-NO" sz="2400" dirty="0" smtClean="0">
                <a:solidFill>
                  <a:schemeClr val="tx1"/>
                </a:solidFill>
              </a:rPr>
              <a:t>er </a:t>
            </a:r>
            <a:r>
              <a:rPr lang="nb-NO" sz="2400" dirty="0">
                <a:solidFill>
                  <a:schemeClr val="tx1"/>
                </a:solidFill>
              </a:rPr>
              <a:t>det frist på 60 dager, regnet fra dødsdagen, til å overta boet til privat skifte, uskifte eller begjære offentlig skifte.</a:t>
            </a:r>
          </a:p>
          <a:p>
            <a:r>
              <a:rPr lang="nb-NO" sz="2400" dirty="0">
                <a:solidFill>
                  <a:schemeClr val="tx1"/>
                </a:solidFill>
              </a:rPr>
              <a:t>Arvingene må selv gi beskjed til retten om hvilken </a:t>
            </a:r>
            <a:r>
              <a:rPr lang="nb-NO" sz="2400" u="sng" dirty="0" smtClean="0">
                <a:solidFill>
                  <a:srgbClr val="9B0101"/>
                </a:solidFill>
              </a:rPr>
              <a:t>skifteform</a:t>
            </a:r>
            <a:r>
              <a:rPr lang="nb-NO" sz="2400" dirty="0" smtClean="0">
                <a:solidFill>
                  <a:schemeClr val="tx1"/>
                </a:solidFill>
              </a:rPr>
              <a:t> de </a:t>
            </a:r>
            <a:r>
              <a:rPr lang="nb-NO" sz="2400" dirty="0">
                <a:solidFill>
                  <a:schemeClr val="tx1"/>
                </a:solidFill>
              </a:rPr>
              <a:t>velger.</a:t>
            </a:r>
          </a:p>
          <a:p>
            <a:endParaRPr lang="nb-NO" dirty="0">
              <a:solidFill>
                <a:schemeClr val="tx1">
                  <a:lumMod val="65000"/>
                  <a:lumOff val="35000"/>
                </a:schemeClr>
              </a:solidFill>
            </a:endParaRPr>
          </a:p>
        </p:txBody>
      </p:sp>
    </p:spTree>
    <p:extLst>
      <p:ext uri="{BB962C8B-B14F-4D97-AF65-F5344CB8AC3E}">
        <p14:creationId xmlns:p14="http://schemas.microsoft.com/office/powerpoint/2010/main" val="125594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9941" y="1187227"/>
            <a:ext cx="7776381" cy="533400"/>
          </a:xfrm>
        </p:spPr>
        <p:txBody>
          <a:bodyPr/>
          <a:lstStyle/>
          <a:p>
            <a:r>
              <a:rPr lang="nb-NO" dirty="0" smtClean="0"/>
              <a:t>Ulike former for skifte</a:t>
            </a:r>
            <a:endParaRPr lang="nb-NO" dirty="0"/>
          </a:p>
        </p:txBody>
      </p:sp>
      <p:sp>
        <p:nvSpPr>
          <p:cNvPr id="3" name="Plassholder for innhold 2"/>
          <p:cNvSpPr>
            <a:spLocks noGrp="1"/>
          </p:cNvSpPr>
          <p:nvPr>
            <p:ph idx="1"/>
          </p:nvPr>
        </p:nvSpPr>
        <p:spPr/>
        <p:txBody>
          <a:bodyPr/>
          <a:lstStyle/>
          <a:p>
            <a:r>
              <a:rPr lang="nb-NO" sz="3200" dirty="0">
                <a:solidFill>
                  <a:schemeClr val="tx1"/>
                </a:solidFill>
              </a:rPr>
              <a:t>Privat skifte</a:t>
            </a:r>
          </a:p>
          <a:p>
            <a:r>
              <a:rPr lang="nb-NO" sz="3200" dirty="0">
                <a:solidFill>
                  <a:schemeClr val="tx1"/>
                </a:solidFill>
              </a:rPr>
              <a:t>Uskifte</a:t>
            </a:r>
          </a:p>
          <a:p>
            <a:r>
              <a:rPr lang="nb-NO" sz="3200" dirty="0">
                <a:solidFill>
                  <a:schemeClr val="tx1"/>
                </a:solidFill>
              </a:rPr>
              <a:t>Offentlig skifte</a:t>
            </a:r>
          </a:p>
          <a:p>
            <a:pPr marL="0" indent="0">
              <a:buNone/>
            </a:pPr>
            <a:endParaRPr lang="nb-NO" dirty="0"/>
          </a:p>
        </p:txBody>
      </p:sp>
    </p:spTree>
    <p:extLst>
      <p:ext uri="{BB962C8B-B14F-4D97-AF65-F5344CB8AC3E}">
        <p14:creationId xmlns:p14="http://schemas.microsoft.com/office/powerpoint/2010/main" val="241585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Definisjon - Dødsbo</a:t>
            </a:r>
          </a:p>
        </p:txBody>
      </p:sp>
      <p:sp>
        <p:nvSpPr>
          <p:cNvPr id="3" name="Plassholder for innhold 2"/>
          <p:cNvSpPr>
            <a:spLocks noGrp="1"/>
          </p:cNvSpPr>
          <p:nvPr>
            <p:ph idx="1"/>
          </p:nvPr>
        </p:nvSpPr>
        <p:spPr/>
        <p:txBody>
          <a:bodyPr/>
          <a:lstStyle/>
          <a:p>
            <a:r>
              <a:rPr lang="nb-NO" dirty="0">
                <a:solidFill>
                  <a:schemeClr val="tx1"/>
                </a:solidFill>
              </a:rPr>
              <a:t>Dødsboet består av avdødes </a:t>
            </a:r>
            <a:r>
              <a:rPr lang="nb-NO" b="1" dirty="0">
                <a:solidFill>
                  <a:schemeClr val="tx1"/>
                </a:solidFill>
              </a:rPr>
              <a:t>formue, gjeld, rettigheter og forpliktelser.</a:t>
            </a:r>
          </a:p>
          <a:p>
            <a:r>
              <a:rPr lang="nb-NO" dirty="0">
                <a:solidFill>
                  <a:schemeClr val="tx1"/>
                </a:solidFill>
              </a:rPr>
              <a:t>Gjeld og forpliktelser gjøres </a:t>
            </a:r>
            <a:r>
              <a:rPr lang="nb-NO" dirty="0" smtClean="0">
                <a:solidFill>
                  <a:schemeClr val="tx1"/>
                </a:solidFill>
              </a:rPr>
              <a:t>opp.</a:t>
            </a:r>
            <a:endParaRPr lang="nb-NO" dirty="0">
              <a:solidFill>
                <a:schemeClr val="tx1"/>
              </a:solidFill>
            </a:endParaRPr>
          </a:p>
          <a:p>
            <a:r>
              <a:rPr lang="nb-NO" dirty="0">
                <a:solidFill>
                  <a:schemeClr val="tx1"/>
                </a:solidFill>
              </a:rPr>
              <a:t>Eiendeler selges, fordeles mellom arvingene eller kastes.</a:t>
            </a:r>
          </a:p>
          <a:p>
            <a:r>
              <a:rPr lang="nb-NO" dirty="0">
                <a:solidFill>
                  <a:schemeClr val="tx1"/>
                </a:solidFill>
              </a:rPr>
              <a:t>Fordelingen må gjøres slik det er bestemt i arveloven og/eller </a:t>
            </a:r>
            <a:r>
              <a:rPr lang="nb-NO" dirty="0" smtClean="0">
                <a:solidFill>
                  <a:schemeClr val="tx1"/>
                </a:solidFill>
              </a:rPr>
              <a:t>testament.</a:t>
            </a:r>
            <a:endParaRPr lang="nb-NO" dirty="0">
              <a:solidFill>
                <a:schemeClr val="tx1"/>
              </a:solidFill>
            </a:endParaRPr>
          </a:p>
        </p:txBody>
      </p:sp>
    </p:spTree>
    <p:extLst>
      <p:ext uri="{BB962C8B-B14F-4D97-AF65-F5344CB8AC3E}">
        <p14:creationId xmlns:p14="http://schemas.microsoft.com/office/powerpoint/2010/main" val="285003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8" y="1260475"/>
            <a:ext cx="7776381" cy="533400"/>
          </a:xfrm>
        </p:spPr>
        <p:txBody>
          <a:bodyPr/>
          <a:lstStyle/>
          <a:p>
            <a:r>
              <a:rPr lang="nb-NO" dirty="0"/>
              <a:t>Privat skifte - skifteattest</a:t>
            </a:r>
          </a:p>
        </p:txBody>
      </p:sp>
      <p:sp>
        <p:nvSpPr>
          <p:cNvPr id="3" name="Plassholder for innhold 2"/>
          <p:cNvSpPr>
            <a:spLocks noGrp="1"/>
          </p:cNvSpPr>
          <p:nvPr>
            <p:ph idx="1"/>
          </p:nvPr>
        </p:nvSpPr>
        <p:spPr>
          <a:xfrm>
            <a:off x="431949" y="1979315"/>
            <a:ext cx="7776380" cy="3679821"/>
          </a:xfrm>
        </p:spPr>
        <p:txBody>
          <a:bodyPr/>
          <a:lstStyle/>
          <a:p>
            <a:r>
              <a:rPr lang="nb-NO" dirty="0">
                <a:solidFill>
                  <a:schemeClr val="tx1"/>
                </a:solidFill>
              </a:rPr>
              <a:t>Hovedregelen er at dødsbo blir skiftet privat.</a:t>
            </a:r>
          </a:p>
          <a:p>
            <a:r>
              <a:rPr lang="nb-NO" dirty="0">
                <a:solidFill>
                  <a:schemeClr val="tx1"/>
                </a:solidFill>
              </a:rPr>
              <a:t>Arvingene tar hånd om </a:t>
            </a:r>
            <a:r>
              <a:rPr lang="nb-NO" dirty="0" smtClean="0">
                <a:solidFill>
                  <a:schemeClr val="tx1"/>
                </a:solidFill>
              </a:rPr>
              <a:t>skiftet </a:t>
            </a:r>
            <a:r>
              <a:rPr lang="nb-NO" dirty="0">
                <a:solidFill>
                  <a:schemeClr val="tx1"/>
                </a:solidFill>
              </a:rPr>
              <a:t>selv.</a:t>
            </a:r>
          </a:p>
          <a:p>
            <a:r>
              <a:rPr lang="nb-NO" dirty="0">
                <a:solidFill>
                  <a:schemeClr val="tx1"/>
                </a:solidFill>
              </a:rPr>
              <a:t>For å skifte privat, må minst en av arvingene påta seg fullt ansvar for avdødes gjeld, </a:t>
            </a:r>
            <a:r>
              <a:rPr lang="nb-NO" dirty="0" smtClean="0">
                <a:solidFill>
                  <a:schemeClr val="tx1"/>
                </a:solidFill>
              </a:rPr>
              <a:t>og </a:t>
            </a:r>
            <a:r>
              <a:rPr lang="nb-NO" dirty="0">
                <a:solidFill>
                  <a:schemeClr val="tx1"/>
                </a:solidFill>
              </a:rPr>
              <a:t>umyndige </a:t>
            </a:r>
            <a:r>
              <a:rPr lang="nb-NO" b="1" dirty="0">
                <a:solidFill>
                  <a:schemeClr val="tx1"/>
                </a:solidFill>
              </a:rPr>
              <a:t>arvingers verge </a:t>
            </a:r>
            <a:r>
              <a:rPr lang="nb-NO" b="1" dirty="0" smtClean="0">
                <a:solidFill>
                  <a:schemeClr val="tx1"/>
                </a:solidFill>
              </a:rPr>
              <a:t>må samtykke </a:t>
            </a:r>
            <a:r>
              <a:rPr lang="nb-NO" dirty="0">
                <a:solidFill>
                  <a:schemeClr val="tx1"/>
                </a:solidFill>
              </a:rPr>
              <a:t>i privat skifte.</a:t>
            </a:r>
          </a:p>
          <a:p>
            <a:r>
              <a:rPr lang="nb-NO" dirty="0">
                <a:solidFill>
                  <a:schemeClr val="tx1"/>
                </a:solidFill>
              </a:rPr>
              <a:t>Dersom det bare er umyndige </a:t>
            </a:r>
            <a:r>
              <a:rPr lang="nb-NO" dirty="0" smtClean="0">
                <a:solidFill>
                  <a:schemeClr val="tx1"/>
                </a:solidFill>
              </a:rPr>
              <a:t>arvinger, </a:t>
            </a:r>
            <a:r>
              <a:rPr lang="nb-NO" dirty="0">
                <a:solidFill>
                  <a:schemeClr val="tx1"/>
                </a:solidFill>
              </a:rPr>
              <a:t>kan boet skiftes privat hvis alle </a:t>
            </a:r>
            <a:r>
              <a:rPr lang="nb-NO" b="1" dirty="0">
                <a:solidFill>
                  <a:schemeClr val="tx1"/>
                </a:solidFill>
              </a:rPr>
              <a:t>arvingenes verger </a:t>
            </a:r>
            <a:r>
              <a:rPr lang="nb-NO" dirty="0">
                <a:solidFill>
                  <a:schemeClr val="tx1"/>
                </a:solidFill>
              </a:rPr>
              <a:t>overtar solidaransvar for gjelden i boet og skifter boet for </a:t>
            </a:r>
            <a:r>
              <a:rPr lang="nb-NO" dirty="0" smtClean="0">
                <a:solidFill>
                  <a:schemeClr val="tx1"/>
                </a:solidFill>
              </a:rPr>
              <a:t>arvingene.</a:t>
            </a:r>
            <a:endParaRPr lang="nb-NO" dirty="0">
              <a:solidFill>
                <a:schemeClr val="tx1"/>
              </a:solidFill>
            </a:endParaRPr>
          </a:p>
        </p:txBody>
      </p:sp>
    </p:spTree>
    <p:extLst>
      <p:ext uri="{BB962C8B-B14F-4D97-AF65-F5344CB8AC3E}">
        <p14:creationId xmlns:p14="http://schemas.microsoft.com/office/powerpoint/2010/main" val="271855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Privat skifte</a:t>
            </a:r>
            <a:endParaRPr lang="nb-NO" dirty="0"/>
          </a:p>
        </p:txBody>
      </p:sp>
      <p:sp>
        <p:nvSpPr>
          <p:cNvPr id="3" name="Plassholder for innhold 2"/>
          <p:cNvSpPr>
            <a:spLocks noGrp="1"/>
          </p:cNvSpPr>
          <p:nvPr>
            <p:ph idx="1"/>
          </p:nvPr>
        </p:nvSpPr>
        <p:spPr/>
        <p:txBody>
          <a:bodyPr/>
          <a:lstStyle/>
          <a:p>
            <a:r>
              <a:rPr lang="nb-NO" dirty="0">
                <a:solidFill>
                  <a:schemeClr val="tx1"/>
                </a:solidFill>
              </a:rPr>
              <a:t>Hvis boets gjeld er større enn boets verdier, må de som overtar gjeldsansvaret selv dekke underskuddet</a:t>
            </a:r>
            <a:r>
              <a:rPr lang="nb-NO" dirty="0" smtClean="0">
                <a:solidFill>
                  <a:schemeClr val="tx1"/>
                </a:solidFill>
              </a:rPr>
              <a:t>.</a:t>
            </a:r>
            <a:endParaRPr lang="nb-NO" dirty="0">
              <a:solidFill>
                <a:schemeClr val="tx1"/>
              </a:solidFill>
            </a:endParaRPr>
          </a:p>
          <a:p>
            <a:r>
              <a:rPr lang="nb-NO" dirty="0" smtClean="0">
                <a:solidFill>
                  <a:schemeClr val="tx1"/>
                </a:solidFill>
              </a:rPr>
              <a:t>Det kan være </a:t>
            </a:r>
            <a:r>
              <a:rPr lang="nb-NO" dirty="0">
                <a:solidFill>
                  <a:schemeClr val="tx1"/>
                </a:solidFill>
              </a:rPr>
              <a:t>aktuelt å utstede </a:t>
            </a:r>
            <a:r>
              <a:rPr lang="nb-NO" dirty="0" smtClean="0">
                <a:solidFill>
                  <a:schemeClr val="tx1"/>
                </a:solidFill>
              </a:rPr>
              <a:t>proklama før </a:t>
            </a:r>
            <a:r>
              <a:rPr lang="nb-NO" dirty="0">
                <a:solidFill>
                  <a:schemeClr val="tx1"/>
                </a:solidFill>
              </a:rPr>
              <a:t>gjeldsansvaret overtas.</a:t>
            </a:r>
          </a:p>
          <a:p>
            <a:r>
              <a:rPr lang="nb-NO" dirty="0">
                <a:solidFill>
                  <a:schemeClr val="tx1"/>
                </a:solidFill>
              </a:rPr>
              <a:t>Overtakelse av gjeldsansvar gjøres på </a:t>
            </a:r>
            <a:r>
              <a:rPr lang="nb-NO" dirty="0" smtClean="0">
                <a:solidFill>
                  <a:schemeClr val="tx1"/>
                </a:solidFill>
              </a:rPr>
              <a:t>skjema «Erklæring om privat skifte av dødsbo».</a:t>
            </a:r>
            <a:endParaRPr lang="nb-NO" dirty="0">
              <a:solidFill>
                <a:schemeClr val="tx1"/>
              </a:solidFill>
            </a:endParaRPr>
          </a:p>
          <a:p>
            <a:endParaRPr lang="nb-NO" dirty="0"/>
          </a:p>
        </p:txBody>
      </p:sp>
    </p:spTree>
    <p:extLst>
      <p:ext uri="{BB962C8B-B14F-4D97-AF65-F5344CB8AC3E}">
        <p14:creationId xmlns:p14="http://schemas.microsoft.com/office/powerpoint/2010/main" val="311446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217" y="1241425"/>
            <a:ext cx="7776381" cy="533400"/>
          </a:xfrm>
        </p:spPr>
        <p:txBody>
          <a:bodyPr/>
          <a:lstStyle/>
          <a:p>
            <a:r>
              <a:rPr lang="nb-NO" dirty="0" smtClean="0"/>
              <a:t>Hva er privat skifte?</a:t>
            </a:r>
            <a:endParaRPr lang="nb-NO" dirty="0"/>
          </a:p>
        </p:txBody>
      </p:sp>
      <p:sp>
        <p:nvSpPr>
          <p:cNvPr id="3" name="Plassholder for innhold 2"/>
          <p:cNvSpPr>
            <a:spLocks noGrp="1"/>
          </p:cNvSpPr>
          <p:nvPr>
            <p:ph idx="1"/>
          </p:nvPr>
        </p:nvSpPr>
        <p:spPr>
          <a:xfrm>
            <a:off x="458390" y="1979315"/>
            <a:ext cx="7776380" cy="3679821"/>
          </a:xfrm>
        </p:spPr>
        <p:txBody>
          <a:bodyPr/>
          <a:lstStyle/>
          <a:p>
            <a:r>
              <a:rPr lang="nb-NO" dirty="0">
                <a:solidFill>
                  <a:schemeClr val="tx1"/>
                </a:solidFill>
              </a:rPr>
              <a:t>Retten gir skifteattest til de som har overtatt gjeldsansvaret.</a:t>
            </a:r>
          </a:p>
          <a:p>
            <a:r>
              <a:rPr lang="nb-NO" dirty="0">
                <a:solidFill>
                  <a:schemeClr val="tx1"/>
                </a:solidFill>
              </a:rPr>
              <a:t>Skifteattest gir en oversikt over hvem som er arvinger.</a:t>
            </a:r>
          </a:p>
          <a:p>
            <a:r>
              <a:rPr lang="nb-NO" dirty="0">
                <a:solidFill>
                  <a:schemeClr val="tx1"/>
                </a:solidFill>
              </a:rPr>
              <a:t>Arvingene er selv </a:t>
            </a:r>
            <a:r>
              <a:rPr lang="nb-NO" dirty="0" smtClean="0">
                <a:solidFill>
                  <a:schemeClr val="tx1"/>
                </a:solidFill>
              </a:rPr>
              <a:t>ansvarlige </a:t>
            </a:r>
            <a:r>
              <a:rPr lang="nb-NO" dirty="0">
                <a:solidFill>
                  <a:schemeClr val="tx1"/>
                </a:solidFill>
              </a:rPr>
              <a:t>for at retten har fått en fullstendig arvefortegnelse. </a:t>
            </a:r>
          </a:p>
          <a:p>
            <a:r>
              <a:rPr lang="nb-NO" dirty="0">
                <a:solidFill>
                  <a:schemeClr val="tx1"/>
                </a:solidFill>
              </a:rPr>
              <a:t>Når booppgjøret er klart, skal verge godkjenne dette.</a:t>
            </a:r>
          </a:p>
          <a:p>
            <a:r>
              <a:rPr lang="nb-NO" dirty="0">
                <a:solidFill>
                  <a:schemeClr val="tx1"/>
                </a:solidFill>
              </a:rPr>
              <a:t>Kopi sendes til Fylkesmannen</a:t>
            </a:r>
          </a:p>
        </p:txBody>
      </p:sp>
    </p:spTree>
    <p:extLst>
      <p:ext uri="{BB962C8B-B14F-4D97-AF65-F5344CB8AC3E}">
        <p14:creationId xmlns:p14="http://schemas.microsoft.com/office/powerpoint/2010/main" val="231145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Inhabil som verge</a:t>
            </a:r>
            <a:endParaRPr lang="nb-NO" dirty="0"/>
          </a:p>
        </p:txBody>
      </p:sp>
      <p:sp>
        <p:nvSpPr>
          <p:cNvPr id="3" name="Plassholder for innhold 2"/>
          <p:cNvSpPr>
            <a:spLocks noGrp="1"/>
          </p:cNvSpPr>
          <p:nvPr>
            <p:ph idx="1"/>
          </p:nvPr>
        </p:nvSpPr>
        <p:spPr/>
        <p:txBody>
          <a:bodyPr/>
          <a:lstStyle/>
          <a:p>
            <a:r>
              <a:rPr lang="nb-NO" dirty="0">
                <a:solidFill>
                  <a:schemeClr val="tx1"/>
                </a:solidFill>
              </a:rPr>
              <a:t>Verge er inhabil dersom en selv er arving eller har egne interesser i </a:t>
            </a:r>
            <a:r>
              <a:rPr lang="nb-NO" dirty="0" smtClean="0">
                <a:solidFill>
                  <a:schemeClr val="tx1"/>
                </a:solidFill>
              </a:rPr>
              <a:t>skiftet.</a:t>
            </a:r>
            <a:endParaRPr lang="nb-NO" dirty="0">
              <a:solidFill>
                <a:schemeClr val="tx1"/>
              </a:solidFill>
            </a:endParaRPr>
          </a:p>
          <a:p>
            <a:r>
              <a:rPr lang="nb-NO" dirty="0">
                <a:solidFill>
                  <a:schemeClr val="tx1"/>
                </a:solidFill>
              </a:rPr>
              <a:t>Behov for oppnevnelse av sette-/midlertidig verge.</a:t>
            </a:r>
          </a:p>
          <a:p>
            <a:r>
              <a:rPr lang="nb-NO" dirty="0">
                <a:solidFill>
                  <a:schemeClr val="tx1"/>
                </a:solidFill>
              </a:rPr>
              <a:t>Retten eller pårørende melder fra til Fylkesmannen om at det er behov for oppnevnelse av sette-/midlertidig verge.</a:t>
            </a:r>
          </a:p>
          <a:p>
            <a:endParaRPr lang="nb-NO" dirty="0">
              <a:solidFill>
                <a:schemeClr val="tx1"/>
              </a:solidFill>
            </a:endParaRPr>
          </a:p>
        </p:txBody>
      </p:sp>
    </p:spTree>
    <p:extLst>
      <p:ext uri="{BB962C8B-B14F-4D97-AF65-F5344CB8AC3E}">
        <p14:creationId xmlns:p14="http://schemas.microsoft.com/office/powerpoint/2010/main" val="2938016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710174 SG PPT FMRO">
  <a:themeElements>
    <a:clrScheme name="Fok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710174 SG PPT FMRO</Template>
  <TotalTime>1174</TotalTime>
  <Words>919</Words>
  <Application>Microsoft Office PowerPoint</Application>
  <PresentationFormat>Egendefinert</PresentationFormat>
  <Paragraphs>100</Paragraphs>
  <Slides>18</Slides>
  <Notes>10</Notes>
  <HiddenSlides>0</HiddenSlides>
  <MMClips>0</MMClips>
  <ScaleCrop>false</ScaleCrop>
  <HeadingPairs>
    <vt:vector size="4" baseType="variant">
      <vt:variant>
        <vt:lpstr>Tema</vt:lpstr>
      </vt:variant>
      <vt:variant>
        <vt:i4>1</vt:i4>
      </vt:variant>
      <vt:variant>
        <vt:lpstr>Lysbildetitler</vt:lpstr>
      </vt:variant>
      <vt:variant>
        <vt:i4>18</vt:i4>
      </vt:variant>
    </vt:vector>
  </HeadingPairs>
  <TitlesOfParts>
    <vt:vector size="19" baseType="lpstr">
      <vt:lpstr>710174 SG PPT FMRO</vt:lpstr>
      <vt:lpstr>Arv og skifte </vt:lpstr>
      <vt:lpstr>Hva skjer ved dødsfall? </vt:lpstr>
      <vt:lpstr>Hva skjer ved dødsfall - 2</vt:lpstr>
      <vt:lpstr>Ulike former for skifte</vt:lpstr>
      <vt:lpstr>Definisjon - Dødsbo</vt:lpstr>
      <vt:lpstr>Privat skifte - skifteattest</vt:lpstr>
      <vt:lpstr>Privat skifte</vt:lpstr>
      <vt:lpstr>Hva er privat skifte?</vt:lpstr>
      <vt:lpstr>Inhabil som verge</vt:lpstr>
      <vt:lpstr>Uskifte</vt:lpstr>
      <vt:lpstr>Uskifte</vt:lpstr>
      <vt:lpstr>Vergens rolle - uskifte</vt:lpstr>
      <vt:lpstr>Hva er offentlig skifte?</vt:lpstr>
      <vt:lpstr>Forskudd på arv</vt:lpstr>
      <vt:lpstr>Særlige behov</vt:lpstr>
      <vt:lpstr>Andre holdepunkter</vt:lpstr>
      <vt:lpstr>Vergens habilitet</vt:lpstr>
      <vt:lpstr>Arv forts.</vt:lpstr>
    </vt:vector>
  </TitlesOfParts>
  <Company>Fylkesmannen i Rogaland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presentasjonstittel</dc:title>
  <dc:creator>fmroken</dc:creator>
  <cp:lastModifiedBy>fmrobgj</cp:lastModifiedBy>
  <cp:revision>138</cp:revision>
  <cp:lastPrinted>2013-11-12T13:20:01Z</cp:lastPrinted>
  <dcterms:created xsi:type="dcterms:W3CDTF">2012-06-04T08:59:02Z</dcterms:created>
  <dcterms:modified xsi:type="dcterms:W3CDTF">2014-08-19T11:16:55Z</dcterms:modified>
</cp:coreProperties>
</file>