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5" r:id="rId5"/>
    <p:sldId id="719" r:id="rId6"/>
    <p:sldId id="721" r:id="rId7"/>
    <p:sldId id="722" r:id="rId8"/>
    <p:sldId id="724" r:id="rId9"/>
    <p:sldId id="450" r:id="rId10"/>
    <p:sldId id="714" r:id="rId11"/>
    <p:sldId id="262" r:id="rId12"/>
    <p:sldId id="260" r:id="rId13"/>
    <p:sldId id="727" r:id="rId14"/>
    <p:sldId id="729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695D5-9DD8-4ACC-AEAF-AA9B6AAF639A}" v="10" dt="2020-03-04T08:13:17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ddels stil 4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82801" autoAdjust="0"/>
  </p:normalViewPr>
  <p:slideViewPr>
    <p:cSldViewPr snapToGrid="0">
      <p:cViewPr varScale="1">
        <p:scale>
          <a:sx n="70" d="100"/>
          <a:sy n="70" d="100"/>
        </p:scale>
        <p:origin x="12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182A4-FCA4-48F4-8F3E-3D878E500107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1E1B8-796E-452A-89E5-6065AFF0BC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962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Tilsvarende struktur for arbeid med ledelse i alle ledd.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843BE-DE61-AF40-9A94-F414206FFBA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2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Jobbe med tydelig koreografi – for å gi mest mulig aktivering og bevisst het rundt eget bidrag og ansvar for læring og utvikling. Tydelig på å modellere team/innhold/arbeidsmåte, og gi mat til å jobbe videre i egen kommune/barnehage.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1E1B8-796E-452A-89E5-6065AFF0BC7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367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85A16B-73D0-453A-AC9C-060ED88A2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FE79490-605D-484E-B310-2B8519982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67E7C84-F763-4053-962F-98AA3A13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3BD0-831E-4631-89CB-B891172979B8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C0B685-13D4-459F-93E0-9E1B70A2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70E6BD-B26F-4138-8A95-92782140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A3D2-22EE-4102-9BE7-EFA60F36B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16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24D3A7-91BE-409D-9FC3-0285F9D9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20AC400-0765-4C9A-85B8-87168C284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F0EC1D-DA20-415A-8C13-8175397F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3BD0-831E-4631-89CB-B891172979B8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67AB9C-3C04-4448-9F9A-30C4E647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DEF05E-DE7A-4ACA-9D1A-9E568869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A3D2-22EE-4102-9BE7-EFA60F36B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6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2107A12-DA42-4F5F-B0FB-C33B42C6C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B5C7C54-E9C6-4BB7-9348-4C1F55A02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25AB69-EC2C-4A0E-9274-62774B601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3BD0-831E-4631-89CB-B891172979B8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3FFE3F-46A5-44AE-80C7-715B8F53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4E3991-10E9-4D12-B9F5-A6BB7511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A3D2-22EE-4102-9BE7-EFA60F36B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75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2DD50-E554-4FFB-A064-D398DAB9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94F35-601F-481A-A893-CB156A462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88A7D1-1563-459A-9811-C7135E46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3BD0-831E-4631-89CB-B891172979B8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A02E67-3839-4CF3-AC43-84F00396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55F655-7BA0-4993-B660-A4D24780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A3D2-22EE-4102-9BE7-EFA60F36B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8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ECD7C4-4C2C-4899-9AFD-48519CBA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27A5F0-2B4C-4D0F-A117-76903C03A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E6C06C-6F84-449D-AE63-8694459D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3BD0-831E-4631-89CB-B891172979B8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3D20FD-4632-4413-A96A-238459C8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37803E-2001-4EF1-9C0F-DA302E74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A3D2-22EE-4102-9BE7-EFA60F36B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235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622D2D-C618-4C6F-930D-6BC3F427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BF664-E254-44C4-A5F9-0E5A37F05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D1A6ECA-4C0B-4FD4-8804-0A2B99761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C05238-F62F-410F-BE67-274A4A00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3BD0-831E-4631-89CB-B891172979B8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98B62BB-194D-4CF5-8F0F-0A026BEC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C020812-5E9F-4BC9-A1D5-A903B922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A3D2-22EE-4102-9BE7-EFA60F36B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74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15F799-B0AC-4A49-8293-2C7D4FD9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7DA1E6-8031-4AD7-B758-16AD91CDD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137068-662F-4BCC-A25B-0261229EB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A54AE0B-C16C-4953-80E2-4B1BD0BD4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7782D26-C716-465F-9725-0CF466118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C43AD35-4333-4DF5-8795-CE6995A2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3BD0-831E-4631-89CB-B891172979B8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233CCF5-A971-412D-B849-77CE951A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EDF792D-1BD7-4940-8C04-40635DDF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A3D2-22EE-4102-9BE7-EFA60F36B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631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A7EC3-C6FA-45A4-B825-677E61A1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E733F38-983E-484A-B451-DF5C86E3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3BD0-831E-4631-89CB-B891172979B8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B98BB5-EBD3-498C-A440-B6700B6F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DD7D3EB-C8BD-4FA5-8417-B457DB36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A3D2-22EE-4102-9BE7-EFA60F36B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32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524AE92-941B-47D1-A62E-5E9E8129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3BD0-831E-4631-89CB-B891172979B8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C2AC613-FDE0-4545-84C1-7D52FA03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96AB467-5F1C-42D8-9F81-B089A512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A3D2-22EE-4102-9BE7-EFA60F36B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508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1616BE-A57E-485F-8442-39E2E496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CA1E19-2633-4845-B0DA-F6BD5175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8D1F20-4DA8-4A21-9FA5-FE1A24805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7494AD-92CC-4CFB-A303-1DE80D11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3BD0-831E-4631-89CB-B891172979B8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52DF5E-0BA0-4BDD-A840-6D5FFDC7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1BFF10-A5E1-462C-AB71-43981837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A3D2-22EE-4102-9BE7-EFA60F36B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8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70B29C-B9F8-462A-8CC9-42C1990E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C7A04F7-112D-4C44-B686-6AACBA1AF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2F91188-9E77-4CD6-A5AB-A9393531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D15086-C414-454B-B452-5F89EC66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3BD0-831E-4631-89CB-B891172979B8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85420D-7D4D-4E25-9A0C-ECCDA9A5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2B500B-F5EA-4FA5-9633-2F1CB646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A3D2-22EE-4102-9BE7-EFA60F36B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8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E7B1DB1-6104-41D6-8AF5-4262EE18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5FC47B9-1546-485E-9889-6A5730ACF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88F89D-1306-42AE-B3CC-4CEF2106A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73BD0-831E-4631-89CB-B891172979B8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B80B09-43ED-4A3C-86C7-8040DF077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738407-F403-49E4-91D7-43544B91C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1A3D2-22EE-4102-9BE7-EFA60F36B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506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kompetanse-for-mangfold/barnehagebasert-kompetanseutvikling/" TargetMode="External"/><Relationship Id="rId2" Type="http://schemas.openxmlformats.org/officeDocument/2006/relationships/hyperlink" Target="https://www.fylkesmannen.no/globalassets/fm-rogaland/handlingsplan-rekomp-midt-2019-2022_forslag-sk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20B071-3DBD-4DE6-B237-9CCE3D514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305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dirty="0"/>
              <a:t>Regional kompetanseordning</a:t>
            </a:r>
            <a:br>
              <a:rPr lang="nb-NO" dirty="0"/>
            </a:br>
            <a:r>
              <a:rPr lang="nb-NO" dirty="0"/>
              <a:t>Region Midt</a:t>
            </a:r>
            <a:br>
              <a:rPr lang="nb-NO" dirty="0"/>
            </a:br>
            <a:r>
              <a:rPr lang="nb-NO" dirty="0"/>
              <a:t>Status pr mars 2020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B03674E-5FB6-4D0F-B60C-B8F4C7008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56" y="4663700"/>
            <a:ext cx="1013846" cy="126604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4CF6493-F099-4763-A060-FF73EEB64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97" y="4658015"/>
            <a:ext cx="1064512" cy="12660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96C1625-835D-48FD-8393-80178AADC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04" y="4646645"/>
            <a:ext cx="1064513" cy="127741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B905F23-95F5-4D34-BC05-D80E044D6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11" y="4324383"/>
            <a:ext cx="1064513" cy="159967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11C753C-E172-4FF6-BDAF-413C3F456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18" y="4646645"/>
            <a:ext cx="1117739" cy="127741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D64208E-3D4A-4A09-BE5D-1B09F9D48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25" y="4603548"/>
            <a:ext cx="1064513" cy="132931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EFE159F-FAB1-41F6-A1DF-0C2272307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306" y="4594744"/>
            <a:ext cx="914821" cy="12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7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ilde 41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7A281A6-687B-42FA-A7A1-FD756E02C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" b="127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0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70B090-D3AD-4D3C-ACDA-05C17F0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nb-NO" sz="6000" dirty="0"/>
              <a:t>Utfordringsbilde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AC03C937-07F3-4505-B1B4-6788DE330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nb-NO" sz="2200" dirty="0"/>
              <a:t>Videreutvikle arbeidet i tråd med intensjonen</a:t>
            </a:r>
          </a:p>
          <a:p>
            <a:pPr lvl="1"/>
            <a:r>
              <a:rPr lang="nb-NO" sz="1800" dirty="0"/>
              <a:t>Likeverdig tilbud av høy kvalitet</a:t>
            </a:r>
          </a:p>
          <a:p>
            <a:pPr lvl="1"/>
            <a:r>
              <a:rPr lang="nb-NO" sz="1800" dirty="0"/>
              <a:t>Barnehagebasert kompetanseordning i partnerskap</a:t>
            </a:r>
          </a:p>
          <a:p>
            <a:pPr lvl="1"/>
            <a:r>
              <a:rPr lang="nb-NO" sz="1800" dirty="0"/>
              <a:t>Tydeliggjøre et skifte og etablere ny praksis sammen</a:t>
            </a:r>
          </a:p>
          <a:p>
            <a:r>
              <a:rPr lang="nb-NO" sz="2200" dirty="0"/>
              <a:t>Forankring og skape helhet og sammenheng</a:t>
            </a:r>
          </a:p>
          <a:p>
            <a:r>
              <a:rPr lang="nb-NO" sz="2200" dirty="0"/>
              <a:t>Kapasitetsbygging</a:t>
            </a:r>
          </a:p>
          <a:p>
            <a:r>
              <a:rPr lang="nb-NO" sz="2200" dirty="0"/>
              <a:t>Behovsanalyse og mer differensiering av aktiviteter tilpasset virksomhetenes behov</a:t>
            </a:r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996588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70B090-D3AD-4D3C-ACDA-05C17F0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nb-NO" sz="6000"/>
              <a:t>Gjort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D3D50B-87BD-4EFA-B815-635AA3D84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 fontScale="77500" lnSpcReduction="20000"/>
          </a:bodyPr>
          <a:lstStyle/>
          <a:p>
            <a:r>
              <a:rPr lang="nb-NO" sz="2200" dirty="0"/>
              <a:t>Etablert møtestruktur</a:t>
            </a:r>
          </a:p>
          <a:p>
            <a:pPr lvl="1"/>
            <a:r>
              <a:rPr lang="nb-NO" sz="2200" dirty="0"/>
              <a:t>Styringsgruppe </a:t>
            </a:r>
          </a:p>
          <a:p>
            <a:pPr lvl="1"/>
            <a:r>
              <a:rPr lang="nb-NO" sz="2200" dirty="0"/>
              <a:t>Arbeidsgruppe</a:t>
            </a:r>
          </a:p>
          <a:p>
            <a:pPr lvl="1"/>
            <a:r>
              <a:rPr lang="nb-NO" sz="2200" dirty="0"/>
              <a:t>Utvidet styringsgruppe</a:t>
            </a:r>
          </a:p>
          <a:p>
            <a:pPr lvl="1"/>
            <a:r>
              <a:rPr lang="nb-NO" sz="2200" dirty="0"/>
              <a:t>Storsamling/ledernettverk for styrergruppa</a:t>
            </a:r>
          </a:p>
          <a:p>
            <a:r>
              <a:rPr lang="nb-NO" sz="2200" dirty="0"/>
              <a:t>Vedtatt handlingsplan for arbeidet i regionen. Oppdateres forløpende ved behov.</a:t>
            </a:r>
          </a:p>
          <a:p>
            <a:r>
              <a:rPr lang="nb-NO" sz="2200" dirty="0"/>
              <a:t>Sikret representasjon på ledernivå hos aktørene</a:t>
            </a:r>
          </a:p>
          <a:p>
            <a:r>
              <a:rPr lang="nb-NO" sz="2200" dirty="0"/>
              <a:t>Gjennomført gode samlinger for utvidet styringsgruppe og første storsamling for styrere</a:t>
            </a:r>
          </a:p>
          <a:p>
            <a:r>
              <a:rPr lang="nb-NO" sz="2200" dirty="0"/>
              <a:t>Startet rekrutteringsprosess – regional kompetanse- og utviklingsveileder</a:t>
            </a:r>
            <a:endParaRPr lang="nb-NO" sz="2600" dirty="0"/>
          </a:p>
          <a:p>
            <a:r>
              <a:rPr lang="nb-NO" sz="2200" dirty="0"/>
              <a:t>Den enkelte aktør jobber internt med forankring og for å skape helhet og sammenheng i arbeidet</a:t>
            </a:r>
          </a:p>
        </p:txBody>
      </p:sp>
    </p:spTree>
    <p:extLst>
      <p:ext uri="{BB962C8B-B14F-4D97-AF65-F5344CB8AC3E}">
        <p14:creationId xmlns:p14="http://schemas.microsoft.com/office/powerpoint/2010/main" val="233749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70B090-D3AD-4D3C-ACDA-05C17F0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nb-NO" sz="6000"/>
              <a:t>Lært og lurt fremover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AC03C937-07F3-4505-B1B4-6788DE330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nb-NO" sz="2200" dirty="0"/>
              <a:t>Har fått god start og metodisk tilnærming på fellessamlingene som vi vil bygge videre på</a:t>
            </a:r>
          </a:p>
          <a:p>
            <a:r>
              <a:rPr lang="nb-NO" sz="2200" dirty="0"/>
              <a:t>Har erfart at deltakerne opplever det meningsfullt å være del av en større sammenheng gjennom regional ordning </a:t>
            </a:r>
          </a:p>
          <a:p>
            <a:r>
              <a:rPr lang="nb-NO" sz="2200" dirty="0"/>
              <a:t>Vil arbeide videre med konkretisering av felles utviklingsarbeidet i region Midt</a:t>
            </a:r>
          </a:p>
          <a:p>
            <a:r>
              <a:rPr lang="nb-NO" sz="2200" dirty="0"/>
              <a:t>Vil prioritere tid og innsats for å videreutvikle/etablere nødvendige strukturer for å etablere partnerskap i praksis på alle nivå/i alle kommuner/i regionen samlet</a:t>
            </a:r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929420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852AFD9-953D-4EAC-90F2-3EEC5174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 fontScale="90000"/>
          </a:bodyPr>
          <a:lstStyle/>
          <a:p>
            <a:r>
              <a:rPr lang="nb-NO" sz="6000" dirty="0"/>
              <a:t>Rekruttering av regional </a:t>
            </a:r>
            <a:br>
              <a:rPr lang="nb-NO" sz="6000" dirty="0"/>
            </a:br>
            <a:r>
              <a:rPr lang="nb-NO" sz="6000" dirty="0"/>
              <a:t>kompetanse- og utviklingsveileder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F3C671-6B57-4351-ACB2-519F18B0E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nb-NO" dirty="0"/>
              <a:t>Bidra aktivt i planlegging, gjennomføring og videreutvikling av regional ordning i region Midt. </a:t>
            </a:r>
          </a:p>
          <a:p>
            <a:pPr lvl="0"/>
            <a:r>
              <a:rPr lang="nb-NO" dirty="0"/>
              <a:t>Delta aktivt i utviklingsarbeid og prosesser på både barnehagenivå og barnehageeiernivå.</a:t>
            </a:r>
          </a:p>
          <a:p>
            <a:pPr lvl="0"/>
            <a:r>
              <a:rPr lang="nb-NO" dirty="0" err="1"/>
              <a:t>Fasilitere</a:t>
            </a:r>
            <a:r>
              <a:rPr lang="nb-NO" dirty="0"/>
              <a:t> ulike møter i kompetanseregionen.</a:t>
            </a:r>
          </a:p>
          <a:p>
            <a:pPr lvl="0"/>
            <a:r>
              <a:rPr lang="nb-NO" dirty="0"/>
              <a:t>Koordinere og analysere kompetanse- og utviklingsbehovet i regionen. </a:t>
            </a:r>
          </a:p>
          <a:p>
            <a:pPr lvl="0"/>
            <a:r>
              <a:rPr lang="nb-NO" dirty="0"/>
              <a:t>Bidra til kapasitetsbygging, erfaringsdeling og kunnskapsoverføring mellom de ulike aktørene.</a:t>
            </a:r>
          </a:p>
          <a:p>
            <a:pPr lvl="0"/>
            <a:r>
              <a:rPr lang="nb-NO" dirty="0"/>
              <a:t>Fungere som et bindeledd, og være en aktiv pådriver for et gjensidig, forpliktende partnerskap.</a:t>
            </a:r>
          </a:p>
          <a:p>
            <a:pPr lvl="0"/>
            <a:r>
              <a:rPr lang="nb-NO" dirty="0"/>
              <a:t>Bidra med prosessveiledning og rådgivning i kommuner og barnehager.</a:t>
            </a:r>
          </a:p>
          <a:p>
            <a:pPr lvl="0"/>
            <a:r>
              <a:rPr lang="nb-NO" dirty="0"/>
              <a:t>Gi individuell veiledning og rådgivning av barnehageledere og barnehageeiere.</a:t>
            </a:r>
          </a:p>
        </p:txBody>
      </p:sp>
    </p:spTree>
    <p:extLst>
      <p:ext uri="{BB962C8B-B14F-4D97-AF65-F5344CB8AC3E}">
        <p14:creationId xmlns:p14="http://schemas.microsoft.com/office/powerpoint/2010/main" val="80198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DBB4787-0452-4E82-9A3F-B373F59A0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24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1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A76331-AB97-44CA-8462-D6E8D8E0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Dialogkonferansemodell i utvidet styringsgruppe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66418CB-A1F6-4CC4-BF22-AD2A6A532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3554" y="1438565"/>
            <a:ext cx="8820407" cy="56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33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41009" y="685810"/>
            <a:ext cx="104100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/>
              <a:t>OPPGAVE I GRUPPER</a:t>
            </a:r>
          </a:p>
          <a:p>
            <a:endParaRPr lang="nb-NO" sz="2000" b="1" dirty="0"/>
          </a:p>
          <a:p>
            <a:r>
              <a:rPr lang="nb-NO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jobber du med læring i egen organisasjon? </a:t>
            </a:r>
          </a:p>
          <a:p>
            <a:endParaRPr lang="nb-NO" sz="2000" dirty="0"/>
          </a:p>
          <a:p>
            <a:r>
              <a:rPr lang="nb-NO" sz="2000" b="1" dirty="0"/>
              <a:t>Metode IGP</a:t>
            </a:r>
            <a:r>
              <a:rPr lang="nb-NO" sz="2000" dirty="0"/>
              <a:t>	</a:t>
            </a:r>
          </a:p>
          <a:p>
            <a:r>
              <a:rPr lang="nb-NO" sz="2000" dirty="0"/>
              <a:t>1) Individuelt – noter for deg selv med utgangspunkt i spørsmålene- 2 min</a:t>
            </a:r>
          </a:p>
          <a:p>
            <a:r>
              <a:rPr lang="nb-NO" sz="2000" dirty="0"/>
              <a:t>2) Gruppe-  Rekkeframlegg + innspill/spørsmål til oppklaring fra de andre deltakerne</a:t>
            </a:r>
          </a:p>
          <a:p>
            <a:endParaRPr lang="nb-NO" sz="2000" dirty="0"/>
          </a:p>
          <a:p>
            <a:r>
              <a:rPr lang="nb-NO" sz="2000" dirty="0"/>
              <a:t>En i gruppa gir en kort oppsummering i plenum</a:t>
            </a:r>
          </a:p>
          <a:p>
            <a:r>
              <a:rPr lang="nb-NO" dirty="0"/>
              <a:t> </a:t>
            </a:r>
          </a:p>
          <a:p>
            <a:endParaRPr lang="nb-NO" dirty="0"/>
          </a:p>
          <a:p>
            <a:r>
              <a:rPr lang="nb-NO" b="1" i="1" dirty="0"/>
              <a:t>Lært</a:t>
            </a:r>
            <a:r>
              <a:rPr lang="nb-NO" i="1" dirty="0"/>
              <a:t>		Hva tar du med deg fra det du har hørt i dag?</a:t>
            </a:r>
          </a:p>
          <a:p>
            <a:r>
              <a:rPr lang="nb-NO" i="1" dirty="0"/>
              <a:t>	</a:t>
            </a:r>
          </a:p>
          <a:p>
            <a:r>
              <a:rPr lang="nb-NO" b="1" i="1" dirty="0"/>
              <a:t>Lurt</a:t>
            </a:r>
            <a:r>
              <a:rPr lang="nb-NO" i="1" dirty="0"/>
              <a:t>		Hvordan vil du jobbe for å forankre regional ordning i egen organisasjon? </a:t>
            </a:r>
          </a:p>
          <a:p>
            <a:r>
              <a:rPr lang="nb-NO" i="1" dirty="0"/>
              <a:t>		Hva er lurt framover for din organisasjon?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04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AEA4E4-B463-42DC-AD5E-B88BE242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nb-NO" sz="6000" dirty="0"/>
              <a:t>Mål </a:t>
            </a:r>
            <a:r>
              <a:rPr lang="nb-NO" sz="6000"/>
              <a:t>for storsamlingen</a:t>
            </a:r>
            <a:endParaRPr lang="nb-NO" sz="6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027BD969-4186-4891-8E01-11C737E9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Etablere en felles forståelse blant deltakerne for målsettinger og strategier i regional ordning.</a:t>
            </a:r>
          </a:p>
          <a:p>
            <a:pPr marL="0" indent="0">
              <a:buNone/>
            </a:pPr>
            <a:r>
              <a:rPr lang="nb-NO" sz="2200" dirty="0"/>
              <a:t>Skape en begynnende forståelse for partnerskap og hvordan vi sammen skal videreutvikle kvaliteten i barnehagetilbudet i kommunene.</a:t>
            </a:r>
          </a:p>
        </p:txBody>
      </p:sp>
    </p:spTree>
    <p:extLst>
      <p:ext uri="{BB962C8B-B14F-4D97-AF65-F5344CB8AC3E}">
        <p14:creationId xmlns:p14="http://schemas.microsoft.com/office/powerpoint/2010/main" val="112305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24B088E-BF77-4F94-B27D-8425F626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bg1"/>
                </a:solidFill>
              </a:rPr>
              <a:t>Obligatorisk forberedelse til samlingen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rgbClr val="70AD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EBE215-3EAD-4E5C-8B8A-1D2DC1F0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346" y="1369405"/>
            <a:ext cx="5257799" cy="4889350"/>
          </a:xfrm>
        </p:spPr>
        <p:txBody>
          <a:bodyPr anchor="t">
            <a:normAutofit/>
          </a:bodyPr>
          <a:lstStyle/>
          <a:p>
            <a:r>
              <a:rPr lang="nb-NO">
                <a:hlinkClick r:id="rId2"/>
              </a:rPr>
              <a:t>Les handlingsplan for Regional kompetanseordning, region midt</a:t>
            </a:r>
            <a:r>
              <a:rPr lang="nn-NO"/>
              <a:t> </a:t>
            </a:r>
            <a:endParaRPr lang="nb-NO"/>
          </a:p>
          <a:p>
            <a:r>
              <a:rPr lang="nb-NO"/>
              <a:t>Se filmen </a:t>
            </a:r>
            <a:r>
              <a:rPr lang="nb-NO">
                <a:hlinkClick r:id="rId3"/>
              </a:rPr>
              <a:t>«Barnehagebasert kompetanseutvikling» </a:t>
            </a:r>
            <a:r>
              <a:rPr lang="nb-NO"/>
              <a:t>med Kjell-Åge </a:t>
            </a:r>
            <a:r>
              <a:rPr lang="nb-NO" err="1"/>
              <a:t>Gottvassli</a:t>
            </a:r>
            <a:r>
              <a:rPr lang="nb-NO"/>
              <a:t>.</a:t>
            </a:r>
          </a:p>
          <a:p>
            <a:r>
              <a:rPr lang="nb-NO"/>
              <a:t>Forbered deg på å kunne ha 5 minutters muntlig deling med en annen i salen om hvordan dere har jobbet med utviklingsarbeid i egen barnehage.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rgbClr val="70AD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rgbClr val="FFC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22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61DB9EBFE1CF4CBE528743128E3E05" ma:contentTypeVersion="13" ma:contentTypeDescription="Opprett et nytt dokument." ma:contentTypeScope="" ma:versionID="fbd49f43964bdc425a3b1d825a5e8a5f">
  <xsd:schema xmlns:xsd="http://www.w3.org/2001/XMLSchema" xmlns:xs="http://www.w3.org/2001/XMLSchema" xmlns:p="http://schemas.microsoft.com/office/2006/metadata/properties" xmlns:ns3="2279260b-73b3-45c2-ae4c-fce46542595b" xmlns:ns4="141a2ea6-1165-4c3c-ad49-b9bf535cd295" targetNamespace="http://schemas.microsoft.com/office/2006/metadata/properties" ma:root="true" ma:fieldsID="35e527576b0e4d5863eae6575eb6d69a" ns3:_="" ns4:_="">
    <xsd:import namespace="2279260b-73b3-45c2-ae4c-fce46542595b"/>
    <xsd:import namespace="141a2ea6-1165-4c3c-ad49-b9bf535cd2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9260b-73b3-45c2-ae4c-fce4654259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for deling av tips" ma:internalName="SharingHintHash" ma:readOnly="true">
      <xsd:simpleType>
        <xsd:restriction base="dms:Text"/>
      </xsd:simpleType>
    </xsd:element>
    <xsd:element name="SharedWithDetails" ma:index="1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a2ea6-1165-4c3c-ad49-b9bf535cd2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3D301F-F309-4C88-B86B-0BE96D3BDA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79260b-73b3-45c2-ae4c-fce46542595b"/>
    <ds:schemaRef ds:uri="141a2ea6-1165-4c3c-ad49-b9bf535cd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37CEDC-8C50-48CD-84A4-CA409B2BF81A}">
  <ds:schemaRefs>
    <ds:schemaRef ds:uri="2279260b-73b3-45c2-ae4c-fce46542595b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141a2ea6-1165-4c3c-ad49-b9bf535cd29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309571-49B8-4CC1-9942-B0AA4A5882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436</Words>
  <Application>Microsoft Office PowerPoint</Application>
  <PresentationFormat>Widescreen</PresentationFormat>
  <Paragraphs>64</Paragraphs>
  <Slides>11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Office-tema</vt:lpstr>
      <vt:lpstr>Regional kompetanseordning Region Midt Status pr mars 2020</vt:lpstr>
      <vt:lpstr>Gjort</vt:lpstr>
      <vt:lpstr>Lært og lurt fremover</vt:lpstr>
      <vt:lpstr>Rekruttering av regional  kompetanse- og utviklingsveileder</vt:lpstr>
      <vt:lpstr>PowerPoint-presentasjon</vt:lpstr>
      <vt:lpstr>Dialogkonferansemodell i utvidet styringsgruppe</vt:lpstr>
      <vt:lpstr>PowerPoint-presentasjon</vt:lpstr>
      <vt:lpstr>Mål for storsamlingen</vt:lpstr>
      <vt:lpstr>Obligatorisk forberedelse til samlingen </vt:lpstr>
      <vt:lpstr>PowerPoint-presentasjon</vt:lpstr>
      <vt:lpstr>Utfordringsbilde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kompetanseordning Region Midt Status pr februar 2020</dc:title>
  <dc:creator>Monica Buvig Stenseth</dc:creator>
  <cp:lastModifiedBy>Olufsen, Anita</cp:lastModifiedBy>
  <cp:revision>1</cp:revision>
  <dcterms:created xsi:type="dcterms:W3CDTF">2020-02-18T09:51:31Z</dcterms:created>
  <dcterms:modified xsi:type="dcterms:W3CDTF">2020-03-04T20:37:48Z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0x0101005861DB9EBFE1CF4CBE528743128E3E05</vt:lpwstr>
  </property>
</Properties>
</file>