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44E"/>
    <a:srgbClr val="000000"/>
    <a:srgbClr val="7A942F"/>
    <a:srgbClr val="00ADBA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3833A4-3D6A-4663-AB37-BEA7F8ADA4F4}" v="1" dt="2021-02-18T09:00:00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1" autoAdjust="0"/>
    <p:restoredTop sz="71210" autoAdjust="0"/>
  </p:normalViewPr>
  <p:slideViewPr>
    <p:cSldViewPr snapToGrid="0">
      <p:cViewPr varScale="1">
        <p:scale>
          <a:sx n="61" d="100"/>
          <a:sy n="61" d="100"/>
        </p:scale>
        <p:origin x="1291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nsen, Nina Westby" userId="fbe9ec2f-454c-4d71-8f90-90e7a79e8d59" providerId="ADAL" clId="{A03833A4-3D6A-4663-AB37-BEA7F8ADA4F4}"/>
    <pc:docChg chg="custSel modSld">
      <pc:chgData name="Evensen, Nina Westby" userId="fbe9ec2f-454c-4d71-8f90-90e7a79e8d59" providerId="ADAL" clId="{A03833A4-3D6A-4663-AB37-BEA7F8ADA4F4}" dt="2021-02-23T06:39:56.619" v="104" actId="20577"/>
      <pc:docMkLst>
        <pc:docMk/>
      </pc:docMkLst>
      <pc:sldChg chg="modSp mod">
        <pc:chgData name="Evensen, Nina Westby" userId="fbe9ec2f-454c-4d71-8f90-90e7a79e8d59" providerId="ADAL" clId="{A03833A4-3D6A-4663-AB37-BEA7F8ADA4F4}" dt="2021-02-18T08:58:21.980" v="5" actId="20577"/>
        <pc:sldMkLst>
          <pc:docMk/>
          <pc:sldMk cId="2701618251" sldId="260"/>
        </pc:sldMkLst>
        <pc:spChg chg="mod">
          <ac:chgData name="Evensen, Nina Westby" userId="fbe9ec2f-454c-4d71-8f90-90e7a79e8d59" providerId="ADAL" clId="{A03833A4-3D6A-4663-AB37-BEA7F8ADA4F4}" dt="2021-02-18T08:58:21.980" v="5" actId="20577"/>
          <ac:spMkLst>
            <pc:docMk/>
            <pc:sldMk cId="2701618251" sldId="260"/>
            <ac:spMk id="3" creationId="{F0CA76C0-E215-4788-AA4B-73F9078CE424}"/>
          </ac:spMkLst>
        </pc:spChg>
      </pc:sldChg>
      <pc:sldChg chg="modSp mod modNotesTx">
        <pc:chgData name="Evensen, Nina Westby" userId="fbe9ec2f-454c-4d71-8f90-90e7a79e8d59" providerId="ADAL" clId="{A03833A4-3D6A-4663-AB37-BEA7F8ADA4F4}" dt="2021-02-18T13:06:08.799" v="102" actId="20577"/>
        <pc:sldMkLst>
          <pc:docMk/>
          <pc:sldMk cId="182931448" sldId="261"/>
        </pc:sldMkLst>
        <pc:spChg chg="mod">
          <ac:chgData name="Evensen, Nina Westby" userId="fbe9ec2f-454c-4d71-8f90-90e7a79e8d59" providerId="ADAL" clId="{A03833A4-3D6A-4663-AB37-BEA7F8ADA4F4}" dt="2021-02-18T08:59:11.304" v="29" actId="5793"/>
          <ac:spMkLst>
            <pc:docMk/>
            <pc:sldMk cId="182931448" sldId="261"/>
            <ac:spMk id="2" creationId="{4D346960-64D0-4E99-868A-41A0929829D6}"/>
          </ac:spMkLst>
        </pc:spChg>
      </pc:sldChg>
      <pc:sldChg chg="modSp mod modNotesTx">
        <pc:chgData name="Evensen, Nina Westby" userId="fbe9ec2f-454c-4d71-8f90-90e7a79e8d59" providerId="ADAL" clId="{A03833A4-3D6A-4663-AB37-BEA7F8ADA4F4}" dt="2021-02-18T13:06:13.487" v="103" actId="20577"/>
        <pc:sldMkLst>
          <pc:docMk/>
          <pc:sldMk cId="646678745" sldId="262"/>
        </pc:sldMkLst>
        <pc:spChg chg="mod">
          <ac:chgData name="Evensen, Nina Westby" userId="fbe9ec2f-454c-4d71-8f90-90e7a79e8d59" providerId="ADAL" clId="{A03833A4-3D6A-4663-AB37-BEA7F8ADA4F4}" dt="2021-02-18T09:02:37.234" v="99" actId="20577"/>
          <ac:spMkLst>
            <pc:docMk/>
            <pc:sldMk cId="646678745" sldId="262"/>
            <ac:spMk id="2" creationId="{B68FFCBC-8021-4897-95CF-715951BBB6CE}"/>
          </ac:spMkLst>
        </pc:spChg>
        <pc:spChg chg="mod">
          <ac:chgData name="Evensen, Nina Westby" userId="fbe9ec2f-454c-4d71-8f90-90e7a79e8d59" providerId="ADAL" clId="{A03833A4-3D6A-4663-AB37-BEA7F8ADA4F4}" dt="2021-02-18T09:03:30.906" v="101" actId="20577"/>
          <ac:spMkLst>
            <pc:docMk/>
            <pc:sldMk cId="646678745" sldId="262"/>
            <ac:spMk id="3" creationId="{47AB91ED-5CE6-4360-8F6F-FD05258B8E1E}"/>
          </ac:spMkLst>
        </pc:spChg>
      </pc:sldChg>
      <pc:sldChg chg="modNotesTx">
        <pc:chgData name="Evensen, Nina Westby" userId="fbe9ec2f-454c-4d71-8f90-90e7a79e8d59" providerId="ADAL" clId="{A03833A4-3D6A-4663-AB37-BEA7F8ADA4F4}" dt="2021-02-23T06:39:56.619" v="104" actId="20577"/>
        <pc:sldMkLst>
          <pc:docMk/>
          <pc:sldMk cId="2990963463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23.02.2021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1593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9834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389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0312B7A-81C4-4D54-B329-087A58EB94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0000"/>
            <a:ext cx="4816643" cy="145944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73202C7-C315-42CE-9322-9326A839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CC8C128-2F49-404D-A2E6-C30A58B3F6F8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E873371-82D0-4343-A34E-2316BA10B5C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600400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11256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55330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9722221-F0DE-4D9F-B6ED-E73D20D5DFA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601669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38E43C12-A815-4C45-9C0C-4C6FE65FD39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698C9B9-9370-4D40-92EA-EE1674C825B1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6591FA5-6FFD-46B8-9B0F-F21B63E6B7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264222-F2ED-4044-A7CD-7C63D4A2EE7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11FEC603-5563-416F-A5D9-6EF0FE508C3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703695"/>
            <a:ext cx="8155355" cy="137044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50"/>
          <a:stretch/>
        </p:blipFill>
        <p:spPr>
          <a:xfrm>
            <a:off x="8881859" y="2791838"/>
            <a:ext cx="3310142" cy="3326296"/>
          </a:xfrm>
          <a:prstGeom prst="rect">
            <a:avLst/>
          </a:prstGeom>
          <a:noFill/>
        </p:spPr>
      </p:pic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C404FBC3-6B15-4405-8FBC-A209FD0677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0000"/>
            <a:ext cx="4816643" cy="14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703695"/>
            <a:ext cx="8155355" cy="137044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D36F2C1-F98E-4C25-8CDF-D3BED94FD83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705599"/>
            <a:ext cx="8358556" cy="135139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B99EF6-D8AD-433A-BE5E-2B3515EE8917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703694"/>
            <a:ext cx="8304767" cy="138949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C9208AA-F53D-450E-BDAA-14D607FACDFD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395EA75D-C669-4024-A4C7-7FF466D91B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3417" y="873125"/>
            <a:ext cx="8425282" cy="432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med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11FD0BF-FAAF-4897-93DF-D0B00ABD5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A4417D52-51C9-4726-B690-F70EB9F6655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CA72B0F-0B6D-4940-84F9-C4327226F03B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65997F6-170A-4322-BCE3-1D9D100B314C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57E35CC-58BA-4E57-8A6D-63A1968BBF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BD3391E9-6083-474A-AF9E-44F02AE91C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049" y="693764"/>
            <a:ext cx="10469901" cy="564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6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sfov.no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ov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C4ECA97A-E6CD-443F-B212-8A1120A993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46" y="4693844"/>
            <a:ext cx="3900854" cy="11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sfov.no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ov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8F86FF03-7E94-4A5D-A789-8FA40021BB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46" y="4693844"/>
            <a:ext cx="3900854" cy="11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sfov.no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ov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C86F485D-915F-4273-A8A1-FE16466200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46" y="4693844"/>
            <a:ext cx="3900854" cy="11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E831F85E-8785-4C6B-B398-C3BF356D2BB5}"/>
              </a:ext>
            </a:extLst>
          </p:cNvPr>
          <p:cNvSpPr txBox="1"/>
          <p:nvPr/>
        </p:nvSpPr>
        <p:spPr>
          <a:xfrm>
            <a:off x="8896396" y="5725022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sfov.no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ov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5FF12AE2-FCFF-4B45-92E0-8C1188DCBA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46" y="5443778"/>
            <a:ext cx="3900854" cy="11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A34269E-E164-42A8-BCBD-A2FF6A0E04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0000"/>
            <a:ext cx="4816643" cy="14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5FA3954-742F-4DD6-A8DB-A675A20FB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6B78508-2033-4BC7-9A2B-3EA310F7D1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8B79961-EC85-4F5E-8A2B-5233E13A6F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BC51FCA-1BA2-47B0-ADD7-5A54455D4249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527570CC-C1F5-4F3F-BF08-E44D828EC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5" name="Plassholder for tekst 37">
            <a:extLst>
              <a:ext uri="{FF2B5EF4-FFF2-40B4-BE49-F238E27FC236}">
                <a16:creationId xmlns:a16="http://schemas.microsoft.com/office/drawing/2014/main" id="{C221EF52-3926-4556-A22E-E292FA64D2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6F22973-D61B-4BBA-88C0-3B1B9A27C63E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6046B91-AEAB-45BF-BD3F-55FF7616AA04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Oslo og Viken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BD20E72-0719-42FD-9E31-8D508A92AE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861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79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12B0D010-84EE-4BAB-86B8-8E2F390169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0000"/>
            <a:ext cx="4816643" cy="14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AFCECF22-4434-43B2-9CC1-26097DE012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0000"/>
            <a:ext cx="4816643" cy="14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5A44D97-1F9A-4245-97DB-B1718D3E8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0000"/>
            <a:ext cx="4816643" cy="14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jumilsste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820F921-B1FB-4C7D-947B-927D22FBD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701" y="1122363"/>
            <a:ext cx="9829799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1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for Sjumilssteget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DB4086AD-CE9C-4879-A5B8-BC4278632B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45157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25000"/>
              </a:scheme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4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0963FE4-15FB-4A02-BF6F-86DA52DE81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080" y="4463490"/>
            <a:ext cx="1580933" cy="521982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31B145F-CB43-4E87-9B39-53B6091C8E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0000"/>
            <a:ext cx="4816643" cy="14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8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666" r:id="rId3"/>
    <p:sldLayoutId id="2147483667" r:id="rId4"/>
    <p:sldLayoutId id="2147483669" r:id="rId5"/>
    <p:sldLayoutId id="2147483756" r:id="rId6"/>
    <p:sldLayoutId id="2147483730" r:id="rId7"/>
    <p:sldLayoutId id="2147483664" r:id="rId8"/>
    <p:sldLayoutId id="2147483713" r:id="rId9"/>
    <p:sldLayoutId id="2147483685" r:id="rId10"/>
    <p:sldLayoutId id="2147483714" r:id="rId11"/>
    <p:sldLayoutId id="2147483702" r:id="rId12"/>
    <p:sldLayoutId id="2147483736" r:id="rId13"/>
    <p:sldLayoutId id="2147483733" r:id="rId14"/>
    <p:sldLayoutId id="2147483716" r:id="rId15"/>
    <p:sldLayoutId id="2147483707" r:id="rId16"/>
    <p:sldLayoutId id="2147483675" r:id="rId17"/>
    <p:sldLayoutId id="2147483706" r:id="rId18"/>
    <p:sldLayoutId id="2147483709" r:id="rId19"/>
    <p:sldLayoutId id="2147483711" r:id="rId20"/>
    <p:sldLayoutId id="2147483710" r:id="rId21"/>
    <p:sldLayoutId id="2147483712" r:id="rId22"/>
    <p:sldLayoutId id="2147483655" r:id="rId23"/>
    <p:sldLayoutId id="2147483705" r:id="rId24"/>
    <p:sldLayoutId id="2147483690" r:id="rId25"/>
    <p:sldLayoutId id="2147483759" r:id="rId26"/>
    <p:sldLayoutId id="2147483758" r:id="rId27"/>
    <p:sldLayoutId id="2147483757" r:id="rId28"/>
    <p:sldLayoutId id="2147483746" r:id="rId29"/>
    <p:sldLayoutId id="2147483718" r:id="rId30"/>
    <p:sldLayoutId id="2147483719" r:id="rId31"/>
    <p:sldLayoutId id="2147483760" r:id="rId32"/>
    <p:sldLayoutId id="2147483761" r:id="rId3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0CA76C0-E215-4788-AA4B-73F9078CE4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Erfaringer med digitalt tilsyn i sosial og barneverntjenesten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816DAB5-B3A2-433A-97E8-F7F1949400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Nina Westby Evensen – fagleder tilsyn sosialseksjonen</a:t>
            </a:r>
          </a:p>
        </p:txBody>
      </p:sp>
    </p:spTree>
    <p:extLst>
      <p:ext uri="{BB962C8B-B14F-4D97-AF65-F5344CB8AC3E}">
        <p14:creationId xmlns:p14="http://schemas.microsoft.com/office/powerpoint/2010/main" val="2701618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4D346960-64D0-4E99-868A-41A0929829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Vi har brukt teams til: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Intervju av ansatte og ledere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samtaler med barn/ungdom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møter med ansatte og ledere </a:t>
            </a:r>
          </a:p>
          <a:p>
            <a:r>
              <a:rPr lang="nb-NO" dirty="0"/>
              <a:t>I tillegg har brukt e-post og telefon i kontakten med brukere av tjenestene og samarbeidspartnere.</a:t>
            </a:r>
          </a:p>
          <a:p>
            <a:r>
              <a:rPr lang="nb-NO" dirty="0"/>
              <a:t>Saksdokumenter har vi gått gjennom etter de er sendt oss digitalt eller ved tilgang på tilrettelagte rom i virksomhetene.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EBFDB1C-188F-4BFF-89CD-A324E3B7C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Hvordan?</a:t>
            </a:r>
          </a:p>
        </p:txBody>
      </p:sp>
    </p:spTree>
    <p:extLst>
      <p:ext uri="{BB962C8B-B14F-4D97-AF65-F5344CB8AC3E}">
        <p14:creationId xmlns:p14="http://schemas.microsoft.com/office/powerpoint/2010/main" val="18293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B68FFCBC-8021-4897-95CF-715951BBB6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Positive</a:t>
            </a:r>
          </a:p>
          <a:p>
            <a:r>
              <a:rPr lang="nb-NO" sz="1400" dirty="0"/>
              <a:t>Vi fikk gjennomført tilsyn</a:t>
            </a:r>
          </a:p>
          <a:p>
            <a:r>
              <a:rPr lang="nb-NO" sz="1400" dirty="0"/>
              <a:t>Barn og unge i barneverninstitusjonene likte det godt, og det var lettere å nå dem på ettermiddag og kveldstid</a:t>
            </a:r>
          </a:p>
          <a:p>
            <a:r>
              <a:rPr lang="nb-NO" sz="1400" dirty="0"/>
              <a:t>Det var tidsbesparende for oss og virksomhetene å intervjue ansatte og ledere digitalt. Vi sparte reisetid og intervjuene ble mer effektive.</a:t>
            </a:r>
          </a:p>
          <a:p>
            <a:r>
              <a:rPr lang="nb-NO" sz="1400" dirty="0"/>
              <a:t>Mange ansatte kunne delta på informasjonsmøter og oppsummeringer mens de hadde hjemmekontor.</a:t>
            </a:r>
          </a:p>
          <a:p>
            <a:r>
              <a:rPr lang="nb-NO" sz="1400" dirty="0"/>
              <a:t>Mellom intervjuene fikk teamene raskt en fot i bakken og oppsummert « avrunding av samtalen og småprat ble kortere»</a:t>
            </a:r>
          </a:p>
          <a:p>
            <a:r>
              <a:rPr lang="nb-NO" sz="1400" dirty="0"/>
              <a:t>I oppfølging av tilsyn er det letter å kombinere skriftlige tilbakemeldinger og møter/ dialog med ledere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7AB91ED-5CE6-4360-8F6F-FD05258B8E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Negative</a:t>
            </a:r>
          </a:p>
          <a:p>
            <a:endParaRPr lang="nb-NO" sz="1400" dirty="0"/>
          </a:p>
          <a:p>
            <a:r>
              <a:rPr lang="nb-NO" sz="1400" dirty="0"/>
              <a:t>Vi fikk ikke på samme måte se barn og unge i samspill med de ansatte på institusjonen</a:t>
            </a:r>
          </a:p>
          <a:p>
            <a:r>
              <a:rPr lang="nb-NO" sz="1400" dirty="0"/>
              <a:t>Vi brukte noe mer tid på å forberede ledelsen slik at de ivaretok ansatte på hjemmekontor før og etter intervjuer. </a:t>
            </a:r>
          </a:p>
          <a:p>
            <a:r>
              <a:rPr lang="nb-NO" sz="1400" dirty="0"/>
              <a:t>Det er vanskeligere med småpraten, tolke reaksjoner underveis og bygge de relasjonene som skal til for få i en god start på oppfølgingsarbeidet etter tilsyn.</a:t>
            </a:r>
          </a:p>
          <a:p>
            <a:r>
              <a:rPr lang="nb-NO" sz="1400" dirty="0"/>
              <a:t>Det </a:t>
            </a:r>
            <a:r>
              <a:rPr lang="nb-NO" sz="1400"/>
              <a:t>er krevende </a:t>
            </a:r>
            <a:r>
              <a:rPr lang="nb-NO" sz="1400" dirty="0"/>
              <a:t>med lange dager på skjerm, og i starten ekstra «stress» ved at vi ikke var så godt trent til å bruke det utstyret vi hadde. 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F28817B3-FF46-4EEA-B8CD-955BBBD5F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Erfaringer</a:t>
            </a:r>
          </a:p>
        </p:txBody>
      </p:sp>
    </p:spTree>
    <p:extLst>
      <p:ext uri="{BB962C8B-B14F-4D97-AF65-F5344CB8AC3E}">
        <p14:creationId xmlns:p14="http://schemas.microsoft.com/office/powerpoint/2010/main" val="64667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D547932-B38F-4C45-B6A3-D8F030747D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Vi vil variere mer mellom digitale tilsyn og tilsyn med oppmøte. Styrende for valget vil være tema for tilsynet, kunnskap om virksomheten og vår kompetanse.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Hele tilsynet gjøres digitalt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Deler av et tilsynet kan være digitalt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Oppfølging etter tilsyn- mer dialog i tillegg til det skriftlige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8682A50-718F-4185-8EDB-A87427F51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vil vi ta med oss videre?</a:t>
            </a:r>
          </a:p>
        </p:txBody>
      </p:sp>
    </p:spTree>
    <p:extLst>
      <p:ext uri="{BB962C8B-B14F-4D97-AF65-F5344CB8AC3E}">
        <p14:creationId xmlns:p14="http://schemas.microsoft.com/office/powerpoint/2010/main" val="2990963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9CA08F64-7F22-402F-90A4-116EE2E13CA5}" vid="{AABBF1BB-FE67-46EA-972C-081A33EBD1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SFOV PowerPointMal</Template>
  <TotalTime>189</TotalTime>
  <Words>331</Words>
  <Application>Microsoft Office PowerPoint</Application>
  <PresentationFormat>Widescreen</PresentationFormat>
  <Paragraphs>31</Paragraphs>
  <Slides>4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10" baseType="lpstr">
      <vt:lpstr>Arial</vt:lpstr>
      <vt:lpstr>Calibri</vt:lpstr>
      <vt:lpstr>Open Sans</vt:lpstr>
      <vt:lpstr>Open Sans Light</vt:lpstr>
      <vt:lpstr>Open Sans SemiBold</vt:lpstr>
      <vt:lpstr>Office-tema</vt:lpstr>
      <vt:lpstr>PowerPoint-presentasjon</vt:lpstr>
      <vt:lpstr>Hvordan?</vt:lpstr>
      <vt:lpstr>Erfaringer</vt:lpstr>
      <vt:lpstr>Hva vil vi ta med oss videre?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Evensen, Nina Westby</dc:creator>
  <cp:lastModifiedBy>Evensen, Nina Westby</cp:lastModifiedBy>
  <cp:revision>6</cp:revision>
  <dcterms:created xsi:type="dcterms:W3CDTF">2021-02-18T07:27:26Z</dcterms:created>
  <dcterms:modified xsi:type="dcterms:W3CDTF">2021-02-23T06:39:57Z</dcterms:modified>
</cp:coreProperties>
</file>