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3" r:id="rId6"/>
    <p:sldId id="256" r:id="rId7"/>
    <p:sldId id="257" r:id="rId8"/>
    <p:sldId id="258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8D5DBE-654E-1625-1A0E-89E234742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24BB174-BA96-30EC-5461-B3D3E3C62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EFE67E0-7CC1-1171-41AC-B4012F3C9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A841-C607-4B54-9F87-E2C7DDE31ADF}" type="datetimeFigureOut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0DB203-46CA-04D9-40E0-806D4FAC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2CC448-92AE-881B-1B32-2B10DA73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8AAE-4BAB-438A-B07B-BD40C9D4E2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534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476CDC-666A-21C5-632D-E40864B9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400743C-08F1-1252-4945-1D2758DEC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00240EE-CD50-9C62-C592-53158FB80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A841-C607-4B54-9F87-E2C7DDE31ADF}" type="datetimeFigureOut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997FBA-8C23-0EAB-1CC0-B48045C1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853A78-972B-378A-8616-7592920B6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8AAE-4BAB-438A-B07B-BD40C9D4E2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87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94D93CE-264E-8D31-D04E-4271ECC01B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32CA634-0401-1961-8E84-3F5C2EEE1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EE5FEFA-CB18-3994-AA5E-BCBCCB4E7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A841-C607-4B54-9F87-E2C7DDE31ADF}" type="datetimeFigureOut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EED45E-6E19-8877-D883-AD885A06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30B3E5-77F0-FAA1-F3FA-82D17C99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8AAE-4BAB-438A-B07B-BD40C9D4E2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611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700574-DAE5-B8F7-2C5D-6B5CC7671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E042F8-9BE0-3B75-FA43-A613BBF56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43007F-5F6B-3459-9449-A7CB378A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A841-C607-4B54-9F87-E2C7DDE31ADF}" type="datetimeFigureOut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FD88D1-8D93-56F4-7446-CA049788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439028-1B90-5F23-7DBB-13CA50B1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8AAE-4BAB-438A-B07B-BD40C9D4E2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591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E3F17B-64B3-48A0-593D-081DAAA88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A83B3E-084C-A1D8-252C-70C19F25A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EF5697-A79F-D2D7-6C5F-B959C5DC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A841-C607-4B54-9F87-E2C7DDE31ADF}" type="datetimeFigureOut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9BAC2C-8F90-5B6E-0FF1-AEE514949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4084EC5-D0FD-67DA-261D-9E4C2737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8AAE-4BAB-438A-B07B-BD40C9D4E2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64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8AD96C-9437-56BB-0287-659AD2689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736EF2-EEC4-71D9-8176-7C186A6E1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A26B46-A5DA-3B29-785B-AD0AB65B7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1C54E20-1CF8-B1E8-76EB-56B33C46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A841-C607-4B54-9F87-E2C7DDE31ADF}" type="datetimeFigureOut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BC058A2-BC5F-217B-B31C-AA50EFCF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6ACA251-5EA5-2800-A257-65F1D050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8AAE-4BAB-438A-B07B-BD40C9D4E2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04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94D265-7A96-2630-D0C6-FDFEE54A3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55FF00-DC9F-F09C-C00B-F3B9B0EDE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EBAC7B9-164E-5E02-FDCC-394F595C4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01C9063-C680-AAEC-56E9-C151A5B0A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6939E54-66A9-70A2-E744-446954FF0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C9AE385-19C0-F112-F382-5447B025D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A841-C607-4B54-9F87-E2C7DDE31ADF}" type="datetimeFigureOut">
              <a:rPr lang="nb-NO" smtClean="0"/>
              <a:t>01.11.2022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D5C303-090B-55F0-3B6C-301EF60E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63997BE-AF9B-AB28-60B5-E364C8B8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8AAE-4BAB-438A-B07B-BD40C9D4E2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801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B13003-6CD7-FFC0-ED5D-6A2AD51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E187D51-D981-400D-8627-12D147567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A841-C607-4B54-9F87-E2C7DDE31ADF}" type="datetimeFigureOut">
              <a:rPr lang="nb-NO" smtClean="0"/>
              <a:t>01.11.2022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07304B-C5F6-D7FE-DA52-D4670F48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2AAA56-8E00-6BBE-6833-213947A2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8AAE-4BAB-438A-B07B-BD40C9D4E2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97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4F6BD43-9BAD-2F0E-03BF-AD4A4C56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A841-C607-4B54-9F87-E2C7DDE31ADF}" type="datetimeFigureOut">
              <a:rPr lang="nb-NO" smtClean="0"/>
              <a:t>01.11.2022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7AC2FC3-EDE3-26C4-655C-AB601174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C67B9DC-96AB-AA28-049F-D2C9F0F4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8AAE-4BAB-438A-B07B-BD40C9D4E2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905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B65A78-1B0B-3E71-D43C-142A94B0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FA2F5D-C9AC-A279-5E4A-B0C9D62A2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31FB1D1-21B6-85A1-A28C-2CC77035E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4720D54-8F9A-3D87-82E1-D44390CD4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A841-C607-4B54-9F87-E2C7DDE31ADF}" type="datetimeFigureOut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7FD15AA-C35F-A165-373C-4E2E073E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64FC03A-EF05-441D-F546-47249332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8AAE-4BAB-438A-B07B-BD40C9D4E2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63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16CB89-B647-0ECD-6BAA-D386ED15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3331293-82C7-581B-90D6-6AC61B2C2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C5CC20B-E84F-9CC9-4092-B90BBE621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E6E8887-4C07-6191-4F63-0E83B192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A841-C607-4B54-9F87-E2C7DDE31ADF}" type="datetimeFigureOut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3CE426A-EEC3-00C7-3C26-7E7E18C6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81117E7-4ACA-3E02-4CF4-BA2D7BE8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8AAE-4BAB-438A-B07B-BD40C9D4E2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07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558945E-5C82-503F-1682-5E81737E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ED8B401-2777-7D9D-3DA1-A655E0CAB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05798A-3B5E-6A42-78A7-17CBC7661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2A841-C607-4B54-9F87-E2C7DDE31ADF}" type="datetimeFigureOut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C623ED-71BF-AED0-14DB-89930A3DB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DB9D1EE-7141-0641-67F9-BF260063C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8AAE-4BAB-438A-B07B-BD40C9D4E2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987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EA9DD99-537D-AA5D-D9AB-2034D8139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65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1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EA9DD99-537D-AA5D-D9AB-2034D8139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65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F3040DF-35EF-2A6D-0B6B-F4A6E70B2CED}"/>
              </a:ext>
            </a:extLst>
          </p:cNvPr>
          <p:cNvSpPr txBox="1"/>
          <p:nvPr/>
        </p:nvSpPr>
        <p:spPr>
          <a:xfrm>
            <a:off x="431256" y="628153"/>
            <a:ext cx="783998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4400" b="1" dirty="0">
                <a:solidFill>
                  <a:srgbClr val="FF0000"/>
                </a:solidFill>
              </a:rPr>
              <a:t>Basestasjonen for mobiltelefon </a:t>
            </a:r>
          </a:p>
          <a:p>
            <a:pPr algn="ctr"/>
            <a:r>
              <a:rPr lang="nb-NO" sz="4400" b="1" dirty="0">
                <a:solidFill>
                  <a:srgbClr val="FF0000"/>
                </a:solidFill>
              </a:rPr>
              <a:t>på </a:t>
            </a:r>
            <a:r>
              <a:rPr lang="nb-NO" sz="4400" b="1" dirty="0" err="1">
                <a:solidFill>
                  <a:srgbClr val="FF0000"/>
                </a:solidFill>
              </a:rPr>
              <a:t>Gyrihaugen</a:t>
            </a:r>
            <a:r>
              <a:rPr lang="nb-NO" sz="4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011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EF86F-AD17-706C-82F7-A6F0ED4B58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8E4A00D-32B3-0E75-C8AA-9DA19BD915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4E5C8A6-1E68-CBCB-BCD9-B9094F016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414" y="290074"/>
            <a:ext cx="9107171" cy="6277851"/>
          </a:xfrm>
          <a:prstGeom prst="rect">
            <a:avLst/>
          </a:prstGeom>
        </p:spPr>
      </p:pic>
      <p:sp>
        <p:nvSpPr>
          <p:cNvPr id="7" name="Pil: ned 6">
            <a:extLst>
              <a:ext uri="{FF2B5EF4-FFF2-40B4-BE49-F238E27FC236}">
                <a16:creationId xmlns:a16="http://schemas.microsoft.com/office/drawing/2014/main" id="{6DC81428-1191-970A-88A8-B3DA361DFEFA}"/>
              </a:ext>
            </a:extLst>
          </p:cNvPr>
          <p:cNvSpPr/>
          <p:nvPr/>
        </p:nvSpPr>
        <p:spPr>
          <a:xfrm rot="4795205">
            <a:off x="5312485" y="3660925"/>
            <a:ext cx="174929" cy="11776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il: ned 7">
            <a:extLst>
              <a:ext uri="{FF2B5EF4-FFF2-40B4-BE49-F238E27FC236}">
                <a16:creationId xmlns:a16="http://schemas.microsoft.com/office/drawing/2014/main" id="{0CA94846-5B20-B83C-8FB1-BE70892314AB}"/>
              </a:ext>
            </a:extLst>
          </p:cNvPr>
          <p:cNvSpPr/>
          <p:nvPr/>
        </p:nvSpPr>
        <p:spPr>
          <a:xfrm rot="4795205">
            <a:off x="6008534" y="2563681"/>
            <a:ext cx="174929" cy="11776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FD63E25-8D1A-FC54-4C82-48AF6371FBFA}"/>
              </a:ext>
            </a:extLst>
          </p:cNvPr>
          <p:cNvSpPr txBox="1"/>
          <p:nvPr/>
        </p:nvSpPr>
        <p:spPr>
          <a:xfrm>
            <a:off x="6709449" y="2842397"/>
            <a:ext cx="202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Basestasjonen i dag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BB238B85-032A-03A7-5501-38665F1EED6E}"/>
              </a:ext>
            </a:extLst>
          </p:cNvPr>
          <p:cNvSpPr txBox="1"/>
          <p:nvPr/>
        </p:nvSpPr>
        <p:spPr>
          <a:xfrm>
            <a:off x="6197016" y="3972920"/>
            <a:ext cx="2716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Her kommer radaranlegget</a:t>
            </a:r>
          </a:p>
        </p:txBody>
      </p:sp>
    </p:spTree>
    <p:extLst>
      <p:ext uri="{BB962C8B-B14F-4D97-AF65-F5344CB8AC3E}">
        <p14:creationId xmlns:p14="http://schemas.microsoft.com/office/powerpoint/2010/main" val="107529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ADC071-0D8E-E705-73DC-94FE0804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3AC229-111A-ECC2-9A4F-D3EC6E666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BDBD2BF-1FA5-D593-4C85-8842E7ACF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88" y="0"/>
            <a:ext cx="10408023" cy="6858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0E21E2B-C5C4-B573-5EFF-50F3E0F8FB77}"/>
              </a:ext>
            </a:extLst>
          </p:cNvPr>
          <p:cNvSpPr txBox="1"/>
          <p:nvPr/>
        </p:nvSpPr>
        <p:spPr>
          <a:xfrm>
            <a:off x="7712765" y="1502797"/>
            <a:ext cx="2601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800" b="1" dirty="0" err="1"/>
              <a:t>Damtjern</a:t>
            </a:r>
            <a:endParaRPr lang="nb-NO" sz="4800" b="1" dirty="0"/>
          </a:p>
        </p:txBody>
      </p:sp>
    </p:spTree>
    <p:extLst>
      <p:ext uri="{BB962C8B-B14F-4D97-AF65-F5344CB8AC3E}">
        <p14:creationId xmlns:p14="http://schemas.microsoft.com/office/powerpoint/2010/main" val="42150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F131F9-2EB4-8313-FBB9-F60F5A438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E4BE68-DB5D-45D9-8A44-8089F0A08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BE3D22B-996A-E297-ED23-E8689484B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60" y="0"/>
            <a:ext cx="10912079" cy="68580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BFB268B-3493-70A8-3154-7597A4135F26}"/>
              </a:ext>
            </a:extLst>
          </p:cNvPr>
          <p:cNvSpPr txBox="1"/>
          <p:nvPr/>
        </p:nvSpPr>
        <p:spPr>
          <a:xfrm>
            <a:off x="6561815" y="2208676"/>
            <a:ext cx="6094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400" b="1" dirty="0"/>
              <a:t>Heggelivann</a:t>
            </a:r>
          </a:p>
        </p:txBody>
      </p:sp>
    </p:spTree>
    <p:extLst>
      <p:ext uri="{BB962C8B-B14F-4D97-AF65-F5344CB8AC3E}">
        <p14:creationId xmlns:p14="http://schemas.microsoft.com/office/powerpoint/2010/main" val="107708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7324C2-F6B7-EE86-ACFA-EDBAF16A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71C886-36CD-845E-D19E-4B9F4E2A5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297727E-5A39-78DF-F9FD-1AB107D63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63" y="0"/>
            <a:ext cx="10226274" cy="6858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1128148-206A-5CB8-57A4-E9EC64D74B36}"/>
              </a:ext>
            </a:extLst>
          </p:cNvPr>
          <p:cNvSpPr txBox="1"/>
          <p:nvPr/>
        </p:nvSpPr>
        <p:spPr>
          <a:xfrm>
            <a:off x="6928701" y="2944453"/>
            <a:ext cx="3248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err="1"/>
              <a:t>Trehørningen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379150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D66DBB-5250-6298-22FD-2EADEC02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Arial" panose="020B0604020202020204" pitchFamily="34" charset="0"/>
                <a:cs typeface="+mn-cs"/>
              </a:rPr>
              <a:t>Svaret fra Forsvarsbygg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6F6C13B-8B7A-BBF8-39F9-2C323FD833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6294" y="1690688"/>
            <a:ext cx="1882537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«Vi har tidligere uttalt at de må bort fra </a:t>
            </a:r>
            <a:r>
              <a:rPr kumimoji="0" lang="nb-NO" altLang="nb-NO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Gyrihaugen</a:t>
            </a: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å unngå potensielle problemer med interferens/forstyrrelser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begge veier.»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altLang="nb-NO" dirty="0">
                <a:latin typeface="Arial" panose="020B0604020202020204" pitchFamily="34" charset="0"/>
                <a:ea typeface="Calibri" panose="020F0502020204030204" pitchFamily="34" charset="0"/>
              </a:rPr>
              <a:t>«</a:t>
            </a: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Mobilselskapene har uttrykt bekymring for dette fordi det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etter deres oppfatning ikke finnes en fullgod erstatning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</a:t>
            </a:r>
            <a:r>
              <a:rPr kumimoji="0" lang="nb-NO" altLang="nb-NO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Gyrihaugen</a:t>
            </a: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med tanke på dekningsområde.»</a:t>
            </a: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altLang="nb-NO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EC8390-6DE1-7918-B6AF-B9577CB00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2393" y="-118722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Mobilselskapene har uttrykt bekymring for dette fordi det etter deres oppfatning ikke finnes en fullgod erstatning for Gyrihaugen med tanke på dekningsområde.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884F276-5E5E-0499-EB23-265EEED7E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9993" y="-103482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Mobilselskapene har uttrykt bekymring for dette fordi det etter deres oppfatning ikke finnes en fullgod erstatning for Gyrihaugen med tanke på dekningsområde.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B8E43E3-22CC-A397-6D33-9C6302BA9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27" y="3145735"/>
            <a:ext cx="56875327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79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1120B-92EA-B9A5-FFBC-B7472C1E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Kontakt med Telia, Telenor og </a:t>
            </a:r>
            <a:r>
              <a:rPr lang="nb-NO" dirty="0" err="1"/>
              <a:t>Ice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E8803D-D7C3-AB19-DE90-0EA6B948E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Ice</a:t>
            </a:r>
            <a:r>
              <a:rPr lang="nb-NO" dirty="0"/>
              <a:t>: </a:t>
            </a:r>
            <a:r>
              <a:rPr lang="nb-NO" b="0" i="0" dirty="0">
                <a:solidFill>
                  <a:srgbClr val="2C363A"/>
                </a:solidFill>
                <a:effectLst/>
                <a:latin typeface="Calibri" panose="020F0502020204030204" pitchFamily="34" charset="0"/>
              </a:rPr>
              <a:t>Det er mange prosesser og dialoger som har kommet langt, og regner med at svar/tilbakemelding ikke er langt unna.</a:t>
            </a:r>
          </a:p>
          <a:p>
            <a:r>
              <a:rPr lang="nb-NO" dirty="0">
                <a:solidFill>
                  <a:srgbClr val="2C363A"/>
                </a:solidFill>
                <a:latin typeface="Calibri" panose="020F0502020204030204" pitchFamily="34" charset="0"/>
              </a:rPr>
              <a:t>Telenor: </a:t>
            </a:r>
            <a:r>
              <a:rPr lang="nb-NO" b="0" i="0" dirty="0">
                <a:solidFill>
                  <a:srgbClr val="2C363A"/>
                </a:solidFill>
                <a:effectLst/>
                <a:latin typeface="Calibri" panose="020F0502020204030204" pitchFamily="34" charset="0"/>
              </a:rPr>
              <a:t>Vi håper og tror dette skal løse seg slik at vi ikke mister dekning her</a:t>
            </a:r>
            <a:endParaRPr lang="nb-NO" dirty="0">
              <a:solidFill>
                <a:srgbClr val="2C363A"/>
              </a:solidFill>
              <a:latin typeface="Calibri" panose="020F0502020204030204" pitchFamily="34" charset="0"/>
            </a:endParaRPr>
          </a:p>
          <a:p>
            <a:r>
              <a:rPr lang="nb-NO" dirty="0">
                <a:solidFill>
                  <a:srgbClr val="2C363A"/>
                </a:solidFill>
                <a:latin typeface="Calibri" panose="020F0502020204030204" pitchFamily="34" charset="0"/>
              </a:rPr>
              <a:t>Telia: Vi tror også at det skal bli mulig å finne en løsning.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9146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6712BD9D0C174A8485E73043E3B7CE" ma:contentTypeVersion="16" ma:contentTypeDescription="Create a new document." ma:contentTypeScope="" ma:versionID="e04bd1fd72302fb9156e57edce950598">
  <xsd:schema xmlns:xsd="http://www.w3.org/2001/XMLSchema" xmlns:xs="http://www.w3.org/2001/XMLSchema" xmlns:p="http://schemas.microsoft.com/office/2006/metadata/properties" xmlns:ns1="http://schemas.microsoft.com/sharepoint/v3" xmlns:ns3="89ef5477-275f-4b31-b410-1b5262c60c48" xmlns:ns4="4e5285f9-d399-4fa7-9461-85244f0b191b" targetNamespace="http://schemas.microsoft.com/office/2006/metadata/properties" ma:root="true" ma:fieldsID="ee43f5f047320f743696571fcfcf3ce9" ns1:_="" ns3:_="" ns4:_="">
    <xsd:import namespace="http://schemas.microsoft.com/sharepoint/v3"/>
    <xsd:import namespace="89ef5477-275f-4b31-b410-1b5262c60c48"/>
    <xsd:import namespace="4e5285f9-d399-4fa7-9461-85244f0b19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ef5477-275f-4b31-b410-1b5262c60c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285f9-d399-4fa7-9461-85244f0b19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1C81877-A64C-448D-B5AD-8DD5C7878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9ef5477-275f-4b31-b410-1b5262c60c48"/>
    <ds:schemaRef ds:uri="4e5285f9-d399-4fa7-9461-85244f0b19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674752-8E33-43A9-90DE-708B27A0E0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7D4675-FEB1-42D1-9E1D-63560EEA769C}">
  <ds:schemaRefs>
    <ds:schemaRef ds:uri="http://purl.org/dc/dcmitype/"/>
    <ds:schemaRef ds:uri="4e5285f9-d399-4fa7-9461-85244f0b191b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89ef5477-275f-4b31-b410-1b5262c60c48"/>
    <ds:schemaRef ds:uri="http://schemas.openxmlformats.org/package/2006/metadata/core-properties"/>
    <ds:schemaRef ds:uri="http://schemas.microsoft.com/sharepoint/v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175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Svaret fra Forsvarsbygg</vt:lpstr>
      <vt:lpstr>Kontakt med Telia, Telenor og 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Torgny</dc:creator>
  <cp:lastModifiedBy>Torgny</cp:lastModifiedBy>
  <cp:revision>1</cp:revision>
  <dcterms:created xsi:type="dcterms:W3CDTF">2022-11-01T09:31:32Z</dcterms:created>
  <dcterms:modified xsi:type="dcterms:W3CDTF">2022-11-01T10:19:05Z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0x0101003F6712BD9D0C174A8485E73043E3B7CE</vt:lpwstr>
  </property>
</Properties>
</file>