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7" r:id="rId4"/>
    <p:sldId id="258" r:id="rId5"/>
    <p:sldId id="268" r:id="rId6"/>
    <p:sldId id="265" r:id="rId7"/>
    <p:sldId id="269" r:id="rId8"/>
    <p:sldId id="259" r:id="rId9"/>
    <p:sldId id="270" r:id="rId10"/>
    <p:sldId id="257" r:id="rId11"/>
    <p:sldId id="260" r:id="rId12"/>
    <p:sldId id="262" r:id="rId13"/>
    <p:sldId id="263" r:id="rId14"/>
    <p:sldId id="264" r:id="rId15"/>
    <p:sldId id="261" r:id="rId16"/>
    <p:sldId id="271" r:id="rId17"/>
  </p:sldIdLst>
  <p:sldSz cx="21677313" cy="12193588"/>
  <p:notesSz cx="6858000" cy="9144000"/>
  <p:defaultTextStyle>
    <a:defPPr>
      <a:defRPr lang="nb-NO"/>
    </a:defPPr>
    <a:lvl1pPr marL="0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1pPr>
    <a:lvl2pPr marL="682737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2pPr>
    <a:lvl3pPr marL="1365474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3pPr>
    <a:lvl4pPr marL="2048210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4pPr>
    <a:lvl5pPr marL="2730947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5pPr>
    <a:lvl6pPr marL="3413684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6pPr>
    <a:lvl7pPr marL="4096421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7pPr>
    <a:lvl8pPr marL="4779157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8pPr>
    <a:lvl9pPr marL="5461894" algn="l" defTabSz="1365474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1" userDrawn="1">
          <p15:clr>
            <a:srgbClr val="A4A3A4"/>
          </p15:clr>
        </p15:guide>
        <p15:guide id="2" pos="6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17" autoAdjust="0"/>
    <p:restoredTop sz="89383" autoAdjust="0"/>
  </p:normalViewPr>
  <p:slideViewPr>
    <p:cSldViewPr snapToGrid="0" showGuides="1">
      <p:cViewPr varScale="1">
        <p:scale>
          <a:sx n="92" d="100"/>
          <a:sy n="92" d="100"/>
        </p:scale>
        <p:origin x="720" y="114"/>
      </p:cViewPr>
      <p:guideLst>
        <p:guide orient="horz" pos="3841"/>
        <p:guide pos="68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73C22-6E4A-48F9-BD87-EF7CA92F0C61}" type="datetimeFigureOut">
              <a:rPr lang="nb-NO" smtClean="0"/>
              <a:t>28.11.2022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EAE52-F893-4AC4-B781-64B2787BEF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77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6EF7D-3A04-453A-9ECA-923191E677EA}" type="datetimeFigureOut">
              <a:rPr lang="nb-NO" smtClean="0"/>
              <a:t>28.11.2022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9CB2-EF5A-4FCB-8243-8422859CD0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95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5474" rtl="0" eaLnBrk="1" latinLnBrk="0" hangingPunct="1">
      <a:defRPr sz="1200" b="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682737" algn="l" defTabSz="1365474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1365474" indent="0" algn="l" defTabSz="1365474" rtl="0" eaLnBrk="1" latinLnBrk="0" hangingPunct="1">
      <a:buFont typeface="Arial" panose="020B0604020202020204" pitchFamily="34" charset="0"/>
      <a:buNone/>
      <a:defRPr sz="10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2048210" algn="l" defTabSz="1365474" rtl="0" eaLnBrk="1" latinLnBrk="0" hangingPunct="1">
      <a:defRPr sz="10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2730947" algn="l" defTabSz="1365474" rtl="0" eaLnBrk="1" latinLnBrk="0" hangingPunct="1">
      <a:defRPr sz="10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3413684" algn="l" defTabSz="1365474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6pPr>
    <a:lvl7pPr marL="4096421" algn="l" defTabSz="1365474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7pPr>
    <a:lvl8pPr marL="4779157" algn="l" defTabSz="1365474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8pPr>
    <a:lvl9pPr marL="5461894" algn="l" defTabSz="1365474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9CB2-EF5A-4FCB-8243-8422859CD02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51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6760CB-57F3-4F2D-8F68-52702A9A0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465" y="7988158"/>
            <a:ext cx="6434218" cy="1329595"/>
          </a:xfrm>
        </p:spPr>
        <p:txBody>
          <a:bodyPr anchor="t" anchorCtr="0">
            <a:sp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DBDC77-749C-4741-8946-EED2E6F7C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465" y="9838783"/>
            <a:ext cx="6434218" cy="3693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3A3F733-C1CD-4C3F-A7DB-003716B6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964011" y="11748270"/>
            <a:ext cx="960331" cy="138499"/>
          </a:xfrm>
        </p:spPr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bilde 9">
            <a:extLst>
              <a:ext uri="{FF2B5EF4-FFF2-40B4-BE49-F238E27FC236}">
                <a16:creationId xmlns:a16="http://schemas.microsoft.com/office/drawing/2014/main" id="{06D0B682-8B0E-4A7B-8C96-5EDF3F95B3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86800" y="1042988"/>
            <a:ext cx="11530014" cy="1010126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aseline="0"/>
            </a:lvl1pPr>
            <a:lvl2pPr>
              <a:defRPr sz="2000" baseline="0"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C6F5929-2276-4F08-AE48-AC001913F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4466" y="6548825"/>
            <a:ext cx="6434218" cy="1846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latin typeface="+mj-lt"/>
              </a:defRPr>
            </a:lvl1pPr>
          </a:lstStyle>
          <a:p>
            <a:pPr lvl="0"/>
            <a:r>
              <a:rPr lang="nb-NO" dirty="0"/>
              <a:t>NAVN ETTERNAVN</a:t>
            </a:r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0A352940-5795-4B99-8215-9BD0C63770C3}"/>
              </a:ext>
            </a:extLst>
          </p:cNvPr>
          <p:cNvCxnSpPr/>
          <p:nvPr userDrawn="1"/>
        </p:nvCxnSpPr>
        <p:spPr>
          <a:xfrm>
            <a:off x="1344465" y="6966871"/>
            <a:ext cx="6434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13">
            <a:extLst>
              <a:ext uri="{FF2B5EF4-FFF2-40B4-BE49-F238E27FC236}">
                <a16:creationId xmlns:a16="http://schemas.microsoft.com/office/drawing/2014/main" id="{CB16D763-23A3-4E0C-A738-67E7A15650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4464" y="7185361"/>
            <a:ext cx="6434218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latin typeface="+mj-lt"/>
              </a:defRPr>
            </a:lvl1pPr>
          </a:lstStyle>
          <a:p>
            <a:pPr lvl="0"/>
            <a:r>
              <a:rPr lang="nb-NO" dirty="0"/>
              <a:t>STED   |   DATO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00" y="527560"/>
            <a:ext cx="3133065" cy="844040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 rot="5400000">
            <a:off x="14897481" y="5927517"/>
            <a:ext cx="1219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www.forsvarsbygg.no</a:t>
            </a:r>
          </a:p>
        </p:txBody>
      </p:sp>
    </p:spTree>
    <p:extLst>
      <p:ext uri="{BB962C8B-B14F-4D97-AF65-F5344CB8AC3E}">
        <p14:creationId xmlns:p14="http://schemas.microsoft.com/office/powerpoint/2010/main" val="77535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Helsides bilde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21677313" cy="121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5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682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elsides bil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"/>
            <a:ext cx="21677313" cy="121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0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68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0552" y="310552"/>
            <a:ext cx="10372035" cy="5630172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fyll».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0552" y="6247116"/>
            <a:ext cx="10372035" cy="563017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fyll».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993139" y="310552"/>
            <a:ext cx="10372035" cy="5630172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fyll».</a:t>
            </a:r>
          </a:p>
        </p:txBody>
      </p:sp>
      <p:sp>
        <p:nvSpPr>
          <p:cNvPr id="12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93139" y="6247117"/>
            <a:ext cx="10372035" cy="563017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fyll».</a:t>
            </a:r>
          </a:p>
        </p:txBody>
      </p:sp>
    </p:spTree>
    <p:extLst>
      <p:ext uri="{BB962C8B-B14F-4D97-AF65-F5344CB8AC3E}">
        <p14:creationId xmlns:p14="http://schemas.microsoft.com/office/powerpoint/2010/main" val="184683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68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0552" y="310552"/>
            <a:ext cx="10372035" cy="115667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fyll».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993139" y="310552"/>
            <a:ext cx="10372035" cy="115667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fyll».</a:t>
            </a:r>
          </a:p>
        </p:txBody>
      </p:sp>
    </p:spTree>
    <p:extLst>
      <p:ext uri="{BB962C8B-B14F-4D97-AF65-F5344CB8AC3E}">
        <p14:creationId xmlns:p14="http://schemas.microsoft.com/office/powerpoint/2010/main" val="155328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68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3AE06C-D6DD-4A52-843D-0F656FE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60E138AB-EF27-4B5F-B7A3-74B04345AE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92906" y="1052422"/>
            <a:ext cx="10123908" cy="10126406"/>
          </a:xfrm>
          <a:solidFill>
            <a:schemeClr val="tx1"/>
          </a:solidFill>
        </p:spPr>
        <p:txBody>
          <a:bodyPr lIns="720000" tIns="720000" rIns="720000" bIns="720000">
            <a:noAutofit/>
          </a:bodyPr>
          <a:lstStyle>
            <a:lvl1pPr marL="936000" indent="-936000">
              <a:lnSpc>
                <a:spcPct val="100000"/>
              </a:lnSpc>
              <a:spcBef>
                <a:spcPts val="400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3600" b="0">
                <a:solidFill>
                  <a:schemeClr val="bg1"/>
                </a:solidFill>
                <a:latin typeface="+mj-lt"/>
              </a:defRPr>
            </a:lvl1pPr>
            <a:lvl2pPr marL="288000" indent="0">
              <a:buFont typeface="+mj-lt"/>
              <a:buNone/>
              <a:defRPr/>
            </a:lvl2pPr>
            <a:lvl3pPr marL="846900" indent="-342900">
              <a:buFont typeface="+mj-lt"/>
              <a:buAutoNum type="arabicPeriod"/>
              <a:defRPr/>
            </a:lvl3pPr>
            <a:lvl4pPr marL="1062900" indent="-342900">
              <a:buFont typeface="+mj-lt"/>
              <a:buAutoNum type="arabicPeriod"/>
              <a:defRPr/>
            </a:lvl4pPr>
            <a:lvl5pPr marL="11646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7913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tel 1">
            <a:extLst>
              <a:ext uri="{FF2B5EF4-FFF2-40B4-BE49-F238E27FC236}">
                <a16:creationId xmlns:a16="http://schemas.microsoft.com/office/drawing/2014/main" id="{C62C5DAC-57BB-4C87-A8A4-E9F17DE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188043"/>
            <a:ext cx="6481942" cy="202098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84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C174B603-3E50-4D5C-9D62-85CAAC003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486" y="1052423"/>
            <a:ext cx="10098832" cy="10088881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440AE2-2190-4432-8BEB-BD41174B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BF8968F3-F4CA-4638-81A6-C98997FC2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2030" y="1801572"/>
            <a:ext cx="8643668" cy="830997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algn="ctr">
              <a:defRPr sz="5000">
                <a:solidFill>
                  <a:schemeClr val="bg1"/>
                </a:solidFill>
              </a:defRPr>
            </a:lvl2pPr>
            <a:lvl3pPr algn="ctr">
              <a:defRPr sz="5000">
                <a:solidFill>
                  <a:schemeClr val="bg1"/>
                </a:solidFill>
              </a:defRPr>
            </a:lvl3pPr>
            <a:lvl4pPr algn="ctr">
              <a:defRPr sz="5000">
                <a:solidFill>
                  <a:schemeClr val="bg1"/>
                </a:solidFill>
              </a:defRPr>
            </a:lvl4pPr>
            <a:lvl5pPr algn="ctr">
              <a:defRPr sz="5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tekst 19">
            <a:extLst>
              <a:ext uri="{FF2B5EF4-FFF2-40B4-BE49-F238E27FC236}">
                <a16:creationId xmlns:a16="http://schemas.microsoft.com/office/drawing/2014/main" id="{8773BFF1-4E06-4F74-833C-3147C4942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52030" y="4680979"/>
            <a:ext cx="8643668" cy="553998"/>
          </a:xfrm>
        </p:spPr>
        <p:txBody>
          <a:bodyPr wrap="square" anchor="t" anchorCtr="0">
            <a:spAutoFit/>
          </a:bodyPr>
          <a:lstStyle>
            <a:lvl1pPr marL="571500" indent="-571500" algn="l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3600" b="0">
                <a:solidFill>
                  <a:schemeClr val="bg1"/>
                </a:solidFill>
                <a:latin typeface="+mj-lt"/>
              </a:defRPr>
            </a:lvl1pPr>
            <a:lvl2pPr algn="ctr">
              <a:defRPr sz="5000">
                <a:solidFill>
                  <a:schemeClr val="bg1"/>
                </a:solidFill>
              </a:defRPr>
            </a:lvl2pPr>
            <a:lvl3pPr algn="ctr">
              <a:defRPr sz="5000">
                <a:solidFill>
                  <a:schemeClr val="bg1"/>
                </a:solidFill>
              </a:defRPr>
            </a:lvl3pPr>
            <a:lvl4pPr algn="ctr">
              <a:defRPr sz="5000">
                <a:solidFill>
                  <a:schemeClr val="bg1"/>
                </a:solidFill>
              </a:defRPr>
            </a:lvl4pPr>
            <a:lvl5pPr algn="ctr">
              <a:defRPr sz="5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6E4BD219-54D7-4B20-B2D9-7D865823F9F1}"/>
              </a:ext>
            </a:extLst>
          </p:cNvPr>
          <p:cNvCxnSpPr/>
          <p:nvPr userDrawn="1"/>
        </p:nvCxnSpPr>
        <p:spPr>
          <a:xfrm>
            <a:off x="10852030" y="3928957"/>
            <a:ext cx="86436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7913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764775" y="5317276"/>
            <a:ext cx="9339731" cy="2308324"/>
          </a:xfrm>
        </p:spPr>
        <p:txBody>
          <a:bodyPr/>
          <a:lstStyle>
            <a:lvl1pPr marL="0" indent="0" algn="ctr">
              <a:buNone/>
              <a:defRPr sz="15000" b="1" cap="all" baseline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nb-N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77615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3AE06C-D6DD-4A52-843D-0F656FE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06D0B682-8B0E-4A7B-8C96-5EDF3F95B3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0158" y="1052422"/>
            <a:ext cx="10106656" cy="10091827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aseline="0"/>
            </a:lvl1pPr>
            <a:lvl2pPr>
              <a:defRPr sz="2000" baseline="0"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7913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764775" y="5317276"/>
            <a:ext cx="9339731" cy="2308324"/>
          </a:xfrm>
        </p:spPr>
        <p:txBody>
          <a:bodyPr/>
          <a:lstStyle>
            <a:lvl1pPr marL="0" indent="0" algn="ctr">
              <a:buNone/>
              <a:defRPr sz="15000" b="1" cap="all" baseline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nb-N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506904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3AE06C-D6DD-4A52-843D-0F656FE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62C5DAC-57BB-4C87-A8A4-E9F17DE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188043"/>
            <a:ext cx="18730912" cy="7478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18730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2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3AE06C-D6DD-4A52-843D-0F656FE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785" y="3436265"/>
            <a:ext cx="6008568" cy="694107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C62C5DAC-57BB-4C87-A8A4-E9F17DE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188043"/>
            <a:ext cx="18730912" cy="7478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18730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94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03C52-2C59-4459-8F4F-B8AAFCF1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39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C5DAC-57BB-4C87-A8A4-E9F17DE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188043"/>
            <a:ext cx="18730912" cy="7478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6EEBCC-7443-4726-BF7B-DEDD1087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18730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06E123C-3A91-4753-B27A-44F14F1A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613" y="3035299"/>
            <a:ext cx="18730912" cy="305494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42637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0A352940-5795-4B99-8215-9BD0C63770C3}"/>
              </a:ext>
            </a:extLst>
          </p:cNvPr>
          <p:cNvCxnSpPr/>
          <p:nvPr userDrawn="1"/>
        </p:nvCxnSpPr>
        <p:spPr>
          <a:xfrm>
            <a:off x="1344465" y="6966871"/>
            <a:ext cx="6434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4E904FC-5A55-45D1-956D-6E66E4B4A2C2}"/>
              </a:ext>
            </a:extLst>
          </p:cNvPr>
          <p:cNvSpPr txBox="1"/>
          <p:nvPr userDrawn="1"/>
        </p:nvSpPr>
        <p:spPr>
          <a:xfrm>
            <a:off x="1344465" y="7217229"/>
            <a:ext cx="64342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4000" b="1" dirty="0"/>
              <a:t>Kontakt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385AA82-3F22-4F08-87C9-6BDFBD3A2CDF}"/>
              </a:ext>
            </a:extLst>
          </p:cNvPr>
          <p:cNvSpPr txBox="1"/>
          <p:nvPr userDrawn="1"/>
        </p:nvSpPr>
        <p:spPr>
          <a:xfrm>
            <a:off x="1344463" y="8250612"/>
            <a:ext cx="6434219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200" b="1" dirty="0"/>
              <a:t>Forsvarsbygg</a:t>
            </a:r>
          </a:p>
          <a:p>
            <a:pPr>
              <a:lnSpc>
                <a:spcPct val="120000"/>
              </a:lnSpc>
            </a:pPr>
            <a:r>
              <a:rPr lang="nb-NO" sz="1200" b="0" dirty="0"/>
              <a:t>Postboks 405 Sentrum</a:t>
            </a:r>
          </a:p>
          <a:p>
            <a:pPr>
              <a:lnSpc>
                <a:spcPct val="120000"/>
              </a:lnSpc>
            </a:pPr>
            <a:r>
              <a:rPr lang="nb-NO" sz="1200" b="0" dirty="0"/>
              <a:t>0103 Oslo</a:t>
            </a:r>
          </a:p>
          <a:p>
            <a:pPr>
              <a:lnSpc>
                <a:spcPct val="120000"/>
              </a:lnSpc>
            </a:pPr>
            <a:endParaRPr lang="nb-NO" sz="1200" b="0" dirty="0"/>
          </a:p>
          <a:p>
            <a:pPr>
              <a:lnSpc>
                <a:spcPct val="120000"/>
              </a:lnSpc>
            </a:pPr>
            <a:r>
              <a:rPr lang="nb-NO" sz="1200" b="0" dirty="0"/>
              <a:t>+47</a:t>
            </a:r>
            <a:r>
              <a:rPr lang="nb-NO" sz="1200" b="0" baseline="0" dirty="0"/>
              <a:t> </a:t>
            </a:r>
            <a:r>
              <a:rPr lang="nb-NO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468 70 400</a:t>
            </a:r>
            <a:endParaRPr lang="nb-NO" sz="1200" b="0" dirty="0"/>
          </a:p>
          <a:p>
            <a:pPr>
              <a:lnSpc>
                <a:spcPct val="120000"/>
              </a:lnSpc>
            </a:pPr>
            <a:r>
              <a:rPr lang="nb-NO" sz="1200" b="0" dirty="0"/>
              <a:t>servicesenter@forsvarsbygg.no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82442F40-5BAA-4E63-9203-88DBD93DB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4464" y="9868497"/>
            <a:ext cx="2337313" cy="22159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latin typeface="+mj-lt"/>
              </a:defRPr>
            </a:lvl1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21" name="Plassholder for tekst 10">
            <a:extLst>
              <a:ext uri="{FF2B5EF4-FFF2-40B4-BE49-F238E27FC236}">
                <a16:creationId xmlns:a16="http://schemas.microsoft.com/office/drawing/2014/main" id="{69B86A38-82C4-4BCE-9F2A-337397B937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4464" y="10104741"/>
            <a:ext cx="2337313" cy="22159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latin typeface="+mj-lt"/>
              </a:defRPr>
            </a:lvl1pPr>
          </a:lstStyle>
          <a:p>
            <a:pPr lvl="0"/>
            <a:r>
              <a:rPr lang="nb-NO" dirty="0"/>
              <a:t>+47 900 00 000</a:t>
            </a:r>
          </a:p>
        </p:txBody>
      </p:sp>
      <p:sp>
        <p:nvSpPr>
          <p:cNvPr id="23" name="Plassholder for tekst 10">
            <a:extLst>
              <a:ext uri="{FF2B5EF4-FFF2-40B4-BE49-F238E27FC236}">
                <a16:creationId xmlns:a16="http://schemas.microsoft.com/office/drawing/2014/main" id="{C20937E6-CC9E-4AC8-852D-926C6AD646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4464" y="10340985"/>
            <a:ext cx="2337313" cy="22159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latin typeface="+mj-lt"/>
              </a:defRPr>
            </a:lvl1pPr>
          </a:lstStyle>
          <a:p>
            <a:pPr lvl="0"/>
            <a:r>
              <a:rPr lang="nb-NO" dirty="0"/>
              <a:t>xxxxxx@forsvarsbygg.no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D94AD9-D772-43D2-906A-FDB1C2EC16E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00" y="527560"/>
            <a:ext cx="3133065" cy="844040"/>
          </a:xfrm>
          <a:prstGeom prst="rect">
            <a:avLst/>
          </a:prstGeom>
        </p:spPr>
      </p:pic>
      <p:sp>
        <p:nvSpPr>
          <p:cNvPr id="16" name="TekstSylinder 15"/>
          <p:cNvSpPr txBox="1"/>
          <p:nvPr userDrawn="1"/>
        </p:nvSpPr>
        <p:spPr>
          <a:xfrm rot="5400000">
            <a:off x="14897481" y="5927517"/>
            <a:ext cx="1219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www.forsvarsbygg.no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135" y="1039114"/>
            <a:ext cx="8763406" cy="101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785" y="3436265"/>
            <a:ext cx="6008568" cy="6941076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6EEBCC-7443-4726-BF7B-DEDD1087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62C5DAC-57BB-4C87-A8A4-E9F17DE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188043"/>
            <a:ext cx="18730912" cy="7478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18730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06E123C-3A91-4753-B27A-44F14F1A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613" y="3035299"/>
            <a:ext cx="18730912" cy="281340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0180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6EEBCC-7443-4726-BF7B-DEDD1087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5"/>
          </p:nvPr>
        </p:nvSpPr>
        <p:spPr>
          <a:xfrm>
            <a:off x="1471613" y="3035299"/>
            <a:ext cx="8621293" cy="8092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11559396" y="3035300"/>
            <a:ext cx="8643130" cy="809277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62C5DAC-57BB-4C87-A8A4-E9F17DE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188043"/>
            <a:ext cx="18730912" cy="7478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18730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8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,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785" y="3436265"/>
            <a:ext cx="6008568" cy="6941076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6EEBCC-7443-4726-BF7B-DEDD1087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62C5DAC-57BB-4C87-A8A4-E9F17DE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188043"/>
            <a:ext cx="18730912" cy="7478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18730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7"/>
          <p:cNvSpPr>
            <a:spLocks noGrp="1"/>
          </p:cNvSpPr>
          <p:nvPr>
            <p:ph type="body" sz="quarter" idx="15"/>
          </p:nvPr>
        </p:nvSpPr>
        <p:spPr>
          <a:xfrm>
            <a:off x="1471613" y="3035299"/>
            <a:ext cx="8621293" cy="8092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5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11559396" y="3035300"/>
            <a:ext cx="8643130" cy="809277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45067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3AE06C-D6DD-4A52-843D-0F656FE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06D0B682-8B0E-4A7B-8C96-5EDF3F95B3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0158" y="1052422"/>
            <a:ext cx="10106656" cy="10091827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aseline="0"/>
            </a:lvl1pPr>
            <a:lvl2pPr>
              <a:defRPr sz="2000" baseline="0"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E322D0F8-ED34-4632-AAB2-01AAC568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2" y="1188042"/>
            <a:ext cx="7913928" cy="258385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7913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1471612" y="4378818"/>
            <a:ext cx="7913928" cy="676543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89306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27411" y="-2"/>
            <a:ext cx="11549902" cy="1219359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4400"/>
            </a:lvl1pPr>
            <a:lvl2pPr>
              <a:defRPr sz="2800"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629147-2E43-45F2-AAE6-6B96B0D5CD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2D0F8-ED34-4632-AAB2-01AAC568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2" y="1188042"/>
            <a:ext cx="7913928" cy="258385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471613" y="1057623"/>
            <a:ext cx="7913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1471612" y="4378818"/>
            <a:ext cx="7913928" cy="676543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096181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682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268" y="-2"/>
            <a:ext cx="11549902" cy="1219359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4400"/>
            </a:lvl1pPr>
            <a:lvl2pPr>
              <a:defRPr sz="2800"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629147-2E43-45F2-AAE6-6B96B0D5CD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2D0F8-ED34-4632-AAB2-01AAC568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9125" y="1188042"/>
            <a:ext cx="7913928" cy="258385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6097F9F2-8741-428B-9144-89EF0CCE3DD4}"/>
              </a:ext>
            </a:extLst>
          </p:cNvPr>
          <p:cNvCxnSpPr/>
          <p:nvPr userDrawn="1"/>
        </p:nvCxnSpPr>
        <p:spPr>
          <a:xfrm>
            <a:off x="12289126" y="1057623"/>
            <a:ext cx="7913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12289125" y="4378818"/>
            <a:ext cx="7913928" cy="676543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894231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68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8BEACA50-AD1B-4EDC-9BA0-ECEB4E5600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21677313" cy="1219358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4800"/>
            </a:lvl1pPr>
            <a:lvl2pPr>
              <a:defRPr sz="3600"/>
            </a:lvl2pPr>
          </a:lstStyle>
          <a:p>
            <a:r>
              <a:rPr lang="nb-NO" dirty="0"/>
              <a:t>Klikk på ikonet for å legge til et bilde. </a:t>
            </a:r>
          </a:p>
          <a:p>
            <a:pPr lvl="1"/>
            <a:r>
              <a:rPr lang="nb-NO" dirty="0"/>
              <a:t>For å slette bildet, og velge et nytt: Trykk på </a:t>
            </a:r>
            <a:r>
              <a:rPr lang="nb-NO" dirty="0" err="1"/>
              <a:t>delete</a:t>
            </a:r>
            <a:r>
              <a:rPr lang="nb-NO" dirty="0"/>
              <a:t> / slett. </a:t>
            </a:r>
          </a:p>
          <a:p>
            <a:pPr lvl="1"/>
            <a:r>
              <a:rPr lang="nb-NO" dirty="0"/>
              <a:t>Hvis du ikke har et heldekkende bilde, kan du endre farge på plassholderboksen til hvit eller «uten fyll».</a:t>
            </a:r>
          </a:p>
        </p:txBody>
      </p:sp>
    </p:spTree>
    <p:extLst>
      <p:ext uri="{BB962C8B-B14F-4D97-AF65-F5344CB8AC3E}">
        <p14:creationId xmlns:p14="http://schemas.microsoft.com/office/powerpoint/2010/main" val="79327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68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B7BF0C9-699F-4E31-9BCF-FE4EAB51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839" y="1188043"/>
            <a:ext cx="18736478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A4A734-BE83-432F-9470-CC116033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3839" y="3940935"/>
            <a:ext cx="18736478" cy="19389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nb-NO" dirty="0"/>
              <a:t>Første nivå </a:t>
            </a:r>
          </a:p>
          <a:p>
            <a:pPr lvl="1"/>
            <a:r>
              <a:rPr lang="nb-NO" dirty="0"/>
              <a:t>Andre nivå 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E09220-49D5-4D99-AB09-7D7485645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706832" y="11748270"/>
            <a:ext cx="960331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D1923CB-D420-4BD2-B808-6D4A26C4CDD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839" y="11672980"/>
            <a:ext cx="1618492" cy="25527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839" y="9901870"/>
            <a:ext cx="1618492" cy="16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3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9" r:id="rId4"/>
    <p:sldLayoutId id="2147483665" r:id="rId5"/>
    <p:sldLayoutId id="2147483656" r:id="rId6"/>
    <p:sldLayoutId id="2147483660" r:id="rId7"/>
    <p:sldLayoutId id="2147483669" r:id="rId8"/>
    <p:sldLayoutId id="2147483661" r:id="rId9"/>
    <p:sldLayoutId id="2147483671" r:id="rId10"/>
    <p:sldLayoutId id="2147483670" r:id="rId11"/>
    <p:sldLayoutId id="2147483667" r:id="rId12"/>
    <p:sldLayoutId id="2147483668" r:id="rId13"/>
    <p:sldLayoutId id="2147483657" r:id="rId14"/>
    <p:sldLayoutId id="2147483652" r:id="rId15"/>
    <p:sldLayoutId id="2147483672" r:id="rId16"/>
    <p:sldLayoutId id="2147483654" r:id="rId17"/>
    <p:sldLayoutId id="2147483664" r:id="rId18"/>
    <p:sldLayoutId id="2147483655" r:id="rId19"/>
    <p:sldLayoutId id="214748366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00" marR="0" indent="-72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65000"/>
        <a:buFont typeface="Wingdings 2" panose="05020102010507070707" pitchFamily="18" charset="2"/>
        <a:buChar char=""/>
        <a:tabLst/>
        <a:defRPr lang="nb-NO" sz="4000" b="0" kern="1200" baseline="0" dirty="0" smtClean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20000" indent="-720000" algn="l" defTabSz="91440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Tx/>
        <a:buSzPct val="100000"/>
        <a:buFont typeface="Wingdings 2" panose="05020102010507070707" pitchFamily="18" charset="2"/>
        <a:buChar char=""/>
        <a:defRPr sz="32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224000" indent="-54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 2" panose="05020102010507070707" pitchFamily="18" charset="2"/>
        <a:buChar char=""/>
        <a:defRPr sz="24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353523-FADE-468E-B40A-96D0962D7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465" y="7988158"/>
            <a:ext cx="6434218" cy="664797"/>
          </a:xfrm>
        </p:spPr>
        <p:txBody>
          <a:bodyPr/>
          <a:lstStyle/>
          <a:p>
            <a:r>
              <a:rPr lang="nb-NO" dirty="0"/>
              <a:t>Status </a:t>
            </a:r>
            <a:r>
              <a:rPr lang="nb-NO" dirty="0" err="1"/>
              <a:t>Gyrihaugen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71356B-6FA0-402F-AE27-9984D7AF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1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999BF35-BEB6-47F2-90D0-C7E20F571A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Øystein Løvli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F83BD83B-3F6E-4212-A188-C198D44AF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err="1"/>
              <a:t>Markarådet</a:t>
            </a:r>
            <a:r>
              <a:rPr lang="nb-NO" dirty="0"/>
              <a:t>	1.11.2022</a:t>
            </a:r>
          </a:p>
        </p:txBody>
      </p:sp>
      <p:pic>
        <p:nvPicPr>
          <p:cNvPr id="5" name="Plassholder for bilde 4" descr="Et bilde som inneholder utendørs, himmel, fjell, natur&#10;&#10;Automatisk generert beskrivelse">
            <a:extLst>
              <a:ext uri="{FF2B5EF4-FFF2-40B4-BE49-F238E27FC236}">
                <a16:creationId xmlns:a16="http://schemas.microsoft.com/office/drawing/2014/main" id="{61DB9FDC-5BB6-2B94-DC53-BE95968F02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1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adkomstvei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10</a:t>
            </a:fld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36" y="1935940"/>
            <a:ext cx="6026467" cy="4519851"/>
          </a:xfr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48329" y="3058312"/>
            <a:ext cx="8978977" cy="673423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532" y="1561991"/>
            <a:ext cx="7329569" cy="5497177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532" y="7048334"/>
            <a:ext cx="7082372" cy="51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Merking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11</a:t>
            </a:fld>
            <a:endParaRPr lang="nb-NO"/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9558" y="1758233"/>
            <a:ext cx="11972547" cy="8979408"/>
          </a:xfrm>
        </p:spPr>
      </p:pic>
    </p:spTree>
    <p:extLst>
      <p:ext uri="{BB962C8B-B14F-4D97-AF65-F5344CB8AC3E}">
        <p14:creationId xmlns:p14="http://schemas.microsoft.com/office/powerpoint/2010/main" val="160698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Mobildekning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12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471613" y="3035299"/>
            <a:ext cx="18730912" cy="4308872"/>
          </a:xfrm>
        </p:spPr>
        <p:txBody>
          <a:bodyPr/>
          <a:lstStyle/>
          <a:p>
            <a:r>
              <a:rPr lang="nb-NO" dirty="0"/>
              <a:t>Telia (m.fl.) jobber med midlertidig løsning for mobilmast på platået nedenfor toppen. (se kart neste slide)</a:t>
            </a:r>
          </a:p>
          <a:p>
            <a:r>
              <a:rPr lang="nb-NO" dirty="0"/>
              <a:t>Trenger midlertidig strømtilførsel, trolig luftspenn fra eks. linje.</a:t>
            </a:r>
          </a:p>
          <a:p>
            <a:r>
              <a:rPr lang="nb-NO" dirty="0"/>
              <a:t>Jobber med kommunen og grunneier</a:t>
            </a:r>
          </a:p>
          <a:p>
            <a:r>
              <a:rPr lang="nb-NO" u="sng" dirty="0"/>
              <a:t>Kan</a:t>
            </a:r>
            <a:r>
              <a:rPr lang="nb-NO" dirty="0"/>
              <a:t> bli permanent løsning</a:t>
            </a:r>
          </a:p>
          <a:p>
            <a:r>
              <a:rPr lang="nb-NO" dirty="0"/>
              <a:t>Fortsatt plan om å rive hytta før vinteren..</a:t>
            </a:r>
          </a:p>
        </p:txBody>
      </p:sp>
    </p:spTree>
    <p:extLst>
      <p:ext uri="{BB962C8B-B14F-4D97-AF65-F5344CB8AC3E}">
        <p14:creationId xmlns:p14="http://schemas.microsoft.com/office/powerpoint/2010/main" val="388216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7E781-8DD2-90E2-D62D-7B48BBF2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2AB325-5830-165E-7B20-14C63F15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13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59BDED8-40CA-F261-FF78-50875DE18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534" y="2024979"/>
            <a:ext cx="17451433" cy="9723292"/>
          </a:xfrm>
        </p:spPr>
      </p:pic>
    </p:spTree>
    <p:extLst>
      <p:ext uri="{BB962C8B-B14F-4D97-AF65-F5344CB8AC3E}">
        <p14:creationId xmlns:p14="http://schemas.microsoft.com/office/powerpoint/2010/main" val="399513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616FA9-8363-E2A1-4325-5214A19F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188043"/>
            <a:ext cx="6284710" cy="747897"/>
          </a:xfrm>
        </p:spPr>
        <p:txBody>
          <a:bodyPr/>
          <a:lstStyle/>
          <a:p>
            <a:r>
              <a:rPr lang="nb-NO" dirty="0"/>
              <a:t>Toppen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9B694C8-940F-05F6-057A-420B8D9D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14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EC89940-2813-6DA9-BDAC-26F7B9717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6323" y="306818"/>
            <a:ext cx="13607478" cy="11886769"/>
          </a:xfrm>
        </p:spPr>
      </p:pic>
      <p:sp>
        <p:nvSpPr>
          <p:cNvPr id="7" name="Plassholder for innhold 3"/>
          <p:cNvSpPr txBox="1">
            <a:spLocks/>
          </p:cNvSpPr>
          <p:nvPr/>
        </p:nvSpPr>
        <p:spPr>
          <a:xfrm>
            <a:off x="1471613" y="3035299"/>
            <a:ext cx="5331523" cy="3539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720000" marR="0" indent="-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65000"/>
              <a:buFont typeface="Wingdings 2" panose="05020102010507070707" pitchFamily="18" charset="2"/>
              <a:buChar char=""/>
              <a:tabLst/>
              <a:defRPr lang="nb-NO" sz="4000" b="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20000" indent="-72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Wingdings 2" panose="05020102010507070707" pitchFamily="18" charset="2"/>
              <a:buChar char=""/>
              <a:defRPr sz="32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224000" indent="-54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24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15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Begge hytter rives</a:t>
            </a:r>
          </a:p>
          <a:p>
            <a:r>
              <a:rPr lang="nb-NO" dirty="0"/>
              <a:t>Tomt 2-3 da</a:t>
            </a:r>
          </a:p>
          <a:p>
            <a:r>
              <a:rPr lang="nb-NO" dirty="0"/>
              <a:t>Stien må legges om</a:t>
            </a:r>
          </a:p>
          <a:p>
            <a:r>
              <a:rPr lang="nb-NO" dirty="0"/>
              <a:t>Riggområde (midlertidig)</a:t>
            </a:r>
          </a:p>
        </p:txBody>
      </p:sp>
    </p:spTree>
    <p:extLst>
      <p:ext uri="{BB962C8B-B14F-4D97-AF65-F5344CB8AC3E}">
        <p14:creationId xmlns:p14="http://schemas.microsoft.com/office/powerpoint/2010/main" val="115344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15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471613" y="3035299"/>
            <a:ext cx="18730912" cy="2923877"/>
          </a:xfrm>
        </p:spPr>
        <p:txBody>
          <a:bodyPr/>
          <a:lstStyle/>
          <a:p>
            <a:r>
              <a:rPr lang="nb-NO" dirty="0"/>
              <a:t>Krysningspunkter turløyper og skiløyper</a:t>
            </a:r>
          </a:p>
          <a:p>
            <a:r>
              <a:rPr lang="nb-NO" dirty="0"/>
              <a:t>Tilrettelegging friluftsliv på toppen og underveis</a:t>
            </a:r>
          </a:p>
          <a:p>
            <a:r>
              <a:rPr lang="nb-NO" dirty="0"/>
              <a:t>Tursti forbi tomta på toppen</a:t>
            </a:r>
          </a:p>
          <a:p>
            <a:r>
              <a:rPr lang="nb-NO" dirty="0"/>
              <a:t>Ny befaring til våren</a:t>
            </a:r>
          </a:p>
        </p:txBody>
      </p:sp>
    </p:spTree>
    <p:extLst>
      <p:ext uri="{BB962C8B-B14F-4D97-AF65-F5344CB8AC3E}">
        <p14:creationId xmlns:p14="http://schemas.microsoft.com/office/powerpoint/2010/main" val="192481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16</a:t>
            </a:fld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215581" y="5412571"/>
            <a:ext cx="18730912" cy="747897"/>
          </a:xfrm>
        </p:spPr>
        <p:txBody>
          <a:bodyPr/>
          <a:lstStyle/>
          <a:p>
            <a:pPr algn="ctr"/>
            <a:r>
              <a:rPr lang="nb-NO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25593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	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2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471613" y="3035299"/>
            <a:ext cx="18730912" cy="4462760"/>
          </a:xfrm>
        </p:spPr>
        <p:txBody>
          <a:bodyPr/>
          <a:lstStyle/>
          <a:p>
            <a:r>
              <a:rPr lang="nb-NO" dirty="0"/>
              <a:t>Status veibygging</a:t>
            </a:r>
          </a:p>
          <a:p>
            <a:r>
              <a:rPr lang="nb-NO" dirty="0"/>
              <a:t>Mobildekning</a:t>
            </a:r>
          </a:p>
          <a:p>
            <a:r>
              <a:rPr lang="nb-NO" dirty="0"/>
              <a:t>Toppen</a:t>
            </a:r>
          </a:p>
          <a:p>
            <a:r>
              <a:rPr lang="nb-NO" dirty="0"/>
              <a:t>Oppfølging</a:t>
            </a:r>
          </a:p>
          <a:p>
            <a:r>
              <a:rPr lang="nb-NO" dirty="0"/>
              <a:t>Spørsmål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66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adkomstvei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3</a:t>
            </a:fld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2208" y="451504"/>
            <a:ext cx="10661904" cy="11296766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16898112" y="2761488"/>
            <a:ext cx="877824" cy="310896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15550896" y="6320897"/>
            <a:ext cx="877824" cy="310896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2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adkomstvei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4</a:t>
            </a:fld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572" y="7341354"/>
            <a:ext cx="6469644" cy="4852234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539" y="2066544"/>
            <a:ext cx="7674949" cy="575621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488" y="704251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adkomstvei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5</a:t>
            </a:fld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2208" y="451504"/>
            <a:ext cx="10661904" cy="11296766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V="1">
            <a:off x="13725144" y="7406640"/>
            <a:ext cx="822960" cy="185468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>
            <a:off x="14026896" y="4700016"/>
            <a:ext cx="109728" cy="1053953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9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C84C93-7DFC-E268-6DD6-BA9AD237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adkomstvei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303D6B7-7FC2-3DD7-90F0-FF56A6AB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6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9864"/>
            <a:ext cx="6196907" cy="825799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648" y="1949983"/>
            <a:ext cx="7851401" cy="589179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9790" y="1661042"/>
            <a:ext cx="7554878" cy="566928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9790" y="6953798"/>
            <a:ext cx="6890068" cy="51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adkomstvei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7</a:t>
            </a:fld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2208" y="451504"/>
            <a:ext cx="10661904" cy="11296766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V="1">
            <a:off x="13853160" y="7406640"/>
            <a:ext cx="822960" cy="185468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12033504" y="11027664"/>
            <a:ext cx="566928" cy="457200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4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adkomstvei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8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16636" y="3454436"/>
            <a:ext cx="7173569" cy="53801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117" y="6144524"/>
            <a:ext cx="7693215" cy="5769911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81" y="2231136"/>
            <a:ext cx="8644546" cy="648773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613" y="54864"/>
            <a:ext cx="8400869" cy="63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6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adkomstvei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3CB-D420-4BD2-B808-6D4A26C4CDDC}" type="slidenum">
              <a:rPr lang="nb-NO" smtClean="0"/>
              <a:t>9</a:t>
            </a:fld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2208" y="451504"/>
            <a:ext cx="10661904" cy="11296766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V="1">
            <a:off x="11173968" y="6931152"/>
            <a:ext cx="822960" cy="185468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>
            <a:off x="12161520" y="10863072"/>
            <a:ext cx="54864" cy="885198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84402"/>
      </p:ext>
    </p:extLst>
  </p:cSld>
  <p:clrMapOvr>
    <a:masterClrMapping/>
  </p:clrMapOvr>
</p:sld>
</file>

<file path=ppt/theme/theme1.xml><?xml version="1.0" encoding="utf-8"?>
<a:theme xmlns:a="http://schemas.openxmlformats.org/drawingml/2006/main" name="Forsvarsbygg">
  <a:themeElements>
    <a:clrScheme name="Forsvarsbygg">
      <a:dk1>
        <a:sysClr val="windowText" lastClr="000000"/>
      </a:dk1>
      <a:lt1>
        <a:sysClr val="window" lastClr="FFFFFF"/>
      </a:lt1>
      <a:dk2>
        <a:srgbClr val="868688"/>
      </a:dk2>
      <a:lt2>
        <a:srgbClr val="C7C7C8"/>
      </a:lt2>
      <a:accent1>
        <a:srgbClr val="C1002B"/>
      </a:accent1>
      <a:accent2>
        <a:srgbClr val="005782"/>
      </a:accent2>
      <a:accent3>
        <a:srgbClr val="BEBC00"/>
      </a:accent3>
      <a:accent4>
        <a:srgbClr val="008688"/>
      </a:accent4>
      <a:accent5>
        <a:srgbClr val="E06C08"/>
      </a:accent5>
      <a:accent6>
        <a:srgbClr val="86868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3C2CDCE-0620-48F3-9D6C-97F8532B2C9C}" vid="{2D7E8E79-5D4F-4910-B6B2-FB754B4FD45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01A Standard_Norsk_PowerPoint</Template>
  <TotalTime>213</TotalTime>
  <Words>139</Words>
  <Application>Microsoft Office PowerPoint</Application>
  <PresentationFormat>Egendefinert</PresentationFormat>
  <Paragraphs>52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Verdana</vt:lpstr>
      <vt:lpstr>Wingdings 2</vt:lpstr>
      <vt:lpstr>Forsvarsbygg</vt:lpstr>
      <vt:lpstr>Status Gyrihaugen</vt:lpstr>
      <vt:lpstr>Agenda </vt:lpstr>
      <vt:lpstr>Status adkomstvei</vt:lpstr>
      <vt:lpstr>Status adkomstvei</vt:lpstr>
      <vt:lpstr>Status adkomstvei</vt:lpstr>
      <vt:lpstr>Status adkomstvei</vt:lpstr>
      <vt:lpstr>Status adkomstvei</vt:lpstr>
      <vt:lpstr>Status adkomstvei</vt:lpstr>
      <vt:lpstr>Status adkomstvei</vt:lpstr>
      <vt:lpstr>Status adkomstvei</vt:lpstr>
      <vt:lpstr>Merking</vt:lpstr>
      <vt:lpstr>Mobildekning</vt:lpstr>
      <vt:lpstr>PowerPoint-presentasjon</vt:lpstr>
      <vt:lpstr>Toppen</vt:lpstr>
      <vt:lpstr>Oppfølging</vt:lpstr>
      <vt:lpstr>Spørsmål?</vt:lpstr>
    </vt:vector>
  </TitlesOfParts>
  <Company>Forsvarsbygg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Løvli, Øystein</dc:creator>
  <cp:lastModifiedBy>Landmark, Anine Eitrem</cp:lastModifiedBy>
  <cp:revision>16</cp:revision>
  <dcterms:created xsi:type="dcterms:W3CDTF">2022-10-31T18:28:07Z</dcterms:created>
  <dcterms:modified xsi:type="dcterms:W3CDTF">2022-11-28T14:48:27Z</dcterms:modified>
</cp:coreProperties>
</file>