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57" r:id="rId6"/>
    <p:sldId id="259" r:id="rId7"/>
    <p:sldId id="260" r:id="rId8"/>
    <p:sldId id="261" r:id="rId9"/>
    <p:sldId id="262" r:id="rId10"/>
    <p:sldId id="275" r:id="rId11"/>
    <p:sldId id="276" r:id="rId12"/>
    <p:sldId id="277" r:id="rId13"/>
    <p:sldId id="278" r:id="rId14"/>
    <p:sldId id="264" r:id="rId15"/>
    <p:sldId id="263" r:id="rId16"/>
    <p:sldId id="265" r:id="rId17"/>
    <p:sldId id="266" r:id="rId18"/>
    <p:sldId id="267" r:id="rId19"/>
    <p:sldId id="268" r:id="rId20"/>
    <p:sldId id="269" r:id="rId21"/>
    <p:sldId id="270" r:id="rId22"/>
    <p:sldId id="271" r:id="rId23"/>
    <p:sldId id="274" r:id="rId24"/>
    <p:sldId id="279" r:id="rId25"/>
  </p:sldIdLst>
  <p:sldSz cx="12192000" cy="6858000"/>
  <p:notesSz cx="6858000" cy="9144000"/>
  <p:defaultText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AF9063-019C-49F7-9ADC-1D9BCAA4BC34}" v="2" dt="2023-04-25T07:44:24.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268" y="72"/>
      </p:cViewPr>
      <p:guideLst>
        <p:guide orient="horz" pos="2160"/>
        <p:guide pos="3840"/>
      </p:guideLst>
    </p:cSldViewPr>
  </p:slideViewPr>
  <p:notesTextViewPr>
    <p:cViewPr>
      <p:scale>
        <a:sx n="1" d="1"/>
        <a:sy n="1" d="1"/>
      </p:scale>
      <p:origin x="0" y="0"/>
    </p:cViewPr>
  </p:notesTextViewPr>
  <p:notesViewPr>
    <p:cSldViewPr snapToGrid="0">
      <p:cViewPr varScale="1">
        <p:scale>
          <a:sx n="123" d="100"/>
          <a:sy n="123" d="100"/>
        </p:scale>
        <p:origin x="76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B988FC-8E65-4622-9431-859CE6B2586F}"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18EE2CC2-937A-4EAD-AB5E-06C993F21AE3}">
      <dgm:prSet/>
      <dgm:spPr/>
      <dgm:t>
        <a:bodyPr/>
        <a:lstStyle/>
        <a:p>
          <a:r>
            <a:rPr lang="nb-NO" dirty="0">
              <a:solidFill>
                <a:schemeClr val="accent6"/>
              </a:solidFill>
            </a:rPr>
            <a:t>Samarbeid: </a:t>
          </a:r>
        </a:p>
        <a:p>
          <a:r>
            <a:rPr lang="nb-NO" dirty="0"/>
            <a:t>Hjelpe hverandre å nå et felles mål.</a:t>
          </a:r>
          <a:endParaRPr lang="en-US" dirty="0"/>
        </a:p>
      </dgm:t>
    </dgm:pt>
    <dgm:pt modelId="{602D5ACC-A04A-49A0-92C4-9D1C6CFA5710}" type="parTrans" cxnId="{177129FC-5B43-49D1-B769-BA694B3F2979}">
      <dgm:prSet/>
      <dgm:spPr/>
      <dgm:t>
        <a:bodyPr/>
        <a:lstStyle/>
        <a:p>
          <a:endParaRPr lang="en-US"/>
        </a:p>
      </dgm:t>
    </dgm:pt>
    <dgm:pt modelId="{701AB5D5-B602-4C59-BE66-43155E6BF770}" type="sibTrans" cxnId="{177129FC-5B43-49D1-B769-BA694B3F2979}">
      <dgm:prSet/>
      <dgm:spPr/>
      <dgm:t>
        <a:bodyPr/>
        <a:lstStyle/>
        <a:p>
          <a:endParaRPr lang="en-US"/>
        </a:p>
      </dgm:t>
    </dgm:pt>
    <dgm:pt modelId="{276CD825-9F61-4DA4-8B6F-BEE99CDFECFF}">
      <dgm:prSet/>
      <dgm:spPr/>
      <dgm:t>
        <a:bodyPr/>
        <a:lstStyle/>
        <a:p>
          <a:r>
            <a:rPr lang="nb-NO" dirty="0">
              <a:solidFill>
                <a:schemeClr val="accent6"/>
              </a:solidFill>
            </a:rPr>
            <a:t>Samhandling: </a:t>
          </a:r>
        </a:p>
        <a:p>
          <a:r>
            <a:rPr lang="nb-NO" dirty="0"/>
            <a:t>Hjelpe andre å nå sine mål.</a:t>
          </a:r>
          <a:endParaRPr lang="en-US" dirty="0"/>
        </a:p>
      </dgm:t>
    </dgm:pt>
    <dgm:pt modelId="{6440DE10-C6B2-48F8-85EB-5ADBC7DBAD5A}" type="parTrans" cxnId="{99DAB0EC-EC70-40D1-B80B-9B3B3920B618}">
      <dgm:prSet/>
      <dgm:spPr/>
      <dgm:t>
        <a:bodyPr/>
        <a:lstStyle/>
        <a:p>
          <a:endParaRPr lang="en-US"/>
        </a:p>
      </dgm:t>
    </dgm:pt>
    <dgm:pt modelId="{138AE95B-D578-4DEE-828B-EC24DAA2B9A4}" type="sibTrans" cxnId="{99DAB0EC-EC70-40D1-B80B-9B3B3920B618}">
      <dgm:prSet/>
      <dgm:spPr/>
      <dgm:t>
        <a:bodyPr/>
        <a:lstStyle/>
        <a:p>
          <a:endParaRPr lang="en-US"/>
        </a:p>
      </dgm:t>
    </dgm:pt>
    <dgm:pt modelId="{38FFD7EF-80CA-492C-9D42-B5066E53E7CF}">
      <dgm:prSet/>
      <dgm:spPr/>
      <dgm:t>
        <a:bodyPr/>
        <a:lstStyle/>
        <a:p>
          <a:r>
            <a:rPr lang="nb-NO" dirty="0">
              <a:solidFill>
                <a:schemeClr val="accent6"/>
              </a:solidFill>
            </a:rPr>
            <a:t>Samordning: </a:t>
          </a:r>
        </a:p>
        <a:p>
          <a:r>
            <a:rPr lang="nb-NO" dirty="0"/>
            <a:t>Sørge for at samarbeid og samhandling er mulig og skjer når det skal skje.</a:t>
          </a:r>
          <a:endParaRPr lang="en-US" dirty="0"/>
        </a:p>
      </dgm:t>
    </dgm:pt>
    <dgm:pt modelId="{3E1D04AF-EEC4-4818-8C37-502FC2C0FE56}" type="parTrans" cxnId="{BD44B0F1-38B6-4CB2-894F-AD13641BA1CE}">
      <dgm:prSet/>
      <dgm:spPr/>
      <dgm:t>
        <a:bodyPr/>
        <a:lstStyle/>
        <a:p>
          <a:endParaRPr lang="en-US"/>
        </a:p>
      </dgm:t>
    </dgm:pt>
    <dgm:pt modelId="{9619B5D1-157B-4410-B0CE-B8E5BD79963D}" type="sibTrans" cxnId="{BD44B0F1-38B6-4CB2-894F-AD13641BA1CE}">
      <dgm:prSet/>
      <dgm:spPr/>
      <dgm:t>
        <a:bodyPr/>
        <a:lstStyle/>
        <a:p>
          <a:endParaRPr lang="en-US"/>
        </a:p>
      </dgm:t>
    </dgm:pt>
    <dgm:pt modelId="{B5D60C90-E2A0-40A3-B8CA-BA1C62F1768E}" type="pres">
      <dgm:prSet presAssocID="{71B988FC-8E65-4622-9431-859CE6B2586F}" presName="root" presStyleCnt="0">
        <dgm:presLayoutVars>
          <dgm:dir/>
          <dgm:resizeHandles val="exact"/>
        </dgm:presLayoutVars>
      </dgm:prSet>
      <dgm:spPr/>
    </dgm:pt>
    <dgm:pt modelId="{58BEF603-78D2-4254-9B30-A5454B7CAD6A}" type="pres">
      <dgm:prSet presAssocID="{18EE2CC2-937A-4EAD-AB5E-06C993F21AE3}" presName="compNode" presStyleCnt="0"/>
      <dgm:spPr/>
    </dgm:pt>
    <dgm:pt modelId="{2FF1709B-9AFD-4095-92E9-92879E787909}" type="pres">
      <dgm:prSet presAssocID="{18EE2CC2-937A-4EAD-AB5E-06C993F21AE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åndtrykk"/>
        </a:ext>
      </dgm:extLst>
    </dgm:pt>
    <dgm:pt modelId="{DAD4D355-FB2B-4C23-A2BF-5B7F60338076}" type="pres">
      <dgm:prSet presAssocID="{18EE2CC2-937A-4EAD-AB5E-06C993F21AE3}" presName="spaceRect" presStyleCnt="0"/>
      <dgm:spPr/>
    </dgm:pt>
    <dgm:pt modelId="{43E49D70-88D3-42BC-BF67-626E8FC76007}" type="pres">
      <dgm:prSet presAssocID="{18EE2CC2-937A-4EAD-AB5E-06C993F21AE3}" presName="textRect" presStyleLbl="revTx" presStyleIdx="0" presStyleCnt="3">
        <dgm:presLayoutVars>
          <dgm:chMax val="1"/>
          <dgm:chPref val="1"/>
        </dgm:presLayoutVars>
      </dgm:prSet>
      <dgm:spPr/>
    </dgm:pt>
    <dgm:pt modelId="{6AA8844F-0B8E-4DDE-855C-FD0ECD3E2730}" type="pres">
      <dgm:prSet presAssocID="{701AB5D5-B602-4C59-BE66-43155E6BF770}" presName="sibTrans" presStyleCnt="0"/>
      <dgm:spPr/>
    </dgm:pt>
    <dgm:pt modelId="{61F97BD7-97AF-446F-A4B3-278ACE633661}" type="pres">
      <dgm:prSet presAssocID="{276CD825-9F61-4DA4-8B6F-BEE99CDFECFF}" presName="compNode" presStyleCnt="0"/>
      <dgm:spPr/>
    </dgm:pt>
    <dgm:pt modelId="{A8F9ABEC-3547-401C-B62F-F5601C1A5ED6}" type="pres">
      <dgm:prSet presAssocID="{276CD825-9F61-4DA4-8B6F-BEE99CDFECFF}"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odium med heldekkende fyll"/>
        </a:ext>
      </dgm:extLst>
    </dgm:pt>
    <dgm:pt modelId="{BA58D75D-1CB4-4550-BACE-42EDCA0080D2}" type="pres">
      <dgm:prSet presAssocID="{276CD825-9F61-4DA4-8B6F-BEE99CDFECFF}" presName="spaceRect" presStyleCnt="0"/>
      <dgm:spPr/>
    </dgm:pt>
    <dgm:pt modelId="{35887C79-38A3-4511-9DA1-64A5BA0B7EB4}" type="pres">
      <dgm:prSet presAssocID="{276CD825-9F61-4DA4-8B6F-BEE99CDFECFF}" presName="textRect" presStyleLbl="revTx" presStyleIdx="1" presStyleCnt="3">
        <dgm:presLayoutVars>
          <dgm:chMax val="1"/>
          <dgm:chPref val="1"/>
        </dgm:presLayoutVars>
      </dgm:prSet>
      <dgm:spPr/>
    </dgm:pt>
    <dgm:pt modelId="{1000F92A-3106-4A4D-AF18-1CAB47079ABB}" type="pres">
      <dgm:prSet presAssocID="{138AE95B-D578-4DEE-828B-EC24DAA2B9A4}" presName="sibTrans" presStyleCnt="0"/>
      <dgm:spPr/>
    </dgm:pt>
    <dgm:pt modelId="{D6CD8801-3623-41BA-8236-88BF8E4F3A0F}" type="pres">
      <dgm:prSet presAssocID="{38FFD7EF-80CA-492C-9D42-B5066E53E7CF}" presName="compNode" presStyleCnt="0"/>
      <dgm:spPr/>
    </dgm:pt>
    <dgm:pt modelId="{FC35BE80-6559-4945-A92A-78C61674511A}" type="pres">
      <dgm:prSet presAssocID="{38FFD7EF-80CA-492C-9D42-B5066E53E7CF}" presName="iconRect" presStyleLbl="node1" presStyleIdx="2" presStyleCnt="3" custLinFactNeighborX="-1776" custLinFactNeighborY="59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8E584D3B-BC53-4F17-92B0-143DE38603FF}" type="pres">
      <dgm:prSet presAssocID="{38FFD7EF-80CA-492C-9D42-B5066E53E7CF}" presName="spaceRect" presStyleCnt="0"/>
      <dgm:spPr/>
    </dgm:pt>
    <dgm:pt modelId="{DD027DCD-2625-4BE7-AF68-395A729ED6EF}" type="pres">
      <dgm:prSet presAssocID="{38FFD7EF-80CA-492C-9D42-B5066E53E7CF}" presName="textRect" presStyleLbl="revTx" presStyleIdx="2" presStyleCnt="3" custScaleY="153423" custLinFactNeighborX="569" custLinFactNeighborY="39822">
        <dgm:presLayoutVars>
          <dgm:chMax val="1"/>
          <dgm:chPref val="1"/>
        </dgm:presLayoutVars>
      </dgm:prSet>
      <dgm:spPr/>
    </dgm:pt>
  </dgm:ptLst>
  <dgm:cxnLst>
    <dgm:cxn modelId="{B56FF723-C109-4C53-A917-A880C7D1AD64}" type="presOf" srcId="{71B988FC-8E65-4622-9431-859CE6B2586F}" destId="{B5D60C90-E2A0-40A3-B8CA-BA1C62F1768E}" srcOrd="0" destOrd="0" presId="urn:microsoft.com/office/officeart/2018/2/layout/IconLabelList"/>
    <dgm:cxn modelId="{83D3C685-AAC8-4C4D-BA49-F01DA2A6B71D}" type="presOf" srcId="{276CD825-9F61-4DA4-8B6F-BEE99CDFECFF}" destId="{35887C79-38A3-4511-9DA1-64A5BA0B7EB4}" srcOrd="0" destOrd="0" presId="urn:microsoft.com/office/officeart/2018/2/layout/IconLabelList"/>
    <dgm:cxn modelId="{96B63198-6BF3-4EA2-B711-F9F4AEFEAD58}" type="presOf" srcId="{18EE2CC2-937A-4EAD-AB5E-06C993F21AE3}" destId="{43E49D70-88D3-42BC-BF67-626E8FC76007}" srcOrd="0" destOrd="0" presId="urn:microsoft.com/office/officeart/2018/2/layout/IconLabelList"/>
    <dgm:cxn modelId="{95FAB0D1-4B27-4B40-8110-99EA7E0CFF18}" type="presOf" srcId="{38FFD7EF-80CA-492C-9D42-B5066E53E7CF}" destId="{DD027DCD-2625-4BE7-AF68-395A729ED6EF}" srcOrd="0" destOrd="0" presId="urn:microsoft.com/office/officeart/2018/2/layout/IconLabelList"/>
    <dgm:cxn modelId="{99DAB0EC-EC70-40D1-B80B-9B3B3920B618}" srcId="{71B988FC-8E65-4622-9431-859CE6B2586F}" destId="{276CD825-9F61-4DA4-8B6F-BEE99CDFECFF}" srcOrd="1" destOrd="0" parTransId="{6440DE10-C6B2-48F8-85EB-5ADBC7DBAD5A}" sibTransId="{138AE95B-D578-4DEE-828B-EC24DAA2B9A4}"/>
    <dgm:cxn modelId="{BD44B0F1-38B6-4CB2-894F-AD13641BA1CE}" srcId="{71B988FC-8E65-4622-9431-859CE6B2586F}" destId="{38FFD7EF-80CA-492C-9D42-B5066E53E7CF}" srcOrd="2" destOrd="0" parTransId="{3E1D04AF-EEC4-4818-8C37-502FC2C0FE56}" sibTransId="{9619B5D1-157B-4410-B0CE-B8E5BD79963D}"/>
    <dgm:cxn modelId="{177129FC-5B43-49D1-B769-BA694B3F2979}" srcId="{71B988FC-8E65-4622-9431-859CE6B2586F}" destId="{18EE2CC2-937A-4EAD-AB5E-06C993F21AE3}" srcOrd="0" destOrd="0" parTransId="{602D5ACC-A04A-49A0-92C4-9D1C6CFA5710}" sibTransId="{701AB5D5-B602-4C59-BE66-43155E6BF770}"/>
    <dgm:cxn modelId="{FB598A70-24E0-48AC-A540-3374DB1AEAF0}" type="presParOf" srcId="{B5D60C90-E2A0-40A3-B8CA-BA1C62F1768E}" destId="{58BEF603-78D2-4254-9B30-A5454B7CAD6A}" srcOrd="0" destOrd="0" presId="urn:microsoft.com/office/officeart/2018/2/layout/IconLabelList"/>
    <dgm:cxn modelId="{872E0D53-C509-4938-8F7D-AFC22AD9FC71}" type="presParOf" srcId="{58BEF603-78D2-4254-9B30-A5454B7CAD6A}" destId="{2FF1709B-9AFD-4095-92E9-92879E787909}" srcOrd="0" destOrd="0" presId="urn:microsoft.com/office/officeart/2018/2/layout/IconLabelList"/>
    <dgm:cxn modelId="{5D86A94F-28D3-4FA2-B13D-2A16F8006F3B}" type="presParOf" srcId="{58BEF603-78D2-4254-9B30-A5454B7CAD6A}" destId="{DAD4D355-FB2B-4C23-A2BF-5B7F60338076}" srcOrd="1" destOrd="0" presId="urn:microsoft.com/office/officeart/2018/2/layout/IconLabelList"/>
    <dgm:cxn modelId="{D4A175E7-7A40-4ADD-9BFE-3E82C9E97E56}" type="presParOf" srcId="{58BEF603-78D2-4254-9B30-A5454B7CAD6A}" destId="{43E49D70-88D3-42BC-BF67-626E8FC76007}" srcOrd="2" destOrd="0" presId="urn:microsoft.com/office/officeart/2018/2/layout/IconLabelList"/>
    <dgm:cxn modelId="{E7C4283D-31F3-4ADB-862C-E2699C9FE5AE}" type="presParOf" srcId="{B5D60C90-E2A0-40A3-B8CA-BA1C62F1768E}" destId="{6AA8844F-0B8E-4DDE-855C-FD0ECD3E2730}" srcOrd="1" destOrd="0" presId="urn:microsoft.com/office/officeart/2018/2/layout/IconLabelList"/>
    <dgm:cxn modelId="{A76DD15B-30D1-4AEB-BD57-8EF9C2990FDE}" type="presParOf" srcId="{B5D60C90-E2A0-40A3-B8CA-BA1C62F1768E}" destId="{61F97BD7-97AF-446F-A4B3-278ACE633661}" srcOrd="2" destOrd="0" presId="urn:microsoft.com/office/officeart/2018/2/layout/IconLabelList"/>
    <dgm:cxn modelId="{5E6BBC7D-3975-4771-A93F-B402440E6F29}" type="presParOf" srcId="{61F97BD7-97AF-446F-A4B3-278ACE633661}" destId="{A8F9ABEC-3547-401C-B62F-F5601C1A5ED6}" srcOrd="0" destOrd="0" presId="urn:microsoft.com/office/officeart/2018/2/layout/IconLabelList"/>
    <dgm:cxn modelId="{946EE2C8-E894-4315-B444-87A09542AEB2}" type="presParOf" srcId="{61F97BD7-97AF-446F-A4B3-278ACE633661}" destId="{BA58D75D-1CB4-4550-BACE-42EDCA0080D2}" srcOrd="1" destOrd="0" presId="urn:microsoft.com/office/officeart/2018/2/layout/IconLabelList"/>
    <dgm:cxn modelId="{46A96BA3-13A3-4375-9F88-5A81559C4275}" type="presParOf" srcId="{61F97BD7-97AF-446F-A4B3-278ACE633661}" destId="{35887C79-38A3-4511-9DA1-64A5BA0B7EB4}" srcOrd="2" destOrd="0" presId="urn:microsoft.com/office/officeart/2018/2/layout/IconLabelList"/>
    <dgm:cxn modelId="{AC7C3AFA-B656-4556-9B18-A0AF28B2C6D5}" type="presParOf" srcId="{B5D60C90-E2A0-40A3-B8CA-BA1C62F1768E}" destId="{1000F92A-3106-4A4D-AF18-1CAB47079ABB}" srcOrd="3" destOrd="0" presId="urn:microsoft.com/office/officeart/2018/2/layout/IconLabelList"/>
    <dgm:cxn modelId="{A26D850D-0471-4019-9386-472A549678E7}" type="presParOf" srcId="{B5D60C90-E2A0-40A3-B8CA-BA1C62F1768E}" destId="{D6CD8801-3623-41BA-8236-88BF8E4F3A0F}" srcOrd="4" destOrd="0" presId="urn:microsoft.com/office/officeart/2018/2/layout/IconLabelList"/>
    <dgm:cxn modelId="{85DA38F7-FE26-457B-A8F3-62995305E668}" type="presParOf" srcId="{D6CD8801-3623-41BA-8236-88BF8E4F3A0F}" destId="{FC35BE80-6559-4945-A92A-78C61674511A}" srcOrd="0" destOrd="0" presId="urn:microsoft.com/office/officeart/2018/2/layout/IconLabelList"/>
    <dgm:cxn modelId="{2549FB9D-6722-4A3C-A600-C88D62021039}" type="presParOf" srcId="{D6CD8801-3623-41BA-8236-88BF8E4F3A0F}" destId="{8E584D3B-BC53-4F17-92B0-143DE38603FF}" srcOrd="1" destOrd="0" presId="urn:microsoft.com/office/officeart/2018/2/layout/IconLabelList"/>
    <dgm:cxn modelId="{D86FC160-68D1-4593-8038-F474768AE45D}" type="presParOf" srcId="{D6CD8801-3623-41BA-8236-88BF8E4F3A0F}" destId="{DD027DCD-2625-4BE7-AF68-395A729ED6E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B988FC-8E65-4622-9431-859CE6B2586F}"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18EE2CC2-937A-4EAD-AB5E-06C993F21AE3}">
      <dgm:prSet/>
      <dgm:spPr/>
      <dgm:t>
        <a:bodyPr/>
        <a:lstStyle/>
        <a:p>
          <a:r>
            <a:rPr lang="nb-NO" dirty="0">
              <a:solidFill>
                <a:schemeClr val="accent6"/>
              </a:solidFill>
            </a:rPr>
            <a:t>Styringssystem: </a:t>
          </a:r>
        </a:p>
        <a:p>
          <a:r>
            <a:rPr lang="nb-NO" dirty="0"/>
            <a:t>Alt som blir gjort i en virksomhet for at de rette tingene skal skje.</a:t>
          </a:r>
          <a:endParaRPr lang="en-US" dirty="0"/>
        </a:p>
      </dgm:t>
    </dgm:pt>
    <dgm:pt modelId="{602D5ACC-A04A-49A0-92C4-9D1C6CFA5710}" type="parTrans" cxnId="{177129FC-5B43-49D1-B769-BA694B3F2979}">
      <dgm:prSet/>
      <dgm:spPr/>
      <dgm:t>
        <a:bodyPr/>
        <a:lstStyle/>
        <a:p>
          <a:endParaRPr lang="en-US"/>
        </a:p>
      </dgm:t>
    </dgm:pt>
    <dgm:pt modelId="{701AB5D5-B602-4C59-BE66-43155E6BF770}" type="sibTrans" cxnId="{177129FC-5B43-49D1-B769-BA694B3F2979}">
      <dgm:prSet/>
      <dgm:spPr/>
      <dgm:t>
        <a:bodyPr/>
        <a:lstStyle/>
        <a:p>
          <a:endParaRPr lang="en-US"/>
        </a:p>
      </dgm:t>
    </dgm:pt>
    <dgm:pt modelId="{276CD825-9F61-4DA4-8B6F-BEE99CDFECFF}">
      <dgm:prSet/>
      <dgm:spPr/>
      <dgm:t>
        <a:bodyPr/>
        <a:lstStyle/>
        <a:p>
          <a:r>
            <a:rPr lang="nb-NO" dirty="0">
              <a:solidFill>
                <a:schemeClr val="accent6"/>
              </a:solidFill>
            </a:rPr>
            <a:t>Likeverd: </a:t>
          </a:r>
        </a:p>
        <a:p>
          <a:r>
            <a:rPr lang="nb-NO" dirty="0"/>
            <a:t>Når det er behovet, og ikke hvem du er, som avgjør.</a:t>
          </a:r>
          <a:endParaRPr lang="en-US" dirty="0"/>
        </a:p>
      </dgm:t>
    </dgm:pt>
    <dgm:pt modelId="{6440DE10-C6B2-48F8-85EB-5ADBC7DBAD5A}" type="parTrans" cxnId="{99DAB0EC-EC70-40D1-B80B-9B3B3920B618}">
      <dgm:prSet/>
      <dgm:spPr/>
      <dgm:t>
        <a:bodyPr/>
        <a:lstStyle/>
        <a:p>
          <a:endParaRPr lang="en-US"/>
        </a:p>
      </dgm:t>
    </dgm:pt>
    <dgm:pt modelId="{138AE95B-D578-4DEE-828B-EC24DAA2B9A4}" type="sibTrans" cxnId="{99DAB0EC-EC70-40D1-B80B-9B3B3920B618}">
      <dgm:prSet/>
      <dgm:spPr/>
      <dgm:t>
        <a:bodyPr/>
        <a:lstStyle/>
        <a:p>
          <a:endParaRPr lang="en-US"/>
        </a:p>
      </dgm:t>
    </dgm:pt>
    <dgm:pt modelId="{38FFD7EF-80CA-492C-9D42-B5066E53E7CF}">
      <dgm:prSet/>
      <dgm:spPr/>
      <dgm:t>
        <a:bodyPr/>
        <a:lstStyle/>
        <a:p>
          <a:r>
            <a:rPr lang="nb-NO" dirty="0">
              <a:solidFill>
                <a:schemeClr val="accent6"/>
              </a:solidFill>
            </a:rPr>
            <a:t>Mestring: </a:t>
          </a:r>
        </a:p>
        <a:p>
          <a:r>
            <a:rPr lang="nb-NO" dirty="0"/>
            <a:t>Å få gjøre det du kan og skal. </a:t>
          </a:r>
          <a:endParaRPr lang="en-US" dirty="0"/>
        </a:p>
      </dgm:t>
    </dgm:pt>
    <dgm:pt modelId="{3E1D04AF-EEC4-4818-8C37-502FC2C0FE56}" type="parTrans" cxnId="{BD44B0F1-38B6-4CB2-894F-AD13641BA1CE}">
      <dgm:prSet/>
      <dgm:spPr/>
      <dgm:t>
        <a:bodyPr/>
        <a:lstStyle/>
        <a:p>
          <a:endParaRPr lang="en-US"/>
        </a:p>
      </dgm:t>
    </dgm:pt>
    <dgm:pt modelId="{9619B5D1-157B-4410-B0CE-B8E5BD79963D}" type="sibTrans" cxnId="{BD44B0F1-38B6-4CB2-894F-AD13641BA1CE}">
      <dgm:prSet/>
      <dgm:spPr/>
      <dgm:t>
        <a:bodyPr/>
        <a:lstStyle/>
        <a:p>
          <a:endParaRPr lang="en-US"/>
        </a:p>
      </dgm:t>
    </dgm:pt>
    <dgm:pt modelId="{B5D60C90-E2A0-40A3-B8CA-BA1C62F1768E}" type="pres">
      <dgm:prSet presAssocID="{71B988FC-8E65-4622-9431-859CE6B2586F}" presName="root" presStyleCnt="0">
        <dgm:presLayoutVars>
          <dgm:dir/>
          <dgm:resizeHandles val="exact"/>
        </dgm:presLayoutVars>
      </dgm:prSet>
      <dgm:spPr/>
    </dgm:pt>
    <dgm:pt modelId="{58BEF603-78D2-4254-9B30-A5454B7CAD6A}" type="pres">
      <dgm:prSet presAssocID="{18EE2CC2-937A-4EAD-AB5E-06C993F21AE3}" presName="compNode" presStyleCnt="0"/>
      <dgm:spPr/>
    </dgm:pt>
    <dgm:pt modelId="{2FF1709B-9AFD-4095-92E9-92879E787909}" type="pres">
      <dgm:prSet presAssocID="{18EE2CC2-937A-4EAD-AB5E-06C993F21AE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att med heldekkende fyll"/>
        </a:ext>
      </dgm:extLst>
    </dgm:pt>
    <dgm:pt modelId="{DAD4D355-FB2B-4C23-A2BF-5B7F60338076}" type="pres">
      <dgm:prSet presAssocID="{18EE2CC2-937A-4EAD-AB5E-06C993F21AE3}" presName="spaceRect" presStyleCnt="0"/>
      <dgm:spPr/>
    </dgm:pt>
    <dgm:pt modelId="{43E49D70-88D3-42BC-BF67-626E8FC76007}" type="pres">
      <dgm:prSet presAssocID="{18EE2CC2-937A-4EAD-AB5E-06C993F21AE3}" presName="textRect" presStyleLbl="revTx" presStyleIdx="0" presStyleCnt="3">
        <dgm:presLayoutVars>
          <dgm:chMax val="1"/>
          <dgm:chPref val="1"/>
        </dgm:presLayoutVars>
      </dgm:prSet>
      <dgm:spPr/>
    </dgm:pt>
    <dgm:pt modelId="{6AA8844F-0B8E-4DDE-855C-FD0ECD3E2730}" type="pres">
      <dgm:prSet presAssocID="{701AB5D5-B602-4C59-BE66-43155E6BF770}" presName="sibTrans" presStyleCnt="0"/>
      <dgm:spPr/>
    </dgm:pt>
    <dgm:pt modelId="{61F97BD7-97AF-446F-A4B3-278ACE633661}" type="pres">
      <dgm:prSet presAssocID="{276CD825-9F61-4DA4-8B6F-BEE99CDFECFF}" presName="compNode" presStyleCnt="0"/>
      <dgm:spPr/>
    </dgm:pt>
    <dgm:pt modelId="{A8F9ABEC-3547-401C-B62F-F5601C1A5ED6}" type="pres">
      <dgm:prSet presAssocID="{276CD825-9F61-4DA4-8B6F-BEE99CDFECF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Justitias vekt med heldekkende fyll"/>
        </a:ext>
      </dgm:extLst>
    </dgm:pt>
    <dgm:pt modelId="{BA58D75D-1CB4-4550-BACE-42EDCA0080D2}" type="pres">
      <dgm:prSet presAssocID="{276CD825-9F61-4DA4-8B6F-BEE99CDFECFF}" presName="spaceRect" presStyleCnt="0"/>
      <dgm:spPr/>
    </dgm:pt>
    <dgm:pt modelId="{35887C79-38A3-4511-9DA1-64A5BA0B7EB4}" type="pres">
      <dgm:prSet presAssocID="{276CD825-9F61-4DA4-8B6F-BEE99CDFECFF}" presName="textRect" presStyleLbl="revTx" presStyleIdx="1" presStyleCnt="3">
        <dgm:presLayoutVars>
          <dgm:chMax val="1"/>
          <dgm:chPref val="1"/>
        </dgm:presLayoutVars>
      </dgm:prSet>
      <dgm:spPr/>
    </dgm:pt>
    <dgm:pt modelId="{1000F92A-3106-4A4D-AF18-1CAB47079ABB}" type="pres">
      <dgm:prSet presAssocID="{138AE95B-D578-4DEE-828B-EC24DAA2B9A4}" presName="sibTrans" presStyleCnt="0"/>
      <dgm:spPr/>
    </dgm:pt>
    <dgm:pt modelId="{D6CD8801-3623-41BA-8236-88BF8E4F3A0F}" type="pres">
      <dgm:prSet presAssocID="{38FFD7EF-80CA-492C-9D42-B5066E53E7CF}" presName="compNode" presStyleCnt="0"/>
      <dgm:spPr/>
    </dgm:pt>
    <dgm:pt modelId="{FC35BE80-6559-4945-A92A-78C61674511A}" type="pres">
      <dgm:prSet presAssocID="{38FFD7EF-80CA-492C-9D42-B5066E53E7C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jonglør med heldekkende fyll"/>
        </a:ext>
      </dgm:extLst>
    </dgm:pt>
    <dgm:pt modelId="{8E584D3B-BC53-4F17-92B0-143DE38603FF}" type="pres">
      <dgm:prSet presAssocID="{38FFD7EF-80CA-492C-9D42-B5066E53E7CF}" presName="spaceRect" presStyleCnt="0"/>
      <dgm:spPr/>
    </dgm:pt>
    <dgm:pt modelId="{DD027DCD-2625-4BE7-AF68-395A729ED6EF}" type="pres">
      <dgm:prSet presAssocID="{38FFD7EF-80CA-492C-9D42-B5066E53E7CF}" presName="textRect" presStyleLbl="revTx" presStyleIdx="2" presStyleCnt="3" custScaleY="94596" custLinFactNeighborX="569" custLinFactNeighborY="-5382">
        <dgm:presLayoutVars>
          <dgm:chMax val="1"/>
          <dgm:chPref val="1"/>
        </dgm:presLayoutVars>
      </dgm:prSet>
      <dgm:spPr/>
    </dgm:pt>
  </dgm:ptLst>
  <dgm:cxnLst>
    <dgm:cxn modelId="{6D573C3F-E9DC-4410-9A9C-EE15A76E720E}" type="presOf" srcId="{71B988FC-8E65-4622-9431-859CE6B2586F}" destId="{B5D60C90-E2A0-40A3-B8CA-BA1C62F1768E}" srcOrd="0" destOrd="0" presId="urn:microsoft.com/office/officeart/2018/2/layout/IconLabelList"/>
    <dgm:cxn modelId="{0F394DAE-9A34-4947-B92E-6DFAC0B8092D}" type="presOf" srcId="{276CD825-9F61-4DA4-8B6F-BEE99CDFECFF}" destId="{35887C79-38A3-4511-9DA1-64A5BA0B7EB4}" srcOrd="0" destOrd="0" presId="urn:microsoft.com/office/officeart/2018/2/layout/IconLabelList"/>
    <dgm:cxn modelId="{5B8D16C0-4996-4817-B9F8-7E596E14E77A}" type="presOf" srcId="{38FFD7EF-80CA-492C-9D42-B5066E53E7CF}" destId="{DD027DCD-2625-4BE7-AF68-395A729ED6EF}" srcOrd="0" destOrd="0" presId="urn:microsoft.com/office/officeart/2018/2/layout/IconLabelList"/>
    <dgm:cxn modelId="{7BA37EE1-57EE-4C82-BBCF-0B4E14ABD682}" type="presOf" srcId="{18EE2CC2-937A-4EAD-AB5E-06C993F21AE3}" destId="{43E49D70-88D3-42BC-BF67-626E8FC76007}" srcOrd="0" destOrd="0" presId="urn:microsoft.com/office/officeart/2018/2/layout/IconLabelList"/>
    <dgm:cxn modelId="{99DAB0EC-EC70-40D1-B80B-9B3B3920B618}" srcId="{71B988FC-8E65-4622-9431-859CE6B2586F}" destId="{276CD825-9F61-4DA4-8B6F-BEE99CDFECFF}" srcOrd="1" destOrd="0" parTransId="{6440DE10-C6B2-48F8-85EB-5ADBC7DBAD5A}" sibTransId="{138AE95B-D578-4DEE-828B-EC24DAA2B9A4}"/>
    <dgm:cxn modelId="{BD44B0F1-38B6-4CB2-894F-AD13641BA1CE}" srcId="{71B988FC-8E65-4622-9431-859CE6B2586F}" destId="{38FFD7EF-80CA-492C-9D42-B5066E53E7CF}" srcOrd="2" destOrd="0" parTransId="{3E1D04AF-EEC4-4818-8C37-502FC2C0FE56}" sibTransId="{9619B5D1-157B-4410-B0CE-B8E5BD79963D}"/>
    <dgm:cxn modelId="{177129FC-5B43-49D1-B769-BA694B3F2979}" srcId="{71B988FC-8E65-4622-9431-859CE6B2586F}" destId="{18EE2CC2-937A-4EAD-AB5E-06C993F21AE3}" srcOrd="0" destOrd="0" parTransId="{602D5ACC-A04A-49A0-92C4-9D1C6CFA5710}" sibTransId="{701AB5D5-B602-4C59-BE66-43155E6BF770}"/>
    <dgm:cxn modelId="{2781349F-B1DA-4F40-958A-132035AD5790}" type="presParOf" srcId="{B5D60C90-E2A0-40A3-B8CA-BA1C62F1768E}" destId="{58BEF603-78D2-4254-9B30-A5454B7CAD6A}" srcOrd="0" destOrd="0" presId="urn:microsoft.com/office/officeart/2018/2/layout/IconLabelList"/>
    <dgm:cxn modelId="{68ECC76A-ACF7-41B6-93C6-CB638A166B03}" type="presParOf" srcId="{58BEF603-78D2-4254-9B30-A5454B7CAD6A}" destId="{2FF1709B-9AFD-4095-92E9-92879E787909}" srcOrd="0" destOrd="0" presId="urn:microsoft.com/office/officeart/2018/2/layout/IconLabelList"/>
    <dgm:cxn modelId="{201A21AC-E869-42B8-9F46-1A088C8B83F1}" type="presParOf" srcId="{58BEF603-78D2-4254-9B30-A5454B7CAD6A}" destId="{DAD4D355-FB2B-4C23-A2BF-5B7F60338076}" srcOrd="1" destOrd="0" presId="urn:microsoft.com/office/officeart/2018/2/layout/IconLabelList"/>
    <dgm:cxn modelId="{5968F275-320A-4D6D-A891-EB992A4A2E27}" type="presParOf" srcId="{58BEF603-78D2-4254-9B30-A5454B7CAD6A}" destId="{43E49D70-88D3-42BC-BF67-626E8FC76007}" srcOrd="2" destOrd="0" presId="urn:microsoft.com/office/officeart/2018/2/layout/IconLabelList"/>
    <dgm:cxn modelId="{F6CC0664-ACE3-4A50-B94C-850235677E76}" type="presParOf" srcId="{B5D60C90-E2A0-40A3-B8CA-BA1C62F1768E}" destId="{6AA8844F-0B8E-4DDE-855C-FD0ECD3E2730}" srcOrd="1" destOrd="0" presId="urn:microsoft.com/office/officeart/2018/2/layout/IconLabelList"/>
    <dgm:cxn modelId="{FD5223BE-071A-4770-9BE8-99CEC536E585}" type="presParOf" srcId="{B5D60C90-E2A0-40A3-B8CA-BA1C62F1768E}" destId="{61F97BD7-97AF-446F-A4B3-278ACE633661}" srcOrd="2" destOrd="0" presId="urn:microsoft.com/office/officeart/2018/2/layout/IconLabelList"/>
    <dgm:cxn modelId="{A0BF19E6-39FC-4676-8973-C5045D458F51}" type="presParOf" srcId="{61F97BD7-97AF-446F-A4B3-278ACE633661}" destId="{A8F9ABEC-3547-401C-B62F-F5601C1A5ED6}" srcOrd="0" destOrd="0" presId="urn:microsoft.com/office/officeart/2018/2/layout/IconLabelList"/>
    <dgm:cxn modelId="{139DA46B-2490-47F6-9950-A3DF885D6EF0}" type="presParOf" srcId="{61F97BD7-97AF-446F-A4B3-278ACE633661}" destId="{BA58D75D-1CB4-4550-BACE-42EDCA0080D2}" srcOrd="1" destOrd="0" presId="urn:microsoft.com/office/officeart/2018/2/layout/IconLabelList"/>
    <dgm:cxn modelId="{198E3D76-C4E5-4487-9D96-66BC4D5A17BB}" type="presParOf" srcId="{61F97BD7-97AF-446F-A4B3-278ACE633661}" destId="{35887C79-38A3-4511-9DA1-64A5BA0B7EB4}" srcOrd="2" destOrd="0" presId="urn:microsoft.com/office/officeart/2018/2/layout/IconLabelList"/>
    <dgm:cxn modelId="{98F45389-A206-445D-865E-8042CB57D194}" type="presParOf" srcId="{B5D60C90-E2A0-40A3-B8CA-BA1C62F1768E}" destId="{1000F92A-3106-4A4D-AF18-1CAB47079ABB}" srcOrd="3" destOrd="0" presId="urn:microsoft.com/office/officeart/2018/2/layout/IconLabelList"/>
    <dgm:cxn modelId="{9294699A-2CE8-4CAA-BEEE-B7813FD0E3D5}" type="presParOf" srcId="{B5D60C90-E2A0-40A3-B8CA-BA1C62F1768E}" destId="{D6CD8801-3623-41BA-8236-88BF8E4F3A0F}" srcOrd="4" destOrd="0" presId="urn:microsoft.com/office/officeart/2018/2/layout/IconLabelList"/>
    <dgm:cxn modelId="{95C7073D-F0EB-441A-B56B-2EEFAF23456C}" type="presParOf" srcId="{D6CD8801-3623-41BA-8236-88BF8E4F3A0F}" destId="{FC35BE80-6559-4945-A92A-78C61674511A}" srcOrd="0" destOrd="0" presId="urn:microsoft.com/office/officeart/2018/2/layout/IconLabelList"/>
    <dgm:cxn modelId="{3BCC53C8-C35B-4803-B6F6-3F1E040B546B}" type="presParOf" srcId="{D6CD8801-3623-41BA-8236-88BF8E4F3A0F}" destId="{8E584D3B-BC53-4F17-92B0-143DE38603FF}" srcOrd="1" destOrd="0" presId="urn:microsoft.com/office/officeart/2018/2/layout/IconLabelList"/>
    <dgm:cxn modelId="{920984A5-B4C4-4C01-9070-CCB2DEB7D3D5}" type="presParOf" srcId="{D6CD8801-3623-41BA-8236-88BF8E4F3A0F}" destId="{DD027DCD-2625-4BE7-AF68-395A729ED6E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1709B-9AFD-4095-92E9-92879E787909}">
      <dsp:nvSpPr>
        <dsp:cNvPr id="0" name=""/>
        <dsp:cNvSpPr/>
      </dsp:nvSpPr>
      <dsp:spPr>
        <a:xfrm>
          <a:off x="1260777" y="1018760"/>
          <a:ext cx="1308596" cy="13085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E49D70-88D3-42BC-BF67-626E8FC76007}">
      <dsp:nvSpPr>
        <dsp:cNvPr id="0" name=""/>
        <dsp:cNvSpPr/>
      </dsp:nvSpPr>
      <dsp:spPr>
        <a:xfrm>
          <a:off x="461080" y="2685346"/>
          <a:ext cx="290799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nb-NO" sz="1500" kern="1200" dirty="0">
              <a:solidFill>
                <a:schemeClr val="accent6"/>
              </a:solidFill>
            </a:rPr>
            <a:t>Samarbeid: </a:t>
          </a:r>
        </a:p>
        <a:p>
          <a:pPr marL="0" lvl="0" indent="0" algn="ctr" defTabSz="666750">
            <a:lnSpc>
              <a:spcPct val="90000"/>
            </a:lnSpc>
            <a:spcBef>
              <a:spcPct val="0"/>
            </a:spcBef>
            <a:spcAft>
              <a:spcPct val="35000"/>
            </a:spcAft>
            <a:buNone/>
          </a:pPr>
          <a:r>
            <a:rPr lang="nb-NO" sz="1500" kern="1200" dirty="0"/>
            <a:t>Hjelpe hverandre å nå et felles mål.</a:t>
          </a:r>
          <a:endParaRPr lang="en-US" sz="1500" kern="1200" dirty="0"/>
        </a:p>
      </dsp:txBody>
      <dsp:txXfrm>
        <a:off x="461080" y="2685346"/>
        <a:ext cx="2907991" cy="720000"/>
      </dsp:txXfrm>
    </dsp:sp>
    <dsp:sp modelId="{A8F9ABEC-3547-401C-B62F-F5601C1A5ED6}">
      <dsp:nvSpPr>
        <dsp:cNvPr id="0" name=""/>
        <dsp:cNvSpPr/>
      </dsp:nvSpPr>
      <dsp:spPr>
        <a:xfrm>
          <a:off x="4677667" y="1018760"/>
          <a:ext cx="1308596" cy="130859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887C79-38A3-4511-9DA1-64A5BA0B7EB4}">
      <dsp:nvSpPr>
        <dsp:cNvPr id="0" name=""/>
        <dsp:cNvSpPr/>
      </dsp:nvSpPr>
      <dsp:spPr>
        <a:xfrm>
          <a:off x="3877970" y="2685346"/>
          <a:ext cx="290799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nb-NO" sz="1500" kern="1200" dirty="0">
              <a:solidFill>
                <a:schemeClr val="accent6"/>
              </a:solidFill>
            </a:rPr>
            <a:t>Samhandling: </a:t>
          </a:r>
        </a:p>
        <a:p>
          <a:pPr marL="0" lvl="0" indent="0" algn="ctr" defTabSz="666750">
            <a:lnSpc>
              <a:spcPct val="90000"/>
            </a:lnSpc>
            <a:spcBef>
              <a:spcPct val="0"/>
            </a:spcBef>
            <a:spcAft>
              <a:spcPct val="35000"/>
            </a:spcAft>
            <a:buNone/>
          </a:pPr>
          <a:r>
            <a:rPr lang="nb-NO" sz="1500" kern="1200" dirty="0"/>
            <a:t>Hjelpe andre å nå sine mål.</a:t>
          </a:r>
          <a:endParaRPr lang="en-US" sz="1500" kern="1200" dirty="0"/>
        </a:p>
      </dsp:txBody>
      <dsp:txXfrm>
        <a:off x="3877970" y="2685346"/>
        <a:ext cx="2907991" cy="720000"/>
      </dsp:txXfrm>
    </dsp:sp>
    <dsp:sp modelId="{FC35BE80-6559-4945-A92A-78C61674511A}">
      <dsp:nvSpPr>
        <dsp:cNvPr id="0" name=""/>
        <dsp:cNvSpPr/>
      </dsp:nvSpPr>
      <dsp:spPr>
        <a:xfrm>
          <a:off x="8071317" y="930346"/>
          <a:ext cx="1308596" cy="13085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027DCD-2625-4BE7-AF68-395A729ED6EF}">
      <dsp:nvSpPr>
        <dsp:cNvPr id="0" name=""/>
        <dsp:cNvSpPr/>
      </dsp:nvSpPr>
      <dsp:spPr>
        <a:xfrm>
          <a:off x="7311406" y="2683580"/>
          <a:ext cx="2907991" cy="1104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nb-NO" sz="1500" kern="1200" dirty="0">
              <a:solidFill>
                <a:schemeClr val="accent6"/>
              </a:solidFill>
            </a:rPr>
            <a:t>Samordning: </a:t>
          </a:r>
        </a:p>
        <a:p>
          <a:pPr marL="0" lvl="0" indent="0" algn="ctr" defTabSz="666750">
            <a:lnSpc>
              <a:spcPct val="90000"/>
            </a:lnSpc>
            <a:spcBef>
              <a:spcPct val="0"/>
            </a:spcBef>
            <a:spcAft>
              <a:spcPct val="35000"/>
            </a:spcAft>
            <a:buNone/>
          </a:pPr>
          <a:r>
            <a:rPr lang="nb-NO" sz="1500" kern="1200" dirty="0"/>
            <a:t>Sørge for at samarbeid og samhandling er mulig og skjer når det skal skje.</a:t>
          </a:r>
          <a:endParaRPr lang="en-US" sz="1500" kern="1200" dirty="0"/>
        </a:p>
      </dsp:txBody>
      <dsp:txXfrm>
        <a:off x="7311406" y="2683580"/>
        <a:ext cx="2907991" cy="11046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1709B-9AFD-4095-92E9-92879E787909}">
      <dsp:nvSpPr>
        <dsp:cNvPr id="0" name=""/>
        <dsp:cNvSpPr/>
      </dsp:nvSpPr>
      <dsp:spPr>
        <a:xfrm>
          <a:off x="1260777" y="1018760"/>
          <a:ext cx="1308596" cy="13085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E49D70-88D3-42BC-BF67-626E8FC76007}">
      <dsp:nvSpPr>
        <dsp:cNvPr id="0" name=""/>
        <dsp:cNvSpPr/>
      </dsp:nvSpPr>
      <dsp:spPr>
        <a:xfrm>
          <a:off x="461080" y="2685346"/>
          <a:ext cx="290799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nb-NO" sz="1600" kern="1200" dirty="0">
              <a:solidFill>
                <a:schemeClr val="accent6"/>
              </a:solidFill>
            </a:rPr>
            <a:t>Styringssystem: </a:t>
          </a:r>
        </a:p>
        <a:p>
          <a:pPr marL="0" lvl="0" indent="0" algn="ctr" defTabSz="711200">
            <a:lnSpc>
              <a:spcPct val="90000"/>
            </a:lnSpc>
            <a:spcBef>
              <a:spcPct val="0"/>
            </a:spcBef>
            <a:spcAft>
              <a:spcPct val="35000"/>
            </a:spcAft>
            <a:buNone/>
          </a:pPr>
          <a:r>
            <a:rPr lang="nb-NO" sz="1600" kern="1200" dirty="0"/>
            <a:t>Alt som blir gjort i en virksomhet for at de rette tingene skal skje.</a:t>
          </a:r>
          <a:endParaRPr lang="en-US" sz="1600" kern="1200" dirty="0"/>
        </a:p>
      </dsp:txBody>
      <dsp:txXfrm>
        <a:off x="461080" y="2685346"/>
        <a:ext cx="2907991" cy="720000"/>
      </dsp:txXfrm>
    </dsp:sp>
    <dsp:sp modelId="{A8F9ABEC-3547-401C-B62F-F5601C1A5ED6}">
      <dsp:nvSpPr>
        <dsp:cNvPr id="0" name=""/>
        <dsp:cNvSpPr/>
      </dsp:nvSpPr>
      <dsp:spPr>
        <a:xfrm>
          <a:off x="4677667" y="1018760"/>
          <a:ext cx="1308596" cy="13085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887C79-38A3-4511-9DA1-64A5BA0B7EB4}">
      <dsp:nvSpPr>
        <dsp:cNvPr id="0" name=""/>
        <dsp:cNvSpPr/>
      </dsp:nvSpPr>
      <dsp:spPr>
        <a:xfrm>
          <a:off x="3877970" y="2685346"/>
          <a:ext cx="290799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nb-NO" sz="1600" kern="1200" dirty="0">
              <a:solidFill>
                <a:schemeClr val="accent6"/>
              </a:solidFill>
            </a:rPr>
            <a:t>Likeverd: </a:t>
          </a:r>
        </a:p>
        <a:p>
          <a:pPr marL="0" lvl="0" indent="0" algn="ctr" defTabSz="711200">
            <a:lnSpc>
              <a:spcPct val="90000"/>
            </a:lnSpc>
            <a:spcBef>
              <a:spcPct val="0"/>
            </a:spcBef>
            <a:spcAft>
              <a:spcPct val="35000"/>
            </a:spcAft>
            <a:buNone/>
          </a:pPr>
          <a:r>
            <a:rPr lang="nb-NO" sz="1600" kern="1200" dirty="0"/>
            <a:t>Når det er behovet, og ikke hvem du er, som avgjør.</a:t>
          </a:r>
          <a:endParaRPr lang="en-US" sz="1600" kern="1200" dirty="0"/>
        </a:p>
      </dsp:txBody>
      <dsp:txXfrm>
        <a:off x="3877970" y="2685346"/>
        <a:ext cx="2907991" cy="720000"/>
      </dsp:txXfrm>
    </dsp:sp>
    <dsp:sp modelId="{FC35BE80-6559-4945-A92A-78C61674511A}">
      <dsp:nvSpPr>
        <dsp:cNvPr id="0" name=""/>
        <dsp:cNvSpPr/>
      </dsp:nvSpPr>
      <dsp:spPr>
        <a:xfrm>
          <a:off x="8094557" y="1028487"/>
          <a:ext cx="1308596" cy="13085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027DCD-2625-4BE7-AF68-395A729ED6EF}">
      <dsp:nvSpPr>
        <dsp:cNvPr id="0" name=""/>
        <dsp:cNvSpPr/>
      </dsp:nvSpPr>
      <dsp:spPr>
        <a:xfrm>
          <a:off x="7311406" y="2675777"/>
          <a:ext cx="2907991" cy="681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nb-NO" sz="1600" kern="1200" dirty="0">
              <a:solidFill>
                <a:schemeClr val="accent6"/>
              </a:solidFill>
            </a:rPr>
            <a:t>Mestring: </a:t>
          </a:r>
        </a:p>
        <a:p>
          <a:pPr marL="0" lvl="0" indent="0" algn="ctr" defTabSz="711200">
            <a:lnSpc>
              <a:spcPct val="90000"/>
            </a:lnSpc>
            <a:spcBef>
              <a:spcPct val="0"/>
            </a:spcBef>
            <a:spcAft>
              <a:spcPct val="35000"/>
            </a:spcAft>
            <a:buNone/>
          </a:pPr>
          <a:r>
            <a:rPr lang="nb-NO" sz="1600" kern="1200" dirty="0"/>
            <a:t>Å få gjøre det du kan og skal. </a:t>
          </a:r>
          <a:endParaRPr lang="en-US" sz="1600" kern="1200" dirty="0"/>
        </a:p>
      </dsp:txBody>
      <dsp:txXfrm>
        <a:off x="7311406" y="2675777"/>
        <a:ext cx="2907991" cy="68109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BB7CC-EE15-4D18-AA3E-01232B12AA6A}" type="datetimeFigureOut">
              <a:rPr lang="nn-NO" smtClean="0"/>
              <a:t>25.04.2023</a:t>
            </a:fld>
            <a:endParaRPr lang="nn-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6396B6-B520-4C76-AFF1-72DD4C01514F}" type="slidenum">
              <a:rPr lang="nn-NO" smtClean="0"/>
              <a:t>‹#›</a:t>
            </a:fld>
            <a:endParaRPr lang="nn-NO"/>
          </a:p>
        </p:txBody>
      </p:sp>
    </p:spTree>
    <p:extLst>
      <p:ext uri="{BB962C8B-B14F-4D97-AF65-F5344CB8AC3E}">
        <p14:creationId xmlns:p14="http://schemas.microsoft.com/office/powerpoint/2010/main" val="1668949708"/>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1"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4" algn="l" defTabSz="914263" rtl="0" eaLnBrk="1" latinLnBrk="0" hangingPunct="1">
      <a:defRPr sz="1200" kern="1200">
        <a:solidFill>
          <a:schemeClr val="tx1"/>
        </a:solidFill>
        <a:latin typeface="+mn-lt"/>
        <a:ea typeface="+mn-ea"/>
        <a:cs typeface="+mn-cs"/>
      </a:defRPr>
    </a:lvl4pPr>
    <a:lvl5pPr marL="1828525"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1"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Koordinering</a:t>
            </a:r>
          </a:p>
          <a:p>
            <a:pPr marL="171450" indent="-171450">
              <a:buFontTx/>
              <a:buChar char="-"/>
            </a:pPr>
            <a:r>
              <a:rPr lang="nb-NO" dirty="0"/>
              <a:t>Nasjonal samordning – samordne så samarbeid og samhandlings skje av seg selv.</a:t>
            </a:r>
          </a:p>
          <a:p>
            <a:pPr marL="171450" indent="-171450">
              <a:buFontTx/>
              <a:buChar char="-"/>
            </a:pPr>
            <a:r>
              <a:rPr lang="nb-NO" dirty="0"/>
              <a:t>Ledelse og kvalitetsforbedring</a:t>
            </a:r>
          </a:p>
          <a:p>
            <a:pPr marL="171450" indent="-171450">
              <a:buFontTx/>
              <a:buChar char="-"/>
            </a:pPr>
            <a:r>
              <a:rPr lang="nb-NO" dirty="0"/>
              <a:t>legemiddelhåndtering</a:t>
            </a:r>
          </a:p>
          <a:p>
            <a:pPr marL="171450" indent="-171450">
              <a:buFontTx/>
              <a:buChar char="-"/>
            </a:pPr>
            <a:r>
              <a:rPr lang="nb-NO" dirty="0"/>
              <a:t>Prioriteringsveileder for kommunene: effekt, alvorlighet og mestring</a:t>
            </a:r>
          </a:p>
          <a:p>
            <a:pPr marL="171450" indent="-171450">
              <a:buFontTx/>
              <a:buChar char="-"/>
            </a:pPr>
            <a:endParaRPr lang="nb-NO" dirty="0"/>
          </a:p>
          <a:p>
            <a:r>
              <a:rPr lang="nb-NO" dirty="0"/>
              <a:t>Før: </a:t>
            </a:r>
          </a:p>
          <a:p>
            <a:pPr marL="171450" indent="-171450">
              <a:buFontTx/>
              <a:buChar char="-"/>
            </a:pPr>
            <a:r>
              <a:rPr lang="nb-NO" dirty="0" err="1"/>
              <a:t>Htil</a:t>
            </a:r>
            <a:r>
              <a:rPr lang="nb-NO" dirty="0"/>
              <a:t>, Hdir, </a:t>
            </a:r>
            <a:r>
              <a:rPr lang="nb-NO" dirty="0" err="1"/>
              <a:t>Hnemnda</a:t>
            </a:r>
            <a:r>
              <a:rPr lang="nb-NO" dirty="0"/>
              <a:t>, Fylkesmenn, undervisning, leder i kommuner</a:t>
            </a:r>
          </a:p>
          <a:p>
            <a:pPr marL="171450" indent="-171450">
              <a:buFontTx/>
              <a:buChar char="-"/>
            </a:pPr>
            <a:r>
              <a:rPr lang="nb-NO" dirty="0"/>
              <a:t>Utvikle koordinerende enheter</a:t>
            </a:r>
          </a:p>
        </p:txBody>
      </p:sp>
      <p:sp>
        <p:nvSpPr>
          <p:cNvPr id="4" name="Plassholder for lysbildenummer 3"/>
          <p:cNvSpPr>
            <a:spLocks noGrp="1"/>
          </p:cNvSpPr>
          <p:nvPr>
            <p:ph type="sldNum" sz="quarter" idx="5"/>
          </p:nvPr>
        </p:nvSpPr>
        <p:spPr/>
        <p:txBody>
          <a:bodyPr/>
          <a:lstStyle/>
          <a:p>
            <a:fld id="{F16396B6-B520-4C76-AFF1-72DD4C01514F}" type="slidenum">
              <a:rPr lang="nn-NO" smtClean="0"/>
              <a:t>1</a:t>
            </a:fld>
            <a:endParaRPr lang="nn-NO"/>
          </a:p>
        </p:txBody>
      </p:sp>
    </p:spTree>
    <p:extLst>
      <p:ext uri="{BB962C8B-B14F-4D97-AF65-F5344CB8AC3E}">
        <p14:creationId xmlns:p14="http://schemas.microsoft.com/office/powerpoint/2010/main" val="2234845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t>10</a:t>
            </a:fld>
            <a:endParaRPr lang="nn-NO"/>
          </a:p>
        </p:txBody>
      </p:sp>
    </p:spTree>
    <p:extLst>
      <p:ext uri="{BB962C8B-B14F-4D97-AF65-F5344CB8AC3E}">
        <p14:creationId xmlns:p14="http://schemas.microsoft.com/office/powerpoint/2010/main" val="1772597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t>11</a:t>
            </a:fld>
            <a:endParaRPr lang="nn-NO"/>
          </a:p>
        </p:txBody>
      </p:sp>
    </p:spTree>
    <p:extLst>
      <p:ext uri="{BB962C8B-B14F-4D97-AF65-F5344CB8AC3E}">
        <p14:creationId xmlns:p14="http://schemas.microsoft.com/office/powerpoint/2010/main" val="3514704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Kommunen.</a:t>
            </a:r>
          </a:p>
          <a:p>
            <a:r>
              <a:rPr lang="nb-NO" dirty="0"/>
              <a:t>Koordinator og barnekoordinators samordnende lovpålagte arbeidsverktøy.</a:t>
            </a:r>
          </a:p>
          <a:p>
            <a:r>
              <a:rPr lang="nb-NO" dirty="0"/>
              <a:t>Ikke enkeltvedtak, men klage</a:t>
            </a:r>
          </a:p>
        </p:txBody>
      </p:sp>
      <p:sp>
        <p:nvSpPr>
          <p:cNvPr id="4" name="Plassholder for lysbildenummer 3"/>
          <p:cNvSpPr>
            <a:spLocks noGrp="1"/>
          </p:cNvSpPr>
          <p:nvPr>
            <p:ph type="sldNum" sz="quarter" idx="5"/>
          </p:nvPr>
        </p:nvSpPr>
        <p:spPr/>
        <p:txBody>
          <a:bodyPr/>
          <a:lstStyle/>
          <a:p>
            <a:fld id="{F16396B6-B520-4C76-AFF1-72DD4C01514F}" type="slidenum">
              <a:rPr lang="nn-NO" smtClean="0"/>
              <a:t>12</a:t>
            </a:fld>
            <a:endParaRPr lang="nn-NO"/>
          </a:p>
        </p:txBody>
      </p:sp>
    </p:spTree>
    <p:extLst>
      <p:ext uri="{BB962C8B-B14F-4D97-AF65-F5344CB8AC3E}">
        <p14:creationId xmlns:p14="http://schemas.microsoft.com/office/powerpoint/2010/main" val="173273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Plikt! </a:t>
            </a:r>
          </a:p>
          <a:p>
            <a:r>
              <a:rPr lang="nb-NO" dirty="0"/>
              <a:t>Følge opp den enkelte – så folk slipper å finne ut av kaoset selv! </a:t>
            </a:r>
          </a:p>
          <a:p>
            <a:r>
              <a:rPr lang="nb-NO" dirty="0"/>
              <a:t>Samordne tjenestetilbudet</a:t>
            </a:r>
          </a:p>
          <a:p>
            <a:r>
              <a:rPr lang="nb-NO" dirty="0"/>
              <a:t>Fremdrift i IP-en – bruke den som et koordinerende arbeidsverktøy</a:t>
            </a:r>
          </a:p>
          <a:p>
            <a:r>
              <a:rPr lang="nb-NO" dirty="0"/>
              <a:t>Utpekes, læres opp og veiledes av koordinerende enhet</a:t>
            </a:r>
          </a:p>
          <a:p>
            <a:r>
              <a:rPr lang="nb-NO" dirty="0"/>
              <a:t>- nærhetsprinsippet, tjenesteutøver – ikke proff.</a:t>
            </a:r>
          </a:p>
          <a:p>
            <a:endParaRPr lang="nb-NO" dirty="0"/>
          </a:p>
          <a:p>
            <a:r>
              <a:rPr lang="nb-NO" dirty="0"/>
              <a:t>Ikke enkeltvedtak, men klage.</a:t>
            </a:r>
          </a:p>
        </p:txBody>
      </p:sp>
      <p:sp>
        <p:nvSpPr>
          <p:cNvPr id="4" name="Plassholder for lysbildenummer 3"/>
          <p:cNvSpPr>
            <a:spLocks noGrp="1"/>
          </p:cNvSpPr>
          <p:nvPr>
            <p:ph type="sldNum" sz="quarter" idx="5"/>
          </p:nvPr>
        </p:nvSpPr>
        <p:spPr/>
        <p:txBody>
          <a:bodyPr/>
          <a:lstStyle/>
          <a:p>
            <a:fld id="{F16396B6-B520-4C76-AFF1-72DD4C01514F}" type="slidenum">
              <a:rPr lang="nn-NO" smtClean="0"/>
              <a:t>13</a:t>
            </a:fld>
            <a:endParaRPr lang="nn-NO"/>
          </a:p>
        </p:txBody>
      </p:sp>
    </p:spTree>
    <p:extLst>
      <p:ext uri="{BB962C8B-B14F-4D97-AF65-F5344CB8AC3E}">
        <p14:creationId xmlns:p14="http://schemas.microsoft.com/office/powerpoint/2010/main" val="905874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Mer omfattende koordinator – strengere vilkår</a:t>
            </a:r>
          </a:p>
          <a:p>
            <a:r>
              <a:rPr lang="nb-NO" dirty="0"/>
              <a:t>Utpekes, læres opp og veiledes av koordinerende enhet</a:t>
            </a:r>
          </a:p>
          <a:p>
            <a:r>
              <a:rPr lang="nb-NO" dirty="0"/>
              <a:t>Bruker IP som </a:t>
            </a:r>
            <a:r>
              <a:rPr lang="nb-NO" dirty="0" err="1"/>
              <a:t>koordierende</a:t>
            </a:r>
            <a:r>
              <a:rPr lang="nb-NO" dirty="0"/>
              <a:t> verktøy</a:t>
            </a:r>
          </a:p>
          <a:p>
            <a:r>
              <a:rPr lang="nb-NO" dirty="0"/>
              <a:t>Gis myndighet direkte fra kommuneledelse (delegasjonsreglement)</a:t>
            </a:r>
          </a:p>
          <a:p>
            <a:r>
              <a:rPr lang="nb-NO" dirty="0"/>
              <a:t>Kan være profesjonell.</a:t>
            </a:r>
          </a:p>
          <a:p>
            <a:r>
              <a:rPr lang="nb-NO" dirty="0"/>
              <a:t>- Ikke enkeltvedtak, men klage</a:t>
            </a:r>
          </a:p>
          <a:p>
            <a:endParaRPr lang="nb-NO" dirty="0"/>
          </a:p>
        </p:txBody>
      </p:sp>
      <p:sp>
        <p:nvSpPr>
          <p:cNvPr id="4" name="Plassholder for lysbildenummer 3"/>
          <p:cNvSpPr>
            <a:spLocks noGrp="1"/>
          </p:cNvSpPr>
          <p:nvPr>
            <p:ph type="sldNum" sz="quarter" idx="5"/>
          </p:nvPr>
        </p:nvSpPr>
        <p:spPr/>
        <p:txBody>
          <a:bodyPr/>
          <a:lstStyle/>
          <a:p>
            <a:fld id="{F16396B6-B520-4C76-AFF1-72DD4C01514F}" type="slidenum">
              <a:rPr lang="nn-NO" smtClean="0"/>
              <a:t>14</a:t>
            </a:fld>
            <a:endParaRPr lang="nn-NO"/>
          </a:p>
        </p:txBody>
      </p:sp>
    </p:spTree>
    <p:extLst>
      <p:ext uri="{BB962C8B-B14F-4D97-AF65-F5344CB8AC3E}">
        <p14:creationId xmlns:p14="http://schemas.microsoft.com/office/powerpoint/2010/main" val="249303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Mer omfattende oppgaver enn koordinator</a:t>
            </a:r>
          </a:p>
          <a:p>
            <a:r>
              <a:rPr lang="nb-NO" dirty="0"/>
              <a:t>Pliktig samordningsinstans for kommunen – delegasjonsreglement, styringssystem</a:t>
            </a:r>
          </a:p>
        </p:txBody>
      </p:sp>
      <p:sp>
        <p:nvSpPr>
          <p:cNvPr id="4" name="Plassholder for lysbildenummer 3"/>
          <p:cNvSpPr>
            <a:spLocks noGrp="1"/>
          </p:cNvSpPr>
          <p:nvPr>
            <p:ph type="sldNum" sz="quarter" idx="5"/>
          </p:nvPr>
        </p:nvSpPr>
        <p:spPr/>
        <p:txBody>
          <a:bodyPr/>
          <a:lstStyle/>
          <a:p>
            <a:fld id="{F16396B6-B520-4C76-AFF1-72DD4C01514F}" type="slidenum">
              <a:rPr lang="nn-NO" smtClean="0"/>
              <a:t>15</a:t>
            </a:fld>
            <a:endParaRPr lang="nn-NO"/>
          </a:p>
        </p:txBody>
      </p:sp>
    </p:spTree>
    <p:extLst>
      <p:ext uri="{BB962C8B-B14F-4D97-AF65-F5344CB8AC3E}">
        <p14:creationId xmlns:p14="http://schemas.microsoft.com/office/powerpoint/2010/main" val="2147815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Delegasjonsreglement</a:t>
            </a:r>
          </a:p>
          <a:p>
            <a:r>
              <a:rPr lang="nb-NO" dirty="0"/>
              <a:t>Må gis </a:t>
            </a:r>
            <a:r>
              <a:rPr lang="nb-NO" dirty="0" err="1"/>
              <a:t>nødv.myndighet</a:t>
            </a:r>
            <a:r>
              <a:rPr lang="nb-NO" dirty="0"/>
              <a:t>.</a:t>
            </a:r>
          </a:p>
          <a:p>
            <a:r>
              <a:rPr lang="nb-NO" dirty="0"/>
              <a:t>Fire oppgaver: IP, oppnevne, opplære og veilede </a:t>
            </a:r>
            <a:r>
              <a:rPr lang="nb-NO" dirty="0" err="1"/>
              <a:t>koord</a:t>
            </a:r>
            <a:r>
              <a:rPr lang="nb-NO" dirty="0"/>
              <a:t> og barnekoordinatorer!</a:t>
            </a:r>
          </a:p>
          <a:p>
            <a:pPr marL="171450" indent="-171450">
              <a:buFontTx/>
              <a:buChar char="-"/>
            </a:pPr>
            <a:r>
              <a:rPr lang="nb-NO" dirty="0"/>
              <a:t>Bør ikke følge opp </a:t>
            </a:r>
            <a:r>
              <a:rPr lang="nb-NO" dirty="0" err="1"/>
              <a:t>pasien</a:t>
            </a:r>
            <a:r>
              <a:rPr lang="nb-NO" dirty="0"/>
              <a:t>/bruker mv. – k elle </a:t>
            </a:r>
            <a:r>
              <a:rPr lang="nb-NO" dirty="0" err="1"/>
              <a:t>bk</a:t>
            </a:r>
            <a:r>
              <a:rPr lang="nb-NO" dirty="0"/>
              <a:t> eller tjenestene</a:t>
            </a:r>
          </a:p>
          <a:p>
            <a:pPr marL="171450" indent="-171450">
              <a:buFontTx/>
              <a:buChar char="-"/>
            </a:pPr>
            <a:r>
              <a:rPr lang="nb-NO" dirty="0"/>
              <a:t>Tilretteleggingsfunksjon – få tjenestene til å fungere mer effektivt – nå sine lovpålagte </a:t>
            </a:r>
            <a:r>
              <a:rPr lang="nb-NO" dirty="0" err="1"/>
              <a:t>mål.l</a:t>
            </a:r>
            <a:r>
              <a:rPr lang="nb-NO" dirty="0"/>
              <a:t> </a:t>
            </a:r>
          </a:p>
          <a:p>
            <a:pPr marL="171450" indent="-171450">
              <a:buFontTx/>
              <a:buChar char="-"/>
            </a:pPr>
            <a:r>
              <a:rPr lang="nb-NO" dirty="0" err="1"/>
              <a:t>Forløpskoord</a:t>
            </a:r>
            <a:endParaRPr lang="nb-NO" dirty="0"/>
          </a:p>
        </p:txBody>
      </p:sp>
      <p:sp>
        <p:nvSpPr>
          <p:cNvPr id="4" name="Plassholder for lysbildenummer 3"/>
          <p:cNvSpPr>
            <a:spLocks noGrp="1"/>
          </p:cNvSpPr>
          <p:nvPr>
            <p:ph type="sldNum" sz="quarter" idx="5"/>
          </p:nvPr>
        </p:nvSpPr>
        <p:spPr/>
        <p:txBody>
          <a:bodyPr/>
          <a:lstStyle/>
          <a:p>
            <a:fld id="{F16396B6-B520-4C76-AFF1-72DD4C01514F}" type="slidenum">
              <a:rPr lang="nn-NO" smtClean="0"/>
              <a:t>16</a:t>
            </a:fld>
            <a:endParaRPr lang="nn-NO"/>
          </a:p>
        </p:txBody>
      </p:sp>
    </p:spTree>
    <p:extLst>
      <p:ext uri="{BB962C8B-B14F-4D97-AF65-F5344CB8AC3E}">
        <p14:creationId xmlns:p14="http://schemas.microsoft.com/office/powerpoint/2010/main" val="396852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Hvem kan gå i tog og kreve sin rett?</a:t>
            </a:r>
          </a:p>
          <a:p>
            <a:r>
              <a:rPr lang="nb-NO" dirty="0"/>
              <a:t>BK: mer omfattende vilkår – antatt mer ressurskrevende</a:t>
            </a:r>
          </a:p>
        </p:txBody>
      </p:sp>
      <p:sp>
        <p:nvSpPr>
          <p:cNvPr id="4" name="Plassholder for lysbildenummer 3"/>
          <p:cNvSpPr>
            <a:spLocks noGrp="1"/>
          </p:cNvSpPr>
          <p:nvPr>
            <p:ph type="sldNum" sz="quarter" idx="5"/>
          </p:nvPr>
        </p:nvSpPr>
        <p:spPr/>
        <p:txBody>
          <a:bodyPr/>
          <a:lstStyle/>
          <a:p>
            <a:fld id="{F16396B6-B520-4C76-AFF1-72DD4C01514F}" type="slidenum">
              <a:rPr lang="nn-NO" smtClean="0"/>
              <a:t>17</a:t>
            </a:fld>
            <a:endParaRPr lang="nn-NO"/>
          </a:p>
        </p:txBody>
      </p:sp>
    </p:spTree>
    <p:extLst>
      <p:ext uri="{BB962C8B-B14F-4D97-AF65-F5344CB8AC3E}">
        <p14:creationId xmlns:p14="http://schemas.microsoft.com/office/powerpoint/2010/main" val="1899607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t>18</a:t>
            </a:fld>
            <a:endParaRPr lang="nn-NO"/>
          </a:p>
        </p:txBody>
      </p:sp>
    </p:spTree>
    <p:extLst>
      <p:ext uri="{BB962C8B-B14F-4D97-AF65-F5344CB8AC3E}">
        <p14:creationId xmlns:p14="http://schemas.microsoft.com/office/powerpoint/2010/main" val="2600149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t>19</a:t>
            </a:fld>
            <a:endParaRPr lang="nn-NO"/>
          </a:p>
        </p:txBody>
      </p:sp>
    </p:spTree>
    <p:extLst>
      <p:ext uri="{BB962C8B-B14F-4D97-AF65-F5344CB8AC3E}">
        <p14:creationId xmlns:p14="http://schemas.microsoft.com/office/powerpoint/2010/main" val="123293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Samarbeid: </a:t>
            </a:r>
          </a:p>
          <a:p>
            <a:pPr marL="171450" indent="-171450">
              <a:buFontTx/>
              <a:buChar char="-"/>
            </a:pPr>
            <a:r>
              <a:rPr lang="nb-NO" dirty="0"/>
              <a:t>Team, koordinerende enhet, ledergruppe, prosjekt – utnytte samla erfaring og kunnskap</a:t>
            </a:r>
          </a:p>
          <a:p>
            <a:endParaRPr lang="nb-NO" dirty="0"/>
          </a:p>
          <a:p>
            <a:r>
              <a:rPr lang="nb-NO" dirty="0"/>
              <a:t>Samhandling: </a:t>
            </a:r>
          </a:p>
          <a:p>
            <a:pPr marL="171450" indent="-171450">
              <a:buFontTx/>
              <a:buChar char="-"/>
            </a:pPr>
            <a:r>
              <a:rPr lang="nb-NO" dirty="0"/>
              <a:t>Du bidrar til at andre lykkes, f.eks. helse- og oms. -&gt; barnevernet eller skolen</a:t>
            </a:r>
          </a:p>
          <a:p>
            <a:pPr marL="171450" indent="-171450">
              <a:buFontTx/>
              <a:buChar char="-"/>
            </a:pPr>
            <a:endParaRPr lang="nb-NO" dirty="0"/>
          </a:p>
          <a:p>
            <a:r>
              <a:rPr lang="nb-NO" dirty="0"/>
              <a:t>Samordning:</a:t>
            </a:r>
          </a:p>
          <a:p>
            <a:r>
              <a:rPr lang="nb-NO" dirty="0"/>
              <a:t>- Organisatorisk. Legger til rette for at samarbeid og samhandling faktisk skjer</a:t>
            </a:r>
          </a:p>
        </p:txBody>
      </p:sp>
      <p:sp>
        <p:nvSpPr>
          <p:cNvPr id="4" name="Plassholder for lysbildenummer 3"/>
          <p:cNvSpPr>
            <a:spLocks noGrp="1"/>
          </p:cNvSpPr>
          <p:nvPr>
            <p:ph type="sldNum" sz="quarter" idx="5"/>
          </p:nvPr>
        </p:nvSpPr>
        <p:spPr/>
        <p:txBody>
          <a:bodyPr/>
          <a:lstStyle/>
          <a:p>
            <a:fld id="{F16396B6-B520-4C76-AFF1-72DD4C01514F}" type="slidenum">
              <a:rPr lang="nn-NO" smtClean="0"/>
              <a:t>2</a:t>
            </a:fld>
            <a:endParaRPr lang="nn-NO"/>
          </a:p>
        </p:txBody>
      </p:sp>
    </p:spTree>
    <p:extLst>
      <p:ext uri="{BB962C8B-B14F-4D97-AF65-F5344CB8AC3E}">
        <p14:creationId xmlns:p14="http://schemas.microsoft.com/office/powerpoint/2010/main" val="16596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t>20</a:t>
            </a:fld>
            <a:endParaRPr lang="nn-NO"/>
          </a:p>
        </p:txBody>
      </p:sp>
    </p:spTree>
    <p:extLst>
      <p:ext uri="{BB962C8B-B14F-4D97-AF65-F5344CB8AC3E}">
        <p14:creationId xmlns:p14="http://schemas.microsoft.com/office/powerpoint/2010/main" val="4229031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Styringsystem</a:t>
            </a:r>
            <a:r>
              <a:rPr lang="nb-NO" dirty="0"/>
              <a:t>: påvirke praksis</a:t>
            </a:r>
          </a:p>
          <a:p>
            <a:pPr marL="171450" indent="-171450">
              <a:buFontTx/>
              <a:buChar char="-"/>
            </a:pPr>
            <a:r>
              <a:rPr lang="nb-NO" dirty="0"/>
              <a:t>Bygning to dører: fortelle, intranett, plakater, gjøre det koselig, dekke til, stenge, fjerne</a:t>
            </a:r>
          </a:p>
          <a:p>
            <a:pPr marL="171450" indent="-171450">
              <a:buFontTx/>
              <a:buChar char="-"/>
            </a:pPr>
            <a:r>
              <a:rPr lang="nb-NO" dirty="0"/>
              <a:t>Tiltak og aktiviteter</a:t>
            </a:r>
          </a:p>
          <a:p>
            <a:pPr marL="171450" indent="-171450">
              <a:buFontTx/>
              <a:buChar char="-"/>
            </a:pPr>
            <a:r>
              <a:rPr lang="nb-NO" dirty="0"/>
              <a:t>Internkontroll – fra kontroll til ledelse</a:t>
            </a:r>
          </a:p>
        </p:txBody>
      </p:sp>
      <p:sp>
        <p:nvSpPr>
          <p:cNvPr id="4" name="Plassholder for lysbildenummer 3"/>
          <p:cNvSpPr>
            <a:spLocks noGrp="1"/>
          </p:cNvSpPr>
          <p:nvPr>
            <p:ph type="sldNum" sz="quarter" idx="5"/>
          </p:nvPr>
        </p:nvSpPr>
        <p:spPr/>
        <p:txBody>
          <a:bodyPr/>
          <a:lstStyle/>
          <a:p>
            <a:fld id="{F16396B6-B520-4C76-AFF1-72DD4C01514F}" type="slidenum">
              <a:rPr lang="nn-NO" smtClean="0"/>
              <a:t>3</a:t>
            </a:fld>
            <a:endParaRPr lang="nn-NO"/>
          </a:p>
        </p:txBody>
      </p:sp>
    </p:spTree>
    <p:extLst>
      <p:ext uri="{BB962C8B-B14F-4D97-AF65-F5344CB8AC3E}">
        <p14:creationId xmlns:p14="http://schemas.microsoft.com/office/powerpoint/2010/main" val="2023517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Rettskrav</a:t>
            </a:r>
          </a:p>
          <a:p>
            <a:r>
              <a:rPr lang="nb-NO" dirty="0"/>
              <a:t>Handlingsrom, jf. bl.a. «kommunen»</a:t>
            </a:r>
          </a:p>
          <a:p>
            <a:r>
              <a:rPr lang="nb-NO" dirty="0"/>
              <a:t>I tide, tilstrekkelig omfang og forsvarlig standard</a:t>
            </a:r>
          </a:p>
        </p:txBody>
      </p:sp>
      <p:sp>
        <p:nvSpPr>
          <p:cNvPr id="4" name="Plassholder for lysbildenummer 3"/>
          <p:cNvSpPr>
            <a:spLocks noGrp="1"/>
          </p:cNvSpPr>
          <p:nvPr>
            <p:ph type="sldNum" sz="quarter" idx="5"/>
          </p:nvPr>
        </p:nvSpPr>
        <p:spPr/>
        <p:txBody>
          <a:bodyPr/>
          <a:lstStyle/>
          <a:p>
            <a:fld id="{F16396B6-B520-4C76-AFF1-72DD4C01514F}" type="slidenum">
              <a:rPr lang="nn-NO" smtClean="0"/>
              <a:t>4</a:t>
            </a:fld>
            <a:endParaRPr lang="nn-NO"/>
          </a:p>
        </p:txBody>
      </p:sp>
    </p:spTree>
    <p:extLst>
      <p:ext uri="{BB962C8B-B14F-4D97-AF65-F5344CB8AC3E}">
        <p14:creationId xmlns:p14="http://schemas.microsoft.com/office/powerpoint/2010/main" val="96920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Komm</a:t>
            </a:r>
            <a:r>
              <a:rPr lang="nb-NO" dirty="0"/>
              <a:t>: Kommunen samlet sett. </a:t>
            </a:r>
            <a:r>
              <a:rPr lang="nb-NO" dirty="0" err="1"/>
              <a:t>Org.plikt</a:t>
            </a:r>
            <a:r>
              <a:rPr lang="nb-NO" dirty="0"/>
              <a:t> pluss frihet. </a:t>
            </a:r>
          </a:p>
          <a:p>
            <a:r>
              <a:rPr lang="nb-NO" dirty="0"/>
              <a:t>Skal tilby: ikke søknad. Plikt.</a:t>
            </a:r>
          </a:p>
          <a:p>
            <a:r>
              <a:rPr lang="nb-NO" dirty="0"/>
              <a:t>Behov, effekt, mestring.</a:t>
            </a:r>
          </a:p>
          <a:p>
            <a:r>
              <a:rPr lang="nb-NO" dirty="0"/>
              <a:t>I tide, omfang, standard.</a:t>
            </a:r>
          </a:p>
        </p:txBody>
      </p:sp>
      <p:sp>
        <p:nvSpPr>
          <p:cNvPr id="4" name="Plassholder for lysbildenummer 3"/>
          <p:cNvSpPr>
            <a:spLocks noGrp="1"/>
          </p:cNvSpPr>
          <p:nvPr>
            <p:ph type="sldNum" sz="quarter" idx="5"/>
          </p:nvPr>
        </p:nvSpPr>
        <p:spPr/>
        <p:txBody>
          <a:bodyPr/>
          <a:lstStyle/>
          <a:p>
            <a:fld id="{F16396B6-B520-4C76-AFF1-72DD4C01514F}" type="slidenum">
              <a:rPr lang="nn-NO" smtClean="0"/>
              <a:t>5</a:t>
            </a:fld>
            <a:endParaRPr lang="nn-NO"/>
          </a:p>
        </p:txBody>
      </p:sp>
    </p:spTree>
    <p:extLst>
      <p:ext uri="{BB962C8B-B14F-4D97-AF65-F5344CB8AC3E}">
        <p14:creationId xmlns:p14="http://schemas.microsoft.com/office/powerpoint/2010/main" val="856160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Samarbeidsplikt</a:t>
            </a:r>
          </a:p>
          <a:p>
            <a:r>
              <a:rPr lang="nb-NO" dirty="0"/>
              <a:t>Samordningsplikt</a:t>
            </a:r>
          </a:p>
          <a:p>
            <a:r>
              <a:rPr lang="nb-NO" dirty="0"/>
              <a:t>Samhandlingsplikt</a:t>
            </a:r>
          </a:p>
          <a:p>
            <a:r>
              <a:rPr lang="nb-NO" dirty="0"/>
              <a:t>Tjenester (etter første ledd) – også private, f.eks. </a:t>
            </a:r>
            <a:r>
              <a:rPr lang="nb-NO" dirty="0" err="1"/>
              <a:t>bhg</a:t>
            </a:r>
            <a:r>
              <a:rPr lang="nb-NO" dirty="0"/>
              <a:t>. og skoler, barneverntjenesten</a:t>
            </a:r>
          </a:p>
        </p:txBody>
      </p:sp>
      <p:sp>
        <p:nvSpPr>
          <p:cNvPr id="4" name="Plassholder for lysbildenummer 3"/>
          <p:cNvSpPr>
            <a:spLocks noGrp="1"/>
          </p:cNvSpPr>
          <p:nvPr>
            <p:ph type="sldNum" sz="quarter" idx="5"/>
          </p:nvPr>
        </p:nvSpPr>
        <p:spPr/>
        <p:txBody>
          <a:bodyPr/>
          <a:lstStyle/>
          <a:p>
            <a:fld id="{F16396B6-B520-4C76-AFF1-72DD4C01514F}" type="slidenum">
              <a:rPr lang="nn-NO" smtClean="0"/>
              <a:t>6</a:t>
            </a:fld>
            <a:endParaRPr lang="nn-NO"/>
          </a:p>
        </p:txBody>
      </p:sp>
    </p:spTree>
    <p:extLst>
      <p:ext uri="{BB962C8B-B14F-4D97-AF65-F5344CB8AC3E}">
        <p14:creationId xmlns:p14="http://schemas.microsoft.com/office/powerpoint/2010/main" val="362650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t>7</a:t>
            </a:fld>
            <a:endParaRPr lang="nn-NO"/>
          </a:p>
        </p:txBody>
      </p:sp>
    </p:spTree>
    <p:extLst>
      <p:ext uri="{BB962C8B-B14F-4D97-AF65-F5344CB8AC3E}">
        <p14:creationId xmlns:p14="http://schemas.microsoft.com/office/powerpoint/2010/main" val="1283452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t>8</a:t>
            </a:fld>
            <a:endParaRPr lang="nn-NO"/>
          </a:p>
        </p:txBody>
      </p:sp>
    </p:spTree>
    <p:extLst>
      <p:ext uri="{BB962C8B-B14F-4D97-AF65-F5344CB8AC3E}">
        <p14:creationId xmlns:p14="http://schemas.microsoft.com/office/powerpoint/2010/main" val="2988906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t>9</a:t>
            </a:fld>
            <a:endParaRPr lang="nn-NO"/>
          </a:p>
        </p:txBody>
      </p:sp>
    </p:spTree>
    <p:extLst>
      <p:ext uri="{BB962C8B-B14F-4D97-AF65-F5344CB8AC3E}">
        <p14:creationId xmlns:p14="http://schemas.microsoft.com/office/powerpoint/2010/main" val="1485767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hvit og blå)">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798">
                <a:solidFill>
                  <a:srgbClr val="202020"/>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99">
                <a:solidFill>
                  <a:srgbClr val="202020"/>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5330378" cy="215443"/>
          </a:xfrm>
        </p:spPr>
        <p:txBody>
          <a:bodyPr wrap="square">
            <a:normAutofit/>
          </a:bodyPr>
          <a:lstStyle>
            <a:lvl1pPr marL="0" indent="0">
              <a:buNone/>
              <a:defRPr sz="1400">
                <a:solidFill>
                  <a:srgbClr val="202020"/>
                </a:solidFill>
              </a:defRPr>
            </a:lvl1pPr>
          </a:lstStyle>
          <a:p>
            <a:pPr lvl="0"/>
            <a:r>
              <a:rPr lang="nb-NO" noProof="0" dirty="0"/>
              <a:t>Navn Etternavn, stillingstittel Helsedirektoratet</a:t>
            </a:r>
          </a:p>
        </p:txBody>
      </p:sp>
      <p:sp>
        <p:nvSpPr>
          <p:cNvPr id="17" name="Rektangel 16">
            <a:extLst>
              <a:ext uri="{FF2B5EF4-FFF2-40B4-BE49-F238E27FC236}">
                <a16:creationId xmlns:a16="http://schemas.microsoft.com/office/drawing/2014/main" id="{4C6D8785-5A5E-418E-A3EF-EB3ED901F279}"/>
              </a:ext>
            </a:extLst>
          </p:cNvPr>
          <p:cNvSpPr/>
          <p:nvPr userDrawn="1"/>
        </p:nvSpPr>
        <p:spPr>
          <a:xfrm>
            <a:off x="761257" y="3458233"/>
            <a:ext cx="5334744"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1440908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Kapittel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375F8A1-C8DD-4783-AC2A-C0745F743FBA}"/>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761256" y="1011043"/>
            <a:ext cx="10663932" cy="1592743"/>
          </a:xfrm>
        </p:spPr>
        <p:txBody>
          <a:bodyPr>
            <a:normAutofit/>
          </a:bodyPr>
          <a:lstStyle>
            <a:lvl1pPr>
              <a:lnSpc>
                <a:spcPct val="90000"/>
              </a:lnSpc>
              <a:defRPr sz="5798">
                <a:solidFill>
                  <a:schemeClr val="lt1"/>
                </a:solidFill>
              </a:defRPr>
            </a:lvl1pPr>
          </a:lstStyle>
          <a:p>
            <a:r>
              <a:rPr lang="nb-NO"/>
              <a:t>Klikk for å redigere tittelstil</a:t>
            </a:r>
            <a:endParaRPr lang="nn-NO" dirty="0"/>
          </a:p>
        </p:txBody>
      </p:sp>
      <p:sp>
        <p:nvSpPr>
          <p:cNvPr id="7" name="Rektangel 6">
            <a:extLst>
              <a:ext uri="{FF2B5EF4-FFF2-40B4-BE49-F238E27FC236}">
                <a16:creationId xmlns:a16="http://schemas.microsoft.com/office/drawing/2014/main" id="{EA138385-F9D2-4EA0-84F6-C50764BA9233}"/>
              </a:ext>
            </a:extLst>
          </p:cNvPr>
          <p:cNvSpPr/>
          <p:nvPr userDrawn="1"/>
        </p:nvSpPr>
        <p:spPr>
          <a:xfrm>
            <a:off x="761256" y="2736342"/>
            <a:ext cx="1719327" cy="7201"/>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136726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verskrift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p:txBody>
          <a:bodyPr/>
          <a:lstStyle/>
          <a:p>
            <a:r>
              <a:rPr lang="nb-NO"/>
              <a:t>Klikk for å redigere tittelstil</a:t>
            </a:r>
            <a:endParaRPr lang="nn-NO"/>
          </a:p>
        </p:txBody>
      </p:sp>
      <p:sp>
        <p:nvSpPr>
          <p:cNvPr id="3" name="Plassholder for innhold 2">
            <a:extLst>
              <a:ext uri="{FF2B5EF4-FFF2-40B4-BE49-F238E27FC236}">
                <a16:creationId xmlns:a16="http://schemas.microsoft.com/office/drawing/2014/main" id="{2C361934-D80D-4814-8AA3-05C15133811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4" name="Plassholder for dato 3">
            <a:extLst>
              <a:ext uri="{FF2B5EF4-FFF2-40B4-BE49-F238E27FC236}">
                <a16:creationId xmlns:a16="http://schemas.microsoft.com/office/drawing/2014/main" id="{9236C0B6-DDF1-4B35-9ECE-8C9A53087952}"/>
              </a:ext>
            </a:extLst>
          </p:cNvPr>
          <p:cNvSpPr>
            <a:spLocks noGrp="1"/>
          </p:cNvSpPr>
          <p:nvPr>
            <p:ph type="dt" sz="half" idx="10"/>
          </p:nvPr>
        </p:nvSpPr>
        <p:spPr/>
        <p:txBody>
          <a:bodyPr/>
          <a:lstStyle/>
          <a:p>
            <a:endParaRPr lang="nn-NO"/>
          </a:p>
        </p:txBody>
      </p:sp>
      <p:sp>
        <p:nvSpPr>
          <p:cNvPr id="5" name="Plassholder for bunntekst 4">
            <a:extLst>
              <a:ext uri="{FF2B5EF4-FFF2-40B4-BE49-F238E27FC236}">
                <a16:creationId xmlns:a16="http://schemas.microsoft.com/office/drawing/2014/main" id="{2BEC9541-36FA-4FA0-9A86-A1FFA00DBF8E}"/>
              </a:ext>
            </a:extLst>
          </p:cNvPr>
          <p:cNvSpPr>
            <a:spLocks noGrp="1"/>
          </p:cNvSpPr>
          <p:nvPr>
            <p:ph type="ftr" sz="quarter" idx="11"/>
          </p:nvPr>
        </p:nvSpPr>
        <p:spPr/>
        <p:txBody>
          <a:bodyPr/>
          <a:lstStyle/>
          <a:p>
            <a:r>
              <a:rPr lang="nn-NO"/>
              <a:t>Helsedirektoratet</a:t>
            </a:r>
          </a:p>
        </p:txBody>
      </p:sp>
      <p:sp>
        <p:nvSpPr>
          <p:cNvPr id="6" name="Plassholder for lysbildenummer 5">
            <a:extLst>
              <a:ext uri="{FF2B5EF4-FFF2-40B4-BE49-F238E27FC236}">
                <a16:creationId xmlns:a16="http://schemas.microsoft.com/office/drawing/2014/main" id="{4A38B395-6FCA-4B39-867D-C03F7FCF2838}"/>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363771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og innhold (to spal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73DB64-FA9A-4917-B9BC-FDBF51ACBCB3}"/>
              </a:ext>
            </a:extLst>
          </p:cNvPr>
          <p:cNvSpPr>
            <a:spLocks noGrp="1"/>
          </p:cNvSpPr>
          <p:nvPr>
            <p:ph type="title"/>
          </p:nvPr>
        </p:nvSpPr>
        <p:spPr>
          <a:xfrm>
            <a:off x="761256" y="315913"/>
            <a:ext cx="5122402" cy="1157511"/>
          </a:xfrm>
        </p:spPr>
        <p:txBody>
          <a:bodyPr/>
          <a:lstStyle/>
          <a:p>
            <a:r>
              <a:rPr lang="nb-NO"/>
              <a:t>Klikk for å redigere tittelstil</a:t>
            </a:r>
            <a:endParaRPr lang="nn-NO" dirty="0"/>
          </a:p>
        </p:txBody>
      </p:sp>
      <p:sp>
        <p:nvSpPr>
          <p:cNvPr id="5" name="Plassholder for dato 4">
            <a:extLst>
              <a:ext uri="{FF2B5EF4-FFF2-40B4-BE49-F238E27FC236}">
                <a16:creationId xmlns:a16="http://schemas.microsoft.com/office/drawing/2014/main" id="{12F3F69F-D631-411F-BFF5-5611D6D8FD1E}"/>
              </a:ext>
            </a:extLst>
          </p:cNvPr>
          <p:cNvSpPr>
            <a:spLocks noGrp="1"/>
          </p:cNvSpPr>
          <p:nvPr>
            <p:ph type="dt" sz="half" idx="10"/>
          </p:nvPr>
        </p:nvSpPr>
        <p:spPr/>
        <p:txBody>
          <a:bodyPr/>
          <a:lstStyle/>
          <a:p>
            <a:endParaRPr lang="nn-NO"/>
          </a:p>
        </p:txBody>
      </p:sp>
      <p:sp>
        <p:nvSpPr>
          <p:cNvPr id="6" name="Plassholder for bunntekst 5">
            <a:extLst>
              <a:ext uri="{FF2B5EF4-FFF2-40B4-BE49-F238E27FC236}">
                <a16:creationId xmlns:a16="http://schemas.microsoft.com/office/drawing/2014/main" id="{F8A3F24D-DD5A-4BBF-970B-80B97882D369}"/>
              </a:ext>
            </a:extLst>
          </p:cNvPr>
          <p:cNvSpPr>
            <a:spLocks noGrp="1"/>
          </p:cNvSpPr>
          <p:nvPr>
            <p:ph type="ftr" sz="quarter" idx="11"/>
          </p:nvPr>
        </p:nvSpPr>
        <p:spPr/>
        <p:txBody>
          <a:bodyPr/>
          <a:lstStyle/>
          <a:p>
            <a:r>
              <a:rPr lang="nn-NO"/>
              <a:t>Helsedirektoratet</a:t>
            </a:r>
          </a:p>
        </p:txBody>
      </p:sp>
      <p:sp>
        <p:nvSpPr>
          <p:cNvPr id="7" name="Plassholder for lysbildenummer 6">
            <a:extLst>
              <a:ext uri="{FF2B5EF4-FFF2-40B4-BE49-F238E27FC236}">
                <a16:creationId xmlns:a16="http://schemas.microsoft.com/office/drawing/2014/main" id="{0E7D622E-D661-4849-BC9C-58B238BE9AE2}"/>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8" name="Plassholder for innhold 2">
            <a:extLst>
              <a:ext uri="{FF2B5EF4-FFF2-40B4-BE49-F238E27FC236}">
                <a16:creationId xmlns:a16="http://schemas.microsoft.com/office/drawing/2014/main" id="{AA586D02-CE2A-48B0-AB3E-02553004D628}"/>
              </a:ext>
            </a:extLst>
          </p:cNvPr>
          <p:cNvSpPr>
            <a:spLocks noGrp="1"/>
          </p:cNvSpPr>
          <p:nvPr>
            <p:ph idx="1"/>
          </p:nvPr>
        </p:nvSpPr>
        <p:spPr>
          <a:xfrm>
            <a:off x="761256" y="1917700"/>
            <a:ext cx="5122402" cy="442410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10" name="Plassholder for innhold 2">
            <a:extLst>
              <a:ext uri="{FF2B5EF4-FFF2-40B4-BE49-F238E27FC236}">
                <a16:creationId xmlns:a16="http://schemas.microsoft.com/office/drawing/2014/main" id="{0EDEDCD0-140E-4CA0-9E8E-4047CEFB2EB8}"/>
              </a:ext>
            </a:extLst>
          </p:cNvPr>
          <p:cNvSpPr>
            <a:spLocks noGrp="1"/>
          </p:cNvSpPr>
          <p:nvPr>
            <p:ph idx="13"/>
          </p:nvPr>
        </p:nvSpPr>
        <p:spPr>
          <a:xfrm>
            <a:off x="6301198" y="1917700"/>
            <a:ext cx="5122402" cy="442410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12" name="Plassholder for tekst 11">
            <a:extLst>
              <a:ext uri="{FF2B5EF4-FFF2-40B4-BE49-F238E27FC236}">
                <a16:creationId xmlns:a16="http://schemas.microsoft.com/office/drawing/2014/main" id="{543B2193-A04A-49FA-B3BA-B0A5CB5E9609}"/>
              </a:ext>
            </a:extLst>
          </p:cNvPr>
          <p:cNvSpPr>
            <a:spLocks noGrp="1"/>
          </p:cNvSpPr>
          <p:nvPr>
            <p:ph type="body" sz="quarter" idx="14" hasCustomPrompt="1"/>
          </p:nvPr>
        </p:nvSpPr>
        <p:spPr>
          <a:xfrm>
            <a:off x="6301198" y="315913"/>
            <a:ext cx="5122402" cy="1157511"/>
          </a:xfrm>
        </p:spPr>
        <p:txBody>
          <a:bodyPr anchor="b" anchorCtr="0"/>
          <a:lstStyle>
            <a:lvl1pPr marL="0" indent="0">
              <a:buNone/>
              <a:defRPr/>
            </a:lvl1pPr>
          </a:lstStyle>
          <a:p>
            <a:pPr lvl="0"/>
            <a:r>
              <a:rPr kumimoji="0" lang="nb-NO" sz="3499" b="1" i="0" u="none" strike="noStrike" kern="1200" cap="none" spc="0" normalizeH="0" baseline="0" noProof="0" dirty="0">
                <a:ln>
                  <a:noFill/>
                </a:ln>
                <a:solidFill>
                  <a:srgbClr val="202020"/>
                </a:solidFill>
                <a:effectLst/>
                <a:uLnTx/>
                <a:uFillTx/>
                <a:latin typeface="+mn-lt"/>
                <a:ea typeface="+mj-ea"/>
                <a:cs typeface="+mj-cs"/>
              </a:rPr>
              <a:t>Klikk for å redigere tittelstil</a:t>
            </a:r>
            <a:endParaRPr lang="nb-NO" dirty="0"/>
          </a:p>
        </p:txBody>
      </p:sp>
    </p:spTree>
    <p:extLst>
      <p:ext uri="{BB962C8B-B14F-4D97-AF65-F5344CB8AC3E}">
        <p14:creationId xmlns:p14="http://schemas.microsoft.com/office/powerpoint/2010/main" val="313863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skrift og 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AEE3ECBB-F8CD-40EB-A9AF-746A02D44FBA}"/>
              </a:ext>
            </a:extLst>
          </p:cNvPr>
          <p:cNvSpPr>
            <a:spLocks noGrp="1"/>
          </p:cNvSpPr>
          <p:nvPr>
            <p:ph type="media" sz="quarter" idx="15"/>
          </p:nvPr>
        </p:nvSpPr>
        <p:spPr>
          <a:xfrm>
            <a:off x="761256" y="1589599"/>
            <a:ext cx="11112430" cy="4635580"/>
          </a:xfrm>
          <a:solidFill>
            <a:schemeClr val="bg2"/>
          </a:solidFill>
        </p:spPr>
        <p:txBody>
          <a:bodyPr/>
          <a:lstStyle/>
          <a:p>
            <a:r>
              <a:rPr lang="nb-NO"/>
              <a:t>Klikk ikonet for å legge til media</a:t>
            </a:r>
          </a:p>
        </p:txBody>
      </p:sp>
      <p:sp>
        <p:nvSpPr>
          <p:cNvPr id="8" name="Tittel 1">
            <a:extLst>
              <a:ext uri="{FF2B5EF4-FFF2-40B4-BE49-F238E27FC236}">
                <a16:creationId xmlns:a16="http://schemas.microsoft.com/office/drawing/2014/main" id="{77C21D35-2682-4C37-9369-8B21B52A73D5}"/>
              </a:ext>
            </a:extLst>
          </p:cNvPr>
          <p:cNvSpPr>
            <a:spLocks noGrp="1"/>
          </p:cNvSpPr>
          <p:nvPr>
            <p:ph type="title"/>
          </p:nvPr>
        </p:nvSpPr>
        <p:spPr>
          <a:xfrm>
            <a:off x="761257" y="753124"/>
            <a:ext cx="6858446" cy="484748"/>
          </a:xfrm>
        </p:spPr>
        <p:txBody>
          <a:bodyPr wrap="square" anchor="t" anchorCtr="0">
            <a:spAutoFit/>
          </a:bodyPr>
          <a:lstStyle>
            <a:lvl1pPr>
              <a:lnSpc>
                <a:spcPct val="90000"/>
              </a:lnSpc>
              <a:defRPr sz="3499"/>
            </a:lvl1pPr>
          </a:lstStyle>
          <a:p>
            <a:r>
              <a:rPr lang="nb-NO"/>
              <a:t>Klikk for å redigere tittelstil</a:t>
            </a:r>
            <a:endParaRPr lang="nn-NO" dirty="0"/>
          </a:p>
        </p:txBody>
      </p:sp>
      <p:sp>
        <p:nvSpPr>
          <p:cNvPr id="9" name="Plassholder for tekst 8">
            <a:extLst>
              <a:ext uri="{FF2B5EF4-FFF2-40B4-BE49-F238E27FC236}">
                <a16:creationId xmlns:a16="http://schemas.microsoft.com/office/drawing/2014/main" id="{B9007D98-D6C3-416B-B59C-76C771F9F55D}"/>
              </a:ext>
            </a:extLst>
          </p:cNvPr>
          <p:cNvSpPr>
            <a:spLocks noGrp="1"/>
          </p:cNvSpPr>
          <p:nvPr>
            <p:ph type="body" sz="quarter" idx="11" hasCustomPrompt="1"/>
          </p:nvPr>
        </p:nvSpPr>
        <p:spPr>
          <a:xfrm>
            <a:off x="8400804" y="1012168"/>
            <a:ext cx="3472883" cy="152350"/>
          </a:xfrm>
        </p:spPr>
        <p:txBody>
          <a:bodyPr wrap="square" anchor="b" anchorCtr="0">
            <a:spAutoFit/>
          </a:bodyPr>
          <a:lstStyle>
            <a:lvl1pPr marL="0" indent="0" algn="r">
              <a:lnSpc>
                <a:spcPct val="90000"/>
              </a:lnSpc>
              <a:buNone/>
              <a:defRPr sz="1100" u="sng"/>
            </a:lvl1pPr>
          </a:lstStyle>
          <a:p>
            <a:pPr lvl="0"/>
            <a:r>
              <a:rPr lang="nb-NO" dirty="0"/>
              <a:t>Kildelenke</a:t>
            </a:r>
          </a:p>
        </p:txBody>
      </p:sp>
    </p:spTree>
    <p:extLst>
      <p:ext uri="{BB962C8B-B14F-4D97-AF65-F5344CB8AC3E}">
        <p14:creationId xmlns:p14="http://schemas.microsoft.com/office/powerpoint/2010/main" val="3881784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skrift og bredt bilde">
    <p:spTree>
      <p:nvGrpSpPr>
        <p:cNvPr id="1" name=""/>
        <p:cNvGrpSpPr/>
        <p:nvPr/>
      </p:nvGrpSpPr>
      <p:grpSpPr>
        <a:xfrm>
          <a:off x="0" y="0"/>
          <a:ext cx="0" cy="0"/>
          <a:chOff x="0" y="0"/>
          <a:chExt cx="0" cy="0"/>
        </a:xfrm>
      </p:grpSpPr>
      <p:sp>
        <p:nvSpPr>
          <p:cNvPr id="7" name="Plassholder for bilde 4">
            <a:extLst>
              <a:ext uri="{FF2B5EF4-FFF2-40B4-BE49-F238E27FC236}">
                <a16:creationId xmlns:a16="http://schemas.microsoft.com/office/drawing/2014/main" id="{86DB7F6B-2F66-40CC-B4CA-44167796F991}"/>
              </a:ext>
            </a:extLst>
          </p:cNvPr>
          <p:cNvSpPr>
            <a:spLocks noGrp="1"/>
          </p:cNvSpPr>
          <p:nvPr>
            <p:ph type="pic" sz="quarter" idx="13"/>
          </p:nvPr>
        </p:nvSpPr>
        <p:spPr>
          <a:xfrm>
            <a:off x="761256" y="1917701"/>
            <a:ext cx="10663933" cy="4424107"/>
          </a:xfrm>
          <a:solidFill>
            <a:schemeClr val="bg2"/>
          </a:solidFill>
        </p:spPr>
        <p:txBody>
          <a:bodyPr/>
          <a:lstStyle/>
          <a:p>
            <a:r>
              <a:rPr lang="nb-NO"/>
              <a:t>Klikk på ikonet for å legge til et bilde</a:t>
            </a: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p:txBody>
          <a:bodyPr/>
          <a:lstStyle/>
          <a:p>
            <a:r>
              <a:rPr lang="nb-NO"/>
              <a:t>Klikk for å redigere tittelstil</a:t>
            </a:r>
            <a:endParaRPr lang="nn-NO"/>
          </a:p>
        </p:txBody>
      </p:sp>
      <p:sp>
        <p:nvSpPr>
          <p:cNvPr id="4" name="Plassholder for dato 3">
            <a:extLst>
              <a:ext uri="{FF2B5EF4-FFF2-40B4-BE49-F238E27FC236}">
                <a16:creationId xmlns:a16="http://schemas.microsoft.com/office/drawing/2014/main" id="{9236C0B6-DDF1-4B35-9ECE-8C9A53087952}"/>
              </a:ext>
            </a:extLst>
          </p:cNvPr>
          <p:cNvSpPr>
            <a:spLocks noGrp="1"/>
          </p:cNvSpPr>
          <p:nvPr>
            <p:ph type="dt" sz="half" idx="10"/>
          </p:nvPr>
        </p:nvSpPr>
        <p:spPr/>
        <p:txBody>
          <a:bodyPr/>
          <a:lstStyle/>
          <a:p>
            <a:endParaRPr lang="nn-NO"/>
          </a:p>
        </p:txBody>
      </p:sp>
      <p:sp>
        <p:nvSpPr>
          <p:cNvPr id="5" name="Plassholder for bunntekst 4">
            <a:extLst>
              <a:ext uri="{FF2B5EF4-FFF2-40B4-BE49-F238E27FC236}">
                <a16:creationId xmlns:a16="http://schemas.microsoft.com/office/drawing/2014/main" id="{2BEC9541-36FA-4FA0-9A86-A1FFA00DBF8E}"/>
              </a:ext>
            </a:extLst>
          </p:cNvPr>
          <p:cNvSpPr>
            <a:spLocks noGrp="1"/>
          </p:cNvSpPr>
          <p:nvPr>
            <p:ph type="ftr" sz="quarter" idx="11"/>
          </p:nvPr>
        </p:nvSpPr>
        <p:spPr/>
        <p:txBody>
          <a:bodyPr/>
          <a:lstStyle/>
          <a:p>
            <a:r>
              <a:rPr lang="nn-NO"/>
              <a:t>Helsedirektoratet</a:t>
            </a:r>
          </a:p>
        </p:txBody>
      </p:sp>
      <p:sp>
        <p:nvSpPr>
          <p:cNvPr id="6" name="Plassholder for lysbildenummer 5">
            <a:extLst>
              <a:ext uri="{FF2B5EF4-FFF2-40B4-BE49-F238E27FC236}">
                <a16:creationId xmlns:a16="http://schemas.microsoft.com/office/drawing/2014/main" id="{4A38B395-6FCA-4B39-867D-C03F7FCF2838}"/>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2120085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skrift og diagram">
    <p:spTree>
      <p:nvGrpSpPr>
        <p:cNvPr id="1" name=""/>
        <p:cNvGrpSpPr/>
        <p:nvPr/>
      </p:nvGrpSpPr>
      <p:grpSpPr>
        <a:xfrm>
          <a:off x="0" y="0"/>
          <a:ext cx="0" cy="0"/>
          <a:chOff x="0" y="0"/>
          <a:chExt cx="0" cy="0"/>
        </a:xfrm>
      </p:grpSpPr>
      <p:sp>
        <p:nvSpPr>
          <p:cNvPr id="14" name="Plassholder for diagram 13">
            <a:extLst>
              <a:ext uri="{FF2B5EF4-FFF2-40B4-BE49-F238E27FC236}">
                <a16:creationId xmlns:a16="http://schemas.microsoft.com/office/drawing/2014/main" id="{217D82E2-7AC7-4093-BC1B-DEBB97F1DBF8}"/>
              </a:ext>
            </a:extLst>
          </p:cNvPr>
          <p:cNvSpPr>
            <a:spLocks noGrp="1"/>
          </p:cNvSpPr>
          <p:nvPr>
            <p:ph type="chart" sz="quarter" idx="14"/>
          </p:nvPr>
        </p:nvSpPr>
        <p:spPr>
          <a:xfrm>
            <a:off x="761256" y="1992923"/>
            <a:ext cx="10663931" cy="4384431"/>
          </a:xfrm>
          <a:noFill/>
        </p:spPr>
        <p:txBody>
          <a:bodyPr/>
          <a:lstStyle/>
          <a:p>
            <a:r>
              <a:rPr lang="nb-NO"/>
              <a:t>Klikk ikonet for å legge til et diagram</a:t>
            </a:r>
          </a:p>
        </p:txBody>
      </p:sp>
      <p:sp>
        <p:nvSpPr>
          <p:cNvPr id="3" name="Plassholder for dato 2">
            <a:extLst>
              <a:ext uri="{FF2B5EF4-FFF2-40B4-BE49-F238E27FC236}">
                <a16:creationId xmlns:a16="http://schemas.microsoft.com/office/drawing/2014/main" id="{3825666F-F12E-4D05-8478-8905DBFFC137}"/>
              </a:ext>
            </a:extLst>
          </p:cNvPr>
          <p:cNvSpPr>
            <a:spLocks noGrp="1"/>
          </p:cNvSpPr>
          <p:nvPr>
            <p:ph type="dt" sz="half" idx="10"/>
          </p:nvPr>
        </p:nvSpPr>
        <p:spPr/>
        <p:txBody>
          <a:bodyPr/>
          <a:lstStyle/>
          <a:p>
            <a:endParaRPr lang="nn-NO"/>
          </a:p>
        </p:txBody>
      </p:sp>
      <p:sp>
        <p:nvSpPr>
          <p:cNvPr id="4" name="Plassholder for bunntekst 3">
            <a:extLst>
              <a:ext uri="{FF2B5EF4-FFF2-40B4-BE49-F238E27FC236}">
                <a16:creationId xmlns:a16="http://schemas.microsoft.com/office/drawing/2014/main" id="{A41CB094-CF4F-4C2D-A3C1-7B149E8E4C49}"/>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9C24BCA4-051E-48AF-A3F6-8C125106FCD2}"/>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9" name="Plassholder for tekst 8">
            <a:extLst>
              <a:ext uri="{FF2B5EF4-FFF2-40B4-BE49-F238E27FC236}">
                <a16:creationId xmlns:a16="http://schemas.microsoft.com/office/drawing/2014/main" id="{A47278E0-BBE2-41C8-B7D9-3A7BE944BC3F}"/>
              </a:ext>
            </a:extLst>
          </p:cNvPr>
          <p:cNvSpPr>
            <a:spLocks noGrp="1"/>
          </p:cNvSpPr>
          <p:nvPr>
            <p:ph type="body" sz="quarter" idx="13"/>
          </p:nvPr>
        </p:nvSpPr>
        <p:spPr>
          <a:xfrm>
            <a:off x="761257" y="1473423"/>
            <a:ext cx="10669487" cy="353861"/>
          </a:xfrm>
        </p:spPr>
        <p:txBody>
          <a:bodyPr>
            <a:spAutoFit/>
          </a:bodyPr>
          <a:lstStyle>
            <a:lvl1pPr marL="0" indent="0">
              <a:buNone/>
              <a:defRPr/>
            </a:lvl1pPr>
          </a:lstStyle>
          <a:p>
            <a:pPr lvl="0"/>
            <a:r>
              <a:rPr lang="nb-NO"/>
              <a:t>Klikk for å redigere tekststiler i malen</a:t>
            </a:r>
          </a:p>
        </p:txBody>
      </p:sp>
      <p:sp>
        <p:nvSpPr>
          <p:cNvPr id="11" name="Tittel 10">
            <a:extLst>
              <a:ext uri="{FF2B5EF4-FFF2-40B4-BE49-F238E27FC236}">
                <a16:creationId xmlns:a16="http://schemas.microsoft.com/office/drawing/2014/main" id="{F5FF7035-5ED5-4B7D-A025-3D7B90E5DDC3}"/>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70004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bilder med overskrif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5" name="Plassholder for bilde 4">
            <a:extLst>
              <a:ext uri="{FF2B5EF4-FFF2-40B4-BE49-F238E27FC236}">
                <a16:creationId xmlns:a16="http://schemas.microsoft.com/office/drawing/2014/main" id="{470D901B-4A09-4186-871A-0217E2347092}"/>
              </a:ext>
            </a:extLst>
          </p:cNvPr>
          <p:cNvSpPr>
            <a:spLocks noGrp="1"/>
          </p:cNvSpPr>
          <p:nvPr>
            <p:ph type="pic" sz="quarter" idx="13"/>
          </p:nvPr>
        </p:nvSpPr>
        <p:spPr>
          <a:xfrm>
            <a:off x="761257" y="1062133"/>
            <a:ext cx="3041848" cy="4005501"/>
          </a:xfrm>
          <a:solidFill>
            <a:schemeClr val="bg2"/>
          </a:solidFill>
        </p:spPr>
        <p:txBody>
          <a:bodyPr/>
          <a:lstStyle/>
          <a:p>
            <a:r>
              <a:rPr lang="nb-NO"/>
              <a:t>Klikk på ikonet for å legge til et bilde</a:t>
            </a:r>
          </a:p>
        </p:txBody>
      </p:sp>
      <p:sp>
        <p:nvSpPr>
          <p:cNvPr id="6" name="Plassholder for bilde 4">
            <a:extLst>
              <a:ext uri="{FF2B5EF4-FFF2-40B4-BE49-F238E27FC236}">
                <a16:creationId xmlns:a16="http://schemas.microsoft.com/office/drawing/2014/main" id="{6FBDA1A6-EF3F-4959-B6E4-5C465CFF92DF}"/>
              </a:ext>
            </a:extLst>
          </p:cNvPr>
          <p:cNvSpPr>
            <a:spLocks noGrp="1"/>
          </p:cNvSpPr>
          <p:nvPr>
            <p:ph type="pic" sz="quarter" idx="14"/>
          </p:nvPr>
        </p:nvSpPr>
        <p:spPr>
          <a:xfrm>
            <a:off x="8388896" y="1062133"/>
            <a:ext cx="3041848" cy="4005501"/>
          </a:xfrm>
          <a:solidFill>
            <a:schemeClr val="bg2"/>
          </a:solidFill>
        </p:spPr>
        <p:txBody>
          <a:bodyPr/>
          <a:lstStyle/>
          <a:p>
            <a:r>
              <a:rPr lang="nb-NO"/>
              <a:t>Klikk på ikonet for å legge til et bilde</a:t>
            </a:r>
            <a:endParaRPr lang="nb-NO" dirty="0"/>
          </a:p>
        </p:txBody>
      </p:sp>
      <p:sp>
        <p:nvSpPr>
          <p:cNvPr id="7" name="Plassholder for bilde 4">
            <a:extLst>
              <a:ext uri="{FF2B5EF4-FFF2-40B4-BE49-F238E27FC236}">
                <a16:creationId xmlns:a16="http://schemas.microsoft.com/office/drawing/2014/main" id="{03CEB276-EB34-4498-9E66-A492C61DFCD5}"/>
              </a:ext>
            </a:extLst>
          </p:cNvPr>
          <p:cNvSpPr>
            <a:spLocks noGrp="1"/>
          </p:cNvSpPr>
          <p:nvPr>
            <p:ph type="pic" sz="quarter" idx="15"/>
          </p:nvPr>
        </p:nvSpPr>
        <p:spPr>
          <a:xfrm>
            <a:off x="4565154" y="1062133"/>
            <a:ext cx="3041848" cy="4005501"/>
          </a:xfrm>
          <a:solidFill>
            <a:schemeClr val="bg2"/>
          </a:solidFill>
        </p:spPr>
        <p:txBody>
          <a:bodyPr/>
          <a:lstStyle/>
          <a:p>
            <a:r>
              <a:rPr lang="nb-NO"/>
              <a:t>Klikk på ikonet for å legge til et bilde</a:t>
            </a:r>
          </a:p>
        </p:txBody>
      </p:sp>
      <p:sp>
        <p:nvSpPr>
          <p:cNvPr id="11" name="Plassholder for tekst 8">
            <a:extLst>
              <a:ext uri="{FF2B5EF4-FFF2-40B4-BE49-F238E27FC236}">
                <a16:creationId xmlns:a16="http://schemas.microsoft.com/office/drawing/2014/main" id="{2EDD7D93-B865-4328-BE9A-4189D149ADAE}"/>
              </a:ext>
            </a:extLst>
          </p:cNvPr>
          <p:cNvSpPr>
            <a:spLocks noGrp="1"/>
          </p:cNvSpPr>
          <p:nvPr>
            <p:ph type="body" sz="quarter" idx="16" hasCustomPrompt="1"/>
          </p:nvPr>
        </p:nvSpPr>
        <p:spPr>
          <a:xfrm>
            <a:off x="761257" y="188570"/>
            <a:ext cx="3041848"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
        <p:nvSpPr>
          <p:cNvPr id="13" name="Plassholder for tekst 8">
            <a:extLst>
              <a:ext uri="{FF2B5EF4-FFF2-40B4-BE49-F238E27FC236}">
                <a16:creationId xmlns:a16="http://schemas.microsoft.com/office/drawing/2014/main" id="{F9B9FE2A-AEDB-461E-B39B-E9833F7DA2CF}"/>
              </a:ext>
            </a:extLst>
          </p:cNvPr>
          <p:cNvSpPr>
            <a:spLocks noGrp="1"/>
          </p:cNvSpPr>
          <p:nvPr>
            <p:ph type="body" sz="quarter" idx="17" hasCustomPrompt="1"/>
          </p:nvPr>
        </p:nvSpPr>
        <p:spPr>
          <a:xfrm>
            <a:off x="4565154" y="188570"/>
            <a:ext cx="3041848"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
        <p:nvSpPr>
          <p:cNvPr id="14" name="Plassholder for tekst 8">
            <a:extLst>
              <a:ext uri="{FF2B5EF4-FFF2-40B4-BE49-F238E27FC236}">
                <a16:creationId xmlns:a16="http://schemas.microsoft.com/office/drawing/2014/main" id="{0AE14427-350B-4070-A415-7AF5BF027CC8}"/>
              </a:ext>
            </a:extLst>
          </p:cNvPr>
          <p:cNvSpPr>
            <a:spLocks noGrp="1"/>
          </p:cNvSpPr>
          <p:nvPr>
            <p:ph type="body" sz="quarter" idx="18" hasCustomPrompt="1"/>
          </p:nvPr>
        </p:nvSpPr>
        <p:spPr>
          <a:xfrm>
            <a:off x="8388897" y="188570"/>
            <a:ext cx="3041848"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Tree>
    <p:extLst>
      <p:ext uri="{BB962C8B-B14F-4D97-AF65-F5344CB8AC3E}">
        <p14:creationId xmlns:p14="http://schemas.microsoft.com/office/powerpoint/2010/main" val="3610869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bilder med kil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5" name="Plassholder for bilde 4">
            <a:extLst>
              <a:ext uri="{FF2B5EF4-FFF2-40B4-BE49-F238E27FC236}">
                <a16:creationId xmlns:a16="http://schemas.microsoft.com/office/drawing/2014/main" id="{470D901B-4A09-4186-871A-0217E2347092}"/>
              </a:ext>
            </a:extLst>
          </p:cNvPr>
          <p:cNvSpPr>
            <a:spLocks noGrp="1"/>
          </p:cNvSpPr>
          <p:nvPr>
            <p:ph type="pic" sz="quarter" idx="13"/>
          </p:nvPr>
        </p:nvSpPr>
        <p:spPr>
          <a:xfrm>
            <a:off x="761257" y="1062133"/>
            <a:ext cx="4568327" cy="4005501"/>
          </a:xfrm>
          <a:solidFill>
            <a:schemeClr val="bg2"/>
          </a:solidFill>
        </p:spPr>
        <p:txBody>
          <a:bodyPr/>
          <a:lstStyle/>
          <a:p>
            <a:r>
              <a:rPr lang="nb-NO"/>
              <a:t>Klikk på ikonet for å legge til et bilde</a:t>
            </a:r>
          </a:p>
        </p:txBody>
      </p:sp>
      <p:sp>
        <p:nvSpPr>
          <p:cNvPr id="6" name="Plassholder for bilde 4">
            <a:extLst>
              <a:ext uri="{FF2B5EF4-FFF2-40B4-BE49-F238E27FC236}">
                <a16:creationId xmlns:a16="http://schemas.microsoft.com/office/drawing/2014/main" id="{6FBDA1A6-EF3F-4959-B6E4-5C465CFF92DF}"/>
              </a:ext>
            </a:extLst>
          </p:cNvPr>
          <p:cNvSpPr>
            <a:spLocks noGrp="1"/>
          </p:cNvSpPr>
          <p:nvPr>
            <p:ph type="pic" sz="quarter" idx="14"/>
          </p:nvPr>
        </p:nvSpPr>
        <p:spPr>
          <a:xfrm>
            <a:off x="6856065" y="1062133"/>
            <a:ext cx="4574679" cy="4005501"/>
          </a:xfrm>
          <a:solidFill>
            <a:schemeClr val="bg2"/>
          </a:solidFill>
        </p:spPr>
        <p:txBody>
          <a:bodyPr/>
          <a:lstStyle/>
          <a:p>
            <a:r>
              <a:rPr lang="nb-NO"/>
              <a:t>Klikk på ikonet for å legge til et bilde</a:t>
            </a:r>
            <a:endParaRPr lang="nb-NO" dirty="0"/>
          </a:p>
        </p:txBody>
      </p:sp>
      <p:sp>
        <p:nvSpPr>
          <p:cNvPr id="9" name="Plassholder for tekst 8">
            <a:extLst>
              <a:ext uri="{FF2B5EF4-FFF2-40B4-BE49-F238E27FC236}">
                <a16:creationId xmlns:a16="http://schemas.microsoft.com/office/drawing/2014/main" id="{B0606E69-7426-4AEC-A703-78AC1470151D}"/>
              </a:ext>
            </a:extLst>
          </p:cNvPr>
          <p:cNvSpPr>
            <a:spLocks noGrp="1"/>
          </p:cNvSpPr>
          <p:nvPr>
            <p:ph type="body" sz="quarter" idx="16" hasCustomPrompt="1"/>
          </p:nvPr>
        </p:nvSpPr>
        <p:spPr>
          <a:xfrm>
            <a:off x="761257" y="188570"/>
            <a:ext cx="4568327"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
        <p:nvSpPr>
          <p:cNvPr id="12" name="Plassholder for tekst 8">
            <a:extLst>
              <a:ext uri="{FF2B5EF4-FFF2-40B4-BE49-F238E27FC236}">
                <a16:creationId xmlns:a16="http://schemas.microsoft.com/office/drawing/2014/main" id="{A80E345F-BC10-4713-BFCF-78CDF2AB4BA7}"/>
              </a:ext>
            </a:extLst>
          </p:cNvPr>
          <p:cNvSpPr>
            <a:spLocks noGrp="1"/>
          </p:cNvSpPr>
          <p:nvPr>
            <p:ph type="body" sz="quarter" idx="18" hasCustomPrompt="1"/>
          </p:nvPr>
        </p:nvSpPr>
        <p:spPr>
          <a:xfrm>
            <a:off x="6856066" y="188570"/>
            <a:ext cx="4574679"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Tree>
    <p:extLst>
      <p:ext uri="{BB962C8B-B14F-4D97-AF65-F5344CB8AC3E}">
        <p14:creationId xmlns:p14="http://schemas.microsoft.com/office/powerpoint/2010/main" val="2235528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side">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539A6299-615A-48D3-98EC-67B10983AB08}"/>
              </a:ext>
            </a:extLst>
          </p:cNvPr>
          <p:cNvSpPr>
            <a:spLocks noGrp="1"/>
          </p:cNvSpPr>
          <p:nvPr>
            <p:ph type="pic" sz="quarter" idx="13"/>
          </p:nvPr>
        </p:nvSpPr>
        <p:spPr>
          <a:xfrm>
            <a:off x="0" y="0"/>
            <a:ext cx="12192000" cy="6858000"/>
          </a:xfrm>
          <a:solidFill>
            <a:schemeClr val="bg2"/>
          </a:solidFill>
        </p:spPr>
        <p:txBody>
          <a:bodyPr/>
          <a:lstStyle/>
          <a:p>
            <a:r>
              <a:rPr lang="nb-NO"/>
              <a:t>Klikk på ikonet for å legge til et bilde</a:t>
            </a:r>
          </a:p>
        </p:txBody>
      </p:sp>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1766019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verskrift og bilde">
    <p:spTree>
      <p:nvGrpSpPr>
        <p:cNvPr id="1" name=""/>
        <p:cNvGrpSpPr/>
        <p:nvPr/>
      </p:nvGrpSpPr>
      <p:grpSpPr>
        <a:xfrm>
          <a:off x="0" y="0"/>
          <a:ext cx="0" cy="0"/>
          <a:chOff x="0" y="0"/>
          <a:chExt cx="0" cy="0"/>
        </a:xfrm>
      </p:grpSpPr>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defRPr sz="2799">
                <a:solidFill>
                  <a:schemeClr val="tx1"/>
                </a:solidFill>
              </a:defRPr>
            </a:lvl1pPr>
          </a:lstStyle>
          <a:p>
            <a:r>
              <a:rPr lang="nb-NO"/>
              <a:t>Klikk for å redigere tittelstil</a:t>
            </a:r>
            <a:endParaRPr lang="nb-NO" dirty="0"/>
          </a:p>
        </p:txBody>
      </p:sp>
    </p:spTree>
    <p:extLst>
      <p:ext uri="{BB962C8B-B14F-4D97-AF65-F5344CB8AC3E}">
        <p14:creationId xmlns:p14="http://schemas.microsoft.com/office/powerpoint/2010/main" val="17832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hvit og grønn)">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798">
                <a:solidFill>
                  <a:srgbClr val="202020"/>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99">
                <a:solidFill>
                  <a:srgbClr val="202020"/>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5330378" cy="215443"/>
          </a:xfrm>
        </p:spPr>
        <p:txBody>
          <a:bodyPr wrap="square">
            <a:normAutofit/>
          </a:bodyPr>
          <a:lstStyle>
            <a:lvl1pPr marL="0" indent="0">
              <a:buNone/>
              <a:defRPr sz="1400">
                <a:solidFill>
                  <a:srgbClr val="202020"/>
                </a:solidFill>
              </a:defRPr>
            </a:lvl1pPr>
          </a:lstStyle>
          <a:p>
            <a:pPr lvl="0"/>
            <a:r>
              <a:rPr lang="nb-NO" noProof="0" dirty="0"/>
              <a:t>Navn Etternavn, stillingstittel Helsedirektoratet</a:t>
            </a:r>
          </a:p>
        </p:txBody>
      </p:sp>
      <p:sp>
        <p:nvSpPr>
          <p:cNvPr id="9" name="Rektangel 8">
            <a:extLst>
              <a:ext uri="{FF2B5EF4-FFF2-40B4-BE49-F238E27FC236}">
                <a16:creationId xmlns:a16="http://schemas.microsoft.com/office/drawing/2014/main" id="{D11DE7D1-8C9D-4D67-939F-CB5E940EBE45}"/>
              </a:ext>
            </a:extLst>
          </p:cNvPr>
          <p:cNvSpPr/>
          <p:nvPr userDrawn="1"/>
        </p:nvSpPr>
        <p:spPr>
          <a:xfrm>
            <a:off x="761257" y="3458233"/>
            <a:ext cx="5334744"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205089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verskrift og bilde (mørk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750733C-43DF-4F71-AD08-763E0251118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defRPr sz="2799">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927820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verskrift og bilde (lys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750733C-43DF-4F71-AD08-763E0251118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defRPr sz="2799">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749053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verskrift og bilde (grønn)">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750733C-43DF-4F71-AD08-763E0251118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defRPr sz="2799">
                <a:solidFill>
                  <a:srgbClr val="202020"/>
                </a:solidFill>
              </a:defRPr>
            </a:lvl1pPr>
          </a:lstStyle>
          <a:p>
            <a:r>
              <a:rPr lang="nb-NO"/>
              <a:t>Klikk for å redigere tittelstil</a:t>
            </a:r>
            <a:endParaRPr lang="nb-NO" dirty="0"/>
          </a:p>
        </p:txBody>
      </p:sp>
    </p:spTree>
    <p:extLst>
      <p:ext uri="{BB962C8B-B14F-4D97-AF65-F5344CB8AC3E}">
        <p14:creationId xmlns:p14="http://schemas.microsoft.com/office/powerpoint/2010/main" val="2709970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verskrift og bilde (lill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750733C-43DF-4F71-AD08-763E0251118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defRPr sz="2799">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3856169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verskrift, punktliste og bilde">
    <p:spTree>
      <p:nvGrpSpPr>
        <p:cNvPr id="1" name=""/>
        <p:cNvGrpSpPr/>
        <p:nvPr/>
      </p:nvGrpSpPr>
      <p:grpSpPr>
        <a:xfrm>
          <a:off x="0" y="0"/>
          <a:ext cx="0" cy="0"/>
          <a:chOff x="0" y="0"/>
          <a:chExt cx="0" cy="0"/>
        </a:xfrm>
      </p:grpSpPr>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6096000" y="0"/>
            <a:ext cx="6096000" cy="6858000"/>
          </a:xfrm>
          <a:solidFill>
            <a:schemeClr val="bg2"/>
          </a:solidFill>
        </p:spPr>
        <p:txBody>
          <a:bodyPr/>
          <a:lstStyle/>
          <a:p>
            <a:r>
              <a:rPr lang="nb-NO"/>
              <a:t>Klikk på ikonet for å legge til et bilde</a:t>
            </a:r>
          </a:p>
        </p:txBody>
      </p:sp>
      <p:sp>
        <p:nvSpPr>
          <p:cNvPr id="5" name="Plassholder for tekst 4">
            <a:extLst>
              <a:ext uri="{FF2B5EF4-FFF2-40B4-BE49-F238E27FC236}">
                <a16:creationId xmlns:a16="http://schemas.microsoft.com/office/drawing/2014/main" id="{6F2131D7-0AF4-4BA1-BBDD-FAE3CCC29414}"/>
              </a:ext>
            </a:extLst>
          </p:cNvPr>
          <p:cNvSpPr>
            <a:spLocks noGrp="1"/>
          </p:cNvSpPr>
          <p:nvPr>
            <p:ph type="body" sz="quarter" idx="14"/>
          </p:nvPr>
        </p:nvSpPr>
        <p:spPr>
          <a:xfrm>
            <a:off x="761256" y="1898773"/>
            <a:ext cx="5018597" cy="46417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Tittel 14">
            <a:extLst>
              <a:ext uri="{FF2B5EF4-FFF2-40B4-BE49-F238E27FC236}">
                <a16:creationId xmlns:a16="http://schemas.microsoft.com/office/drawing/2014/main" id="{9F425C94-8342-4509-8455-A16A59623ACA}"/>
              </a:ext>
            </a:extLst>
          </p:cNvPr>
          <p:cNvSpPr>
            <a:spLocks noGrp="1"/>
          </p:cNvSpPr>
          <p:nvPr>
            <p:ph type="title"/>
          </p:nvPr>
        </p:nvSpPr>
        <p:spPr>
          <a:xfrm>
            <a:off x="761256" y="315913"/>
            <a:ext cx="5018597" cy="1157511"/>
          </a:xfrm>
        </p:spPr>
        <p:txBody>
          <a:bodyPr/>
          <a:lstStyle/>
          <a:p>
            <a:r>
              <a:rPr lang="nb-NO"/>
              <a:t>Klikk for å redigere tittelstil</a:t>
            </a:r>
            <a:endParaRPr lang="nb-NO" dirty="0"/>
          </a:p>
        </p:txBody>
      </p:sp>
    </p:spTree>
    <p:extLst>
      <p:ext uri="{BB962C8B-B14F-4D97-AF65-F5344CB8AC3E}">
        <p14:creationId xmlns:p14="http://schemas.microsoft.com/office/powerpoint/2010/main" val="602862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verskrift, punktliste og bilde (mørk 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C58400E-AF45-4245-BCFF-BCD1AEE70374}"/>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6096000" y="0"/>
            <a:ext cx="6096000" cy="6858000"/>
          </a:xfrm>
          <a:solidFill>
            <a:schemeClr val="bg2"/>
          </a:solidFill>
        </p:spPr>
        <p:txBody>
          <a:bodyPr/>
          <a:lstStyle/>
          <a:p>
            <a:r>
              <a:rPr lang="nb-NO"/>
              <a:t>Klikk på ikonet for å legge til et bilde</a:t>
            </a:r>
          </a:p>
        </p:txBody>
      </p:sp>
      <p:sp>
        <p:nvSpPr>
          <p:cNvPr id="5" name="Plassholder for tekst 4">
            <a:extLst>
              <a:ext uri="{FF2B5EF4-FFF2-40B4-BE49-F238E27FC236}">
                <a16:creationId xmlns:a16="http://schemas.microsoft.com/office/drawing/2014/main" id="{6F2131D7-0AF4-4BA1-BBDD-FAE3CCC29414}"/>
              </a:ext>
            </a:extLst>
          </p:cNvPr>
          <p:cNvSpPr>
            <a:spLocks noGrp="1"/>
          </p:cNvSpPr>
          <p:nvPr>
            <p:ph type="body" sz="quarter" idx="14"/>
          </p:nvPr>
        </p:nvSpPr>
        <p:spPr>
          <a:xfrm>
            <a:off x="761256" y="1898773"/>
            <a:ext cx="5018597" cy="46417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Tittel 14">
            <a:extLst>
              <a:ext uri="{FF2B5EF4-FFF2-40B4-BE49-F238E27FC236}">
                <a16:creationId xmlns:a16="http://schemas.microsoft.com/office/drawing/2014/main" id="{9F425C94-8342-4509-8455-A16A59623ACA}"/>
              </a:ext>
            </a:extLst>
          </p:cNvPr>
          <p:cNvSpPr>
            <a:spLocks noGrp="1"/>
          </p:cNvSpPr>
          <p:nvPr>
            <p:ph type="title"/>
          </p:nvPr>
        </p:nvSpPr>
        <p:spPr>
          <a:xfrm>
            <a:off x="761256" y="315913"/>
            <a:ext cx="5018597" cy="1157511"/>
          </a:xfrm>
        </p:spPr>
        <p:txBody>
          <a:bodyPr/>
          <a:lstStyle>
            <a:lvl1pPr>
              <a:defRPr>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645650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verskrift, tekst og media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1A83FE-CDBC-466D-8513-0D8E635D758F}"/>
              </a:ext>
            </a:extLst>
          </p:cNvPr>
          <p:cNvSpPr/>
          <p:nvPr userDrawn="1"/>
        </p:nvSpPr>
        <p:spPr>
          <a:xfrm>
            <a:off x="0" y="0"/>
            <a:ext cx="38031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964506"/>
            <a:ext cx="2791067" cy="846385"/>
          </a:xfrm>
        </p:spPr>
        <p:txBody>
          <a:bodyPr wrap="square" anchor="t" anchorCtr="0">
            <a:normAutofit/>
          </a:bodyPr>
          <a:lstStyle>
            <a:lvl1pPr>
              <a:lnSpc>
                <a:spcPct val="90000"/>
              </a:lnSpc>
              <a:defRPr sz="2799">
                <a:solidFill>
                  <a:schemeClr val="bg1"/>
                </a:solidFill>
              </a:defRPr>
            </a:lvl1pPr>
          </a:lstStyle>
          <a:p>
            <a:r>
              <a:rPr lang="nb-NO"/>
              <a:t>Klikk for å redigere tittelstil</a:t>
            </a:r>
            <a:endParaRPr lang="nn-NO" dirty="0"/>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761256" y="1898773"/>
            <a:ext cx="2791067" cy="4641728"/>
          </a:xfrm>
        </p:spPr>
        <p:txBody>
          <a:bodyPr>
            <a:normAutofit/>
          </a:bodyPr>
          <a:lstStyle>
            <a:lvl1pPr marL="0" indent="0">
              <a:buNone/>
              <a:defRPr sz="1899">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9" name="Plassholder for innhold 2">
            <a:extLst>
              <a:ext uri="{FF2B5EF4-FFF2-40B4-BE49-F238E27FC236}">
                <a16:creationId xmlns:a16="http://schemas.microsoft.com/office/drawing/2014/main" id="{A05B22E1-6EA9-4466-81F8-E4957729AA59}"/>
              </a:ext>
            </a:extLst>
          </p:cNvPr>
          <p:cNvSpPr>
            <a:spLocks noGrp="1"/>
          </p:cNvSpPr>
          <p:nvPr>
            <p:ph idx="1" hasCustomPrompt="1"/>
          </p:nvPr>
        </p:nvSpPr>
        <p:spPr>
          <a:xfrm>
            <a:off x="4153389" y="648081"/>
            <a:ext cx="7720296" cy="5031629"/>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25266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verskrift, tekst og media  (lys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1A83FE-CDBC-466D-8513-0D8E635D758F}"/>
              </a:ext>
            </a:extLst>
          </p:cNvPr>
          <p:cNvSpPr/>
          <p:nvPr userDrawn="1"/>
        </p:nvSpPr>
        <p:spPr>
          <a:xfrm>
            <a:off x="0" y="0"/>
            <a:ext cx="380310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964506"/>
            <a:ext cx="2791067" cy="846385"/>
          </a:xfrm>
        </p:spPr>
        <p:txBody>
          <a:bodyPr wrap="square" anchor="t" anchorCtr="0">
            <a:normAutofit/>
          </a:bodyPr>
          <a:lstStyle>
            <a:lvl1pPr>
              <a:lnSpc>
                <a:spcPct val="90000"/>
              </a:lnSpc>
              <a:defRPr sz="2799">
                <a:solidFill>
                  <a:schemeClr val="bg1"/>
                </a:solidFill>
              </a:defRPr>
            </a:lvl1pPr>
          </a:lstStyle>
          <a:p>
            <a:r>
              <a:rPr lang="nb-NO"/>
              <a:t>Klikk for å redigere tittelstil</a:t>
            </a:r>
            <a:endParaRPr lang="nn-NO" dirty="0"/>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761256" y="1898773"/>
            <a:ext cx="2791067" cy="4641728"/>
          </a:xfrm>
        </p:spPr>
        <p:txBody>
          <a:bodyPr>
            <a:normAutofit/>
          </a:bodyPr>
          <a:lstStyle>
            <a:lvl1pPr marL="0" indent="0">
              <a:buNone/>
              <a:defRPr sz="1899">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8" name="Plassholder for innhold 2">
            <a:extLst>
              <a:ext uri="{FF2B5EF4-FFF2-40B4-BE49-F238E27FC236}">
                <a16:creationId xmlns:a16="http://schemas.microsoft.com/office/drawing/2014/main" id="{46DEDC6E-CFAF-4046-B8BF-1CE2097ED5C8}"/>
              </a:ext>
            </a:extLst>
          </p:cNvPr>
          <p:cNvSpPr>
            <a:spLocks noGrp="1"/>
          </p:cNvSpPr>
          <p:nvPr>
            <p:ph idx="1" hasCustomPrompt="1"/>
          </p:nvPr>
        </p:nvSpPr>
        <p:spPr>
          <a:xfrm>
            <a:off x="4153389" y="648081"/>
            <a:ext cx="7720296" cy="5031629"/>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2851297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verskrift, tekst og media (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1A83FE-CDBC-466D-8513-0D8E635D758F}"/>
              </a:ext>
            </a:extLst>
          </p:cNvPr>
          <p:cNvSpPr/>
          <p:nvPr userDrawn="1"/>
        </p:nvSpPr>
        <p:spPr>
          <a:xfrm>
            <a:off x="0" y="16058"/>
            <a:ext cx="380310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964506"/>
            <a:ext cx="2791067" cy="846385"/>
          </a:xfrm>
        </p:spPr>
        <p:txBody>
          <a:bodyPr wrap="square" anchor="t" anchorCtr="0">
            <a:normAutofit/>
          </a:bodyPr>
          <a:lstStyle>
            <a:lvl1pPr>
              <a:lnSpc>
                <a:spcPct val="90000"/>
              </a:lnSpc>
              <a:defRPr sz="2799">
                <a:solidFill>
                  <a:srgbClr val="202020"/>
                </a:solidFill>
              </a:defRPr>
            </a:lvl1pPr>
          </a:lstStyle>
          <a:p>
            <a:r>
              <a:rPr lang="nb-NO"/>
              <a:t>Klikk for å redigere tittelstil</a:t>
            </a:r>
            <a:endParaRPr lang="nn-NO" dirty="0"/>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761256" y="1898773"/>
            <a:ext cx="2791067" cy="4641728"/>
          </a:xfrm>
        </p:spPr>
        <p:txBody>
          <a:bodyPr>
            <a:normAutofit/>
          </a:bodyPr>
          <a:lstStyle>
            <a:lvl1pPr marL="0" indent="0">
              <a:buNone/>
              <a:defRPr sz="1899">
                <a:solidFill>
                  <a:srgbClr val="20202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8" name="Plassholder for innhold 2">
            <a:extLst>
              <a:ext uri="{FF2B5EF4-FFF2-40B4-BE49-F238E27FC236}">
                <a16:creationId xmlns:a16="http://schemas.microsoft.com/office/drawing/2014/main" id="{8743685A-51FE-462B-BD59-028A10C64D80}"/>
              </a:ext>
            </a:extLst>
          </p:cNvPr>
          <p:cNvSpPr>
            <a:spLocks noGrp="1"/>
          </p:cNvSpPr>
          <p:nvPr>
            <p:ph idx="1" hasCustomPrompt="1"/>
          </p:nvPr>
        </p:nvSpPr>
        <p:spPr>
          <a:xfrm>
            <a:off x="4153389" y="648081"/>
            <a:ext cx="7720296" cy="5031629"/>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3919198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verskrift, tekst og media (lill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1A83FE-CDBC-466D-8513-0D8E635D758F}"/>
              </a:ext>
            </a:extLst>
          </p:cNvPr>
          <p:cNvSpPr/>
          <p:nvPr userDrawn="1"/>
        </p:nvSpPr>
        <p:spPr>
          <a:xfrm>
            <a:off x="0" y="0"/>
            <a:ext cx="380310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964506"/>
            <a:ext cx="2791067" cy="846385"/>
          </a:xfrm>
        </p:spPr>
        <p:txBody>
          <a:bodyPr wrap="square" anchor="t" anchorCtr="0">
            <a:normAutofit/>
          </a:bodyPr>
          <a:lstStyle>
            <a:lvl1pPr>
              <a:lnSpc>
                <a:spcPct val="90000"/>
              </a:lnSpc>
              <a:defRPr sz="2799">
                <a:solidFill>
                  <a:schemeClr val="bg1"/>
                </a:solidFill>
              </a:defRPr>
            </a:lvl1pPr>
          </a:lstStyle>
          <a:p>
            <a:r>
              <a:rPr lang="nb-NO"/>
              <a:t>Klikk for å redigere tittelstil</a:t>
            </a:r>
            <a:endParaRPr lang="nn-NO" dirty="0"/>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761256" y="1898773"/>
            <a:ext cx="2791067" cy="4641728"/>
          </a:xfrm>
        </p:spPr>
        <p:txBody>
          <a:bodyPr>
            <a:normAutofit/>
          </a:bodyPr>
          <a:lstStyle>
            <a:lvl1pPr marL="0" indent="0">
              <a:buNone/>
              <a:defRPr sz="1899">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8" name="Plassholder for innhold 2">
            <a:extLst>
              <a:ext uri="{FF2B5EF4-FFF2-40B4-BE49-F238E27FC236}">
                <a16:creationId xmlns:a16="http://schemas.microsoft.com/office/drawing/2014/main" id="{83CC6A7E-3507-42DD-8E1F-91B778ECB8E1}"/>
              </a:ext>
            </a:extLst>
          </p:cNvPr>
          <p:cNvSpPr>
            <a:spLocks noGrp="1"/>
          </p:cNvSpPr>
          <p:nvPr>
            <p:ph idx="1" hasCustomPrompt="1"/>
          </p:nvPr>
        </p:nvSpPr>
        <p:spPr>
          <a:xfrm>
            <a:off x="4153389" y="648081"/>
            <a:ext cx="7720296" cy="5031629"/>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385523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6054334D-F166-4327-B8E2-E81514B8D5BF}"/>
              </a:ext>
            </a:extLst>
          </p:cNvPr>
          <p:cNvSpPr>
            <a:spLocks noGrp="1"/>
          </p:cNvSpPr>
          <p:nvPr>
            <p:ph type="pic" sz="quarter" idx="11"/>
          </p:nvPr>
        </p:nvSpPr>
        <p:spPr>
          <a:xfrm>
            <a:off x="6091634" y="0"/>
            <a:ext cx="6100366" cy="6858000"/>
          </a:xfrm>
          <a:solidFill>
            <a:schemeClr val="bg2"/>
          </a:solidFill>
        </p:spPr>
        <p:txBody>
          <a:bodyPr/>
          <a:lstStyle/>
          <a:p>
            <a:r>
              <a:rPr lang="nb-NO"/>
              <a:t>Klikk på ikonet for å legge til et bilde</a:t>
            </a: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6" y="1740238"/>
            <a:ext cx="4891530" cy="1592743"/>
          </a:xfrm>
        </p:spPr>
        <p:txBody>
          <a:bodyPr wrap="square" anchor="t" anchorCtr="0">
            <a:normAutofit/>
          </a:bodyPr>
          <a:lstStyle>
            <a:lvl1pPr algn="l">
              <a:lnSpc>
                <a:spcPct val="90000"/>
              </a:lnSpc>
              <a:defRPr sz="5798">
                <a:solidFill>
                  <a:srgbClr val="202020"/>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8" y="3733006"/>
            <a:ext cx="4891530" cy="315471"/>
          </a:xfrm>
        </p:spPr>
        <p:txBody>
          <a:bodyPr wrap="square">
            <a:normAutofit/>
          </a:bodyPr>
          <a:lstStyle>
            <a:lvl1pPr marL="0" indent="0" algn="l">
              <a:buNone/>
              <a:defRPr sz="2099">
                <a:solidFill>
                  <a:srgbClr val="202020"/>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4891530" cy="215443"/>
          </a:xfrm>
        </p:spPr>
        <p:txBody>
          <a:bodyPr wrap="square">
            <a:normAutofit/>
          </a:bodyPr>
          <a:lstStyle>
            <a:lvl1pPr marL="0" indent="0">
              <a:buNone/>
              <a:defRPr sz="1400">
                <a:solidFill>
                  <a:srgbClr val="202020"/>
                </a:solidFill>
              </a:defRPr>
            </a:lvl1pPr>
          </a:lstStyle>
          <a:p>
            <a:pPr lvl="0"/>
            <a:r>
              <a:rPr lang="nb-NO" noProof="0" dirty="0"/>
              <a:t>Navn Etternavn, stillingstittel Helsedirektoratet</a:t>
            </a:r>
          </a:p>
        </p:txBody>
      </p:sp>
      <p:sp>
        <p:nvSpPr>
          <p:cNvPr id="17" name="Rektangel 16">
            <a:extLst>
              <a:ext uri="{FF2B5EF4-FFF2-40B4-BE49-F238E27FC236}">
                <a16:creationId xmlns:a16="http://schemas.microsoft.com/office/drawing/2014/main" id="{4C6D8785-5A5E-418E-A3EF-EB3ED901F279}"/>
              </a:ext>
            </a:extLst>
          </p:cNvPr>
          <p:cNvSpPr/>
          <p:nvPr userDrawn="1"/>
        </p:nvSpPr>
        <p:spPr>
          <a:xfrm>
            <a:off x="761256" y="3458233"/>
            <a:ext cx="4891530"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213183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verskrift og tekst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33CF2A8-5334-4380-BBD9-6589D1F04F1D}"/>
              </a:ext>
            </a:extLst>
          </p:cNvPr>
          <p:cNvSpPr/>
          <p:nvPr userDrawn="1"/>
        </p:nvSpPr>
        <p:spPr>
          <a:xfrm>
            <a:off x="3803104" y="0"/>
            <a:ext cx="83888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6" name="Plassholder for tekst 5">
            <a:extLst>
              <a:ext uri="{FF2B5EF4-FFF2-40B4-BE49-F238E27FC236}">
                <a16:creationId xmlns:a16="http://schemas.microsoft.com/office/drawing/2014/main" id="{92AE79A2-C695-4A0D-8156-C6A9AFFF8D90}"/>
              </a:ext>
            </a:extLst>
          </p:cNvPr>
          <p:cNvSpPr>
            <a:spLocks noGrp="1"/>
          </p:cNvSpPr>
          <p:nvPr>
            <p:ph type="body" sz="quarter" idx="10"/>
          </p:nvPr>
        </p:nvSpPr>
        <p:spPr>
          <a:xfrm>
            <a:off x="4565154" y="964505"/>
            <a:ext cx="6865590" cy="55759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Tittel 14">
            <a:extLst>
              <a:ext uri="{FF2B5EF4-FFF2-40B4-BE49-F238E27FC236}">
                <a16:creationId xmlns:a16="http://schemas.microsoft.com/office/drawing/2014/main" id="{EF003730-D2A9-4F5F-BEEC-80D5C718969D}"/>
              </a:ext>
            </a:extLst>
          </p:cNvPr>
          <p:cNvSpPr>
            <a:spLocks noGrp="1"/>
          </p:cNvSpPr>
          <p:nvPr>
            <p:ph type="title"/>
          </p:nvPr>
        </p:nvSpPr>
        <p:spPr>
          <a:xfrm>
            <a:off x="761257" y="315913"/>
            <a:ext cx="2789800" cy="1157511"/>
          </a:xfrm>
        </p:spPr>
        <p:txBody>
          <a:bodyPr anchor="t">
            <a:normAutofit/>
          </a:bodyPr>
          <a:lstStyle>
            <a:lvl1pPr>
              <a:defRPr sz="2799">
                <a:solidFill>
                  <a:schemeClr val="tx2"/>
                </a:solidFill>
              </a:defRPr>
            </a:lvl1pPr>
          </a:lstStyle>
          <a:p>
            <a:r>
              <a:rPr lang="nb-NO"/>
              <a:t>Klikk for å redigere tittelstil</a:t>
            </a:r>
            <a:endParaRPr lang="nb-NO" dirty="0"/>
          </a:p>
        </p:txBody>
      </p:sp>
    </p:spTree>
    <p:extLst>
      <p:ext uri="{BB962C8B-B14F-4D97-AF65-F5344CB8AC3E}">
        <p14:creationId xmlns:p14="http://schemas.microsoft.com/office/powerpoint/2010/main" val="2844576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tat (mørk blå)">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03C53EE7-6168-4988-A0E1-765A681A7A31}"/>
              </a:ext>
            </a:extLst>
          </p:cNvPr>
          <p:cNvGrpSpPr/>
          <p:nvPr userDrawn="1"/>
        </p:nvGrpSpPr>
        <p:grpSpPr>
          <a:xfrm>
            <a:off x="3551056" y="234030"/>
            <a:ext cx="8407599" cy="6390798"/>
            <a:chOff x="7101650" y="468059"/>
            <a:chExt cx="16814103" cy="12781597"/>
          </a:xfrm>
        </p:grpSpPr>
        <p:sp>
          <p:nvSpPr>
            <p:cNvPr id="5" name="Rektangel 4">
              <a:extLst>
                <a:ext uri="{FF2B5EF4-FFF2-40B4-BE49-F238E27FC236}">
                  <a16:creationId xmlns:a16="http://schemas.microsoft.com/office/drawing/2014/main" id="{933CF2A8-5334-4380-BBD9-6589D1F04F1D}"/>
                </a:ext>
              </a:extLst>
            </p:cNvPr>
            <p:cNvSpPr/>
            <p:nvPr userDrawn="1"/>
          </p:nvSpPr>
          <p:spPr>
            <a:xfrm>
              <a:off x="7605714" y="468059"/>
              <a:ext cx="16310039" cy="12781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798">
                <a:solidFill>
                  <a:schemeClr val="bg1"/>
                </a:solidFill>
              </a:endParaRPr>
            </a:p>
          </p:txBody>
        </p:sp>
        <p:sp>
          <p:nvSpPr>
            <p:cNvPr id="3" name="Likebent trekant 2">
              <a:extLst>
                <a:ext uri="{FF2B5EF4-FFF2-40B4-BE49-F238E27FC236}">
                  <a16:creationId xmlns:a16="http://schemas.microsoft.com/office/drawing/2014/main" id="{86274A8D-C72C-4E89-AF3A-5587AFD7E9F9}"/>
                </a:ext>
              </a:extLst>
            </p:cNvPr>
            <p:cNvSpPr/>
            <p:nvPr userDrawn="1"/>
          </p:nvSpPr>
          <p:spPr>
            <a:xfrm rot="16200000">
              <a:off x="6849619" y="11053383"/>
              <a:ext cx="1008126" cy="50406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798"/>
            </a:p>
          </p:txBody>
        </p:sp>
      </p:grpSp>
      <p:sp>
        <p:nvSpPr>
          <p:cNvPr id="6" name="Plassholder for tekst 5">
            <a:extLst>
              <a:ext uri="{FF2B5EF4-FFF2-40B4-BE49-F238E27FC236}">
                <a16:creationId xmlns:a16="http://schemas.microsoft.com/office/drawing/2014/main" id="{92AE79A2-C695-4A0D-8156-C6A9AFFF8D90}"/>
              </a:ext>
            </a:extLst>
          </p:cNvPr>
          <p:cNvSpPr>
            <a:spLocks noGrp="1"/>
          </p:cNvSpPr>
          <p:nvPr>
            <p:ph type="body" sz="quarter" idx="10" hasCustomPrompt="1"/>
          </p:nvPr>
        </p:nvSpPr>
        <p:spPr>
          <a:xfrm>
            <a:off x="4565154" y="2241763"/>
            <a:ext cx="6865590" cy="1692771"/>
          </a:xfrm>
        </p:spPr>
        <p:txBody>
          <a:bodyPr>
            <a:normAutofit/>
          </a:bodyPr>
          <a:lstStyle>
            <a:lvl1pPr marL="0" indent="0">
              <a:buNone/>
              <a:defRPr sz="2799">
                <a:solidFill>
                  <a:schemeClr val="bg1"/>
                </a:solidFill>
                <a:latin typeface="Georgia" panose="02040502050405020303"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 Sitat  </a:t>
            </a:r>
          </a:p>
        </p:txBody>
      </p:sp>
      <p:sp>
        <p:nvSpPr>
          <p:cNvPr id="11" name="Plassholder for tekst 5">
            <a:extLst>
              <a:ext uri="{FF2B5EF4-FFF2-40B4-BE49-F238E27FC236}">
                <a16:creationId xmlns:a16="http://schemas.microsoft.com/office/drawing/2014/main" id="{116CDE2F-835B-4E7B-8DC0-5E54FA45D192}"/>
              </a:ext>
            </a:extLst>
          </p:cNvPr>
          <p:cNvSpPr>
            <a:spLocks noGrp="1"/>
          </p:cNvSpPr>
          <p:nvPr>
            <p:ph type="body" sz="quarter" idx="11" hasCustomPrompt="1"/>
          </p:nvPr>
        </p:nvSpPr>
        <p:spPr>
          <a:xfrm>
            <a:off x="4565154" y="4526800"/>
            <a:ext cx="6865590" cy="346249"/>
          </a:xfrm>
        </p:spPr>
        <p:txBody>
          <a:bodyPr>
            <a:normAutofit/>
          </a:bodyPr>
          <a:lstStyle>
            <a:lvl1pPr marL="0" indent="0">
              <a:buNone/>
              <a:defRPr sz="2299" b="1">
                <a:solidFill>
                  <a:schemeClr val="bg1"/>
                </a:solidFill>
              </a:defRPr>
            </a:lvl1pPr>
            <a:lvl2pPr>
              <a:defRPr sz="2299" b="1">
                <a:solidFill>
                  <a:schemeClr val="bg1"/>
                </a:solidFill>
              </a:defRPr>
            </a:lvl2pPr>
            <a:lvl3pPr>
              <a:defRPr sz="2299" b="1">
                <a:solidFill>
                  <a:schemeClr val="bg1"/>
                </a:solidFill>
              </a:defRPr>
            </a:lvl3pPr>
            <a:lvl4pPr>
              <a:defRPr sz="2299" b="1">
                <a:solidFill>
                  <a:schemeClr val="bg1"/>
                </a:solidFill>
              </a:defRPr>
            </a:lvl4pPr>
            <a:lvl5pPr>
              <a:defRPr sz="2299" b="1">
                <a:solidFill>
                  <a:schemeClr val="bg1"/>
                </a:solidFill>
              </a:defRPr>
            </a:lvl5pPr>
          </a:lstStyle>
          <a:p>
            <a:pPr lvl="0"/>
            <a:r>
              <a:rPr lang="nb-NO" dirty="0"/>
              <a:t>Navn Etternavn (alder)</a:t>
            </a:r>
          </a:p>
        </p:txBody>
      </p:sp>
      <p:pic>
        <p:nvPicPr>
          <p:cNvPr id="14" name="Bilde 13">
            <a:extLst>
              <a:ext uri="{FF2B5EF4-FFF2-40B4-BE49-F238E27FC236}">
                <a16:creationId xmlns:a16="http://schemas.microsoft.com/office/drawing/2014/main" id="{4F685159-16FF-42C9-9050-65D31D02A7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9892" y="959521"/>
            <a:ext cx="1091257" cy="854965"/>
          </a:xfrm>
          <a:prstGeom prst="rect">
            <a:avLst/>
          </a:prstGeom>
        </p:spPr>
      </p:pic>
      <p:sp>
        <p:nvSpPr>
          <p:cNvPr id="15" name="Tittel 14">
            <a:extLst>
              <a:ext uri="{FF2B5EF4-FFF2-40B4-BE49-F238E27FC236}">
                <a16:creationId xmlns:a16="http://schemas.microsoft.com/office/drawing/2014/main" id="{422851C1-D740-4919-AEAE-5D48CB232EA5}"/>
              </a:ext>
            </a:extLst>
          </p:cNvPr>
          <p:cNvSpPr>
            <a:spLocks noGrp="1"/>
          </p:cNvSpPr>
          <p:nvPr>
            <p:ph type="title"/>
          </p:nvPr>
        </p:nvSpPr>
        <p:spPr>
          <a:xfrm>
            <a:off x="761257" y="315913"/>
            <a:ext cx="2789800" cy="1157511"/>
          </a:xfrm>
        </p:spPr>
        <p:txBody>
          <a:bodyPr anchor="t"/>
          <a:lstStyle>
            <a:lvl1pPr>
              <a:defRPr>
                <a:solidFill>
                  <a:schemeClr val="tx2"/>
                </a:solidFill>
              </a:defRPr>
            </a:lvl1pPr>
          </a:lstStyle>
          <a:p>
            <a:r>
              <a:rPr lang="nb-NO"/>
              <a:t>Klikk for å redigere tittelstil</a:t>
            </a:r>
            <a:endParaRPr lang="nb-NO" dirty="0"/>
          </a:p>
        </p:txBody>
      </p:sp>
    </p:spTree>
    <p:extLst>
      <p:ext uri="{BB962C8B-B14F-4D97-AF65-F5344CB8AC3E}">
        <p14:creationId xmlns:p14="http://schemas.microsoft.com/office/powerpoint/2010/main" val="21831324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verskrift, innhold og media (mø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7473B02-1FF5-4A94-B0A6-44D615C59DB8}"/>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315913"/>
            <a:ext cx="5088940" cy="1157511"/>
          </a:xfrm>
        </p:spPr>
        <p:txBody>
          <a:bodyPr/>
          <a:lstStyle>
            <a:lvl1pPr>
              <a:defRPr>
                <a:solidFill>
                  <a:schemeClr val="bg1"/>
                </a:solidFill>
              </a:defRPr>
            </a:lvl1pPr>
          </a:lstStyle>
          <a:p>
            <a:r>
              <a:rPr lang="nb-NO"/>
              <a:t>Klikk for å redigere tittelstil</a:t>
            </a:r>
            <a:endParaRPr lang="nn-NO" dirty="0"/>
          </a:p>
        </p:txBody>
      </p:sp>
      <p:sp>
        <p:nvSpPr>
          <p:cNvPr id="3" name="Plassholder for innhold 2">
            <a:extLst>
              <a:ext uri="{FF2B5EF4-FFF2-40B4-BE49-F238E27FC236}">
                <a16:creationId xmlns:a16="http://schemas.microsoft.com/office/drawing/2014/main" id="{2C361934-D80D-4814-8AA3-05C151338119}"/>
              </a:ext>
            </a:extLst>
          </p:cNvPr>
          <p:cNvSpPr>
            <a:spLocks noGrp="1"/>
          </p:cNvSpPr>
          <p:nvPr>
            <p:ph idx="1"/>
          </p:nvPr>
        </p:nvSpPr>
        <p:spPr>
          <a:xfrm>
            <a:off x="761257" y="1917700"/>
            <a:ext cx="5088940" cy="44241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9" name="Plassholder for innhold 2">
            <a:extLst>
              <a:ext uri="{FF2B5EF4-FFF2-40B4-BE49-F238E27FC236}">
                <a16:creationId xmlns:a16="http://schemas.microsoft.com/office/drawing/2014/main" id="{C6272AD0-8BE2-4B74-97C1-36C6108CFB5B}"/>
              </a:ext>
            </a:extLst>
          </p:cNvPr>
          <p:cNvSpPr>
            <a:spLocks noGrp="1"/>
          </p:cNvSpPr>
          <p:nvPr>
            <p:ph idx="15" hasCustomPrompt="1"/>
          </p:nvPr>
        </p:nvSpPr>
        <p:spPr>
          <a:xfrm>
            <a:off x="6096000" y="0"/>
            <a:ext cx="6096000" cy="6858000"/>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3824598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delt (lys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C743271-C15B-4CA5-881B-A858BFAE0CF3}"/>
              </a:ext>
            </a:extLst>
          </p:cNvPr>
          <p:cNvSpPr/>
          <p:nvPr userDrawn="1"/>
        </p:nvSpPr>
        <p:spPr>
          <a:xfrm>
            <a:off x="0" y="0"/>
            <a:ext cx="60916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9" name="Plassholder for tekst 8">
            <a:extLst>
              <a:ext uri="{FF2B5EF4-FFF2-40B4-BE49-F238E27FC236}">
                <a16:creationId xmlns:a16="http://schemas.microsoft.com/office/drawing/2014/main" id="{D6126054-13B1-44E8-8DCA-D694E795B8CB}"/>
              </a:ext>
            </a:extLst>
          </p:cNvPr>
          <p:cNvSpPr>
            <a:spLocks noGrp="1"/>
          </p:cNvSpPr>
          <p:nvPr>
            <p:ph type="body" sz="quarter" idx="10" hasCustomPrompt="1"/>
          </p:nvPr>
        </p:nvSpPr>
        <p:spPr>
          <a:xfrm>
            <a:off x="6856065" y="1784703"/>
            <a:ext cx="4569123" cy="2769989"/>
          </a:xfrm>
        </p:spPr>
        <p:txBody>
          <a:bodyPr wrap="square" anchor="b" anchorCtr="0">
            <a:spAutoFit/>
          </a:bodyPr>
          <a:lstStyle>
            <a:lvl1pPr marL="0" indent="0" algn="ctr">
              <a:lnSpc>
                <a:spcPct val="90000"/>
              </a:lnSpc>
              <a:buNone/>
              <a:defRPr sz="19994"/>
            </a:lvl1pPr>
          </a:lstStyle>
          <a:p>
            <a:pPr lvl="0"/>
            <a:r>
              <a:rPr lang="nb-NO" dirty="0"/>
              <a:t>XX</a:t>
            </a:r>
          </a:p>
        </p:txBody>
      </p:sp>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hasCustomPrompt="1"/>
          </p:nvPr>
        </p:nvSpPr>
        <p:spPr>
          <a:xfrm>
            <a:off x="6861622" y="4325910"/>
            <a:ext cx="4569123" cy="526298"/>
          </a:xfrm>
        </p:spPr>
        <p:txBody>
          <a:bodyPr wrap="square" anchor="t" anchorCtr="0">
            <a:spAutoFit/>
          </a:bodyPr>
          <a:lstStyle>
            <a:lvl1pPr marL="0" indent="0" algn="ctr">
              <a:lnSpc>
                <a:spcPct val="90000"/>
              </a:lnSpc>
              <a:buNone/>
              <a:defRPr sz="3799"/>
            </a:lvl1pPr>
          </a:lstStyle>
          <a:p>
            <a:pPr lvl="0"/>
            <a:r>
              <a:rPr lang="nb-NO" dirty="0"/>
              <a:t>stikkord</a:t>
            </a:r>
          </a:p>
        </p:txBody>
      </p:sp>
      <p:sp>
        <p:nvSpPr>
          <p:cNvPr id="13" name="Plassholder for tekst 8">
            <a:extLst>
              <a:ext uri="{FF2B5EF4-FFF2-40B4-BE49-F238E27FC236}">
                <a16:creationId xmlns:a16="http://schemas.microsoft.com/office/drawing/2014/main" id="{AFD97FAE-7326-4897-8FAA-AFEF7640F32C}"/>
              </a:ext>
            </a:extLst>
          </p:cNvPr>
          <p:cNvSpPr>
            <a:spLocks noGrp="1"/>
          </p:cNvSpPr>
          <p:nvPr>
            <p:ph type="body" sz="quarter" idx="12" hasCustomPrompt="1"/>
          </p:nvPr>
        </p:nvSpPr>
        <p:spPr>
          <a:xfrm>
            <a:off x="760463" y="3417759"/>
            <a:ext cx="4569123" cy="747897"/>
          </a:xfrm>
        </p:spPr>
        <p:txBody>
          <a:bodyPr wrap="square" anchor="t" anchorCtr="0">
            <a:spAutoFit/>
          </a:bodyPr>
          <a:lstStyle>
            <a:lvl1pPr marL="0" indent="0" algn="ctr">
              <a:lnSpc>
                <a:spcPct val="90000"/>
              </a:lnSpc>
              <a:buNone/>
              <a:defRPr sz="2699">
                <a:solidFill>
                  <a:schemeClr val="bg1"/>
                </a:solidFill>
              </a:defRPr>
            </a:lvl1pPr>
          </a:lstStyle>
          <a:p>
            <a:pPr lvl="0"/>
            <a:r>
              <a:rPr lang="da-DK" dirty="0"/>
              <a:t>Tekst lorem ipsum dolor sit amet</a:t>
            </a:r>
            <a:endParaRPr lang="nb-NO" dirty="0"/>
          </a:p>
        </p:txBody>
      </p:sp>
      <p:sp>
        <p:nvSpPr>
          <p:cNvPr id="18" name="Plassholder for tekst 8">
            <a:extLst>
              <a:ext uri="{FF2B5EF4-FFF2-40B4-BE49-F238E27FC236}">
                <a16:creationId xmlns:a16="http://schemas.microsoft.com/office/drawing/2014/main" id="{8D64F2B5-3487-48B2-8043-08BC23EBC214}"/>
              </a:ext>
            </a:extLst>
          </p:cNvPr>
          <p:cNvSpPr>
            <a:spLocks noGrp="1"/>
          </p:cNvSpPr>
          <p:nvPr>
            <p:ph type="body" sz="quarter" idx="13" hasCustomPrompt="1"/>
          </p:nvPr>
        </p:nvSpPr>
        <p:spPr>
          <a:xfrm>
            <a:off x="760463" y="2782454"/>
            <a:ext cx="4569123" cy="318475"/>
          </a:xfrm>
        </p:spPr>
        <p:txBody>
          <a:bodyPr wrap="square" anchor="b" anchorCtr="0">
            <a:spAutoFit/>
          </a:bodyPr>
          <a:lstStyle>
            <a:lvl1pPr marL="0" indent="0" algn="ctr">
              <a:lnSpc>
                <a:spcPct val="90000"/>
              </a:lnSpc>
              <a:buNone/>
              <a:defRPr sz="2299" b="1" cap="all" baseline="0">
                <a:solidFill>
                  <a:schemeClr val="bg1"/>
                </a:solidFill>
              </a:defRPr>
            </a:lvl1pPr>
          </a:lstStyle>
          <a:p>
            <a:pPr lvl="0"/>
            <a:r>
              <a:rPr lang="da-DK" dirty="0"/>
              <a:t>TITTEL</a:t>
            </a:r>
            <a:endParaRPr lang="nb-NO" dirty="0"/>
          </a:p>
        </p:txBody>
      </p:sp>
    </p:spTree>
    <p:extLst>
      <p:ext uri="{BB962C8B-B14F-4D97-AF65-F5344CB8AC3E}">
        <p14:creationId xmlns:p14="http://schemas.microsoft.com/office/powerpoint/2010/main" val="2422405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re tekster og sirkel">
    <p:spTree>
      <p:nvGrpSpPr>
        <p:cNvPr id="1" name=""/>
        <p:cNvGrpSpPr/>
        <p:nvPr/>
      </p:nvGrpSpPr>
      <p:grpSpPr>
        <a:xfrm>
          <a:off x="0" y="0"/>
          <a:ext cx="0" cy="0"/>
          <a:chOff x="0" y="0"/>
          <a:chExt cx="0" cy="0"/>
        </a:xfrm>
      </p:grpSpPr>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765732" y="4414781"/>
            <a:ext cx="2286435" cy="636841"/>
          </a:xfrm>
        </p:spPr>
        <p:txBody>
          <a:bodyPr wrap="square" anchor="t" anchorCtr="0">
            <a:spAutoFit/>
          </a:bodyPr>
          <a:lstStyle>
            <a:lvl1pPr marL="0" indent="0" algn="ctr">
              <a:lnSpc>
                <a:spcPct val="90000"/>
              </a:lnSpc>
              <a:buNone/>
              <a:defRPr sz="2299"/>
            </a:lvl1pPr>
          </a:lstStyle>
          <a:p>
            <a:pPr lvl="0"/>
            <a:r>
              <a:rPr lang="nb-NO"/>
              <a:t>Klikk for å redigere tekststiler i malen</a:t>
            </a:r>
          </a:p>
        </p:txBody>
      </p: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3556232" y="4414781"/>
            <a:ext cx="2286435" cy="636841"/>
          </a:xfrm>
        </p:spPr>
        <p:txBody>
          <a:bodyPr wrap="square" anchor="t" anchorCtr="0">
            <a:spAutoFit/>
          </a:bodyPr>
          <a:lstStyle>
            <a:lvl1pPr marL="0" indent="0" algn="ctr">
              <a:lnSpc>
                <a:spcPct val="90000"/>
              </a:lnSpc>
              <a:buNone/>
              <a:defRPr sz="2299"/>
            </a:lvl1pPr>
          </a:lstStyle>
          <a:p>
            <a:pPr lvl="0"/>
            <a:r>
              <a:rPr lang="nb-NO"/>
              <a:t>Klikk for å redigere tekststiler i malen</a:t>
            </a:r>
          </a:p>
        </p:txBody>
      </p:sp>
      <p:sp>
        <p:nvSpPr>
          <p:cNvPr id="16" name="Plassholder for tekst 8">
            <a:extLst>
              <a:ext uri="{FF2B5EF4-FFF2-40B4-BE49-F238E27FC236}">
                <a16:creationId xmlns:a16="http://schemas.microsoft.com/office/drawing/2014/main" id="{1AF2B724-D071-47DB-BFF3-6D247B0789D5}"/>
              </a:ext>
            </a:extLst>
          </p:cNvPr>
          <p:cNvSpPr>
            <a:spLocks noGrp="1"/>
          </p:cNvSpPr>
          <p:nvPr>
            <p:ph type="body" sz="quarter" idx="13"/>
          </p:nvPr>
        </p:nvSpPr>
        <p:spPr>
          <a:xfrm>
            <a:off x="6351207" y="4414781"/>
            <a:ext cx="2286435" cy="636841"/>
          </a:xfrm>
        </p:spPr>
        <p:txBody>
          <a:bodyPr wrap="square" anchor="t" anchorCtr="0">
            <a:spAutoFit/>
          </a:bodyPr>
          <a:lstStyle>
            <a:lvl1pPr marL="0" indent="0" algn="ctr">
              <a:lnSpc>
                <a:spcPct val="90000"/>
              </a:lnSpc>
              <a:buNone/>
              <a:defRPr sz="2299"/>
            </a:lvl1pPr>
          </a:lstStyle>
          <a:p>
            <a:pPr lvl="0"/>
            <a:r>
              <a:rPr lang="nb-NO"/>
              <a:t>Klikk for å redigere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9146184" y="4414781"/>
            <a:ext cx="2286435" cy="636841"/>
          </a:xfrm>
        </p:spPr>
        <p:txBody>
          <a:bodyPr wrap="square" anchor="t" anchorCtr="0">
            <a:spAutoFit/>
          </a:bodyPr>
          <a:lstStyle>
            <a:lvl1pPr marL="0" indent="0" algn="ctr">
              <a:lnSpc>
                <a:spcPct val="90000"/>
              </a:lnSpc>
              <a:buNone/>
              <a:defRPr sz="2299"/>
            </a:lvl1pPr>
          </a:lstStyle>
          <a:p>
            <a:pPr lvl="0"/>
            <a:r>
              <a:rPr lang="nb-NO"/>
              <a:t>Klikk for å redigere tekststiler i malen</a:t>
            </a:r>
          </a:p>
        </p:txBody>
      </p:sp>
      <p:sp>
        <p:nvSpPr>
          <p:cNvPr id="2" name="Plassholder for dato 1">
            <a:extLst>
              <a:ext uri="{FF2B5EF4-FFF2-40B4-BE49-F238E27FC236}">
                <a16:creationId xmlns:a16="http://schemas.microsoft.com/office/drawing/2014/main" id="{24134F90-CAE2-4572-81CB-B33544D0D3DF}"/>
              </a:ext>
            </a:extLst>
          </p:cNvPr>
          <p:cNvSpPr>
            <a:spLocks noGrp="1"/>
          </p:cNvSpPr>
          <p:nvPr>
            <p:ph type="dt" sz="half" idx="15"/>
          </p:nvPr>
        </p:nvSpPr>
        <p:spPr/>
        <p:txBody>
          <a:bodyPr/>
          <a:lstStyle/>
          <a:p>
            <a:endParaRPr lang="nn-NO" dirty="0"/>
          </a:p>
        </p:txBody>
      </p:sp>
      <p:sp>
        <p:nvSpPr>
          <p:cNvPr id="4" name="Plassholder for bunntekst 3">
            <a:extLst>
              <a:ext uri="{FF2B5EF4-FFF2-40B4-BE49-F238E27FC236}">
                <a16:creationId xmlns:a16="http://schemas.microsoft.com/office/drawing/2014/main" id="{615D4FCC-4A79-42D6-A8FB-074E2B7C6261}"/>
              </a:ext>
            </a:extLst>
          </p:cNvPr>
          <p:cNvSpPr>
            <a:spLocks noGrp="1"/>
          </p:cNvSpPr>
          <p:nvPr>
            <p:ph type="ftr" sz="quarter" idx="16"/>
          </p:nvPr>
        </p:nvSpPr>
        <p:spPr/>
        <p:txBody>
          <a:bodyPr/>
          <a:lstStyle/>
          <a:p>
            <a:r>
              <a:rPr lang="nn-NO"/>
              <a:t>Helsedirektoratet</a:t>
            </a:r>
            <a:endParaRPr lang="nn-NO" dirty="0"/>
          </a:p>
        </p:txBody>
      </p:sp>
      <p:sp>
        <p:nvSpPr>
          <p:cNvPr id="5" name="Plassholder for lysbildenummer 4">
            <a:extLst>
              <a:ext uri="{FF2B5EF4-FFF2-40B4-BE49-F238E27FC236}">
                <a16:creationId xmlns:a16="http://schemas.microsoft.com/office/drawing/2014/main" id="{A3B30940-D4FB-4C25-8135-6B06CA7C69F4}"/>
              </a:ext>
            </a:extLst>
          </p:cNvPr>
          <p:cNvSpPr>
            <a:spLocks noGrp="1"/>
          </p:cNvSpPr>
          <p:nvPr>
            <p:ph type="sldNum" sz="quarter" idx="17"/>
          </p:nvPr>
        </p:nvSpPr>
        <p:spPr/>
        <p:txBody>
          <a:bodyPr/>
          <a:lstStyle/>
          <a:p>
            <a:fld id="{1670A82E-6091-4B79-BDC9-9FEC8E0D8D32}" type="slidenum">
              <a:rPr lang="nn-NO" smtClean="0"/>
              <a:pPr/>
              <a:t>‹#›</a:t>
            </a:fld>
            <a:endParaRPr lang="nn-NO"/>
          </a:p>
        </p:txBody>
      </p:sp>
      <p:cxnSp>
        <p:nvCxnSpPr>
          <p:cNvPr id="7" name="Rett linje 6">
            <a:extLst>
              <a:ext uri="{FF2B5EF4-FFF2-40B4-BE49-F238E27FC236}">
                <a16:creationId xmlns:a16="http://schemas.microsoft.com/office/drawing/2014/main" id="{66F272F2-49BC-4138-B101-3654240FAEF3}"/>
              </a:ext>
            </a:extLst>
          </p:cNvPr>
          <p:cNvCxnSpPr/>
          <p:nvPr userDrawn="1"/>
        </p:nvCxnSpPr>
        <p:spPr>
          <a:xfrm>
            <a:off x="761256" y="4063108"/>
            <a:ext cx="228643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9C9F7C75-6683-453A-9D1D-2ADEB0C51336}"/>
              </a:ext>
            </a:extLst>
          </p:cNvPr>
          <p:cNvCxnSpPr/>
          <p:nvPr userDrawn="1"/>
        </p:nvCxnSpPr>
        <p:spPr>
          <a:xfrm>
            <a:off x="9146183" y="4063108"/>
            <a:ext cx="228643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9B026ACA-3B63-455E-9059-5A3E0959017D}"/>
              </a:ext>
            </a:extLst>
          </p:cNvPr>
          <p:cNvCxnSpPr/>
          <p:nvPr userDrawn="1"/>
        </p:nvCxnSpPr>
        <p:spPr>
          <a:xfrm>
            <a:off x="3556232" y="4063108"/>
            <a:ext cx="228643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D119814D-25D9-4B69-A446-34776D6C5331}"/>
              </a:ext>
            </a:extLst>
          </p:cNvPr>
          <p:cNvCxnSpPr/>
          <p:nvPr userDrawn="1"/>
        </p:nvCxnSpPr>
        <p:spPr>
          <a:xfrm>
            <a:off x="6351207" y="4063108"/>
            <a:ext cx="228643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4" name="Plassholder for tekst 13">
            <a:extLst>
              <a:ext uri="{FF2B5EF4-FFF2-40B4-BE49-F238E27FC236}">
                <a16:creationId xmlns:a16="http://schemas.microsoft.com/office/drawing/2014/main" id="{29F073FD-AF78-46F7-8EE5-6EFB6F5BBBC8}"/>
              </a:ext>
            </a:extLst>
          </p:cNvPr>
          <p:cNvSpPr>
            <a:spLocks noGrp="1"/>
          </p:cNvSpPr>
          <p:nvPr>
            <p:ph type="body" sz="quarter" idx="18" hasCustomPrompt="1"/>
          </p:nvPr>
        </p:nvSpPr>
        <p:spPr>
          <a:xfrm>
            <a:off x="5343080" y="1827229"/>
            <a:ext cx="1512986" cy="1525588"/>
          </a:xfrm>
          <a:prstGeom prst="ellipse">
            <a:avLst/>
          </a:prstGeom>
          <a:solidFill>
            <a:schemeClr val="accent1"/>
          </a:solidFill>
        </p:spPr>
        <p:txBody>
          <a:bodyPr anchor="ctr">
            <a:noAutofit/>
          </a:bodyPr>
          <a:lstStyle>
            <a:lvl1pPr marL="0" indent="0" algn="ctr">
              <a:buNone/>
              <a:defRPr sz="2999" b="1">
                <a:solidFill>
                  <a:schemeClr val="bg1"/>
                </a:solidFill>
                <a:latin typeface="Lato" panose="020F0502020204030203" pitchFamily="34" charset="0"/>
              </a:defRPr>
            </a:lvl1pPr>
            <a:lvl2pPr>
              <a:defRPr sz="2999">
                <a:solidFill>
                  <a:schemeClr val="bg1"/>
                </a:solidFill>
                <a:latin typeface="Lato" panose="020F0502020204030203" pitchFamily="34" charset="0"/>
              </a:defRPr>
            </a:lvl2pPr>
            <a:lvl3pPr>
              <a:defRPr sz="2999">
                <a:solidFill>
                  <a:schemeClr val="bg1"/>
                </a:solidFill>
                <a:latin typeface="Lato" panose="020F0502020204030203" pitchFamily="34" charset="0"/>
              </a:defRPr>
            </a:lvl3pPr>
            <a:lvl4pPr>
              <a:defRPr sz="2999">
                <a:solidFill>
                  <a:schemeClr val="bg1"/>
                </a:solidFill>
                <a:latin typeface="Lato" panose="020F0502020204030203" pitchFamily="34" charset="0"/>
              </a:defRPr>
            </a:lvl4pPr>
            <a:lvl5pPr>
              <a:defRPr sz="2999">
                <a:solidFill>
                  <a:schemeClr val="bg1"/>
                </a:solidFill>
                <a:latin typeface="Lato" panose="020F0502020204030203" pitchFamily="34" charset="0"/>
              </a:defRPr>
            </a:lvl5pPr>
          </a:lstStyle>
          <a:p>
            <a:pPr lvl="0"/>
            <a:r>
              <a:rPr lang="nb-NO" dirty="0" err="1"/>
              <a:t>Xxxx</a:t>
            </a:r>
            <a:endParaRPr lang="nb-NO" dirty="0"/>
          </a:p>
        </p:txBody>
      </p:sp>
      <p:sp>
        <p:nvSpPr>
          <p:cNvPr id="21" name="Plassholder for tekst 8">
            <a:extLst>
              <a:ext uri="{FF2B5EF4-FFF2-40B4-BE49-F238E27FC236}">
                <a16:creationId xmlns:a16="http://schemas.microsoft.com/office/drawing/2014/main" id="{A067CB03-097D-41A1-B0BF-35404A7A32BF}"/>
              </a:ext>
            </a:extLst>
          </p:cNvPr>
          <p:cNvSpPr>
            <a:spLocks noGrp="1"/>
          </p:cNvSpPr>
          <p:nvPr>
            <p:ph type="body" sz="quarter" idx="19" hasCustomPrompt="1"/>
          </p:nvPr>
        </p:nvSpPr>
        <p:spPr>
          <a:xfrm>
            <a:off x="3803104" y="993502"/>
            <a:ext cx="4592936" cy="387708"/>
          </a:xfrm>
        </p:spPr>
        <p:txBody>
          <a:bodyPr wrap="square" anchor="b" anchorCtr="0">
            <a:spAutoFit/>
          </a:bodyPr>
          <a:lstStyle>
            <a:lvl1pPr marL="0" indent="0" algn="ctr">
              <a:lnSpc>
                <a:spcPct val="90000"/>
              </a:lnSpc>
              <a:buNone/>
              <a:defRPr sz="2799" b="1"/>
            </a:lvl1pPr>
          </a:lstStyle>
          <a:p>
            <a:pPr lvl="0"/>
            <a:r>
              <a:rPr lang="nb-NO" dirty="0"/>
              <a:t>Tittel</a:t>
            </a:r>
          </a:p>
        </p:txBody>
      </p:sp>
    </p:spTree>
    <p:extLst>
      <p:ext uri="{BB962C8B-B14F-4D97-AF65-F5344CB8AC3E}">
        <p14:creationId xmlns:p14="http://schemas.microsoft.com/office/powerpoint/2010/main" val="2417750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e tekster (hvit)">
    <p:spTree>
      <p:nvGrpSpPr>
        <p:cNvPr id="1" name=""/>
        <p:cNvGrpSpPr/>
        <p:nvPr/>
      </p:nvGrpSpPr>
      <p:grpSpPr>
        <a:xfrm>
          <a:off x="0" y="0"/>
          <a:ext cx="0" cy="0"/>
          <a:chOff x="0" y="0"/>
          <a:chExt cx="0" cy="0"/>
        </a:xfrm>
      </p:grpSpPr>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316728" y="2275682"/>
            <a:ext cx="3002990" cy="2404904"/>
          </a:xfrm>
        </p:spPr>
        <p:txBody>
          <a:bodyPr wrap="square" anchor="ctr" anchorCtr="0">
            <a:normAutofit/>
          </a:bodyPr>
          <a:lstStyle>
            <a:lvl1pPr marL="0" indent="0" algn="ctr">
              <a:lnSpc>
                <a:spcPct val="90000"/>
              </a:lnSpc>
              <a:buNone/>
              <a:defRPr sz="2299"/>
            </a:lvl1pPr>
          </a:lstStyle>
          <a:p>
            <a:pPr lvl="0"/>
            <a:r>
              <a:rPr lang="nb-NO"/>
              <a:t>Klikk for å redigere tekststiler i malen</a:t>
            </a: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9823" y="950519"/>
            <a:ext cx="3375220" cy="441177"/>
          </a:xfrm>
          <a:prstGeom prst="rect">
            <a:avLst/>
          </a:prstGeom>
        </p:spPr>
      </p:pic>
      <p:cxnSp>
        <p:nvCxnSpPr>
          <p:cNvPr id="3" name="Rett linje 2">
            <a:extLst>
              <a:ext uri="{FF2B5EF4-FFF2-40B4-BE49-F238E27FC236}">
                <a16:creationId xmlns:a16="http://schemas.microsoft.com/office/drawing/2014/main" id="{EAE6D394-5212-40CF-A5C7-4EC4D8A01C3C}"/>
              </a:ext>
            </a:extLst>
          </p:cNvPr>
          <p:cNvCxnSpPr/>
          <p:nvPr userDrawn="1"/>
        </p:nvCxnSpPr>
        <p:spPr>
          <a:xfrm>
            <a:off x="3826603"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AA6120B1-CE31-4D51-814C-6BD1571D3DA5}"/>
              </a:ext>
            </a:extLst>
          </p:cNvPr>
          <p:cNvCxnSpPr/>
          <p:nvPr userDrawn="1"/>
        </p:nvCxnSpPr>
        <p:spPr>
          <a:xfrm>
            <a:off x="8288689"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4329823" y="2275682"/>
            <a:ext cx="3451981" cy="2404904"/>
          </a:xfrm>
        </p:spPr>
        <p:txBody>
          <a:bodyPr wrap="square" anchor="ctr" anchorCtr="0">
            <a:normAutofit/>
          </a:bodyPr>
          <a:lstStyle>
            <a:lvl1pPr marL="0" indent="0" algn="ctr">
              <a:lnSpc>
                <a:spcPct val="90000"/>
              </a:lnSpc>
              <a:buNone/>
              <a:defRPr sz="2299"/>
            </a:lvl1pPr>
          </a:lstStyle>
          <a:p>
            <a:pPr lvl="0"/>
            <a:r>
              <a:rPr lang="nb-NO"/>
              <a:t>Klikk for å redigere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8795577" y="2275682"/>
            <a:ext cx="2999323" cy="2404904"/>
          </a:xfrm>
        </p:spPr>
        <p:txBody>
          <a:bodyPr wrap="square" anchor="ctr" anchorCtr="0">
            <a:normAutofit/>
          </a:bodyPr>
          <a:lstStyle>
            <a:lvl1pPr marL="0" indent="0" algn="ctr">
              <a:lnSpc>
                <a:spcPct val="90000"/>
              </a:lnSpc>
              <a:buNone/>
              <a:defRPr sz="2299"/>
            </a:lvl1pPr>
          </a:lstStyle>
          <a:p>
            <a:pPr lvl="0"/>
            <a:r>
              <a:rPr lang="nb-NO"/>
              <a:t>Klikk for å redigere tekststiler i malen</a:t>
            </a:r>
          </a:p>
        </p:txBody>
      </p:sp>
    </p:spTree>
    <p:extLst>
      <p:ext uri="{BB962C8B-B14F-4D97-AF65-F5344CB8AC3E}">
        <p14:creationId xmlns:p14="http://schemas.microsoft.com/office/powerpoint/2010/main" val="7759349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e tekster (mørk blå)">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7A322471-DF8C-470F-90B9-E1459BDF7914}"/>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9823" y="950519"/>
            <a:ext cx="3375220" cy="441176"/>
          </a:xfrm>
          <a:prstGeom prst="rect">
            <a:avLst/>
          </a:prstGeom>
        </p:spPr>
      </p:pic>
      <p:sp>
        <p:nvSpPr>
          <p:cNvPr id="14" name="Plassholder for tekst 8">
            <a:extLst>
              <a:ext uri="{FF2B5EF4-FFF2-40B4-BE49-F238E27FC236}">
                <a16:creationId xmlns:a16="http://schemas.microsoft.com/office/drawing/2014/main" id="{AA5C412B-5F21-4B22-82D7-54E4FBD19B4C}"/>
              </a:ext>
            </a:extLst>
          </p:cNvPr>
          <p:cNvSpPr>
            <a:spLocks noGrp="1"/>
          </p:cNvSpPr>
          <p:nvPr>
            <p:ph type="body" sz="quarter" idx="11"/>
          </p:nvPr>
        </p:nvSpPr>
        <p:spPr>
          <a:xfrm>
            <a:off x="316728" y="2275682"/>
            <a:ext cx="3002990"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Klikk for å redigere tekststiler i malen</a:t>
            </a:r>
          </a:p>
        </p:txBody>
      </p:sp>
      <p:cxnSp>
        <p:nvCxnSpPr>
          <p:cNvPr id="18" name="Rett linje 17">
            <a:extLst>
              <a:ext uri="{FF2B5EF4-FFF2-40B4-BE49-F238E27FC236}">
                <a16:creationId xmlns:a16="http://schemas.microsoft.com/office/drawing/2014/main" id="{7A7207AD-56F2-4C93-8B6C-DDDFDA4167C0}"/>
              </a:ext>
            </a:extLst>
          </p:cNvPr>
          <p:cNvCxnSpPr/>
          <p:nvPr userDrawn="1"/>
        </p:nvCxnSpPr>
        <p:spPr>
          <a:xfrm>
            <a:off x="3826603"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92BCBA19-8465-44E2-9CE7-FDCB13A6980B}"/>
              </a:ext>
            </a:extLst>
          </p:cNvPr>
          <p:cNvCxnSpPr/>
          <p:nvPr userDrawn="1"/>
        </p:nvCxnSpPr>
        <p:spPr>
          <a:xfrm>
            <a:off x="8288689"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Plassholder for tekst 8">
            <a:extLst>
              <a:ext uri="{FF2B5EF4-FFF2-40B4-BE49-F238E27FC236}">
                <a16:creationId xmlns:a16="http://schemas.microsoft.com/office/drawing/2014/main" id="{0169B0DB-742C-4375-B389-C2F0BE8B94B2}"/>
              </a:ext>
            </a:extLst>
          </p:cNvPr>
          <p:cNvSpPr>
            <a:spLocks noGrp="1"/>
          </p:cNvSpPr>
          <p:nvPr>
            <p:ph type="body" sz="quarter" idx="12"/>
          </p:nvPr>
        </p:nvSpPr>
        <p:spPr>
          <a:xfrm>
            <a:off x="4329823" y="2275682"/>
            <a:ext cx="3451981"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Klikk for å redigere tekststiler i malen</a:t>
            </a:r>
          </a:p>
        </p:txBody>
      </p:sp>
      <p:sp>
        <p:nvSpPr>
          <p:cNvPr id="21" name="Plassholder for tekst 8">
            <a:extLst>
              <a:ext uri="{FF2B5EF4-FFF2-40B4-BE49-F238E27FC236}">
                <a16:creationId xmlns:a16="http://schemas.microsoft.com/office/drawing/2014/main" id="{3AB97FFC-F3E9-43A9-BE47-DCCC5FA379A3}"/>
              </a:ext>
            </a:extLst>
          </p:cNvPr>
          <p:cNvSpPr>
            <a:spLocks noGrp="1"/>
          </p:cNvSpPr>
          <p:nvPr>
            <p:ph type="body" sz="quarter" idx="14"/>
          </p:nvPr>
        </p:nvSpPr>
        <p:spPr>
          <a:xfrm>
            <a:off x="8795577" y="2275682"/>
            <a:ext cx="299932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25573902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ire tekster (hvit)">
    <p:spTree>
      <p:nvGrpSpPr>
        <p:cNvPr id="1" name=""/>
        <p:cNvGrpSpPr/>
        <p:nvPr/>
      </p:nvGrpSpPr>
      <p:grpSpPr>
        <a:xfrm>
          <a:off x="0" y="0"/>
          <a:ext cx="0" cy="0"/>
          <a:chOff x="0" y="0"/>
          <a:chExt cx="0" cy="0"/>
        </a:xfrm>
      </p:grpSpPr>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316728" y="2275682"/>
            <a:ext cx="2560003" cy="2404904"/>
          </a:xfrm>
        </p:spPr>
        <p:txBody>
          <a:bodyPr wrap="square" anchor="ctr" anchorCtr="0">
            <a:normAutofit/>
          </a:bodyPr>
          <a:lstStyle>
            <a:lvl1pPr marL="0" indent="0" algn="ctr">
              <a:lnSpc>
                <a:spcPct val="90000"/>
              </a:lnSpc>
              <a:buNone/>
              <a:defRPr sz="2299"/>
            </a:lvl1pPr>
          </a:lstStyle>
          <a:p>
            <a:pPr lvl="0"/>
            <a:r>
              <a:rPr lang="nb-NO"/>
              <a:t>Klikk for å redigere tekststiler i malen</a:t>
            </a: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9823" y="950519"/>
            <a:ext cx="3375220" cy="441177"/>
          </a:xfrm>
          <a:prstGeom prst="rect">
            <a:avLst/>
          </a:prstGeom>
        </p:spPr>
      </p:pic>
      <p:cxnSp>
        <p:nvCxnSpPr>
          <p:cNvPr id="3" name="Rett linje 2">
            <a:extLst>
              <a:ext uri="{FF2B5EF4-FFF2-40B4-BE49-F238E27FC236}">
                <a16:creationId xmlns:a16="http://schemas.microsoft.com/office/drawing/2014/main" id="{EAE6D394-5212-40CF-A5C7-4EC4D8A01C3C}"/>
              </a:ext>
            </a:extLst>
          </p:cNvPr>
          <p:cNvCxnSpPr/>
          <p:nvPr userDrawn="1"/>
        </p:nvCxnSpPr>
        <p:spPr>
          <a:xfrm>
            <a:off x="3156000"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B5CCC361-A4E2-48AA-8E30-515EB00CB0B2}"/>
              </a:ext>
            </a:extLst>
          </p:cNvPr>
          <p:cNvCxnSpPr/>
          <p:nvPr userDrawn="1"/>
        </p:nvCxnSpPr>
        <p:spPr>
          <a:xfrm>
            <a:off x="6099560"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AA6120B1-CE31-4D51-814C-6BD1571D3DA5}"/>
              </a:ext>
            </a:extLst>
          </p:cNvPr>
          <p:cNvCxnSpPr/>
          <p:nvPr userDrawn="1"/>
        </p:nvCxnSpPr>
        <p:spPr>
          <a:xfrm>
            <a:off x="9043119"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3347778" y="2275682"/>
            <a:ext cx="2560003" cy="2404904"/>
          </a:xfrm>
        </p:spPr>
        <p:txBody>
          <a:bodyPr wrap="square" anchor="ctr" anchorCtr="0">
            <a:normAutofit/>
          </a:bodyPr>
          <a:lstStyle>
            <a:lvl1pPr marL="0" indent="0" algn="ctr">
              <a:lnSpc>
                <a:spcPct val="90000"/>
              </a:lnSpc>
              <a:buNone/>
              <a:defRPr sz="2299"/>
            </a:lvl1pPr>
          </a:lstStyle>
          <a:p>
            <a:pPr lvl="0"/>
            <a:r>
              <a:rPr lang="nb-NO"/>
              <a:t>Klikk for å redigere tekststiler i malen</a:t>
            </a:r>
          </a:p>
        </p:txBody>
      </p:sp>
      <p:sp>
        <p:nvSpPr>
          <p:cNvPr id="16" name="Plassholder for tekst 8">
            <a:extLst>
              <a:ext uri="{FF2B5EF4-FFF2-40B4-BE49-F238E27FC236}">
                <a16:creationId xmlns:a16="http://schemas.microsoft.com/office/drawing/2014/main" id="{1AF2B724-D071-47DB-BFF3-6D247B0789D5}"/>
              </a:ext>
            </a:extLst>
          </p:cNvPr>
          <p:cNvSpPr>
            <a:spLocks noGrp="1"/>
          </p:cNvSpPr>
          <p:nvPr>
            <p:ph type="body" sz="quarter" idx="13"/>
          </p:nvPr>
        </p:nvSpPr>
        <p:spPr>
          <a:xfrm>
            <a:off x="6291338" y="2275682"/>
            <a:ext cx="2560003" cy="2404904"/>
          </a:xfrm>
        </p:spPr>
        <p:txBody>
          <a:bodyPr wrap="square" anchor="ctr" anchorCtr="0">
            <a:normAutofit/>
          </a:bodyPr>
          <a:lstStyle>
            <a:lvl1pPr marL="0" indent="0" algn="ctr">
              <a:lnSpc>
                <a:spcPct val="90000"/>
              </a:lnSpc>
              <a:buNone/>
              <a:defRPr sz="2299"/>
            </a:lvl1pPr>
          </a:lstStyle>
          <a:p>
            <a:pPr lvl="0"/>
            <a:r>
              <a:rPr lang="nb-NO"/>
              <a:t>Klikk for å redigere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9234897" y="2275682"/>
            <a:ext cx="2560003" cy="2404904"/>
          </a:xfrm>
        </p:spPr>
        <p:txBody>
          <a:bodyPr wrap="square" anchor="ctr" anchorCtr="0">
            <a:normAutofit/>
          </a:bodyPr>
          <a:lstStyle>
            <a:lvl1pPr marL="0" indent="0" algn="ctr">
              <a:lnSpc>
                <a:spcPct val="90000"/>
              </a:lnSpc>
              <a:buNone/>
              <a:defRPr sz="2299"/>
            </a:lvl1pPr>
          </a:lstStyle>
          <a:p>
            <a:pPr lvl="0"/>
            <a:r>
              <a:rPr lang="nb-NO"/>
              <a:t>Klikk for å redigere tekststiler i malen</a:t>
            </a:r>
          </a:p>
        </p:txBody>
      </p:sp>
    </p:spTree>
    <p:extLst>
      <p:ext uri="{BB962C8B-B14F-4D97-AF65-F5344CB8AC3E}">
        <p14:creationId xmlns:p14="http://schemas.microsoft.com/office/powerpoint/2010/main" val="9690663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re tekster (mørk blå)">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7A322471-DF8C-470F-90B9-E1459BDF7914}"/>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316728" y="2275682"/>
            <a:ext cx="256000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Klikk for å redigere tekststiler i malen</a:t>
            </a: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9823" y="950519"/>
            <a:ext cx="3375220" cy="441176"/>
          </a:xfrm>
          <a:prstGeom prst="rect">
            <a:avLst/>
          </a:prstGeom>
        </p:spPr>
      </p:pic>
      <p:cxnSp>
        <p:nvCxnSpPr>
          <p:cNvPr id="3" name="Rett linje 2">
            <a:extLst>
              <a:ext uri="{FF2B5EF4-FFF2-40B4-BE49-F238E27FC236}">
                <a16:creationId xmlns:a16="http://schemas.microsoft.com/office/drawing/2014/main" id="{EAE6D394-5212-40CF-A5C7-4EC4D8A01C3C}"/>
              </a:ext>
            </a:extLst>
          </p:cNvPr>
          <p:cNvCxnSpPr/>
          <p:nvPr userDrawn="1"/>
        </p:nvCxnSpPr>
        <p:spPr>
          <a:xfrm>
            <a:off x="3156000"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B5CCC361-A4E2-48AA-8E30-515EB00CB0B2}"/>
              </a:ext>
            </a:extLst>
          </p:cNvPr>
          <p:cNvCxnSpPr/>
          <p:nvPr userDrawn="1"/>
        </p:nvCxnSpPr>
        <p:spPr>
          <a:xfrm>
            <a:off x="6099560"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AA6120B1-CE31-4D51-814C-6BD1571D3DA5}"/>
              </a:ext>
            </a:extLst>
          </p:cNvPr>
          <p:cNvCxnSpPr/>
          <p:nvPr userDrawn="1"/>
        </p:nvCxnSpPr>
        <p:spPr>
          <a:xfrm>
            <a:off x="9043119"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3347778" y="2275682"/>
            <a:ext cx="256000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Klikk for å redigere tekststiler i malen</a:t>
            </a:r>
          </a:p>
        </p:txBody>
      </p:sp>
      <p:sp>
        <p:nvSpPr>
          <p:cNvPr id="16" name="Plassholder for tekst 8">
            <a:extLst>
              <a:ext uri="{FF2B5EF4-FFF2-40B4-BE49-F238E27FC236}">
                <a16:creationId xmlns:a16="http://schemas.microsoft.com/office/drawing/2014/main" id="{1AF2B724-D071-47DB-BFF3-6D247B0789D5}"/>
              </a:ext>
            </a:extLst>
          </p:cNvPr>
          <p:cNvSpPr>
            <a:spLocks noGrp="1"/>
          </p:cNvSpPr>
          <p:nvPr>
            <p:ph type="body" sz="quarter" idx="13"/>
          </p:nvPr>
        </p:nvSpPr>
        <p:spPr>
          <a:xfrm>
            <a:off x="6291338" y="2275682"/>
            <a:ext cx="256000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Klikk for å redigere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9234897" y="2275682"/>
            <a:ext cx="256000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7231083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ogo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46" y="2802950"/>
            <a:ext cx="4734308" cy="618823"/>
          </a:xfrm>
          <a:prstGeom prst="rect">
            <a:avLst/>
          </a:prstGeom>
        </p:spPr>
      </p:pic>
    </p:spTree>
    <p:extLst>
      <p:ext uri="{BB962C8B-B14F-4D97-AF65-F5344CB8AC3E}">
        <p14:creationId xmlns:p14="http://schemas.microsoft.com/office/powerpoint/2010/main" val="455857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mørk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B6E0B6F-F123-4914-BBE9-0E2AF05653C9}"/>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798">
                <a:solidFill>
                  <a:schemeClr val="bg1"/>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99">
                <a:solidFill>
                  <a:schemeClr val="bg1"/>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5330378" cy="215443"/>
          </a:xfrm>
        </p:spPr>
        <p:txBody>
          <a:bodyPr wrap="square">
            <a:normAutofit/>
          </a:bodyPr>
          <a:lstStyle>
            <a:lvl1pPr marL="0" indent="0">
              <a:buNone/>
              <a:defRPr sz="1400">
                <a:solidFill>
                  <a:schemeClr val="bg1"/>
                </a:solidFill>
              </a:defRPr>
            </a:lvl1pPr>
          </a:lstStyle>
          <a:p>
            <a:pPr lvl="0"/>
            <a:r>
              <a:rPr lang="nb-NO" noProof="0" dirty="0"/>
              <a:t>Navn Etternavn, stillingstittel Helsedirektoratet</a:t>
            </a:r>
          </a:p>
        </p:txBody>
      </p:sp>
      <p:sp>
        <p:nvSpPr>
          <p:cNvPr id="9" name="Rektangel 8">
            <a:extLst>
              <a:ext uri="{FF2B5EF4-FFF2-40B4-BE49-F238E27FC236}">
                <a16:creationId xmlns:a16="http://schemas.microsoft.com/office/drawing/2014/main" id="{DB41CECB-54C1-4DFF-88AC-5417CD54C13B}"/>
              </a:ext>
            </a:extLst>
          </p:cNvPr>
          <p:cNvSpPr/>
          <p:nvPr userDrawn="1"/>
        </p:nvSpPr>
        <p:spPr>
          <a:xfrm>
            <a:off x="761257" y="3458233"/>
            <a:ext cx="5334744" cy="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6010865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ogo (lys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46" y="2802950"/>
            <a:ext cx="4734308" cy="618823"/>
          </a:xfrm>
          <a:prstGeom prst="rect">
            <a:avLst/>
          </a:prstGeom>
        </p:spPr>
      </p:pic>
    </p:spTree>
    <p:extLst>
      <p:ext uri="{BB962C8B-B14F-4D97-AF65-F5344CB8AC3E}">
        <p14:creationId xmlns:p14="http://schemas.microsoft.com/office/powerpoint/2010/main" val="17598489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ogo (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47" y="2802950"/>
            <a:ext cx="4734306" cy="618823"/>
          </a:xfrm>
          <a:prstGeom prst="rect">
            <a:avLst/>
          </a:prstGeom>
        </p:spPr>
      </p:pic>
    </p:spTree>
    <p:extLst>
      <p:ext uri="{BB962C8B-B14F-4D97-AF65-F5344CB8AC3E}">
        <p14:creationId xmlns:p14="http://schemas.microsoft.com/office/powerpoint/2010/main" val="19886960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ogo (lill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46" y="2802950"/>
            <a:ext cx="4734308" cy="618823"/>
          </a:xfrm>
          <a:prstGeom prst="rect">
            <a:avLst/>
          </a:prstGeom>
        </p:spPr>
      </p:pic>
    </p:spTree>
    <p:extLst>
      <p:ext uri="{BB962C8B-B14F-4D97-AF65-F5344CB8AC3E}">
        <p14:creationId xmlns:p14="http://schemas.microsoft.com/office/powerpoint/2010/main" val="939535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ogo med nettside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3" name="Bilde 2">
            <a:extLst>
              <a:ext uri="{FF2B5EF4-FFF2-40B4-BE49-F238E27FC236}">
                <a16:creationId xmlns:a16="http://schemas.microsoft.com/office/drawing/2014/main" id="{C75B877F-AA1C-48A2-86EE-7F0E9A7BF8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0357" y="2410502"/>
            <a:ext cx="2231286" cy="1527051"/>
          </a:xfrm>
          <a:prstGeom prst="rect">
            <a:avLst/>
          </a:prstGeom>
        </p:spPr>
      </p:pic>
    </p:spTree>
    <p:extLst>
      <p:ext uri="{BB962C8B-B14F-4D97-AF65-F5344CB8AC3E}">
        <p14:creationId xmlns:p14="http://schemas.microsoft.com/office/powerpoint/2010/main" val="25137955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God helse Gode liv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7" name="Bilde 6">
            <a:extLst>
              <a:ext uri="{FF2B5EF4-FFF2-40B4-BE49-F238E27FC236}">
                <a16:creationId xmlns:a16="http://schemas.microsoft.com/office/drawing/2014/main" id="{6F9F67ED-7A72-405B-99F9-E7CDDCD2BF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931" y="1584198"/>
            <a:ext cx="5316069" cy="2147321"/>
          </a:xfrm>
          <a:prstGeom prst="rect">
            <a:avLst/>
          </a:prstGeom>
        </p:spPr>
      </p:pic>
      <p:sp>
        <p:nvSpPr>
          <p:cNvPr id="8" name="TekstSylinder 7">
            <a:extLst>
              <a:ext uri="{FF2B5EF4-FFF2-40B4-BE49-F238E27FC236}">
                <a16:creationId xmlns:a16="http://schemas.microsoft.com/office/drawing/2014/main" id="{45857388-D08B-465A-A7DC-13F17E84ACBD}"/>
              </a:ext>
            </a:extLst>
          </p:cNvPr>
          <p:cNvSpPr txBox="1"/>
          <p:nvPr userDrawn="1"/>
        </p:nvSpPr>
        <p:spPr>
          <a:xfrm>
            <a:off x="761257" y="4356833"/>
            <a:ext cx="7304746" cy="353943"/>
          </a:xfrm>
          <a:prstGeom prst="rect">
            <a:avLst/>
          </a:prstGeom>
          <a:noFill/>
        </p:spPr>
        <p:txBody>
          <a:bodyPr wrap="square" lIns="45717" tIns="22859" rIns="45717" bIns="22859" rtlCol="0">
            <a:spAutoFit/>
          </a:bodyPr>
          <a:lstStyle/>
          <a:p>
            <a:r>
              <a:rPr lang="nb-NO" sz="1999" u="sng">
                <a:solidFill>
                  <a:schemeClr val="bg1"/>
                </a:solidFill>
              </a:rPr>
              <a:t>helsedirektoratet.no</a:t>
            </a:r>
            <a:endParaRPr lang="nb-NO" sz="1999" u="sng" dirty="0">
              <a:solidFill>
                <a:schemeClr val="bg1"/>
              </a:solidFill>
            </a:endParaRPr>
          </a:p>
        </p:txBody>
      </p:sp>
    </p:spTree>
    <p:extLst>
      <p:ext uri="{BB962C8B-B14F-4D97-AF65-F5344CB8AC3E}">
        <p14:creationId xmlns:p14="http://schemas.microsoft.com/office/powerpoint/2010/main" val="26084782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God helse Gode liv (hvit)">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F9F67ED-7A72-405B-99F9-E7CDDCD2BF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931" y="1584198"/>
            <a:ext cx="5316069" cy="2147321"/>
          </a:xfrm>
          <a:prstGeom prst="rect">
            <a:avLst/>
          </a:prstGeom>
        </p:spPr>
      </p:pic>
      <p:sp>
        <p:nvSpPr>
          <p:cNvPr id="8" name="TekstSylinder 7">
            <a:extLst>
              <a:ext uri="{FF2B5EF4-FFF2-40B4-BE49-F238E27FC236}">
                <a16:creationId xmlns:a16="http://schemas.microsoft.com/office/drawing/2014/main" id="{45857388-D08B-465A-A7DC-13F17E84ACBD}"/>
              </a:ext>
            </a:extLst>
          </p:cNvPr>
          <p:cNvSpPr txBox="1"/>
          <p:nvPr userDrawn="1"/>
        </p:nvSpPr>
        <p:spPr>
          <a:xfrm>
            <a:off x="761257" y="4356833"/>
            <a:ext cx="7304746" cy="353943"/>
          </a:xfrm>
          <a:prstGeom prst="rect">
            <a:avLst/>
          </a:prstGeom>
          <a:noFill/>
        </p:spPr>
        <p:txBody>
          <a:bodyPr wrap="square" lIns="45717" tIns="22859" rIns="45717" bIns="22859" rtlCol="0">
            <a:spAutoFit/>
          </a:bodyPr>
          <a:lstStyle/>
          <a:p>
            <a:r>
              <a:rPr lang="nb-NO" sz="1999" u="sng" dirty="0">
                <a:solidFill>
                  <a:schemeClr val="dk2"/>
                </a:solidFill>
              </a:rPr>
              <a:t>helsedirektoratet.no</a:t>
            </a:r>
          </a:p>
        </p:txBody>
      </p:sp>
    </p:spTree>
    <p:extLst>
      <p:ext uri="{BB962C8B-B14F-4D97-AF65-F5344CB8AC3E}">
        <p14:creationId xmlns:p14="http://schemas.microsoft.com/office/powerpoint/2010/main" val="2373202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2102506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grønn)">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B6E0B6F-F123-4914-BBE9-0E2AF05653C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798">
                <a:solidFill>
                  <a:schemeClr val="bg1"/>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99">
                <a:solidFill>
                  <a:schemeClr val="bg1"/>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5330378" cy="215443"/>
          </a:xfrm>
        </p:spPr>
        <p:txBody>
          <a:bodyPr wrap="square">
            <a:normAutofit/>
          </a:bodyPr>
          <a:lstStyle>
            <a:lvl1pPr marL="0" indent="0">
              <a:buNone/>
              <a:defRPr sz="1400">
                <a:solidFill>
                  <a:schemeClr val="bg1"/>
                </a:solidFill>
              </a:defRPr>
            </a:lvl1pPr>
          </a:lstStyle>
          <a:p>
            <a:pPr lvl="0"/>
            <a:r>
              <a:rPr lang="nb-NO" noProof="0" dirty="0"/>
              <a:t>Navn Etternavn, stillingstittel Helsedirektoratet</a:t>
            </a:r>
          </a:p>
        </p:txBody>
      </p:sp>
      <p:sp>
        <p:nvSpPr>
          <p:cNvPr id="9" name="Rektangel 8">
            <a:extLst>
              <a:ext uri="{FF2B5EF4-FFF2-40B4-BE49-F238E27FC236}">
                <a16:creationId xmlns:a16="http://schemas.microsoft.com/office/drawing/2014/main" id="{A42AE60F-ED9B-4EAC-A6F5-7B46A39B9711}"/>
              </a:ext>
            </a:extLst>
          </p:cNvPr>
          <p:cNvSpPr/>
          <p:nvPr userDrawn="1"/>
        </p:nvSpPr>
        <p:spPr>
          <a:xfrm>
            <a:off x="761257" y="3458233"/>
            <a:ext cx="5334744" cy="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317224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lill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B6E0B6F-F123-4914-BBE9-0E2AF05653C9}"/>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dirty="0">
              <a:solidFill>
                <a:schemeClr val="bg1"/>
              </a:solidFill>
            </a:endParaRP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798">
                <a:solidFill>
                  <a:schemeClr val="bg1"/>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99">
                <a:solidFill>
                  <a:schemeClr val="bg1"/>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5330378" cy="215443"/>
          </a:xfrm>
        </p:spPr>
        <p:txBody>
          <a:bodyPr wrap="square">
            <a:normAutofit/>
          </a:bodyPr>
          <a:lstStyle>
            <a:lvl1pPr marL="0" indent="0">
              <a:buNone/>
              <a:defRPr sz="1400">
                <a:solidFill>
                  <a:schemeClr val="bg1"/>
                </a:solidFill>
              </a:defRPr>
            </a:lvl1pPr>
          </a:lstStyle>
          <a:p>
            <a:pPr lvl="0"/>
            <a:r>
              <a:rPr lang="nb-NO" noProof="0" dirty="0"/>
              <a:t>Navn Etternavn, stillingstittel Helsedirektoratet</a:t>
            </a:r>
          </a:p>
        </p:txBody>
      </p:sp>
      <p:sp>
        <p:nvSpPr>
          <p:cNvPr id="5" name="Rektangel 4">
            <a:extLst>
              <a:ext uri="{FF2B5EF4-FFF2-40B4-BE49-F238E27FC236}">
                <a16:creationId xmlns:a16="http://schemas.microsoft.com/office/drawing/2014/main" id="{32EBB68E-D81F-4673-92C0-1797C8A4D118}"/>
              </a:ext>
            </a:extLst>
          </p:cNvPr>
          <p:cNvSpPr/>
          <p:nvPr userDrawn="1"/>
        </p:nvSpPr>
        <p:spPr>
          <a:xfrm>
            <a:off x="761257" y="3458233"/>
            <a:ext cx="5334744" cy="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316194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apittel (mørk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375F8A1-C8DD-4783-AC2A-C0745F743FBA}"/>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761256" y="1011043"/>
            <a:ext cx="10663932" cy="1592743"/>
          </a:xfrm>
        </p:spPr>
        <p:txBody>
          <a:bodyPr>
            <a:normAutofit/>
          </a:bodyPr>
          <a:lstStyle>
            <a:lvl1pPr>
              <a:lnSpc>
                <a:spcPct val="90000"/>
              </a:lnSpc>
              <a:defRPr sz="5798">
                <a:solidFill>
                  <a:schemeClr val="lt1"/>
                </a:solidFill>
              </a:defRPr>
            </a:lvl1pPr>
          </a:lstStyle>
          <a:p>
            <a:r>
              <a:rPr lang="nb-NO"/>
              <a:t>Klikk for å redigere tittelstil</a:t>
            </a:r>
            <a:endParaRPr lang="nn-NO" dirty="0"/>
          </a:p>
        </p:txBody>
      </p:sp>
      <p:sp>
        <p:nvSpPr>
          <p:cNvPr id="7" name="Rektangel 6">
            <a:extLst>
              <a:ext uri="{FF2B5EF4-FFF2-40B4-BE49-F238E27FC236}">
                <a16:creationId xmlns:a16="http://schemas.microsoft.com/office/drawing/2014/main" id="{EA138385-F9D2-4EA0-84F6-C50764BA9233}"/>
              </a:ext>
            </a:extLst>
          </p:cNvPr>
          <p:cNvSpPr/>
          <p:nvPr userDrawn="1"/>
        </p:nvSpPr>
        <p:spPr>
          <a:xfrm>
            <a:off x="761256" y="2736342"/>
            <a:ext cx="1719327" cy="7201"/>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268012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Kapittel (lys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375F8A1-C8DD-4783-AC2A-C0745F743FBA}"/>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761256" y="1011043"/>
            <a:ext cx="10663932" cy="1592743"/>
          </a:xfrm>
        </p:spPr>
        <p:txBody>
          <a:bodyPr>
            <a:normAutofit/>
          </a:bodyPr>
          <a:lstStyle>
            <a:lvl1pPr>
              <a:lnSpc>
                <a:spcPct val="90000"/>
              </a:lnSpc>
              <a:defRPr sz="5798">
                <a:solidFill>
                  <a:schemeClr val="lt1"/>
                </a:solidFill>
              </a:defRPr>
            </a:lvl1pPr>
          </a:lstStyle>
          <a:p>
            <a:r>
              <a:rPr lang="nb-NO"/>
              <a:t>Klikk for å redigere tittelstil</a:t>
            </a:r>
            <a:endParaRPr lang="nn-NO" dirty="0"/>
          </a:p>
        </p:txBody>
      </p:sp>
      <p:sp>
        <p:nvSpPr>
          <p:cNvPr id="7" name="Rektangel 6">
            <a:extLst>
              <a:ext uri="{FF2B5EF4-FFF2-40B4-BE49-F238E27FC236}">
                <a16:creationId xmlns:a16="http://schemas.microsoft.com/office/drawing/2014/main" id="{EA138385-F9D2-4EA0-84F6-C50764BA9233}"/>
              </a:ext>
            </a:extLst>
          </p:cNvPr>
          <p:cNvSpPr/>
          <p:nvPr userDrawn="1"/>
        </p:nvSpPr>
        <p:spPr>
          <a:xfrm>
            <a:off x="761256" y="2736342"/>
            <a:ext cx="1719327" cy="7201"/>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210021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Kapittel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375F8A1-C8DD-4783-AC2A-C0745F743FBA}"/>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rgbClr val="202020"/>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761256" y="1011043"/>
            <a:ext cx="10663932" cy="1592743"/>
          </a:xfrm>
        </p:spPr>
        <p:txBody>
          <a:bodyPr>
            <a:normAutofit/>
          </a:bodyPr>
          <a:lstStyle>
            <a:lvl1pPr>
              <a:lnSpc>
                <a:spcPct val="90000"/>
              </a:lnSpc>
              <a:defRPr sz="5798">
                <a:solidFill>
                  <a:srgbClr val="202020"/>
                </a:solidFill>
              </a:defRPr>
            </a:lvl1pPr>
          </a:lstStyle>
          <a:p>
            <a:r>
              <a:rPr lang="nb-NO"/>
              <a:t>Klikk for å redigere tittelstil</a:t>
            </a:r>
            <a:endParaRPr lang="nn-NO" dirty="0"/>
          </a:p>
        </p:txBody>
      </p:sp>
      <p:sp>
        <p:nvSpPr>
          <p:cNvPr id="7" name="Rektangel 6">
            <a:extLst>
              <a:ext uri="{FF2B5EF4-FFF2-40B4-BE49-F238E27FC236}">
                <a16:creationId xmlns:a16="http://schemas.microsoft.com/office/drawing/2014/main" id="{EA138385-F9D2-4EA0-84F6-C50764BA9233}"/>
              </a:ext>
            </a:extLst>
          </p:cNvPr>
          <p:cNvSpPr/>
          <p:nvPr userDrawn="1"/>
        </p:nvSpPr>
        <p:spPr>
          <a:xfrm>
            <a:off x="761256" y="2736342"/>
            <a:ext cx="1719327"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solidFill>
                <a:srgbClr val="202020"/>
              </a:solidFill>
            </a:endParaRPr>
          </a:p>
        </p:txBody>
      </p:sp>
    </p:spTree>
    <p:extLst>
      <p:ext uri="{BB962C8B-B14F-4D97-AF65-F5344CB8AC3E}">
        <p14:creationId xmlns:p14="http://schemas.microsoft.com/office/powerpoint/2010/main" val="3386260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85749669-6931-4C6E-B152-F25A1F213227}"/>
              </a:ext>
            </a:extLst>
          </p:cNvPr>
          <p:cNvSpPr>
            <a:spLocks noGrp="1"/>
          </p:cNvSpPr>
          <p:nvPr>
            <p:ph type="title"/>
          </p:nvPr>
        </p:nvSpPr>
        <p:spPr>
          <a:xfrm>
            <a:off x="761256" y="315913"/>
            <a:ext cx="10663932" cy="1157511"/>
          </a:xfrm>
          <a:prstGeom prst="rect">
            <a:avLst/>
          </a:prstGeom>
        </p:spPr>
        <p:txBody>
          <a:bodyPr vert="horz" wrap="square" lIns="0" tIns="0" rIns="0" bIns="0" rtlCol="0" anchor="b" anchorCtr="0">
            <a:normAutofit/>
          </a:bodyPr>
          <a:lstStyle/>
          <a:p>
            <a:r>
              <a:rPr lang="nb-NO" dirty="0"/>
              <a:t>Klikk for å redigere tittelstil</a:t>
            </a:r>
            <a:endParaRPr lang="nn-NO" dirty="0"/>
          </a:p>
        </p:txBody>
      </p:sp>
      <p:sp>
        <p:nvSpPr>
          <p:cNvPr id="3" name="Plassholder for tekst 2">
            <a:extLst>
              <a:ext uri="{FF2B5EF4-FFF2-40B4-BE49-F238E27FC236}">
                <a16:creationId xmlns:a16="http://schemas.microsoft.com/office/drawing/2014/main" id="{CFC510D1-D451-4A9F-8D9E-451907F8468A}"/>
              </a:ext>
            </a:extLst>
          </p:cNvPr>
          <p:cNvSpPr>
            <a:spLocks noGrp="1"/>
          </p:cNvSpPr>
          <p:nvPr>
            <p:ph type="body" idx="1"/>
          </p:nvPr>
        </p:nvSpPr>
        <p:spPr>
          <a:xfrm>
            <a:off x="761256" y="1917700"/>
            <a:ext cx="10663932" cy="4424107"/>
          </a:xfrm>
          <a:prstGeom prst="rect">
            <a:avLst/>
          </a:prstGeom>
        </p:spPr>
        <p:txBody>
          <a:bodyPr vert="horz" wrap="square"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nn-NO" dirty="0"/>
          </a:p>
        </p:txBody>
      </p:sp>
      <p:sp>
        <p:nvSpPr>
          <p:cNvPr id="4" name="Plassholder for dato 3">
            <a:extLst>
              <a:ext uri="{FF2B5EF4-FFF2-40B4-BE49-F238E27FC236}">
                <a16:creationId xmlns:a16="http://schemas.microsoft.com/office/drawing/2014/main" id="{51C366B4-B3AC-46B9-9CB1-13C84BBCF63C}"/>
              </a:ext>
            </a:extLst>
          </p:cNvPr>
          <p:cNvSpPr>
            <a:spLocks noGrp="1"/>
          </p:cNvSpPr>
          <p:nvPr>
            <p:ph type="dt" sz="half" idx="2"/>
          </p:nvPr>
        </p:nvSpPr>
        <p:spPr>
          <a:xfrm>
            <a:off x="5645914" y="6455688"/>
            <a:ext cx="900172" cy="107697"/>
          </a:xfrm>
          <a:prstGeom prst="rect">
            <a:avLst/>
          </a:prstGeom>
        </p:spPr>
        <p:txBody>
          <a:bodyPr vert="horz" lIns="0" tIns="0" rIns="0" bIns="0" rtlCol="0" anchor="ctr">
            <a:spAutoFit/>
          </a:bodyPr>
          <a:lstStyle>
            <a:lvl1pPr algn="ctr">
              <a:lnSpc>
                <a:spcPct val="100000"/>
              </a:lnSpc>
              <a:spcBef>
                <a:spcPts val="0"/>
              </a:spcBef>
              <a:defRPr sz="700">
                <a:solidFill>
                  <a:srgbClr val="202020"/>
                </a:solidFill>
              </a:defRPr>
            </a:lvl1pPr>
          </a:lstStyle>
          <a:p>
            <a:endParaRPr lang="nn-NO" dirty="0"/>
          </a:p>
        </p:txBody>
      </p:sp>
      <p:sp>
        <p:nvSpPr>
          <p:cNvPr id="5" name="Plassholder for bunntekst 4">
            <a:extLst>
              <a:ext uri="{FF2B5EF4-FFF2-40B4-BE49-F238E27FC236}">
                <a16:creationId xmlns:a16="http://schemas.microsoft.com/office/drawing/2014/main" id="{4085FB4B-C816-4D4C-8D18-CE3B83BED12B}"/>
              </a:ext>
            </a:extLst>
          </p:cNvPr>
          <p:cNvSpPr>
            <a:spLocks noGrp="1"/>
          </p:cNvSpPr>
          <p:nvPr>
            <p:ph type="ftr" sz="quarter" idx="3"/>
          </p:nvPr>
        </p:nvSpPr>
        <p:spPr>
          <a:xfrm>
            <a:off x="761256" y="6455688"/>
            <a:ext cx="900172" cy="107697"/>
          </a:xfrm>
          <a:prstGeom prst="rect">
            <a:avLst/>
          </a:prstGeom>
        </p:spPr>
        <p:txBody>
          <a:bodyPr vert="horz" lIns="0" tIns="0" rIns="0" bIns="0" rtlCol="0" anchor="ctr">
            <a:spAutoFit/>
          </a:bodyPr>
          <a:lstStyle>
            <a:lvl1pPr algn="l">
              <a:lnSpc>
                <a:spcPct val="100000"/>
              </a:lnSpc>
              <a:spcBef>
                <a:spcPts val="0"/>
              </a:spcBef>
              <a:defRPr sz="700">
                <a:solidFill>
                  <a:srgbClr val="202020"/>
                </a:solidFill>
              </a:defRPr>
            </a:lvl1pPr>
          </a:lstStyle>
          <a:p>
            <a:r>
              <a:rPr lang="nn-NO"/>
              <a:t>Helsedirektoratet</a:t>
            </a:r>
            <a:endParaRPr lang="nn-NO" dirty="0"/>
          </a:p>
        </p:txBody>
      </p:sp>
      <p:sp>
        <p:nvSpPr>
          <p:cNvPr id="6" name="Plassholder for lysbildenummer 5">
            <a:extLst>
              <a:ext uri="{FF2B5EF4-FFF2-40B4-BE49-F238E27FC236}">
                <a16:creationId xmlns:a16="http://schemas.microsoft.com/office/drawing/2014/main" id="{4D928A03-7079-441D-9969-C152566BEA11}"/>
              </a:ext>
            </a:extLst>
          </p:cNvPr>
          <p:cNvSpPr>
            <a:spLocks noGrp="1"/>
          </p:cNvSpPr>
          <p:nvPr>
            <p:ph type="sldNum" sz="quarter" idx="4"/>
          </p:nvPr>
        </p:nvSpPr>
        <p:spPr>
          <a:xfrm>
            <a:off x="10530572" y="6485065"/>
            <a:ext cx="900172" cy="107697"/>
          </a:xfrm>
          <a:prstGeom prst="rect">
            <a:avLst/>
          </a:prstGeom>
        </p:spPr>
        <p:txBody>
          <a:bodyPr vert="horz" lIns="0" tIns="0" rIns="0" bIns="0" rtlCol="0" anchor="ctr">
            <a:spAutoFit/>
          </a:bodyPr>
          <a:lstStyle>
            <a:lvl1pPr algn="r">
              <a:lnSpc>
                <a:spcPct val="100000"/>
              </a:lnSpc>
              <a:spcBef>
                <a:spcPts val="0"/>
              </a:spcBef>
              <a:defRPr sz="700">
                <a:solidFill>
                  <a:srgbClr val="202020"/>
                </a:solidFill>
              </a:defRPr>
            </a:lvl1pPr>
          </a:lstStyle>
          <a:p>
            <a:fld id="{1670A82E-6091-4B79-BDC9-9FEC8E0D8D32}" type="slidenum">
              <a:rPr lang="nn-NO" smtClean="0"/>
              <a:pPr/>
              <a:t>‹#›</a:t>
            </a:fld>
            <a:endParaRPr lang="nn-NO"/>
          </a:p>
        </p:txBody>
      </p:sp>
    </p:spTree>
    <p:extLst>
      <p:ext uri="{BB962C8B-B14F-4D97-AF65-F5344CB8AC3E}">
        <p14:creationId xmlns:p14="http://schemas.microsoft.com/office/powerpoint/2010/main" val="309446936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4" r:id="rId3"/>
    <p:sldLayoutId id="2147483660" r:id="rId4"/>
    <p:sldLayoutId id="2147483662" r:id="rId5"/>
    <p:sldLayoutId id="2147483663" r:id="rId6"/>
    <p:sldLayoutId id="2147483677" r:id="rId7"/>
    <p:sldLayoutId id="2147483678" r:id="rId8"/>
    <p:sldLayoutId id="2147483679" r:id="rId9"/>
    <p:sldLayoutId id="2147483680" r:id="rId10"/>
    <p:sldLayoutId id="2147483650" r:id="rId11"/>
    <p:sldLayoutId id="2147483652" r:id="rId12"/>
    <p:sldLayoutId id="2147483674" r:id="rId13"/>
    <p:sldLayoutId id="2147483694" r:id="rId14"/>
    <p:sldLayoutId id="2147483654" r:id="rId15"/>
    <p:sldLayoutId id="2147483675" r:id="rId16"/>
    <p:sldLayoutId id="2147483676" r:id="rId17"/>
    <p:sldLayoutId id="2147483691" r:id="rId18"/>
    <p:sldLayoutId id="2147483668" r:id="rId19"/>
    <p:sldLayoutId id="2147483695" r:id="rId20"/>
    <p:sldLayoutId id="2147483696" r:id="rId21"/>
    <p:sldLayoutId id="2147483697" r:id="rId22"/>
    <p:sldLayoutId id="2147483698" r:id="rId23"/>
    <p:sldLayoutId id="2147483669" r:id="rId24"/>
    <p:sldLayoutId id="2147483699" r:id="rId25"/>
    <p:sldLayoutId id="2147483670" r:id="rId26"/>
    <p:sldLayoutId id="2147483671" r:id="rId27"/>
    <p:sldLayoutId id="2147483672" r:id="rId28"/>
    <p:sldLayoutId id="2147483673" r:id="rId29"/>
    <p:sldLayoutId id="2147483681" r:id="rId30"/>
    <p:sldLayoutId id="2147483682" r:id="rId31"/>
    <p:sldLayoutId id="2147483683" r:id="rId32"/>
    <p:sldLayoutId id="2147483651" r:id="rId33"/>
    <p:sldLayoutId id="2147483667" r:id="rId34"/>
    <p:sldLayoutId id="2147483692" r:id="rId35"/>
    <p:sldLayoutId id="2147483693" r:id="rId36"/>
    <p:sldLayoutId id="2147483665" r:id="rId37"/>
    <p:sldLayoutId id="2147483666" r:id="rId38"/>
    <p:sldLayoutId id="2147483684" r:id="rId39"/>
    <p:sldLayoutId id="2147483685" r:id="rId40"/>
    <p:sldLayoutId id="2147483686" r:id="rId41"/>
    <p:sldLayoutId id="2147483687" r:id="rId42"/>
    <p:sldLayoutId id="2147483688" r:id="rId43"/>
    <p:sldLayoutId id="2147483689" r:id="rId44"/>
    <p:sldLayoutId id="2147483690" r:id="rId45"/>
    <p:sldLayoutId id="2147483655" r:id="rId46"/>
  </p:sldLayoutIdLst>
  <p:hf hdr="0" dt="0"/>
  <p:txStyles>
    <p:titleStyle>
      <a:lvl1pPr algn="l" defTabSz="914263" rtl="0" eaLnBrk="1" latinLnBrk="0" hangingPunct="1">
        <a:lnSpc>
          <a:spcPct val="100000"/>
        </a:lnSpc>
        <a:spcBef>
          <a:spcPts val="0"/>
        </a:spcBef>
        <a:buNone/>
        <a:defRPr sz="3499" b="1" kern="1200">
          <a:solidFill>
            <a:srgbClr val="202020"/>
          </a:solidFill>
          <a:latin typeface="+mj-lt"/>
          <a:ea typeface="+mj-ea"/>
          <a:cs typeface="+mj-cs"/>
        </a:defRPr>
      </a:lvl1pPr>
    </p:titleStyle>
    <p:bodyStyle>
      <a:lvl1pPr marL="179982" indent="-179982" algn="l" defTabSz="914263" rtl="0" eaLnBrk="1" latinLnBrk="0" hangingPunct="1">
        <a:lnSpc>
          <a:spcPct val="100000"/>
        </a:lnSpc>
        <a:spcBef>
          <a:spcPts val="0"/>
        </a:spcBef>
        <a:buFont typeface="Arial" panose="020B0604020202020204" pitchFamily="34" charset="0"/>
        <a:buChar char="•"/>
        <a:defRPr sz="2299" kern="1200">
          <a:solidFill>
            <a:srgbClr val="202020"/>
          </a:solidFill>
          <a:latin typeface="+mn-lt"/>
          <a:ea typeface="+mn-ea"/>
          <a:cs typeface="+mn-cs"/>
        </a:defRPr>
      </a:lvl1pPr>
      <a:lvl2pPr marL="359964" indent="-179982" algn="l" defTabSz="914263" rtl="0" eaLnBrk="1" latinLnBrk="0" hangingPunct="1">
        <a:lnSpc>
          <a:spcPct val="100000"/>
        </a:lnSpc>
        <a:spcBef>
          <a:spcPts val="0"/>
        </a:spcBef>
        <a:buFont typeface="Arial" panose="020B0604020202020204" pitchFamily="34" charset="0"/>
        <a:buChar char="•"/>
        <a:defRPr sz="1999" kern="1200">
          <a:solidFill>
            <a:srgbClr val="202020"/>
          </a:solidFill>
          <a:latin typeface="+mn-lt"/>
          <a:ea typeface="+mn-ea"/>
          <a:cs typeface="+mn-cs"/>
        </a:defRPr>
      </a:lvl2pPr>
      <a:lvl3pPr marL="539946" indent="-179982" algn="l" defTabSz="914263" rtl="0" eaLnBrk="1" latinLnBrk="0" hangingPunct="1">
        <a:lnSpc>
          <a:spcPct val="100000"/>
        </a:lnSpc>
        <a:spcBef>
          <a:spcPts val="0"/>
        </a:spcBef>
        <a:buFont typeface="Arial" panose="020B0604020202020204" pitchFamily="34" charset="0"/>
        <a:buChar char="•"/>
        <a:defRPr sz="1799" kern="1200">
          <a:solidFill>
            <a:srgbClr val="202020"/>
          </a:solidFill>
          <a:latin typeface="+mn-lt"/>
          <a:ea typeface="+mn-ea"/>
          <a:cs typeface="+mn-cs"/>
        </a:defRPr>
      </a:lvl3pPr>
      <a:lvl4pPr marL="719928" indent="-179982" algn="l" defTabSz="914263" rtl="0" eaLnBrk="1" latinLnBrk="0" hangingPunct="1">
        <a:lnSpc>
          <a:spcPct val="100000"/>
        </a:lnSpc>
        <a:spcBef>
          <a:spcPts val="0"/>
        </a:spcBef>
        <a:buFont typeface="Arial" panose="020B0604020202020204" pitchFamily="34" charset="0"/>
        <a:buChar char="•"/>
        <a:defRPr sz="1600" kern="1200">
          <a:solidFill>
            <a:srgbClr val="202020"/>
          </a:solidFill>
          <a:latin typeface="+mn-lt"/>
          <a:ea typeface="+mn-ea"/>
          <a:cs typeface="+mn-cs"/>
        </a:defRPr>
      </a:lvl4pPr>
      <a:lvl5pPr marL="899910" indent="-179982" algn="l" defTabSz="914263" rtl="0" eaLnBrk="1" latinLnBrk="0" hangingPunct="1">
        <a:lnSpc>
          <a:spcPct val="100000"/>
        </a:lnSpc>
        <a:spcBef>
          <a:spcPts val="0"/>
        </a:spcBef>
        <a:buFont typeface="Arial" panose="020B0604020202020204" pitchFamily="34" charset="0"/>
        <a:buChar char="•"/>
        <a:defRPr sz="1400" kern="1200">
          <a:solidFill>
            <a:srgbClr val="202020"/>
          </a:solidFill>
          <a:latin typeface="+mn-lt"/>
          <a:ea typeface="+mn-ea"/>
          <a:cs typeface="+mn-cs"/>
        </a:defRPr>
      </a:lvl5pPr>
      <a:lvl6pPr marL="2514223"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354"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485"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617"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9" userDrawn="1">
          <p15:clr>
            <a:srgbClr val="F26B43"/>
          </p15:clr>
        </p15:guide>
        <p15:guide id="2" pos="8635" userDrawn="1">
          <p15:clr>
            <a:srgbClr val="F26B43"/>
          </p15:clr>
        </p15:guide>
        <p15:guide id="3" pos="959" userDrawn="1">
          <p15:clr>
            <a:srgbClr val="F26B43"/>
          </p15:clr>
        </p15:guide>
        <p15:guide id="4" pos="2882" userDrawn="1">
          <p15:clr>
            <a:srgbClr val="F26B43"/>
          </p15:clr>
        </p15:guide>
        <p15:guide id="5" pos="6712" userDrawn="1">
          <p15:clr>
            <a:srgbClr val="F26B43"/>
          </p15:clr>
        </p15:guide>
        <p15:guide id="6" pos="5750" userDrawn="1">
          <p15:clr>
            <a:srgbClr val="F26B43"/>
          </p15:clr>
        </p15:guide>
        <p15:guide id="7" pos="4790" userDrawn="1">
          <p15:clr>
            <a:srgbClr val="F26B43"/>
          </p15:clr>
        </p15:guide>
        <p15:guide id="8" pos="3844" userDrawn="1">
          <p15:clr>
            <a:srgbClr val="F26B43"/>
          </p15:clr>
        </p15:guide>
        <p15:guide id="9" pos="1919" userDrawn="1">
          <p15:clr>
            <a:srgbClr val="F26B43"/>
          </p15:clr>
        </p15:guide>
        <p15:guide id="10" pos="9597" userDrawn="1">
          <p15:clr>
            <a:srgbClr val="F26B43"/>
          </p15:clr>
        </p15:guide>
        <p15:guide id="11" pos="10580" userDrawn="1">
          <p15:clr>
            <a:srgbClr val="F26B43"/>
          </p15:clr>
        </p15:guide>
        <p15:guide id="12" pos="11519" userDrawn="1">
          <p15:clr>
            <a:srgbClr val="F26B43"/>
          </p15:clr>
        </p15:guide>
        <p15:guide id="13" pos="12467" userDrawn="1">
          <p15:clr>
            <a:srgbClr val="F26B43"/>
          </p15:clr>
        </p15:guide>
        <p15:guide id="14" pos="13427" userDrawn="1">
          <p15:clr>
            <a:srgbClr val="F26B43"/>
          </p15:clr>
        </p15:guide>
        <p15:guide id="15" pos="14954" userDrawn="1">
          <p15:clr>
            <a:srgbClr val="F26B43"/>
          </p15:clr>
        </p15:guide>
        <p15:guide id="16" orient="horz" pos="8238" userDrawn="1">
          <p15:clr>
            <a:srgbClr val="F26B43"/>
          </p15:clr>
        </p15:guide>
        <p15:guide id="17" pos="399" userDrawn="1">
          <p15:clr>
            <a:srgbClr val="F26B43"/>
          </p15:clr>
        </p15:guide>
        <p15:guide id="18" pos="7672" userDrawn="1">
          <p15:clr>
            <a:srgbClr val="F26B43"/>
          </p15:clr>
        </p15:guide>
        <p15:guide id="19" pos="1438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lovdata.no/lov/2011-06-24-30/%C2%A77-1"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hyperlink" Target="https://lovdata.no/lov/2011-06-24-30/%C2%A77-2a" TargetMode="External"/><Relationship Id="rId4" Type="http://schemas.openxmlformats.org/officeDocument/2006/relationships/hyperlink" Target="https://lovdata.no/lov/2011-06-24-30/%C2%A77-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88032E24-83C1-7728-7713-2F669BB54278}"/>
              </a:ext>
            </a:extLst>
          </p:cNvPr>
          <p:cNvSpPr>
            <a:spLocks noGrp="1"/>
          </p:cNvSpPr>
          <p:nvPr>
            <p:ph type="ctrTitle"/>
          </p:nvPr>
        </p:nvSpPr>
        <p:spPr>
          <a:xfrm>
            <a:off x="761257" y="1394049"/>
            <a:ext cx="5658016" cy="1592743"/>
          </a:xfrm>
        </p:spPr>
        <p:txBody>
          <a:bodyPr>
            <a:normAutofit fontScale="90000"/>
          </a:bodyPr>
          <a:lstStyle/>
          <a:p>
            <a:r>
              <a:rPr lang="nb-NO" dirty="0"/>
              <a:t>Individuell plan, koordinator og barnekoordinator</a:t>
            </a:r>
          </a:p>
        </p:txBody>
      </p:sp>
      <p:sp>
        <p:nvSpPr>
          <p:cNvPr id="6" name="Undertittel 5">
            <a:extLst>
              <a:ext uri="{FF2B5EF4-FFF2-40B4-BE49-F238E27FC236}">
                <a16:creationId xmlns:a16="http://schemas.microsoft.com/office/drawing/2014/main" id="{3CE58E2B-5CE4-7091-03FA-788EEA1725FF}"/>
              </a:ext>
            </a:extLst>
          </p:cNvPr>
          <p:cNvSpPr>
            <a:spLocks noGrp="1"/>
          </p:cNvSpPr>
          <p:nvPr>
            <p:ph type="subTitle" idx="1"/>
          </p:nvPr>
        </p:nvSpPr>
        <p:spPr/>
        <p:txBody>
          <a:bodyPr>
            <a:normAutofit fontScale="92500"/>
          </a:bodyPr>
          <a:lstStyle/>
          <a:p>
            <a:r>
              <a:rPr lang="nb-NO" dirty="0"/>
              <a:t>Hva gjelder? Hva er vitsen? Hva er forskjellen?</a:t>
            </a:r>
          </a:p>
        </p:txBody>
      </p:sp>
      <p:sp>
        <p:nvSpPr>
          <p:cNvPr id="7" name="Plassholder for tekst 6">
            <a:extLst>
              <a:ext uri="{FF2B5EF4-FFF2-40B4-BE49-F238E27FC236}">
                <a16:creationId xmlns:a16="http://schemas.microsoft.com/office/drawing/2014/main" id="{A94413AA-42DF-ADD2-AA2D-F7E235EF1EE7}"/>
              </a:ext>
            </a:extLst>
          </p:cNvPr>
          <p:cNvSpPr>
            <a:spLocks noGrp="1"/>
          </p:cNvSpPr>
          <p:nvPr>
            <p:ph type="body" sz="quarter" idx="10"/>
          </p:nvPr>
        </p:nvSpPr>
        <p:spPr>
          <a:xfrm>
            <a:off x="761256" y="5248508"/>
            <a:ext cx="5445579" cy="478037"/>
          </a:xfrm>
        </p:spPr>
        <p:txBody>
          <a:bodyPr>
            <a:normAutofit/>
          </a:bodyPr>
          <a:lstStyle/>
          <a:p>
            <a:r>
              <a:rPr lang="nb-NO" dirty="0"/>
              <a:t>Morten Slettmyr, seniorrådgiver </a:t>
            </a:r>
          </a:p>
          <a:p>
            <a:r>
              <a:rPr lang="nb-NO" dirty="0"/>
              <a:t>avdeling kvalitetsforbedring og pasientsikkerhet</a:t>
            </a:r>
          </a:p>
        </p:txBody>
      </p:sp>
    </p:spTree>
    <p:extLst>
      <p:ext uri="{BB962C8B-B14F-4D97-AF65-F5344CB8AC3E}">
        <p14:creationId xmlns:p14="http://schemas.microsoft.com/office/powerpoint/2010/main" val="474145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4B1E14-FC11-F15A-7024-800644F50696}"/>
              </a:ext>
            </a:extLst>
          </p:cNvPr>
          <p:cNvSpPr>
            <a:spLocks noGrp="1"/>
          </p:cNvSpPr>
          <p:nvPr>
            <p:ph type="title"/>
          </p:nvPr>
        </p:nvSpPr>
        <p:spPr/>
        <p:txBody>
          <a:bodyPr/>
          <a:lstStyle/>
          <a:p>
            <a:r>
              <a:rPr lang="nb-NO" dirty="0"/>
              <a:t>Barnehageloven § 2 b</a:t>
            </a:r>
          </a:p>
        </p:txBody>
      </p:sp>
      <p:sp>
        <p:nvSpPr>
          <p:cNvPr id="3" name="Plassholder for innhold 2">
            <a:extLst>
              <a:ext uri="{FF2B5EF4-FFF2-40B4-BE49-F238E27FC236}">
                <a16:creationId xmlns:a16="http://schemas.microsoft.com/office/drawing/2014/main" id="{CD92C190-900B-888F-F512-D19F6BE6485B}"/>
              </a:ext>
            </a:extLst>
          </p:cNvPr>
          <p:cNvSpPr>
            <a:spLocks noGrp="1"/>
          </p:cNvSpPr>
          <p:nvPr>
            <p:ph idx="1"/>
          </p:nvPr>
        </p:nvSpPr>
        <p:spPr/>
        <p:txBody>
          <a:bodyPr>
            <a:normAutofit fontScale="85000" lnSpcReduction="20000"/>
          </a:bodyPr>
          <a:lstStyle/>
          <a:p>
            <a:pPr marL="0" indent="0">
              <a:buNone/>
            </a:pPr>
            <a:r>
              <a:rPr lang="nb-NO" dirty="0">
                <a:highlight>
                  <a:srgbClr val="FFFF00"/>
                </a:highlight>
              </a:rPr>
              <a:t>Barnehagen og pedagogisk-psykologisk tjeneste skal samarbeide med andre tjenesteytere</a:t>
            </a:r>
            <a:r>
              <a:rPr lang="nb-NO" dirty="0"/>
              <a:t> dersom samarbeid er nødvendig for å gi barnet et helhetlig og samordnet tjenestetilbud. Dersom barnet har individuell plan etter annen lov og forskrift, skal barnehagen og pedagogisk-psykologisk tjeneste delta i samarbeid om utarbeidelse og oppfølging av tiltak og mål i den individuelle planen.</a:t>
            </a:r>
          </a:p>
          <a:p>
            <a:pPr marL="0" indent="0">
              <a:buNone/>
            </a:pPr>
            <a:endParaRPr lang="nb-NO" dirty="0"/>
          </a:p>
          <a:p>
            <a:pPr marL="0" indent="0">
              <a:buNone/>
            </a:pPr>
            <a:r>
              <a:rPr lang="nb-NO" dirty="0">
                <a:highlight>
                  <a:srgbClr val="FFFF00"/>
                </a:highlight>
              </a:rPr>
              <a:t>Kommunen skal samordne </a:t>
            </a:r>
            <a:r>
              <a:rPr lang="nb-NO" dirty="0"/>
              <a:t>tjenestetilbudet etter første ledd. Ved behov skal kommunen bestemme hvilken kommunal tjenesteyter som skal ivareta samordningen. Dersom det er oppnevnt </a:t>
            </a:r>
            <a:r>
              <a:rPr lang="nb-NO" dirty="0">
                <a:highlight>
                  <a:srgbClr val="FF00FF"/>
                </a:highlight>
              </a:rPr>
              <a:t>barnekoordinator</a:t>
            </a:r>
            <a:r>
              <a:rPr lang="nb-NO" dirty="0"/>
              <a:t> etter helse- og omsorgstjenesteloven § 7-2 a , skal koordinatoren sørge for samordning av tjenestetilbudet.</a:t>
            </a:r>
          </a:p>
          <a:p>
            <a:pPr marL="0" indent="0">
              <a:buNone/>
            </a:pPr>
            <a:endParaRPr lang="nb-NO" dirty="0"/>
          </a:p>
          <a:p>
            <a:pPr marL="0" indent="0">
              <a:buNone/>
            </a:pPr>
            <a:r>
              <a:rPr lang="nb-NO" dirty="0"/>
              <a:t>Barnehagen og pedagogisk-psykologisk tjeneste skal, i tillegg til å følge opp enkelte barn, samarbeide med andre tjenesteytere slik at barnehagen, pedagogisk-psykologisk tjeneste og de </a:t>
            </a:r>
            <a:r>
              <a:rPr lang="nb-NO" dirty="0">
                <a:highlight>
                  <a:srgbClr val="FFFF00"/>
                </a:highlight>
              </a:rPr>
              <a:t>andre tjenesteyterne kan ivareta sine oppgaver etter lov og forskrift</a:t>
            </a:r>
            <a:r>
              <a:rPr lang="nb-NO" dirty="0"/>
              <a:t>.</a:t>
            </a:r>
          </a:p>
          <a:p>
            <a:pPr marL="0" indent="0">
              <a:buNone/>
            </a:pPr>
            <a:endParaRPr lang="nb-NO" dirty="0"/>
          </a:p>
          <a:p>
            <a:pPr marL="0" indent="0">
              <a:buNone/>
            </a:pPr>
            <a:r>
              <a:rPr lang="nb-NO" dirty="0"/>
              <a:t>Med tjenesteytere menes kommunale, fylkeskommunale og statlige tjenesteytere, private tjenesteytere som utfører oppgaver på vegne av slike tjenesteytere, barnehager som får tilskudd etter barnehageloven § 19 og skoler som får statstilskudd etter privatskolelova § 6-1.</a:t>
            </a:r>
          </a:p>
        </p:txBody>
      </p:sp>
      <p:sp>
        <p:nvSpPr>
          <p:cNvPr id="4" name="Plassholder for bunntekst 3">
            <a:extLst>
              <a:ext uri="{FF2B5EF4-FFF2-40B4-BE49-F238E27FC236}">
                <a16:creationId xmlns:a16="http://schemas.microsoft.com/office/drawing/2014/main" id="{94EFE8C8-B0A1-3E40-6447-C32AD66B58AD}"/>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D877A031-6810-1C2C-D328-DF2F2E985EF8}"/>
              </a:ext>
            </a:extLst>
          </p:cNvPr>
          <p:cNvSpPr>
            <a:spLocks noGrp="1"/>
          </p:cNvSpPr>
          <p:nvPr>
            <p:ph type="sldNum" sz="quarter" idx="12"/>
          </p:nvPr>
        </p:nvSpPr>
        <p:spPr/>
        <p:txBody>
          <a:bodyPr/>
          <a:lstStyle/>
          <a:p>
            <a:fld id="{1670A82E-6091-4B79-BDC9-9FEC8E0D8D32}" type="slidenum">
              <a:rPr lang="nn-NO" smtClean="0"/>
              <a:t>10</a:t>
            </a:fld>
            <a:endParaRPr lang="nn-NO"/>
          </a:p>
        </p:txBody>
      </p:sp>
    </p:spTree>
    <p:extLst>
      <p:ext uri="{BB962C8B-B14F-4D97-AF65-F5344CB8AC3E}">
        <p14:creationId xmlns:p14="http://schemas.microsoft.com/office/powerpoint/2010/main" val="2726650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DD459C-3B34-1FDE-1826-1A07C4A60ABE}"/>
              </a:ext>
            </a:extLst>
          </p:cNvPr>
          <p:cNvSpPr>
            <a:spLocks noGrp="1"/>
          </p:cNvSpPr>
          <p:nvPr>
            <p:ph type="title"/>
          </p:nvPr>
        </p:nvSpPr>
        <p:spPr/>
        <p:txBody>
          <a:bodyPr/>
          <a:lstStyle/>
          <a:p>
            <a:r>
              <a:rPr lang="nb-NO" dirty="0"/>
              <a:t>Hol § 4-1 bokstav a: Forsvarlighet</a:t>
            </a:r>
          </a:p>
        </p:txBody>
      </p:sp>
      <p:sp>
        <p:nvSpPr>
          <p:cNvPr id="3" name="Plassholder for innhold 2">
            <a:extLst>
              <a:ext uri="{FF2B5EF4-FFF2-40B4-BE49-F238E27FC236}">
                <a16:creationId xmlns:a16="http://schemas.microsoft.com/office/drawing/2014/main" id="{8330AF4B-9FD3-4920-31B5-DD1DB8637BD6}"/>
              </a:ext>
            </a:extLst>
          </p:cNvPr>
          <p:cNvSpPr>
            <a:spLocks noGrp="1"/>
          </p:cNvSpPr>
          <p:nvPr>
            <p:ph idx="1"/>
          </p:nvPr>
        </p:nvSpPr>
        <p:spPr/>
        <p:txBody>
          <a:bodyPr/>
          <a:lstStyle/>
          <a:p>
            <a:pPr marL="0" indent="0">
              <a:buNone/>
            </a:pPr>
            <a:r>
              <a:rPr lang="nb-NO" dirty="0"/>
              <a:t>Helse- og omsorgstjenester som tilbys eller ytes etter loven her skal være forsvarlige. Kommunen skal tilrettelegge tjenestene slik at:</a:t>
            </a:r>
          </a:p>
          <a:p>
            <a:pPr marL="0" indent="0">
              <a:buNone/>
            </a:pPr>
            <a:endParaRPr lang="nb-NO" dirty="0"/>
          </a:p>
          <a:p>
            <a:pPr marL="0" indent="0">
              <a:buNone/>
            </a:pPr>
            <a:r>
              <a:rPr lang="nb-NO" dirty="0"/>
              <a:t>a. den enkelte pasient eller bruker gis et helhetlig og koordinert helse- og omsorgstjenestetilbud</a:t>
            </a:r>
          </a:p>
        </p:txBody>
      </p:sp>
      <p:sp>
        <p:nvSpPr>
          <p:cNvPr id="4" name="Plassholder for bunntekst 3">
            <a:extLst>
              <a:ext uri="{FF2B5EF4-FFF2-40B4-BE49-F238E27FC236}">
                <a16:creationId xmlns:a16="http://schemas.microsoft.com/office/drawing/2014/main" id="{4ED5D997-0918-8FCF-9250-F122702C219F}"/>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0F6A89FF-4499-208A-0852-8D91FD3613EC}"/>
              </a:ext>
            </a:extLst>
          </p:cNvPr>
          <p:cNvSpPr>
            <a:spLocks noGrp="1"/>
          </p:cNvSpPr>
          <p:nvPr>
            <p:ph type="sldNum" sz="quarter" idx="12"/>
          </p:nvPr>
        </p:nvSpPr>
        <p:spPr/>
        <p:txBody>
          <a:bodyPr/>
          <a:lstStyle/>
          <a:p>
            <a:fld id="{1670A82E-6091-4B79-BDC9-9FEC8E0D8D32}" type="slidenum">
              <a:rPr lang="nn-NO" smtClean="0"/>
              <a:t>11</a:t>
            </a:fld>
            <a:endParaRPr lang="nn-NO"/>
          </a:p>
        </p:txBody>
      </p:sp>
    </p:spTree>
    <p:extLst>
      <p:ext uri="{BB962C8B-B14F-4D97-AF65-F5344CB8AC3E}">
        <p14:creationId xmlns:p14="http://schemas.microsoft.com/office/powerpoint/2010/main" val="3785356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186923-5E24-E656-DB8F-58B6B108D6B1}"/>
              </a:ext>
            </a:extLst>
          </p:cNvPr>
          <p:cNvSpPr>
            <a:spLocks noGrp="1"/>
          </p:cNvSpPr>
          <p:nvPr>
            <p:ph type="title"/>
          </p:nvPr>
        </p:nvSpPr>
        <p:spPr/>
        <p:txBody>
          <a:bodyPr/>
          <a:lstStyle/>
          <a:p>
            <a:r>
              <a:rPr lang="nb-NO" dirty="0"/>
              <a:t>Hol § 7-1 første ledd. Individuell plan</a:t>
            </a:r>
          </a:p>
        </p:txBody>
      </p:sp>
      <p:sp>
        <p:nvSpPr>
          <p:cNvPr id="3" name="Plassholder for innhold 2">
            <a:extLst>
              <a:ext uri="{FF2B5EF4-FFF2-40B4-BE49-F238E27FC236}">
                <a16:creationId xmlns:a16="http://schemas.microsoft.com/office/drawing/2014/main" id="{EC6A7D09-67AB-9F71-CF73-C2114DB1211C}"/>
              </a:ext>
            </a:extLst>
          </p:cNvPr>
          <p:cNvSpPr>
            <a:spLocks noGrp="1"/>
          </p:cNvSpPr>
          <p:nvPr>
            <p:ph idx="1"/>
          </p:nvPr>
        </p:nvSpPr>
        <p:spPr/>
        <p:txBody>
          <a:bodyPr/>
          <a:lstStyle/>
          <a:p>
            <a:pPr marL="0" indent="0">
              <a:buNone/>
            </a:pPr>
            <a:r>
              <a:rPr lang="nb-NO" dirty="0"/>
              <a:t>Kommunen skal utarbeide en individuell plan for pasienter og brukere med behov for langvarige og koordinerte tjenester etter loven her. Kommunen skal samarbeide med andre tjenesteytere om planen for å bidra til et helhetlig tilbud for den enkelte.</a:t>
            </a:r>
          </a:p>
        </p:txBody>
      </p:sp>
      <p:sp>
        <p:nvSpPr>
          <p:cNvPr id="4" name="Plassholder for bunntekst 3">
            <a:extLst>
              <a:ext uri="{FF2B5EF4-FFF2-40B4-BE49-F238E27FC236}">
                <a16:creationId xmlns:a16="http://schemas.microsoft.com/office/drawing/2014/main" id="{3EB69B9E-0BF7-FB2A-6421-F33258B79522}"/>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B3430708-FE92-EFE6-382F-0EB0214B7184}"/>
              </a:ext>
            </a:extLst>
          </p:cNvPr>
          <p:cNvSpPr>
            <a:spLocks noGrp="1"/>
          </p:cNvSpPr>
          <p:nvPr>
            <p:ph type="sldNum" sz="quarter" idx="12"/>
          </p:nvPr>
        </p:nvSpPr>
        <p:spPr/>
        <p:txBody>
          <a:bodyPr/>
          <a:lstStyle/>
          <a:p>
            <a:fld id="{1670A82E-6091-4B79-BDC9-9FEC8E0D8D32}" type="slidenum">
              <a:rPr lang="nn-NO" smtClean="0"/>
              <a:t>12</a:t>
            </a:fld>
            <a:endParaRPr lang="nn-NO"/>
          </a:p>
        </p:txBody>
      </p:sp>
    </p:spTree>
    <p:extLst>
      <p:ext uri="{BB962C8B-B14F-4D97-AF65-F5344CB8AC3E}">
        <p14:creationId xmlns:p14="http://schemas.microsoft.com/office/powerpoint/2010/main" val="2596149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EB730F-1BEB-DE44-5F23-94626F37DA5F}"/>
              </a:ext>
            </a:extLst>
          </p:cNvPr>
          <p:cNvSpPr>
            <a:spLocks noGrp="1"/>
          </p:cNvSpPr>
          <p:nvPr>
            <p:ph type="title"/>
          </p:nvPr>
        </p:nvSpPr>
        <p:spPr/>
        <p:txBody>
          <a:bodyPr/>
          <a:lstStyle/>
          <a:p>
            <a:r>
              <a:rPr lang="nb-NO" dirty="0"/>
              <a:t>Hol § 7-2. Koordinator</a:t>
            </a:r>
          </a:p>
        </p:txBody>
      </p:sp>
      <p:sp>
        <p:nvSpPr>
          <p:cNvPr id="3" name="Plassholder for innhold 2">
            <a:extLst>
              <a:ext uri="{FF2B5EF4-FFF2-40B4-BE49-F238E27FC236}">
                <a16:creationId xmlns:a16="http://schemas.microsoft.com/office/drawing/2014/main" id="{37EC4503-71E1-EC23-69CA-A480E59A0F7F}"/>
              </a:ext>
            </a:extLst>
          </p:cNvPr>
          <p:cNvSpPr>
            <a:spLocks noGrp="1"/>
          </p:cNvSpPr>
          <p:nvPr>
            <p:ph idx="1"/>
          </p:nvPr>
        </p:nvSpPr>
        <p:spPr/>
        <p:txBody>
          <a:bodyPr/>
          <a:lstStyle/>
          <a:p>
            <a:pPr marL="0" indent="0">
              <a:buNone/>
            </a:pPr>
            <a:r>
              <a:rPr lang="nb-NO" dirty="0"/>
              <a:t>For pasienter og brukere med behov for langvarige og koordinerte tjenester etter loven her, skal kommunen tilby koordinator. Koordinatoren skal sørge for nødvendig oppfølging av den enkelte pasient eller bruker, samt sikre samordning av tjenestetilbudet og fremdrift i arbeidet med individuell plan.</a:t>
            </a:r>
          </a:p>
        </p:txBody>
      </p:sp>
      <p:sp>
        <p:nvSpPr>
          <p:cNvPr id="4" name="Plassholder for bunntekst 3">
            <a:extLst>
              <a:ext uri="{FF2B5EF4-FFF2-40B4-BE49-F238E27FC236}">
                <a16:creationId xmlns:a16="http://schemas.microsoft.com/office/drawing/2014/main" id="{7209DF8D-93D2-5EF8-9C87-01A8233286C5}"/>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9DC3621A-72F7-E1AF-BEEA-23F71D214637}"/>
              </a:ext>
            </a:extLst>
          </p:cNvPr>
          <p:cNvSpPr>
            <a:spLocks noGrp="1"/>
          </p:cNvSpPr>
          <p:nvPr>
            <p:ph type="sldNum" sz="quarter" idx="12"/>
          </p:nvPr>
        </p:nvSpPr>
        <p:spPr/>
        <p:txBody>
          <a:bodyPr/>
          <a:lstStyle/>
          <a:p>
            <a:fld id="{1670A82E-6091-4B79-BDC9-9FEC8E0D8D32}" type="slidenum">
              <a:rPr lang="nn-NO" smtClean="0"/>
              <a:t>13</a:t>
            </a:fld>
            <a:endParaRPr lang="nn-NO"/>
          </a:p>
        </p:txBody>
      </p:sp>
    </p:spTree>
    <p:extLst>
      <p:ext uri="{BB962C8B-B14F-4D97-AF65-F5344CB8AC3E}">
        <p14:creationId xmlns:p14="http://schemas.microsoft.com/office/powerpoint/2010/main" val="2907639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B0C64B-6154-140F-5F08-B793FB212A78}"/>
              </a:ext>
            </a:extLst>
          </p:cNvPr>
          <p:cNvSpPr>
            <a:spLocks noGrp="1"/>
          </p:cNvSpPr>
          <p:nvPr>
            <p:ph type="title"/>
          </p:nvPr>
        </p:nvSpPr>
        <p:spPr/>
        <p:txBody>
          <a:bodyPr/>
          <a:lstStyle/>
          <a:p>
            <a:r>
              <a:rPr lang="nb-NO" dirty="0"/>
              <a:t>Hol § 7-2 a: Barnekoordinator</a:t>
            </a:r>
          </a:p>
        </p:txBody>
      </p:sp>
      <p:sp>
        <p:nvSpPr>
          <p:cNvPr id="3" name="Plassholder for innhold 2">
            <a:extLst>
              <a:ext uri="{FF2B5EF4-FFF2-40B4-BE49-F238E27FC236}">
                <a16:creationId xmlns:a16="http://schemas.microsoft.com/office/drawing/2014/main" id="{54F84DE9-94CB-6757-ABFC-C5A92E8F4F6D}"/>
              </a:ext>
            </a:extLst>
          </p:cNvPr>
          <p:cNvSpPr>
            <a:spLocks noGrp="1"/>
          </p:cNvSpPr>
          <p:nvPr>
            <p:ph idx="1"/>
          </p:nvPr>
        </p:nvSpPr>
        <p:spPr/>
        <p:txBody>
          <a:bodyPr/>
          <a:lstStyle/>
          <a:p>
            <a:pPr marL="0" indent="0">
              <a:buNone/>
            </a:pPr>
            <a:r>
              <a:rPr lang="nb-NO" dirty="0"/>
              <a:t>For familier som har eller venter barn med alvorlig sykdom, skade eller nedsatt funksjonsevne, og som vil ha behov for langvarige og sammensatte eller koordinerte helse- og omsorgstjenester og andre velferdstjenester, skal kommunen oppnevne en barnekoordinator dersom foreldrene eller den som samtykker på vegne av barnet, ønsker dette.</a:t>
            </a:r>
          </a:p>
        </p:txBody>
      </p:sp>
      <p:sp>
        <p:nvSpPr>
          <p:cNvPr id="4" name="Plassholder for bunntekst 3">
            <a:extLst>
              <a:ext uri="{FF2B5EF4-FFF2-40B4-BE49-F238E27FC236}">
                <a16:creationId xmlns:a16="http://schemas.microsoft.com/office/drawing/2014/main" id="{02C2F387-96BC-BF8D-E589-33F227D92E36}"/>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878FC73C-C05D-5684-22F9-60E300A8D0A2}"/>
              </a:ext>
            </a:extLst>
          </p:cNvPr>
          <p:cNvSpPr>
            <a:spLocks noGrp="1"/>
          </p:cNvSpPr>
          <p:nvPr>
            <p:ph type="sldNum" sz="quarter" idx="12"/>
          </p:nvPr>
        </p:nvSpPr>
        <p:spPr/>
        <p:txBody>
          <a:bodyPr/>
          <a:lstStyle/>
          <a:p>
            <a:fld id="{1670A82E-6091-4B79-BDC9-9FEC8E0D8D32}" type="slidenum">
              <a:rPr lang="nn-NO" smtClean="0"/>
              <a:t>14</a:t>
            </a:fld>
            <a:endParaRPr lang="nn-NO"/>
          </a:p>
        </p:txBody>
      </p:sp>
    </p:spTree>
    <p:extLst>
      <p:ext uri="{BB962C8B-B14F-4D97-AF65-F5344CB8AC3E}">
        <p14:creationId xmlns:p14="http://schemas.microsoft.com/office/powerpoint/2010/main" val="4288621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EF314B-78B2-D971-8154-E722BA43D950}"/>
              </a:ext>
            </a:extLst>
          </p:cNvPr>
          <p:cNvSpPr>
            <a:spLocks noGrp="1"/>
          </p:cNvSpPr>
          <p:nvPr>
            <p:ph type="title"/>
          </p:nvPr>
        </p:nvSpPr>
        <p:spPr/>
        <p:txBody>
          <a:bodyPr/>
          <a:lstStyle/>
          <a:p>
            <a:r>
              <a:rPr lang="nb-NO" dirty="0"/>
              <a:t>Hol § 7-2 a. Barnekoordinators oppgaver mv.</a:t>
            </a:r>
          </a:p>
        </p:txBody>
      </p:sp>
      <p:sp>
        <p:nvSpPr>
          <p:cNvPr id="3" name="Plassholder for innhold 2">
            <a:extLst>
              <a:ext uri="{FF2B5EF4-FFF2-40B4-BE49-F238E27FC236}">
                <a16:creationId xmlns:a16="http://schemas.microsoft.com/office/drawing/2014/main" id="{B066D278-0445-38CD-5384-EC513203EC15}"/>
              </a:ext>
            </a:extLst>
          </p:cNvPr>
          <p:cNvSpPr>
            <a:spLocks noGrp="1"/>
          </p:cNvSpPr>
          <p:nvPr>
            <p:ph idx="1"/>
          </p:nvPr>
        </p:nvSpPr>
        <p:spPr/>
        <p:txBody>
          <a:bodyPr>
            <a:normAutofit fontScale="92500" lnSpcReduction="10000"/>
          </a:bodyPr>
          <a:lstStyle/>
          <a:p>
            <a:pPr marL="0" indent="0">
              <a:buNone/>
            </a:pPr>
            <a:r>
              <a:rPr lang="nb-NO" dirty="0"/>
              <a:t>Barnekoordinatoren skal sørge for</a:t>
            </a:r>
          </a:p>
          <a:p>
            <a:pPr marL="0" indent="0">
              <a:buNone/>
            </a:pPr>
            <a:endParaRPr lang="nb-NO" dirty="0"/>
          </a:p>
          <a:p>
            <a:pPr marL="0" indent="0">
              <a:buNone/>
            </a:pPr>
            <a:r>
              <a:rPr lang="nb-NO" dirty="0"/>
              <a:t>a. koordinering av det samlede tjenestetilbudet,</a:t>
            </a:r>
          </a:p>
          <a:p>
            <a:pPr marL="0" indent="0">
              <a:buNone/>
            </a:pPr>
            <a:r>
              <a:rPr lang="nb-NO" dirty="0"/>
              <a:t>b. å ha oversikt over og bidra aktivt til å ivareta kommunens ansvar for nødvendig oppfølging og tilrettelegging for familien og barnet i form av tilbud om eller ytelse av helse- og omsorgstjenester og andre velferdstjenester,</a:t>
            </a:r>
          </a:p>
          <a:p>
            <a:pPr marL="0" indent="0">
              <a:buNone/>
            </a:pPr>
            <a:r>
              <a:rPr lang="nb-NO" dirty="0"/>
              <a:t>c. at familien og barnet får nødvendig informasjon og helhetlig veiledning om helse- og omsorgstjenestetilbudet,</a:t>
            </a:r>
          </a:p>
          <a:p>
            <a:pPr marL="0" indent="0">
              <a:buNone/>
            </a:pPr>
            <a:r>
              <a:rPr lang="nb-NO" dirty="0"/>
              <a:t>d. at familien og barnet får nødvendig informasjon og helhetlig veiledning om andre velferdstjenester og relevante pasient- og brukerorganisasjoner, at familien og barnet gis veiledning i deres kontakt med disse, og at det formidles kontakt eller henvisning videre til slike tjenester eller organisasjoner og</a:t>
            </a:r>
          </a:p>
          <a:p>
            <a:pPr marL="0" indent="0">
              <a:buNone/>
            </a:pPr>
            <a:r>
              <a:rPr lang="nb-NO" dirty="0"/>
              <a:t>e. fremdrift i arbeidet med individuell plan.</a:t>
            </a:r>
          </a:p>
          <a:p>
            <a:pPr marL="0" indent="0">
              <a:buNone/>
            </a:pPr>
            <a:endParaRPr lang="nb-NO" dirty="0"/>
          </a:p>
          <a:p>
            <a:pPr marL="0" indent="0">
              <a:buNone/>
            </a:pPr>
            <a:r>
              <a:rPr lang="nb-NO" dirty="0"/>
              <a:t>Kommunens plikt til å oppnevne barnekoordinator gjelder frem til barnet fyller 18 år.</a:t>
            </a:r>
          </a:p>
        </p:txBody>
      </p:sp>
      <p:sp>
        <p:nvSpPr>
          <p:cNvPr id="4" name="Plassholder for bunntekst 3">
            <a:extLst>
              <a:ext uri="{FF2B5EF4-FFF2-40B4-BE49-F238E27FC236}">
                <a16:creationId xmlns:a16="http://schemas.microsoft.com/office/drawing/2014/main" id="{A652D8A9-297D-7C72-2689-93804B9B1231}"/>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02D0D235-3B78-B9B8-5687-62C7F6D59B3F}"/>
              </a:ext>
            </a:extLst>
          </p:cNvPr>
          <p:cNvSpPr>
            <a:spLocks noGrp="1"/>
          </p:cNvSpPr>
          <p:nvPr>
            <p:ph type="sldNum" sz="quarter" idx="12"/>
          </p:nvPr>
        </p:nvSpPr>
        <p:spPr/>
        <p:txBody>
          <a:bodyPr/>
          <a:lstStyle/>
          <a:p>
            <a:fld id="{1670A82E-6091-4B79-BDC9-9FEC8E0D8D32}" type="slidenum">
              <a:rPr lang="nn-NO" smtClean="0"/>
              <a:t>15</a:t>
            </a:fld>
            <a:endParaRPr lang="nn-NO"/>
          </a:p>
        </p:txBody>
      </p:sp>
    </p:spTree>
    <p:extLst>
      <p:ext uri="{BB962C8B-B14F-4D97-AF65-F5344CB8AC3E}">
        <p14:creationId xmlns:p14="http://schemas.microsoft.com/office/powerpoint/2010/main" val="4069831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48B660-8C0A-0E15-5FFC-B96C6F28FA8B}"/>
              </a:ext>
            </a:extLst>
          </p:cNvPr>
          <p:cNvSpPr>
            <a:spLocks noGrp="1"/>
          </p:cNvSpPr>
          <p:nvPr>
            <p:ph type="title"/>
          </p:nvPr>
        </p:nvSpPr>
        <p:spPr/>
        <p:txBody>
          <a:bodyPr/>
          <a:lstStyle/>
          <a:p>
            <a:r>
              <a:rPr lang="nb-NO" dirty="0"/>
              <a:t>Hol § 7-3: Koordinerende enhet</a:t>
            </a:r>
          </a:p>
        </p:txBody>
      </p:sp>
      <p:sp>
        <p:nvSpPr>
          <p:cNvPr id="3" name="Plassholder for innhold 2">
            <a:extLst>
              <a:ext uri="{FF2B5EF4-FFF2-40B4-BE49-F238E27FC236}">
                <a16:creationId xmlns:a16="http://schemas.microsoft.com/office/drawing/2014/main" id="{669293F3-23B3-9A56-3898-DBCF83C2C0F7}"/>
              </a:ext>
            </a:extLst>
          </p:cNvPr>
          <p:cNvSpPr>
            <a:spLocks noGrp="1"/>
          </p:cNvSpPr>
          <p:nvPr>
            <p:ph idx="1"/>
          </p:nvPr>
        </p:nvSpPr>
        <p:spPr/>
        <p:txBody>
          <a:bodyPr/>
          <a:lstStyle/>
          <a:p>
            <a:pPr marL="0" indent="0">
              <a:buNone/>
            </a:pPr>
            <a:r>
              <a:rPr lang="nb-NO" b="0" i="0" dirty="0">
                <a:solidFill>
                  <a:srgbClr val="333333"/>
                </a:solidFill>
                <a:effectLst/>
                <a:latin typeface="Helvetica Neue"/>
              </a:rPr>
              <a:t>Kommunen skal ha en koordinerende enhet for habiliterings- og rehabiliteringsvirksomhet. Denne enheten skal ha overordnet ansvar for arbeidet med individuell plan, og for oppnevning, opplæring og veiledning av koordinator og barnekoordinator etter </a:t>
            </a:r>
            <a:r>
              <a:rPr lang="nb-NO" b="0" i="0" u="none" strike="noStrike" dirty="0">
                <a:solidFill>
                  <a:srgbClr val="DB142C"/>
                </a:solidFill>
                <a:effectLst/>
                <a:latin typeface="Helvetica Neue"/>
                <a:hlinkClick r:id="rId3"/>
              </a:rPr>
              <a:t>§§ 7-1</a:t>
            </a:r>
            <a:r>
              <a:rPr lang="nb-NO" b="0" i="0" dirty="0">
                <a:solidFill>
                  <a:srgbClr val="333333"/>
                </a:solidFill>
                <a:effectLst/>
                <a:latin typeface="Helvetica Neue"/>
              </a:rPr>
              <a:t>, </a:t>
            </a:r>
            <a:r>
              <a:rPr lang="nb-NO" b="0" i="0" u="none" strike="noStrike" dirty="0">
                <a:solidFill>
                  <a:srgbClr val="DB142C"/>
                </a:solidFill>
                <a:effectLst/>
                <a:latin typeface="Helvetica Neue"/>
                <a:hlinkClick r:id="rId4"/>
              </a:rPr>
              <a:t>7-2</a:t>
            </a:r>
            <a:r>
              <a:rPr lang="nb-NO" b="0" i="0" dirty="0">
                <a:solidFill>
                  <a:srgbClr val="333333"/>
                </a:solidFill>
                <a:effectLst/>
                <a:latin typeface="Helvetica Neue"/>
              </a:rPr>
              <a:t> og </a:t>
            </a:r>
            <a:r>
              <a:rPr lang="nb-NO" b="0" i="0" u="none" strike="noStrike" dirty="0">
                <a:solidFill>
                  <a:srgbClr val="DB142C"/>
                </a:solidFill>
                <a:effectLst/>
                <a:latin typeface="Helvetica Neue"/>
                <a:hlinkClick r:id="rId5"/>
              </a:rPr>
              <a:t>7-2 a</a:t>
            </a:r>
            <a:r>
              <a:rPr lang="nb-NO" b="0" i="0" dirty="0">
                <a:solidFill>
                  <a:srgbClr val="333333"/>
                </a:solidFill>
                <a:effectLst/>
                <a:latin typeface="Helvetica Neue"/>
              </a:rPr>
              <a:t>.</a:t>
            </a:r>
            <a:endParaRPr lang="nb-NO" dirty="0"/>
          </a:p>
        </p:txBody>
      </p:sp>
      <p:sp>
        <p:nvSpPr>
          <p:cNvPr id="4" name="Plassholder for bunntekst 3">
            <a:extLst>
              <a:ext uri="{FF2B5EF4-FFF2-40B4-BE49-F238E27FC236}">
                <a16:creationId xmlns:a16="http://schemas.microsoft.com/office/drawing/2014/main" id="{6EE8DBCC-FFCC-FDD3-8E74-A3BF1247B653}"/>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440480D7-D5C2-58A2-06D4-52AD9667C84D}"/>
              </a:ext>
            </a:extLst>
          </p:cNvPr>
          <p:cNvSpPr>
            <a:spLocks noGrp="1"/>
          </p:cNvSpPr>
          <p:nvPr>
            <p:ph type="sldNum" sz="quarter" idx="12"/>
          </p:nvPr>
        </p:nvSpPr>
        <p:spPr/>
        <p:txBody>
          <a:bodyPr/>
          <a:lstStyle/>
          <a:p>
            <a:fld id="{1670A82E-6091-4B79-BDC9-9FEC8E0D8D32}" type="slidenum">
              <a:rPr lang="nn-NO" smtClean="0"/>
              <a:t>16</a:t>
            </a:fld>
            <a:endParaRPr lang="nn-NO"/>
          </a:p>
        </p:txBody>
      </p:sp>
    </p:spTree>
    <p:extLst>
      <p:ext uri="{BB962C8B-B14F-4D97-AF65-F5344CB8AC3E}">
        <p14:creationId xmlns:p14="http://schemas.microsoft.com/office/powerpoint/2010/main" val="1373428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a:extLst>
              <a:ext uri="{FF2B5EF4-FFF2-40B4-BE49-F238E27FC236}">
                <a16:creationId xmlns:a16="http://schemas.microsoft.com/office/drawing/2014/main" id="{D77CD426-69B1-6038-BD46-4B6EB2EA0D8D}"/>
              </a:ext>
            </a:extLst>
          </p:cNvPr>
          <p:cNvSpPr>
            <a:spLocks noGrp="1"/>
          </p:cNvSpPr>
          <p:nvPr>
            <p:ph type="title"/>
          </p:nvPr>
        </p:nvSpPr>
        <p:spPr/>
        <p:txBody>
          <a:bodyPr/>
          <a:lstStyle/>
          <a:p>
            <a:r>
              <a:rPr lang="nb-NO" dirty="0"/>
              <a:t>Koordinator</a:t>
            </a:r>
          </a:p>
        </p:txBody>
      </p:sp>
      <p:sp>
        <p:nvSpPr>
          <p:cNvPr id="4" name="Plassholder for bunntekst 3">
            <a:extLst>
              <a:ext uri="{FF2B5EF4-FFF2-40B4-BE49-F238E27FC236}">
                <a16:creationId xmlns:a16="http://schemas.microsoft.com/office/drawing/2014/main" id="{B66A3833-ED4C-D579-73E7-C31433E4910E}"/>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DC8F0B66-1717-AE1D-0D34-8AA099F87A7C}"/>
              </a:ext>
            </a:extLst>
          </p:cNvPr>
          <p:cNvSpPr>
            <a:spLocks noGrp="1"/>
          </p:cNvSpPr>
          <p:nvPr>
            <p:ph type="sldNum" sz="quarter" idx="12"/>
          </p:nvPr>
        </p:nvSpPr>
        <p:spPr/>
        <p:txBody>
          <a:bodyPr/>
          <a:lstStyle/>
          <a:p>
            <a:fld id="{1670A82E-6091-4B79-BDC9-9FEC8E0D8D32}" type="slidenum">
              <a:rPr lang="nn-NO" smtClean="0"/>
              <a:t>17</a:t>
            </a:fld>
            <a:endParaRPr lang="nn-NO"/>
          </a:p>
        </p:txBody>
      </p:sp>
      <p:sp>
        <p:nvSpPr>
          <p:cNvPr id="9" name="Plassholder for tekst 8">
            <a:extLst>
              <a:ext uri="{FF2B5EF4-FFF2-40B4-BE49-F238E27FC236}">
                <a16:creationId xmlns:a16="http://schemas.microsoft.com/office/drawing/2014/main" id="{3296CDFE-2F99-BA23-5C66-1EFFB2F952D8}"/>
              </a:ext>
            </a:extLst>
          </p:cNvPr>
          <p:cNvSpPr>
            <a:spLocks noGrp="1"/>
          </p:cNvSpPr>
          <p:nvPr>
            <p:ph idx="1"/>
          </p:nvPr>
        </p:nvSpPr>
        <p:spPr/>
        <p:txBody>
          <a:bodyPr/>
          <a:lstStyle/>
          <a:p>
            <a:r>
              <a:rPr lang="nb-NO" dirty="0"/>
              <a:t>pasient eller bruker</a:t>
            </a:r>
          </a:p>
          <a:p>
            <a:r>
              <a:rPr lang="nb-NO" dirty="0"/>
              <a:t>alle aldre</a:t>
            </a:r>
          </a:p>
          <a:p>
            <a:r>
              <a:rPr lang="nb-NO" dirty="0"/>
              <a:t>hjelpebehov</a:t>
            </a:r>
          </a:p>
          <a:p>
            <a:pPr marL="0" indent="0">
              <a:buNone/>
            </a:pPr>
            <a:endParaRPr lang="nb-NO" dirty="0"/>
          </a:p>
          <a:p>
            <a:r>
              <a:rPr lang="nb-NO" dirty="0"/>
              <a:t>langvarige og koordinerte helse- og omsorgstjenester</a:t>
            </a:r>
          </a:p>
        </p:txBody>
      </p:sp>
      <p:sp>
        <p:nvSpPr>
          <p:cNvPr id="11" name="Plassholder for innhold 10">
            <a:extLst>
              <a:ext uri="{FF2B5EF4-FFF2-40B4-BE49-F238E27FC236}">
                <a16:creationId xmlns:a16="http://schemas.microsoft.com/office/drawing/2014/main" id="{FA02DDAE-29E7-65AD-DED8-D0A60536E0F7}"/>
              </a:ext>
            </a:extLst>
          </p:cNvPr>
          <p:cNvSpPr>
            <a:spLocks noGrp="1"/>
          </p:cNvSpPr>
          <p:nvPr>
            <p:ph idx="13"/>
          </p:nvPr>
        </p:nvSpPr>
        <p:spPr/>
        <p:txBody>
          <a:bodyPr/>
          <a:lstStyle/>
          <a:p>
            <a:r>
              <a:rPr lang="nb-NO" dirty="0"/>
              <a:t>famille</a:t>
            </a:r>
          </a:p>
          <a:p>
            <a:r>
              <a:rPr lang="nb-NO" dirty="0"/>
              <a:t>barn under 18</a:t>
            </a:r>
          </a:p>
          <a:p>
            <a:r>
              <a:rPr lang="nb-NO" dirty="0"/>
              <a:t>alvorlig sykdom, skade eller nedsatt funksjonsevne</a:t>
            </a:r>
          </a:p>
          <a:p>
            <a:r>
              <a:rPr lang="nb-NO" dirty="0"/>
              <a:t>langvarige, sammensatte eller koordinerte helse- og velferdstjenester</a:t>
            </a:r>
          </a:p>
          <a:p>
            <a:r>
              <a:rPr lang="nb-NO" dirty="0"/>
              <a:t>samtykke og ønske </a:t>
            </a:r>
          </a:p>
        </p:txBody>
      </p:sp>
      <p:sp>
        <p:nvSpPr>
          <p:cNvPr id="8" name="Plassholder for tekst 7">
            <a:extLst>
              <a:ext uri="{FF2B5EF4-FFF2-40B4-BE49-F238E27FC236}">
                <a16:creationId xmlns:a16="http://schemas.microsoft.com/office/drawing/2014/main" id="{C3A4B4E2-235B-DB9D-9E48-33DEBDEC19AC}"/>
              </a:ext>
            </a:extLst>
          </p:cNvPr>
          <p:cNvSpPr>
            <a:spLocks noGrp="1"/>
          </p:cNvSpPr>
          <p:nvPr>
            <p:ph type="body" sz="quarter" idx="14"/>
          </p:nvPr>
        </p:nvSpPr>
        <p:spPr/>
        <p:txBody>
          <a:bodyPr/>
          <a:lstStyle/>
          <a:p>
            <a:r>
              <a:rPr lang="nb-NO" sz="3499" b="1" dirty="0">
                <a:latin typeface="+mj-lt"/>
                <a:ea typeface="+mj-ea"/>
                <a:cs typeface="+mj-cs"/>
              </a:rPr>
              <a:t>Barnekoordinator </a:t>
            </a:r>
          </a:p>
        </p:txBody>
      </p:sp>
      <p:pic>
        <p:nvPicPr>
          <p:cNvPr id="13" name="Bilde 12" descr="Person som hever knyttneve">
            <a:extLst>
              <a:ext uri="{FF2B5EF4-FFF2-40B4-BE49-F238E27FC236}">
                <a16:creationId xmlns:a16="http://schemas.microsoft.com/office/drawing/2014/main" id="{D75A6A7B-9A71-2202-95EB-1A39B4DAA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390" y="4324136"/>
            <a:ext cx="3296134" cy="2131552"/>
          </a:xfrm>
          <a:prstGeom prst="rect">
            <a:avLst/>
          </a:prstGeom>
        </p:spPr>
      </p:pic>
    </p:spTree>
    <p:extLst>
      <p:ext uri="{BB962C8B-B14F-4D97-AF65-F5344CB8AC3E}">
        <p14:creationId xmlns:p14="http://schemas.microsoft.com/office/powerpoint/2010/main" val="1398593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a:extLst>
              <a:ext uri="{FF2B5EF4-FFF2-40B4-BE49-F238E27FC236}">
                <a16:creationId xmlns:a16="http://schemas.microsoft.com/office/drawing/2014/main" id="{D77CD426-69B1-6038-BD46-4B6EB2EA0D8D}"/>
              </a:ext>
            </a:extLst>
          </p:cNvPr>
          <p:cNvSpPr>
            <a:spLocks noGrp="1"/>
          </p:cNvSpPr>
          <p:nvPr>
            <p:ph type="title"/>
          </p:nvPr>
        </p:nvSpPr>
        <p:spPr/>
        <p:txBody>
          <a:bodyPr/>
          <a:lstStyle/>
          <a:p>
            <a:r>
              <a:rPr lang="nb-NO" dirty="0"/>
              <a:t>Koordinator</a:t>
            </a:r>
          </a:p>
        </p:txBody>
      </p:sp>
      <p:sp>
        <p:nvSpPr>
          <p:cNvPr id="4" name="Plassholder for bunntekst 3">
            <a:extLst>
              <a:ext uri="{FF2B5EF4-FFF2-40B4-BE49-F238E27FC236}">
                <a16:creationId xmlns:a16="http://schemas.microsoft.com/office/drawing/2014/main" id="{B66A3833-ED4C-D579-73E7-C31433E4910E}"/>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DC8F0B66-1717-AE1D-0D34-8AA099F87A7C}"/>
              </a:ext>
            </a:extLst>
          </p:cNvPr>
          <p:cNvSpPr>
            <a:spLocks noGrp="1"/>
          </p:cNvSpPr>
          <p:nvPr>
            <p:ph type="sldNum" sz="quarter" idx="12"/>
          </p:nvPr>
        </p:nvSpPr>
        <p:spPr/>
        <p:txBody>
          <a:bodyPr/>
          <a:lstStyle/>
          <a:p>
            <a:fld id="{1670A82E-6091-4B79-BDC9-9FEC8E0D8D32}" type="slidenum">
              <a:rPr lang="nn-NO" smtClean="0"/>
              <a:t>18</a:t>
            </a:fld>
            <a:endParaRPr lang="nn-NO"/>
          </a:p>
        </p:txBody>
      </p:sp>
      <p:sp>
        <p:nvSpPr>
          <p:cNvPr id="9" name="Plassholder for tekst 8">
            <a:extLst>
              <a:ext uri="{FF2B5EF4-FFF2-40B4-BE49-F238E27FC236}">
                <a16:creationId xmlns:a16="http://schemas.microsoft.com/office/drawing/2014/main" id="{3296CDFE-2F99-BA23-5C66-1EFFB2F952D8}"/>
              </a:ext>
            </a:extLst>
          </p:cNvPr>
          <p:cNvSpPr>
            <a:spLocks noGrp="1"/>
          </p:cNvSpPr>
          <p:nvPr>
            <p:ph idx="1"/>
          </p:nvPr>
        </p:nvSpPr>
        <p:spPr/>
        <p:txBody>
          <a:bodyPr/>
          <a:lstStyle/>
          <a:p>
            <a:r>
              <a:rPr lang="nb-NO" dirty="0"/>
              <a:t>nødvendig oppfølging av den enkelte pasient eller bruker </a:t>
            </a:r>
          </a:p>
          <a:p>
            <a:r>
              <a:rPr lang="nb-NO" dirty="0"/>
              <a:t>samordning av tjenestetilbudet</a:t>
            </a:r>
          </a:p>
          <a:p>
            <a:r>
              <a:rPr lang="nb-NO" dirty="0"/>
              <a:t>fremdrift i arbeidet med individuell plan</a:t>
            </a:r>
          </a:p>
        </p:txBody>
      </p:sp>
      <p:sp>
        <p:nvSpPr>
          <p:cNvPr id="11" name="Plassholder for innhold 10">
            <a:extLst>
              <a:ext uri="{FF2B5EF4-FFF2-40B4-BE49-F238E27FC236}">
                <a16:creationId xmlns:a16="http://schemas.microsoft.com/office/drawing/2014/main" id="{FA02DDAE-29E7-65AD-DED8-D0A60536E0F7}"/>
              </a:ext>
            </a:extLst>
          </p:cNvPr>
          <p:cNvSpPr>
            <a:spLocks noGrp="1"/>
          </p:cNvSpPr>
          <p:nvPr>
            <p:ph idx="13"/>
          </p:nvPr>
        </p:nvSpPr>
        <p:spPr>
          <a:xfrm>
            <a:off x="6301198" y="1917700"/>
            <a:ext cx="5122402" cy="5081616"/>
          </a:xfrm>
        </p:spPr>
        <p:txBody>
          <a:bodyPr>
            <a:normAutofit fontScale="85000" lnSpcReduction="20000"/>
          </a:bodyPr>
          <a:lstStyle/>
          <a:p>
            <a:r>
              <a:rPr lang="nb-NO" dirty="0"/>
              <a:t>koordinering av det samlede tjenestetilbudet,</a:t>
            </a:r>
          </a:p>
          <a:p>
            <a:r>
              <a:rPr lang="nb-NO" dirty="0"/>
              <a:t>å ha oversikt over og bidra aktivt til å ivareta kommunens ansvar for nødvendig oppfølging og tilrettelegging for familien og barnet i form av tilbud om eller ytelse av helse- og omsorgstjenester og andre velferdstjenester,</a:t>
            </a:r>
          </a:p>
          <a:p>
            <a:r>
              <a:rPr lang="nb-NO" dirty="0"/>
              <a:t>at familien og barnet får nødvendig informasjon og helhetlig veiledning om helse- og omsorgstjenestetilbudet,</a:t>
            </a:r>
          </a:p>
          <a:p>
            <a:r>
              <a:rPr lang="nb-NO" dirty="0"/>
              <a:t>at familien og barnet får nødvendig informasjon og helhetlig veiledning om andre velferdstjenester og relevante pasient- og brukerorganisasjoner, at familien og barnet gis veiledning i deres kontakt med disse, og at det formidles kontakt eller henvisning videre til slike tjenester eller organisasjoner og</a:t>
            </a:r>
          </a:p>
          <a:p>
            <a:r>
              <a:rPr lang="nb-NO" dirty="0"/>
              <a:t>fremdrift i arbeidet med individuell plan</a:t>
            </a:r>
          </a:p>
        </p:txBody>
      </p:sp>
      <p:sp>
        <p:nvSpPr>
          <p:cNvPr id="8" name="Plassholder for tekst 7">
            <a:extLst>
              <a:ext uri="{FF2B5EF4-FFF2-40B4-BE49-F238E27FC236}">
                <a16:creationId xmlns:a16="http://schemas.microsoft.com/office/drawing/2014/main" id="{C3A4B4E2-235B-DB9D-9E48-33DEBDEC19AC}"/>
              </a:ext>
            </a:extLst>
          </p:cNvPr>
          <p:cNvSpPr>
            <a:spLocks noGrp="1"/>
          </p:cNvSpPr>
          <p:nvPr>
            <p:ph type="body" sz="quarter" idx="14"/>
          </p:nvPr>
        </p:nvSpPr>
        <p:spPr/>
        <p:txBody>
          <a:bodyPr/>
          <a:lstStyle/>
          <a:p>
            <a:r>
              <a:rPr lang="nb-NO" sz="3499" b="1" dirty="0">
                <a:latin typeface="+mj-lt"/>
                <a:ea typeface="+mj-ea"/>
                <a:cs typeface="+mj-cs"/>
              </a:rPr>
              <a:t>Barnekoordinator </a:t>
            </a:r>
          </a:p>
        </p:txBody>
      </p:sp>
      <p:pic>
        <p:nvPicPr>
          <p:cNvPr id="3" name="Bilde 2" descr="Sjekkliste og blyant for pastell">
            <a:extLst>
              <a:ext uri="{FF2B5EF4-FFF2-40B4-BE49-F238E27FC236}">
                <a16:creationId xmlns:a16="http://schemas.microsoft.com/office/drawing/2014/main" id="{A296FCA8-93E9-E820-49F3-DF3BD09D0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342" y="3838807"/>
            <a:ext cx="3059222" cy="2503000"/>
          </a:xfrm>
          <a:prstGeom prst="rect">
            <a:avLst/>
          </a:prstGeom>
        </p:spPr>
      </p:pic>
    </p:spTree>
    <p:extLst>
      <p:ext uri="{BB962C8B-B14F-4D97-AF65-F5344CB8AC3E}">
        <p14:creationId xmlns:p14="http://schemas.microsoft.com/office/powerpoint/2010/main" val="3060958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a:extLst>
              <a:ext uri="{FF2B5EF4-FFF2-40B4-BE49-F238E27FC236}">
                <a16:creationId xmlns:a16="http://schemas.microsoft.com/office/drawing/2014/main" id="{D77CD426-69B1-6038-BD46-4B6EB2EA0D8D}"/>
              </a:ext>
            </a:extLst>
          </p:cNvPr>
          <p:cNvSpPr>
            <a:spLocks noGrp="1"/>
          </p:cNvSpPr>
          <p:nvPr>
            <p:ph type="title"/>
          </p:nvPr>
        </p:nvSpPr>
        <p:spPr/>
        <p:txBody>
          <a:bodyPr/>
          <a:lstStyle/>
          <a:p>
            <a:r>
              <a:rPr lang="nb-NO" dirty="0"/>
              <a:t>Koordinator</a:t>
            </a:r>
          </a:p>
        </p:txBody>
      </p:sp>
      <p:sp>
        <p:nvSpPr>
          <p:cNvPr id="4" name="Plassholder for bunntekst 3">
            <a:extLst>
              <a:ext uri="{FF2B5EF4-FFF2-40B4-BE49-F238E27FC236}">
                <a16:creationId xmlns:a16="http://schemas.microsoft.com/office/drawing/2014/main" id="{B66A3833-ED4C-D579-73E7-C31433E4910E}"/>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DC8F0B66-1717-AE1D-0D34-8AA099F87A7C}"/>
              </a:ext>
            </a:extLst>
          </p:cNvPr>
          <p:cNvSpPr>
            <a:spLocks noGrp="1"/>
          </p:cNvSpPr>
          <p:nvPr>
            <p:ph type="sldNum" sz="quarter" idx="12"/>
          </p:nvPr>
        </p:nvSpPr>
        <p:spPr/>
        <p:txBody>
          <a:bodyPr/>
          <a:lstStyle/>
          <a:p>
            <a:fld id="{1670A82E-6091-4B79-BDC9-9FEC8E0D8D32}" type="slidenum">
              <a:rPr lang="nn-NO" smtClean="0"/>
              <a:t>19</a:t>
            </a:fld>
            <a:endParaRPr lang="nn-NO"/>
          </a:p>
        </p:txBody>
      </p:sp>
      <p:sp>
        <p:nvSpPr>
          <p:cNvPr id="9" name="Plassholder for tekst 8">
            <a:extLst>
              <a:ext uri="{FF2B5EF4-FFF2-40B4-BE49-F238E27FC236}">
                <a16:creationId xmlns:a16="http://schemas.microsoft.com/office/drawing/2014/main" id="{3296CDFE-2F99-BA23-5C66-1EFFB2F952D8}"/>
              </a:ext>
            </a:extLst>
          </p:cNvPr>
          <p:cNvSpPr>
            <a:spLocks noGrp="1"/>
          </p:cNvSpPr>
          <p:nvPr>
            <p:ph idx="1"/>
          </p:nvPr>
        </p:nvSpPr>
        <p:spPr/>
        <p:txBody>
          <a:bodyPr/>
          <a:lstStyle/>
          <a:p>
            <a:r>
              <a:rPr lang="nb-NO" dirty="0">
                <a:highlight>
                  <a:srgbClr val="00FFFF"/>
                </a:highlight>
              </a:rPr>
              <a:t>nødvendig oppfølging av den enkelte pasient eller bruker </a:t>
            </a:r>
          </a:p>
          <a:p>
            <a:r>
              <a:rPr lang="nb-NO" dirty="0"/>
              <a:t>samordning av tjenestetilbudet</a:t>
            </a:r>
          </a:p>
          <a:p>
            <a:r>
              <a:rPr lang="nb-NO" dirty="0"/>
              <a:t>fremdrift i arbeidet med individuell plan</a:t>
            </a:r>
          </a:p>
        </p:txBody>
      </p:sp>
      <p:sp>
        <p:nvSpPr>
          <p:cNvPr id="11" name="Plassholder for innhold 10">
            <a:extLst>
              <a:ext uri="{FF2B5EF4-FFF2-40B4-BE49-F238E27FC236}">
                <a16:creationId xmlns:a16="http://schemas.microsoft.com/office/drawing/2014/main" id="{FA02DDAE-29E7-65AD-DED8-D0A60536E0F7}"/>
              </a:ext>
            </a:extLst>
          </p:cNvPr>
          <p:cNvSpPr>
            <a:spLocks noGrp="1"/>
          </p:cNvSpPr>
          <p:nvPr>
            <p:ph idx="13"/>
          </p:nvPr>
        </p:nvSpPr>
        <p:spPr>
          <a:xfrm>
            <a:off x="6301198" y="1917700"/>
            <a:ext cx="5122402" cy="5081616"/>
          </a:xfrm>
        </p:spPr>
        <p:txBody>
          <a:bodyPr>
            <a:normAutofit fontScale="85000" lnSpcReduction="20000"/>
          </a:bodyPr>
          <a:lstStyle/>
          <a:p>
            <a:r>
              <a:rPr lang="nb-NO" dirty="0"/>
              <a:t>koordinering av det samlede tjenestetilbudet,</a:t>
            </a:r>
          </a:p>
          <a:p>
            <a:r>
              <a:rPr lang="nb-NO" dirty="0">
                <a:highlight>
                  <a:srgbClr val="00FFFF"/>
                </a:highlight>
              </a:rPr>
              <a:t>å ha oversikt over og bidra aktivt til å ivareta kommunens ansvar for nødvendig oppfølging og tilrettelegging for familien og barnet i form av tilbud om eller ytelse av helse- og omsorgstjenester og andre velferdstjenester,</a:t>
            </a:r>
          </a:p>
          <a:p>
            <a:r>
              <a:rPr lang="nb-NO" dirty="0">
                <a:highlight>
                  <a:srgbClr val="00FFFF"/>
                </a:highlight>
              </a:rPr>
              <a:t>at familien og barnet får nødvendig informasjon og helhetlig veiledning om helse- og omsorgstjenestetilbudet,</a:t>
            </a:r>
          </a:p>
          <a:p>
            <a:r>
              <a:rPr lang="nb-NO" dirty="0">
                <a:highlight>
                  <a:srgbClr val="00FFFF"/>
                </a:highlight>
              </a:rPr>
              <a:t>at familien og barnet får nødvendig informasjon og helhetlig veiledning om andre velferdstjenester og relevante pasient- og brukerorganisasjoner, at familien og barnet gis veiledning i deres kontakt med disse, og at det formidles kontakt eller henvisning videre til slike tjenester eller organisasjoner </a:t>
            </a:r>
            <a:r>
              <a:rPr lang="nb-NO" dirty="0"/>
              <a:t>og</a:t>
            </a:r>
          </a:p>
          <a:p>
            <a:r>
              <a:rPr lang="nb-NO" dirty="0"/>
              <a:t>fremdrift i arbeidet med individuell plan</a:t>
            </a:r>
          </a:p>
        </p:txBody>
      </p:sp>
      <p:sp>
        <p:nvSpPr>
          <p:cNvPr id="8" name="Plassholder for tekst 7">
            <a:extLst>
              <a:ext uri="{FF2B5EF4-FFF2-40B4-BE49-F238E27FC236}">
                <a16:creationId xmlns:a16="http://schemas.microsoft.com/office/drawing/2014/main" id="{C3A4B4E2-235B-DB9D-9E48-33DEBDEC19AC}"/>
              </a:ext>
            </a:extLst>
          </p:cNvPr>
          <p:cNvSpPr>
            <a:spLocks noGrp="1"/>
          </p:cNvSpPr>
          <p:nvPr>
            <p:ph type="body" sz="quarter" idx="14"/>
          </p:nvPr>
        </p:nvSpPr>
        <p:spPr/>
        <p:txBody>
          <a:bodyPr/>
          <a:lstStyle/>
          <a:p>
            <a:r>
              <a:rPr lang="nb-NO" sz="3499" b="1" dirty="0">
                <a:latin typeface="+mj-lt"/>
                <a:ea typeface="+mj-ea"/>
                <a:cs typeface="+mj-cs"/>
              </a:rPr>
              <a:t>Barnekoordinator </a:t>
            </a:r>
          </a:p>
        </p:txBody>
      </p:sp>
      <p:pic>
        <p:nvPicPr>
          <p:cNvPr id="2" name="Bilde 1">
            <a:extLst>
              <a:ext uri="{FF2B5EF4-FFF2-40B4-BE49-F238E27FC236}">
                <a16:creationId xmlns:a16="http://schemas.microsoft.com/office/drawing/2014/main" id="{24EC0DC7-4178-25E9-EC8A-05E7E065C5A5}"/>
              </a:ext>
            </a:extLst>
          </p:cNvPr>
          <p:cNvPicPr>
            <a:picLocks noChangeAspect="1"/>
          </p:cNvPicPr>
          <p:nvPr/>
        </p:nvPicPr>
        <p:blipFill>
          <a:blip r:embed="rId3"/>
          <a:stretch>
            <a:fillRect/>
          </a:stretch>
        </p:blipFill>
        <p:spPr>
          <a:xfrm>
            <a:off x="1211342" y="3842230"/>
            <a:ext cx="3060457" cy="2499577"/>
          </a:xfrm>
          <a:prstGeom prst="rect">
            <a:avLst/>
          </a:prstGeom>
        </p:spPr>
      </p:pic>
    </p:spTree>
    <p:extLst>
      <p:ext uri="{BB962C8B-B14F-4D97-AF65-F5344CB8AC3E}">
        <p14:creationId xmlns:p14="http://schemas.microsoft.com/office/powerpoint/2010/main" val="3396468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4434AECA-8C38-8008-9E4A-069BCA4E4C96}"/>
              </a:ext>
            </a:extLst>
          </p:cNvPr>
          <p:cNvSpPr>
            <a:spLocks noGrp="1"/>
          </p:cNvSpPr>
          <p:nvPr>
            <p:ph type="title"/>
          </p:nvPr>
        </p:nvSpPr>
        <p:spPr>
          <a:xfrm>
            <a:off x="761256" y="315913"/>
            <a:ext cx="10663932" cy="1157511"/>
          </a:xfrm>
        </p:spPr>
        <p:txBody>
          <a:bodyPr wrap="square" anchor="b">
            <a:normAutofit/>
          </a:bodyPr>
          <a:lstStyle/>
          <a:p>
            <a:r>
              <a:rPr lang="nb-NO" dirty="0"/>
              <a:t>Begreper</a:t>
            </a:r>
          </a:p>
        </p:txBody>
      </p:sp>
      <p:sp>
        <p:nvSpPr>
          <p:cNvPr id="17" name="Footer Placeholder 3">
            <a:extLst>
              <a:ext uri="{FF2B5EF4-FFF2-40B4-BE49-F238E27FC236}">
                <a16:creationId xmlns:a16="http://schemas.microsoft.com/office/drawing/2014/main" id="{2AEE6F5B-C599-76DB-2720-6026AF472BC1}"/>
              </a:ext>
            </a:extLst>
          </p:cNvPr>
          <p:cNvSpPr>
            <a:spLocks noGrp="1"/>
          </p:cNvSpPr>
          <p:nvPr>
            <p:ph type="ftr" sz="quarter" idx="11"/>
          </p:nvPr>
        </p:nvSpPr>
        <p:spPr>
          <a:xfrm>
            <a:off x="761256" y="6455688"/>
            <a:ext cx="900172" cy="107697"/>
          </a:xfrm>
        </p:spPr>
        <p:txBody>
          <a:bodyPr/>
          <a:lstStyle/>
          <a:p>
            <a:pPr>
              <a:spcAft>
                <a:spcPts val="600"/>
              </a:spcAft>
            </a:pPr>
            <a:r>
              <a:rPr lang="nn-NO"/>
              <a:t>Helsedirektoratet</a:t>
            </a:r>
          </a:p>
        </p:txBody>
      </p:sp>
      <p:sp>
        <p:nvSpPr>
          <p:cNvPr id="18" name="Slide Number Placeholder 4">
            <a:extLst>
              <a:ext uri="{FF2B5EF4-FFF2-40B4-BE49-F238E27FC236}">
                <a16:creationId xmlns:a16="http://schemas.microsoft.com/office/drawing/2014/main" id="{11DD5D28-F818-A4FD-A59B-4B1DF34800B9}"/>
              </a:ext>
            </a:extLst>
          </p:cNvPr>
          <p:cNvSpPr>
            <a:spLocks noGrp="1"/>
          </p:cNvSpPr>
          <p:nvPr>
            <p:ph type="sldNum" sz="quarter" idx="12"/>
          </p:nvPr>
        </p:nvSpPr>
        <p:spPr>
          <a:xfrm>
            <a:off x="10530572" y="6485065"/>
            <a:ext cx="900172" cy="107697"/>
          </a:xfrm>
        </p:spPr>
        <p:txBody>
          <a:bodyPr/>
          <a:lstStyle/>
          <a:p>
            <a:pPr>
              <a:spcAft>
                <a:spcPts val="600"/>
              </a:spcAft>
            </a:pPr>
            <a:fld id="{1670A82E-6091-4B79-BDC9-9FEC8E0D8D32}" type="slidenum">
              <a:rPr lang="nn-NO" smtClean="0"/>
              <a:pPr>
                <a:spcAft>
                  <a:spcPts val="600"/>
                </a:spcAft>
              </a:pPr>
              <a:t>2</a:t>
            </a:fld>
            <a:endParaRPr lang="nn-NO"/>
          </a:p>
        </p:txBody>
      </p:sp>
      <p:graphicFrame>
        <p:nvGraphicFramePr>
          <p:cNvPr id="19" name="Plassholder for innhold 5">
            <a:extLst>
              <a:ext uri="{FF2B5EF4-FFF2-40B4-BE49-F238E27FC236}">
                <a16:creationId xmlns:a16="http://schemas.microsoft.com/office/drawing/2014/main" id="{819715DE-B81B-9104-B46A-7351B4D1FE0B}"/>
              </a:ext>
            </a:extLst>
          </p:cNvPr>
          <p:cNvGraphicFramePr>
            <a:graphicFrameLocks noGrp="1"/>
          </p:cNvGraphicFramePr>
          <p:nvPr>
            <p:ph idx="1"/>
            <p:extLst>
              <p:ext uri="{D42A27DB-BD31-4B8C-83A1-F6EECF244321}">
                <p14:modId xmlns:p14="http://schemas.microsoft.com/office/powerpoint/2010/main" val="378949247"/>
              </p:ext>
            </p:extLst>
          </p:nvPr>
        </p:nvGraphicFramePr>
        <p:xfrm>
          <a:off x="761256" y="1917700"/>
          <a:ext cx="10663932" cy="4424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8572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a:extLst>
              <a:ext uri="{FF2B5EF4-FFF2-40B4-BE49-F238E27FC236}">
                <a16:creationId xmlns:a16="http://schemas.microsoft.com/office/drawing/2014/main" id="{D77CD426-69B1-6038-BD46-4B6EB2EA0D8D}"/>
              </a:ext>
            </a:extLst>
          </p:cNvPr>
          <p:cNvSpPr>
            <a:spLocks noGrp="1"/>
          </p:cNvSpPr>
          <p:nvPr>
            <p:ph type="title"/>
          </p:nvPr>
        </p:nvSpPr>
        <p:spPr/>
        <p:txBody>
          <a:bodyPr/>
          <a:lstStyle/>
          <a:p>
            <a:r>
              <a:rPr lang="nb-NO" dirty="0"/>
              <a:t>Koordinator</a:t>
            </a:r>
          </a:p>
        </p:txBody>
      </p:sp>
      <p:sp>
        <p:nvSpPr>
          <p:cNvPr id="4" name="Plassholder for bunntekst 3">
            <a:extLst>
              <a:ext uri="{FF2B5EF4-FFF2-40B4-BE49-F238E27FC236}">
                <a16:creationId xmlns:a16="http://schemas.microsoft.com/office/drawing/2014/main" id="{B66A3833-ED4C-D579-73E7-C31433E4910E}"/>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DC8F0B66-1717-AE1D-0D34-8AA099F87A7C}"/>
              </a:ext>
            </a:extLst>
          </p:cNvPr>
          <p:cNvSpPr>
            <a:spLocks noGrp="1"/>
          </p:cNvSpPr>
          <p:nvPr>
            <p:ph type="sldNum" sz="quarter" idx="12"/>
          </p:nvPr>
        </p:nvSpPr>
        <p:spPr/>
        <p:txBody>
          <a:bodyPr/>
          <a:lstStyle/>
          <a:p>
            <a:fld id="{1670A82E-6091-4B79-BDC9-9FEC8E0D8D32}" type="slidenum">
              <a:rPr lang="nn-NO" smtClean="0"/>
              <a:t>20</a:t>
            </a:fld>
            <a:endParaRPr lang="nn-NO"/>
          </a:p>
        </p:txBody>
      </p:sp>
      <p:sp>
        <p:nvSpPr>
          <p:cNvPr id="9" name="Plassholder for tekst 8">
            <a:extLst>
              <a:ext uri="{FF2B5EF4-FFF2-40B4-BE49-F238E27FC236}">
                <a16:creationId xmlns:a16="http://schemas.microsoft.com/office/drawing/2014/main" id="{3296CDFE-2F99-BA23-5C66-1EFFB2F952D8}"/>
              </a:ext>
            </a:extLst>
          </p:cNvPr>
          <p:cNvSpPr>
            <a:spLocks noGrp="1"/>
          </p:cNvSpPr>
          <p:nvPr>
            <p:ph idx="1"/>
          </p:nvPr>
        </p:nvSpPr>
        <p:spPr/>
        <p:txBody>
          <a:bodyPr/>
          <a:lstStyle/>
          <a:p>
            <a:r>
              <a:rPr lang="nb-NO" dirty="0">
                <a:highlight>
                  <a:srgbClr val="00FFFF"/>
                </a:highlight>
              </a:rPr>
              <a:t>nødvendig oppfølging av den enkelte pasient eller bruker </a:t>
            </a:r>
          </a:p>
          <a:p>
            <a:r>
              <a:rPr lang="nb-NO" dirty="0">
                <a:highlight>
                  <a:srgbClr val="FFFF00"/>
                </a:highlight>
              </a:rPr>
              <a:t>samordning av tjenestetilbudet</a:t>
            </a:r>
          </a:p>
          <a:p>
            <a:r>
              <a:rPr lang="nb-NO" dirty="0"/>
              <a:t>fremdrift i arbeidet med individuell plan</a:t>
            </a:r>
          </a:p>
        </p:txBody>
      </p:sp>
      <p:sp>
        <p:nvSpPr>
          <p:cNvPr id="11" name="Plassholder for innhold 10">
            <a:extLst>
              <a:ext uri="{FF2B5EF4-FFF2-40B4-BE49-F238E27FC236}">
                <a16:creationId xmlns:a16="http://schemas.microsoft.com/office/drawing/2014/main" id="{FA02DDAE-29E7-65AD-DED8-D0A60536E0F7}"/>
              </a:ext>
            </a:extLst>
          </p:cNvPr>
          <p:cNvSpPr>
            <a:spLocks noGrp="1"/>
          </p:cNvSpPr>
          <p:nvPr>
            <p:ph idx="13"/>
          </p:nvPr>
        </p:nvSpPr>
        <p:spPr>
          <a:xfrm>
            <a:off x="6301198" y="1917700"/>
            <a:ext cx="5122402" cy="5081616"/>
          </a:xfrm>
        </p:spPr>
        <p:txBody>
          <a:bodyPr>
            <a:normAutofit fontScale="85000" lnSpcReduction="20000"/>
          </a:bodyPr>
          <a:lstStyle/>
          <a:p>
            <a:r>
              <a:rPr lang="nb-NO" dirty="0">
                <a:highlight>
                  <a:srgbClr val="FFFF00"/>
                </a:highlight>
              </a:rPr>
              <a:t>koordinering av det samlede tjenestetilbudet,</a:t>
            </a:r>
          </a:p>
          <a:p>
            <a:r>
              <a:rPr lang="nb-NO" dirty="0">
                <a:highlight>
                  <a:srgbClr val="00FFFF"/>
                </a:highlight>
              </a:rPr>
              <a:t>å ha oversikt over og bidra aktivt til å ivareta kommunens ansvar for nødvendig oppfølging og tilrettelegging for familien og barnet i form av tilbud om eller ytelse av helse- og omsorgstjenester og andre velferdstjenester,</a:t>
            </a:r>
          </a:p>
          <a:p>
            <a:r>
              <a:rPr lang="nb-NO" dirty="0">
                <a:highlight>
                  <a:srgbClr val="00FFFF"/>
                </a:highlight>
              </a:rPr>
              <a:t>at familien og barnet får nødvendig informasjon og helhetlig veiledning om helse- og omsorgstjenestetilbudet,</a:t>
            </a:r>
          </a:p>
          <a:p>
            <a:r>
              <a:rPr lang="nb-NO" dirty="0">
                <a:highlight>
                  <a:srgbClr val="00FFFF"/>
                </a:highlight>
              </a:rPr>
              <a:t>at familien og barnet får nødvendig informasjon og helhetlig veiledning om andre velferdstjenester og relevante pasient- og brukerorganisasjoner, at familien og barnet gis veiledning i deres kontakt med disse, og at det formidles kontakt eller henvisning videre til slike tjenester eller organisasjoner </a:t>
            </a:r>
            <a:r>
              <a:rPr lang="nb-NO" dirty="0"/>
              <a:t>og</a:t>
            </a:r>
          </a:p>
          <a:p>
            <a:r>
              <a:rPr lang="nb-NO" dirty="0"/>
              <a:t>fremdrift i arbeidet med individuell plan</a:t>
            </a:r>
          </a:p>
        </p:txBody>
      </p:sp>
      <p:sp>
        <p:nvSpPr>
          <p:cNvPr id="8" name="Plassholder for tekst 7">
            <a:extLst>
              <a:ext uri="{FF2B5EF4-FFF2-40B4-BE49-F238E27FC236}">
                <a16:creationId xmlns:a16="http://schemas.microsoft.com/office/drawing/2014/main" id="{C3A4B4E2-235B-DB9D-9E48-33DEBDEC19AC}"/>
              </a:ext>
            </a:extLst>
          </p:cNvPr>
          <p:cNvSpPr>
            <a:spLocks noGrp="1"/>
          </p:cNvSpPr>
          <p:nvPr>
            <p:ph type="body" sz="quarter" idx="14"/>
          </p:nvPr>
        </p:nvSpPr>
        <p:spPr/>
        <p:txBody>
          <a:bodyPr/>
          <a:lstStyle/>
          <a:p>
            <a:r>
              <a:rPr lang="nb-NO" sz="3499" b="1" dirty="0">
                <a:latin typeface="+mj-lt"/>
                <a:ea typeface="+mj-ea"/>
                <a:cs typeface="+mj-cs"/>
              </a:rPr>
              <a:t>Barnekoordinator </a:t>
            </a:r>
          </a:p>
        </p:txBody>
      </p:sp>
      <p:pic>
        <p:nvPicPr>
          <p:cNvPr id="2" name="Bilde 1">
            <a:extLst>
              <a:ext uri="{FF2B5EF4-FFF2-40B4-BE49-F238E27FC236}">
                <a16:creationId xmlns:a16="http://schemas.microsoft.com/office/drawing/2014/main" id="{68BD662E-00C7-974B-69FE-F53338F1F472}"/>
              </a:ext>
            </a:extLst>
          </p:cNvPr>
          <p:cNvPicPr>
            <a:picLocks noChangeAspect="1"/>
          </p:cNvPicPr>
          <p:nvPr/>
        </p:nvPicPr>
        <p:blipFill>
          <a:blip r:embed="rId3"/>
          <a:stretch>
            <a:fillRect/>
          </a:stretch>
        </p:blipFill>
        <p:spPr>
          <a:xfrm>
            <a:off x="1211342" y="3842230"/>
            <a:ext cx="3060457" cy="2499577"/>
          </a:xfrm>
          <a:prstGeom prst="rect">
            <a:avLst/>
          </a:prstGeom>
        </p:spPr>
      </p:pic>
    </p:spTree>
    <p:extLst>
      <p:ext uri="{BB962C8B-B14F-4D97-AF65-F5344CB8AC3E}">
        <p14:creationId xmlns:p14="http://schemas.microsoft.com/office/powerpoint/2010/main" val="1175873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3AD76341-669A-B64B-BA11-9575CA5A313E}"/>
              </a:ext>
            </a:extLst>
          </p:cNvPr>
          <p:cNvSpPr>
            <a:spLocks noGrp="1"/>
          </p:cNvSpPr>
          <p:nvPr>
            <p:ph type="ftr" sz="quarter" idx="4294967295"/>
          </p:nvPr>
        </p:nvSpPr>
        <p:spPr>
          <a:xfrm>
            <a:off x="0" y="6456363"/>
            <a:ext cx="900113" cy="106362"/>
          </a:xfrm>
        </p:spPr>
        <p:txBody>
          <a:bodyPr/>
          <a:lstStyle/>
          <a:p>
            <a:r>
              <a:rPr lang="nn-NO"/>
              <a:t>Helsedirektoratet</a:t>
            </a:r>
          </a:p>
        </p:txBody>
      </p:sp>
      <p:sp>
        <p:nvSpPr>
          <p:cNvPr id="4" name="Plassholder for lysbildenummer 3">
            <a:extLst>
              <a:ext uri="{FF2B5EF4-FFF2-40B4-BE49-F238E27FC236}">
                <a16:creationId xmlns:a16="http://schemas.microsoft.com/office/drawing/2014/main" id="{8B54E5D9-EC17-7671-6158-F97DE21F4882}"/>
              </a:ext>
            </a:extLst>
          </p:cNvPr>
          <p:cNvSpPr>
            <a:spLocks noGrp="1"/>
          </p:cNvSpPr>
          <p:nvPr>
            <p:ph type="sldNum" sz="quarter" idx="4294967295"/>
          </p:nvPr>
        </p:nvSpPr>
        <p:spPr>
          <a:xfrm>
            <a:off x="11291888" y="6484938"/>
            <a:ext cx="900112" cy="107950"/>
          </a:xfrm>
        </p:spPr>
        <p:txBody>
          <a:bodyPr/>
          <a:lstStyle/>
          <a:p>
            <a:fld id="{1670A82E-6091-4B79-BDC9-9FEC8E0D8D32}" type="slidenum">
              <a:rPr lang="nn-NO" smtClean="0"/>
              <a:t>21</a:t>
            </a:fld>
            <a:endParaRPr lang="nn-NO"/>
          </a:p>
        </p:txBody>
      </p:sp>
    </p:spTree>
    <p:extLst>
      <p:ext uri="{BB962C8B-B14F-4D97-AF65-F5344CB8AC3E}">
        <p14:creationId xmlns:p14="http://schemas.microsoft.com/office/powerpoint/2010/main" val="3558810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4434AECA-8C38-8008-9E4A-069BCA4E4C96}"/>
              </a:ext>
            </a:extLst>
          </p:cNvPr>
          <p:cNvSpPr>
            <a:spLocks noGrp="1"/>
          </p:cNvSpPr>
          <p:nvPr>
            <p:ph type="title"/>
          </p:nvPr>
        </p:nvSpPr>
        <p:spPr>
          <a:xfrm>
            <a:off x="761256" y="315913"/>
            <a:ext cx="10663932" cy="1157511"/>
          </a:xfrm>
        </p:spPr>
        <p:txBody>
          <a:bodyPr wrap="square" anchor="b">
            <a:normAutofit/>
          </a:bodyPr>
          <a:lstStyle/>
          <a:p>
            <a:r>
              <a:rPr lang="nb-NO" dirty="0"/>
              <a:t>Flere begreper</a:t>
            </a:r>
          </a:p>
        </p:txBody>
      </p:sp>
      <p:sp>
        <p:nvSpPr>
          <p:cNvPr id="17" name="Footer Placeholder 3">
            <a:extLst>
              <a:ext uri="{FF2B5EF4-FFF2-40B4-BE49-F238E27FC236}">
                <a16:creationId xmlns:a16="http://schemas.microsoft.com/office/drawing/2014/main" id="{2AEE6F5B-C599-76DB-2720-6026AF472BC1}"/>
              </a:ext>
            </a:extLst>
          </p:cNvPr>
          <p:cNvSpPr>
            <a:spLocks noGrp="1"/>
          </p:cNvSpPr>
          <p:nvPr>
            <p:ph type="ftr" sz="quarter" idx="11"/>
          </p:nvPr>
        </p:nvSpPr>
        <p:spPr>
          <a:xfrm>
            <a:off x="761256" y="6455688"/>
            <a:ext cx="900172" cy="107697"/>
          </a:xfrm>
        </p:spPr>
        <p:txBody>
          <a:bodyPr anchor="ctr">
            <a:normAutofit/>
          </a:bodyPr>
          <a:lstStyle/>
          <a:p>
            <a:pPr>
              <a:spcAft>
                <a:spcPts val="600"/>
              </a:spcAft>
            </a:pPr>
            <a:r>
              <a:rPr lang="nn-NO"/>
              <a:t>Helsedirektoratet</a:t>
            </a:r>
          </a:p>
        </p:txBody>
      </p:sp>
      <p:sp>
        <p:nvSpPr>
          <p:cNvPr id="18" name="Slide Number Placeholder 4">
            <a:extLst>
              <a:ext uri="{FF2B5EF4-FFF2-40B4-BE49-F238E27FC236}">
                <a16:creationId xmlns:a16="http://schemas.microsoft.com/office/drawing/2014/main" id="{11DD5D28-F818-A4FD-A59B-4B1DF34800B9}"/>
              </a:ext>
            </a:extLst>
          </p:cNvPr>
          <p:cNvSpPr>
            <a:spLocks noGrp="1"/>
          </p:cNvSpPr>
          <p:nvPr>
            <p:ph type="sldNum" sz="quarter" idx="12"/>
          </p:nvPr>
        </p:nvSpPr>
        <p:spPr>
          <a:xfrm>
            <a:off x="10530572" y="6485065"/>
            <a:ext cx="900172" cy="107697"/>
          </a:xfrm>
        </p:spPr>
        <p:txBody>
          <a:bodyPr anchor="ctr">
            <a:normAutofit/>
          </a:bodyPr>
          <a:lstStyle/>
          <a:p>
            <a:pPr>
              <a:spcAft>
                <a:spcPts val="600"/>
              </a:spcAft>
            </a:pPr>
            <a:fld id="{1670A82E-6091-4B79-BDC9-9FEC8E0D8D32}" type="slidenum">
              <a:rPr lang="nn-NO" smtClean="0"/>
              <a:pPr>
                <a:spcAft>
                  <a:spcPts val="600"/>
                </a:spcAft>
              </a:pPr>
              <a:t>3</a:t>
            </a:fld>
            <a:endParaRPr lang="nn-NO"/>
          </a:p>
        </p:txBody>
      </p:sp>
      <p:graphicFrame>
        <p:nvGraphicFramePr>
          <p:cNvPr id="19" name="Plassholder for innhold 5">
            <a:extLst>
              <a:ext uri="{FF2B5EF4-FFF2-40B4-BE49-F238E27FC236}">
                <a16:creationId xmlns:a16="http://schemas.microsoft.com/office/drawing/2014/main" id="{819715DE-B81B-9104-B46A-7351B4D1FE0B}"/>
              </a:ext>
            </a:extLst>
          </p:cNvPr>
          <p:cNvGraphicFramePr>
            <a:graphicFrameLocks noGrp="1"/>
          </p:cNvGraphicFramePr>
          <p:nvPr>
            <p:ph idx="1"/>
            <p:extLst>
              <p:ext uri="{D42A27DB-BD31-4B8C-83A1-F6EECF244321}">
                <p14:modId xmlns:p14="http://schemas.microsoft.com/office/powerpoint/2010/main" val="458868192"/>
              </p:ext>
            </p:extLst>
          </p:nvPr>
        </p:nvGraphicFramePr>
        <p:xfrm>
          <a:off x="761256" y="1917700"/>
          <a:ext cx="10663932" cy="4424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6850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350A50-CE45-2A77-7850-792CF65115ED}"/>
              </a:ext>
            </a:extLst>
          </p:cNvPr>
          <p:cNvSpPr>
            <a:spLocks noGrp="1"/>
          </p:cNvSpPr>
          <p:nvPr>
            <p:ph type="title"/>
          </p:nvPr>
        </p:nvSpPr>
        <p:spPr/>
        <p:txBody>
          <a:bodyPr/>
          <a:lstStyle/>
          <a:p>
            <a:r>
              <a:rPr lang="nb-NO" dirty="0"/>
              <a:t>Pasient- og brukerrettighetsloven § 2-1 a annet ledd:</a:t>
            </a:r>
          </a:p>
        </p:txBody>
      </p:sp>
      <p:sp>
        <p:nvSpPr>
          <p:cNvPr id="3" name="Plassholder for innhold 2">
            <a:extLst>
              <a:ext uri="{FF2B5EF4-FFF2-40B4-BE49-F238E27FC236}">
                <a16:creationId xmlns:a16="http://schemas.microsoft.com/office/drawing/2014/main" id="{4C9B5CE6-CE94-9771-7704-1B38C56AAF27}"/>
              </a:ext>
            </a:extLst>
          </p:cNvPr>
          <p:cNvSpPr>
            <a:spLocks noGrp="1"/>
          </p:cNvSpPr>
          <p:nvPr>
            <p:ph idx="1"/>
          </p:nvPr>
        </p:nvSpPr>
        <p:spPr>
          <a:xfrm>
            <a:off x="761255" y="1917700"/>
            <a:ext cx="11226684" cy="4424107"/>
          </a:xfrm>
        </p:spPr>
        <p:txBody>
          <a:bodyPr/>
          <a:lstStyle/>
          <a:p>
            <a:pPr marL="0" indent="0">
              <a:buNone/>
            </a:pPr>
            <a:endParaRPr lang="nb-NO" b="0" i="0" dirty="0">
              <a:solidFill>
                <a:srgbClr val="333333"/>
              </a:solidFill>
              <a:effectLst/>
              <a:latin typeface="Helvetica Neue"/>
            </a:endParaRPr>
          </a:p>
          <a:p>
            <a:pPr marL="0" indent="0">
              <a:buNone/>
            </a:pPr>
            <a:r>
              <a:rPr lang="nb-NO" b="0" i="0" dirty="0">
                <a:solidFill>
                  <a:srgbClr val="333333"/>
                </a:solidFill>
                <a:effectLst/>
                <a:latin typeface="Helvetica Neue"/>
              </a:rPr>
              <a:t>«Pasient og bruker har rett til nødvendige helse- og omsorgstjenester fra kommunen.»</a:t>
            </a:r>
            <a:endParaRPr lang="nb-NO" dirty="0"/>
          </a:p>
        </p:txBody>
      </p:sp>
      <p:sp>
        <p:nvSpPr>
          <p:cNvPr id="4" name="Plassholder for bunntekst 3">
            <a:extLst>
              <a:ext uri="{FF2B5EF4-FFF2-40B4-BE49-F238E27FC236}">
                <a16:creationId xmlns:a16="http://schemas.microsoft.com/office/drawing/2014/main" id="{75F7F1F2-EBA4-EE3D-95B3-635ED59BB1B8}"/>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5D5AEA59-6C9A-18E2-AF30-7D8C5B8188AF}"/>
              </a:ext>
            </a:extLst>
          </p:cNvPr>
          <p:cNvSpPr>
            <a:spLocks noGrp="1"/>
          </p:cNvSpPr>
          <p:nvPr>
            <p:ph type="sldNum" sz="quarter" idx="12"/>
          </p:nvPr>
        </p:nvSpPr>
        <p:spPr/>
        <p:txBody>
          <a:bodyPr/>
          <a:lstStyle/>
          <a:p>
            <a:fld id="{1670A82E-6091-4B79-BDC9-9FEC8E0D8D32}" type="slidenum">
              <a:rPr lang="nn-NO" smtClean="0"/>
              <a:t>4</a:t>
            </a:fld>
            <a:endParaRPr lang="nn-NO"/>
          </a:p>
        </p:txBody>
      </p:sp>
    </p:spTree>
    <p:extLst>
      <p:ext uri="{BB962C8B-B14F-4D97-AF65-F5344CB8AC3E}">
        <p14:creationId xmlns:p14="http://schemas.microsoft.com/office/powerpoint/2010/main" val="565406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588783-121A-3BDC-4D65-2D3639BEE390}"/>
              </a:ext>
            </a:extLst>
          </p:cNvPr>
          <p:cNvSpPr>
            <a:spLocks noGrp="1"/>
          </p:cNvSpPr>
          <p:nvPr>
            <p:ph type="title"/>
          </p:nvPr>
        </p:nvSpPr>
        <p:spPr/>
        <p:txBody>
          <a:bodyPr/>
          <a:lstStyle/>
          <a:p>
            <a:r>
              <a:rPr lang="nb-NO" dirty="0"/>
              <a:t>Helse- og omsorgstjenesteloven § 3-1:</a:t>
            </a:r>
          </a:p>
        </p:txBody>
      </p:sp>
      <p:sp>
        <p:nvSpPr>
          <p:cNvPr id="3" name="Plassholder for innhold 2">
            <a:extLst>
              <a:ext uri="{FF2B5EF4-FFF2-40B4-BE49-F238E27FC236}">
                <a16:creationId xmlns:a16="http://schemas.microsoft.com/office/drawing/2014/main" id="{C2BDAC0B-23D2-D76F-57C9-CBB3C102A81B}"/>
              </a:ext>
            </a:extLst>
          </p:cNvPr>
          <p:cNvSpPr>
            <a:spLocks noGrp="1"/>
          </p:cNvSpPr>
          <p:nvPr>
            <p:ph idx="1"/>
          </p:nvPr>
        </p:nvSpPr>
        <p:spPr/>
        <p:txBody>
          <a:bodyPr/>
          <a:lstStyle/>
          <a:p>
            <a:pPr marL="0" indent="0">
              <a:buNone/>
            </a:pPr>
            <a:r>
              <a:rPr lang="nb-NO" dirty="0"/>
              <a:t>Kommunen skal sørge for at personer som oppholder seg i kommunen, tilbys nødvendige helse- og omsorgstjenester.</a:t>
            </a:r>
          </a:p>
          <a:p>
            <a:endParaRPr lang="nb-NO" dirty="0"/>
          </a:p>
          <a:p>
            <a:pPr marL="0" indent="0">
              <a:buNone/>
            </a:pPr>
            <a:r>
              <a:rPr lang="nb-NO" dirty="0"/>
              <a:t>Kommunens ansvar omfatter alle pasient- og brukergrupper, herunder personer med somatisk eller psykisk sykdom, skade eller lidelse, rusmiddelproblem, sosiale problemer eller nedsatt funksjonsevne.</a:t>
            </a:r>
          </a:p>
          <a:p>
            <a:endParaRPr lang="nb-NO" dirty="0"/>
          </a:p>
          <a:p>
            <a:pPr marL="0" indent="0">
              <a:buNone/>
            </a:pPr>
            <a:r>
              <a:rPr lang="nb-NO" dirty="0"/>
              <a:t>Kommunens ansvar etter første ledd innebærer plikt til å planlegge, gjennomføre, evaluere og korrigere virksomheten, slik at tjenestenes omfang og innhold er i samsvar med krav fastsatt i lov eller forskrift. Kongen kan i forskrift gi nærmere bestemmelser om pliktens innhold.</a:t>
            </a:r>
          </a:p>
        </p:txBody>
      </p:sp>
      <p:sp>
        <p:nvSpPr>
          <p:cNvPr id="4" name="Plassholder for bunntekst 3">
            <a:extLst>
              <a:ext uri="{FF2B5EF4-FFF2-40B4-BE49-F238E27FC236}">
                <a16:creationId xmlns:a16="http://schemas.microsoft.com/office/drawing/2014/main" id="{F30311FD-BBDB-410B-3DDB-45C20693B6B3}"/>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F492D0EC-8458-408A-C320-32A06A6F4639}"/>
              </a:ext>
            </a:extLst>
          </p:cNvPr>
          <p:cNvSpPr>
            <a:spLocks noGrp="1"/>
          </p:cNvSpPr>
          <p:nvPr>
            <p:ph type="sldNum" sz="quarter" idx="12"/>
          </p:nvPr>
        </p:nvSpPr>
        <p:spPr/>
        <p:txBody>
          <a:bodyPr/>
          <a:lstStyle/>
          <a:p>
            <a:fld id="{1670A82E-6091-4B79-BDC9-9FEC8E0D8D32}" type="slidenum">
              <a:rPr lang="nn-NO" smtClean="0"/>
              <a:t>5</a:t>
            </a:fld>
            <a:endParaRPr lang="nn-NO"/>
          </a:p>
        </p:txBody>
      </p:sp>
      <p:pic>
        <p:nvPicPr>
          <p:cNvPr id="6" name="Bilde 5">
            <a:extLst>
              <a:ext uri="{FF2B5EF4-FFF2-40B4-BE49-F238E27FC236}">
                <a16:creationId xmlns:a16="http://schemas.microsoft.com/office/drawing/2014/main" id="{BD28F0BD-0D90-95C1-1229-3E463E803F5B}"/>
              </a:ext>
            </a:extLst>
          </p:cNvPr>
          <p:cNvPicPr>
            <a:picLocks noChangeAspect="1"/>
          </p:cNvPicPr>
          <p:nvPr/>
        </p:nvPicPr>
        <p:blipFill>
          <a:blip r:embed="rId3"/>
          <a:stretch>
            <a:fillRect/>
          </a:stretch>
        </p:blipFill>
        <p:spPr>
          <a:xfrm>
            <a:off x="10530572" y="1616682"/>
            <a:ext cx="1310754" cy="1310754"/>
          </a:xfrm>
          <a:prstGeom prst="rect">
            <a:avLst/>
          </a:prstGeom>
        </p:spPr>
      </p:pic>
      <p:pic>
        <p:nvPicPr>
          <p:cNvPr id="7" name="Bilde 6">
            <a:extLst>
              <a:ext uri="{FF2B5EF4-FFF2-40B4-BE49-F238E27FC236}">
                <a16:creationId xmlns:a16="http://schemas.microsoft.com/office/drawing/2014/main" id="{D6E01E41-C0D9-CE7E-1AFD-93580ECE8D2D}"/>
              </a:ext>
            </a:extLst>
          </p:cNvPr>
          <p:cNvPicPr>
            <a:picLocks noChangeAspect="1"/>
          </p:cNvPicPr>
          <p:nvPr/>
        </p:nvPicPr>
        <p:blipFill>
          <a:blip r:embed="rId4"/>
          <a:stretch>
            <a:fillRect/>
          </a:stretch>
        </p:blipFill>
        <p:spPr>
          <a:xfrm>
            <a:off x="7261674" y="2773623"/>
            <a:ext cx="1310754" cy="1310754"/>
          </a:xfrm>
          <a:prstGeom prst="rect">
            <a:avLst/>
          </a:prstGeom>
        </p:spPr>
      </p:pic>
      <p:pic>
        <p:nvPicPr>
          <p:cNvPr id="8" name="Bilde 7">
            <a:extLst>
              <a:ext uri="{FF2B5EF4-FFF2-40B4-BE49-F238E27FC236}">
                <a16:creationId xmlns:a16="http://schemas.microsoft.com/office/drawing/2014/main" id="{157DA4E8-7D17-8694-5BD4-878B2C70A506}"/>
              </a:ext>
            </a:extLst>
          </p:cNvPr>
          <p:cNvPicPr>
            <a:picLocks noChangeAspect="1"/>
          </p:cNvPicPr>
          <p:nvPr/>
        </p:nvPicPr>
        <p:blipFill>
          <a:blip r:embed="rId5"/>
          <a:stretch>
            <a:fillRect/>
          </a:stretch>
        </p:blipFill>
        <p:spPr>
          <a:xfrm>
            <a:off x="6881966" y="5156558"/>
            <a:ext cx="1310754" cy="1310754"/>
          </a:xfrm>
          <a:prstGeom prst="rect">
            <a:avLst/>
          </a:prstGeom>
        </p:spPr>
      </p:pic>
    </p:spTree>
    <p:extLst>
      <p:ext uri="{BB962C8B-B14F-4D97-AF65-F5344CB8AC3E}">
        <p14:creationId xmlns:p14="http://schemas.microsoft.com/office/powerpoint/2010/main" val="180124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C126EB-231F-D576-5674-5B566AF784C6}"/>
              </a:ext>
            </a:extLst>
          </p:cNvPr>
          <p:cNvSpPr>
            <a:spLocks noGrp="1"/>
          </p:cNvSpPr>
          <p:nvPr>
            <p:ph type="title"/>
          </p:nvPr>
        </p:nvSpPr>
        <p:spPr/>
        <p:txBody>
          <a:bodyPr/>
          <a:lstStyle/>
          <a:p>
            <a:r>
              <a:rPr lang="nb-NO" dirty="0"/>
              <a:t>Hol § 3-4: Kommunens plikt til samarbeid og samordning</a:t>
            </a:r>
          </a:p>
        </p:txBody>
      </p:sp>
      <p:sp>
        <p:nvSpPr>
          <p:cNvPr id="3" name="Plassholder for innhold 2">
            <a:extLst>
              <a:ext uri="{FF2B5EF4-FFF2-40B4-BE49-F238E27FC236}">
                <a16:creationId xmlns:a16="http://schemas.microsoft.com/office/drawing/2014/main" id="{6BC23639-D1B5-2DC5-D85C-46A59514AB43}"/>
              </a:ext>
            </a:extLst>
          </p:cNvPr>
          <p:cNvSpPr>
            <a:spLocks noGrp="1"/>
          </p:cNvSpPr>
          <p:nvPr>
            <p:ph idx="1"/>
          </p:nvPr>
        </p:nvSpPr>
        <p:spPr/>
        <p:txBody>
          <a:bodyPr>
            <a:normAutofit fontScale="92500" lnSpcReduction="20000"/>
          </a:bodyPr>
          <a:lstStyle/>
          <a:p>
            <a:pPr marL="0" indent="0">
              <a:buNone/>
            </a:pPr>
            <a:r>
              <a:rPr lang="nb-NO" dirty="0"/>
              <a:t>De kommunale helse- og omsorgstjenestene skal samarbeide med andre tjenesteytere dersom samarbeid er nødvendig for å gi pasienten eller brukeren et helhetlig og samordnet tjenestetilbud.</a:t>
            </a:r>
          </a:p>
          <a:p>
            <a:pPr marL="0" indent="0">
              <a:buNone/>
            </a:pPr>
            <a:endParaRPr lang="nb-NO" dirty="0"/>
          </a:p>
          <a:p>
            <a:pPr marL="0" indent="0">
              <a:buNone/>
            </a:pPr>
            <a:r>
              <a:rPr lang="nb-NO" dirty="0"/>
              <a:t>Kommunen skal samordne tjenestetilbudet etter første ledd. Ved behov skal kommunen bestemme hvilken kommunal tjenesteyter som skal ivareta samordningen. Dersom det er oppnevnt barnekoordinator etter § 7-2 a, skal barnekoordinatoren sørge for samordning av tjenestetilbudet.</a:t>
            </a:r>
          </a:p>
          <a:p>
            <a:pPr marL="0" indent="0">
              <a:buNone/>
            </a:pPr>
            <a:endParaRPr lang="nb-NO" dirty="0"/>
          </a:p>
          <a:p>
            <a:pPr marL="0" indent="0">
              <a:buNone/>
            </a:pPr>
            <a:r>
              <a:rPr lang="nb-NO" dirty="0"/>
              <a:t>De kommunale helse- og omsorgstjenestene skal, i tillegg til å følge opp enkelte pasienter eller brukere, samarbeide med andre tjenesteytere slik at de kommunale helse- og omsorgstjenestene og andre tjenesteytere kan ivareta sine oppgaver etter lov og forskrift.</a:t>
            </a:r>
          </a:p>
          <a:p>
            <a:pPr marL="0" indent="0">
              <a:buNone/>
            </a:pPr>
            <a:endParaRPr lang="nb-NO" dirty="0"/>
          </a:p>
          <a:p>
            <a:pPr marL="0" indent="0">
              <a:buNone/>
            </a:pPr>
            <a:r>
              <a:rPr lang="nb-NO" dirty="0"/>
              <a:t>Med tjenesteytere menes kommunale, fylkeskommunale og statlige tjenesteytere, private tjenesteytere som yter tjenester på vegne av slike tjenesteytere, barnehager som får tilskudd etter barnehageloven § 19 og skoler som får statstilskudd etter privatskolelova § 6-1.</a:t>
            </a:r>
          </a:p>
        </p:txBody>
      </p:sp>
      <p:sp>
        <p:nvSpPr>
          <p:cNvPr id="4" name="Plassholder for bunntekst 3">
            <a:extLst>
              <a:ext uri="{FF2B5EF4-FFF2-40B4-BE49-F238E27FC236}">
                <a16:creationId xmlns:a16="http://schemas.microsoft.com/office/drawing/2014/main" id="{C163C57D-E57E-A965-93C3-F6117EDD053D}"/>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08722A61-DDD9-E858-7008-D67B352B81F6}"/>
              </a:ext>
            </a:extLst>
          </p:cNvPr>
          <p:cNvSpPr>
            <a:spLocks noGrp="1"/>
          </p:cNvSpPr>
          <p:nvPr>
            <p:ph type="sldNum" sz="quarter" idx="12"/>
          </p:nvPr>
        </p:nvSpPr>
        <p:spPr/>
        <p:txBody>
          <a:bodyPr/>
          <a:lstStyle/>
          <a:p>
            <a:fld id="{1670A82E-6091-4B79-BDC9-9FEC8E0D8D32}" type="slidenum">
              <a:rPr lang="nn-NO" smtClean="0"/>
              <a:t>6</a:t>
            </a:fld>
            <a:endParaRPr lang="nn-NO"/>
          </a:p>
        </p:txBody>
      </p:sp>
      <p:pic>
        <p:nvPicPr>
          <p:cNvPr id="6" name="Bilde 5">
            <a:extLst>
              <a:ext uri="{FF2B5EF4-FFF2-40B4-BE49-F238E27FC236}">
                <a16:creationId xmlns:a16="http://schemas.microsoft.com/office/drawing/2014/main" id="{1CE31B5E-348E-628B-396F-58358C3700D8}"/>
              </a:ext>
            </a:extLst>
          </p:cNvPr>
          <p:cNvPicPr>
            <a:picLocks noChangeAspect="1"/>
          </p:cNvPicPr>
          <p:nvPr/>
        </p:nvPicPr>
        <p:blipFill>
          <a:blip r:embed="rId3"/>
          <a:stretch>
            <a:fillRect/>
          </a:stretch>
        </p:blipFill>
        <p:spPr>
          <a:xfrm>
            <a:off x="10175355" y="1803819"/>
            <a:ext cx="1310754" cy="1310754"/>
          </a:xfrm>
          <a:prstGeom prst="rect">
            <a:avLst/>
          </a:prstGeom>
        </p:spPr>
      </p:pic>
      <p:pic>
        <p:nvPicPr>
          <p:cNvPr id="7" name="Bilde 6">
            <a:extLst>
              <a:ext uri="{FF2B5EF4-FFF2-40B4-BE49-F238E27FC236}">
                <a16:creationId xmlns:a16="http://schemas.microsoft.com/office/drawing/2014/main" id="{63A33848-90ED-318B-D84F-0D20E7B0A4B1}"/>
              </a:ext>
            </a:extLst>
          </p:cNvPr>
          <p:cNvPicPr>
            <a:picLocks noChangeAspect="1"/>
          </p:cNvPicPr>
          <p:nvPr/>
        </p:nvPicPr>
        <p:blipFill>
          <a:blip r:embed="rId4"/>
          <a:stretch>
            <a:fillRect/>
          </a:stretch>
        </p:blipFill>
        <p:spPr>
          <a:xfrm>
            <a:off x="6541003" y="2641887"/>
            <a:ext cx="1310754" cy="1310754"/>
          </a:xfrm>
          <a:prstGeom prst="rect">
            <a:avLst/>
          </a:prstGeom>
        </p:spPr>
      </p:pic>
      <p:pic>
        <p:nvPicPr>
          <p:cNvPr id="8" name="Bilde 7">
            <a:extLst>
              <a:ext uri="{FF2B5EF4-FFF2-40B4-BE49-F238E27FC236}">
                <a16:creationId xmlns:a16="http://schemas.microsoft.com/office/drawing/2014/main" id="{6C302D5E-1256-9825-F89E-7EE07CA70A7F}"/>
              </a:ext>
            </a:extLst>
          </p:cNvPr>
          <p:cNvPicPr>
            <a:picLocks noChangeAspect="1"/>
          </p:cNvPicPr>
          <p:nvPr/>
        </p:nvPicPr>
        <p:blipFill>
          <a:blip r:embed="rId5"/>
          <a:stretch>
            <a:fillRect/>
          </a:stretch>
        </p:blipFill>
        <p:spPr>
          <a:xfrm>
            <a:off x="10766692" y="3952641"/>
            <a:ext cx="1310754" cy="1310754"/>
          </a:xfrm>
          <a:prstGeom prst="rect">
            <a:avLst/>
          </a:prstGeom>
        </p:spPr>
      </p:pic>
    </p:spTree>
    <p:extLst>
      <p:ext uri="{BB962C8B-B14F-4D97-AF65-F5344CB8AC3E}">
        <p14:creationId xmlns:p14="http://schemas.microsoft.com/office/powerpoint/2010/main" val="61703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E542DA-664C-E7AB-FF49-0484D249CB03}"/>
              </a:ext>
            </a:extLst>
          </p:cNvPr>
          <p:cNvSpPr>
            <a:spLocks noGrp="1"/>
          </p:cNvSpPr>
          <p:nvPr>
            <p:ph type="title"/>
          </p:nvPr>
        </p:nvSpPr>
        <p:spPr/>
        <p:txBody>
          <a:bodyPr/>
          <a:lstStyle/>
          <a:p>
            <a:r>
              <a:rPr lang="nb-NO" dirty="0"/>
              <a:t>Barnevernloven § 3-2</a:t>
            </a:r>
          </a:p>
        </p:txBody>
      </p:sp>
      <p:sp>
        <p:nvSpPr>
          <p:cNvPr id="3" name="Plassholder for innhold 2">
            <a:extLst>
              <a:ext uri="{FF2B5EF4-FFF2-40B4-BE49-F238E27FC236}">
                <a16:creationId xmlns:a16="http://schemas.microsoft.com/office/drawing/2014/main" id="{1ED75CA2-7802-2DA8-197C-14CB933057AF}"/>
              </a:ext>
            </a:extLst>
          </p:cNvPr>
          <p:cNvSpPr>
            <a:spLocks noGrp="1"/>
          </p:cNvSpPr>
          <p:nvPr>
            <p:ph idx="1"/>
          </p:nvPr>
        </p:nvSpPr>
        <p:spPr/>
        <p:txBody>
          <a:bodyPr>
            <a:normAutofit fontScale="92500" lnSpcReduction="10000"/>
          </a:bodyPr>
          <a:lstStyle/>
          <a:p>
            <a:pPr marL="0" indent="0">
              <a:buNone/>
            </a:pPr>
            <a:r>
              <a:rPr lang="nb-NO" dirty="0">
                <a:highlight>
                  <a:srgbClr val="FFFF00"/>
                </a:highlight>
              </a:rPr>
              <a:t>Barneverntjenesten skal samarbeide </a:t>
            </a:r>
            <a:r>
              <a:rPr lang="nb-NO" dirty="0"/>
              <a:t>med offentlige instanser og andre tjenesteytere dersom samarbeid er nødvendig for å gi barnet et helhetlig og samordnet tjenestetilbud.</a:t>
            </a:r>
          </a:p>
          <a:p>
            <a:pPr marL="0" indent="0">
              <a:buNone/>
            </a:pPr>
            <a:endParaRPr lang="nb-NO" dirty="0"/>
          </a:p>
          <a:p>
            <a:pPr marL="0" indent="0">
              <a:buNone/>
            </a:pPr>
            <a:r>
              <a:rPr lang="nb-NO" dirty="0">
                <a:highlight>
                  <a:srgbClr val="FFFF00"/>
                </a:highlight>
              </a:rPr>
              <a:t>Kommunen skal samordne </a:t>
            </a:r>
            <a:r>
              <a:rPr lang="nb-NO" dirty="0"/>
              <a:t>tjenestetilbudet etter første ledd. Ved behov skal kommunen bestemme hvilken kommunal instans som skal ivareta samordningen. Dersom det er oppnevnt </a:t>
            </a:r>
            <a:r>
              <a:rPr lang="nb-NO" dirty="0">
                <a:highlight>
                  <a:srgbClr val="FF00FF"/>
                </a:highlight>
              </a:rPr>
              <a:t>barnekoordinator</a:t>
            </a:r>
            <a:r>
              <a:rPr lang="nb-NO" dirty="0"/>
              <a:t> etter helse- og omsorgstjenesteloven § 7-2 a, skal koordinatoren sørge for samordning av tjenestetilbudet.</a:t>
            </a:r>
          </a:p>
          <a:p>
            <a:pPr marL="0" indent="0">
              <a:buNone/>
            </a:pPr>
            <a:endParaRPr lang="nb-NO" dirty="0"/>
          </a:p>
          <a:p>
            <a:pPr marL="0" indent="0">
              <a:buNone/>
            </a:pPr>
            <a:r>
              <a:rPr lang="nb-NO" dirty="0"/>
              <a:t>Barneverntjenesten skal, i tillegg til å følge opp enkelte barn, samarbeide med offentlige instanser og andre tjenesteytere slik at barneverntjenesten og </a:t>
            </a:r>
            <a:r>
              <a:rPr lang="nb-NO" dirty="0">
                <a:highlight>
                  <a:srgbClr val="FFFF00"/>
                </a:highlight>
              </a:rPr>
              <a:t>de andre tjenesteyterne kan ivareta sine oppgaver etter lov og forskrift.</a:t>
            </a:r>
          </a:p>
          <a:p>
            <a:pPr marL="0" indent="0">
              <a:buNone/>
            </a:pPr>
            <a:endParaRPr lang="nb-NO" dirty="0"/>
          </a:p>
          <a:p>
            <a:pPr marL="0" indent="0">
              <a:buNone/>
            </a:pPr>
            <a:r>
              <a:rPr lang="nb-NO" dirty="0"/>
              <a:t>Med tjenesteytere menes kommunale, fylkeskommunale og statlige tjenesteytere, private tjenesteytere som utfører oppgaver på vegne av slike tjenesteytere, barnehager som får tilskudd etter barnehageloven § 19 og skoler som får statstilskudd etter friskolelova § 6-1.</a:t>
            </a:r>
          </a:p>
        </p:txBody>
      </p:sp>
      <p:sp>
        <p:nvSpPr>
          <p:cNvPr id="4" name="Plassholder for bunntekst 3">
            <a:extLst>
              <a:ext uri="{FF2B5EF4-FFF2-40B4-BE49-F238E27FC236}">
                <a16:creationId xmlns:a16="http://schemas.microsoft.com/office/drawing/2014/main" id="{7C19A736-5B2D-835B-4522-4B0AF9792D12}"/>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FD5DAF93-CE05-F0EA-ECC6-828AEB2D854A}"/>
              </a:ext>
            </a:extLst>
          </p:cNvPr>
          <p:cNvSpPr>
            <a:spLocks noGrp="1"/>
          </p:cNvSpPr>
          <p:nvPr>
            <p:ph type="sldNum" sz="quarter" idx="12"/>
          </p:nvPr>
        </p:nvSpPr>
        <p:spPr/>
        <p:txBody>
          <a:bodyPr/>
          <a:lstStyle/>
          <a:p>
            <a:fld id="{1670A82E-6091-4B79-BDC9-9FEC8E0D8D32}" type="slidenum">
              <a:rPr lang="nn-NO" smtClean="0"/>
              <a:t>7</a:t>
            </a:fld>
            <a:endParaRPr lang="nn-NO"/>
          </a:p>
        </p:txBody>
      </p:sp>
    </p:spTree>
    <p:extLst>
      <p:ext uri="{BB962C8B-B14F-4D97-AF65-F5344CB8AC3E}">
        <p14:creationId xmlns:p14="http://schemas.microsoft.com/office/powerpoint/2010/main" val="2501390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C20581-48DF-49C0-1C38-FF5BEC7AD396}"/>
              </a:ext>
            </a:extLst>
          </p:cNvPr>
          <p:cNvSpPr>
            <a:spLocks noGrp="1"/>
          </p:cNvSpPr>
          <p:nvPr>
            <p:ph type="title"/>
          </p:nvPr>
        </p:nvSpPr>
        <p:spPr/>
        <p:txBody>
          <a:bodyPr/>
          <a:lstStyle/>
          <a:p>
            <a:r>
              <a:rPr lang="nb-NO" dirty="0"/>
              <a:t>Familievernkontorloven § 1 a</a:t>
            </a:r>
          </a:p>
        </p:txBody>
      </p:sp>
      <p:sp>
        <p:nvSpPr>
          <p:cNvPr id="3" name="Plassholder for innhold 2">
            <a:extLst>
              <a:ext uri="{FF2B5EF4-FFF2-40B4-BE49-F238E27FC236}">
                <a16:creationId xmlns:a16="http://schemas.microsoft.com/office/drawing/2014/main" id="{DC762F9B-FBC5-EE87-7B46-C7E8FD229E1E}"/>
              </a:ext>
            </a:extLst>
          </p:cNvPr>
          <p:cNvSpPr>
            <a:spLocks noGrp="1"/>
          </p:cNvSpPr>
          <p:nvPr>
            <p:ph idx="1"/>
          </p:nvPr>
        </p:nvSpPr>
        <p:spPr/>
        <p:txBody>
          <a:bodyPr>
            <a:normAutofit fontScale="92500" lnSpcReduction="10000"/>
          </a:bodyPr>
          <a:lstStyle/>
          <a:p>
            <a:pPr marL="0" indent="0">
              <a:buNone/>
            </a:pPr>
            <a:r>
              <a:rPr lang="nb-NO" dirty="0">
                <a:highlight>
                  <a:srgbClr val="FFFF00"/>
                </a:highlight>
              </a:rPr>
              <a:t>Familievernkontoret skal samarbeide </a:t>
            </a:r>
            <a:r>
              <a:rPr lang="nb-NO" dirty="0"/>
              <a:t>med andre tjenesteytere dersom samarbeid er nødvendig for å gi brukeren et helhetlig og samordnet tjenestetilbud.</a:t>
            </a:r>
          </a:p>
          <a:p>
            <a:pPr marL="0" indent="0">
              <a:buNone/>
            </a:pPr>
            <a:endParaRPr lang="nb-NO" dirty="0"/>
          </a:p>
          <a:p>
            <a:pPr marL="0" indent="0">
              <a:buNone/>
            </a:pPr>
            <a:r>
              <a:rPr lang="nb-NO" dirty="0">
                <a:highlight>
                  <a:srgbClr val="FFFF00"/>
                </a:highlight>
              </a:rPr>
              <a:t>Kommunen skal samordne </a:t>
            </a:r>
            <a:r>
              <a:rPr lang="nb-NO" dirty="0"/>
              <a:t>tjenestetilbudet etter første ledd. Ved behov skal kommunen bestemme hvilken kommunal tjenesteyter som skal ivareta samordningen. Dersom det er oppnevnt </a:t>
            </a:r>
            <a:r>
              <a:rPr lang="nb-NO" dirty="0">
                <a:highlight>
                  <a:srgbClr val="FF00FF"/>
                </a:highlight>
              </a:rPr>
              <a:t>barnekoordinator</a:t>
            </a:r>
            <a:r>
              <a:rPr lang="nb-NO" dirty="0"/>
              <a:t> etter helse- og omsorgstjenesteloven § 7-2 a, skal koordinatoren sørge for samordning av tjenestetilbudet.</a:t>
            </a:r>
          </a:p>
          <a:p>
            <a:pPr marL="0" indent="0">
              <a:buNone/>
            </a:pPr>
            <a:endParaRPr lang="nb-NO" dirty="0"/>
          </a:p>
          <a:p>
            <a:pPr marL="0" indent="0">
              <a:buNone/>
            </a:pPr>
            <a:r>
              <a:rPr lang="nb-NO" dirty="0"/>
              <a:t>Familievernkontoret skal, i tillegg til å følge opp enkelte brukere, samarbeide med andre tjenesteytere slik at familievernkontoret og de </a:t>
            </a:r>
            <a:r>
              <a:rPr lang="nb-NO" dirty="0">
                <a:highlight>
                  <a:srgbClr val="FFFF00"/>
                </a:highlight>
              </a:rPr>
              <a:t>andre tjenesteyterne kan ivareta sine oppgaver etter lov og forskrift</a:t>
            </a:r>
            <a:r>
              <a:rPr lang="nb-NO" dirty="0"/>
              <a:t>.</a:t>
            </a:r>
          </a:p>
          <a:p>
            <a:pPr marL="0" indent="0">
              <a:buNone/>
            </a:pPr>
            <a:endParaRPr lang="nb-NO" dirty="0"/>
          </a:p>
          <a:p>
            <a:pPr marL="0" indent="0">
              <a:buNone/>
            </a:pPr>
            <a:r>
              <a:rPr lang="nb-NO" dirty="0"/>
              <a:t>Med tjenesteytere menes kommunale, fylkeskommunale og statlige tjenesteytere, private tjenesteytere som utfører oppgaver på vegne av slike tjenesteytere, barnehager som får tilskudd etter barnehageloven § 19 og skoler som får statstilskudd etter friskolelova § 6-1.</a:t>
            </a:r>
          </a:p>
        </p:txBody>
      </p:sp>
      <p:sp>
        <p:nvSpPr>
          <p:cNvPr id="4" name="Plassholder for bunntekst 3">
            <a:extLst>
              <a:ext uri="{FF2B5EF4-FFF2-40B4-BE49-F238E27FC236}">
                <a16:creationId xmlns:a16="http://schemas.microsoft.com/office/drawing/2014/main" id="{25E2A908-5ED0-54B7-8CB3-ACC20F1EC424}"/>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760760CE-CC98-E6F2-B5E8-25BD819269A2}"/>
              </a:ext>
            </a:extLst>
          </p:cNvPr>
          <p:cNvSpPr>
            <a:spLocks noGrp="1"/>
          </p:cNvSpPr>
          <p:nvPr>
            <p:ph type="sldNum" sz="quarter" idx="12"/>
          </p:nvPr>
        </p:nvSpPr>
        <p:spPr/>
        <p:txBody>
          <a:bodyPr/>
          <a:lstStyle/>
          <a:p>
            <a:fld id="{1670A82E-6091-4B79-BDC9-9FEC8E0D8D32}" type="slidenum">
              <a:rPr lang="nn-NO" smtClean="0"/>
              <a:t>8</a:t>
            </a:fld>
            <a:endParaRPr lang="nn-NO"/>
          </a:p>
        </p:txBody>
      </p:sp>
    </p:spTree>
    <p:extLst>
      <p:ext uri="{BB962C8B-B14F-4D97-AF65-F5344CB8AC3E}">
        <p14:creationId xmlns:p14="http://schemas.microsoft.com/office/powerpoint/2010/main" val="567760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5622D2-1426-069E-2124-55923671C4CE}"/>
              </a:ext>
            </a:extLst>
          </p:cNvPr>
          <p:cNvSpPr>
            <a:spLocks noGrp="1"/>
          </p:cNvSpPr>
          <p:nvPr>
            <p:ph type="title"/>
          </p:nvPr>
        </p:nvSpPr>
        <p:spPr/>
        <p:txBody>
          <a:bodyPr/>
          <a:lstStyle/>
          <a:p>
            <a:r>
              <a:rPr lang="nb-NO" dirty="0"/>
              <a:t>Opplæringsloven § 4A-14</a:t>
            </a:r>
          </a:p>
        </p:txBody>
      </p:sp>
      <p:sp>
        <p:nvSpPr>
          <p:cNvPr id="3" name="Plassholder for innhold 2">
            <a:extLst>
              <a:ext uri="{FF2B5EF4-FFF2-40B4-BE49-F238E27FC236}">
                <a16:creationId xmlns:a16="http://schemas.microsoft.com/office/drawing/2014/main" id="{38FDC7C8-FFC3-4C4D-7968-89B577A4FEF2}"/>
              </a:ext>
            </a:extLst>
          </p:cNvPr>
          <p:cNvSpPr>
            <a:spLocks noGrp="1"/>
          </p:cNvSpPr>
          <p:nvPr>
            <p:ph idx="1"/>
          </p:nvPr>
        </p:nvSpPr>
        <p:spPr/>
        <p:txBody>
          <a:bodyPr>
            <a:normAutofit fontScale="77500" lnSpcReduction="20000"/>
          </a:bodyPr>
          <a:lstStyle/>
          <a:p>
            <a:pPr marL="0" indent="0">
              <a:buNone/>
            </a:pPr>
            <a:r>
              <a:rPr lang="nb-NO" dirty="0">
                <a:highlight>
                  <a:srgbClr val="FFFF00"/>
                </a:highlight>
              </a:rPr>
              <a:t>Kommunen og fylkeskommunen skal samarbeide med andre </a:t>
            </a:r>
            <a:r>
              <a:rPr lang="nb-NO" dirty="0" err="1"/>
              <a:t>tenesteytarar</a:t>
            </a:r>
            <a:r>
              <a:rPr lang="nb-NO" dirty="0"/>
              <a:t> dersom samarbeid er nødvendig for å gi </a:t>
            </a:r>
            <a:r>
              <a:rPr lang="nb-NO" dirty="0" err="1"/>
              <a:t>deltakaren</a:t>
            </a:r>
            <a:r>
              <a:rPr lang="nb-NO" dirty="0"/>
              <a:t> </a:t>
            </a:r>
            <a:r>
              <a:rPr lang="nb-NO" dirty="0" err="1"/>
              <a:t>eit</a:t>
            </a:r>
            <a:r>
              <a:rPr lang="nb-NO" dirty="0"/>
              <a:t> </a:t>
            </a:r>
            <a:r>
              <a:rPr lang="nb-NO" dirty="0" err="1"/>
              <a:t>heilskapleg</a:t>
            </a:r>
            <a:r>
              <a:rPr lang="nb-NO" dirty="0"/>
              <a:t> og samordna </a:t>
            </a:r>
            <a:r>
              <a:rPr lang="nb-NO" dirty="0" err="1"/>
              <a:t>tenestetilbod</a:t>
            </a:r>
            <a:r>
              <a:rPr lang="nb-NO" dirty="0"/>
              <a:t>. Dersom </a:t>
            </a:r>
            <a:r>
              <a:rPr lang="nb-NO" dirty="0" err="1"/>
              <a:t>deltakaren</a:t>
            </a:r>
            <a:r>
              <a:rPr lang="nb-NO" dirty="0"/>
              <a:t> har individuell plan etter anna lov og forskrift, skal kommunen eller fylkeskommunen delta i samarbeid om utarbeiding og oppfølging av tiltak og mål i den individuelle planen.</a:t>
            </a:r>
          </a:p>
          <a:p>
            <a:pPr marL="0" indent="0">
              <a:buNone/>
            </a:pPr>
            <a:endParaRPr lang="nb-NO" dirty="0"/>
          </a:p>
          <a:p>
            <a:pPr marL="0" indent="0">
              <a:buNone/>
            </a:pPr>
            <a:r>
              <a:rPr lang="nb-NO" dirty="0">
                <a:highlight>
                  <a:srgbClr val="FFFF00"/>
                </a:highlight>
              </a:rPr>
              <a:t>Kommunen skal samordne </a:t>
            </a:r>
            <a:r>
              <a:rPr lang="nb-NO" dirty="0" err="1"/>
              <a:t>tenestetilbodet</a:t>
            </a:r>
            <a:r>
              <a:rPr lang="nb-NO" dirty="0"/>
              <a:t> etter første ledd. Ved behov skal kommunen bestemme kva for </a:t>
            </a:r>
            <a:r>
              <a:rPr lang="nb-NO" dirty="0" err="1"/>
              <a:t>ein</a:t>
            </a:r>
            <a:r>
              <a:rPr lang="nb-NO" dirty="0"/>
              <a:t> </a:t>
            </a:r>
            <a:r>
              <a:rPr lang="nb-NO" dirty="0" err="1"/>
              <a:t>tenesteytar</a:t>
            </a:r>
            <a:r>
              <a:rPr lang="nb-NO" dirty="0"/>
              <a:t> som skal vareta samordninga. Dersom det er </a:t>
            </a:r>
            <a:r>
              <a:rPr lang="nb-NO" dirty="0" err="1"/>
              <a:t>oppnemnt</a:t>
            </a:r>
            <a:r>
              <a:rPr lang="nb-NO" dirty="0"/>
              <a:t> </a:t>
            </a:r>
            <a:r>
              <a:rPr lang="nb-NO" dirty="0">
                <a:highlight>
                  <a:srgbClr val="FF00FF"/>
                </a:highlight>
              </a:rPr>
              <a:t>barnekoordinator</a:t>
            </a:r>
            <a:r>
              <a:rPr lang="nb-NO" dirty="0"/>
              <a:t> etter helse- og omsorgstjenesteloven § 7-2 a, skal koordinatoren </a:t>
            </a:r>
            <a:r>
              <a:rPr lang="nb-NO" dirty="0" err="1"/>
              <a:t>sørgje</a:t>
            </a:r>
            <a:r>
              <a:rPr lang="nb-NO" dirty="0"/>
              <a:t> for samordning av </a:t>
            </a:r>
            <a:r>
              <a:rPr lang="nb-NO" dirty="0" err="1"/>
              <a:t>tenestetilbodet</a:t>
            </a:r>
            <a:r>
              <a:rPr lang="nb-NO" dirty="0"/>
              <a:t>.</a:t>
            </a:r>
          </a:p>
          <a:p>
            <a:pPr marL="0" indent="0">
              <a:buNone/>
            </a:pPr>
            <a:endParaRPr lang="nb-NO" dirty="0"/>
          </a:p>
          <a:p>
            <a:pPr marL="0" indent="0">
              <a:buNone/>
            </a:pPr>
            <a:r>
              <a:rPr lang="nb-NO" dirty="0"/>
              <a:t>Kommunen og fylkeskommunen skal, i tillegg til å følgje opp </a:t>
            </a:r>
            <a:r>
              <a:rPr lang="nb-NO" dirty="0" err="1"/>
              <a:t>einskilde</a:t>
            </a:r>
            <a:r>
              <a:rPr lang="nb-NO" dirty="0"/>
              <a:t> </a:t>
            </a:r>
            <a:r>
              <a:rPr lang="nb-NO" dirty="0" err="1"/>
              <a:t>deltakarar</a:t>
            </a:r>
            <a:r>
              <a:rPr lang="nb-NO" dirty="0"/>
              <a:t>, samarbeide med andre </a:t>
            </a:r>
            <a:r>
              <a:rPr lang="nb-NO" dirty="0" err="1"/>
              <a:t>tenesteytarar</a:t>
            </a:r>
            <a:r>
              <a:rPr lang="nb-NO" dirty="0"/>
              <a:t> slik at kommunen og fylkeskommunen og </a:t>
            </a:r>
            <a:r>
              <a:rPr lang="nb-NO" dirty="0" err="1">
                <a:highlight>
                  <a:srgbClr val="FFFF00"/>
                </a:highlight>
              </a:rPr>
              <a:t>dei</a:t>
            </a:r>
            <a:r>
              <a:rPr lang="nb-NO" dirty="0">
                <a:highlight>
                  <a:srgbClr val="FFFF00"/>
                </a:highlight>
              </a:rPr>
              <a:t> andre </a:t>
            </a:r>
            <a:r>
              <a:rPr lang="nb-NO" dirty="0" err="1">
                <a:highlight>
                  <a:srgbClr val="FFFF00"/>
                </a:highlight>
              </a:rPr>
              <a:t>tenesteytarane</a:t>
            </a:r>
            <a:r>
              <a:rPr lang="nb-NO" dirty="0">
                <a:highlight>
                  <a:srgbClr val="FFFF00"/>
                </a:highlight>
              </a:rPr>
              <a:t> kan vareta sine </a:t>
            </a:r>
            <a:r>
              <a:rPr lang="nb-NO" dirty="0" err="1">
                <a:highlight>
                  <a:srgbClr val="FFFF00"/>
                </a:highlight>
              </a:rPr>
              <a:t>oppgåver</a:t>
            </a:r>
            <a:r>
              <a:rPr lang="nb-NO" dirty="0">
                <a:highlight>
                  <a:srgbClr val="FFFF00"/>
                </a:highlight>
              </a:rPr>
              <a:t> etter lov og forskrift</a:t>
            </a:r>
            <a:r>
              <a:rPr lang="nb-NO" dirty="0"/>
              <a:t>.</a:t>
            </a:r>
          </a:p>
          <a:p>
            <a:pPr marL="0" indent="0">
              <a:buNone/>
            </a:pPr>
            <a:endParaRPr lang="nb-NO" dirty="0"/>
          </a:p>
          <a:p>
            <a:pPr marL="0" indent="0">
              <a:buNone/>
            </a:pPr>
            <a:r>
              <a:rPr lang="nb-NO" dirty="0"/>
              <a:t>Når det er nødvendig for å vareta ansvaret etter første til tredje ledd, kan </a:t>
            </a:r>
            <a:r>
              <a:rPr lang="nb-NO" dirty="0" err="1"/>
              <a:t>dei</a:t>
            </a:r>
            <a:r>
              <a:rPr lang="nb-NO" dirty="0"/>
              <a:t> </a:t>
            </a:r>
            <a:r>
              <a:rPr lang="nb-NO" dirty="0" err="1"/>
              <a:t>samarbeidande</a:t>
            </a:r>
            <a:r>
              <a:rPr lang="nb-NO" dirty="0"/>
              <a:t> </a:t>
            </a:r>
            <a:r>
              <a:rPr lang="nb-NO" dirty="0" err="1"/>
              <a:t>tenestene</a:t>
            </a:r>
            <a:r>
              <a:rPr lang="nb-NO" dirty="0"/>
              <a:t> behandle </a:t>
            </a:r>
            <a:r>
              <a:rPr lang="nb-NO" dirty="0" err="1"/>
              <a:t>personopplysningar</a:t>
            </a:r>
            <a:r>
              <a:rPr lang="nb-NO" dirty="0"/>
              <a:t>, inkludert </a:t>
            </a:r>
            <a:r>
              <a:rPr lang="nb-NO" dirty="0" err="1"/>
              <a:t>personopplysningar</a:t>
            </a:r>
            <a:r>
              <a:rPr lang="nb-NO" dirty="0"/>
              <a:t> som </a:t>
            </a:r>
            <a:r>
              <a:rPr lang="nb-NO" dirty="0" err="1"/>
              <a:t>nemnde</a:t>
            </a:r>
            <a:r>
              <a:rPr lang="nb-NO" dirty="0"/>
              <a:t> i personvernforordningen artikkel 9 og 10.</a:t>
            </a:r>
          </a:p>
          <a:p>
            <a:pPr marL="0" indent="0">
              <a:buNone/>
            </a:pPr>
            <a:endParaRPr lang="nb-NO" dirty="0"/>
          </a:p>
          <a:p>
            <a:pPr marL="0" indent="0">
              <a:buNone/>
            </a:pPr>
            <a:r>
              <a:rPr lang="nb-NO" dirty="0"/>
              <a:t>Med </a:t>
            </a:r>
            <a:r>
              <a:rPr lang="nb-NO" dirty="0" err="1"/>
              <a:t>tenesteytarar</a:t>
            </a:r>
            <a:r>
              <a:rPr lang="nb-NO" dirty="0"/>
              <a:t> er det her meint kommunale, fylkeskommunale og </a:t>
            </a:r>
            <a:r>
              <a:rPr lang="nb-NO" dirty="0" err="1"/>
              <a:t>statlege</a:t>
            </a:r>
            <a:r>
              <a:rPr lang="nb-NO" dirty="0"/>
              <a:t> </a:t>
            </a:r>
            <a:r>
              <a:rPr lang="nb-NO" dirty="0" err="1"/>
              <a:t>tenesteytarar</a:t>
            </a:r>
            <a:r>
              <a:rPr lang="nb-NO" dirty="0"/>
              <a:t>, private </a:t>
            </a:r>
            <a:r>
              <a:rPr lang="nb-NO" dirty="0" err="1"/>
              <a:t>tenesteytarar</a:t>
            </a:r>
            <a:r>
              <a:rPr lang="nb-NO" dirty="0"/>
              <a:t> som utfører </a:t>
            </a:r>
            <a:r>
              <a:rPr lang="nb-NO" dirty="0" err="1"/>
              <a:t>oppgåver</a:t>
            </a:r>
            <a:r>
              <a:rPr lang="nb-NO" dirty="0"/>
              <a:t> på vegner av </a:t>
            </a:r>
            <a:r>
              <a:rPr lang="nb-NO" dirty="0" err="1"/>
              <a:t>ein</a:t>
            </a:r>
            <a:r>
              <a:rPr lang="nb-NO" dirty="0"/>
              <a:t> slik </a:t>
            </a:r>
            <a:r>
              <a:rPr lang="nb-NO" dirty="0" err="1"/>
              <a:t>tenesteytar</a:t>
            </a:r>
            <a:r>
              <a:rPr lang="nb-NO" dirty="0"/>
              <a:t>, </a:t>
            </a:r>
            <a:r>
              <a:rPr lang="nb-NO" dirty="0" err="1"/>
              <a:t>barnehagar</a:t>
            </a:r>
            <a:r>
              <a:rPr lang="nb-NO" dirty="0"/>
              <a:t> som får </a:t>
            </a:r>
            <a:r>
              <a:rPr lang="nb-NO" dirty="0" err="1"/>
              <a:t>tilskot</a:t>
            </a:r>
            <a:r>
              <a:rPr lang="nb-NO" dirty="0"/>
              <a:t> etter barnehageloven § 19 og </a:t>
            </a:r>
            <a:r>
              <a:rPr lang="nb-NO" dirty="0" err="1"/>
              <a:t>skolar</a:t>
            </a:r>
            <a:r>
              <a:rPr lang="nb-NO" dirty="0"/>
              <a:t> som får </a:t>
            </a:r>
            <a:r>
              <a:rPr lang="nb-NO" dirty="0" err="1"/>
              <a:t>statstilskot</a:t>
            </a:r>
            <a:r>
              <a:rPr lang="nb-NO" dirty="0"/>
              <a:t> etter privatskolelova § 6-1.</a:t>
            </a:r>
          </a:p>
        </p:txBody>
      </p:sp>
      <p:sp>
        <p:nvSpPr>
          <p:cNvPr id="4" name="Plassholder for bunntekst 3">
            <a:extLst>
              <a:ext uri="{FF2B5EF4-FFF2-40B4-BE49-F238E27FC236}">
                <a16:creationId xmlns:a16="http://schemas.microsoft.com/office/drawing/2014/main" id="{69B52672-660A-AFED-469C-DE6A8F727653}"/>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FCA1C8C8-B01E-4933-072D-F793B6A6E66F}"/>
              </a:ext>
            </a:extLst>
          </p:cNvPr>
          <p:cNvSpPr>
            <a:spLocks noGrp="1"/>
          </p:cNvSpPr>
          <p:nvPr>
            <p:ph type="sldNum" sz="quarter" idx="12"/>
          </p:nvPr>
        </p:nvSpPr>
        <p:spPr/>
        <p:txBody>
          <a:bodyPr/>
          <a:lstStyle/>
          <a:p>
            <a:fld id="{1670A82E-6091-4B79-BDC9-9FEC8E0D8D32}" type="slidenum">
              <a:rPr lang="nn-NO" smtClean="0"/>
              <a:t>9</a:t>
            </a:fld>
            <a:endParaRPr lang="nn-NO"/>
          </a:p>
        </p:txBody>
      </p:sp>
    </p:spTree>
    <p:extLst>
      <p:ext uri="{BB962C8B-B14F-4D97-AF65-F5344CB8AC3E}">
        <p14:creationId xmlns:p14="http://schemas.microsoft.com/office/powerpoint/2010/main" val="1926008566"/>
      </p:ext>
    </p:extLst>
  </p:cSld>
  <p:clrMapOvr>
    <a:masterClrMapping/>
  </p:clrMapOvr>
</p:sld>
</file>

<file path=ppt/theme/theme1.xml><?xml version="1.0" encoding="utf-8"?>
<a:theme xmlns:a="http://schemas.openxmlformats.org/drawingml/2006/main" name="Helsedirektoratet 2018">
  <a:themeElements>
    <a:clrScheme name="Office">
      <a:dk1>
        <a:sysClr val="windowText" lastClr="000000"/>
      </a:dk1>
      <a:lt1>
        <a:sysClr val="window" lastClr="FFFFFF"/>
      </a:lt1>
      <a:dk2>
        <a:srgbClr val="19516A"/>
      </a:dk2>
      <a:lt2>
        <a:srgbClr val="DEDEDE"/>
      </a:lt2>
      <a:accent1>
        <a:srgbClr val="19516A"/>
      </a:accent1>
      <a:accent2>
        <a:srgbClr val="2A80A6"/>
      </a:accent2>
      <a:accent3>
        <a:srgbClr val="76C499"/>
      </a:accent3>
      <a:accent4>
        <a:srgbClr val="3C6558"/>
      </a:accent4>
      <a:accent5>
        <a:srgbClr val="70486C"/>
      </a:accent5>
      <a:accent6>
        <a:srgbClr val="EE91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20202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sjon2" id="{F1E17CB4-8DD8-4024-84EA-E1F9269EAC5C}" vid="{BC225723-2D4D-4B25-9495-9A399FC68E3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4D641ED0601B84E95C7730E98590A11" ma:contentTypeVersion="2" ma:contentTypeDescription="Opprett et nytt dokument." ma:contentTypeScope="" ma:versionID="9391d8ca6e076a1d4d8227a3d93ea73d">
  <xsd:schema xmlns:xsd="http://www.w3.org/2001/XMLSchema" xmlns:xs="http://www.w3.org/2001/XMLSchema" xmlns:p="http://schemas.microsoft.com/office/2006/metadata/properties" xmlns:ns2="8d83cb3e-5469-4ba3-8e7f-a0f40b26c827" targetNamespace="http://schemas.microsoft.com/office/2006/metadata/properties" ma:root="true" ma:fieldsID="6e5d4a0a8f880f655ae9ccada086e722" ns2:_="">
    <xsd:import namespace="8d83cb3e-5469-4ba3-8e7f-a0f40b26c82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3cb3e-5469-4ba3-8e7f-a0f40b26c8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D14633-E05F-4DC5-9866-38D6E65E6161}">
  <ds:schemaRefs>
    <ds:schemaRef ds:uri="http://schemas.microsoft.com/sharepoint/v3/contenttype/forms"/>
  </ds:schemaRefs>
</ds:datastoreItem>
</file>

<file path=customXml/itemProps2.xml><?xml version="1.0" encoding="utf-8"?>
<ds:datastoreItem xmlns:ds="http://schemas.openxmlformats.org/officeDocument/2006/customXml" ds:itemID="{C64E1CF6-26FB-4526-967B-AA1AEA2BF2F8}">
  <ds:schemaRefs>
    <ds:schemaRef ds:uri="8d83cb3e-5469-4ba3-8e7f-a0f40b26c8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77F4BCF-980A-434D-B8A1-10FC6EB9C3D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Hdir_PPT_v2</Template>
  <TotalTime>1348</TotalTime>
  <Words>2319</Words>
  <Application>Microsoft Office PowerPoint</Application>
  <PresentationFormat>Widescreen</PresentationFormat>
  <Paragraphs>252</Paragraphs>
  <Slides>21</Slides>
  <Notes>20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21</vt:i4>
      </vt:variant>
    </vt:vector>
  </HeadingPairs>
  <TitlesOfParts>
    <vt:vector size="27" baseType="lpstr">
      <vt:lpstr>Arial</vt:lpstr>
      <vt:lpstr>Calibri</vt:lpstr>
      <vt:lpstr>Georgia</vt:lpstr>
      <vt:lpstr>Helvetica Neue</vt:lpstr>
      <vt:lpstr>Lato</vt:lpstr>
      <vt:lpstr>Helsedirektoratet 2018</vt:lpstr>
      <vt:lpstr>Individuell plan, koordinator og barnekoordinator</vt:lpstr>
      <vt:lpstr>Begreper</vt:lpstr>
      <vt:lpstr>Flere begreper</vt:lpstr>
      <vt:lpstr>Pasient- og brukerrettighetsloven § 2-1 a annet ledd:</vt:lpstr>
      <vt:lpstr>Helse- og omsorgstjenesteloven § 3-1:</vt:lpstr>
      <vt:lpstr>Hol § 3-4: Kommunens plikt til samarbeid og samordning</vt:lpstr>
      <vt:lpstr>Barnevernloven § 3-2</vt:lpstr>
      <vt:lpstr>Familievernkontorloven § 1 a</vt:lpstr>
      <vt:lpstr>Opplæringsloven § 4A-14</vt:lpstr>
      <vt:lpstr>Barnehageloven § 2 b</vt:lpstr>
      <vt:lpstr>Hol § 4-1 bokstav a: Forsvarlighet</vt:lpstr>
      <vt:lpstr>Hol § 7-1 første ledd. Individuell plan</vt:lpstr>
      <vt:lpstr>Hol § 7-2. Koordinator</vt:lpstr>
      <vt:lpstr>Hol § 7-2 a: Barnekoordinator</vt:lpstr>
      <vt:lpstr>Hol § 7-2 a. Barnekoordinators oppgaver mv.</vt:lpstr>
      <vt:lpstr>Hol § 7-3: Koordinerende enhet</vt:lpstr>
      <vt:lpstr>Koordinator</vt:lpstr>
      <vt:lpstr>Koordinator</vt:lpstr>
      <vt:lpstr>Koordinator</vt:lpstr>
      <vt:lpstr>Koordinator</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Individuell plan, koordinator og barnekoordinator</dc:title>
  <dc:creator>Morten Slettmyr</dc:creator>
  <cp:lastModifiedBy>Morten Slettmyr</cp:lastModifiedBy>
  <cp:revision>2</cp:revision>
  <dcterms:created xsi:type="dcterms:W3CDTF">2023-04-18T11:26:54Z</dcterms:created>
  <dcterms:modified xsi:type="dcterms:W3CDTF">2023-04-25T07:52:15Z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0x010100A4D641ED0601B84E95C7730E98590A11</vt:lpwstr>
  </property>
  <property fmtid="{D5CDD505-2E9C-101B-9397-08002B2CF9AE}" pid="3" name="Order">
    <vt:r8>2200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ies>
</file>