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0"/>
  </p:notesMasterIdLst>
  <p:sldIdLst>
    <p:sldId id="274" r:id="rId5"/>
    <p:sldId id="270" r:id="rId6"/>
    <p:sldId id="277" r:id="rId7"/>
    <p:sldId id="265" r:id="rId8"/>
    <p:sldId id="280" r:id="rId9"/>
    <p:sldId id="278" r:id="rId10"/>
    <p:sldId id="279" r:id="rId11"/>
    <p:sldId id="281" r:id="rId12"/>
    <p:sldId id="259" r:id="rId13"/>
    <p:sldId id="273" r:id="rId14"/>
    <p:sldId id="266" r:id="rId15"/>
    <p:sldId id="276" r:id="rId16"/>
    <p:sldId id="282" r:id="rId17"/>
    <p:sldId id="262" r:id="rId18"/>
    <p:sldId id="275" r:id="rId1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9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FA37C1-155D-402F-BF01-E06B95375900}" v="22" dt="2022-11-15T07:15:40.7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76"/>
    <p:restoredTop sz="81197" autoAdjust="0"/>
  </p:normalViewPr>
  <p:slideViewPr>
    <p:cSldViewPr snapToGrid="0" snapToObjects="1" showGuides="1">
      <p:cViewPr>
        <p:scale>
          <a:sx n="75" d="100"/>
          <a:sy n="75" d="100"/>
        </p:scale>
        <p:origin x="860" y="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len Halsbog Lange" userId="e73eee10-5b42-49c1-87f1-0aa40d50bdad" providerId="ADAL" clId="{2960FEA9-08CD-4C26-8FE9-4F167DB71976}"/>
    <pc:docChg chg="custSel addSld modSld">
      <pc:chgData name="Ellen Halsbog Lange" userId="e73eee10-5b42-49c1-87f1-0aa40d50bdad" providerId="ADAL" clId="{2960FEA9-08CD-4C26-8FE9-4F167DB71976}" dt="2022-11-08T10:50:49.336" v="1" actId="478"/>
      <pc:docMkLst>
        <pc:docMk/>
      </pc:docMkLst>
      <pc:sldChg chg="delSp add mod delAnim">
        <pc:chgData name="Ellen Halsbog Lange" userId="e73eee10-5b42-49c1-87f1-0aa40d50bdad" providerId="ADAL" clId="{2960FEA9-08CD-4C26-8FE9-4F167DB71976}" dt="2022-11-08T10:50:49.336" v="1" actId="478"/>
        <pc:sldMkLst>
          <pc:docMk/>
          <pc:sldMk cId="2796779580" sldId="273"/>
        </pc:sldMkLst>
        <pc:spChg chg="del">
          <ac:chgData name="Ellen Halsbog Lange" userId="e73eee10-5b42-49c1-87f1-0aa40d50bdad" providerId="ADAL" clId="{2960FEA9-08CD-4C26-8FE9-4F167DB71976}" dt="2022-11-08T10:50:49.336" v="1" actId="478"/>
          <ac:spMkLst>
            <pc:docMk/>
            <pc:sldMk cId="2796779580" sldId="273"/>
            <ac:spMk id="6" creationId="{217349A4-CE8D-B818-D69E-D3C0ACC403A3}"/>
          </ac:spMkLst>
        </pc:spChg>
      </pc:sldChg>
    </pc:docChg>
  </pc:docChgLst>
  <pc:docChgLst>
    <pc:chgData name="Ellen Halsbog Lange" userId="e73eee10-5b42-49c1-87f1-0aa40d50bdad" providerId="ADAL" clId="{73C2A69A-DA01-44BF-B357-D796B4D86E72}"/>
    <pc:docChg chg="undo custSel addSld delSld modSld sldOrd">
      <pc:chgData name="Ellen Halsbog Lange" userId="e73eee10-5b42-49c1-87f1-0aa40d50bdad" providerId="ADAL" clId="{73C2A69A-DA01-44BF-B357-D796B4D86E72}" dt="2022-09-15T14:47:17.538" v="3630"/>
      <pc:docMkLst>
        <pc:docMk/>
      </pc:docMkLst>
      <pc:sldChg chg="ord">
        <pc:chgData name="Ellen Halsbog Lange" userId="e73eee10-5b42-49c1-87f1-0aa40d50bdad" providerId="ADAL" clId="{73C2A69A-DA01-44BF-B357-D796B4D86E72}" dt="2022-08-29T09:13:58.559" v="3229"/>
        <pc:sldMkLst>
          <pc:docMk/>
          <pc:sldMk cId="2757492855" sldId="258"/>
        </pc:sldMkLst>
      </pc:sldChg>
      <pc:sldChg chg="modSp mod">
        <pc:chgData name="Ellen Halsbog Lange" userId="e73eee10-5b42-49c1-87f1-0aa40d50bdad" providerId="ADAL" clId="{73C2A69A-DA01-44BF-B357-D796B4D86E72}" dt="2022-08-25T08:16:52.584" v="366" actId="6549"/>
        <pc:sldMkLst>
          <pc:docMk/>
          <pc:sldMk cId="1145717793" sldId="259"/>
        </pc:sldMkLst>
        <pc:spChg chg="mod">
          <ac:chgData name="Ellen Halsbog Lange" userId="e73eee10-5b42-49c1-87f1-0aa40d50bdad" providerId="ADAL" clId="{73C2A69A-DA01-44BF-B357-D796B4D86E72}" dt="2022-08-25T08:10:03.008" v="83" actId="20577"/>
          <ac:spMkLst>
            <pc:docMk/>
            <pc:sldMk cId="1145717793" sldId="259"/>
            <ac:spMk id="2" creationId="{EC33100F-3BD2-9A44-9A4F-A9089F9A4A58}"/>
          </ac:spMkLst>
        </pc:spChg>
        <pc:spChg chg="mod">
          <ac:chgData name="Ellen Halsbog Lange" userId="e73eee10-5b42-49c1-87f1-0aa40d50bdad" providerId="ADAL" clId="{73C2A69A-DA01-44BF-B357-D796B4D86E72}" dt="2022-08-25T08:16:52.584" v="366" actId="6549"/>
          <ac:spMkLst>
            <pc:docMk/>
            <pc:sldMk cId="1145717793" sldId="259"/>
            <ac:spMk id="3" creationId="{D08A85CA-7F14-4841-AC82-8410B83458A3}"/>
          </ac:spMkLst>
        </pc:spChg>
      </pc:sldChg>
      <pc:sldChg chg="addSp delSp modSp add mod ord modAnim chgLayout">
        <pc:chgData name="Ellen Halsbog Lange" userId="e73eee10-5b42-49c1-87f1-0aa40d50bdad" providerId="ADAL" clId="{73C2A69A-DA01-44BF-B357-D796B4D86E72}" dt="2022-08-29T10:38:55.570" v="3243"/>
        <pc:sldMkLst>
          <pc:docMk/>
          <pc:sldMk cId="1258217825" sldId="264"/>
        </pc:sldMkLst>
        <pc:spChg chg="mod">
          <ac:chgData name="Ellen Halsbog Lange" userId="e73eee10-5b42-49c1-87f1-0aa40d50bdad" providerId="ADAL" clId="{73C2A69A-DA01-44BF-B357-D796B4D86E72}" dt="2022-08-25T09:59:44.678" v="2514" actId="14100"/>
          <ac:spMkLst>
            <pc:docMk/>
            <pc:sldMk cId="1258217825" sldId="264"/>
            <ac:spMk id="2" creationId="{EC33100F-3BD2-9A44-9A4F-A9089F9A4A58}"/>
          </ac:spMkLst>
        </pc:spChg>
        <pc:spChg chg="mod">
          <ac:chgData name="Ellen Halsbog Lange" userId="e73eee10-5b42-49c1-87f1-0aa40d50bdad" providerId="ADAL" clId="{73C2A69A-DA01-44BF-B357-D796B4D86E72}" dt="2022-08-25T08:56:46.710" v="1222" actId="1035"/>
          <ac:spMkLst>
            <pc:docMk/>
            <pc:sldMk cId="1258217825" sldId="264"/>
            <ac:spMk id="3" creationId="{D08A85CA-7F14-4841-AC82-8410B83458A3}"/>
          </ac:spMkLst>
        </pc:spChg>
        <pc:spChg chg="add mod">
          <ac:chgData name="Ellen Halsbog Lange" userId="e73eee10-5b42-49c1-87f1-0aa40d50bdad" providerId="ADAL" clId="{73C2A69A-DA01-44BF-B357-D796B4D86E72}" dt="2022-08-29T10:35:55.274" v="3231" actId="1038"/>
          <ac:spMkLst>
            <pc:docMk/>
            <pc:sldMk cId="1258217825" sldId="264"/>
            <ac:spMk id="4" creationId="{2C367B8C-9CDB-AD5D-824A-B83AC68BC8BC}"/>
          </ac:spMkLst>
        </pc:spChg>
        <pc:spChg chg="add del mod ord">
          <ac:chgData name="Ellen Halsbog Lange" userId="e73eee10-5b42-49c1-87f1-0aa40d50bdad" providerId="ADAL" clId="{73C2A69A-DA01-44BF-B357-D796B4D86E72}" dt="2022-08-22T15:02:28.471" v="4" actId="700"/>
          <ac:spMkLst>
            <pc:docMk/>
            <pc:sldMk cId="1258217825" sldId="264"/>
            <ac:spMk id="4" creationId="{3AD97B78-838E-F17C-420B-0C04517235D2}"/>
          </ac:spMkLst>
        </pc:spChg>
        <pc:spChg chg="add mod">
          <ac:chgData name="Ellen Halsbog Lange" userId="e73eee10-5b42-49c1-87f1-0aa40d50bdad" providerId="ADAL" clId="{73C2A69A-DA01-44BF-B357-D796B4D86E72}" dt="2022-08-29T10:38:53.792" v="3242" actId="14100"/>
          <ac:spMkLst>
            <pc:docMk/>
            <pc:sldMk cId="1258217825" sldId="264"/>
            <ac:spMk id="6" creationId="{217349A4-CE8D-B818-D69E-D3C0ACC403A3}"/>
          </ac:spMkLst>
        </pc:spChg>
        <pc:spChg chg="add del mod ord">
          <ac:chgData name="Ellen Halsbog Lange" userId="e73eee10-5b42-49c1-87f1-0aa40d50bdad" providerId="ADAL" clId="{73C2A69A-DA01-44BF-B357-D796B4D86E72}" dt="2022-08-22T15:02:28.471" v="4" actId="700"/>
          <ac:spMkLst>
            <pc:docMk/>
            <pc:sldMk cId="1258217825" sldId="264"/>
            <ac:spMk id="6" creationId="{3E06F8F4-D5E6-757C-EE91-7CD692208EDC}"/>
          </ac:spMkLst>
        </pc:spChg>
        <pc:spChg chg="add mod">
          <ac:chgData name="Ellen Halsbog Lange" userId="e73eee10-5b42-49c1-87f1-0aa40d50bdad" providerId="ADAL" clId="{73C2A69A-DA01-44BF-B357-D796B4D86E72}" dt="2022-08-25T09:02:16.613" v="1612" actId="1036"/>
          <ac:spMkLst>
            <pc:docMk/>
            <pc:sldMk cId="1258217825" sldId="264"/>
            <ac:spMk id="7" creationId="{083A1074-A6B6-B236-5ABA-D42A541A13D1}"/>
          </ac:spMkLst>
        </pc:spChg>
        <pc:spChg chg="add mod">
          <ac:chgData name="Ellen Halsbog Lange" userId="e73eee10-5b42-49c1-87f1-0aa40d50bdad" providerId="ADAL" clId="{73C2A69A-DA01-44BF-B357-D796B4D86E72}" dt="2022-08-25T09:02:09.244" v="1601" actId="1036"/>
          <ac:spMkLst>
            <pc:docMk/>
            <pc:sldMk cId="1258217825" sldId="264"/>
            <ac:spMk id="8" creationId="{CBD7340F-D16D-9522-85EF-76F4F3729A5A}"/>
          </ac:spMkLst>
        </pc:spChg>
        <pc:spChg chg="add mod">
          <ac:chgData name="Ellen Halsbog Lange" userId="e73eee10-5b42-49c1-87f1-0aa40d50bdad" providerId="ADAL" clId="{73C2A69A-DA01-44BF-B357-D796B4D86E72}" dt="2022-08-25T09:02:04.931" v="1591" actId="1036"/>
          <ac:spMkLst>
            <pc:docMk/>
            <pc:sldMk cId="1258217825" sldId="264"/>
            <ac:spMk id="9" creationId="{82E399E6-9F4F-BEFB-1725-66A3F6D0B071}"/>
          </ac:spMkLst>
        </pc:spChg>
        <pc:spChg chg="add mod">
          <ac:chgData name="Ellen Halsbog Lange" userId="e73eee10-5b42-49c1-87f1-0aa40d50bdad" providerId="ADAL" clId="{73C2A69A-DA01-44BF-B357-D796B4D86E72}" dt="2022-08-25T09:01:30.782" v="1525" actId="1036"/>
          <ac:spMkLst>
            <pc:docMk/>
            <pc:sldMk cId="1258217825" sldId="264"/>
            <ac:spMk id="10" creationId="{3FDD343D-F948-392A-9EF6-323F65183537}"/>
          </ac:spMkLst>
        </pc:spChg>
        <pc:spChg chg="add mod">
          <ac:chgData name="Ellen Halsbog Lange" userId="e73eee10-5b42-49c1-87f1-0aa40d50bdad" providerId="ADAL" clId="{73C2A69A-DA01-44BF-B357-D796B4D86E72}" dt="2022-08-25T09:04:25.049" v="1716" actId="255"/>
          <ac:spMkLst>
            <pc:docMk/>
            <pc:sldMk cId="1258217825" sldId="264"/>
            <ac:spMk id="11" creationId="{E528ECA6-7DC1-D024-209A-C388A99627D5}"/>
          </ac:spMkLst>
        </pc:spChg>
        <pc:spChg chg="add mod">
          <ac:chgData name="Ellen Halsbog Lange" userId="e73eee10-5b42-49c1-87f1-0aa40d50bdad" providerId="ADAL" clId="{73C2A69A-DA01-44BF-B357-D796B4D86E72}" dt="2022-08-25T13:28:09.945" v="3073" actId="20577"/>
          <ac:spMkLst>
            <pc:docMk/>
            <pc:sldMk cId="1258217825" sldId="264"/>
            <ac:spMk id="12" creationId="{B42A4630-3678-7A06-49BA-0A46653E1198}"/>
          </ac:spMkLst>
        </pc:spChg>
        <pc:spChg chg="add mod">
          <ac:chgData name="Ellen Halsbog Lange" userId="e73eee10-5b42-49c1-87f1-0aa40d50bdad" providerId="ADAL" clId="{73C2A69A-DA01-44BF-B357-D796B4D86E72}" dt="2022-08-25T09:55:50.896" v="2252" actId="1076"/>
          <ac:spMkLst>
            <pc:docMk/>
            <pc:sldMk cId="1258217825" sldId="264"/>
            <ac:spMk id="13" creationId="{5A6BAB67-854B-754F-2D0E-E823122AA292}"/>
          </ac:spMkLst>
        </pc:spChg>
        <pc:spChg chg="add mod">
          <ac:chgData name="Ellen Halsbog Lange" userId="e73eee10-5b42-49c1-87f1-0aa40d50bdad" providerId="ADAL" clId="{73C2A69A-DA01-44BF-B357-D796B4D86E72}" dt="2022-08-25T09:05:28.615" v="1721" actId="14100"/>
          <ac:spMkLst>
            <pc:docMk/>
            <pc:sldMk cId="1258217825" sldId="264"/>
            <ac:spMk id="14" creationId="{22E652CF-BA42-9285-D84F-CE32ED4BD3F8}"/>
          </ac:spMkLst>
        </pc:spChg>
        <pc:spChg chg="add mod">
          <ac:chgData name="Ellen Halsbog Lange" userId="e73eee10-5b42-49c1-87f1-0aa40d50bdad" providerId="ADAL" clId="{73C2A69A-DA01-44BF-B357-D796B4D86E72}" dt="2022-08-25T09:49:17.990" v="1905" actId="20577"/>
          <ac:spMkLst>
            <pc:docMk/>
            <pc:sldMk cId="1258217825" sldId="264"/>
            <ac:spMk id="15" creationId="{3C463F09-B5CC-3DF1-7E35-E84CD66350E6}"/>
          </ac:spMkLst>
        </pc:spChg>
        <pc:spChg chg="add mod">
          <ac:chgData name="Ellen Halsbog Lange" userId="e73eee10-5b42-49c1-87f1-0aa40d50bdad" providerId="ADAL" clId="{73C2A69A-DA01-44BF-B357-D796B4D86E72}" dt="2022-08-29T09:10:45.248" v="3145" actId="20577"/>
          <ac:spMkLst>
            <pc:docMk/>
            <pc:sldMk cId="1258217825" sldId="264"/>
            <ac:spMk id="16" creationId="{A26F558C-8619-0294-AAEE-E6D739191F3A}"/>
          </ac:spMkLst>
        </pc:spChg>
        <pc:spChg chg="add mod">
          <ac:chgData name="Ellen Halsbog Lange" userId="e73eee10-5b42-49c1-87f1-0aa40d50bdad" providerId="ADAL" clId="{73C2A69A-DA01-44BF-B357-D796B4D86E72}" dt="2022-08-25T09:50:17.399" v="1953" actId="255"/>
          <ac:spMkLst>
            <pc:docMk/>
            <pc:sldMk cId="1258217825" sldId="264"/>
            <ac:spMk id="17" creationId="{AB33FF2A-0111-0A54-91AB-DFC95C0B12D9}"/>
          </ac:spMkLst>
        </pc:spChg>
        <pc:spChg chg="add mod">
          <ac:chgData name="Ellen Halsbog Lange" userId="e73eee10-5b42-49c1-87f1-0aa40d50bdad" providerId="ADAL" clId="{73C2A69A-DA01-44BF-B357-D796B4D86E72}" dt="2022-08-25T09:52:35.218" v="1966" actId="1038"/>
          <ac:spMkLst>
            <pc:docMk/>
            <pc:sldMk cId="1258217825" sldId="264"/>
            <ac:spMk id="18" creationId="{0A481A9C-1CE0-0FA7-9066-49AD9A0F21D0}"/>
          </ac:spMkLst>
        </pc:spChg>
        <pc:spChg chg="add mod">
          <ac:chgData name="Ellen Halsbog Lange" userId="e73eee10-5b42-49c1-87f1-0aa40d50bdad" providerId="ADAL" clId="{73C2A69A-DA01-44BF-B357-D796B4D86E72}" dt="2022-08-25T09:52:39.770" v="1969" actId="1038"/>
          <ac:spMkLst>
            <pc:docMk/>
            <pc:sldMk cId="1258217825" sldId="264"/>
            <ac:spMk id="19" creationId="{2E9C72AF-7FCE-B1E1-A354-624575E21E5E}"/>
          </ac:spMkLst>
        </pc:spChg>
        <pc:spChg chg="add mod">
          <ac:chgData name="Ellen Halsbog Lange" userId="e73eee10-5b42-49c1-87f1-0aa40d50bdad" providerId="ADAL" clId="{73C2A69A-DA01-44BF-B357-D796B4D86E72}" dt="2022-08-25T09:52:49.806" v="2019" actId="1038"/>
          <ac:spMkLst>
            <pc:docMk/>
            <pc:sldMk cId="1258217825" sldId="264"/>
            <ac:spMk id="20" creationId="{F9F20838-633C-128E-22E6-18BFA5DE6859}"/>
          </ac:spMkLst>
        </pc:spChg>
        <pc:spChg chg="add mod">
          <ac:chgData name="Ellen Halsbog Lange" userId="e73eee10-5b42-49c1-87f1-0aa40d50bdad" providerId="ADAL" clId="{73C2A69A-DA01-44BF-B357-D796B4D86E72}" dt="2022-08-25T09:53:08.078" v="2110" actId="1037"/>
          <ac:spMkLst>
            <pc:docMk/>
            <pc:sldMk cId="1258217825" sldId="264"/>
            <ac:spMk id="21" creationId="{2FAD46F1-DBE7-E0CF-485A-0D8CA8B4B134}"/>
          </ac:spMkLst>
        </pc:spChg>
        <pc:spChg chg="add mod">
          <ac:chgData name="Ellen Halsbog Lange" userId="e73eee10-5b42-49c1-87f1-0aa40d50bdad" providerId="ADAL" clId="{73C2A69A-DA01-44BF-B357-D796B4D86E72}" dt="2022-08-25T09:57:10.386" v="2323" actId="1037"/>
          <ac:spMkLst>
            <pc:docMk/>
            <pc:sldMk cId="1258217825" sldId="264"/>
            <ac:spMk id="22" creationId="{182407CE-22E2-46ED-DCCB-F6F0582FE2E9}"/>
          </ac:spMkLst>
        </pc:spChg>
        <pc:spChg chg="add mod">
          <ac:chgData name="Ellen Halsbog Lange" userId="e73eee10-5b42-49c1-87f1-0aa40d50bdad" providerId="ADAL" clId="{73C2A69A-DA01-44BF-B357-D796B4D86E72}" dt="2022-08-25T09:53:36.274" v="2215" actId="1038"/>
          <ac:spMkLst>
            <pc:docMk/>
            <pc:sldMk cId="1258217825" sldId="264"/>
            <ac:spMk id="23" creationId="{C6C516B9-6487-AEED-C889-1DD0F436EE49}"/>
          </ac:spMkLst>
        </pc:spChg>
        <pc:spChg chg="add mod">
          <ac:chgData name="Ellen Halsbog Lange" userId="e73eee10-5b42-49c1-87f1-0aa40d50bdad" providerId="ADAL" clId="{73C2A69A-DA01-44BF-B357-D796B4D86E72}" dt="2022-08-25T09:56:27.662" v="2306" actId="14100"/>
          <ac:spMkLst>
            <pc:docMk/>
            <pc:sldMk cId="1258217825" sldId="264"/>
            <ac:spMk id="24" creationId="{B400C268-FBEE-D682-BEA6-343713DD941C}"/>
          </ac:spMkLst>
        </pc:spChg>
        <pc:spChg chg="add mod">
          <ac:chgData name="Ellen Halsbog Lange" userId="e73eee10-5b42-49c1-87f1-0aa40d50bdad" providerId="ADAL" clId="{73C2A69A-DA01-44BF-B357-D796B4D86E72}" dt="2022-08-25T09:57:01.807" v="2318" actId="14100"/>
          <ac:spMkLst>
            <pc:docMk/>
            <pc:sldMk cId="1258217825" sldId="264"/>
            <ac:spMk id="25" creationId="{D4C69C45-AC06-8261-D965-06C53A9E9B73}"/>
          </ac:spMkLst>
        </pc:spChg>
        <pc:spChg chg="add mod">
          <ac:chgData name="Ellen Halsbog Lange" userId="e73eee10-5b42-49c1-87f1-0aa40d50bdad" providerId="ADAL" clId="{73C2A69A-DA01-44BF-B357-D796B4D86E72}" dt="2022-08-25T09:58:06.834" v="2412" actId="13822"/>
          <ac:spMkLst>
            <pc:docMk/>
            <pc:sldMk cId="1258217825" sldId="264"/>
            <ac:spMk id="26" creationId="{21371F52-587B-6CD5-05FC-F90F8BFDFEFD}"/>
          </ac:spMkLst>
        </pc:spChg>
        <pc:spChg chg="add mod">
          <ac:chgData name="Ellen Halsbog Lange" userId="e73eee10-5b42-49c1-87f1-0aa40d50bdad" providerId="ADAL" clId="{73C2A69A-DA01-44BF-B357-D796B4D86E72}" dt="2022-08-25T09:58:22.626" v="2467" actId="14100"/>
          <ac:spMkLst>
            <pc:docMk/>
            <pc:sldMk cId="1258217825" sldId="264"/>
            <ac:spMk id="27" creationId="{76D505E0-3F25-8EEA-2204-CBD8775CE8ED}"/>
          </ac:spMkLst>
        </pc:spChg>
        <pc:spChg chg="add mod">
          <ac:chgData name="Ellen Halsbog Lange" userId="e73eee10-5b42-49c1-87f1-0aa40d50bdad" providerId="ADAL" clId="{73C2A69A-DA01-44BF-B357-D796B4D86E72}" dt="2022-08-29T09:12:18.169" v="3219" actId="1076"/>
          <ac:spMkLst>
            <pc:docMk/>
            <pc:sldMk cId="1258217825" sldId="264"/>
            <ac:spMk id="28" creationId="{83362278-9D07-BFD9-29A3-267EE9571102}"/>
          </ac:spMkLst>
        </pc:spChg>
        <pc:spChg chg="add mod">
          <ac:chgData name="Ellen Halsbog Lange" userId="e73eee10-5b42-49c1-87f1-0aa40d50bdad" providerId="ADAL" clId="{73C2A69A-DA01-44BF-B357-D796B4D86E72}" dt="2022-08-29T09:12:18.169" v="3219" actId="1076"/>
          <ac:spMkLst>
            <pc:docMk/>
            <pc:sldMk cId="1258217825" sldId="264"/>
            <ac:spMk id="29" creationId="{31C62D1C-2D39-C664-D336-ADCE19359136}"/>
          </ac:spMkLst>
        </pc:spChg>
        <pc:spChg chg="add mod">
          <ac:chgData name="Ellen Halsbog Lange" userId="e73eee10-5b42-49c1-87f1-0aa40d50bdad" providerId="ADAL" clId="{73C2A69A-DA01-44BF-B357-D796B4D86E72}" dt="2022-08-29T09:12:18.169" v="3219" actId="1076"/>
          <ac:spMkLst>
            <pc:docMk/>
            <pc:sldMk cId="1258217825" sldId="264"/>
            <ac:spMk id="30" creationId="{4C91E4D9-0FDB-524F-01E8-698C72B588C6}"/>
          </ac:spMkLst>
        </pc:spChg>
        <pc:spChg chg="add mod">
          <ac:chgData name="Ellen Halsbog Lange" userId="e73eee10-5b42-49c1-87f1-0aa40d50bdad" providerId="ADAL" clId="{73C2A69A-DA01-44BF-B357-D796B4D86E72}" dt="2022-08-29T09:12:18.169" v="3219" actId="1076"/>
          <ac:spMkLst>
            <pc:docMk/>
            <pc:sldMk cId="1258217825" sldId="264"/>
            <ac:spMk id="31" creationId="{09653A99-EC0D-4EBC-4834-8A903C9F458D}"/>
          </ac:spMkLst>
        </pc:spChg>
        <pc:spChg chg="add del mod">
          <ac:chgData name="Ellen Halsbog Lange" userId="e73eee10-5b42-49c1-87f1-0aa40d50bdad" providerId="ADAL" clId="{73C2A69A-DA01-44BF-B357-D796B4D86E72}" dt="2022-08-25T10:51:32.183" v="2945" actId="21"/>
          <ac:spMkLst>
            <pc:docMk/>
            <pc:sldMk cId="1258217825" sldId="264"/>
            <ac:spMk id="32" creationId="{2BEFA04E-3AA8-515A-AD08-F433FD1C91E9}"/>
          </ac:spMkLst>
        </pc:spChg>
        <pc:spChg chg="add mod">
          <ac:chgData name="Ellen Halsbog Lange" userId="e73eee10-5b42-49c1-87f1-0aa40d50bdad" providerId="ADAL" clId="{73C2A69A-DA01-44BF-B357-D796B4D86E72}" dt="2022-08-29T09:12:32.561" v="3227" actId="1037"/>
          <ac:spMkLst>
            <pc:docMk/>
            <pc:sldMk cId="1258217825" sldId="264"/>
            <ac:spMk id="33" creationId="{5E1E2B0E-7B31-3359-FBAD-EAFA15B3002E}"/>
          </ac:spMkLst>
        </pc:spChg>
        <pc:picChg chg="mod">
          <ac:chgData name="Ellen Halsbog Lange" userId="e73eee10-5b42-49c1-87f1-0aa40d50bdad" providerId="ADAL" clId="{73C2A69A-DA01-44BF-B357-D796B4D86E72}" dt="2022-08-25T13:26:28.785" v="3072" actId="1036"/>
          <ac:picMkLst>
            <pc:docMk/>
            <pc:sldMk cId="1258217825" sldId="264"/>
            <ac:picMk id="5" creationId="{7D275261-21A0-6E4B-ABB7-3587280D361D}"/>
          </ac:picMkLst>
        </pc:picChg>
      </pc:sldChg>
      <pc:sldChg chg="new del">
        <pc:chgData name="Ellen Halsbog Lange" userId="e73eee10-5b42-49c1-87f1-0aa40d50bdad" providerId="ADAL" clId="{73C2A69A-DA01-44BF-B357-D796B4D86E72}" dt="2022-08-22T15:02:06.735" v="1" actId="680"/>
        <pc:sldMkLst>
          <pc:docMk/>
          <pc:sldMk cId="1305154696" sldId="264"/>
        </pc:sldMkLst>
      </pc:sldChg>
      <pc:sldChg chg="modSp add mod ord">
        <pc:chgData name="Ellen Halsbog Lange" userId="e73eee10-5b42-49c1-87f1-0aa40d50bdad" providerId="ADAL" clId="{73C2A69A-DA01-44BF-B357-D796B4D86E72}" dt="2022-08-29T09:01:06.442" v="3123" actId="6549"/>
        <pc:sldMkLst>
          <pc:docMk/>
          <pc:sldMk cId="1081391733" sldId="265"/>
        </pc:sldMkLst>
        <pc:spChg chg="mod">
          <ac:chgData name="Ellen Halsbog Lange" userId="e73eee10-5b42-49c1-87f1-0aa40d50bdad" providerId="ADAL" clId="{73C2A69A-DA01-44BF-B357-D796B4D86E72}" dt="2022-08-25T08:09:29.308" v="57" actId="20577"/>
          <ac:spMkLst>
            <pc:docMk/>
            <pc:sldMk cId="1081391733" sldId="265"/>
            <ac:spMk id="2" creationId="{EC33100F-3BD2-9A44-9A4F-A9089F9A4A58}"/>
          </ac:spMkLst>
        </pc:spChg>
        <pc:spChg chg="mod">
          <ac:chgData name="Ellen Halsbog Lange" userId="e73eee10-5b42-49c1-87f1-0aa40d50bdad" providerId="ADAL" clId="{73C2A69A-DA01-44BF-B357-D796B4D86E72}" dt="2022-08-29T09:01:06.442" v="3123" actId="6549"/>
          <ac:spMkLst>
            <pc:docMk/>
            <pc:sldMk cId="1081391733" sldId="265"/>
            <ac:spMk id="3" creationId="{D08A85CA-7F14-4841-AC82-8410B83458A3}"/>
          </ac:spMkLst>
        </pc:spChg>
      </pc:sldChg>
      <pc:sldChg chg="new del">
        <pc:chgData name="Ellen Halsbog Lange" userId="e73eee10-5b42-49c1-87f1-0aa40d50bdad" providerId="ADAL" clId="{73C2A69A-DA01-44BF-B357-D796B4D86E72}" dt="2022-08-22T15:06:56.520" v="9" actId="47"/>
        <pc:sldMkLst>
          <pc:docMk/>
          <pc:sldMk cId="4015019756" sldId="265"/>
        </pc:sldMkLst>
      </pc:sldChg>
      <pc:sldChg chg="new del">
        <pc:chgData name="Ellen Halsbog Lange" userId="e73eee10-5b42-49c1-87f1-0aa40d50bdad" providerId="ADAL" clId="{73C2A69A-DA01-44BF-B357-D796B4D86E72}" dt="2022-08-22T15:07:00.707" v="10" actId="47"/>
        <pc:sldMkLst>
          <pc:docMk/>
          <pc:sldMk cId="1758659695" sldId="266"/>
        </pc:sldMkLst>
      </pc:sldChg>
      <pc:sldChg chg="addSp delSp modSp add mod modNotesTx">
        <pc:chgData name="Ellen Halsbog Lange" userId="e73eee10-5b42-49c1-87f1-0aa40d50bdad" providerId="ADAL" clId="{73C2A69A-DA01-44BF-B357-D796B4D86E72}" dt="2022-08-29T07:03:35.239" v="3115" actId="6549"/>
        <pc:sldMkLst>
          <pc:docMk/>
          <pc:sldMk cId="2707163774" sldId="266"/>
        </pc:sldMkLst>
        <pc:spChg chg="del mod">
          <ac:chgData name="Ellen Halsbog Lange" userId="e73eee10-5b42-49c1-87f1-0aa40d50bdad" providerId="ADAL" clId="{73C2A69A-DA01-44BF-B357-D796B4D86E72}" dt="2022-08-29T07:01:15.877" v="3079"/>
          <ac:spMkLst>
            <pc:docMk/>
            <pc:sldMk cId="2707163774" sldId="266"/>
            <ac:spMk id="3" creationId="{D08A85CA-7F14-4841-AC82-8410B83458A3}"/>
          </ac:spMkLst>
        </pc:spChg>
        <pc:spChg chg="add del">
          <ac:chgData name="Ellen Halsbog Lange" userId="e73eee10-5b42-49c1-87f1-0aa40d50bdad" providerId="ADAL" clId="{73C2A69A-DA01-44BF-B357-D796B4D86E72}" dt="2022-08-29T07:02:49.651" v="3084"/>
          <ac:spMkLst>
            <pc:docMk/>
            <pc:sldMk cId="2707163774" sldId="266"/>
            <ac:spMk id="4" creationId="{1BC2857F-224A-32EC-A606-469DFE29B25E}"/>
          </ac:spMkLst>
        </pc:spChg>
        <pc:spChg chg="add mod">
          <ac:chgData name="Ellen Halsbog Lange" userId="e73eee10-5b42-49c1-87f1-0aa40d50bdad" providerId="ADAL" clId="{73C2A69A-DA01-44BF-B357-D796B4D86E72}" dt="2022-08-29T07:03:35.239" v="3115" actId="6549"/>
          <ac:spMkLst>
            <pc:docMk/>
            <pc:sldMk cId="2707163774" sldId="266"/>
            <ac:spMk id="6" creationId="{5DB75F60-8DCF-B946-C3BA-FB2979904D7D}"/>
          </ac:spMkLst>
        </pc:spChg>
        <pc:picChg chg="mod">
          <ac:chgData name="Ellen Halsbog Lange" userId="e73eee10-5b42-49c1-87f1-0aa40d50bdad" providerId="ADAL" clId="{73C2A69A-DA01-44BF-B357-D796B4D86E72}" dt="2022-08-29T07:02:23.697" v="3082" actId="1076"/>
          <ac:picMkLst>
            <pc:docMk/>
            <pc:sldMk cId="2707163774" sldId="266"/>
            <ac:picMk id="5" creationId="{7D275261-21A0-6E4B-ABB7-3587280D361D}"/>
          </ac:picMkLst>
        </pc:picChg>
        <pc:picChg chg="add mod">
          <ac:chgData name="Ellen Halsbog Lange" userId="e73eee10-5b42-49c1-87f1-0aa40d50bdad" providerId="ADAL" clId="{73C2A69A-DA01-44BF-B357-D796B4D86E72}" dt="2022-08-29T07:01:15.155" v="3077" actId="1076"/>
          <ac:picMkLst>
            <pc:docMk/>
            <pc:sldMk cId="2707163774" sldId="266"/>
            <ac:picMk id="1026" creationId="{3A032EA5-FAF6-55E7-EB8C-60A3FD36CA02}"/>
          </ac:picMkLst>
        </pc:picChg>
      </pc:sldChg>
      <pc:sldChg chg="modSp add mod ord">
        <pc:chgData name="Ellen Halsbog Lange" userId="e73eee10-5b42-49c1-87f1-0aa40d50bdad" providerId="ADAL" clId="{73C2A69A-DA01-44BF-B357-D796B4D86E72}" dt="2022-08-25T13:25:15.727" v="3071"/>
        <pc:sldMkLst>
          <pc:docMk/>
          <pc:sldMk cId="971185684" sldId="267"/>
        </pc:sldMkLst>
        <pc:spChg chg="mod">
          <ac:chgData name="Ellen Halsbog Lange" userId="e73eee10-5b42-49c1-87f1-0aa40d50bdad" providerId="ADAL" clId="{73C2A69A-DA01-44BF-B357-D796B4D86E72}" dt="2022-08-25T08:10:37.377" v="138" actId="20577"/>
          <ac:spMkLst>
            <pc:docMk/>
            <pc:sldMk cId="971185684" sldId="267"/>
            <ac:spMk id="2" creationId="{EC33100F-3BD2-9A44-9A4F-A9089F9A4A58}"/>
          </ac:spMkLst>
        </pc:spChg>
      </pc:sldChg>
      <pc:sldChg chg="new del">
        <pc:chgData name="Ellen Halsbog Lange" userId="e73eee10-5b42-49c1-87f1-0aa40d50bdad" providerId="ADAL" clId="{73C2A69A-DA01-44BF-B357-D796B4D86E72}" dt="2022-08-22T15:06:54.797" v="8" actId="47"/>
        <pc:sldMkLst>
          <pc:docMk/>
          <pc:sldMk cId="1039986100" sldId="267"/>
        </pc:sldMkLst>
      </pc:sldChg>
      <pc:sldChg chg="add">
        <pc:chgData name="Ellen Halsbog Lange" userId="e73eee10-5b42-49c1-87f1-0aa40d50bdad" providerId="ADAL" clId="{73C2A69A-DA01-44BF-B357-D796B4D86E72}" dt="2022-08-25T08:20:47.277" v="367" actId="2890"/>
        <pc:sldMkLst>
          <pc:docMk/>
          <pc:sldMk cId="499920041" sldId="268"/>
        </pc:sldMkLst>
      </pc:sldChg>
      <pc:sldChg chg="add mod ord modShow">
        <pc:chgData name="Ellen Halsbog Lange" userId="e73eee10-5b42-49c1-87f1-0aa40d50bdad" providerId="ADAL" clId="{73C2A69A-DA01-44BF-B357-D796B4D86E72}" dt="2022-09-15T14:47:17.538" v="3630"/>
        <pc:sldMkLst>
          <pc:docMk/>
          <pc:sldMk cId="2506223940" sldId="269"/>
        </pc:sldMkLst>
      </pc:sldChg>
      <pc:sldChg chg="addSp delSp modSp add mod ord">
        <pc:chgData name="Ellen Halsbog Lange" userId="e73eee10-5b42-49c1-87f1-0aa40d50bdad" providerId="ADAL" clId="{73C2A69A-DA01-44BF-B357-D796B4D86E72}" dt="2022-08-29T10:47:07.277" v="3416"/>
        <pc:sldMkLst>
          <pc:docMk/>
          <pc:sldMk cId="1400198995" sldId="270"/>
        </pc:sldMkLst>
        <pc:spChg chg="del mod">
          <ac:chgData name="Ellen Halsbog Lange" userId="e73eee10-5b42-49c1-87f1-0aa40d50bdad" providerId="ADAL" clId="{73C2A69A-DA01-44BF-B357-D796B4D86E72}" dt="2022-08-29T10:47:01.582" v="3414"/>
          <ac:spMkLst>
            <pc:docMk/>
            <pc:sldMk cId="1400198995" sldId="270"/>
            <ac:spMk id="2" creationId="{EC33100F-3BD2-9A44-9A4F-A9089F9A4A58}"/>
          </ac:spMkLst>
        </pc:spChg>
        <pc:spChg chg="add del mod">
          <ac:chgData name="Ellen Halsbog Lange" userId="e73eee10-5b42-49c1-87f1-0aa40d50bdad" providerId="ADAL" clId="{73C2A69A-DA01-44BF-B357-D796B4D86E72}" dt="2022-08-29T10:46:34.715" v="3412" actId="1035"/>
          <ac:spMkLst>
            <pc:docMk/>
            <pc:sldMk cId="1400198995" sldId="270"/>
            <ac:spMk id="3" creationId="{D08A85CA-7F14-4841-AC82-8410B83458A3}"/>
          </ac:spMkLst>
        </pc:spChg>
      </pc:sldChg>
      <pc:sldChg chg="modSp add mod ord">
        <pc:chgData name="Ellen Halsbog Lange" userId="e73eee10-5b42-49c1-87f1-0aa40d50bdad" providerId="ADAL" clId="{73C2A69A-DA01-44BF-B357-D796B4D86E72}" dt="2022-09-15T14:46:17.927" v="3628" actId="6549"/>
        <pc:sldMkLst>
          <pc:docMk/>
          <pc:sldMk cId="1273498400" sldId="271"/>
        </pc:sldMkLst>
        <pc:spChg chg="mod">
          <ac:chgData name="Ellen Halsbog Lange" userId="e73eee10-5b42-49c1-87f1-0aa40d50bdad" providerId="ADAL" clId="{73C2A69A-DA01-44BF-B357-D796B4D86E72}" dt="2022-09-15T14:18:52.529" v="3468" actId="20577"/>
          <ac:spMkLst>
            <pc:docMk/>
            <pc:sldMk cId="1273498400" sldId="271"/>
            <ac:spMk id="2" creationId="{EC33100F-3BD2-9A44-9A4F-A9089F9A4A58}"/>
          </ac:spMkLst>
        </pc:spChg>
        <pc:spChg chg="mod">
          <ac:chgData name="Ellen Halsbog Lange" userId="e73eee10-5b42-49c1-87f1-0aa40d50bdad" providerId="ADAL" clId="{73C2A69A-DA01-44BF-B357-D796B4D86E72}" dt="2022-09-15T14:46:17.927" v="3628" actId="6549"/>
          <ac:spMkLst>
            <pc:docMk/>
            <pc:sldMk cId="1273498400" sldId="271"/>
            <ac:spMk id="3" creationId="{D08A85CA-7F14-4841-AC82-8410B83458A3}"/>
          </ac:spMkLst>
        </pc:spChg>
      </pc:sldChg>
      <pc:sldChg chg="new del">
        <pc:chgData name="Ellen Halsbog Lange" userId="e73eee10-5b42-49c1-87f1-0aa40d50bdad" providerId="ADAL" clId="{73C2A69A-DA01-44BF-B357-D796B4D86E72}" dt="2022-09-15T14:03:53.621" v="3418" actId="680"/>
        <pc:sldMkLst>
          <pc:docMk/>
          <pc:sldMk cId="2871323249" sldId="271"/>
        </pc:sldMkLst>
      </pc:sldChg>
      <pc:sldChg chg="modSp add mod">
        <pc:chgData name="Ellen Halsbog Lange" userId="e73eee10-5b42-49c1-87f1-0aa40d50bdad" providerId="ADAL" clId="{73C2A69A-DA01-44BF-B357-D796B4D86E72}" dt="2022-09-15T14:43:39.186" v="3537" actId="20577"/>
        <pc:sldMkLst>
          <pc:docMk/>
          <pc:sldMk cId="1614770844" sldId="272"/>
        </pc:sldMkLst>
        <pc:spChg chg="mod">
          <ac:chgData name="Ellen Halsbog Lange" userId="e73eee10-5b42-49c1-87f1-0aa40d50bdad" providerId="ADAL" clId="{73C2A69A-DA01-44BF-B357-D796B4D86E72}" dt="2022-09-15T14:42:17.967" v="3524" actId="20577"/>
          <ac:spMkLst>
            <pc:docMk/>
            <pc:sldMk cId="1614770844" sldId="272"/>
            <ac:spMk id="2" creationId="{EC33100F-3BD2-9A44-9A4F-A9089F9A4A58}"/>
          </ac:spMkLst>
        </pc:spChg>
        <pc:spChg chg="mod">
          <ac:chgData name="Ellen Halsbog Lange" userId="e73eee10-5b42-49c1-87f1-0aa40d50bdad" providerId="ADAL" clId="{73C2A69A-DA01-44BF-B357-D796B4D86E72}" dt="2022-09-15T14:43:39.186" v="3537" actId="20577"/>
          <ac:spMkLst>
            <pc:docMk/>
            <pc:sldMk cId="1614770844" sldId="272"/>
            <ac:spMk id="3" creationId="{D08A85CA-7F14-4841-AC82-8410B83458A3}"/>
          </ac:spMkLst>
        </pc:spChg>
      </pc:sldChg>
    </pc:docChg>
  </pc:docChgLst>
  <pc:docChgLst>
    <pc:chgData name="Ellen Halsbog Lange" userId="e73eee10-5b42-49c1-87f1-0aa40d50bdad" providerId="ADAL" clId="{C5FA37C1-155D-402F-BF01-E06B95375900}"/>
    <pc:docChg chg="undo custSel addSld delSld modSld sldOrd">
      <pc:chgData name="Ellen Halsbog Lange" userId="e73eee10-5b42-49c1-87f1-0aa40d50bdad" providerId="ADAL" clId="{C5FA37C1-155D-402F-BF01-E06B95375900}" dt="2022-11-15T07:15:40.766" v="1133"/>
      <pc:docMkLst>
        <pc:docMk/>
      </pc:docMkLst>
      <pc:sldChg chg="del">
        <pc:chgData name="Ellen Halsbog Lange" userId="e73eee10-5b42-49c1-87f1-0aa40d50bdad" providerId="ADAL" clId="{C5FA37C1-155D-402F-BF01-E06B95375900}" dt="2022-11-15T05:58:24.079" v="655" actId="47"/>
        <pc:sldMkLst>
          <pc:docMk/>
          <pc:sldMk cId="3640384182" sldId="257"/>
        </pc:sldMkLst>
      </pc:sldChg>
      <pc:sldChg chg="del">
        <pc:chgData name="Ellen Halsbog Lange" userId="e73eee10-5b42-49c1-87f1-0aa40d50bdad" providerId="ADAL" clId="{C5FA37C1-155D-402F-BF01-E06B95375900}" dt="2022-11-15T06:23:56.941" v="1089" actId="47"/>
        <pc:sldMkLst>
          <pc:docMk/>
          <pc:sldMk cId="2757492855" sldId="258"/>
        </pc:sldMkLst>
      </pc:sldChg>
      <pc:sldChg chg="modSp mod ord">
        <pc:chgData name="Ellen Halsbog Lange" userId="e73eee10-5b42-49c1-87f1-0aa40d50bdad" providerId="ADAL" clId="{C5FA37C1-155D-402F-BF01-E06B95375900}" dt="2022-11-15T06:07:09.757" v="985" actId="12"/>
        <pc:sldMkLst>
          <pc:docMk/>
          <pc:sldMk cId="1145717793" sldId="259"/>
        </pc:sldMkLst>
        <pc:spChg chg="mod">
          <ac:chgData name="Ellen Halsbog Lange" userId="e73eee10-5b42-49c1-87f1-0aa40d50bdad" providerId="ADAL" clId="{C5FA37C1-155D-402F-BF01-E06B95375900}" dt="2022-11-15T06:05:16.336" v="887" actId="20577"/>
          <ac:spMkLst>
            <pc:docMk/>
            <pc:sldMk cId="1145717793" sldId="259"/>
            <ac:spMk id="2" creationId="{EC33100F-3BD2-9A44-9A4F-A9089F9A4A58}"/>
          </ac:spMkLst>
        </pc:spChg>
        <pc:spChg chg="mod">
          <ac:chgData name="Ellen Halsbog Lange" userId="e73eee10-5b42-49c1-87f1-0aa40d50bdad" providerId="ADAL" clId="{C5FA37C1-155D-402F-BF01-E06B95375900}" dt="2022-11-15T06:07:09.757" v="985" actId="12"/>
          <ac:spMkLst>
            <pc:docMk/>
            <pc:sldMk cId="1145717793" sldId="259"/>
            <ac:spMk id="3" creationId="{D08A85CA-7F14-4841-AC82-8410B83458A3}"/>
          </ac:spMkLst>
        </pc:spChg>
      </pc:sldChg>
      <pc:sldChg chg="del">
        <pc:chgData name="Ellen Halsbog Lange" userId="e73eee10-5b42-49c1-87f1-0aa40d50bdad" providerId="ADAL" clId="{C5FA37C1-155D-402F-BF01-E06B95375900}" dt="2022-11-15T06:23:47.511" v="1088" actId="47"/>
        <pc:sldMkLst>
          <pc:docMk/>
          <pc:sldMk cId="3932877744" sldId="260"/>
        </pc:sldMkLst>
      </pc:sldChg>
      <pc:sldChg chg="del">
        <pc:chgData name="Ellen Halsbog Lange" userId="e73eee10-5b42-49c1-87f1-0aa40d50bdad" providerId="ADAL" clId="{C5FA37C1-155D-402F-BF01-E06B95375900}" dt="2022-11-15T06:24:04.775" v="1090" actId="47"/>
        <pc:sldMkLst>
          <pc:docMk/>
          <pc:sldMk cId="594922735" sldId="261"/>
        </pc:sldMkLst>
      </pc:sldChg>
      <pc:sldChg chg="del">
        <pc:chgData name="Ellen Halsbog Lange" userId="e73eee10-5b42-49c1-87f1-0aa40d50bdad" providerId="ADAL" clId="{C5FA37C1-155D-402F-BF01-E06B95375900}" dt="2022-11-15T06:24:18.254" v="1091" actId="47"/>
        <pc:sldMkLst>
          <pc:docMk/>
          <pc:sldMk cId="2038299713" sldId="263"/>
        </pc:sldMkLst>
      </pc:sldChg>
      <pc:sldChg chg="del">
        <pc:chgData name="Ellen Halsbog Lange" userId="e73eee10-5b42-49c1-87f1-0aa40d50bdad" providerId="ADAL" clId="{C5FA37C1-155D-402F-BF01-E06B95375900}" dt="2022-11-15T06:29:43.771" v="1092" actId="47"/>
        <pc:sldMkLst>
          <pc:docMk/>
          <pc:sldMk cId="1258217825" sldId="264"/>
        </pc:sldMkLst>
      </pc:sldChg>
      <pc:sldChg chg="addSp delSp modSp mod setBg">
        <pc:chgData name="Ellen Halsbog Lange" userId="e73eee10-5b42-49c1-87f1-0aa40d50bdad" providerId="ADAL" clId="{C5FA37C1-155D-402F-BF01-E06B95375900}" dt="2022-11-15T06:01:52.241" v="821" actId="20577"/>
        <pc:sldMkLst>
          <pc:docMk/>
          <pc:sldMk cId="1081391733" sldId="265"/>
        </pc:sldMkLst>
        <pc:spChg chg="mod">
          <ac:chgData name="Ellen Halsbog Lange" userId="e73eee10-5b42-49c1-87f1-0aa40d50bdad" providerId="ADAL" clId="{C5FA37C1-155D-402F-BF01-E06B95375900}" dt="2022-11-14T12:40:32.182" v="626" actId="26606"/>
          <ac:spMkLst>
            <pc:docMk/>
            <pc:sldMk cId="1081391733" sldId="265"/>
            <ac:spMk id="2" creationId="{EC33100F-3BD2-9A44-9A4F-A9089F9A4A58}"/>
          </ac:spMkLst>
        </pc:spChg>
        <pc:spChg chg="mod">
          <ac:chgData name="Ellen Halsbog Lange" userId="e73eee10-5b42-49c1-87f1-0aa40d50bdad" providerId="ADAL" clId="{C5FA37C1-155D-402F-BF01-E06B95375900}" dt="2022-11-15T06:01:52.241" v="821" actId="20577"/>
          <ac:spMkLst>
            <pc:docMk/>
            <pc:sldMk cId="1081391733" sldId="265"/>
            <ac:spMk id="3" creationId="{D08A85CA-7F14-4841-AC82-8410B83458A3}"/>
          </ac:spMkLst>
        </pc:spChg>
        <pc:spChg chg="add del">
          <ac:chgData name="Ellen Halsbog Lange" userId="e73eee10-5b42-49c1-87f1-0aa40d50bdad" providerId="ADAL" clId="{C5FA37C1-155D-402F-BF01-E06B95375900}" dt="2022-11-14T12:40:18.159" v="624" actId="26606"/>
          <ac:spMkLst>
            <pc:docMk/>
            <pc:sldMk cId="1081391733" sldId="265"/>
            <ac:spMk id="11" creationId="{231BF440-39FA-4087-84CC-2EEC0BBDAF29}"/>
          </ac:spMkLst>
        </pc:spChg>
        <pc:spChg chg="add del">
          <ac:chgData name="Ellen Halsbog Lange" userId="e73eee10-5b42-49c1-87f1-0aa40d50bdad" providerId="ADAL" clId="{C5FA37C1-155D-402F-BF01-E06B95375900}" dt="2022-11-14T12:40:18.159" v="624" actId="26606"/>
          <ac:spMkLst>
            <pc:docMk/>
            <pc:sldMk cId="1081391733" sldId="265"/>
            <ac:spMk id="13" creationId="{F04E4CBA-303B-48BD-8451-C2701CB0EEBF}"/>
          </ac:spMkLst>
        </pc:spChg>
        <pc:spChg chg="add del">
          <ac:chgData name="Ellen Halsbog Lange" userId="e73eee10-5b42-49c1-87f1-0aa40d50bdad" providerId="ADAL" clId="{C5FA37C1-155D-402F-BF01-E06B95375900}" dt="2022-11-14T12:40:18.159" v="624" actId="26606"/>
          <ac:spMkLst>
            <pc:docMk/>
            <pc:sldMk cId="1081391733" sldId="265"/>
            <ac:spMk id="15" creationId="{F6CA58B3-AFCC-4A40-9882-50D5080879B0}"/>
          </ac:spMkLst>
        </pc:spChg>
        <pc:spChg chg="add del">
          <ac:chgData name="Ellen Halsbog Lange" userId="e73eee10-5b42-49c1-87f1-0aa40d50bdad" providerId="ADAL" clId="{C5FA37C1-155D-402F-BF01-E06B95375900}" dt="2022-11-14T12:40:18.159" v="624" actId="26606"/>
          <ac:spMkLst>
            <pc:docMk/>
            <pc:sldMk cId="1081391733" sldId="265"/>
            <ac:spMk id="17" creationId="{75C56826-D4E5-42ED-8529-079651CB3005}"/>
          </ac:spMkLst>
        </pc:spChg>
        <pc:spChg chg="add del">
          <ac:chgData name="Ellen Halsbog Lange" userId="e73eee10-5b42-49c1-87f1-0aa40d50bdad" providerId="ADAL" clId="{C5FA37C1-155D-402F-BF01-E06B95375900}" dt="2022-11-14T12:40:18.159" v="624" actId="26606"/>
          <ac:spMkLst>
            <pc:docMk/>
            <pc:sldMk cId="1081391733" sldId="265"/>
            <ac:spMk id="19" creationId="{82095FCE-EF05-4443-B97A-85DEE3A5CA17}"/>
          </ac:spMkLst>
        </pc:spChg>
        <pc:spChg chg="add del">
          <ac:chgData name="Ellen Halsbog Lange" userId="e73eee10-5b42-49c1-87f1-0aa40d50bdad" providerId="ADAL" clId="{C5FA37C1-155D-402F-BF01-E06B95375900}" dt="2022-11-14T12:40:18.159" v="624" actId="26606"/>
          <ac:spMkLst>
            <pc:docMk/>
            <pc:sldMk cId="1081391733" sldId="265"/>
            <ac:spMk id="21" creationId="{CA00AE6B-AA30-4CF8-BA6F-339B780AD76C}"/>
          </ac:spMkLst>
        </pc:spChg>
        <pc:spChg chg="add del">
          <ac:chgData name="Ellen Halsbog Lange" userId="e73eee10-5b42-49c1-87f1-0aa40d50bdad" providerId="ADAL" clId="{C5FA37C1-155D-402F-BF01-E06B95375900}" dt="2022-11-14T12:40:32.182" v="626" actId="26606"/>
          <ac:spMkLst>
            <pc:docMk/>
            <pc:sldMk cId="1081391733" sldId="265"/>
            <ac:spMk id="23" creationId="{385E1BDC-A9B0-4A87-82E3-F3187F69A802}"/>
          </ac:spMkLst>
        </pc:spChg>
        <pc:spChg chg="add del">
          <ac:chgData name="Ellen Halsbog Lange" userId="e73eee10-5b42-49c1-87f1-0aa40d50bdad" providerId="ADAL" clId="{C5FA37C1-155D-402F-BF01-E06B95375900}" dt="2022-11-14T12:40:32.182" v="626" actId="26606"/>
          <ac:spMkLst>
            <pc:docMk/>
            <pc:sldMk cId="1081391733" sldId="265"/>
            <ac:spMk id="24" creationId="{0990C621-3B8B-4820-8328-D47EF7CE823C}"/>
          </ac:spMkLst>
        </pc:spChg>
        <pc:spChg chg="add del">
          <ac:chgData name="Ellen Halsbog Lange" userId="e73eee10-5b42-49c1-87f1-0aa40d50bdad" providerId="ADAL" clId="{C5FA37C1-155D-402F-BF01-E06B95375900}" dt="2022-11-14T12:40:32.182" v="626" actId="26606"/>
          <ac:spMkLst>
            <pc:docMk/>
            <pc:sldMk cId="1081391733" sldId="265"/>
            <ac:spMk id="25" creationId="{C1A2385B-1D2A-4E17-84FA-6CB7F0AAE473}"/>
          </ac:spMkLst>
        </pc:spChg>
        <pc:spChg chg="add del">
          <ac:chgData name="Ellen Halsbog Lange" userId="e73eee10-5b42-49c1-87f1-0aa40d50bdad" providerId="ADAL" clId="{C5FA37C1-155D-402F-BF01-E06B95375900}" dt="2022-11-14T12:40:32.182" v="626" actId="26606"/>
          <ac:spMkLst>
            <pc:docMk/>
            <pc:sldMk cId="1081391733" sldId="265"/>
            <ac:spMk id="26" creationId="{5E791F2F-79DB-4CC0-9FA1-001E3E91E8B7}"/>
          </ac:spMkLst>
        </pc:spChg>
        <pc:picChg chg="mod ord">
          <ac:chgData name="Ellen Halsbog Lange" userId="e73eee10-5b42-49c1-87f1-0aa40d50bdad" providerId="ADAL" clId="{C5FA37C1-155D-402F-BF01-E06B95375900}" dt="2022-11-14T12:40:32.182" v="626" actId="26606"/>
          <ac:picMkLst>
            <pc:docMk/>
            <pc:sldMk cId="1081391733" sldId="265"/>
            <ac:picMk id="5" creationId="{7D275261-21A0-6E4B-ABB7-3587280D361D}"/>
          </ac:picMkLst>
        </pc:picChg>
        <pc:picChg chg="add mod ord">
          <ac:chgData name="Ellen Halsbog Lange" userId="e73eee10-5b42-49c1-87f1-0aa40d50bdad" providerId="ADAL" clId="{C5FA37C1-155D-402F-BF01-E06B95375900}" dt="2022-11-15T06:01:12.238" v="752" actId="1035"/>
          <ac:picMkLst>
            <pc:docMk/>
            <pc:sldMk cId="1081391733" sldId="265"/>
            <ac:picMk id="6" creationId="{D8D58DA0-BC88-5037-F1E5-5D81688996F2}"/>
          </ac:picMkLst>
        </pc:picChg>
        <pc:picChg chg="add mod">
          <ac:chgData name="Ellen Halsbog Lange" userId="e73eee10-5b42-49c1-87f1-0aa40d50bdad" providerId="ADAL" clId="{C5FA37C1-155D-402F-BF01-E06B95375900}" dt="2022-11-15T06:01:17.706" v="778" actId="1035"/>
          <ac:picMkLst>
            <pc:docMk/>
            <pc:sldMk cId="1081391733" sldId="265"/>
            <ac:picMk id="8" creationId="{CDD6201A-8383-A8F1-C64D-59B4BC06AFAB}"/>
          </ac:picMkLst>
        </pc:picChg>
      </pc:sldChg>
      <pc:sldChg chg="mod modShow">
        <pc:chgData name="Ellen Halsbog Lange" userId="e73eee10-5b42-49c1-87f1-0aa40d50bdad" providerId="ADAL" clId="{C5FA37C1-155D-402F-BF01-E06B95375900}" dt="2022-11-15T06:33:53.677" v="1105" actId="729"/>
        <pc:sldMkLst>
          <pc:docMk/>
          <pc:sldMk cId="2707163774" sldId="266"/>
        </pc:sldMkLst>
      </pc:sldChg>
      <pc:sldChg chg="del">
        <pc:chgData name="Ellen Halsbog Lange" userId="e73eee10-5b42-49c1-87f1-0aa40d50bdad" providerId="ADAL" clId="{C5FA37C1-155D-402F-BF01-E06B95375900}" dt="2022-11-15T06:23:25.370" v="1087" actId="2696"/>
        <pc:sldMkLst>
          <pc:docMk/>
          <pc:sldMk cId="971185684" sldId="267"/>
        </pc:sldMkLst>
      </pc:sldChg>
      <pc:sldChg chg="del">
        <pc:chgData name="Ellen Halsbog Lange" userId="e73eee10-5b42-49c1-87f1-0aa40d50bdad" providerId="ADAL" clId="{C5FA37C1-155D-402F-BF01-E06B95375900}" dt="2022-11-15T06:23:47.511" v="1088" actId="47"/>
        <pc:sldMkLst>
          <pc:docMk/>
          <pc:sldMk cId="499920041" sldId="268"/>
        </pc:sldMkLst>
      </pc:sldChg>
      <pc:sldChg chg="delSp del mod ord modShow">
        <pc:chgData name="Ellen Halsbog Lange" userId="e73eee10-5b42-49c1-87f1-0aa40d50bdad" providerId="ADAL" clId="{C5FA37C1-155D-402F-BF01-E06B95375900}" dt="2022-11-15T06:34:10.229" v="1106" actId="47"/>
        <pc:sldMkLst>
          <pc:docMk/>
          <pc:sldMk cId="2506223940" sldId="269"/>
        </pc:sldMkLst>
        <pc:spChg chg="del">
          <ac:chgData name="Ellen Halsbog Lange" userId="e73eee10-5b42-49c1-87f1-0aa40d50bdad" providerId="ADAL" clId="{C5FA37C1-155D-402F-BF01-E06B95375900}" dt="2022-11-15T06:31:06.886" v="1096" actId="478"/>
          <ac:spMkLst>
            <pc:docMk/>
            <pc:sldMk cId="2506223940" sldId="269"/>
            <ac:spMk id="6" creationId="{217349A4-CE8D-B818-D69E-D3C0ACC403A3}"/>
          </ac:spMkLst>
        </pc:spChg>
      </pc:sldChg>
      <pc:sldChg chg="modSp mod">
        <pc:chgData name="Ellen Halsbog Lange" userId="e73eee10-5b42-49c1-87f1-0aa40d50bdad" providerId="ADAL" clId="{C5FA37C1-155D-402F-BF01-E06B95375900}" dt="2022-11-15T05:59:53.664" v="730" actId="1036"/>
        <pc:sldMkLst>
          <pc:docMk/>
          <pc:sldMk cId="1400198995" sldId="270"/>
        </pc:sldMkLst>
        <pc:spChg chg="mod">
          <ac:chgData name="Ellen Halsbog Lange" userId="e73eee10-5b42-49c1-87f1-0aa40d50bdad" providerId="ADAL" clId="{C5FA37C1-155D-402F-BF01-E06B95375900}" dt="2022-11-15T05:59:53.664" v="730" actId="1036"/>
          <ac:spMkLst>
            <pc:docMk/>
            <pc:sldMk cId="1400198995" sldId="270"/>
            <ac:spMk id="3" creationId="{D08A85CA-7F14-4841-AC82-8410B83458A3}"/>
          </ac:spMkLst>
        </pc:spChg>
      </pc:sldChg>
      <pc:sldChg chg="del">
        <pc:chgData name="Ellen Halsbog Lange" userId="e73eee10-5b42-49c1-87f1-0aa40d50bdad" providerId="ADAL" clId="{C5FA37C1-155D-402F-BF01-E06B95375900}" dt="2022-11-14T11:03:23.889" v="533" actId="47"/>
        <pc:sldMkLst>
          <pc:docMk/>
          <pc:sldMk cId="1273498400" sldId="271"/>
        </pc:sldMkLst>
      </pc:sldChg>
      <pc:sldChg chg="del">
        <pc:chgData name="Ellen Halsbog Lange" userId="e73eee10-5b42-49c1-87f1-0aa40d50bdad" providerId="ADAL" clId="{C5FA37C1-155D-402F-BF01-E06B95375900}" dt="2022-11-14T11:03:29.607" v="534" actId="47"/>
        <pc:sldMkLst>
          <pc:docMk/>
          <pc:sldMk cId="1614770844" sldId="272"/>
        </pc:sldMkLst>
      </pc:sldChg>
      <pc:sldChg chg="mod ord modShow">
        <pc:chgData name="Ellen Halsbog Lange" userId="e73eee10-5b42-49c1-87f1-0aa40d50bdad" providerId="ADAL" clId="{C5FA37C1-155D-402F-BF01-E06B95375900}" dt="2022-11-15T06:33:08" v="1102"/>
        <pc:sldMkLst>
          <pc:docMk/>
          <pc:sldMk cId="2796779580" sldId="273"/>
        </pc:sldMkLst>
      </pc:sldChg>
      <pc:sldChg chg="modSp add mod">
        <pc:chgData name="Ellen Halsbog Lange" userId="e73eee10-5b42-49c1-87f1-0aa40d50bdad" providerId="ADAL" clId="{C5FA37C1-155D-402F-BF01-E06B95375900}" dt="2022-11-15T05:59:23.385" v="706" actId="255"/>
        <pc:sldMkLst>
          <pc:docMk/>
          <pc:sldMk cId="340333148" sldId="274"/>
        </pc:sldMkLst>
        <pc:spChg chg="mod">
          <ac:chgData name="Ellen Halsbog Lange" userId="e73eee10-5b42-49c1-87f1-0aa40d50bdad" providerId="ADAL" clId="{C5FA37C1-155D-402F-BF01-E06B95375900}" dt="2022-11-15T05:59:23.385" v="706" actId="255"/>
          <ac:spMkLst>
            <pc:docMk/>
            <pc:sldMk cId="340333148" sldId="274"/>
            <ac:spMk id="2" creationId="{38E2B16B-F77F-BF59-5082-B52290C739C4}"/>
          </ac:spMkLst>
        </pc:spChg>
      </pc:sldChg>
      <pc:sldChg chg="add">
        <pc:chgData name="Ellen Halsbog Lange" userId="e73eee10-5b42-49c1-87f1-0aa40d50bdad" providerId="ADAL" clId="{C5FA37C1-155D-402F-BF01-E06B95375900}" dt="2022-11-14T08:55:51.182" v="1"/>
        <pc:sldMkLst>
          <pc:docMk/>
          <pc:sldMk cId="4211209746" sldId="275"/>
        </pc:sldMkLst>
      </pc:sldChg>
      <pc:sldChg chg="delSp modSp add mod modShow">
        <pc:chgData name="Ellen Halsbog Lange" userId="e73eee10-5b42-49c1-87f1-0aa40d50bdad" providerId="ADAL" clId="{C5FA37C1-155D-402F-BF01-E06B95375900}" dt="2022-11-15T07:14:23.290" v="1107" actId="729"/>
        <pc:sldMkLst>
          <pc:docMk/>
          <pc:sldMk cId="936877270" sldId="276"/>
        </pc:sldMkLst>
        <pc:spChg chg="mod">
          <ac:chgData name="Ellen Halsbog Lange" userId="e73eee10-5b42-49c1-87f1-0aa40d50bdad" providerId="ADAL" clId="{C5FA37C1-155D-402F-BF01-E06B95375900}" dt="2022-11-14T12:37:16.279" v="592" actId="122"/>
          <ac:spMkLst>
            <pc:docMk/>
            <pc:sldMk cId="936877270" sldId="276"/>
            <ac:spMk id="2" creationId="{EC33100F-3BD2-9A44-9A4F-A9089F9A4A58}"/>
          </ac:spMkLst>
        </pc:spChg>
        <pc:spChg chg="mod">
          <ac:chgData name="Ellen Halsbog Lange" userId="e73eee10-5b42-49c1-87f1-0aa40d50bdad" providerId="ADAL" clId="{C5FA37C1-155D-402F-BF01-E06B95375900}" dt="2022-11-14T12:37:33.651" v="593" actId="13822"/>
          <ac:spMkLst>
            <pc:docMk/>
            <pc:sldMk cId="936877270" sldId="276"/>
            <ac:spMk id="4" creationId="{9F6F60C9-5832-E652-4F9B-D126C5E9FB8A}"/>
          </ac:spMkLst>
        </pc:spChg>
        <pc:spChg chg="mod">
          <ac:chgData name="Ellen Halsbog Lange" userId="e73eee10-5b42-49c1-87f1-0aa40d50bdad" providerId="ADAL" clId="{C5FA37C1-155D-402F-BF01-E06B95375900}" dt="2022-11-14T12:37:40.322" v="597" actId="13822"/>
          <ac:spMkLst>
            <pc:docMk/>
            <pc:sldMk cId="936877270" sldId="276"/>
            <ac:spMk id="6" creationId="{E0E421CF-CD11-B82F-1A1A-AFF08F5CDA52}"/>
          </ac:spMkLst>
        </pc:spChg>
        <pc:spChg chg="mod">
          <ac:chgData name="Ellen Halsbog Lange" userId="e73eee10-5b42-49c1-87f1-0aa40d50bdad" providerId="ADAL" clId="{C5FA37C1-155D-402F-BF01-E06B95375900}" dt="2022-11-14T12:37:38.140" v="595" actId="13822"/>
          <ac:spMkLst>
            <pc:docMk/>
            <pc:sldMk cId="936877270" sldId="276"/>
            <ac:spMk id="15" creationId="{07A9EAFD-F654-8412-872C-78A3471B0271}"/>
          </ac:spMkLst>
        </pc:spChg>
        <pc:spChg chg="mod">
          <ac:chgData name="Ellen Halsbog Lange" userId="e73eee10-5b42-49c1-87f1-0aa40d50bdad" providerId="ADAL" clId="{C5FA37C1-155D-402F-BF01-E06B95375900}" dt="2022-11-14T12:37:39.412" v="596" actId="13822"/>
          <ac:spMkLst>
            <pc:docMk/>
            <pc:sldMk cId="936877270" sldId="276"/>
            <ac:spMk id="16" creationId="{37924D3C-A21B-FF1A-60FD-E7AE7D681195}"/>
          </ac:spMkLst>
        </pc:spChg>
        <pc:spChg chg="del">
          <ac:chgData name="Ellen Halsbog Lange" userId="e73eee10-5b42-49c1-87f1-0aa40d50bdad" providerId="ADAL" clId="{C5FA37C1-155D-402F-BF01-E06B95375900}" dt="2022-11-14T12:36:56.062" v="590" actId="478"/>
          <ac:spMkLst>
            <pc:docMk/>
            <pc:sldMk cId="936877270" sldId="276"/>
            <ac:spMk id="21" creationId="{A738CFF3-A23E-9CCA-3492-66D02678CD68}"/>
          </ac:spMkLst>
        </pc:spChg>
        <pc:spChg chg="mod">
          <ac:chgData name="Ellen Halsbog Lange" userId="e73eee10-5b42-49c1-87f1-0aa40d50bdad" providerId="ADAL" clId="{C5FA37C1-155D-402F-BF01-E06B95375900}" dt="2022-11-14T12:37:36.291" v="594" actId="13822"/>
          <ac:spMkLst>
            <pc:docMk/>
            <pc:sldMk cId="936877270" sldId="276"/>
            <ac:spMk id="28" creationId="{9F632519-861E-6854-27B8-3BAB62916A55}"/>
          </ac:spMkLst>
        </pc:spChg>
        <pc:cxnChg chg="del">
          <ac:chgData name="Ellen Halsbog Lange" userId="e73eee10-5b42-49c1-87f1-0aa40d50bdad" providerId="ADAL" clId="{C5FA37C1-155D-402F-BF01-E06B95375900}" dt="2022-11-14T12:37:00.011" v="591" actId="478"/>
          <ac:cxnSpMkLst>
            <pc:docMk/>
            <pc:sldMk cId="936877270" sldId="276"/>
            <ac:cxnSpMk id="13" creationId="{44AE76E8-071F-B10C-3BF5-9A744CE79584}"/>
          </ac:cxnSpMkLst>
        </pc:cxnChg>
      </pc:sldChg>
      <pc:sldChg chg="addSp delSp modSp add mod modNotesTx">
        <pc:chgData name="Ellen Halsbog Lange" userId="e73eee10-5b42-49c1-87f1-0aa40d50bdad" providerId="ADAL" clId="{C5FA37C1-155D-402F-BF01-E06B95375900}" dt="2022-11-14T10:58:54.350" v="479" actId="12100"/>
        <pc:sldMkLst>
          <pc:docMk/>
          <pc:sldMk cId="1479090078" sldId="277"/>
        </pc:sldMkLst>
        <pc:spChg chg="mod">
          <ac:chgData name="Ellen Halsbog Lange" userId="e73eee10-5b42-49c1-87f1-0aa40d50bdad" providerId="ADAL" clId="{C5FA37C1-155D-402F-BF01-E06B95375900}" dt="2022-11-14T10:44:03.819" v="110" actId="1036"/>
          <ac:spMkLst>
            <pc:docMk/>
            <pc:sldMk cId="1479090078" sldId="277"/>
            <ac:spMk id="2" creationId="{EC33100F-3BD2-9A44-9A4F-A9089F9A4A58}"/>
          </ac:spMkLst>
        </pc:spChg>
        <pc:spChg chg="del mod">
          <ac:chgData name="Ellen Halsbog Lange" userId="e73eee10-5b42-49c1-87f1-0aa40d50bdad" providerId="ADAL" clId="{C5FA37C1-155D-402F-BF01-E06B95375900}" dt="2022-11-14T10:44:26.314" v="111" actId="12084"/>
          <ac:spMkLst>
            <pc:docMk/>
            <pc:sldMk cId="1479090078" sldId="277"/>
            <ac:spMk id="3" creationId="{D08A85CA-7F14-4841-AC82-8410B83458A3}"/>
          </ac:spMkLst>
        </pc:spChg>
        <pc:graphicFrameChg chg="add mod">
          <ac:chgData name="Ellen Halsbog Lange" userId="e73eee10-5b42-49c1-87f1-0aa40d50bdad" providerId="ADAL" clId="{C5FA37C1-155D-402F-BF01-E06B95375900}" dt="2022-11-14T10:58:54.350" v="479" actId="12100"/>
          <ac:graphicFrameMkLst>
            <pc:docMk/>
            <pc:sldMk cId="1479090078" sldId="277"/>
            <ac:graphicFrameMk id="4" creationId="{8CDBFEEB-4FD8-951A-38F6-6FCFEDE31B92}"/>
          </ac:graphicFrameMkLst>
        </pc:graphicFrameChg>
        <pc:picChg chg="mod">
          <ac:chgData name="Ellen Halsbog Lange" userId="e73eee10-5b42-49c1-87f1-0aa40d50bdad" providerId="ADAL" clId="{C5FA37C1-155D-402F-BF01-E06B95375900}" dt="2022-11-14T10:45:12.355" v="122" actId="1076"/>
          <ac:picMkLst>
            <pc:docMk/>
            <pc:sldMk cId="1479090078" sldId="277"/>
            <ac:picMk id="5" creationId="{7D275261-21A0-6E4B-ABB7-3587280D361D}"/>
          </ac:picMkLst>
        </pc:picChg>
      </pc:sldChg>
      <pc:sldChg chg="modSp add mod">
        <pc:chgData name="Ellen Halsbog Lange" userId="e73eee10-5b42-49c1-87f1-0aa40d50bdad" providerId="ADAL" clId="{C5FA37C1-155D-402F-BF01-E06B95375900}" dt="2022-11-14T11:02:54.725" v="532" actId="20577"/>
        <pc:sldMkLst>
          <pc:docMk/>
          <pc:sldMk cId="83023092" sldId="278"/>
        </pc:sldMkLst>
        <pc:spChg chg="mod">
          <ac:chgData name="Ellen Halsbog Lange" userId="e73eee10-5b42-49c1-87f1-0aa40d50bdad" providerId="ADAL" clId="{C5FA37C1-155D-402F-BF01-E06B95375900}" dt="2022-11-14T11:02:54.725" v="532" actId="20577"/>
          <ac:spMkLst>
            <pc:docMk/>
            <pc:sldMk cId="83023092" sldId="278"/>
            <ac:spMk id="3" creationId="{D08A85CA-7F14-4841-AC82-8410B83458A3}"/>
          </ac:spMkLst>
        </pc:spChg>
      </pc:sldChg>
      <pc:sldChg chg="new del">
        <pc:chgData name="Ellen Halsbog Lange" userId="e73eee10-5b42-49c1-87f1-0aa40d50bdad" providerId="ADAL" clId="{C5FA37C1-155D-402F-BF01-E06B95375900}" dt="2022-11-14T10:45:56.053" v="124" actId="680"/>
        <pc:sldMkLst>
          <pc:docMk/>
          <pc:sldMk cId="3382881471" sldId="278"/>
        </pc:sldMkLst>
      </pc:sldChg>
      <pc:sldChg chg="modSp add mod">
        <pc:chgData name="Ellen Halsbog Lange" userId="e73eee10-5b42-49c1-87f1-0aa40d50bdad" providerId="ADAL" clId="{C5FA37C1-155D-402F-BF01-E06B95375900}" dt="2022-11-14T12:35:56.037" v="567" actId="6549"/>
        <pc:sldMkLst>
          <pc:docMk/>
          <pc:sldMk cId="2517926044" sldId="279"/>
        </pc:sldMkLst>
        <pc:spChg chg="mod">
          <ac:chgData name="Ellen Halsbog Lange" userId="e73eee10-5b42-49c1-87f1-0aa40d50bdad" providerId="ADAL" clId="{C5FA37C1-155D-402F-BF01-E06B95375900}" dt="2022-11-14T12:33:41.062" v="549" actId="20577"/>
          <ac:spMkLst>
            <pc:docMk/>
            <pc:sldMk cId="2517926044" sldId="279"/>
            <ac:spMk id="2" creationId="{EC33100F-3BD2-9A44-9A4F-A9089F9A4A58}"/>
          </ac:spMkLst>
        </pc:spChg>
        <pc:spChg chg="mod">
          <ac:chgData name="Ellen Halsbog Lange" userId="e73eee10-5b42-49c1-87f1-0aa40d50bdad" providerId="ADAL" clId="{C5FA37C1-155D-402F-BF01-E06B95375900}" dt="2022-11-14T12:35:56.037" v="567" actId="6549"/>
          <ac:spMkLst>
            <pc:docMk/>
            <pc:sldMk cId="2517926044" sldId="279"/>
            <ac:spMk id="3" creationId="{D08A85CA-7F14-4841-AC82-8410B83458A3}"/>
          </ac:spMkLst>
        </pc:spChg>
      </pc:sldChg>
      <pc:sldChg chg="modSp add mod">
        <pc:chgData name="Ellen Halsbog Lange" userId="e73eee10-5b42-49c1-87f1-0aa40d50bdad" providerId="ADAL" clId="{C5FA37C1-155D-402F-BF01-E06B95375900}" dt="2022-11-15T06:20:38.898" v="1084" actId="20577"/>
        <pc:sldMkLst>
          <pc:docMk/>
          <pc:sldMk cId="1574090384" sldId="280"/>
        </pc:sldMkLst>
        <pc:spChg chg="mod">
          <ac:chgData name="Ellen Halsbog Lange" userId="e73eee10-5b42-49c1-87f1-0aa40d50bdad" providerId="ADAL" clId="{C5FA37C1-155D-402F-BF01-E06B95375900}" dt="2022-11-15T06:02:44.598" v="850" actId="20577"/>
          <ac:spMkLst>
            <pc:docMk/>
            <pc:sldMk cId="1574090384" sldId="280"/>
            <ac:spMk id="2" creationId="{EC33100F-3BD2-9A44-9A4F-A9089F9A4A58}"/>
          </ac:spMkLst>
        </pc:spChg>
        <pc:spChg chg="mod">
          <ac:chgData name="Ellen Halsbog Lange" userId="e73eee10-5b42-49c1-87f1-0aa40d50bdad" providerId="ADAL" clId="{C5FA37C1-155D-402F-BF01-E06B95375900}" dt="2022-11-15T06:20:38.898" v="1084" actId="20577"/>
          <ac:spMkLst>
            <pc:docMk/>
            <pc:sldMk cId="1574090384" sldId="280"/>
            <ac:spMk id="3" creationId="{D08A85CA-7F14-4841-AC82-8410B83458A3}"/>
          </ac:spMkLst>
        </pc:spChg>
      </pc:sldChg>
      <pc:sldChg chg="addSp delSp modSp add mod modAnim">
        <pc:chgData name="Ellen Halsbog Lange" userId="e73eee10-5b42-49c1-87f1-0aa40d50bdad" providerId="ADAL" clId="{C5FA37C1-155D-402F-BF01-E06B95375900}" dt="2022-11-15T06:21:59.902" v="1086"/>
        <pc:sldMkLst>
          <pc:docMk/>
          <pc:sldMk cId="3290786952" sldId="281"/>
        </pc:sldMkLst>
        <pc:spChg chg="mod">
          <ac:chgData name="Ellen Halsbog Lange" userId="e73eee10-5b42-49c1-87f1-0aa40d50bdad" providerId="ADAL" clId="{C5FA37C1-155D-402F-BF01-E06B95375900}" dt="2022-11-15T06:13:40.158" v="1076" actId="1036"/>
          <ac:spMkLst>
            <pc:docMk/>
            <pc:sldMk cId="3290786952" sldId="281"/>
            <ac:spMk id="2" creationId="{EC33100F-3BD2-9A44-9A4F-A9089F9A4A58}"/>
          </ac:spMkLst>
        </pc:spChg>
        <pc:spChg chg="del mod">
          <ac:chgData name="Ellen Halsbog Lange" userId="e73eee10-5b42-49c1-87f1-0aa40d50bdad" providerId="ADAL" clId="{C5FA37C1-155D-402F-BF01-E06B95375900}" dt="2022-11-15T06:11:07.473" v="992"/>
          <ac:spMkLst>
            <pc:docMk/>
            <pc:sldMk cId="3290786952" sldId="281"/>
            <ac:spMk id="3" creationId="{D08A85CA-7F14-4841-AC82-8410B83458A3}"/>
          </ac:spMkLst>
        </pc:spChg>
        <pc:picChg chg="add mod">
          <ac:chgData name="Ellen Halsbog Lange" userId="e73eee10-5b42-49c1-87f1-0aa40d50bdad" providerId="ADAL" clId="{C5FA37C1-155D-402F-BF01-E06B95375900}" dt="2022-11-15T06:12:39.926" v="1028" actId="1037"/>
          <ac:picMkLst>
            <pc:docMk/>
            <pc:sldMk cId="3290786952" sldId="281"/>
            <ac:picMk id="4" creationId="{ED1BE589-9981-9BC5-0E5D-18B29BAFDAE4}"/>
          </ac:picMkLst>
        </pc:picChg>
        <pc:picChg chg="add mod">
          <ac:chgData name="Ellen Halsbog Lange" userId="e73eee10-5b42-49c1-87f1-0aa40d50bdad" providerId="ADAL" clId="{C5FA37C1-155D-402F-BF01-E06B95375900}" dt="2022-11-15T06:13:26.678" v="1061" actId="1076"/>
          <ac:picMkLst>
            <pc:docMk/>
            <pc:sldMk cId="3290786952" sldId="281"/>
            <ac:picMk id="6" creationId="{AD3183A6-225F-0EF9-7EFC-8D51A063713B}"/>
          </ac:picMkLst>
        </pc:picChg>
      </pc:sldChg>
      <pc:sldChg chg="modSp add mod ord modAnim">
        <pc:chgData name="Ellen Halsbog Lange" userId="e73eee10-5b42-49c1-87f1-0aa40d50bdad" providerId="ADAL" clId="{C5FA37C1-155D-402F-BF01-E06B95375900}" dt="2022-11-15T07:15:40.766" v="1133"/>
        <pc:sldMkLst>
          <pc:docMk/>
          <pc:sldMk cId="2505597271" sldId="282"/>
        </pc:sldMkLst>
        <pc:spChg chg="mod">
          <ac:chgData name="Ellen Halsbog Lange" userId="e73eee10-5b42-49c1-87f1-0aa40d50bdad" providerId="ADAL" clId="{C5FA37C1-155D-402F-BF01-E06B95375900}" dt="2022-11-15T07:15:36.950" v="1132" actId="20577"/>
          <ac:spMkLst>
            <pc:docMk/>
            <pc:sldMk cId="2505597271" sldId="282"/>
            <ac:spMk id="3" creationId="{D08A85CA-7F14-4841-AC82-8410B83458A3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6A71C8-CDAF-4D85-9890-DA03A6EF655E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nb-NO"/>
        </a:p>
      </dgm:t>
    </dgm:pt>
    <dgm:pt modelId="{9453AC17-7497-4698-AE14-7C581F007642}">
      <dgm:prSet/>
      <dgm:spPr/>
      <dgm:t>
        <a:bodyPr/>
        <a:lstStyle/>
        <a:p>
          <a:r>
            <a:rPr lang="nb-NO"/>
            <a:t>Hvem er vi?</a:t>
          </a:r>
        </a:p>
      </dgm:t>
    </dgm:pt>
    <dgm:pt modelId="{30551C49-6192-4842-9FDD-2E993DFC6659}" type="parTrans" cxnId="{6FFB027A-0645-499F-B463-40460C0E5729}">
      <dgm:prSet/>
      <dgm:spPr/>
      <dgm:t>
        <a:bodyPr/>
        <a:lstStyle/>
        <a:p>
          <a:endParaRPr lang="nb-NO"/>
        </a:p>
      </dgm:t>
    </dgm:pt>
    <dgm:pt modelId="{123CFB94-BD44-4CE0-903C-BD4ED03A07C7}" type="sibTrans" cxnId="{6FFB027A-0645-499F-B463-40460C0E5729}">
      <dgm:prSet/>
      <dgm:spPr/>
      <dgm:t>
        <a:bodyPr/>
        <a:lstStyle/>
        <a:p>
          <a:endParaRPr lang="nb-NO"/>
        </a:p>
      </dgm:t>
    </dgm:pt>
    <dgm:pt modelId="{B238B9F6-73C1-46E2-834B-580F3FA53749}">
      <dgm:prSet/>
      <dgm:spPr/>
      <dgm:t>
        <a:bodyPr/>
        <a:lstStyle/>
        <a:p>
          <a:r>
            <a:rPr lang="nb-NO"/>
            <a:t>En faglig interesseorganisasjon og et kompetanseorgan for kontroll og revisjon av kommunal virksomhet</a:t>
          </a:r>
        </a:p>
      </dgm:t>
    </dgm:pt>
    <dgm:pt modelId="{2722F448-B473-4695-BA58-B0C51F0CBD1E}" type="parTrans" cxnId="{6EA99B77-EC7A-433B-8B6C-932542758735}">
      <dgm:prSet/>
      <dgm:spPr/>
      <dgm:t>
        <a:bodyPr/>
        <a:lstStyle/>
        <a:p>
          <a:endParaRPr lang="nb-NO"/>
        </a:p>
      </dgm:t>
    </dgm:pt>
    <dgm:pt modelId="{6046DB5C-514E-4B2E-A0E2-5E177E87585F}" type="sibTrans" cxnId="{6EA99B77-EC7A-433B-8B6C-932542758735}">
      <dgm:prSet/>
      <dgm:spPr/>
      <dgm:t>
        <a:bodyPr/>
        <a:lstStyle/>
        <a:p>
          <a:endParaRPr lang="nb-NO"/>
        </a:p>
      </dgm:t>
    </dgm:pt>
    <dgm:pt modelId="{9216DD63-53C0-4BFB-AB19-F4405822839C}">
      <dgm:prSet/>
      <dgm:spPr/>
      <dgm:t>
        <a:bodyPr/>
        <a:lstStyle/>
        <a:p>
          <a:r>
            <a:rPr lang="nb-NO"/>
            <a:t>En medlemsoppslutning på over 90 prosent blant revisjonsvirksomhetene og over 80 prosent blant sekretariatene</a:t>
          </a:r>
        </a:p>
      </dgm:t>
    </dgm:pt>
    <dgm:pt modelId="{38AB245B-377B-410B-83A5-DCB1A62C7D36}" type="parTrans" cxnId="{D7C197E1-2CDE-43A4-8CF8-88D177F89954}">
      <dgm:prSet/>
      <dgm:spPr/>
      <dgm:t>
        <a:bodyPr/>
        <a:lstStyle/>
        <a:p>
          <a:endParaRPr lang="nb-NO"/>
        </a:p>
      </dgm:t>
    </dgm:pt>
    <dgm:pt modelId="{88B40AAC-6A33-4FD3-B075-392FEE1EC180}" type="sibTrans" cxnId="{D7C197E1-2CDE-43A4-8CF8-88D177F89954}">
      <dgm:prSet/>
      <dgm:spPr/>
      <dgm:t>
        <a:bodyPr/>
        <a:lstStyle/>
        <a:p>
          <a:endParaRPr lang="nb-NO"/>
        </a:p>
      </dgm:t>
    </dgm:pt>
    <dgm:pt modelId="{3DB5B229-3EBD-4314-B7B4-9F8F130ACF36}">
      <dgm:prSet/>
      <dgm:spPr/>
      <dgm:t>
        <a:bodyPr/>
        <a:lstStyle/>
        <a:p>
          <a:r>
            <a:rPr lang="nb-NO"/>
            <a:t>Hva gjør vi?</a:t>
          </a:r>
        </a:p>
      </dgm:t>
    </dgm:pt>
    <dgm:pt modelId="{578E3F79-15F9-41AB-93CD-716C912F0268}" type="parTrans" cxnId="{3ACD9B8D-6599-47FC-9CDA-24F7215F93DA}">
      <dgm:prSet/>
      <dgm:spPr/>
      <dgm:t>
        <a:bodyPr/>
        <a:lstStyle/>
        <a:p>
          <a:endParaRPr lang="nb-NO"/>
        </a:p>
      </dgm:t>
    </dgm:pt>
    <dgm:pt modelId="{94621FA2-115A-4501-874B-5CCCAAA4100F}" type="sibTrans" cxnId="{3ACD9B8D-6599-47FC-9CDA-24F7215F93DA}">
      <dgm:prSet/>
      <dgm:spPr/>
      <dgm:t>
        <a:bodyPr/>
        <a:lstStyle/>
        <a:p>
          <a:endParaRPr lang="nb-NO"/>
        </a:p>
      </dgm:t>
    </dgm:pt>
    <dgm:pt modelId="{C8369E9C-94A7-47A4-B62B-FB859CBC0CD6}">
      <dgm:prSet/>
      <dgm:spPr/>
      <dgm:t>
        <a:bodyPr/>
        <a:lstStyle/>
        <a:p>
          <a:r>
            <a:rPr lang="nb-NO"/>
            <a:t>skal </a:t>
          </a:r>
          <a:r>
            <a:rPr lang="nb-NO" b="1"/>
            <a:t>fremme en sunn utvikling </a:t>
          </a:r>
          <a:r>
            <a:rPr lang="nb-NO"/>
            <a:t>av revisjon og kontroll med kommunal/offentlig sektor. </a:t>
          </a:r>
        </a:p>
      </dgm:t>
    </dgm:pt>
    <dgm:pt modelId="{BC84235F-7FBE-4F7E-8F4C-5977C0CBA054}" type="parTrans" cxnId="{7D77C9B8-7570-43D3-8FE2-5DD92488CFA8}">
      <dgm:prSet/>
      <dgm:spPr/>
      <dgm:t>
        <a:bodyPr/>
        <a:lstStyle/>
        <a:p>
          <a:endParaRPr lang="nb-NO"/>
        </a:p>
      </dgm:t>
    </dgm:pt>
    <dgm:pt modelId="{DA0F3F2F-55DB-486A-8B49-53D20CD9466C}" type="sibTrans" cxnId="{7D77C9B8-7570-43D3-8FE2-5DD92488CFA8}">
      <dgm:prSet/>
      <dgm:spPr/>
      <dgm:t>
        <a:bodyPr/>
        <a:lstStyle/>
        <a:p>
          <a:endParaRPr lang="nb-NO"/>
        </a:p>
      </dgm:t>
    </dgm:pt>
    <dgm:pt modelId="{8CFFAEF9-198F-4F8D-91F2-A93FCE41F222}">
      <dgm:prSet/>
      <dgm:spPr/>
      <dgm:t>
        <a:bodyPr/>
        <a:lstStyle/>
        <a:p>
          <a:r>
            <a:rPr lang="nb-NO" dirty="0"/>
            <a:t>skal </a:t>
          </a:r>
          <a:r>
            <a:rPr lang="nb-NO" b="1" dirty="0"/>
            <a:t>bidra til samarbeidskultur og kompetansedeling </a:t>
          </a:r>
          <a:r>
            <a:rPr lang="nb-NO" dirty="0"/>
            <a:t>mellom våre medlemmer</a:t>
          </a:r>
        </a:p>
      </dgm:t>
    </dgm:pt>
    <dgm:pt modelId="{FB4CA42E-6AB7-47EF-8FD5-6DE88A1046F0}" type="parTrans" cxnId="{C819A761-4A88-45E8-BD0C-6862E7B4A5DC}">
      <dgm:prSet/>
      <dgm:spPr/>
      <dgm:t>
        <a:bodyPr/>
        <a:lstStyle/>
        <a:p>
          <a:endParaRPr lang="nb-NO"/>
        </a:p>
      </dgm:t>
    </dgm:pt>
    <dgm:pt modelId="{8BA9B99F-48A8-4E2B-ADBB-FA569C22601C}" type="sibTrans" cxnId="{C819A761-4A88-45E8-BD0C-6862E7B4A5DC}">
      <dgm:prSet/>
      <dgm:spPr/>
      <dgm:t>
        <a:bodyPr/>
        <a:lstStyle/>
        <a:p>
          <a:endParaRPr lang="nb-NO"/>
        </a:p>
      </dgm:t>
    </dgm:pt>
    <dgm:pt modelId="{DC42887D-7B42-4B72-86FF-448A0D7FEB5C}">
      <dgm:prSet/>
      <dgm:spPr/>
      <dgm:t>
        <a:bodyPr/>
        <a:lstStyle/>
        <a:p>
          <a:r>
            <a:rPr lang="nb-NO" dirty="0"/>
            <a:t>Med mer!</a:t>
          </a:r>
        </a:p>
      </dgm:t>
    </dgm:pt>
    <dgm:pt modelId="{344E86DD-1E4D-4D5B-B6EC-4457FB2F65DF}" type="parTrans" cxnId="{5F1A7FC6-A05F-4020-B5DD-0C2B2F5FE7F1}">
      <dgm:prSet/>
      <dgm:spPr/>
      <dgm:t>
        <a:bodyPr/>
        <a:lstStyle/>
        <a:p>
          <a:endParaRPr lang="nb-NO"/>
        </a:p>
      </dgm:t>
    </dgm:pt>
    <dgm:pt modelId="{7A9DA0DA-8A34-449C-99BD-A55E953436BE}" type="sibTrans" cxnId="{5F1A7FC6-A05F-4020-B5DD-0C2B2F5FE7F1}">
      <dgm:prSet/>
      <dgm:spPr/>
      <dgm:t>
        <a:bodyPr/>
        <a:lstStyle/>
        <a:p>
          <a:endParaRPr lang="nb-NO"/>
        </a:p>
      </dgm:t>
    </dgm:pt>
    <dgm:pt modelId="{3D3C355A-90BE-49CF-BFE2-C3BC268C03F5}" type="pres">
      <dgm:prSet presAssocID="{7F6A71C8-CDAF-4D85-9890-DA03A6EF655E}" presName="Name0" presStyleCnt="0">
        <dgm:presLayoutVars>
          <dgm:dir/>
          <dgm:animLvl val="lvl"/>
          <dgm:resizeHandles val="exact"/>
        </dgm:presLayoutVars>
      </dgm:prSet>
      <dgm:spPr/>
    </dgm:pt>
    <dgm:pt modelId="{2BDBA58B-0FF8-415D-8744-206444746DE9}" type="pres">
      <dgm:prSet presAssocID="{9453AC17-7497-4698-AE14-7C581F007642}" presName="composite" presStyleCnt="0"/>
      <dgm:spPr/>
    </dgm:pt>
    <dgm:pt modelId="{D45C79D4-2645-4DCD-BA95-BC818588C22C}" type="pres">
      <dgm:prSet presAssocID="{9453AC17-7497-4698-AE14-7C581F007642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B54C5135-0D85-45B2-8BFA-005CAC8AAE05}" type="pres">
      <dgm:prSet presAssocID="{9453AC17-7497-4698-AE14-7C581F007642}" presName="desTx" presStyleLbl="alignAccFollowNode1" presStyleIdx="0" presStyleCnt="2">
        <dgm:presLayoutVars>
          <dgm:bulletEnabled val="1"/>
        </dgm:presLayoutVars>
      </dgm:prSet>
      <dgm:spPr/>
    </dgm:pt>
    <dgm:pt modelId="{2C4AD596-EC02-419C-8CE9-16E5BB98A025}" type="pres">
      <dgm:prSet presAssocID="{123CFB94-BD44-4CE0-903C-BD4ED03A07C7}" presName="space" presStyleCnt="0"/>
      <dgm:spPr/>
    </dgm:pt>
    <dgm:pt modelId="{6D23A116-3048-4DF2-BBE2-13B945C3A3EC}" type="pres">
      <dgm:prSet presAssocID="{3DB5B229-3EBD-4314-B7B4-9F8F130ACF36}" presName="composite" presStyleCnt="0"/>
      <dgm:spPr/>
    </dgm:pt>
    <dgm:pt modelId="{3F904A0F-765C-4935-B48D-9D1A32FB5DF7}" type="pres">
      <dgm:prSet presAssocID="{3DB5B229-3EBD-4314-B7B4-9F8F130ACF36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881A6DB7-3BFC-414A-A42D-7C5BFA027D2A}" type="pres">
      <dgm:prSet presAssocID="{3DB5B229-3EBD-4314-B7B4-9F8F130ACF36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C5E5CD11-7F60-4130-9BCE-F595210A3760}" type="presOf" srcId="{B238B9F6-73C1-46E2-834B-580F3FA53749}" destId="{B54C5135-0D85-45B2-8BFA-005CAC8AAE05}" srcOrd="0" destOrd="0" presId="urn:microsoft.com/office/officeart/2005/8/layout/hList1"/>
    <dgm:cxn modelId="{1443F929-3A7E-4C0D-9AA6-AF07A9465990}" type="presOf" srcId="{7F6A71C8-CDAF-4D85-9890-DA03A6EF655E}" destId="{3D3C355A-90BE-49CF-BFE2-C3BC268C03F5}" srcOrd="0" destOrd="0" presId="urn:microsoft.com/office/officeart/2005/8/layout/hList1"/>
    <dgm:cxn modelId="{DCDDCA34-8A49-46BF-A322-A7C2DAB3001A}" type="presOf" srcId="{8CFFAEF9-198F-4F8D-91F2-A93FCE41F222}" destId="{881A6DB7-3BFC-414A-A42D-7C5BFA027D2A}" srcOrd="0" destOrd="1" presId="urn:microsoft.com/office/officeart/2005/8/layout/hList1"/>
    <dgm:cxn modelId="{C819A761-4A88-45E8-BD0C-6862E7B4A5DC}" srcId="{3DB5B229-3EBD-4314-B7B4-9F8F130ACF36}" destId="{8CFFAEF9-198F-4F8D-91F2-A93FCE41F222}" srcOrd="1" destOrd="0" parTransId="{FB4CA42E-6AB7-47EF-8FD5-6DE88A1046F0}" sibTransId="{8BA9B99F-48A8-4E2B-ADBB-FA569C22601C}"/>
    <dgm:cxn modelId="{E3F70F49-16A0-44FC-9C46-F046AA9FB8E8}" type="presOf" srcId="{9453AC17-7497-4698-AE14-7C581F007642}" destId="{D45C79D4-2645-4DCD-BA95-BC818588C22C}" srcOrd="0" destOrd="0" presId="urn:microsoft.com/office/officeart/2005/8/layout/hList1"/>
    <dgm:cxn modelId="{76748570-8E78-4283-8548-7FB8D90FC923}" type="presOf" srcId="{DC42887D-7B42-4B72-86FF-448A0D7FEB5C}" destId="{881A6DB7-3BFC-414A-A42D-7C5BFA027D2A}" srcOrd="0" destOrd="2" presId="urn:microsoft.com/office/officeart/2005/8/layout/hList1"/>
    <dgm:cxn modelId="{6EA99B77-EC7A-433B-8B6C-932542758735}" srcId="{9453AC17-7497-4698-AE14-7C581F007642}" destId="{B238B9F6-73C1-46E2-834B-580F3FA53749}" srcOrd="0" destOrd="0" parTransId="{2722F448-B473-4695-BA58-B0C51F0CBD1E}" sibTransId="{6046DB5C-514E-4B2E-A0E2-5E177E87585F}"/>
    <dgm:cxn modelId="{6FFB027A-0645-499F-B463-40460C0E5729}" srcId="{7F6A71C8-CDAF-4D85-9890-DA03A6EF655E}" destId="{9453AC17-7497-4698-AE14-7C581F007642}" srcOrd="0" destOrd="0" parTransId="{30551C49-6192-4842-9FDD-2E993DFC6659}" sibTransId="{123CFB94-BD44-4CE0-903C-BD4ED03A07C7}"/>
    <dgm:cxn modelId="{3ACD9B8D-6599-47FC-9CDA-24F7215F93DA}" srcId="{7F6A71C8-CDAF-4D85-9890-DA03A6EF655E}" destId="{3DB5B229-3EBD-4314-B7B4-9F8F130ACF36}" srcOrd="1" destOrd="0" parTransId="{578E3F79-15F9-41AB-93CD-716C912F0268}" sibTransId="{94621FA2-115A-4501-874B-5CCCAAA4100F}"/>
    <dgm:cxn modelId="{D2DC789A-CD90-4295-A96D-5CDA2B45B73B}" type="presOf" srcId="{C8369E9C-94A7-47A4-B62B-FB859CBC0CD6}" destId="{881A6DB7-3BFC-414A-A42D-7C5BFA027D2A}" srcOrd="0" destOrd="0" presId="urn:microsoft.com/office/officeart/2005/8/layout/hList1"/>
    <dgm:cxn modelId="{7D77C9B8-7570-43D3-8FE2-5DD92488CFA8}" srcId="{3DB5B229-3EBD-4314-B7B4-9F8F130ACF36}" destId="{C8369E9C-94A7-47A4-B62B-FB859CBC0CD6}" srcOrd="0" destOrd="0" parTransId="{BC84235F-7FBE-4F7E-8F4C-5977C0CBA054}" sibTransId="{DA0F3F2F-55DB-486A-8B49-53D20CD9466C}"/>
    <dgm:cxn modelId="{5F1A7FC6-A05F-4020-B5DD-0C2B2F5FE7F1}" srcId="{3DB5B229-3EBD-4314-B7B4-9F8F130ACF36}" destId="{DC42887D-7B42-4B72-86FF-448A0D7FEB5C}" srcOrd="2" destOrd="0" parTransId="{344E86DD-1E4D-4D5B-B6EC-4457FB2F65DF}" sibTransId="{7A9DA0DA-8A34-449C-99BD-A55E953436BE}"/>
    <dgm:cxn modelId="{D7C197E1-2CDE-43A4-8CF8-88D177F89954}" srcId="{9453AC17-7497-4698-AE14-7C581F007642}" destId="{9216DD63-53C0-4BFB-AB19-F4405822839C}" srcOrd="1" destOrd="0" parTransId="{38AB245B-377B-410B-83A5-DCB1A62C7D36}" sibTransId="{88B40AAC-6A33-4FD3-B075-392FEE1EC180}"/>
    <dgm:cxn modelId="{F93F7EEE-5E03-4148-A8F8-58E6201007A7}" type="presOf" srcId="{3DB5B229-3EBD-4314-B7B4-9F8F130ACF36}" destId="{3F904A0F-765C-4935-B48D-9D1A32FB5DF7}" srcOrd="0" destOrd="0" presId="urn:microsoft.com/office/officeart/2005/8/layout/hList1"/>
    <dgm:cxn modelId="{26EE4DF8-19FE-4CBB-A0A6-B68C143CCA9E}" type="presOf" srcId="{9216DD63-53C0-4BFB-AB19-F4405822839C}" destId="{B54C5135-0D85-45B2-8BFA-005CAC8AAE05}" srcOrd="0" destOrd="1" presId="urn:microsoft.com/office/officeart/2005/8/layout/hList1"/>
    <dgm:cxn modelId="{81194B2C-F052-457C-85B3-714E1789136F}" type="presParOf" srcId="{3D3C355A-90BE-49CF-BFE2-C3BC268C03F5}" destId="{2BDBA58B-0FF8-415D-8744-206444746DE9}" srcOrd="0" destOrd="0" presId="urn:microsoft.com/office/officeart/2005/8/layout/hList1"/>
    <dgm:cxn modelId="{34A64EF7-9691-4EFE-BCA3-F723B3069B5B}" type="presParOf" srcId="{2BDBA58B-0FF8-415D-8744-206444746DE9}" destId="{D45C79D4-2645-4DCD-BA95-BC818588C22C}" srcOrd="0" destOrd="0" presId="urn:microsoft.com/office/officeart/2005/8/layout/hList1"/>
    <dgm:cxn modelId="{12C9F20B-07B8-414F-9A6F-0AB625A06ED2}" type="presParOf" srcId="{2BDBA58B-0FF8-415D-8744-206444746DE9}" destId="{B54C5135-0D85-45B2-8BFA-005CAC8AAE05}" srcOrd="1" destOrd="0" presId="urn:microsoft.com/office/officeart/2005/8/layout/hList1"/>
    <dgm:cxn modelId="{DBB15219-228C-4E90-B962-1DE458F83446}" type="presParOf" srcId="{3D3C355A-90BE-49CF-BFE2-C3BC268C03F5}" destId="{2C4AD596-EC02-419C-8CE9-16E5BB98A025}" srcOrd="1" destOrd="0" presId="urn:microsoft.com/office/officeart/2005/8/layout/hList1"/>
    <dgm:cxn modelId="{DEDF5E30-7DBD-49C1-918C-EE78F1F5D78D}" type="presParOf" srcId="{3D3C355A-90BE-49CF-BFE2-C3BC268C03F5}" destId="{6D23A116-3048-4DF2-BBE2-13B945C3A3EC}" srcOrd="2" destOrd="0" presId="urn:microsoft.com/office/officeart/2005/8/layout/hList1"/>
    <dgm:cxn modelId="{13F74ED9-4519-4E28-A26D-74C63B9F6AE8}" type="presParOf" srcId="{6D23A116-3048-4DF2-BBE2-13B945C3A3EC}" destId="{3F904A0F-765C-4935-B48D-9D1A32FB5DF7}" srcOrd="0" destOrd="0" presId="urn:microsoft.com/office/officeart/2005/8/layout/hList1"/>
    <dgm:cxn modelId="{05B2823F-8C2F-4AA5-B0FE-6CD799B5870A}" type="presParOf" srcId="{6D23A116-3048-4DF2-BBE2-13B945C3A3EC}" destId="{881A6DB7-3BFC-414A-A42D-7C5BFA027D2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5C79D4-2645-4DCD-BA95-BC818588C22C}">
      <dsp:nvSpPr>
        <dsp:cNvPr id="0" name=""/>
        <dsp:cNvSpPr/>
      </dsp:nvSpPr>
      <dsp:spPr>
        <a:xfrm>
          <a:off x="40" y="130010"/>
          <a:ext cx="3828130" cy="5760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/>
            <a:t>Hvem er vi?</a:t>
          </a:r>
        </a:p>
      </dsp:txBody>
      <dsp:txXfrm>
        <a:off x="40" y="130010"/>
        <a:ext cx="3828130" cy="576000"/>
      </dsp:txXfrm>
    </dsp:sp>
    <dsp:sp modelId="{B54C5135-0D85-45B2-8BFA-005CAC8AAE05}">
      <dsp:nvSpPr>
        <dsp:cNvPr id="0" name=""/>
        <dsp:cNvSpPr/>
      </dsp:nvSpPr>
      <dsp:spPr>
        <a:xfrm>
          <a:off x="40" y="706010"/>
          <a:ext cx="3828130" cy="258029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2000" kern="1200"/>
            <a:t>En faglig interesseorganisasjon og et kompetanseorgan for kontroll og revisjon av kommunal virksomhet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2000" kern="1200"/>
            <a:t>En medlemsoppslutning på over 90 prosent blant revisjonsvirksomhetene og over 80 prosent blant sekretariatene</a:t>
          </a:r>
        </a:p>
      </dsp:txBody>
      <dsp:txXfrm>
        <a:off x="40" y="706010"/>
        <a:ext cx="3828130" cy="2580299"/>
      </dsp:txXfrm>
    </dsp:sp>
    <dsp:sp modelId="{3F904A0F-765C-4935-B48D-9D1A32FB5DF7}">
      <dsp:nvSpPr>
        <dsp:cNvPr id="0" name=""/>
        <dsp:cNvSpPr/>
      </dsp:nvSpPr>
      <dsp:spPr>
        <a:xfrm>
          <a:off x="4364108" y="130010"/>
          <a:ext cx="3828130" cy="576000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/>
            <a:t>Hva gjør vi?</a:t>
          </a:r>
        </a:p>
      </dsp:txBody>
      <dsp:txXfrm>
        <a:off x="4364108" y="130010"/>
        <a:ext cx="3828130" cy="576000"/>
      </dsp:txXfrm>
    </dsp:sp>
    <dsp:sp modelId="{881A6DB7-3BFC-414A-A42D-7C5BFA027D2A}">
      <dsp:nvSpPr>
        <dsp:cNvPr id="0" name=""/>
        <dsp:cNvSpPr/>
      </dsp:nvSpPr>
      <dsp:spPr>
        <a:xfrm>
          <a:off x="4364108" y="706010"/>
          <a:ext cx="3828130" cy="2580299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2000" kern="1200"/>
            <a:t>skal </a:t>
          </a:r>
          <a:r>
            <a:rPr lang="nb-NO" sz="2000" b="1" kern="1200"/>
            <a:t>fremme en sunn utvikling </a:t>
          </a:r>
          <a:r>
            <a:rPr lang="nb-NO" sz="2000" kern="1200"/>
            <a:t>av revisjon og kontroll med kommunal/offentlig sektor.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2000" kern="1200" dirty="0"/>
            <a:t>skal </a:t>
          </a:r>
          <a:r>
            <a:rPr lang="nb-NO" sz="2000" b="1" kern="1200" dirty="0"/>
            <a:t>bidra til samarbeidskultur og kompetansedeling </a:t>
          </a:r>
          <a:r>
            <a:rPr lang="nb-NO" sz="2000" kern="1200" dirty="0"/>
            <a:t>mellom våre medlemmer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2000" kern="1200" dirty="0"/>
            <a:t>Med mer!</a:t>
          </a:r>
        </a:p>
      </dsp:txBody>
      <dsp:txXfrm>
        <a:off x="4364108" y="706010"/>
        <a:ext cx="3828130" cy="25802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BB64B6-49EE-4C68-BD85-E0E6F621F2D0}" type="datetimeFigureOut">
              <a:rPr lang="nb-NO" smtClean="0"/>
              <a:t>15.11.2022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642EA-00F8-4101-BCDA-9E319C4657D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3267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>
                <a:solidFill>
                  <a:srgbClr val="0049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Dvs. 28 sekretariater og 22 revisjoner) og 500+ personlige medlemmer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C642EA-00F8-4101-BCDA-9E319C4657DA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9925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800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Her er forresten bruksstatistikken for 1. halvår 2022, sammenlignet med første halvår 2021.</a:t>
            </a:r>
            <a:endParaRPr lang="nb-NO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nb-NO" sz="1800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Bemerkelsesverdig stabilt, med i overkant av 2000 sidevisninger pr. halvår.</a:t>
            </a:r>
            <a:endParaRPr lang="nb-NO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C642EA-00F8-4101-BCDA-9E319C4657DA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7135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2314FC-270A-43A4-A2B1-5A339B07F58D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7402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06A3F-7BC6-144B-9B2F-4C5AFE28B940}" type="datetimeFigureOut">
              <a:t>15.11.2022</a:t>
            </a:fld>
            <a:endParaRPr lang="e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CB70-FBD8-DA4E-88B5-43D501FA9251}" type="slidenum"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856993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06A3F-7BC6-144B-9B2F-4C5AFE28B940}" type="datetimeFigureOut">
              <a:t>15.11.2022</a:t>
            </a:fld>
            <a:endParaRPr lang="e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CB70-FBD8-DA4E-88B5-43D501FA9251}" type="slidenum"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01288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06A3F-7BC6-144B-9B2F-4C5AFE28B940}" type="datetimeFigureOut">
              <a:t>15.11.2022</a:t>
            </a:fld>
            <a:endParaRPr lang="e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CB70-FBD8-DA4E-88B5-43D501FA9251}" type="slidenum"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881162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06A3F-7BC6-144B-9B2F-4C5AFE28B940}" type="datetimeFigureOut">
              <a:t>15.11.2022</a:t>
            </a:fld>
            <a:endParaRPr lang="e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CB70-FBD8-DA4E-88B5-43D501FA9251}" type="slidenum"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105413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06A3F-7BC6-144B-9B2F-4C5AFE28B940}" type="datetimeFigureOut">
              <a:t>15.11.2022</a:t>
            </a:fld>
            <a:endParaRPr lang="e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CB70-FBD8-DA4E-88B5-43D501FA9251}" type="slidenum"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344336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06A3F-7BC6-144B-9B2F-4C5AFE28B940}" type="datetimeFigureOut">
              <a:t>15.11.2022</a:t>
            </a:fld>
            <a:endParaRPr lang="e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CB70-FBD8-DA4E-88B5-43D501FA9251}" type="slidenum"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587660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06A3F-7BC6-144B-9B2F-4C5AFE28B940}" type="datetimeFigureOut">
              <a:t>15.11.2022</a:t>
            </a:fld>
            <a:endParaRPr lang="en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CB70-FBD8-DA4E-88B5-43D501FA9251}" type="slidenum"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514360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06A3F-7BC6-144B-9B2F-4C5AFE28B940}" type="datetimeFigureOut">
              <a:t>15.11.2022</a:t>
            </a:fld>
            <a:endParaRPr lang="en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CB70-FBD8-DA4E-88B5-43D501FA9251}" type="slidenum"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086546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06A3F-7BC6-144B-9B2F-4C5AFE28B940}" type="datetimeFigureOut">
              <a:t>15.11.2022</a:t>
            </a:fld>
            <a:endParaRPr lang="en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CB70-FBD8-DA4E-88B5-43D501FA9251}" type="slidenum"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446042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06A3F-7BC6-144B-9B2F-4C5AFE28B940}" type="datetimeFigureOut">
              <a:t>15.11.2022</a:t>
            </a:fld>
            <a:endParaRPr lang="e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CB70-FBD8-DA4E-88B5-43D501FA9251}" type="slidenum"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46928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06A3F-7BC6-144B-9B2F-4C5AFE28B940}" type="datetimeFigureOut">
              <a:t>15.11.2022</a:t>
            </a:fld>
            <a:endParaRPr lang="e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CB70-FBD8-DA4E-88B5-43D501FA9251}" type="slidenum"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679825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06A3F-7BC6-144B-9B2F-4C5AFE28B940}" type="datetimeFigureOut">
              <a:t>15.11.2022</a:t>
            </a:fld>
            <a:endParaRPr lang="e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ACB70-FBD8-DA4E-88B5-43D501FA9251}" type="slidenum"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415436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36916C-6C5E-504C-B51D-DD3EB2D5B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8E2B16B-F77F-BF59-5082-B52290C739C4}"/>
              </a:ext>
            </a:extLst>
          </p:cNvPr>
          <p:cNvSpPr txBox="1"/>
          <p:nvPr/>
        </p:nvSpPr>
        <p:spPr>
          <a:xfrm>
            <a:off x="292359" y="268700"/>
            <a:ext cx="85530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Presentasjon for Statsforvalteren i Oslo og Viken | 15. november 2022 </a:t>
            </a:r>
            <a:endParaRPr lang="en-NO" sz="2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33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275261-21A0-6E4B-ABB7-3587280D361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1266"/>
            <a:ext cx="9144000" cy="5143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33100F-3BD2-9A44-9A4F-A9089F9A4A58}"/>
              </a:ext>
            </a:extLst>
          </p:cNvPr>
          <p:cNvSpPr txBox="1"/>
          <p:nvPr/>
        </p:nvSpPr>
        <p:spPr>
          <a:xfrm>
            <a:off x="279400" y="80201"/>
            <a:ext cx="4440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i="1" dirty="0">
                <a:solidFill>
                  <a:srgbClr val="0049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Arbeidsflyt – forvaltningsrevisjonsregisteret </a:t>
            </a:r>
            <a:endParaRPr lang="en-NO" b="1" i="1" dirty="0">
              <a:solidFill>
                <a:srgbClr val="0049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8A85CA-7F14-4841-AC82-8410B83458A3}"/>
              </a:ext>
            </a:extLst>
          </p:cNvPr>
          <p:cNvSpPr txBox="1"/>
          <p:nvPr/>
        </p:nvSpPr>
        <p:spPr>
          <a:xfrm>
            <a:off x="609600" y="77124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rgbClr val="0049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Nå-situasjon</a:t>
            </a:r>
            <a:endParaRPr lang="en-NO" dirty="0">
              <a:solidFill>
                <a:srgbClr val="0049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2C367B8C-9CDB-AD5D-824A-B83AC68BC8BC}"/>
              </a:ext>
            </a:extLst>
          </p:cNvPr>
          <p:cNvSpPr txBox="1"/>
          <p:nvPr/>
        </p:nvSpPr>
        <p:spPr>
          <a:xfrm>
            <a:off x="617551" y="2400015"/>
            <a:ext cx="1209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rgbClr val="0049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Mål</a:t>
            </a:r>
            <a:endParaRPr lang="en-NO" dirty="0">
              <a:solidFill>
                <a:srgbClr val="0049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ktangel: avrundede hjørner 6">
            <a:extLst>
              <a:ext uri="{FF2B5EF4-FFF2-40B4-BE49-F238E27FC236}">
                <a16:creationId xmlns:a16="http://schemas.microsoft.com/office/drawing/2014/main" id="{083A1074-A6B6-B236-5ABA-D42A541A13D1}"/>
              </a:ext>
            </a:extLst>
          </p:cNvPr>
          <p:cNvSpPr/>
          <p:nvPr/>
        </p:nvSpPr>
        <p:spPr>
          <a:xfrm>
            <a:off x="7505700" y="857250"/>
            <a:ext cx="1209675" cy="695325"/>
          </a:xfrm>
          <a:prstGeom prst="roundRect">
            <a:avLst/>
          </a:prstGeom>
          <a:ln w="38100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400" dirty="0" err="1"/>
              <a:t>Excelark</a:t>
            </a:r>
            <a:endParaRPr lang="nb-NO" sz="1400" dirty="0"/>
          </a:p>
          <a:p>
            <a:pPr algn="ctr"/>
            <a:r>
              <a:rPr lang="nb-NO" sz="1400" dirty="0"/>
              <a:t>- med lenker</a:t>
            </a:r>
          </a:p>
        </p:txBody>
      </p:sp>
      <p:sp>
        <p:nvSpPr>
          <p:cNvPr id="8" name="Rektangel: avrundede hjørner 7">
            <a:extLst>
              <a:ext uri="{FF2B5EF4-FFF2-40B4-BE49-F238E27FC236}">
                <a16:creationId xmlns:a16="http://schemas.microsoft.com/office/drawing/2014/main" id="{CBD7340F-D16D-9522-85EF-76F4F3729A5A}"/>
              </a:ext>
            </a:extLst>
          </p:cNvPr>
          <p:cNvSpPr/>
          <p:nvPr/>
        </p:nvSpPr>
        <p:spPr>
          <a:xfrm>
            <a:off x="7505700" y="1771650"/>
            <a:ext cx="1209675" cy="950072"/>
          </a:xfrm>
          <a:prstGeom prst="roundRect">
            <a:avLst/>
          </a:prstGeom>
          <a:ln w="38100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400" dirty="0"/>
              <a:t>Forvaltningsrevisjon.no</a:t>
            </a:r>
          </a:p>
          <a:p>
            <a:pPr algn="ctr"/>
            <a:r>
              <a:rPr lang="nb-NO" sz="1400" dirty="0"/>
              <a:t>- Søkemotor</a:t>
            </a:r>
          </a:p>
        </p:txBody>
      </p:sp>
      <p:sp>
        <p:nvSpPr>
          <p:cNvPr id="9" name="Rektangel: avrundede hjørner 8">
            <a:extLst>
              <a:ext uri="{FF2B5EF4-FFF2-40B4-BE49-F238E27FC236}">
                <a16:creationId xmlns:a16="http://schemas.microsoft.com/office/drawing/2014/main" id="{82E399E6-9F4F-BEFB-1725-66A3F6D0B071}"/>
              </a:ext>
            </a:extLst>
          </p:cNvPr>
          <p:cNvSpPr/>
          <p:nvPr/>
        </p:nvSpPr>
        <p:spPr>
          <a:xfrm>
            <a:off x="7505700" y="3143249"/>
            <a:ext cx="1209675" cy="1114425"/>
          </a:xfrm>
          <a:prstGeom prst="roundRect">
            <a:avLst/>
          </a:prstGeom>
          <a:ln w="38100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400" dirty="0"/>
              <a:t>Forvaltningsrevisjon.no</a:t>
            </a:r>
          </a:p>
          <a:p>
            <a:pPr algn="ctr"/>
            <a:r>
              <a:rPr lang="nb-NO" sz="1400" dirty="0"/>
              <a:t>- Søkemotor</a:t>
            </a:r>
          </a:p>
          <a:p>
            <a:pPr algn="ctr"/>
            <a:r>
              <a:rPr lang="nb-NO" sz="1400" dirty="0"/>
              <a:t>- Analyse</a:t>
            </a:r>
          </a:p>
        </p:txBody>
      </p:sp>
      <p:sp>
        <p:nvSpPr>
          <p:cNvPr id="10" name="Rektangel: avrundede hjørner 9">
            <a:extLst>
              <a:ext uri="{FF2B5EF4-FFF2-40B4-BE49-F238E27FC236}">
                <a16:creationId xmlns:a16="http://schemas.microsoft.com/office/drawing/2014/main" id="{3FDD343D-F948-392A-9EF6-323F65183537}"/>
              </a:ext>
            </a:extLst>
          </p:cNvPr>
          <p:cNvSpPr/>
          <p:nvPr/>
        </p:nvSpPr>
        <p:spPr>
          <a:xfrm>
            <a:off x="5972175" y="2800348"/>
            <a:ext cx="1209675" cy="1504953"/>
          </a:xfrm>
          <a:prstGeom prst="roundRect">
            <a:avLst/>
          </a:prstGeom>
          <a:ln w="38100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400" dirty="0"/>
              <a:t>Tilsyns-kalender</a:t>
            </a:r>
          </a:p>
          <a:p>
            <a:pPr algn="ctr"/>
            <a:r>
              <a:rPr lang="nb-NO" sz="1400" dirty="0"/>
              <a:t>- Plan legging/ samordning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E528ECA6-7DC1-D024-209A-C388A99627D5}"/>
              </a:ext>
            </a:extLst>
          </p:cNvPr>
          <p:cNvSpPr/>
          <p:nvPr/>
        </p:nvSpPr>
        <p:spPr>
          <a:xfrm>
            <a:off x="714374" y="1238250"/>
            <a:ext cx="1266825" cy="9500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dirty="0"/>
              <a:t>Revisjons-enheter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B42A4630-3678-7A06-49BA-0A46653E1198}"/>
              </a:ext>
            </a:extLst>
          </p:cNvPr>
          <p:cNvSpPr/>
          <p:nvPr/>
        </p:nvSpPr>
        <p:spPr>
          <a:xfrm>
            <a:off x="2276474" y="1238250"/>
            <a:ext cx="1266825" cy="9500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dirty="0"/>
              <a:t>NKRF</a:t>
            </a:r>
          </a:p>
          <a:p>
            <a:pPr algn="ctr"/>
            <a:r>
              <a:rPr lang="nb-NO" sz="1400" dirty="0"/>
              <a:t>- Laster ned</a:t>
            </a:r>
          </a:p>
          <a:p>
            <a:pPr algn="ctr"/>
            <a:r>
              <a:rPr lang="nb-NO" sz="1400"/>
              <a:t>- Registrerer</a:t>
            </a:r>
            <a:endParaRPr lang="nb-NO" sz="1400" dirty="0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5A6BAB67-854B-754F-2D0E-E823122AA292}"/>
              </a:ext>
            </a:extLst>
          </p:cNvPr>
          <p:cNvSpPr/>
          <p:nvPr/>
        </p:nvSpPr>
        <p:spPr>
          <a:xfrm>
            <a:off x="3838574" y="1228725"/>
            <a:ext cx="1266825" cy="9500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dirty="0"/>
              <a:t>NKRF</a:t>
            </a:r>
          </a:p>
          <a:p>
            <a:pPr algn="ctr"/>
            <a:r>
              <a:rPr lang="nb-NO" sz="1400" dirty="0"/>
              <a:t>- Publiserer 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22E652CF-BA42-9285-D84F-CE32ED4BD3F8}"/>
              </a:ext>
            </a:extLst>
          </p:cNvPr>
          <p:cNvSpPr/>
          <p:nvPr/>
        </p:nvSpPr>
        <p:spPr>
          <a:xfrm>
            <a:off x="5400675" y="1238250"/>
            <a:ext cx="1371599" cy="9500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600" dirty="0"/>
              <a:t>Riksrevisjonen</a:t>
            </a:r>
          </a:p>
          <a:p>
            <a:pPr algn="ctr"/>
            <a:r>
              <a:rPr lang="nb-NO" sz="1400" dirty="0"/>
              <a:t>- Publiserer </a:t>
            </a:r>
            <a:r>
              <a:rPr lang="nb-NO" sz="1400" dirty="0" err="1"/>
              <a:t>Elasticsearch</a:t>
            </a:r>
            <a:endParaRPr lang="nb-NO" sz="1400" dirty="0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3C463F09-B5CC-3DF1-7E35-E84CD66350E6}"/>
              </a:ext>
            </a:extLst>
          </p:cNvPr>
          <p:cNvSpPr/>
          <p:nvPr/>
        </p:nvSpPr>
        <p:spPr>
          <a:xfrm>
            <a:off x="723899" y="2886075"/>
            <a:ext cx="1266825" cy="9500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dirty="0" err="1"/>
              <a:t>Sekre-tariater</a:t>
            </a:r>
            <a:endParaRPr lang="nb-NO" dirty="0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A26F558C-8619-0294-AAEE-E6D739191F3A}"/>
              </a:ext>
            </a:extLst>
          </p:cNvPr>
          <p:cNvSpPr/>
          <p:nvPr/>
        </p:nvSpPr>
        <p:spPr>
          <a:xfrm>
            <a:off x="2362199" y="2895600"/>
            <a:ext cx="1266825" cy="9500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600" dirty="0"/>
              <a:t>Registrerer igangsetting prosjekt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AB33FF2A-0111-0A54-91AB-DFC95C0B12D9}"/>
              </a:ext>
            </a:extLst>
          </p:cNvPr>
          <p:cNvSpPr/>
          <p:nvPr/>
        </p:nvSpPr>
        <p:spPr>
          <a:xfrm>
            <a:off x="3981449" y="2905125"/>
            <a:ext cx="1266825" cy="9500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600" dirty="0"/>
              <a:t>Registrerer gjennomført prosjekt</a:t>
            </a:r>
          </a:p>
        </p:txBody>
      </p:sp>
      <p:sp>
        <p:nvSpPr>
          <p:cNvPr id="18" name="Pil: høyre 17">
            <a:extLst>
              <a:ext uri="{FF2B5EF4-FFF2-40B4-BE49-F238E27FC236}">
                <a16:creationId xmlns:a16="http://schemas.microsoft.com/office/drawing/2014/main" id="{0A481A9C-1CE0-0FA7-9066-49AD9A0F21D0}"/>
              </a:ext>
            </a:extLst>
          </p:cNvPr>
          <p:cNvSpPr/>
          <p:nvPr/>
        </p:nvSpPr>
        <p:spPr>
          <a:xfrm>
            <a:off x="1895475" y="1552575"/>
            <a:ext cx="495300" cy="3693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Pil: høyre 18">
            <a:extLst>
              <a:ext uri="{FF2B5EF4-FFF2-40B4-BE49-F238E27FC236}">
                <a16:creationId xmlns:a16="http://schemas.microsoft.com/office/drawing/2014/main" id="{2E9C72AF-7FCE-B1E1-A354-624575E21E5E}"/>
              </a:ext>
            </a:extLst>
          </p:cNvPr>
          <p:cNvSpPr/>
          <p:nvPr/>
        </p:nvSpPr>
        <p:spPr>
          <a:xfrm>
            <a:off x="1895475" y="1543050"/>
            <a:ext cx="495300" cy="3693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Pil: høyre 19">
            <a:extLst>
              <a:ext uri="{FF2B5EF4-FFF2-40B4-BE49-F238E27FC236}">
                <a16:creationId xmlns:a16="http://schemas.microsoft.com/office/drawing/2014/main" id="{F9F20838-633C-128E-22E6-18BFA5DE6859}"/>
              </a:ext>
            </a:extLst>
          </p:cNvPr>
          <p:cNvSpPr/>
          <p:nvPr/>
        </p:nvSpPr>
        <p:spPr>
          <a:xfrm>
            <a:off x="3505200" y="1543050"/>
            <a:ext cx="495300" cy="3693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Pil: høyre 20">
            <a:extLst>
              <a:ext uri="{FF2B5EF4-FFF2-40B4-BE49-F238E27FC236}">
                <a16:creationId xmlns:a16="http://schemas.microsoft.com/office/drawing/2014/main" id="{2FAD46F1-DBE7-E0CF-485A-0D8CA8B4B134}"/>
              </a:ext>
            </a:extLst>
          </p:cNvPr>
          <p:cNvSpPr/>
          <p:nvPr/>
        </p:nvSpPr>
        <p:spPr>
          <a:xfrm>
            <a:off x="5048250" y="1552575"/>
            <a:ext cx="495300" cy="3693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Pil: høyre 21">
            <a:extLst>
              <a:ext uri="{FF2B5EF4-FFF2-40B4-BE49-F238E27FC236}">
                <a16:creationId xmlns:a16="http://schemas.microsoft.com/office/drawing/2014/main" id="{182407CE-22E2-46ED-DCCB-F6F0582FE2E9}"/>
              </a:ext>
            </a:extLst>
          </p:cNvPr>
          <p:cNvSpPr/>
          <p:nvPr/>
        </p:nvSpPr>
        <p:spPr>
          <a:xfrm>
            <a:off x="3541765" y="3181350"/>
            <a:ext cx="495300" cy="3693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Pil: høyre 22">
            <a:extLst>
              <a:ext uri="{FF2B5EF4-FFF2-40B4-BE49-F238E27FC236}">
                <a16:creationId xmlns:a16="http://schemas.microsoft.com/office/drawing/2014/main" id="{C6C516B9-6487-AEED-C889-1DD0F436EE49}"/>
              </a:ext>
            </a:extLst>
          </p:cNvPr>
          <p:cNvSpPr/>
          <p:nvPr/>
        </p:nvSpPr>
        <p:spPr>
          <a:xfrm>
            <a:off x="1943100" y="3181350"/>
            <a:ext cx="495300" cy="3693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Pil: bøyd nedover 23">
            <a:extLst>
              <a:ext uri="{FF2B5EF4-FFF2-40B4-BE49-F238E27FC236}">
                <a16:creationId xmlns:a16="http://schemas.microsoft.com/office/drawing/2014/main" id="{B400C268-FBEE-D682-BEA6-343713DD941C}"/>
              </a:ext>
            </a:extLst>
          </p:cNvPr>
          <p:cNvSpPr/>
          <p:nvPr/>
        </p:nvSpPr>
        <p:spPr>
          <a:xfrm rot="21309121">
            <a:off x="4895290" y="513782"/>
            <a:ext cx="2956115" cy="637053"/>
          </a:xfrm>
          <a:prstGeom prst="curvedDownArrow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Pil: bøyd nedover 24">
            <a:extLst>
              <a:ext uri="{FF2B5EF4-FFF2-40B4-BE49-F238E27FC236}">
                <a16:creationId xmlns:a16="http://schemas.microsoft.com/office/drawing/2014/main" id="{D4C69C45-AC06-8261-D965-06C53A9E9B73}"/>
              </a:ext>
            </a:extLst>
          </p:cNvPr>
          <p:cNvSpPr/>
          <p:nvPr/>
        </p:nvSpPr>
        <p:spPr>
          <a:xfrm rot="1124754" flipV="1">
            <a:off x="6079512" y="2325469"/>
            <a:ext cx="1629262" cy="394243"/>
          </a:xfrm>
          <a:prstGeom prst="curvedDownArrow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Pil: høyre 25">
            <a:extLst>
              <a:ext uri="{FF2B5EF4-FFF2-40B4-BE49-F238E27FC236}">
                <a16:creationId xmlns:a16="http://schemas.microsoft.com/office/drawing/2014/main" id="{21371F52-587B-6CD5-05FC-F90F8BFDFEFD}"/>
              </a:ext>
            </a:extLst>
          </p:cNvPr>
          <p:cNvSpPr/>
          <p:nvPr/>
        </p:nvSpPr>
        <p:spPr>
          <a:xfrm>
            <a:off x="7115797" y="3156768"/>
            <a:ext cx="495300" cy="369332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7" name="Pil: høyre 26">
            <a:extLst>
              <a:ext uri="{FF2B5EF4-FFF2-40B4-BE49-F238E27FC236}">
                <a16:creationId xmlns:a16="http://schemas.microsoft.com/office/drawing/2014/main" id="{76D505E0-3F25-8EEA-2204-CBD8775CE8ED}"/>
              </a:ext>
            </a:extLst>
          </p:cNvPr>
          <p:cNvSpPr/>
          <p:nvPr/>
        </p:nvSpPr>
        <p:spPr>
          <a:xfrm>
            <a:off x="5223080" y="3151851"/>
            <a:ext cx="836295" cy="369332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Pil: høyre 27">
            <a:extLst>
              <a:ext uri="{FF2B5EF4-FFF2-40B4-BE49-F238E27FC236}">
                <a16:creationId xmlns:a16="http://schemas.microsoft.com/office/drawing/2014/main" id="{83362278-9D07-BFD9-29A3-267EE9571102}"/>
              </a:ext>
            </a:extLst>
          </p:cNvPr>
          <p:cNvSpPr/>
          <p:nvPr/>
        </p:nvSpPr>
        <p:spPr>
          <a:xfrm>
            <a:off x="648629" y="4209591"/>
            <a:ext cx="320693" cy="10904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Pil: høyre 28">
            <a:extLst>
              <a:ext uri="{FF2B5EF4-FFF2-40B4-BE49-F238E27FC236}">
                <a16:creationId xmlns:a16="http://schemas.microsoft.com/office/drawing/2014/main" id="{31C62D1C-2D39-C664-D336-ADCE19359136}"/>
              </a:ext>
            </a:extLst>
          </p:cNvPr>
          <p:cNvSpPr/>
          <p:nvPr/>
        </p:nvSpPr>
        <p:spPr>
          <a:xfrm>
            <a:off x="650771" y="4466671"/>
            <a:ext cx="320693" cy="154914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4C91E4D9-0FDB-524F-01E8-698C72B588C6}"/>
              </a:ext>
            </a:extLst>
          </p:cNvPr>
          <p:cNvSpPr txBox="1"/>
          <p:nvPr/>
        </p:nvSpPr>
        <p:spPr>
          <a:xfrm>
            <a:off x="959025" y="4109084"/>
            <a:ext cx="2030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= manuelle prosesser</a:t>
            </a:r>
          </a:p>
        </p:txBody>
      </p:sp>
      <p:sp>
        <p:nvSpPr>
          <p:cNvPr id="31" name="TekstSylinder 30">
            <a:extLst>
              <a:ext uri="{FF2B5EF4-FFF2-40B4-BE49-F238E27FC236}">
                <a16:creationId xmlns:a16="http://schemas.microsoft.com/office/drawing/2014/main" id="{09653A99-EC0D-4EBC-4834-8A903C9F458D}"/>
              </a:ext>
            </a:extLst>
          </p:cNvPr>
          <p:cNvSpPr txBox="1"/>
          <p:nvPr/>
        </p:nvSpPr>
        <p:spPr>
          <a:xfrm>
            <a:off x="962137" y="4385889"/>
            <a:ext cx="2030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= automatiske prosesser</a:t>
            </a: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5E1E2B0E-7B31-3359-FBAD-EAFA15B3002E}"/>
              </a:ext>
            </a:extLst>
          </p:cNvPr>
          <p:cNvSpPr/>
          <p:nvPr/>
        </p:nvSpPr>
        <p:spPr>
          <a:xfrm>
            <a:off x="1573614" y="3609893"/>
            <a:ext cx="1044224" cy="43249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/>
              <a:t>Ev. registrere plan</a:t>
            </a:r>
          </a:p>
        </p:txBody>
      </p:sp>
    </p:spTree>
    <p:extLst>
      <p:ext uri="{BB962C8B-B14F-4D97-AF65-F5344CB8AC3E}">
        <p14:creationId xmlns:p14="http://schemas.microsoft.com/office/powerpoint/2010/main" val="279677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 animBg="1"/>
      <p:bldP spid="15" grpId="0" animBg="1"/>
      <p:bldP spid="16" grpId="0" animBg="1"/>
      <p:bldP spid="17" grpId="0" animBg="1"/>
      <p:bldP spid="22" grpId="0" animBg="1"/>
      <p:bldP spid="23" grpId="0" animBg="1"/>
      <p:bldP spid="26" grpId="0" animBg="1"/>
      <p:bldP spid="27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275261-21A0-6E4B-ABB7-3587280D361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33100F-3BD2-9A44-9A4F-A9089F9A4A58}"/>
              </a:ext>
            </a:extLst>
          </p:cNvPr>
          <p:cNvSpPr txBox="1"/>
          <p:nvPr/>
        </p:nvSpPr>
        <p:spPr>
          <a:xfrm>
            <a:off x="609600" y="499533"/>
            <a:ext cx="736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2400" b="1" dirty="0">
                <a:solidFill>
                  <a:srgbClr val="0049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Overskrift i Calibri bold 24 pkt</a:t>
            </a:r>
          </a:p>
        </p:txBody>
      </p:sp>
      <p:pic>
        <p:nvPicPr>
          <p:cNvPr id="1026" name="Bilde 1">
            <a:extLst>
              <a:ext uri="{FF2B5EF4-FFF2-40B4-BE49-F238E27FC236}">
                <a16:creationId xmlns:a16="http://schemas.microsoft.com/office/drawing/2014/main" id="{3A032EA5-FAF6-55E7-EB8C-60A3FD36C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05" y="454444"/>
            <a:ext cx="8206695" cy="4176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">
            <a:extLst>
              <a:ext uri="{FF2B5EF4-FFF2-40B4-BE49-F238E27FC236}">
                <a16:creationId xmlns:a16="http://schemas.microsoft.com/office/drawing/2014/main" id="{5DB75F60-8DCF-B946-C3BA-FB2979904D7D}"/>
              </a:ext>
            </a:extLst>
          </p:cNvPr>
          <p:cNvSpPr txBox="1"/>
          <p:nvPr/>
        </p:nvSpPr>
        <p:spPr>
          <a:xfrm>
            <a:off x="279400" y="80201"/>
            <a:ext cx="4440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i="1" dirty="0">
                <a:solidFill>
                  <a:srgbClr val="0049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Bruksstatistikk – forvaltningsrevisjon.no</a:t>
            </a:r>
            <a:endParaRPr lang="en-NO" b="1" i="1" dirty="0">
              <a:solidFill>
                <a:srgbClr val="0049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163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275261-21A0-6E4B-ABB7-3587280D361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33100F-3BD2-9A44-9A4F-A9089F9A4A58}"/>
              </a:ext>
            </a:extLst>
          </p:cNvPr>
          <p:cNvSpPr txBox="1"/>
          <p:nvPr/>
        </p:nvSpPr>
        <p:spPr>
          <a:xfrm>
            <a:off x="341269" y="256611"/>
            <a:ext cx="736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b="1" dirty="0">
                <a:solidFill>
                  <a:srgbClr val="0049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Kommunal egenkontroll – aktørene</a:t>
            </a:r>
            <a:endParaRPr lang="en-NO" sz="2400" dirty="0">
              <a:solidFill>
                <a:srgbClr val="0049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F6F60C9-5832-E652-4F9B-D126C5E9FB8A}"/>
              </a:ext>
            </a:extLst>
          </p:cNvPr>
          <p:cNvSpPr/>
          <p:nvPr/>
        </p:nvSpPr>
        <p:spPr>
          <a:xfrm>
            <a:off x="3920698" y="953613"/>
            <a:ext cx="1584325" cy="914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b-NO" sz="1400" dirty="0"/>
              <a:t>Kommunestyret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E0E421CF-CD11-B82F-1A1A-AFF08F5CDA52}"/>
              </a:ext>
            </a:extLst>
          </p:cNvPr>
          <p:cNvSpPr/>
          <p:nvPr/>
        </p:nvSpPr>
        <p:spPr>
          <a:xfrm>
            <a:off x="341269" y="3017751"/>
            <a:ext cx="1584325" cy="914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b-NO" sz="1400"/>
              <a:t>Kontrollutvalgs-</a:t>
            </a:r>
          </a:p>
          <a:p>
            <a:pPr algn="ctr">
              <a:defRPr/>
            </a:pPr>
            <a:r>
              <a:rPr lang="nb-NO" sz="1400"/>
              <a:t>sekretariatet</a:t>
            </a:r>
          </a:p>
        </p:txBody>
      </p:sp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D52A90CE-4776-6127-612F-81E51B98B9F4}"/>
              </a:ext>
            </a:extLst>
          </p:cNvPr>
          <p:cNvCxnSpPr>
            <a:cxnSpLocks/>
          </p:cNvCxnSpPr>
          <p:nvPr/>
        </p:nvCxnSpPr>
        <p:spPr>
          <a:xfrm>
            <a:off x="3169638" y="1417417"/>
            <a:ext cx="773261" cy="54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F07B08B4-CEBB-B59A-1691-2F98D51F4F7A}"/>
              </a:ext>
            </a:extLst>
          </p:cNvPr>
          <p:cNvCxnSpPr>
            <a:cxnSpLocks/>
          </p:cNvCxnSpPr>
          <p:nvPr/>
        </p:nvCxnSpPr>
        <p:spPr>
          <a:xfrm>
            <a:off x="3184227" y="3154477"/>
            <a:ext cx="0" cy="60157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7E1A7541-E6C1-636F-0790-3B5D4F86FC59}"/>
              </a:ext>
            </a:extLst>
          </p:cNvPr>
          <p:cNvCxnSpPr>
            <a:cxnSpLocks/>
          </p:cNvCxnSpPr>
          <p:nvPr/>
        </p:nvCxnSpPr>
        <p:spPr>
          <a:xfrm>
            <a:off x="1916889" y="3474951"/>
            <a:ext cx="126047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2492C073-3B2D-8835-1A05-04FCCFA66B61}"/>
              </a:ext>
            </a:extLst>
          </p:cNvPr>
          <p:cNvCxnSpPr>
            <a:cxnSpLocks/>
          </p:cNvCxnSpPr>
          <p:nvPr/>
        </p:nvCxnSpPr>
        <p:spPr>
          <a:xfrm>
            <a:off x="3169638" y="1422849"/>
            <a:ext cx="0" cy="87793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E536D5E0-AF5E-BC0D-4AE5-99C5BF92F0FD}"/>
              </a:ext>
            </a:extLst>
          </p:cNvPr>
          <p:cNvCxnSpPr>
            <a:cxnSpLocks/>
          </p:cNvCxnSpPr>
          <p:nvPr/>
        </p:nvCxnSpPr>
        <p:spPr>
          <a:xfrm>
            <a:off x="5505023" y="1417417"/>
            <a:ext cx="64483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tt linje 13">
            <a:extLst>
              <a:ext uri="{FF2B5EF4-FFF2-40B4-BE49-F238E27FC236}">
                <a16:creationId xmlns:a16="http://schemas.microsoft.com/office/drawing/2014/main" id="{3E64D04D-D874-C3BB-23A3-EF251F4029C1}"/>
              </a:ext>
            </a:extLst>
          </p:cNvPr>
          <p:cNvCxnSpPr>
            <a:cxnSpLocks/>
          </p:cNvCxnSpPr>
          <p:nvPr/>
        </p:nvCxnSpPr>
        <p:spPr>
          <a:xfrm>
            <a:off x="6134714" y="1401644"/>
            <a:ext cx="15140" cy="83843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ktangel 14">
            <a:extLst>
              <a:ext uri="{FF2B5EF4-FFF2-40B4-BE49-F238E27FC236}">
                <a16:creationId xmlns:a16="http://schemas.microsoft.com/office/drawing/2014/main" id="{07A9EAFD-F654-8412-872C-78A3471B0271}"/>
              </a:ext>
            </a:extLst>
          </p:cNvPr>
          <p:cNvSpPr/>
          <p:nvPr/>
        </p:nvSpPr>
        <p:spPr>
          <a:xfrm>
            <a:off x="2451496" y="2240077"/>
            <a:ext cx="1584325" cy="914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b-NO" sz="1400"/>
              <a:t>Kontrollutvalget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37924D3C-A21B-FF1A-60FD-E7AE7D681195}"/>
              </a:ext>
            </a:extLst>
          </p:cNvPr>
          <p:cNvSpPr/>
          <p:nvPr/>
        </p:nvSpPr>
        <p:spPr>
          <a:xfrm>
            <a:off x="2451496" y="3756051"/>
            <a:ext cx="1584325" cy="81712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b-NO" sz="1400"/>
              <a:t>Revisjonen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18A0D51D-00AC-1362-DFE9-1CE5565CD56B}"/>
              </a:ext>
            </a:extLst>
          </p:cNvPr>
          <p:cNvSpPr/>
          <p:nvPr/>
        </p:nvSpPr>
        <p:spPr>
          <a:xfrm>
            <a:off x="7360088" y="2224919"/>
            <a:ext cx="694362" cy="588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9F632519-861E-6854-27B8-3BAB62916A55}"/>
              </a:ext>
            </a:extLst>
          </p:cNvPr>
          <p:cNvSpPr/>
          <p:nvPr/>
        </p:nvSpPr>
        <p:spPr>
          <a:xfrm>
            <a:off x="5263560" y="2240077"/>
            <a:ext cx="1584325" cy="914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b-NO" sz="1400" dirty="0"/>
              <a:t>Kommune-</a:t>
            </a:r>
          </a:p>
          <a:p>
            <a:pPr algn="ctr">
              <a:defRPr/>
            </a:pPr>
            <a:r>
              <a:rPr lang="nb-NO" sz="1400" dirty="0"/>
              <a:t>direktøren</a:t>
            </a:r>
          </a:p>
        </p:txBody>
      </p:sp>
    </p:spTree>
    <p:extLst>
      <p:ext uri="{BB962C8B-B14F-4D97-AF65-F5344CB8AC3E}">
        <p14:creationId xmlns:p14="http://schemas.microsoft.com/office/powerpoint/2010/main" val="936877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275261-21A0-6E4B-ABB7-3587280D361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08A85CA-7F14-4841-AC82-8410B83458A3}"/>
              </a:ext>
            </a:extLst>
          </p:cNvPr>
          <p:cNvSpPr txBox="1"/>
          <p:nvPr/>
        </p:nvSpPr>
        <p:spPr>
          <a:xfrm>
            <a:off x="609600" y="1371835"/>
            <a:ext cx="7707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Spørsmål?</a:t>
            </a:r>
          </a:p>
          <a:p>
            <a:pPr algn="ctr"/>
            <a:r>
              <a:rPr lang="nb-NO" sz="28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Takk for meg</a:t>
            </a:r>
          </a:p>
        </p:txBody>
      </p:sp>
    </p:spTree>
    <p:extLst>
      <p:ext uri="{BB962C8B-B14F-4D97-AF65-F5344CB8AC3E}">
        <p14:creationId xmlns:p14="http://schemas.microsoft.com/office/powerpoint/2010/main" val="250559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B96968-EAF3-A543-B6E0-428904F7A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106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5FC024-A45A-D840-BC02-B7015E5DB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691C4E-06C4-3C4B-AE6F-73BB3A8F2622}"/>
              </a:ext>
            </a:extLst>
          </p:cNvPr>
          <p:cNvSpPr txBox="1"/>
          <p:nvPr/>
        </p:nvSpPr>
        <p:spPr>
          <a:xfrm>
            <a:off x="644163" y="2895362"/>
            <a:ext cx="785567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4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Haakon VIIs gate 9 • </a:t>
            </a:r>
            <a:r>
              <a:rPr lang="en-GB" sz="140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Postboks</a:t>
            </a:r>
            <a:r>
              <a:rPr lang="en-GB" sz="14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1417 Vika • 0115 Oslo</a:t>
            </a:r>
            <a:br>
              <a:rPr lang="en-GB" sz="14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140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Telefon</a:t>
            </a:r>
            <a:r>
              <a:rPr lang="en-GB" sz="14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+47 23 23 97 00  </a:t>
            </a:r>
            <a:r>
              <a:rPr lang="en-GB" sz="105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•</a:t>
            </a:r>
            <a:r>
              <a:rPr lang="en-GB" sz="14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r>
              <a:rPr lang="en-GB" sz="140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Epost</a:t>
            </a:r>
            <a:r>
              <a:rPr lang="en-GB" sz="14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post@nkrf.no</a:t>
            </a:r>
          </a:p>
          <a:p>
            <a:pPr algn="ctr">
              <a:lnSpc>
                <a:spcPct val="150000"/>
              </a:lnSpc>
            </a:pPr>
            <a:r>
              <a:rPr lang="en-GB" sz="14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www.nkrf.no</a:t>
            </a:r>
          </a:p>
          <a:p>
            <a:pPr algn="ctr"/>
            <a:endParaRPr lang="en-GB" sz="14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FDE5E53E-4D8F-7141-095C-52B1E90667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2057" y="4025385"/>
            <a:ext cx="579712" cy="5797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3BE8769F-3F3F-6FDF-DF07-2C76102D0B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3558" y="4025385"/>
            <a:ext cx="636881" cy="6368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26" name="Picture 2" descr="LinkedIn – Apper på Google Play">
            <a:extLst>
              <a:ext uri="{FF2B5EF4-FFF2-40B4-BE49-F238E27FC236}">
                <a16:creationId xmlns:a16="http://schemas.microsoft.com/office/drawing/2014/main" id="{3B58819E-2F4E-1B51-3B4C-2E2051A01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318" y="4025385"/>
            <a:ext cx="678755" cy="6787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BBF50545-09E7-F68A-49E5-F75263D34203}"/>
              </a:ext>
            </a:extLst>
          </p:cNvPr>
          <p:cNvSpPr txBox="1"/>
          <p:nvPr/>
        </p:nvSpPr>
        <p:spPr>
          <a:xfrm>
            <a:off x="2791803" y="4715665"/>
            <a:ext cx="8002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>
                <a:solidFill>
                  <a:schemeClr val="bg1"/>
                </a:solidFill>
              </a:rPr>
              <a:t>@NKRF.no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C288DCC9-A9EE-C300-7B0C-F27F11F2673C}"/>
              </a:ext>
            </a:extLst>
          </p:cNvPr>
          <p:cNvSpPr txBox="1"/>
          <p:nvPr/>
        </p:nvSpPr>
        <p:spPr>
          <a:xfrm>
            <a:off x="4228696" y="4737865"/>
            <a:ext cx="6174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>
                <a:solidFill>
                  <a:schemeClr val="bg1"/>
                </a:solidFill>
              </a:rPr>
              <a:t>@NKRF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4F1EAF3-4BF4-B495-FD29-CDB3F7AF1425}"/>
              </a:ext>
            </a:extLst>
          </p:cNvPr>
          <p:cNvSpPr txBox="1"/>
          <p:nvPr/>
        </p:nvSpPr>
        <p:spPr>
          <a:xfrm>
            <a:off x="5607956" y="4737865"/>
            <a:ext cx="5421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>
                <a:solidFill>
                  <a:schemeClr val="bg1"/>
                </a:solidFill>
              </a:rPr>
              <a:t>@nkrf</a:t>
            </a:r>
          </a:p>
        </p:txBody>
      </p:sp>
    </p:spTree>
    <p:extLst>
      <p:ext uri="{BB962C8B-B14F-4D97-AF65-F5344CB8AC3E}">
        <p14:creationId xmlns:p14="http://schemas.microsoft.com/office/powerpoint/2010/main" val="4211209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275261-21A0-6E4B-ABB7-3587280D361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08A85CA-7F14-4841-AC82-8410B83458A3}"/>
              </a:ext>
            </a:extLst>
          </p:cNvPr>
          <p:cNvSpPr txBox="1"/>
          <p:nvPr/>
        </p:nvSpPr>
        <p:spPr>
          <a:xfrm>
            <a:off x="609600" y="1371835"/>
            <a:ext cx="7707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Prosjekt – utvikling og oppdatering av forvaltningsrevisjonsrevisjonsregisteret</a:t>
            </a:r>
          </a:p>
        </p:txBody>
      </p:sp>
    </p:spTree>
    <p:extLst>
      <p:ext uri="{BB962C8B-B14F-4D97-AF65-F5344CB8AC3E}">
        <p14:creationId xmlns:p14="http://schemas.microsoft.com/office/powerpoint/2010/main" val="1400198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275261-21A0-6E4B-ABB7-3587280D361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49763"/>
            <a:ext cx="9144000" cy="5143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33100F-3BD2-9A44-9A4F-A9089F9A4A58}"/>
              </a:ext>
            </a:extLst>
          </p:cNvPr>
          <p:cNvSpPr txBox="1"/>
          <p:nvPr/>
        </p:nvSpPr>
        <p:spPr>
          <a:xfrm>
            <a:off x="609600" y="480142"/>
            <a:ext cx="736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>
                <a:solidFill>
                  <a:srgbClr val="0049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NKRF – kontroll og revisjon i kommunene</a:t>
            </a:r>
            <a:endParaRPr lang="en-NO" sz="2400" dirty="0">
              <a:solidFill>
                <a:srgbClr val="0049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CDBFEEB-4FD8-951A-38F6-6FCFEDE31B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095927"/>
              </p:ext>
            </p:extLst>
          </p:nvPr>
        </p:nvGraphicFramePr>
        <p:xfrm>
          <a:off x="609599" y="1044961"/>
          <a:ext cx="8192279" cy="341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79090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275261-21A0-6E4B-ABB7-3587280D361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33100F-3BD2-9A44-9A4F-A9089F9A4A58}"/>
              </a:ext>
            </a:extLst>
          </p:cNvPr>
          <p:cNvSpPr txBox="1"/>
          <p:nvPr/>
        </p:nvSpPr>
        <p:spPr>
          <a:xfrm>
            <a:off x="609600" y="350249"/>
            <a:ext cx="48021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>
                <a:solidFill>
                  <a:srgbClr val="0049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Hva er forvaltningsrevisjonsregisteret?</a:t>
            </a:r>
            <a:endParaRPr lang="en-NO" sz="2400" b="1" dirty="0">
              <a:solidFill>
                <a:srgbClr val="0049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8A85CA-7F14-4841-AC82-8410B83458A3}"/>
              </a:ext>
            </a:extLst>
          </p:cNvPr>
          <p:cNvSpPr txBox="1"/>
          <p:nvPr/>
        </p:nvSpPr>
        <p:spPr>
          <a:xfrm>
            <a:off x="609600" y="1276065"/>
            <a:ext cx="38628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nb-NO" dirty="0">
              <a:solidFill>
                <a:srgbClr val="0049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0049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søkbart register over gjennomførte forvaltningsrevisjoner i kommunale virksomheter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0049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Ca. 4600 rapporter, fra 2005 og fremover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0049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veier inn – </a:t>
            </a:r>
            <a:r>
              <a:rPr lang="nb-NO" dirty="0" err="1">
                <a:solidFill>
                  <a:srgbClr val="0049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exelark</a:t>
            </a:r>
            <a:r>
              <a:rPr lang="nb-NO" dirty="0">
                <a:solidFill>
                  <a:srgbClr val="0049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og søkemotor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0049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Brukes av kommunale revisorer, kontrollutvalgssekretariater, Riksrevisjonen, forskningsmiljøer, media m.fl.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>
              <a:solidFill>
                <a:srgbClr val="0049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D8D58DA0-BC88-5037-F1E5-5D81688996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5913" y="266"/>
            <a:ext cx="3998087" cy="2403987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CDD6201A-8383-A8F1-C64D-59B4BC06AF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5913" y="2512225"/>
            <a:ext cx="4176912" cy="219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391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275261-21A0-6E4B-ABB7-3587280D361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33100F-3BD2-9A44-9A4F-A9089F9A4A58}"/>
              </a:ext>
            </a:extLst>
          </p:cNvPr>
          <p:cNvSpPr txBox="1"/>
          <p:nvPr/>
        </p:nvSpPr>
        <p:spPr>
          <a:xfrm>
            <a:off x="609600" y="499533"/>
            <a:ext cx="736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>
                <a:solidFill>
                  <a:srgbClr val="0049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Hvorfor videreutvikling av forvaltningsrevisjonsregisteret?</a:t>
            </a:r>
            <a:endParaRPr lang="en-NO" sz="2400" b="1" dirty="0">
              <a:solidFill>
                <a:srgbClr val="0049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8A85CA-7F14-4841-AC82-8410B83458A3}"/>
              </a:ext>
            </a:extLst>
          </p:cNvPr>
          <p:cNvSpPr txBox="1"/>
          <p:nvPr/>
        </p:nvSpPr>
        <p:spPr>
          <a:xfrm>
            <a:off x="609599" y="1708771"/>
            <a:ext cx="689843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0049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 nå: En velfungerende delingsplattform for forvaltningsrevisjon.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0049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0049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Ikke så mye til hjelp for å samordne tilsyn og revisjon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0049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Gammeldags og manuelt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0049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«Svak» kategorisering av tema for rapportene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dirty="0">
              <a:solidFill>
                <a:srgbClr val="0049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dirty="0">
                <a:solidFill>
                  <a:srgbClr val="004983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Derfor prosjektet om oppdatering og videreutvikling av Forvaltningsrevisjonsregisteret</a:t>
            </a:r>
            <a:endParaRPr lang="nb-NO" dirty="0">
              <a:solidFill>
                <a:srgbClr val="0049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>
              <a:solidFill>
                <a:srgbClr val="0049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090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275261-21A0-6E4B-ABB7-3587280D361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33100F-3BD2-9A44-9A4F-A9089F9A4A58}"/>
              </a:ext>
            </a:extLst>
          </p:cNvPr>
          <p:cNvSpPr txBox="1"/>
          <p:nvPr/>
        </p:nvSpPr>
        <p:spPr>
          <a:xfrm>
            <a:off x="609600" y="499533"/>
            <a:ext cx="736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>
                <a:solidFill>
                  <a:srgbClr val="0049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Formål med prosjektet</a:t>
            </a:r>
            <a:endParaRPr lang="en-NO" sz="2400" b="1" dirty="0">
              <a:solidFill>
                <a:srgbClr val="0049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8A85CA-7F14-4841-AC82-8410B83458A3}"/>
              </a:ext>
            </a:extLst>
          </p:cNvPr>
          <p:cNvSpPr txBox="1"/>
          <p:nvPr/>
        </p:nvSpPr>
        <p:spPr>
          <a:xfrm>
            <a:off x="609600" y="1276065"/>
            <a:ext cx="587828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rgbClr val="0049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Formålet med prosjektet har vært å legge til rette for automatisk utveksling av informasjon mellom felles nasjonal tilsynskalender og forvaltningsrevisjonsregisteret, og styrke registeret som et verktøy i den kommunale egenkontrollen.</a:t>
            </a:r>
          </a:p>
          <a:p>
            <a:endParaRPr lang="en-NO" dirty="0">
              <a:solidFill>
                <a:srgbClr val="0049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NO" dirty="0">
                <a:solidFill>
                  <a:srgbClr val="0049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nb-NO" dirty="0">
                <a:solidFill>
                  <a:srgbClr val="0049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 viktige, ulike behov som skal dekkes:</a:t>
            </a:r>
            <a:endParaRPr lang="en-NO" dirty="0">
              <a:solidFill>
                <a:srgbClr val="0049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0049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Samordning/planlegging 	</a:t>
            </a:r>
            <a:r>
              <a:rPr lang="nb-NO" dirty="0">
                <a:solidFill>
                  <a:srgbClr val="004983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Tilsynskalenderen</a:t>
            </a:r>
            <a:endParaRPr lang="en-NO" dirty="0">
              <a:solidFill>
                <a:srgbClr val="0049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0049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Deling og læring 		</a:t>
            </a:r>
            <a:r>
              <a:rPr lang="nb-NO" dirty="0">
                <a:solidFill>
                  <a:srgbClr val="004983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Forvaltningsrevisjon.no</a:t>
            </a:r>
            <a:endParaRPr lang="nb-NO" dirty="0">
              <a:solidFill>
                <a:srgbClr val="0049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0049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Analyse 				</a:t>
            </a:r>
            <a:r>
              <a:rPr lang="nb-NO" dirty="0">
                <a:solidFill>
                  <a:srgbClr val="004983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Forvaltningsrevisjon.no</a:t>
            </a:r>
            <a:endParaRPr lang="nb-NO" dirty="0">
              <a:solidFill>
                <a:srgbClr val="0049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23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275261-21A0-6E4B-ABB7-3587280D361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33100F-3BD2-9A44-9A4F-A9089F9A4A58}"/>
              </a:ext>
            </a:extLst>
          </p:cNvPr>
          <p:cNvSpPr txBox="1"/>
          <p:nvPr/>
        </p:nvSpPr>
        <p:spPr>
          <a:xfrm>
            <a:off x="609600" y="499533"/>
            <a:ext cx="736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>
                <a:solidFill>
                  <a:srgbClr val="0049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Hva er lagd?</a:t>
            </a:r>
            <a:endParaRPr lang="en-NO" sz="2400" b="1" dirty="0">
              <a:solidFill>
                <a:srgbClr val="0049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8A85CA-7F14-4841-AC82-8410B83458A3}"/>
              </a:ext>
            </a:extLst>
          </p:cNvPr>
          <p:cNvSpPr txBox="1"/>
          <p:nvPr/>
        </p:nvSpPr>
        <p:spPr>
          <a:xfrm>
            <a:off x="609600" y="1276065"/>
            <a:ext cx="79310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0049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STAF har bidratt med et API slik at det nå er mulig å hente rapporter og metadata inn til forvaltningsrevisjon.no.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0049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NKRF engasjerte KF for å tilrettelegge bruken av </a:t>
            </a:r>
            <a:r>
              <a:rPr lang="nb-NO" dirty="0" err="1">
                <a:solidFill>
                  <a:srgbClr val="0049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APIet</a:t>
            </a:r>
            <a:r>
              <a:rPr lang="nb-NO" dirty="0">
                <a:solidFill>
                  <a:srgbClr val="0049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til nettsiden, samt tilrettelegge for grunnleggende analyse av registeret, og dette er nå levert.</a:t>
            </a:r>
          </a:p>
        </p:txBody>
      </p:sp>
    </p:spTree>
    <p:extLst>
      <p:ext uri="{BB962C8B-B14F-4D97-AF65-F5344CB8AC3E}">
        <p14:creationId xmlns:p14="http://schemas.microsoft.com/office/powerpoint/2010/main" val="2517926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275261-21A0-6E4B-ABB7-3587280D361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33100F-3BD2-9A44-9A4F-A9089F9A4A58}"/>
              </a:ext>
            </a:extLst>
          </p:cNvPr>
          <p:cNvSpPr txBox="1"/>
          <p:nvPr/>
        </p:nvSpPr>
        <p:spPr>
          <a:xfrm>
            <a:off x="609600" y="355062"/>
            <a:ext cx="736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>
                <a:solidFill>
                  <a:srgbClr val="0049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Hva er lagd?</a:t>
            </a:r>
            <a:endParaRPr lang="en-NO" sz="2400" b="1" dirty="0">
              <a:solidFill>
                <a:srgbClr val="0049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ED1BE589-9981-9BC5-0E5D-18B29BAFDA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736" y="961198"/>
            <a:ext cx="4286729" cy="4182302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AD3183A6-225F-0EF9-7EFC-8D51A06371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4873" y="961198"/>
            <a:ext cx="5478176" cy="418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78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275261-21A0-6E4B-ABB7-3587280D361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33100F-3BD2-9A44-9A4F-A9089F9A4A58}"/>
              </a:ext>
            </a:extLst>
          </p:cNvPr>
          <p:cNvSpPr txBox="1"/>
          <p:nvPr/>
        </p:nvSpPr>
        <p:spPr>
          <a:xfrm>
            <a:off x="609600" y="499533"/>
            <a:ext cx="736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>
                <a:solidFill>
                  <a:srgbClr val="0049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Hva gjenstår?</a:t>
            </a:r>
            <a:endParaRPr lang="en-NO" sz="2400" b="1" dirty="0">
              <a:solidFill>
                <a:srgbClr val="0049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8A85CA-7F14-4841-AC82-8410B83458A3}"/>
              </a:ext>
            </a:extLst>
          </p:cNvPr>
          <p:cNvSpPr txBox="1"/>
          <p:nvPr/>
        </p:nvSpPr>
        <p:spPr>
          <a:xfrm>
            <a:off x="609600" y="1276065"/>
            <a:ext cx="58782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b-NO" dirty="0">
                <a:solidFill>
                  <a:srgbClr val="0049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Få de nye løsningene ut på nettet</a:t>
            </a:r>
          </a:p>
          <a:p>
            <a:pPr marL="342900" indent="-342900">
              <a:buFont typeface="+mj-lt"/>
              <a:buAutoNum type="arabicPeriod"/>
            </a:pPr>
            <a:r>
              <a:rPr lang="nb-NO" dirty="0">
                <a:solidFill>
                  <a:srgbClr val="0049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Lage nye kategorier for registrering av tema for rapporter</a:t>
            </a:r>
            <a:endParaRPr lang="en-NO" dirty="0">
              <a:solidFill>
                <a:srgbClr val="0049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nb-NO" dirty="0">
                <a:solidFill>
                  <a:srgbClr val="0049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Endre arbeidsflyt – få sekretariatene til å registrere</a:t>
            </a:r>
          </a:p>
          <a:p>
            <a:pPr marL="342900" indent="-342900">
              <a:buFont typeface="+mj-lt"/>
              <a:buAutoNum type="arabicPeriod"/>
            </a:pPr>
            <a:r>
              <a:rPr lang="nb-NO" dirty="0">
                <a:solidFill>
                  <a:srgbClr val="0049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Videreutvikle analysemodulen</a:t>
            </a:r>
          </a:p>
        </p:txBody>
      </p:sp>
    </p:spTree>
    <p:extLst>
      <p:ext uri="{BB962C8B-B14F-4D97-AF65-F5344CB8AC3E}">
        <p14:creationId xmlns:p14="http://schemas.microsoft.com/office/powerpoint/2010/main" val="11457177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168135FE66A0C43BC0484F46942BD5D" ma:contentTypeVersion="16" ma:contentTypeDescription="Opprett et nytt dokument." ma:contentTypeScope="" ma:versionID="30fa58d6441465680c1f86447366474c">
  <xsd:schema xmlns:xsd="http://www.w3.org/2001/XMLSchema" xmlns:xs="http://www.w3.org/2001/XMLSchema" xmlns:p="http://schemas.microsoft.com/office/2006/metadata/properties" xmlns:ns2="c9d69a99-ade6-4d91-80ed-3bd27265620f" xmlns:ns3="b02fee51-d59e-42e0-bdfb-18cceee4fba9" targetNamespace="http://schemas.microsoft.com/office/2006/metadata/properties" ma:root="true" ma:fieldsID="8abfd2fe9ab4723b647dbb61d1387f44" ns2:_="" ns3:_="">
    <xsd:import namespace="c9d69a99-ade6-4d91-80ed-3bd27265620f"/>
    <xsd:import namespace="b02fee51-d59e-42e0-bdfb-18cceee4fb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d69a99-ade6-4d91-80ed-3bd2726562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Bildemerkelapper" ma:readOnly="false" ma:fieldId="{5cf76f15-5ced-4ddc-b409-7134ff3c332f}" ma:taxonomyMulti="true" ma:sspId="a88de3d1-c07a-406c-a30b-f1e2de8d0d0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2fee51-d59e-42e0-bdfb-18cceee4fba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1ac3de7-e106-4b41-8bdf-aa2ef28b4129}" ma:internalName="TaxCatchAll" ma:showField="CatchAllData" ma:web="b02fee51-d59e-42e0-bdfb-18cceee4fb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9d69a99-ade6-4d91-80ed-3bd27265620f">
      <Terms xmlns="http://schemas.microsoft.com/office/infopath/2007/PartnerControls"/>
    </lcf76f155ced4ddcb4097134ff3c332f>
    <TaxCatchAll xmlns="b02fee51-d59e-42e0-bdfb-18cceee4fba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41B105E-25F3-42B0-AF81-0C98F4A49E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d69a99-ade6-4d91-80ed-3bd27265620f"/>
    <ds:schemaRef ds:uri="b02fee51-d59e-42e0-bdfb-18cceee4fb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18374D6-87C7-4BF9-A1B4-F9928EEF8F77}">
  <ds:schemaRefs>
    <ds:schemaRef ds:uri="http://schemas.microsoft.com/office/infopath/2007/PartnerControls"/>
    <ds:schemaRef ds:uri="http://schemas.microsoft.com/office/2006/metadata/properties"/>
    <ds:schemaRef ds:uri="http://purl.org/dc/terms/"/>
    <ds:schemaRef ds:uri="http://purl.org/dc/elements/1.1/"/>
    <ds:schemaRef ds:uri="http://schemas.microsoft.com/office/2006/documentManagement/types"/>
    <ds:schemaRef ds:uri="http://www.w3.org/XML/1998/namespace"/>
    <ds:schemaRef ds:uri="http://purl.org/dc/dcmitype/"/>
    <ds:schemaRef ds:uri="b02fee51-d59e-42e0-bdfb-18cceee4fba9"/>
    <ds:schemaRef ds:uri="http://schemas.openxmlformats.org/package/2006/metadata/core-properties"/>
    <ds:schemaRef ds:uri="c9d69a99-ade6-4d91-80ed-3bd27265620f"/>
  </ds:schemaRefs>
</ds:datastoreItem>
</file>

<file path=customXml/itemProps3.xml><?xml version="1.0" encoding="utf-8"?>
<ds:datastoreItem xmlns:ds="http://schemas.openxmlformats.org/officeDocument/2006/customXml" ds:itemID="{109ED9F3-BF8C-4E20-BC9D-4F5ADEE74D8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1035</TotalTime>
  <Words>506</Words>
  <Application>Microsoft Office PowerPoint</Application>
  <PresentationFormat>Skjermfremvisning (16:9)</PresentationFormat>
  <Paragraphs>89</Paragraphs>
  <Slides>15</Slides>
  <Notes>3</Notes>
  <HiddenSlides>2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Ellen Halsbog Lange</cp:lastModifiedBy>
  <cp:revision>5</cp:revision>
  <dcterms:created xsi:type="dcterms:W3CDTF">2021-12-09T13:02:56Z</dcterms:created>
  <dcterms:modified xsi:type="dcterms:W3CDTF">2022-11-15T07:15:45Z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0x0101002168135FE66A0C43BC0484F46942BD5D</vt:lpwstr>
  </property>
  <property fmtid="{D5CDD505-2E9C-101B-9397-08002B2CF9AE}" pid="3" name="MediaServiceImageTags">
    <vt:lpwstr/>
  </property>
</Properties>
</file>