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  <p:sldMasterId id="2147483670" r:id="rId6"/>
    <p:sldMasterId id="2147483683" r:id="rId7"/>
  </p:sldMasterIdLst>
  <p:notesMasterIdLst>
    <p:notesMasterId r:id="rId38"/>
  </p:notesMasterIdLst>
  <p:sldIdLst>
    <p:sldId id="325" r:id="rId8"/>
    <p:sldId id="318" r:id="rId9"/>
    <p:sldId id="2312" r:id="rId10"/>
    <p:sldId id="2321" r:id="rId11"/>
    <p:sldId id="266" r:id="rId12"/>
    <p:sldId id="2316" r:id="rId13"/>
    <p:sldId id="294" r:id="rId14"/>
    <p:sldId id="359" r:id="rId15"/>
    <p:sldId id="358" r:id="rId16"/>
    <p:sldId id="2345" r:id="rId17"/>
    <p:sldId id="352" r:id="rId18"/>
    <p:sldId id="2341" r:id="rId19"/>
    <p:sldId id="360" r:id="rId20"/>
    <p:sldId id="353" r:id="rId21"/>
    <p:sldId id="361" r:id="rId22"/>
    <p:sldId id="2346" r:id="rId23"/>
    <p:sldId id="256" r:id="rId24"/>
    <p:sldId id="2343" r:id="rId25"/>
    <p:sldId id="2325" r:id="rId26"/>
    <p:sldId id="2340" r:id="rId27"/>
    <p:sldId id="2344" r:id="rId28"/>
    <p:sldId id="2329" r:id="rId29"/>
    <p:sldId id="2333" r:id="rId30"/>
    <p:sldId id="2332" r:id="rId31"/>
    <p:sldId id="2331" r:id="rId32"/>
    <p:sldId id="2330" r:id="rId33"/>
    <p:sldId id="2348" r:id="rId34"/>
    <p:sldId id="2349" r:id="rId35"/>
    <p:sldId id="2350" r:id="rId36"/>
    <p:sldId id="2347" r:id="rId37"/>
  </p:sldIdLst>
  <p:sldSz cx="12192000" cy="6858000"/>
  <p:notesSz cx="6877050" cy="96567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8F4B5-6754-44A5-BB39-FB206031F78B}" v="300" dt="2021-10-24T17:35:31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ys stil 3 – uthev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8562" autoAdjust="0"/>
  </p:normalViewPr>
  <p:slideViewPr>
    <p:cSldViewPr snapToGrid="0">
      <p:cViewPr varScale="1">
        <p:scale>
          <a:sx n="108" d="100"/>
          <a:sy n="108" d="100"/>
        </p:scale>
        <p:origin x="2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e Mjøs" userId="2df329f3-f816-4c40-8eda-0a8f945180ec" providerId="ADAL" clId="{B4A8F4B5-6754-44A5-BB39-FB206031F78B}"/>
    <pc:docChg chg="undo redo custSel mod addSld delSld modSld sldOrd">
      <pc:chgData name="Tone Mjøs" userId="2df329f3-f816-4c40-8eda-0a8f945180ec" providerId="ADAL" clId="{B4A8F4B5-6754-44A5-BB39-FB206031F78B}" dt="2021-10-24T17:37:48.739" v="1911" actId="20577"/>
      <pc:docMkLst>
        <pc:docMk/>
      </pc:docMkLst>
      <pc:sldChg chg="delSp modSp mod modTransition">
        <pc:chgData name="Tone Mjøs" userId="2df329f3-f816-4c40-8eda-0a8f945180ec" providerId="ADAL" clId="{B4A8F4B5-6754-44A5-BB39-FB206031F78B}" dt="2021-10-24T17:02:28.435" v="1093" actId="21"/>
        <pc:sldMkLst>
          <pc:docMk/>
          <pc:sldMk cId="513700678" sldId="256"/>
        </pc:sldMkLst>
        <pc:spChg chg="del mod">
          <ac:chgData name="Tone Mjøs" userId="2df329f3-f816-4c40-8eda-0a8f945180ec" providerId="ADAL" clId="{B4A8F4B5-6754-44A5-BB39-FB206031F78B}" dt="2021-10-24T17:02:28.435" v="1093" actId="21"/>
          <ac:spMkLst>
            <pc:docMk/>
            <pc:sldMk cId="513700678" sldId="256"/>
            <ac:spMk id="125" creationId="{E1C44E92-0DBD-499D-A9C5-C9492294A744}"/>
          </ac:spMkLst>
        </pc:spChg>
      </pc:sldChg>
      <pc:sldChg chg="addSp modSp mod">
        <pc:chgData name="Tone Mjøs" userId="2df329f3-f816-4c40-8eda-0a8f945180ec" providerId="ADAL" clId="{B4A8F4B5-6754-44A5-BB39-FB206031F78B}" dt="2021-10-24T16:26:40.412" v="399" actId="1036"/>
        <pc:sldMkLst>
          <pc:docMk/>
          <pc:sldMk cId="1834469883" sldId="266"/>
        </pc:sldMkLst>
        <pc:spChg chg="mod">
          <ac:chgData name="Tone Mjøs" userId="2df329f3-f816-4c40-8eda-0a8f945180ec" providerId="ADAL" clId="{B4A8F4B5-6754-44A5-BB39-FB206031F78B}" dt="2021-10-24T16:26:40.412" v="399" actId="1036"/>
          <ac:spMkLst>
            <pc:docMk/>
            <pc:sldMk cId="1834469883" sldId="266"/>
            <ac:spMk id="2" creationId="{38CD1399-5F84-497C-B0A5-CCCC86850B68}"/>
          </ac:spMkLst>
        </pc:spChg>
        <pc:spChg chg="mod">
          <ac:chgData name="Tone Mjøs" userId="2df329f3-f816-4c40-8eda-0a8f945180ec" providerId="ADAL" clId="{B4A8F4B5-6754-44A5-BB39-FB206031F78B}" dt="2021-10-24T16:26:40.412" v="399" actId="1036"/>
          <ac:spMkLst>
            <pc:docMk/>
            <pc:sldMk cId="1834469883" sldId="266"/>
            <ac:spMk id="6" creationId="{46F7BEF3-4F73-4A76-87B3-0415CBA000CE}"/>
          </ac:spMkLst>
        </pc:spChg>
        <pc:spChg chg="mod">
          <ac:chgData name="Tone Mjøs" userId="2df329f3-f816-4c40-8eda-0a8f945180ec" providerId="ADAL" clId="{B4A8F4B5-6754-44A5-BB39-FB206031F78B}" dt="2021-10-24T16:26:40.412" v="399" actId="1036"/>
          <ac:spMkLst>
            <pc:docMk/>
            <pc:sldMk cId="1834469883" sldId="266"/>
            <ac:spMk id="7" creationId="{2ED26B0F-DFBB-46D2-9115-A2008150C3F2}"/>
          </ac:spMkLst>
        </pc:spChg>
        <pc:spChg chg="mod">
          <ac:chgData name="Tone Mjøs" userId="2df329f3-f816-4c40-8eda-0a8f945180ec" providerId="ADAL" clId="{B4A8F4B5-6754-44A5-BB39-FB206031F78B}" dt="2021-10-24T16:26:40.412" v="399" actId="1036"/>
          <ac:spMkLst>
            <pc:docMk/>
            <pc:sldMk cId="1834469883" sldId="266"/>
            <ac:spMk id="8" creationId="{DC073330-BB6E-4625-80B3-9079AB97FD40}"/>
          </ac:spMkLst>
        </pc:spChg>
        <pc:spChg chg="mod">
          <ac:chgData name="Tone Mjøs" userId="2df329f3-f816-4c40-8eda-0a8f945180ec" providerId="ADAL" clId="{B4A8F4B5-6754-44A5-BB39-FB206031F78B}" dt="2021-10-24T16:26:40.412" v="399" actId="1036"/>
          <ac:spMkLst>
            <pc:docMk/>
            <pc:sldMk cId="1834469883" sldId="266"/>
            <ac:spMk id="9" creationId="{7D68CF71-4FDF-43D1-80B3-3209ECE42F04}"/>
          </ac:spMkLst>
        </pc:spChg>
        <pc:spChg chg="mod">
          <ac:chgData name="Tone Mjøs" userId="2df329f3-f816-4c40-8eda-0a8f945180ec" providerId="ADAL" clId="{B4A8F4B5-6754-44A5-BB39-FB206031F78B}" dt="2021-10-24T16:26:40.412" v="399" actId="1036"/>
          <ac:spMkLst>
            <pc:docMk/>
            <pc:sldMk cId="1834469883" sldId="266"/>
            <ac:spMk id="10" creationId="{174C67E1-6932-4952-8708-FD39ADD521ED}"/>
          </ac:spMkLst>
        </pc:spChg>
        <pc:picChg chg="add">
          <ac:chgData name="Tone Mjøs" userId="2df329f3-f816-4c40-8eda-0a8f945180ec" providerId="ADAL" clId="{B4A8F4B5-6754-44A5-BB39-FB206031F78B}" dt="2021-10-24T16:26:31.290" v="379"/>
          <ac:picMkLst>
            <pc:docMk/>
            <pc:sldMk cId="1834469883" sldId="266"/>
            <ac:picMk id="11" creationId="{8A35868C-8DF6-4139-9445-C59D586AABA3}"/>
          </ac:picMkLst>
        </pc:picChg>
      </pc:sldChg>
      <pc:sldChg chg="modSp mod">
        <pc:chgData name="Tone Mjøs" userId="2df329f3-f816-4c40-8eda-0a8f945180ec" providerId="ADAL" clId="{B4A8F4B5-6754-44A5-BB39-FB206031F78B}" dt="2021-10-24T17:12:20.587" v="1307"/>
        <pc:sldMkLst>
          <pc:docMk/>
          <pc:sldMk cId="2856771244" sldId="294"/>
        </pc:sldMkLst>
        <pc:spChg chg="mod">
          <ac:chgData name="Tone Mjøs" userId="2df329f3-f816-4c40-8eda-0a8f945180ec" providerId="ADAL" clId="{B4A8F4B5-6754-44A5-BB39-FB206031F78B}" dt="2021-10-24T17:12:20.587" v="1307"/>
          <ac:spMkLst>
            <pc:docMk/>
            <pc:sldMk cId="2856771244" sldId="294"/>
            <ac:spMk id="51" creationId="{5BF3E7EA-FC13-4F88-A344-E99AB1739658}"/>
          </ac:spMkLst>
        </pc:spChg>
      </pc:sldChg>
      <pc:sldChg chg="addSp delSp modSp del mod modTransition modNotesTx">
        <pc:chgData name="Tone Mjøs" userId="2df329f3-f816-4c40-8eda-0a8f945180ec" providerId="ADAL" clId="{B4A8F4B5-6754-44A5-BB39-FB206031F78B}" dt="2021-10-24T16:45:11.630" v="832" actId="2696"/>
        <pc:sldMkLst>
          <pc:docMk/>
          <pc:sldMk cId="1687675387" sldId="308"/>
        </pc:sldMkLst>
        <pc:spChg chg="mod">
          <ac:chgData name="Tone Mjøs" userId="2df329f3-f816-4c40-8eda-0a8f945180ec" providerId="ADAL" clId="{B4A8F4B5-6754-44A5-BB39-FB206031F78B}" dt="2021-10-24T09:33:48.282" v="92" actId="14100"/>
          <ac:spMkLst>
            <pc:docMk/>
            <pc:sldMk cId="1687675387" sldId="308"/>
            <ac:spMk id="34" creationId="{A9DA598A-77A0-47B0-B00C-59B1E5D75838}"/>
          </ac:spMkLst>
        </pc:spChg>
        <pc:picChg chg="del">
          <ac:chgData name="Tone Mjøs" userId="2df329f3-f816-4c40-8eda-0a8f945180ec" providerId="ADAL" clId="{B4A8F4B5-6754-44A5-BB39-FB206031F78B}" dt="2021-10-24T09:40:04.242" v="108" actId="478"/>
          <ac:picMkLst>
            <pc:docMk/>
            <pc:sldMk cId="1687675387" sldId="308"/>
            <ac:picMk id="2" creationId="{B131FE32-C5B2-4C81-8BBB-6E945582490E}"/>
          </ac:picMkLst>
        </pc:picChg>
        <pc:picChg chg="add mod">
          <ac:chgData name="Tone Mjøs" userId="2df329f3-f816-4c40-8eda-0a8f945180ec" providerId="ADAL" clId="{B4A8F4B5-6754-44A5-BB39-FB206031F78B}" dt="2021-10-24T09:40:43.094" v="114" actId="1076"/>
          <ac:picMkLst>
            <pc:docMk/>
            <pc:sldMk cId="1687675387" sldId="308"/>
            <ac:picMk id="3" creationId="{E9C29A8A-2A5B-4F07-8FA1-2C4C6B847A14}"/>
          </ac:picMkLst>
        </pc:picChg>
        <pc:picChg chg="add mod">
          <ac:chgData name="Tone Mjøs" userId="2df329f3-f816-4c40-8eda-0a8f945180ec" providerId="ADAL" clId="{B4A8F4B5-6754-44A5-BB39-FB206031F78B}" dt="2021-10-24T09:40:49.193" v="115" actId="1076"/>
          <ac:picMkLst>
            <pc:docMk/>
            <pc:sldMk cId="1687675387" sldId="308"/>
            <ac:picMk id="4" creationId="{F8A20F35-287B-432B-BCDA-81692595381E}"/>
          </ac:picMkLst>
        </pc:picChg>
        <pc:picChg chg="add del mod">
          <ac:chgData name="Tone Mjøs" userId="2df329f3-f816-4c40-8eda-0a8f945180ec" providerId="ADAL" clId="{B4A8F4B5-6754-44A5-BB39-FB206031F78B}" dt="2021-10-24T09:41:59.350" v="122" actId="478"/>
          <ac:picMkLst>
            <pc:docMk/>
            <pc:sldMk cId="1687675387" sldId="308"/>
            <ac:picMk id="5" creationId="{0D01EDC5-DB77-4F91-827B-7DA257C254F6}"/>
          </ac:picMkLst>
        </pc:picChg>
        <pc:picChg chg="mod">
          <ac:chgData name="Tone Mjøs" userId="2df329f3-f816-4c40-8eda-0a8f945180ec" providerId="ADAL" clId="{B4A8F4B5-6754-44A5-BB39-FB206031F78B}" dt="2021-10-24T09:40:34.811" v="111" actId="1076"/>
          <ac:picMkLst>
            <pc:docMk/>
            <pc:sldMk cId="1687675387" sldId="308"/>
            <ac:picMk id="29" creationId="{F5F69808-C04B-4C0C-A0A4-998D776AEC9D}"/>
          </ac:picMkLst>
        </pc:picChg>
        <pc:picChg chg="mod">
          <ac:chgData name="Tone Mjøs" userId="2df329f3-f816-4c40-8eda-0a8f945180ec" providerId="ADAL" clId="{B4A8F4B5-6754-44A5-BB39-FB206031F78B}" dt="2021-10-24T09:40:37.693" v="112" actId="1076"/>
          <ac:picMkLst>
            <pc:docMk/>
            <pc:sldMk cId="1687675387" sldId="308"/>
            <ac:picMk id="30" creationId="{0DAB1F3B-5B27-4A6D-9E4B-B85BE33AEABD}"/>
          </ac:picMkLst>
        </pc:picChg>
        <pc:picChg chg="del mod">
          <ac:chgData name="Tone Mjøs" userId="2df329f3-f816-4c40-8eda-0a8f945180ec" providerId="ADAL" clId="{B4A8F4B5-6754-44A5-BB39-FB206031F78B}" dt="2021-10-24T09:34:38.534" v="93" actId="478"/>
          <ac:picMkLst>
            <pc:docMk/>
            <pc:sldMk cId="1687675387" sldId="308"/>
            <ac:picMk id="31" creationId="{CA7A8825-C6F0-4732-8617-A4BCA1D5EFC5}"/>
          </ac:picMkLst>
        </pc:picChg>
        <pc:picChg chg="mod">
          <ac:chgData name="Tone Mjøs" userId="2df329f3-f816-4c40-8eda-0a8f945180ec" providerId="ADAL" clId="{B4A8F4B5-6754-44A5-BB39-FB206031F78B}" dt="2021-10-24T09:40:39.947" v="113" actId="1076"/>
          <ac:picMkLst>
            <pc:docMk/>
            <pc:sldMk cId="1687675387" sldId="308"/>
            <ac:picMk id="33" creationId="{146039CC-CFFD-4F8F-B91D-9BF85F02CECD}"/>
          </ac:picMkLst>
        </pc:picChg>
      </pc:sldChg>
      <pc:sldChg chg="modSp mod setBg">
        <pc:chgData name="Tone Mjøs" userId="2df329f3-f816-4c40-8eda-0a8f945180ec" providerId="ADAL" clId="{B4A8F4B5-6754-44A5-BB39-FB206031F78B}" dt="2021-10-24T17:10:31.450" v="1297" actId="27636"/>
        <pc:sldMkLst>
          <pc:docMk/>
          <pc:sldMk cId="1727220591" sldId="318"/>
        </pc:sldMkLst>
        <pc:spChg chg="mod">
          <ac:chgData name="Tone Mjøs" userId="2df329f3-f816-4c40-8eda-0a8f945180ec" providerId="ADAL" clId="{B4A8F4B5-6754-44A5-BB39-FB206031F78B}" dt="2021-10-24T17:10:31.450" v="1297" actId="27636"/>
          <ac:spMkLst>
            <pc:docMk/>
            <pc:sldMk cId="1727220591" sldId="318"/>
            <ac:spMk id="10" creationId="{8AC7D37A-0565-430B-A9B2-98369F69AC92}"/>
          </ac:spMkLst>
        </pc:spChg>
      </pc:sldChg>
      <pc:sldChg chg="modSp mod">
        <pc:chgData name="Tone Mjøs" userId="2df329f3-f816-4c40-8eda-0a8f945180ec" providerId="ADAL" clId="{B4A8F4B5-6754-44A5-BB39-FB206031F78B}" dt="2021-10-24T17:06:39.615" v="1125" actId="1076"/>
        <pc:sldMkLst>
          <pc:docMk/>
          <pc:sldMk cId="4000018964" sldId="325"/>
        </pc:sldMkLst>
        <pc:spChg chg="mod">
          <ac:chgData name="Tone Mjøs" userId="2df329f3-f816-4c40-8eda-0a8f945180ec" providerId="ADAL" clId="{B4A8F4B5-6754-44A5-BB39-FB206031F78B}" dt="2021-10-24T17:06:29.133" v="1124" actId="20577"/>
          <ac:spMkLst>
            <pc:docMk/>
            <pc:sldMk cId="4000018964" sldId="325"/>
            <ac:spMk id="12" creationId="{D360CDB9-5493-4209-BD28-A13A8961AF6D}"/>
          </ac:spMkLst>
        </pc:spChg>
        <pc:picChg chg="mod">
          <ac:chgData name="Tone Mjøs" userId="2df329f3-f816-4c40-8eda-0a8f945180ec" providerId="ADAL" clId="{B4A8F4B5-6754-44A5-BB39-FB206031F78B}" dt="2021-10-24T17:06:39.615" v="1125" actId="1076"/>
          <ac:picMkLst>
            <pc:docMk/>
            <pc:sldMk cId="4000018964" sldId="325"/>
            <ac:picMk id="33" creationId="{BC719E0B-C61F-4DB7-A9F4-AFF5548ACE91}"/>
          </ac:picMkLst>
        </pc:picChg>
      </pc:sldChg>
      <pc:sldChg chg="addSp delSp modSp del mod modTransition">
        <pc:chgData name="Tone Mjøs" userId="2df329f3-f816-4c40-8eda-0a8f945180ec" providerId="ADAL" clId="{B4A8F4B5-6754-44A5-BB39-FB206031F78B}" dt="2021-10-24T16:59:07.946" v="1000" actId="2696"/>
        <pc:sldMkLst>
          <pc:docMk/>
          <pc:sldMk cId="931723649" sldId="329"/>
        </pc:sldMkLst>
        <pc:spChg chg="add mod">
          <ac:chgData name="Tone Mjøs" userId="2df329f3-f816-4c40-8eda-0a8f945180ec" providerId="ADAL" clId="{B4A8F4B5-6754-44A5-BB39-FB206031F78B}" dt="2021-10-24T16:58:11.196" v="993" actId="1076"/>
          <ac:spMkLst>
            <pc:docMk/>
            <pc:sldMk cId="931723649" sldId="329"/>
            <ac:spMk id="3" creationId="{C7DA2E9B-7858-4E78-AB60-68B4F8A6C868}"/>
          </ac:spMkLst>
        </pc:spChg>
        <pc:spChg chg="del">
          <ac:chgData name="Tone Mjøs" userId="2df329f3-f816-4c40-8eda-0a8f945180ec" providerId="ADAL" clId="{B4A8F4B5-6754-44A5-BB39-FB206031F78B}" dt="2021-10-24T16:58:58.462" v="998" actId="21"/>
          <ac:spMkLst>
            <pc:docMk/>
            <pc:sldMk cId="931723649" sldId="329"/>
            <ac:spMk id="10" creationId="{14E2B484-3AD6-4DBA-A385-3C87DDA2BDA4}"/>
          </ac:spMkLst>
        </pc:spChg>
        <pc:spChg chg="add del">
          <ac:chgData name="Tone Mjøs" userId="2df329f3-f816-4c40-8eda-0a8f945180ec" providerId="ADAL" clId="{B4A8F4B5-6754-44A5-BB39-FB206031F78B}" dt="2021-10-24T16:58:23.837" v="995" actId="478"/>
          <ac:spMkLst>
            <pc:docMk/>
            <pc:sldMk cId="931723649" sldId="329"/>
            <ac:spMk id="11" creationId="{58794648-D3F5-40CA-916F-BC168F2F055E}"/>
          </ac:spMkLst>
        </pc:spChg>
        <pc:spChg chg="del">
          <ac:chgData name="Tone Mjøs" userId="2df329f3-f816-4c40-8eda-0a8f945180ec" providerId="ADAL" clId="{B4A8F4B5-6754-44A5-BB39-FB206031F78B}" dt="2021-10-24T16:58:58.462" v="998" actId="21"/>
          <ac:spMkLst>
            <pc:docMk/>
            <pc:sldMk cId="931723649" sldId="329"/>
            <ac:spMk id="25" creationId="{63F411D0-DB62-4BC0-AE7A-6C0831FBD678}"/>
          </ac:spMkLst>
        </pc:spChg>
        <pc:spChg chg="del mod">
          <ac:chgData name="Tone Mjøs" userId="2df329f3-f816-4c40-8eda-0a8f945180ec" providerId="ADAL" clId="{B4A8F4B5-6754-44A5-BB39-FB206031F78B}" dt="2021-10-24T16:58:03.995" v="991" actId="478"/>
          <ac:spMkLst>
            <pc:docMk/>
            <pc:sldMk cId="931723649" sldId="329"/>
            <ac:spMk id="28" creationId="{DD34465F-C3F8-4B89-8355-2C16CE837CF1}"/>
          </ac:spMkLst>
        </pc:spChg>
        <pc:picChg chg="del">
          <ac:chgData name="Tone Mjøs" userId="2df329f3-f816-4c40-8eda-0a8f945180ec" providerId="ADAL" clId="{B4A8F4B5-6754-44A5-BB39-FB206031F78B}" dt="2021-10-24T16:58:58.462" v="998" actId="21"/>
          <ac:picMkLst>
            <pc:docMk/>
            <pc:sldMk cId="931723649" sldId="329"/>
            <ac:picMk id="2" creationId="{E07BAF3D-A622-4BF5-9D02-218D0916CEC3}"/>
          </ac:picMkLst>
        </pc:picChg>
        <pc:picChg chg="del mod">
          <ac:chgData name="Tone Mjøs" userId="2df329f3-f816-4c40-8eda-0a8f945180ec" providerId="ADAL" clId="{B4A8F4B5-6754-44A5-BB39-FB206031F78B}" dt="2021-10-24T16:58:58.462" v="998" actId="21"/>
          <ac:picMkLst>
            <pc:docMk/>
            <pc:sldMk cId="931723649" sldId="329"/>
            <ac:picMk id="4" creationId="{80B5A0D6-D4E0-4BA6-B020-45FC957AA763}"/>
          </ac:picMkLst>
        </pc:picChg>
        <pc:picChg chg="del">
          <ac:chgData name="Tone Mjøs" userId="2df329f3-f816-4c40-8eda-0a8f945180ec" providerId="ADAL" clId="{B4A8F4B5-6754-44A5-BB39-FB206031F78B}" dt="2021-10-24T16:58:58.462" v="998" actId="21"/>
          <ac:picMkLst>
            <pc:docMk/>
            <pc:sldMk cId="931723649" sldId="329"/>
            <ac:picMk id="12" creationId="{270295BB-3E79-446B-A918-543A20B2503D}"/>
          </ac:picMkLst>
        </pc:picChg>
      </pc:sldChg>
      <pc:sldChg chg="addSp delSp modSp mod">
        <pc:chgData name="Tone Mjøs" userId="2df329f3-f816-4c40-8eda-0a8f945180ec" providerId="ADAL" clId="{B4A8F4B5-6754-44A5-BB39-FB206031F78B}" dt="2021-10-24T16:54:54.510" v="958" actId="26606"/>
        <pc:sldMkLst>
          <pc:docMk/>
          <pc:sldMk cId="455489887" sldId="352"/>
        </pc:sldMkLst>
        <pc:spChg chg="mod">
          <ac:chgData name="Tone Mjøs" userId="2df329f3-f816-4c40-8eda-0a8f945180ec" providerId="ADAL" clId="{B4A8F4B5-6754-44A5-BB39-FB206031F78B}" dt="2021-10-24T16:54:54.510" v="958" actId="26606"/>
          <ac:spMkLst>
            <pc:docMk/>
            <pc:sldMk cId="455489887" sldId="352"/>
            <ac:spMk id="6" creationId="{82370416-6F8F-442B-98D9-A0EA5B8C929D}"/>
          </ac:spMkLst>
        </pc:spChg>
        <pc:spChg chg="mod">
          <ac:chgData name="Tone Mjøs" userId="2df329f3-f816-4c40-8eda-0a8f945180ec" providerId="ADAL" clId="{B4A8F4B5-6754-44A5-BB39-FB206031F78B}" dt="2021-10-24T16:54:54.510" v="958" actId="26606"/>
          <ac:spMkLst>
            <pc:docMk/>
            <pc:sldMk cId="455489887" sldId="352"/>
            <ac:spMk id="8" creationId="{BEFFF822-FFFC-4D5B-8DC6-11AD8182049B}"/>
          </ac:spMkLst>
        </pc:spChg>
        <pc:spChg chg="del">
          <ac:chgData name="Tone Mjøs" userId="2df329f3-f816-4c40-8eda-0a8f945180ec" providerId="ADAL" clId="{B4A8F4B5-6754-44A5-BB39-FB206031F78B}" dt="2021-10-24T16:54:54.510" v="958" actId="26606"/>
          <ac:spMkLst>
            <pc:docMk/>
            <pc:sldMk cId="455489887" sldId="352"/>
            <ac:spMk id="13" creationId="{09588DA8-065E-4F6F-8EFD-43104AB2E0CF}"/>
          </ac:spMkLst>
        </pc:spChg>
        <pc:spChg chg="del">
          <ac:chgData name="Tone Mjøs" userId="2df329f3-f816-4c40-8eda-0a8f945180ec" providerId="ADAL" clId="{B4A8F4B5-6754-44A5-BB39-FB206031F78B}" dt="2021-10-24T16:54:54.510" v="958" actId="26606"/>
          <ac:spMkLst>
            <pc:docMk/>
            <pc:sldMk cId="455489887" sldId="352"/>
            <ac:spMk id="15" creationId="{C4285719-470E-454C-AF62-8323075F1F5B}"/>
          </ac:spMkLst>
        </pc:spChg>
        <pc:spChg chg="del">
          <ac:chgData name="Tone Mjøs" userId="2df329f3-f816-4c40-8eda-0a8f945180ec" providerId="ADAL" clId="{B4A8F4B5-6754-44A5-BB39-FB206031F78B}" dt="2021-10-24T16:54:54.510" v="958" actId="26606"/>
          <ac:spMkLst>
            <pc:docMk/>
            <pc:sldMk cId="455489887" sldId="352"/>
            <ac:spMk id="17" creationId="{CD9FE4EF-C4D8-49A0-B2FF-81D8DB7D8A24}"/>
          </ac:spMkLst>
        </pc:spChg>
        <pc:spChg chg="del">
          <ac:chgData name="Tone Mjøs" userId="2df329f3-f816-4c40-8eda-0a8f945180ec" providerId="ADAL" clId="{B4A8F4B5-6754-44A5-BB39-FB206031F78B}" dt="2021-10-24T16:54:54.510" v="958" actId="26606"/>
          <ac:spMkLst>
            <pc:docMk/>
            <pc:sldMk cId="455489887" sldId="352"/>
            <ac:spMk id="19" creationId="{4300840D-0A0B-4512-BACA-B439D5B9C57C}"/>
          </ac:spMkLst>
        </pc:spChg>
        <pc:spChg chg="del">
          <ac:chgData name="Tone Mjøs" userId="2df329f3-f816-4c40-8eda-0a8f945180ec" providerId="ADAL" clId="{B4A8F4B5-6754-44A5-BB39-FB206031F78B}" dt="2021-10-24T16:54:54.510" v="958" actId="26606"/>
          <ac:spMkLst>
            <pc:docMk/>
            <pc:sldMk cId="455489887" sldId="352"/>
            <ac:spMk id="21" creationId="{D2B78728-A580-49A7-84F9-6EF6F583ADE0}"/>
          </ac:spMkLst>
        </pc:spChg>
        <pc:spChg chg="del">
          <ac:chgData name="Tone Mjøs" userId="2df329f3-f816-4c40-8eda-0a8f945180ec" providerId="ADAL" clId="{B4A8F4B5-6754-44A5-BB39-FB206031F78B}" dt="2021-10-24T16:54:54.510" v="958" actId="26606"/>
          <ac:spMkLst>
            <pc:docMk/>
            <pc:sldMk cId="455489887" sldId="352"/>
            <ac:spMk id="23" creationId="{38FAA1A1-D861-433F-88FA-1E9D6FD31D11}"/>
          </ac:spMkLst>
        </pc:spChg>
        <pc:spChg chg="del">
          <ac:chgData name="Tone Mjøs" userId="2df329f3-f816-4c40-8eda-0a8f945180ec" providerId="ADAL" clId="{B4A8F4B5-6754-44A5-BB39-FB206031F78B}" dt="2021-10-24T16:54:54.510" v="958" actId="26606"/>
          <ac:spMkLst>
            <pc:docMk/>
            <pc:sldMk cId="455489887" sldId="352"/>
            <ac:spMk id="25" creationId="{8D71EDA1-87BF-4D5D-AB79-F346FD19278A}"/>
          </ac:spMkLst>
        </pc:spChg>
        <pc:spChg chg="add">
          <ac:chgData name="Tone Mjøs" userId="2df329f3-f816-4c40-8eda-0a8f945180ec" providerId="ADAL" clId="{B4A8F4B5-6754-44A5-BB39-FB206031F78B}" dt="2021-10-24T16:54:54.510" v="958" actId="26606"/>
          <ac:spMkLst>
            <pc:docMk/>
            <pc:sldMk cId="455489887" sldId="352"/>
            <ac:spMk id="30" creationId="{C05CBC3C-2E5A-4839-8B9B-2E5A6ADF0F58}"/>
          </ac:spMkLst>
        </pc:spChg>
        <pc:spChg chg="add">
          <ac:chgData name="Tone Mjøs" userId="2df329f3-f816-4c40-8eda-0a8f945180ec" providerId="ADAL" clId="{B4A8F4B5-6754-44A5-BB39-FB206031F78B}" dt="2021-10-24T16:54:54.510" v="958" actId="26606"/>
          <ac:spMkLst>
            <pc:docMk/>
            <pc:sldMk cId="455489887" sldId="352"/>
            <ac:spMk id="32" creationId="{827FF362-FC97-4BF5-949B-D4ADFA26E457}"/>
          </ac:spMkLst>
        </pc:spChg>
      </pc:sldChg>
      <pc:sldChg chg="addSp delSp modSp mod">
        <pc:chgData name="Tone Mjøs" userId="2df329f3-f816-4c40-8eda-0a8f945180ec" providerId="ADAL" clId="{B4A8F4B5-6754-44A5-BB39-FB206031F78B}" dt="2021-10-24T16:50:39.218" v="867" actId="1076"/>
        <pc:sldMkLst>
          <pc:docMk/>
          <pc:sldMk cId="3718711205" sldId="353"/>
        </pc:sldMkLst>
        <pc:picChg chg="del">
          <ac:chgData name="Tone Mjøs" userId="2df329f3-f816-4c40-8eda-0a8f945180ec" providerId="ADAL" clId="{B4A8F4B5-6754-44A5-BB39-FB206031F78B}" dt="2021-10-24T16:49:39.418" v="850" actId="478"/>
          <ac:picMkLst>
            <pc:docMk/>
            <pc:sldMk cId="3718711205" sldId="353"/>
            <ac:picMk id="4" creationId="{738F0A5F-E07C-432D-AD88-882DD984F6F5}"/>
          </ac:picMkLst>
        </pc:picChg>
        <pc:picChg chg="add mod">
          <ac:chgData name="Tone Mjøs" userId="2df329f3-f816-4c40-8eda-0a8f945180ec" providerId="ADAL" clId="{B4A8F4B5-6754-44A5-BB39-FB206031F78B}" dt="2021-10-24T16:50:39.218" v="867" actId="1076"/>
          <ac:picMkLst>
            <pc:docMk/>
            <pc:sldMk cId="3718711205" sldId="353"/>
            <ac:picMk id="5" creationId="{473AF9DA-9582-4C1F-8901-CB3B465CE9F4}"/>
          </ac:picMkLst>
        </pc:picChg>
        <pc:picChg chg="del">
          <ac:chgData name="Tone Mjøs" userId="2df329f3-f816-4c40-8eda-0a8f945180ec" providerId="ADAL" clId="{B4A8F4B5-6754-44A5-BB39-FB206031F78B}" dt="2021-10-24T16:49:53.180" v="857" actId="478"/>
          <ac:picMkLst>
            <pc:docMk/>
            <pc:sldMk cId="3718711205" sldId="353"/>
            <ac:picMk id="16" creationId="{0274BB44-FF87-47D6-B764-394A2C44C5A1}"/>
          </ac:picMkLst>
        </pc:picChg>
      </pc:sldChg>
      <pc:sldChg chg="add del mod modShow">
        <pc:chgData name="Tone Mjøs" userId="2df329f3-f816-4c40-8eda-0a8f945180ec" providerId="ADAL" clId="{B4A8F4B5-6754-44A5-BB39-FB206031F78B}" dt="2021-10-24T17:00:28.042" v="1011" actId="2696"/>
        <pc:sldMkLst>
          <pc:docMk/>
          <pc:sldMk cId="4246971123" sldId="357"/>
        </pc:sldMkLst>
      </pc:sldChg>
      <pc:sldChg chg="modSp">
        <pc:chgData name="Tone Mjøs" userId="2df329f3-f816-4c40-8eda-0a8f945180ec" providerId="ADAL" clId="{B4A8F4B5-6754-44A5-BB39-FB206031F78B}" dt="2021-10-24T17:12:31.604" v="1309"/>
        <pc:sldMkLst>
          <pc:docMk/>
          <pc:sldMk cId="883719550" sldId="358"/>
        </pc:sldMkLst>
        <pc:spChg chg="mod">
          <ac:chgData name="Tone Mjøs" userId="2df329f3-f816-4c40-8eda-0a8f945180ec" providerId="ADAL" clId="{B4A8F4B5-6754-44A5-BB39-FB206031F78B}" dt="2021-10-24T17:12:31.604" v="1309"/>
          <ac:spMkLst>
            <pc:docMk/>
            <pc:sldMk cId="883719550" sldId="358"/>
            <ac:spMk id="51" creationId="{5BF3E7EA-FC13-4F88-A344-E99AB1739658}"/>
          </ac:spMkLst>
        </pc:spChg>
      </pc:sldChg>
      <pc:sldChg chg="modSp">
        <pc:chgData name="Tone Mjøs" userId="2df329f3-f816-4c40-8eda-0a8f945180ec" providerId="ADAL" clId="{B4A8F4B5-6754-44A5-BB39-FB206031F78B}" dt="2021-10-24T17:12:26.888" v="1308"/>
        <pc:sldMkLst>
          <pc:docMk/>
          <pc:sldMk cId="178111078" sldId="359"/>
        </pc:sldMkLst>
        <pc:spChg chg="mod">
          <ac:chgData name="Tone Mjøs" userId="2df329f3-f816-4c40-8eda-0a8f945180ec" providerId="ADAL" clId="{B4A8F4B5-6754-44A5-BB39-FB206031F78B}" dt="2021-10-24T17:12:26.888" v="1308"/>
          <ac:spMkLst>
            <pc:docMk/>
            <pc:sldMk cId="178111078" sldId="359"/>
            <ac:spMk id="51" creationId="{5BF3E7EA-FC13-4F88-A344-E99AB1739658}"/>
          </ac:spMkLst>
        </pc:spChg>
      </pc:sldChg>
      <pc:sldChg chg="addSp delSp modSp mod">
        <pc:chgData name="Tone Mjøs" userId="2df329f3-f816-4c40-8eda-0a8f945180ec" providerId="ADAL" clId="{B4A8F4B5-6754-44A5-BB39-FB206031F78B}" dt="2021-10-24T16:50:27.825" v="866" actId="1076"/>
        <pc:sldMkLst>
          <pc:docMk/>
          <pc:sldMk cId="1835270223" sldId="360"/>
        </pc:sldMkLst>
        <pc:spChg chg="mod">
          <ac:chgData name="Tone Mjøs" userId="2df329f3-f816-4c40-8eda-0a8f945180ec" providerId="ADAL" clId="{B4A8F4B5-6754-44A5-BB39-FB206031F78B}" dt="2021-10-24T16:30:15.793" v="423" actId="26606"/>
          <ac:spMkLst>
            <pc:docMk/>
            <pc:sldMk cId="1835270223" sldId="360"/>
            <ac:spMk id="2" creationId="{58FB961A-8638-440E-B07A-16B44BE211E2}"/>
          </ac:spMkLst>
        </pc:spChg>
        <pc:spChg chg="mod">
          <ac:chgData name="Tone Mjøs" userId="2df329f3-f816-4c40-8eda-0a8f945180ec" providerId="ADAL" clId="{B4A8F4B5-6754-44A5-BB39-FB206031F78B}" dt="2021-10-24T16:30:15.793" v="423" actId="26606"/>
          <ac:spMkLst>
            <pc:docMk/>
            <pc:sldMk cId="1835270223" sldId="360"/>
            <ac:spMk id="8" creationId="{4ECDDC51-BE42-4481-A745-79F224C43A19}"/>
          </ac:spMkLst>
        </pc:spChg>
        <pc:spChg chg="add del">
          <ac:chgData name="Tone Mjøs" userId="2df329f3-f816-4c40-8eda-0a8f945180ec" providerId="ADAL" clId="{B4A8F4B5-6754-44A5-BB39-FB206031F78B}" dt="2021-10-24T16:30:15.793" v="423" actId="26606"/>
          <ac:spMkLst>
            <pc:docMk/>
            <pc:sldMk cId="1835270223" sldId="360"/>
            <ac:spMk id="9" creationId="{743AA782-23D1-4521-8CAD-47662984AA08}"/>
          </ac:spMkLst>
        </pc:spChg>
        <pc:spChg chg="add del">
          <ac:chgData name="Tone Mjøs" userId="2df329f3-f816-4c40-8eda-0a8f945180ec" providerId="ADAL" clId="{B4A8F4B5-6754-44A5-BB39-FB206031F78B}" dt="2021-10-24T16:30:15.793" v="423" actId="26606"/>
          <ac:spMkLst>
            <pc:docMk/>
            <pc:sldMk cId="1835270223" sldId="360"/>
            <ac:spMk id="11" creationId="{71877DBC-BB60-40F0-AC93-2ACDBAAE60CE}"/>
          </ac:spMkLst>
        </pc:spChg>
        <pc:spChg chg="add del">
          <ac:chgData name="Tone Mjøs" userId="2df329f3-f816-4c40-8eda-0a8f945180ec" providerId="ADAL" clId="{B4A8F4B5-6754-44A5-BB39-FB206031F78B}" dt="2021-10-24T16:30:15.793" v="423" actId="26606"/>
          <ac:spMkLst>
            <pc:docMk/>
            <pc:sldMk cId="1835270223" sldId="360"/>
            <ac:spMk id="19" creationId="{0D7B6173-1D58-48E2-83CF-37350F315F75}"/>
          </ac:spMkLst>
        </pc:spChg>
        <pc:spChg chg="add del">
          <ac:chgData name="Tone Mjøs" userId="2df329f3-f816-4c40-8eda-0a8f945180ec" providerId="ADAL" clId="{B4A8F4B5-6754-44A5-BB39-FB206031F78B}" dt="2021-10-24T16:30:15.793" v="423" actId="26606"/>
          <ac:spMkLst>
            <pc:docMk/>
            <pc:sldMk cId="1835270223" sldId="360"/>
            <ac:spMk id="21" creationId="{6121B454-D9CC-4D9A-BB90-D0243B527306}"/>
          </ac:spMkLst>
        </pc:spChg>
        <pc:spChg chg="add del">
          <ac:chgData name="Tone Mjøs" userId="2df329f3-f816-4c40-8eda-0a8f945180ec" providerId="ADAL" clId="{B4A8F4B5-6754-44A5-BB39-FB206031F78B}" dt="2021-10-24T16:30:15.793" v="423" actId="26606"/>
          <ac:spMkLst>
            <pc:docMk/>
            <pc:sldMk cId="1835270223" sldId="360"/>
            <ac:spMk id="25" creationId="{1A8FFABF-F1A6-4C80-A0A6-29F3162FEFFE}"/>
          </ac:spMkLst>
        </pc:spChg>
        <pc:spChg chg="add del">
          <ac:chgData name="Tone Mjøs" userId="2df329f3-f816-4c40-8eda-0a8f945180ec" providerId="ADAL" clId="{B4A8F4B5-6754-44A5-BB39-FB206031F78B}" dt="2021-10-24T16:30:15.793" v="423" actId="26606"/>
          <ac:spMkLst>
            <pc:docMk/>
            <pc:sldMk cId="1835270223" sldId="360"/>
            <ac:spMk id="27" creationId="{D156AB4D-50E1-494A-A1FF-2E40CFD54D50}"/>
          </ac:spMkLst>
        </pc:spChg>
        <pc:picChg chg="del mod">
          <ac:chgData name="Tone Mjøs" userId="2df329f3-f816-4c40-8eda-0a8f945180ec" providerId="ADAL" clId="{B4A8F4B5-6754-44A5-BB39-FB206031F78B}" dt="2021-10-24T16:49:11.100" v="842" actId="478"/>
          <ac:picMkLst>
            <pc:docMk/>
            <pc:sldMk cId="1835270223" sldId="360"/>
            <ac:picMk id="4" creationId="{738F0A5F-E07C-432D-AD88-882DD984F6F5}"/>
          </ac:picMkLst>
        </pc:picChg>
        <pc:picChg chg="add mod">
          <ac:chgData name="Tone Mjøs" userId="2df329f3-f816-4c40-8eda-0a8f945180ec" providerId="ADAL" clId="{B4A8F4B5-6754-44A5-BB39-FB206031F78B}" dt="2021-10-24T16:50:27.825" v="866" actId="1076"/>
          <ac:picMkLst>
            <pc:docMk/>
            <pc:sldMk cId="1835270223" sldId="360"/>
            <ac:picMk id="5" creationId="{5DDAAA30-68EB-4709-853B-80BA3564E936}"/>
          </ac:picMkLst>
        </pc:picChg>
        <pc:picChg chg="mod ord">
          <ac:chgData name="Tone Mjøs" userId="2df329f3-f816-4c40-8eda-0a8f945180ec" providerId="ADAL" clId="{B4A8F4B5-6754-44A5-BB39-FB206031F78B}" dt="2021-10-24T16:30:15.793" v="423" actId="26606"/>
          <ac:picMkLst>
            <pc:docMk/>
            <pc:sldMk cId="1835270223" sldId="360"/>
            <ac:picMk id="6" creationId="{042B46D7-8D96-4941-928E-543B16283E3F}"/>
          </ac:picMkLst>
        </pc:picChg>
        <pc:picChg chg="del">
          <ac:chgData name="Tone Mjøs" userId="2df329f3-f816-4c40-8eda-0a8f945180ec" providerId="ADAL" clId="{B4A8F4B5-6754-44A5-BB39-FB206031F78B}" dt="2021-10-24T16:49:56.732" v="858" actId="478"/>
          <ac:picMkLst>
            <pc:docMk/>
            <pc:sldMk cId="1835270223" sldId="360"/>
            <ac:picMk id="14" creationId="{02963228-8DDC-4CBF-A73D-ED5D176CA9C6}"/>
          </ac:picMkLst>
        </pc:picChg>
        <pc:picChg chg="add del">
          <ac:chgData name="Tone Mjøs" userId="2df329f3-f816-4c40-8eda-0a8f945180ec" providerId="ADAL" clId="{B4A8F4B5-6754-44A5-BB39-FB206031F78B}" dt="2021-10-24T16:30:15.793" v="423" actId="26606"/>
          <ac:picMkLst>
            <pc:docMk/>
            <pc:sldMk cId="1835270223" sldId="360"/>
            <ac:picMk id="23" creationId="{BF79C704-FD27-4BBA-A751-4A80EDB173B8}"/>
          </ac:picMkLst>
        </pc:picChg>
      </pc:sldChg>
      <pc:sldChg chg="addSp delSp modSp mod">
        <pc:chgData name="Tone Mjøs" userId="2df329f3-f816-4c40-8eda-0a8f945180ec" providerId="ADAL" clId="{B4A8F4B5-6754-44A5-BB39-FB206031F78B}" dt="2021-10-24T16:50:43.769" v="868" actId="1076"/>
        <pc:sldMkLst>
          <pc:docMk/>
          <pc:sldMk cId="1538579671" sldId="361"/>
        </pc:sldMkLst>
        <pc:picChg chg="del">
          <ac:chgData name="Tone Mjøs" userId="2df329f3-f816-4c40-8eda-0a8f945180ec" providerId="ADAL" clId="{B4A8F4B5-6754-44A5-BB39-FB206031F78B}" dt="2021-10-24T16:50:03.660" v="860" actId="478"/>
          <ac:picMkLst>
            <pc:docMk/>
            <pc:sldMk cId="1538579671" sldId="361"/>
            <ac:picMk id="4" creationId="{738F0A5F-E07C-432D-AD88-882DD984F6F5}"/>
          </ac:picMkLst>
        </pc:picChg>
        <pc:picChg chg="add mod">
          <ac:chgData name="Tone Mjøs" userId="2df329f3-f816-4c40-8eda-0a8f945180ec" providerId="ADAL" clId="{B4A8F4B5-6754-44A5-BB39-FB206031F78B}" dt="2021-10-24T16:50:43.769" v="868" actId="1076"/>
          <ac:picMkLst>
            <pc:docMk/>
            <pc:sldMk cId="1538579671" sldId="361"/>
            <ac:picMk id="5" creationId="{838F179E-452F-4E07-9CCA-58F2DF11D285}"/>
          </ac:picMkLst>
        </pc:picChg>
        <pc:picChg chg="del">
          <ac:chgData name="Tone Mjøs" userId="2df329f3-f816-4c40-8eda-0a8f945180ec" providerId="ADAL" clId="{B4A8F4B5-6754-44A5-BB39-FB206031F78B}" dt="2021-10-24T16:50:01.644" v="859" actId="478"/>
          <ac:picMkLst>
            <pc:docMk/>
            <pc:sldMk cId="1538579671" sldId="361"/>
            <ac:picMk id="14" creationId="{5978EABB-C528-4287-AADE-5171D4AAA64D}"/>
          </ac:picMkLst>
        </pc:picChg>
      </pc:sldChg>
      <pc:sldChg chg="addSp delSp modSp del mod setBg">
        <pc:chgData name="Tone Mjøs" userId="2df329f3-f816-4c40-8eda-0a8f945180ec" providerId="ADAL" clId="{B4A8F4B5-6754-44A5-BB39-FB206031F78B}" dt="2021-10-24T16:20:39.696" v="374" actId="2696"/>
        <pc:sldMkLst>
          <pc:docMk/>
          <pc:sldMk cId="2203672725" sldId="363"/>
        </pc:sldMkLst>
        <pc:spChg chg="mod">
          <ac:chgData name="Tone Mjøs" userId="2df329f3-f816-4c40-8eda-0a8f945180ec" providerId="ADAL" clId="{B4A8F4B5-6754-44A5-BB39-FB206031F78B}" dt="2021-10-24T16:15:15.968" v="251" actId="26606"/>
          <ac:spMkLst>
            <pc:docMk/>
            <pc:sldMk cId="2203672725" sldId="363"/>
            <ac:spMk id="2" creationId="{5EAA7C4C-88CD-4C1F-8917-6C12F3E84914}"/>
          </ac:spMkLst>
        </pc:spChg>
        <pc:spChg chg="add del mod">
          <ac:chgData name="Tone Mjøs" userId="2df329f3-f816-4c40-8eda-0a8f945180ec" providerId="ADAL" clId="{B4A8F4B5-6754-44A5-BB39-FB206031F78B}" dt="2021-10-24T16:15:15.968" v="251" actId="26606"/>
          <ac:spMkLst>
            <pc:docMk/>
            <pc:sldMk cId="2203672725" sldId="363"/>
            <ac:spMk id="3" creationId="{AE844DFE-29FE-4E9A-8116-5DDA6B22F6D7}"/>
          </ac:spMkLst>
        </pc:spChg>
        <pc:spChg chg="add del">
          <ac:chgData name="Tone Mjøs" userId="2df329f3-f816-4c40-8eda-0a8f945180ec" providerId="ADAL" clId="{B4A8F4B5-6754-44A5-BB39-FB206031F78B}" dt="2021-10-24T16:15:15.968" v="251" actId="26606"/>
          <ac:spMkLst>
            <pc:docMk/>
            <pc:sldMk cId="2203672725" sldId="363"/>
            <ac:spMk id="11" creationId="{2B97F24A-32CE-4C1C-A50D-3016B394DCFB}"/>
          </ac:spMkLst>
        </pc:spChg>
        <pc:spChg chg="add del">
          <ac:chgData name="Tone Mjøs" userId="2df329f3-f816-4c40-8eda-0a8f945180ec" providerId="ADAL" clId="{B4A8F4B5-6754-44A5-BB39-FB206031F78B}" dt="2021-10-24T16:15:15.968" v="251" actId="26606"/>
          <ac:spMkLst>
            <pc:docMk/>
            <pc:sldMk cId="2203672725" sldId="363"/>
            <ac:spMk id="13" creationId="{CD8B4F24-440B-49E9-B85D-733523DC064B}"/>
          </ac:spMkLst>
        </pc:spChg>
        <pc:spChg chg="add del">
          <ac:chgData name="Tone Mjøs" userId="2df329f3-f816-4c40-8eda-0a8f945180ec" providerId="ADAL" clId="{B4A8F4B5-6754-44A5-BB39-FB206031F78B}" dt="2021-10-24T16:15:08.602" v="248" actId="26606"/>
          <ac:spMkLst>
            <pc:docMk/>
            <pc:sldMk cId="2203672725" sldId="363"/>
            <ac:spMk id="18" creationId="{D4771268-CB57-404A-9271-370EB28F6090}"/>
          </ac:spMkLst>
        </pc:spChg>
        <pc:spChg chg="add del">
          <ac:chgData name="Tone Mjøs" userId="2df329f3-f816-4c40-8eda-0a8f945180ec" providerId="ADAL" clId="{B4A8F4B5-6754-44A5-BB39-FB206031F78B}" dt="2021-10-24T16:15:15.955" v="250" actId="26606"/>
          <ac:spMkLst>
            <pc:docMk/>
            <pc:sldMk cId="2203672725" sldId="363"/>
            <ac:spMk id="20" creationId="{3FCFB1DE-0B7E-48CC-BA90-B2AB0889F9D6}"/>
          </ac:spMkLst>
        </pc:spChg>
        <pc:spChg chg="add del">
          <ac:chgData name="Tone Mjøs" userId="2df329f3-f816-4c40-8eda-0a8f945180ec" providerId="ADAL" clId="{B4A8F4B5-6754-44A5-BB39-FB206031F78B}" dt="2021-10-24T16:15:15.955" v="250" actId="26606"/>
          <ac:spMkLst>
            <pc:docMk/>
            <pc:sldMk cId="2203672725" sldId="363"/>
            <ac:spMk id="21" creationId="{665DBBEF-238B-476B-96AB-8AAC3224ECEA}"/>
          </ac:spMkLst>
        </pc:spChg>
        <pc:spChg chg="add">
          <ac:chgData name="Tone Mjøs" userId="2df329f3-f816-4c40-8eda-0a8f945180ec" providerId="ADAL" clId="{B4A8F4B5-6754-44A5-BB39-FB206031F78B}" dt="2021-10-24T16:15:15.968" v="251" actId="26606"/>
          <ac:spMkLst>
            <pc:docMk/>
            <pc:sldMk cId="2203672725" sldId="363"/>
            <ac:spMk id="23" creationId="{A8908DB7-C3A6-4FCB-9820-CEE02B398C4A}"/>
          </ac:spMkLst>
        </pc:spChg>
        <pc:spChg chg="add">
          <ac:chgData name="Tone Mjøs" userId="2df329f3-f816-4c40-8eda-0a8f945180ec" providerId="ADAL" clId="{B4A8F4B5-6754-44A5-BB39-FB206031F78B}" dt="2021-10-24T16:15:15.968" v="251" actId="26606"/>
          <ac:spMkLst>
            <pc:docMk/>
            <pc:sldMk cId="2203672725" sldId="363"/>
            <ac:spMk id="24" creationId="{535742DD-1B16-4E9D-B715-0D74B4574A68}"/>
          </ac:spMkLst>
        </pc:spChg>
        <pc:spChg chg="add mod">
          <ac:chgData name="Tone Mjøs" userId="2df329f3-f816-4c40-8eda-0a8f945180ec" providerId="ADAL" clId="{B4A8F4B5-6754-44A5-BB39-FB206031F78B}" dt="2021-10-24T16:17:14.421" v="362" actId="113"/>
          <ac:spMkLst>
            <pc:docMk/>
            <pc:sldMk cId="2203672725" sldId="363"/>
            <ac:spMk id="25" creationId="{AE844DFE-29FE-4E9A-8116-5DDA6B22F6D7}"/>
          </ac:spMkLst>
        </pc:spChg>
        <pc:picChg chg="del ord">
          <ac:chgData name="Tone Mjøs" userId="2df329f3-f816-4c40-8eda-0a8f945180ec" providerId="ADAL" clId="{B4A8F4B5-6754-44A5-BB39-FB206031F78B}" dt="2021-10-24T16:15:24.094" v="252" actId="478"/>
          <ac:picMkLst>
            <pc:docMk/>
            <pc:sldMk cId="2203672725" sldId="363"/>
            <ac:picMk id="4" creationId="{B2FB4EBF-EB93-4E37-B581-C1DD8E811D42}"/>
          </ac:picMkLst>
        </pc:picChg>
        <pc:picChg chg="add mod">
          <ac:chgData name="Tone Mjøs" userId="2df329f3-f816-4c40-8eda-0a8f945180ec" providerId="ADAL" clId="{B4A8F4B5-6754-44A5-BB39-FB206031F78B}" dt="2021-10-24T16:15:15.968" v="251" actId="26606"/>
          <ac:picMkLst>
            <pc:docMk/>
            <pc:sldMk cId="2203672725" sldId="363"/>
            <ac:picMk id="6" creationId="{231B55A0-77DF-495D-807B-EFC4E40E9C46}"/>
          </ac:picMkLst>
        </pc:picChg>
      </pc:sldChg>
      <pc:sldChg chg="modSp add del mod">
        <pc:chgData name="Tone Mjøs" userId="2df329f3-f816-4c40-8eda-0a8f945180ec" providerId="ADAL" clId="{B4A8F4B5-6754-44A5-BB39-FB206031F78B}" dt="2021-10-24T16:20:44.741" v="376" actId="2696"/>
        <pc:sldMkLst>
          <pc:docMk/>
          <pc:sldMk cId="2681357734" sldId="364"/>
        </pc:sldMkLst>
        <pc:spChg chg="mod">
          <ac:chgData name="Tone Mjøs" userId="2df329f3-f816-4c40-8eda-0a8f945180ec" providerId="ADAL" clId="{B4A8F4B5-6754-44A5-BB39-FB206031F78B}" dt="2021-10-24T16:16:09.130" v="355" actId="21"/>
          <ac:spMkLst>
            <pc:docMk/>
            <pc:sldMk cId="2681357734" sldId="364"/>
            <ac:spMk id="3" creationId="{AE844DFE-29FE-4E9A-8116-5DDA6B22F6D7}"/>
          </ac:spMkLst>
        </pc:spChg>
      </pc:sldChg>
      <pc:sldChg chg="del">
        <pc:chgData name="Tone Mjøs" userId="2df329f3-f816-4c40-8eda-0a8f945180ec" providerId="ADAL" clId="{B4A8F4B5-6754-44A5-BB39-FB206031F78B}" dt="2021-10-24T16:20:47.154" v="377" actId="2696"/>
        <pc:sldMkLst>
          <pc:docMk/>
          <pc:sldMk cId="1336861352" sldId="365"/>
        </pc:sldMkLst>
      </pc:sldChg>
      <pc:sldChg chg="modSp del mod">
        <pc:chgData name="Tone Mjøs" userId="2df329f3-f816-4c40-8eda-0a8f945180ec" providerId="ADAL" clId="{B4A8F4B5-6754-44A5-BB39-FB206031F78B}" dt="2021-10-24T16:26:57.716" v="401" actId="2696"/>
        <pc:sldMkLst>
          <pc:docMk/>
          <pc:sldMk cId="3924068258" sldId="2315"/>
        </pc:sldMkLst>
        <pc:picChg chg="mod">
          <ac:chgData name="Tone Mjøs" userId="2df329f3-f816-4c40-8eda-0a8f945180ec" providerId="ADAL" clId="{B4A8F4B5-6754-44A5-BB39-FB206031F78B}" dt="2021-10-24T16:20:48.541" v="378" actId="1076"/>
          <ac:picMkLst>
            <pc:docMk/>
            <pc:sldMk cId="3924068258" sldId="2315"/>
            <ac:picMk id="5" creationId="{D3447FBE-7569-4F2C-BA50-82590871AA16}"/>
          </ac:picMkLst>
        </pc:picChg>
      </pc:sldChg>
      <pc:sldChg chg="addSp delSp modSp mod">
        <pc:chgData name="Tone Mjøs" userId="2df329f3-f816-4c40-8eda-0a8f945180ec" providerId="ADAL" clId="{B4A8F4B5-6754-44A5-BB39-FB206031F78B}" dt="2021-10-24T16:28:12.740" v="421" actId="20577"/>
        <pc:sldMkLst>
          <pc:docMk/>
          <pc:sldMk cId="2611198199" sldId="2316"/>
        </pc:sldMkLst>
        <pc:spChg chg="mod">
          <ac:chgData name="Tone Mjøs" userId="2df329f3-f816-4c40-8eda-0a8f945180ec" providerId="ADAL" clId="{B4A8F4B5-6754-44A5-BB39-FB206031F78B}" dt="2021-10-24T16:27:33.941" v="411" actId="26606"/>
          <ac:spMkLst>
            <pc:docMk/>
            <pc:sldMk cId="2611198199" sldId="2316"/>
            <ac:spMk id="2" creationId="{5EAA7C4C-88CD-4C1F-8917-6C12F3E84914}"/>
          </ac:spMkLst>
        </pc:spChg>
        <pc:spChg chg="mod">
          <ac:chgData name="Tone Mjøs" userId="2df329f3-f816-4c40-8eda-0a8f945180ec" providerId="ADAL" clId="{B4A8F4B5-6754-44A5-BB39-FB206031F78B}" dt="2021-10-24T16:28:12.740" v="421" actId="20577"/>
          <ac:spMkLst>
            <pc:docMk/>
            <pc:sldMk cId="2611198199" sldId="2316"/>
            <ac:spMk id="3" creationId="{A8378B88-0D36-482A-9FDB-CE7817E8F625}"/>
          </ac:spMkLst>
        </pc:spChg>
        <pc:spChg chg="add del">
          <ac:chgData name="Tone Mjøs" userId="2df329f3-f816-4c40-8eda-0a8f945180ec" providerId="ADAL" clId="{B4A8F4B5-6754-44A5-BB39-FB206031F78B}" dt="2021-10-24T16:27:25.363" v="408" actId="26606"/>
          <ac:spMkLst>
            <pc:docMk/>
            <pc:sldMk cId="2611198199" sldId="2316"/>
            <ac:spMk id="32" creationId="{2B97F24A-32CE-4C1C-A50D-3016B394DCFB}"/>
          </ac:spMkLst>
        </pc:spChg>
        <pc:spChg chg="add del">
          <ac:chgData name="Tone Mjøs" userId="2df329f3-f816-4c40-8eda-0a8f945180ec" providerId="ADAL" clId="{B4A8F4B5-6754-44A5-BB39-FB206031F78B}" dt="2021-10-24T16:27:25.363" v="408" actId="26606"/>
          <ac:spMkLst>
            <pc:docMk/>
            <pc:sldMk cId="2611198199" sldId="2316"/>
            <ac:spMk id="34" creationId="{6357EC4F-235E-4222-A36F-C7878ACE37F2}"/>
          </ac:spMkLst>
        </pc:spChg>
        <pc:spChg chg="add del">
          <ac:chgData name="Tone Mjøs" userId="2df329f3-f816-4c40-8eda-0a8f945180ec" providerId="ADAL" clId="{B4A8F4B5-6754-44A5-BB39-FB206031F78B}" dt="2021-10-24T16:27:33.925" v="410" actId="26606"/>
          <ac:spMkLst>
            <pc:docMk/>
            <pc:sldMk cId="2611198199" sldId="2316"/>
            <ac:spMk id="36" creationId="{2B97F24A-32CE-4C1C-A50D-3016B394DCFB}"/>
          </ac:spMkLst>
        </pc:spChg>
        <pc:spChg chg="add del">
          <ac:chgData name="Tone Mjøs" userId="2df329f3-f816-4c40-8eda-0a8f945180ec" providerId="ADAL" clId="{B4A8F4B5-6754-44A5-BB39-FB206031F78B}" dt="2021-10-24T16:27:33.925" v="410" actId="26606"/>
          <ac:spMkLst>
            <pc:docMk/>
            <pc:sldMk cId="2611198199" sldId="2316"/>
            <ac:spMk id="37" creationId="{CD8B4F24-440B-49E9-B85D-733523DC064B}"/>
          </ac:spMkLst>
        </pc:spChg>
        <pc:spChg chg="add">
          <ac:chgData name="Tone Mjøs" userId="2df329f3-f816-4c40-8eda-0a8f945180ec" providerId="ADAL" clId="{B4A8F4B5-6754-44A5-BB39-FB206031F78B}" dt="2021-10-24T16:27:33.941" v="411" actId="26606"/>
          <ac:spMkLst>
            <pc:docMk/>
            <pc:sldMk cId="2611198199" sldId="2316"/>
            <ac:spMk id="39" creationId="{743AA782-23D1-4521-8CAD-47662984AA08}"/>
          </ac:spMkLst>
        </pc:spChg>
        <pc:spChg chg="add">
          <ac:chgData name="Tone Mjøs" userId="2df329f3-f816-4c40-8eda-0a8f945180ec" providerId="ADAL" clId="{B4A8F4B5-6754-44A5-BB39-FB206031F78B}" dt="2021-10-24T16:27:33.941" v="411" actId="26606"/>
          <ac:spMkLst>
            <pc:docMk/>
            <pc:sldMk cId="2611198199" sldId="2316"/>
            <ac:spMk id="40" creationId="{650D18FE-0824-4A46-B22C-A86B52E5780A}"/>
          </ac:spMkLst>
        </pc:spChg>
        <pc:picChg chg="del">
          <ac:chgData name="Tone Mjøs" userId="2df329f3-f816-4c40-8eda-0a8f945180ec" providerId="ADAL" clId="{B4A8F4B5-6754-44A5-BB39-FB206031F78B}" dt="2021-10-24T16:27:19.203" v="406" actId="478"/>
          <ac:picMkLst>
            <pc:docMk/>
            <pc:sldMk cId="2611198199" sldId="2316"/>
            <ac:picMk id="4" creationId="{B2FB4EBF-EB93-4E37-B581-C1DD8E811D42}"/>
          </ac:picMkLst>
        </pc:picChg>
        <pc:picChg chg="add mod">
          <ac:chgData name="Tone Mjøs" userId="2df329f3-f816-4c40-8eda-0a8f945180ec" providerId="ADAL" clId="{B4A8F4B5-6754-44A5-BB39-FB206031F78B}" dt="2021-10-24T16:27:33.941" v="411" actId="26606"/>
          <ac:picMkLst>
            <pc:docMk/>
            <pc:sldMk cId="2611198199" sldId="2316"/>
            <ac:picMk id="6" creationId="{843E2C88-6134-49C7-8699-9889531EC659}"/>
          </ac:picMkLst>
        </pc:picChg>
        <pc:picChg chg="del mod">
          <ac:chgData name="Tone Mjøs" userId="2df329f3-f816-4c40-8eda-0a8f945180ec" providerId="ADAL" clId="{B4A8F4B5-6754-44A5-BB39-FB206031F78B}" dt="2021-10-24T16:27:04.794" v="402" actId="478"/>
          <ac:picMkLst>
            <pc:docMk/>
            <pc:sldMk cId="2611198199" sldId="2316"/>
            <ac:picMk id="7" creationId="{D701C3CD-4F8B-41D1-BDC5-C2814A8BD82F}"/>
          </ac:picMkLst>
        </pc:picChg>
        <pc:cxnChg chg="add del">
          <ac:chgData name="Tone Mjøs" userId="2df329f3-f816-4c40-8eda-0a8f945180ec" providerId="ADAL" clId="{B4A8F4B5-6754-44A5-BB39-FB206031F78B}" dt="2021-10-24T16:27:33.941" v="411" actId="26606"/>
          <ac:cxnSpMkLst>
            <pc:docMk/>
            <pc:sldMk cId="2611198199" sldId="2316"/>
            <ac:cxnSpMk id="27" creationId="{E4A809D5-3600-46D4-A466-67F2349A54FB}"/>
          </ac:cxnSpMkLst>
        </pc:cxnChg>
      </pc:sldChg>
      <pc:sldChg chg="add del mod modShow">
        <pc:chgData name="Tone Mjøs" userId="2df329f3-f816-4c40-8eda-0a8f945180ec" providerId="ADAL" clId="{B4A8F4B5-6754-44A5-BB39-FB206031F78B}" dt="2021-10-24T17:00:30.160" v="1012" actId="2696"/>
        <pc:sldMkLst>
          <pc:docMk/>
          <pc:sldMk cId="3561521999" sldId="2317"/>
        </pc:sldMkLst>
      </pc:sldChg>
      <pc:sldChg chg="add del mod modShow">
        <pc:chgData name="Tone Mjøs" userId="2df329f3-f816-4c40-8eda-0a8f945180ec" providerId="ADAL" clId="{B4A8F4B5-6754-44A5-BB39-FB206031F78B}" dt="2021-10-24T17:00:39.391" v="1015" actId="2696"/>
        <pc:sldMkLst>
          <pc:docMk/>
          <pc:sldMk cId="2034992416" sldId="2318"/>
        </pc:sldMkLst>
      </pc:sldChg>
      <pc:sldChg chg="add del mod modShow">
        <pc:chgData name="Tone Mjøs" userId="2df329f3-f816-4c40-8eda-0a8f945180ec" providerId="ADAL" clId="{B4A8F4B5-6754-44A5-BB39-FB206031F78B}" dt="2021-10-24T17:00:32.826" v="1013" actId="2696"/>
        <pc:sldMkLst>
          <pc:docMk/>
          <pc:sldMk cId="1111506317" sldId="2319"/>
        </pc:sldMkLst>
      </pc:sldChg>
      <pc:sldChg chg="add del mod modShow">
        <pc:chgData name="Tone Mjøs" userId="2df329f3-f816-4c40-8eda-0a8f945180ec" providerId="ADAL" clId="{B4A8F4B5-6754-44A5-BB39-FB206031F78B}" dt="2021-10-24T17:00:36.276" v="1014" actId="2696"/>
        <pc:sldMkLst>
          <pc:docMk/>
          <pc:sldMk cId="2459375791" sldId="2320"/>
        </pc:sldMkLst>
      </pc:sldChg>
      <pc:sldChg chg="modSp mod">
        <pc:chgData name="Tone Mjøs" userId="2df329f3-f816-4c40-8eda-0a8f945180ec" providerId="ADAL" clId="{B4A8F4B5-6754-44A5-BB39-FB206031F78B}" dt="2021-10-24T17:11:20.280" v="1304" actId="1076"/>
        <pc:sldMkLst>
          <pc:docMk/>
          <pc:sldMk cId="131651157" sldId="2321"/>
        </pc:sldMkLst>
        <pc:spChg chg="mod">
          <ac:chgData name="Tone Mjøs" userId="2df329f3-f816-4c40-8eda-0a8f945180ec" providerId="ADAL" clId="{B4A8F4B5-6754-44A5-BB39-FB206031F78B}" dt="2021-10-24T16:09:00.507" v="178" actId="1076"/>
          <ac:spMkLst>
            <pc:docMk/>
            <pc:sldMk cId="131651157" sldId="2321"/>
            <ac:spMk id="2" creationId="{58FB961A-8638-440E-B07A-16B44BE211E2}"/>
          </ac:spMkLst>
        </pc:spChg>
        <pc:graphicFrameChg chg="mod">
          <ac:chgData name="Tone Mjøs" userId="2df329f3-f816-4c40-8eda-0a8f945180ec" providerId="ADAL" clId="{B4A8F4B5-6754-44A5-BB39-FB206031F78B}" dt="2021-10-24T17:11:20.280" v="1304" actId="1076"/>
          <ac:graphicFrameMkLst>
            <pc:docMk/>
            <pc:sldMk cId="131651157" sldId="2321"/>
            <ac:graphicFrameMk id="26" creationId="{CA012987-FA0A-4419-8BFF-610769AF918B}"/>
          </ac:graphicFrameMkLst>
        </pc:graphicFrameChg>
      </pc:sldChg>
      <pc:sldChg chg="addSp delSp modSp mod ord">
        <pc:chgData name="Tone Mjøs" userId="2df329f3-f816-4c40-8eda-0a8f945180ec" providerId="ADAL" clId="{B4A8F4B5-6754-44A5-BB39-FB206031F78B}" dt="2021-10-24T17:26:06.576" v="1540"/>
        <pc:sldMkLst>
          <pc:docMk/>
          <pc:sldMk cId="4247380957" sldId="2325"/>
        </pc:sldMkLst>
        <pc:spChg chg="mod">
          <ac:chgData name="Tone Mjøs" userId="2df329f3-f816-4c40-8eda-0a8f945180ec" providerId="ADAL" clId="{B4A8F4B5-6754-44A5-BB39-FB206031F78B}" dt="2021-10-24T17:24:16.413" v="1510" actId="14100"/>
          <ac:spMkLst>
            <pc:docMk/>
            <pc:sldMk cId="4247380957" sldId="2325"/>
            <ac:spMk id="7" creationId="{A728AC4E-245A-45D8-B0CB-DAD45E0F49B1}"/>
          </ac:spMkLst>
        </pc:spChg>
        <pc:spChg chg="mod">
          <ac:chgData name="Tone Mjøs" userId="2df329f3-f816-4c40-8eda-0a8f945180ec" providerId="ADAL" clId="{B4A8F4B5-6754-44A5-BB39-FB206031F78B}" dt="2021-10-24T17:21:47.390" v="1368" actId="1038"/>
          <ac:spMkLst>
            <pc:docMk/>
            <pc:sldMk cId="4247380957" sldId="2325"/>
            <ac:spMk id="8" creationId="{0D06D2AB-20CF-48CC-9591-148692D4C561}"/>
          </ac:spMkLst>
        </pc:spChg>
        <pc:spChg chg="add mod">
          <ac:chgData name="Tone Mjøs" userId="2df329f3-f816-4c40-8eda-0a8f945180ec" providerId="ADAL" clId="{B4A8F4B5-6754-44A5-BB39-FB206031F78B}" dt="2021-10-24T17:23:19.814" v="1484" actId="14100"/>
          <ac:spMkLst>
            <pc:docMk/>
            <pc:sldMk cId="4247380957" sldId="2325"/>
            <ac:spMk id="52" creationId="{015F639C-47BB-455C-82C2-3446B5A6C9EA}"/>
          </ac:spMkLst>
        </pc:spChg>
        <pc:spChg chg="mod">
          <ac:chgData name="Tone Mjøs" userId="2df329f3-f816-4c40-8eda-0a8f945180ec" providerId="ADAL" clId="{B4A8F4B5-6754-44A5-BB39-FB206031F78B}" dt="2021-10-24T16:40:46.301" v="802" actId="20577"/>
          <ac:spMkLst>
            <pc:docMk/>
            <pc:sldMk cId="4247380957" sldId="2325"/>
            <ac:spMk id="65" creationId="{44E31826-8F52-4FA9-B528-0DF318660E1E}"/>
          </ac:spMkLst>
        </pc:spChg>
        <pc:spChg chg="mod">
          <ac:chgData name="Tone Mjøs" userId="2df329f3-f816-4c40-8eda-0a8f945180ec" providerId="ADAL" clId="{B4A8F4B5-6754-44A5-BB39-FB206031F78B}" dt="2021-10-24T17:17:08.613" v="1310" actId="1076"/>
          <ac:spMkLst>
            <pc:docMk/>
            <pc:sldMk cId="4247380957" sldId="2325"/>
            <ac:spMk id="70" creationId="{1D61A81E-11EB-42CD-B87C-B4F622B14E6F}"/>
          </ac:spMkLst>
        </pc:spChg>
        <pc:spChg chg="del mod">
          <ac:chgData name="Tone Mjøs" userId="2df329f3-f816-4c40-8eda-0a8f945180ec" providerId="ADAL" clId="{B4A8F4B5-6754-44A5-BB39-FB206031F78B}" dt="2021-10-24T17:21:57.268" v="1370" actId="478"/>
          <ac:spMkLst>
            <pc:docMk/>
            <pc:sldMk cId="4247380957" sldId="2325"/>
            <ac:spMk id="86" creationId="{9B1FFA82-481E-4948-8749-11B3DADCB654}"/>
          </ac:spMkLst>
        </pc:spChg>
        <pc:picChg chg="add mod">
          <ac:chgData name="Tone Mjøs" userId="2df329f3-f816-4c40-8eda-0a8f945180ec" providerId="ADAL" clId="{B4A8F4B5-6754-44A5-BB39-FB206031F78B}" dt="2021-10-24T17:21:47.390" v="1368" actId="1038"/>
          <ac:picMkLst>
            <pc:docMk/>
            <pc:sldMk cId="4247380957" sldId="2325"/>
            <ac:picMk id="3" creationId="{CA5B89A6-ED18-4908-8469-C0A07AA5EED4}"/>
          </ac:picMkLst>
        </pc:picChg>
        <pc:picChg chg="del mod">
          <ac:chgData name="Tone Mjøs" userId="2df329f3-f816-4c40-8eda-0a8f945180ec" providerId="ADAL" clId="{B4A8F4B5-6754-44A5-BB39-FB206031F78B}" dt="2021-10-24T17:23:33.875" v="1486" actId="478"/>
          <ac:picMkLst>
            <pc:docMk/>
            <pc:sldMk cId="4247380957" sldId="2325"/>
            <ac:picMk id="6" creationId="{4D45CEB1-47D5-4614-86AD-247319383DA9}"/>
          </ac:picMkLst>
        </pc:picChg>
        <pc:picChg chg="add mod">
          <ac:chgData name="Tone Mjøs" userId="2df329f3-f816-4c40-8eda-0a8f945180ec" providerId="ADAL" clId="{B4A8F4B5-6754-44A5-BB39-FB206031F78B}" dt="2021-10-24T17:21:47.390" v="1368" actId="1038"/>
          <ac:picMkLst>
            <pc:docMk/>
            <pc:sldMk cId="4247380957" sldId="2325"/>
            <ac:picMk id="13" creationId="{4E3A9B45-6425-4AE0-9F4B-8988ACD22F0E}"/>
          </ac:picMkLst>
        </pc:picChg>
        <pc:picChg chg="add mod">
          <ac:chgData name="Tone Mjøs" userId="2df329f3-f816-4c40-8eda-0a8f945180ec" providerId="ADAL" clId="{B4A8F4B5-6754-44A5-BB39-FB206031F78B}" dt="2021-10-24T17:21:47.390" v="1368" actId="1038"/>
          <ac:picMkLst>
            <pc:docMk/>
            <pc:sldMk cId="4247380957" sldId="2325"/>
            <ac:picMk id="16" creationId="{10D84F4A-CF09-4BB9-987D-E4854E9491AA}"/>
          </ac:picMkLst>
        </pc:picChg>
        <pc:picChg chg="add mod">
          <ac:chgData name="Tone Mjøs" userId="2df329f3-f816-4c40-8eda-0a8f945180ec" providerId="ADAL" clId="{B4A8F4B5-6754-44A5-BB39-FB206031F78B}" dt="2021-10-24T17:21:47.390" v="1368" actId="1038"/>
          <ac:picMkLst>
            <pc:docMk/>
            <pc:sldMk cId="4247380957" sldId="2325"/>
            <ac:picMk id="18" creationId="{5C8B7E01-88BC-4559-B1A4-446D72ED502F}"/>
          </ac:picMkLst>
        </pc:picChg>
        <pc:picChg chg="add mod">
          <ac:chgData name="Tone Mjøs" userId="2df329f3-f816-4c40-8eda-0a8f945180ec" providerId="ADAL" clId="{B4A8F4B5-6754-44A5-BB39-FB206031F78B}" dt="2021-10-24T17:21:47.390" v="1368" actId="1038"/>
          <ac:picMkLst>
            <pc:docMk/>
            <pc:sldMk cId="4247380957" sldId="2325"/>
            <ac:picMk id="24" creationId="{4A273B20-A622-415F-ACE1-FD4FCA3F4D6E}"/>
          </ac:picMkLst>
        </pc:picChg>
        <pc:cxnChg chg="mod">
          <ac:chgData name="Tone Mjøs" userId="2df329f3-f816-4c40-8eda-0a8f945180ec" providerId="ADAL" clId="{B4A8F4B5-6754-44A5-BB39-FB206031F78B}" dt="2021-10-24T17:21:47.390" v="1368" actId="1038"/>
          <ac:cxnSpMkLst>
            <pc:docMk/>
            <pc:sldMk cId="4247380957" sldId="2325"/>
            <ac:cxnSpMk id="77" creationId="{4B8E00C6-0847-4F23-BC20-D7CECF7A8BAB}"/>
          </ac:cxnSpMkLst>
        </pc:cxnChg>
      </pc:sldChg>
      <pc:sldChg chg="addSp delSp modSp del mod">
        <pc:chgData name="Tone Mjøs" userId="2df329f3-f816-4c40-8eda-0a8f945180ec" providerId="ADAL" clId="{B4A8F4B5-6754-44A5-BB39-FB206031F78B}" dt="2021-10-24T16:59:50.642" v="1010" actId="2696"/>
        <pc:sldMkLst>
          <pc:docMk/>
          <pc:sldMk cId="1245267461" sldId="2327"/>
        </pc:sldMkLst>
        <pc:spChg chg="mod">
          <ac:chgData name="Tone Mjøs" userId="2df329f3-f816-4c40-8eda-0a8f945180ec" providerId="ADAL" clId="{B4A8F4B5-6754-44A5-BB39-FB206031F78B}" dt="2021-10-24T16:59:24.770" v="1002" actId="21"/>
          <ac:spMkLst>
            <pc:docMk/>
            <pc:sldMk cId="1245267461" sldId="2327"/>
            <ac:spMk id="2" creationId="{55DD4BA4-9F0B-4AFC-81E7-D7BE8E35C95A}"/>
          </ac:spMkLst>
        </pc:spChg>
        <pc:spChg chg="add del mod">
          <ac:chgData name="Tone Mjøs" userId="2df329f3-f816-4c40-8eda-0a8f945180ec" providerId="ADAL" clId="{B4A8F4B5-6754-44A5-BB39-FB206031F78B}" dt="2021-10-24T16:48:50.008" v="835" actId="931"/>
          <ac:spMkLst>
            <pc:docMk/>
            <pc:sldMk cId="1245267461" sldId="2327"/>
            <ac:spMk id="4" creationId="{72271F95-7537-49D7-A08D-DB11C313AB7C}"/>
          </ac:spMkLst>
        </pc:spChg>
        <pc:spChg chg="mod">
          <ac:chgData name="Tone Mjøs" userId="2df329f3-f816-4c40-8eda-0a8f945180ec" providerId="ADAL" clId="{B4A8F4B5-6754-44A5-BB39-FB206031F78B}" dt="2021-10-24T16:59:36.405" v="1004" actId="21"/>
          <ac:spMkLst>
            <pc:docMk/>
            <pc:sldMk cId="1245267461" sldId="2327"/>
            <ac:spMk id="8" creationId="{510B9FE8-82DB-482F-9444-619D698AF9DF}"/>
          </ac:spMkLst>
        </pc:spChg>
        <pc:spChg chg="add mod">
          <ac:chgData name="Tone Mjøs" userId="2df329f3-f816-4c40-8eda-0a8f945180ec" providerId="ADAL" clId="{B4A8F4B5-6754-44A5-BB39-FB206031F78B}" dt="2021-10-24T16:59:42.995" v="1007" actId="21"/>
          <ac:spMkLst>
            <pc:docMk/>
            <pc:sldMk cId="1245267461" sldId="2327"/>
            <ac:spMk id="10" creationId="{7934DACB-0C13-48C8-8847-26BCC25671AC}"/>
          </ac:spMkLst>
        </pc:spChg>
        <pc:picChg chg="del">
          <ac:chgData name="Tone Mjøs" userId="2df329f3-f816-4c40-8eda-0a8f945180ec" providerId="ADAL" clId="{B4A8F4B5-6754-44A5-BB39-FB206031F78B}" dt="2021-10-24T16:48:38.184" v="834" actId="478"/>
          <ac:picMkLst>
            <pc:docMk/>
            <pc:sldMk cId="1245267461" sldId="2327"/>
            <ac:picMk id="6" creationId="{0D7D698F-4339-494E-8C73-C626B2451D68}"/>
          </ac:picMkLst>
        </pc:picChg>
        <pc:picChg chg="add del mod">
          <ac:chgData name="Tone Mjøs" userId="2df329f3-f816-4c40-8eda-0a8f945180ec" providerId="ADAL" clId="{B4A8F4B5-6754-44A5-BB39-FB206031F78B}" dt="2021-10-24T16:59:42.995" v="1007" actId="21"/>
          <ac:picMkLst>
            <pc:docMk/>
            <pc:sldMk cId="1245267461" sldId="2327"/>
            <ac:picMk id="7" creationId="{D315BFAA-D195-4539-835F-57D104293B21}"/>
          </ac:picMkLst>
        </pc:picChg>
      </pc:sldChg>
      <pc:sldChg chg="addSp delSp modSp del mod">
        <pc:chgData name="Tone Mjøs" userId="2df329f3-f816-4c40-8eda-0a8f945180ec" providerId="ADAL" clId="{B4A8F4B5-6754-44A5-BB39-FB206031F78B}" dt="2021-10-24T16:43:53.630" v="827" actId="2696"/>
        <pc:sldMkLst>
          <pc:docMk/>
          <pc:sldMk cId="1815913051" sldId="2328"/>
        </pc:sldMkLst>
        <pc:spChg chg="mod">
          <ac:chgData name="Tone Mjøs" userId="2df329f3-f816-4c40-8eda-0a8f945180ec" providerId="ADAL" clId="{B4A8F4B5-6754-44A5-BB39-FB206031F78B}" dt="2021-10-24T16:43:03.284" v="817" actId="21"/>
          <ac:spMkLst>
            <pc:docMk/>
            <pc:sldMk cId="1815913051" sldId="2328"/>
            <ac:spMk id="2" creationId="{55DD4BA4-9F0B-4AFC-81E7-D7BE8E35C95A}"/>
          </ac:spMkLst>
        </pc:spChg>
        <pc:spChg chg="add mod">
          <ac:chgData name="Tone Mjøs" userId="2df329f3-f816-4c40-8eda-0a8f945180ec" providerId="ADAL" clId="{B4A8F4B5-6754-44A5-BB39-FB206031F78B}" dt="2021-10-24T16:43:38.284" v="823" actId="14100"/>
          <ac:spMkLst>
            <pc:docMk/>
            <pc:sldMk cId="1815913051" sldId="2328"/>
            <ac:spMk id="4" creationId="{3DBC3ECA-7436-4EE1-8458-AEB4A4E903BF}"/>
          </ac:spMkLst>
        </pc:spChg>
        <pc:spChg chg="mod">
          <ac:chgData name="Tone Mjøs" userId="2df329f3-f816-4c40-8eda-0a8f945180ec" providerId="ADAL" clId="{B4A8F4B5-6754-44A5-BB39-FB206031F78B}" dt="2021-10-24T16:43:41.723" v="824" actId="21"/>
          <ac:spMkLst>
            <pc:docMk/>
            <pc:sldMk cId="1815913051" sldId="2328"/>
            <ac:spMk id="8" creationId="{510B9FE8-82DB-482F-9444-619D698AF9DF}"/>
          </ac:spMkLst>
        </pc:spChg>
        <pc:picChg chg="del mod">
          <ac:chgData name="Tone Mjøs" userId="2df329f3-f816-4c40-8eda-0a8f945180ec" providerId="ADAL" clId="{B4A8F4B5-6754-44A5-BB39-FB206031F78B}" dt="2021-10-24T16:41:56.890" v="809" actId="478"/>
          <ac:picMkLst>
            <pc:docMk/>
            <pc:sldMk cId="1815913051" sldId="2328"/>
            <ac:picMk id="12" creationId="{8CF69793-B281-480A-929D-31C0E5F7DA1A}"/>
          </ac:picMkLst>
        </pc:picChg>
        <pc:picChg chg="del mod">
          <ac:chgData name="Tone Mjøs" userId="2df329f3-f816-4c40-8eda-0a8f945180ec" providerId="ADAL" clId="{B4A8F4B5-6754-44A5-BB39-FB206031F78B}" dt="2021-10-24T16:42:05.755" v="811" actId="478"/>
          <ac:picMkLst>
            <pc:docMk/>
            <pc:sldMk cId="1815913051" sldId="2328"/>
            <ac:picMk id="14" creationId="{3650DD2F-D958-4FA1-9565-47C1ACCDA860}"/>
          </ac:picMkLst>
        </pc:picChg>
      </pc:sldChg>
      <pc:sldChg chg="modSp mod">
        <pc:chgData name="Tone Mjøs" userId="2df329f3-f816-4c40-8eda-0a8f945180ec" providerId="ADAL" clId="{B4A8F4B5-6754-44A5-BB39-FB206031F78B}" dt="2021-10-24T16:39:06.818" v="794" actId="404"/>
        <pc:sldMkLst>
          <pc:docMk/>
          <pc:sldMk cId="601430586" sldId="2329"/>
        </pc:sldMkLst>
        <pc:spChg chg="mod">
          <ac:chgData name="Tone Mjøs" userId="2df329f3-f816-4c40-8eda-0a8f945180ec" providerId="ADAL" clId="{B4A8F4B5-6754-44A5-BB39-FB206031F78B}" dt="2021-10-24T16:39:06.818" v="794" actId="404"/>
          <ac:spMkLst>
            <pc:docMk/>
            <pc:sldMk cId="601430586" sldId="2329"/>
            <ac:spMk id="8" creationId="{510B9FE8-82DB-482F-9444-619D698AF9DF}"/>
          </ac:spMkLst>
        </pc:spChg>
      </pc:sldChg>
      <pc:sldChg chg="modSp mod">
        <pc:chgData name="Tone Mjøs" userId="2df329f3-f816-4c40-8eda-0a8f945180ec" providerId="ADAL" clId="{B4A8F4B5-6754-44A5-BB39-FB206031F78B}" dt="2021-10-24T16:38:40.579" v="791" actId="6549"/>
        <pc:sldMkLst>
          <pc:docMk/>
          <pc:sldMk cId="3509211061" sldId="2330"/>
        </pc:sldMkLst>
        <pc:spChg chg="mod">
          <ac:chgData name="Tone Mjøs" userId="2df329f3-f816-4c40-8eda-0a8f945180ec" providerId="ADAL" clId="{B4A8F4B5-6754-44A5-BB39-FB206031F78B}" dt="2021-10-24T16:38:40.579" v="791" actId="6549"/>
          <ac:spMkLst>
            <pc:docMk/>
            <pc:sldMk cId="3509211061" sldId="2330"/>
            <ac:spMk id="8" creationId="{510B9FE8-82DB-482F-9444-619D698AF9DF}"/>
          </ac:spMkLst>
        </pc:spChg>
      </pc:sldChg>
      <pc:sldChg chg="modSp mod">
        <pc:chgData name="Tone Mjøs" userId="2df329f3-f816-4c40-8eda-0a8f945180ec" providerId="ADAL" clId="{B4A8F4B5-6754-44A5-BB39-FB206031F78B}" dt="2021-10-24T16:38:48.698" v="792" actId="14100"/>
        <pc:sldMkLst>
          <pc:docMk/>
          <pc:sldMk cId="923901070" sldId="2331"/>
        </pc:sldMkLst>
        <pc:spChg chg="mod">
          <ac:chgData name="Tone Mjøs" userId="2df329f3-f816-4c40-8eda-0a8f945180ec" providerId="ADAL" clId="{B4A8F4B5-6754-44A5-BB39-FB206031F78B}" dt="2021-10-24T16:38:48.698" v="792" actId="14100"/>
          <ac:spMkLst>
            <pc:docMk/>
            <pc:sldMk cId="923901070" sldId="2331"/>
            <ac:spMk id="8" creationId="{510B9FE8-82DB-482F-9444-619D698AF9DF}"/>
          </ac:spMkLst>
        </pc:spChg>
      </pc:sldChg>
      <pc:sldChg chg="modSp mod">
        <pc:chgData name="Tone Mjøs" userId="2df329f3-f816-4c40-8eda-0a8f945180ec" providerId="ADAL" clId="{B4A8F4B5-6754-44A5-BB39-FB206031F78B}" dt="2021-10-24T16:38:53.007" v="793" actId="14100"/>
        <pc:sldMkLst>
          <pc:docMk/>
          <pc:sldMk cId="4227506376" sldId="2332"/>
        </pc:sldMkLst>
        <pc:spChg chg="mod">
          <ac:chgData name="Tone Mjøs" userId="2df329f3-f816-4c40-8eda-0a8f945180ec" providerId="ADAL" clId="{B4A8F4B5-6754-44A5-BB39-FB206031F78B}" dt="2021-10-24T16:38:53.007" v="793" actId="14100"/>
          <ac:spMkLst>
            <pc:docMk/>
            <pc:sldMk cId="4227506376" sldId="2332"/>
            <ac:spMk id="8" creationId="{510B9FE8-82DB-482F-9444-619D698AF9DF}"/>
          </ac:spMkLst>
        </pc:spChg>
      </pc:sldChg>
      <pc:sldChg chg="modSp mod">
        <pc:chgData name="Tone Mjøs" userId="2df329f3-f816-4c40-8eda-0a8f945180ec" providerId="ADAL" clId="{B4A8F4B5-6754-44A5-BB39-FB206031F78B}" dt="2021-10-24T16:36:10.283" v="610" actId="113"/>
        <pc:sldMkLst>
          <pc:docMk/>
          <pc:sldMk cId="968181813" sldId="2333"/>
        </pc:sldMkLst>
        <pc:spChg chg="mod">
          <ac:chgData name="Tone Mjøs" userId="2df329f3-f816-4c40-8eda-0a8f945180ec" providerId="ADAL" clId="{B4A8F4B5-6754-44A5-BB39-FB206031F78B}" dt="2021-10-24T16:36:10.283" v="610" actId="113"/>
          <ac:spMkLst>
            <pc:docMk/>
            <pc:sldMk cId="968181813" sldId="2333"/>
            <ac:spMk id="8" creationId="{510B9FE8-82DB-482F-9444-619D698AF9DF}"/>
          </ac:spMkLst>
        </pc:spChg>
      </pc:sldChg>
      <pc:sldChg chg="delSp modSp del mod">
        <pc:chgData name="Tone Mjøs" userId="2df329f3-f816-4c40-8eda-0a8f945180ec" providerId="ADAL" clId="{B4A8F4B5-6754-44A5-BB39-FB206031F78B}" dt="2021-10-24T17:34:27.113" v="1889" actId="2696"/>
        <pc:sldMkLst>
          <pc:docMk/>
          <pc:sldMk cId="1759175635" sldId="2334"/>
        </pc:sldMkLst>
        <pc:spChg chg="mod">
          <ac:chgData name="Tone Mjøs" userId="2df329f3-f816-4c40-8eda-0a8f945180ec" providerId="ADAL" clId="{B4A8F4B5-6754-44A5-BB39-FB206031F78B}" dt="2021-10-24T16:39:54.826" v="797" actId="20577"/>
          <ac:spMkLst>
            <pc:docMk/>
            <pc:sldMk cId="1759175635" sldId="2334"/>
            <ac:spMk id="4" creationId="{35C94C22-1627-46F4-96C2-925D9C0317EC}"/>
          </ac:spMkLst>
        </pc:spChg>
        <pc:picChg chg="del mod">
          <ac:chgData name="Tone Mjøs" userId="2df329f3-f816-4c40-8eda-0a8f945180ec" providerId="ADAL" clId="{B4A8F4B5-6754-44A5-BB39-FB206031F78B}" dt="2021-10-24T17:32:54.700" v="1869" actId="21"/>
          <ac:picMkLst>
            <pc:docMk/>
            <pc:sldMk cId="1759175635" sldId="2334"/>
            <ac:picMk id="10" creationId="{2C920973-0CCD-4F33-88DF-AA6A655A1D74}"/>
          </ac:picMkLst>
        </pc:picChg>
      </pc:sldChg>
      <pc:sldChg chg="modSp del mod">
        <pc:chgData name="Tone Mjøs" userId="2df329f3-f816-4c40-8eda-0a8f945180ec" providerId="ADAL" clId="{B4A8F4B5-6754-44A5-BB39-FB206031F78B}" dt="2021-10-24T16:53:08.136" v="910" actId="2696"/>
        <pc:sldMkLst>
          <pc:docMk/>
          <pc:sldMk cId="4124136505" sldId="2335"/>
        </pc:sldMkLst>
        <pc:spChg chg="mod">
          <ac:chgData name="Tone Mjøs" userId="2df329f3-f816-4c40-8eda-0a8f945180ec" providerId="ADAL" clId="{B4A8F4B5-6754-44A5-BB39-FB206031F78B}" dt="2021-10-24T16:52:44.706" v="900" actId="21"/>
          <ac:spMkLst>
            <pc:docMk/>
            <pc:sldMk cId="4124136505" sldId="2335"/>
            <ac:spMk id="6" creationId="{82370416-6F8F-442B-98D9-A0EA5B8C929D}"/>
          </ac:spMkLst>
        </pc:spChg>
      </pc:sldChg>
      <pc:sldChg chg="modSp del mod">
        <pc:chgData name="Tone Mjøs" userId="2df329f3-f816-4c40-8eda-0a8f945180ec" providerId="ADAL" clId="{B4A8F4B5-6754-44A5-BB39-FB206031F78B}" dt="2021-10-24T16:53:05.699" v="909" actId="2696"/>
        <pc:sldMkLst>
          <pc:docMk/>
          <pc:sldMk cId="3593071485" sldId="2336"/>
        </pc:sldMkLst>
        <pc:spChg chg="mod">
          <ac:chgData name="Tone Mjøs" userId="2df329f3-f816-4c40-8eda-0a8f945180ec" providerId="ADAL" clId="{B4A8F4B5-6754-44A5-BB39-FB206031F78B}" dt="2021-10-24T16:52:14.543" v="893" actId="21"/>
          <ac:spMkLst>
            <pc:docMk/>
            <pc:sldMk cId="3593071485" sldId="2336"/>
            <ac:spMk id="6" creationId="{82370416-6F8F-442B-98D9-A0EA5B8C929D}"/>
          </ac:spMkLst>
        </pc:spChg>
      </pc:sldChg>
      <pc:sldChg chg="modSp del mod">
        <pc:chgData name="Tone Mjøs" userId="2df329f3-f816-4c40-8eda-0a8f945180ec" providerId="ADAL" clId="{B4A8F4B5-6754-44A5-BB39-FB206031F78B}" dt="2021-10-24T16:53:03.196" v="908" actId="2696"/>
        <pc:sldMkLst>
          <pc:docMk/>
          <pc:sldMk cId="2173829186" sldId="2337"/>
        </pc:sldMkLst>
        <pc:spChg chg="mod">
          <ac:chgData name="Tone Mjøs" userId="2df329f3-f816-4c40-8eda-0a8f945180ec" providerId="ADAL" clId="{B4A8F4B5-6754-44A5-BB39-FB206031F78B}" dt="2021-10-24T16:51:35.314" v="870" actId="21"/>
          <ac:spMkLst>
            <pc:docMk/>
            <pc:sldMk cId="2173829186" sldId="2337"/>
            <ac:spMk id="6" creationId="{82370416-6F8F-442B-98D9-A0EA5B8C929D}"/>
          </ac:spMkLst>
        </pc:spChg>
      </pc:sldChg>
      <pc:sldChg chg="addSp delSp modSp add del mod">
        <pc:chgData name="Tone Mjøs" userId="2df329f3-f816-4c40-8eda-0a8f945180ec" providerId="ADAL" clId="{B4A8F4B5-6754-44A5-BB39-FB206031F78B}" dt="2021-10-24T16:45:14.228" v="833" actId="2696"/>
        <pc:sldMkLst>
          <pc:docMk/>
          <pc:sldMk cId="832266608" sldId="2338"/>
        </pc:sldMkLst>
        <pc:spChg chg="mod">
          <ac:chgData name="Tone Mjøs" userId="2df329f3-f816-4c40-8eda-0a8f945180ec" providerId="ADAL" clId="{B4A8F4B5-6754-44A5-BB39-FB206031F78B}" dt="2021-10-24T16:07:59.997" v="165" actId="20577"/>
          <ac:spMkLst>
            <pc:docMk/>
            <pc:sldMk cId="832266608" sldId="2338"/>
            <ac:spMk id="27" creationId="{0670BC65-1B76-45AF-91E0-09E5DC442666}"/>
          </ac:spMkLst>
        </pc:spChg>
        <pc:spChg chg="del">
          <ac:chgData name="Tone Mjøs" userId="2df329f3-f816-4c40-8eda-0a8f945180ec" providerId="ADAL" clId="{B4A8F4B5-6754-44A5-BB39-FB206031F78B}" dt="2021-10-24T09:42:15.128" v="129" actId="478"/>
          <ac:spMkLst>
            <pc:docMk/>
            <pc:sldMk cId="832266608" sldId="2338"/>
            <ac:spMk id="34" creationId="{A9DA598A-77A0-47B0-B00C-59B1E5D75838}"/>
          </ac:spMkLst>
        </pc:spChg>
        <pc:picChg chg="add mod">
          <ac:chgData name="Tone Mjøs" userId="2df329f3-f816-4c40-8eda-0a8f945180ec" providerId="ADAL" clId="{B4A8F4B5-6754-44A5-BB39-FB206031F78B}" dt="2021-10-24T09:43:59.211" v="135" actId="14100"/>
          <ac:picMkLst>
            <pc:docMk/>
            <pc:sldMk cId="832266608" sldId="2338"/>
            <ac:picMk id="2" creationId="{AA3D279C-CC4C-4171-83A3-8FA1A588C883}"/>
          </ac:picMkLst>
        </pc:picChg>
        <pc:picChg chg="del">
          <ac:chgData name="Tone Mjøs" userId="2df329f3-f816-4c40-8eda-0a8f945180ec" providerId="ADAL" clId="{B4A8F4B5-6754-44A5-BB39-FB206031F78B}" dt="2021-10-24T09:42:12.804" v="127" actId="478"/>
          <ac:picMkLst>
            <pc:docMk/>
            <pc:sldMk cId="832266608" sldId="2338"/>
            <ac:picMk id="3" creationId="{E9C29A8A-2A5B-4F07-8FA1-2C4C6B847A14}"/>
          </ac:picMkLst>
        </pc:picChg>
        <pc:picChg chg="del">
          <ac:chgData name="Tone Mjøs" userId="2df329f3-f816-4c40-8eda-0a8f945180ec" providerId="ADAL" clId="{B4A8F4B5-6754-44A5-BB39-FB206031F78B}" dt="2021-10-24T09:42:13.365" v="128" actId="478"/>
          <ac:picMkLst>
            <pc:docMk/>
            <pc:sldMk cId="832266608" sldId="2338"/>
            <ac:picMk id="4" creationId="{F8A20F35-287B-432B-BCDA-81692595381E}"/>
          </ac:picMkLst>
        </pc:picChg>
        <pc:picChg chg="mod">
          <ac:chgData name="Tone Mjøs" userId="2df329f3-f816-4c40-8eda-0a8f945180ec" providerId="ADAL" clId="{B4A8F4B5-6754-44A5-BB39-FB206031F78B}" dt="2021-10-24T09:42:18.099" v="130" actId="1076"/>
          <ac:picMkLst>
            <pc:docMk/>
            <pc:sldMk cId="832266608" sldId="2338"/>
            <ac:picMk id="5" creationId="{0D01EDC5-DB77-4F91-827B-7DA257C254F6}"/>
          </ac:picMkLst>
        </pc:picChg>
        <pc:picChg chg="del mod">
          <ac:chgData name="Tone Mjøs" userId="2df329f3-f816-4c40-8eda-0a8f945180ec" providerId="ADAL" clId="{B4A8F4B5-6754-44A5-BB39-FB206031F78B}" dt="2021-10-24T09:42:10.884" v="124" actId="478"/>
          <ac:picMkLst>
            <pc:docMk/>
            <pc:sldMk cId="832266608" sldId="2338"/>
            <ac:picMk id="29" creationId="{F5F69808-C04B-4C0C-A0A4-998D776AEC9D}"/>
          </ac:picMkLst>
        </pc:picChg>
        <pc:picChg chg="del">
          <ac:chgData name="Tone Mjøs" userId="2df329f3-f816-4c40-8eda-0a8f945180ec" providerId="ADAL" clId="{B4A8F4B5-6754-44A5-BB39-FB206031F78B}" dt="2021-10-24T09:42:11.703" v="125" actId="478"/>
          <ac:picMkLst>
            <pc:docMk/>
            <pc:sldMk cId="832266608" sldId="2338"/>
            <ac:picMk id="30" creationId="{0DAB1F3B-5B27-4A6D-9E4B-B85BE33AEABD}"/>
          </ac:picMkLst>
        </pc:picChg>
        <pc:picChg chg="del">
          <ac:chgData name="Tone Mjøs" userId="2df329f3-f816-4c40-8eda-0a8f945180ec" providerId="ADAL" clId="{B4A8F4B5-6754-44A5-BB39-FB206031F78B}" dt="2021-10-24T09:42:12.262" v="126" actId="478"/>
          <ac:picMkLst>
            <pc:docMk/>
            <pc:sldMk cId="832266608" sldId="2338"/>
            <ac:picMk id="33" creationId="{146039CC-CFFD-4F8F-B91D-9BF85F02CECD}"/>
          </ac:picMkLst>
        </pc:picChg>
      </pc:sldChg>
      <pc:sldChg chg="modSp add del mod">
        <pc:chgData name="Tone Mjøs" userId="2df329f3-f816-4c40-8eda-0a8f945180ec" providerId="ADAL" clId="{B4A8F4B5-6754-44A5-BB39-FB206031F78B}" dt="2021-10-24T16:20:42.284" v="375" actId="2696"/>
        <pc:sldMkLst>
          <pc:docMk/>
          <pc:sldMk cId="148275688" sldId="2339"/>
        </pc:sldMkLst>
        <pc:spChg chg="mod">
          <ac:chgData name="Tone Mjøs" userId="2df329f3-f816-4c40-8eda-0a8f945180ec" providerId="ADAL" clId="{B4A8F4B5-6754-44A5-BB39-FB206031F78B}" dt="2021-10-24T16:20:09.153" v="373" actId="20577"/>
          <ac:spMkLst>
            <pc:docMk/>
            <pc:sldMk cId="148275688" sldId="2339"/>
            <ac:spMk id="25" creationId="{AE844DFE-29FE-4E9A-8116-5DDA6B22F6D7}"/>
          </ac:spMkLst>
        </pc:spChg>
      </pc:sldChg>
      <pc:sldChg chg="modSp add del mod">
        <pc:chgData name="Tone Mjøs" userId="2df329f3-f816-4c40-8eda-0a8f945180ec" providerId="ADAL" clId="{B4A8F4B5-6754-44A5-BB39-FB206031F78B}" dt="2021-10-24T17:33:46.908" v="1877" actId="2696"/>
        <pc:sldMkLst>
          <pc:docMk/>
          <pc:sldMk cId="1317504723" sldId="2339"/>
        </pc:sldMkLst>
        <pc:spChg chg="mod">
          <ac:chgData name="Tone Mjøs" userId="2df329f3-f816-4c40-8eda-0a8f945180ec" providerId="ADAL" clId="{B4A8F4B5-6754-44A5-BB39-FB206031F78B}" dt="2021-10-24T17:33:10.565" v="1871" actId="21"/>
          <ac:spMkLst>
            <pc:docMk/>
            <pc:sldMk cId="1317504723" sldId="2339"/>
            <ac:spMk id="2" creationId="{55DD4BA4-9F0B-4AFC-81E7-D7BE8E35C95A}"/>
          </ac:spMkLst>
        </pc:spChg>
        <pc:spChg chg="mod">
          <ac:chgData name="Tone Mjøs" userId="2df329f3-f816-4c40-8eda-0a8f945180ec" providerId="ADAL" clId="{B4A8F4B5-6754-44A5-BB39-FB206031F78B}" dt="2021-10-24T17:33:26.334" v="1873" actId="21"/>
          <ac:spMkLst>
            <pc:docMk/>
            <pc:sldMk cId="1317504723" sldId="2339"/>
            <ac:spMk id="4" creationId="{35C94C22-1627-46F4-96C2-925D9C0317EC}"/>
          </ac:spMkLst>
        </pc:spChg>
      </pc:sldChg>
      <pc:sldChg chg="addSp delSp modSp add mod ord">
        <pc:chgData name="Tone Mjøs" userId="2df329f3-f816-4c40-8eda-0a8f945180ec" providerId="ADAL" clId="{B4A8F4B5-6754-44A5-BB39-FB206031F78B}" dt="2021-10-24T17:26:52.472" v="1543" actId="14100"/>
        <pc:sldMkLst>
          <pc:docMk/>
          <pc:sldMk cId="3738089421" sldId="2340"/>
        </pc:sldMkLst>
        <pc:spChg chg="mod">
          <ac:chgData name="Tone Mjøs" userId="2df329f3-f816-4c40-8eda-0a8f945180ec" providerId="ADAL" clId="{B4A8F4B5-6754-44A5-BB39-FB206031F78B}" dt="2021-10-24T16:59:27.809" v="1003"/>
          <ac:spMkLst>
            <pc:docMk/>
            <pc:sldMk cId="3738089421" sldId="2340"/>
            <ac:spMk id="2" creationId="{5EAA7C4C-88CD-4C1F-8917-6C12F3E84914}"/>
          </ac:spMkLst>
        </pc:spChg>
        <pc:spChg chg="mod">
          <ac:chgData name="Tone Mjøs" userId="2df329f3-f816-4c40-8eda-0a8f945180ec" providerId="ADAL" clId="{B4A8F4B5-6754-44A5-BB39-FB206031F78B}" dt="2021-10-24T17:26:52.472" v="1543" actId="14100"/>
          <ac:spMkLst>
            <pc:docMk/>
            <pc:sldMk cId="3738089421" sldId="2340"/>
            <ac:spMk id="3" creationId="{A8378B88-0D36-482A-9FDB-CE7817E8F625}"/>
          </ac:spMkLst>
        </pc:spChg>
        <pc:spChg chg="del">
          <ac:chgData name="Tone Mjøs" userId="2df329f3-f816-4c40-8eda-0a8f945180ec" providerId="ADAL" clId="{B4A8F4B5-6754-44A5-BB39-FB206031F78B}" dt="2021-10-24T16:43:26.791" v="822" actId="26606"/>
          <ac:spMkLst>
            <pc:docMk/>
            <pc:sldMk cId="3738089421" sldId="2340"/>
            <ac:spMk id="39" creationId="{743AA782-23D1-4521-8CAD-47662984AA08}"/>
          </ac:spMkLst>
        </pc:spChg>
        <pc:spChg chg="del">
          <ac:chgData name="Tone Mjøs" userId="2df329f3-f816-4c40-8eda-0a8f945180ec" providerId="ADAL" clId="{B4A8F4B5-6754-44A5-BB39-FB206031F78B}" dt="2021-10-24T16:43:26.791" v="822" actId="26606"/>
          <ac:spMkLst>
            <pc:docMk/>
            <pc:sldMk cId="3738089421" sldId="2340"/>
            <ac:spMk id="40" creationId="{650D18FE-0824-4A46-B22C-A86B52E5780A}"/>
          </ac:spMkLst>
        </pc:spChg>
        <pc:spChg chg="add">
          <ac:chgData name="Tone Mjøs" userId="2df329f3-f816-4c40-8eda-0a8f945180ec" providerId="ADAL" clId="{B4A8F4B5-6754-44A5-BB39-FB206031F78B}" dt="2021-10-24T16:43:26.791" v="822" actId="26606"/>
          <ac:spMkLst>
            <pc:docMk/>
            <pc:sldMk cId="3738089421" sldId="2340"/>
            <ac:spMk id="45" creationId="{2B97F24A-32CE-4C1C-A50D-3016B394DCFB}"/>
          </ac:spMkLst>
        </pc:spChg>
        <pc:spChg chg="add">
          <ac:chgData name="Tone Mjøs" userId="2df329f3-f816-4c40-8eda-0a8f945180ec" providerId="ADAL" clId="{B4A8F4B5-6754-44A5-BB39-FB206031F78B}" dt="2021-10-24T16:43:26.791" v="822" actId="26606"/>
          <ac:spMkLst>
            <pc:docMk/>
            <pc:sldMk cId="3738089421" sldId="2340"/>
            <ac:spMk id="47" creationId="{CD8B4F24-440B-49E9-B85D-733523DC064B}"/>
          </ac:spMkLst>
        </pc:spChg>
        <pc:picChg chg="del mod">
          <ac:chgData name="Tone Mjøs" userId="2df329f3-f816-4c40-8eda-0a8f945180ec" providerId="ADAL" clId="{B4A8F4B5-6754-44A5-BB39-FB206031F78B}" dt="2021-10-24T16:59:44.988" v="1008" actId="478"/>
          <ac:picMkLst>
            <pc:docMk/>
            <pc:sldMk cId="3738089421" sldId="2340"/>
            <ac:picMk id="6" creationId="{843E2C88-6134-49C7-8699-9889531EC659}"/>
          </ac:picMkLst>
        </pc:picChg>
        <pc:picChg chg="add">
          <ac:chgData name="Tone Mjøs" userId="2df329f3-f816-4c40-8eda-0a8f945180ec" providerId="ADAL" clId="{B4A8F4B5-6754-44A5-BB39-FB206031F78B}" dt="2021-10-24T16:59:45.826" v="1009"/>
          <ac:picMkLst>
            <pc:docMk/>
            <pc:sldMk cId="3738089421" sldId="2340"/>
            <ac:picMk id="9" creationId="{D3A33212-2C7E-494A-BDD9-7966B3481AA6}"/>
          </ac:picMkLst>
        </pc:picChg>
      </pc:sldChg>
      <pc:sldChg chg="addSp delSp modSp add mod ord">
        <pc:chgData name="Tone Mjøs" userId="2df329f3-f816-4c40-8eda-0a8f945180ec" providerId="ADAL" clId="{B4A8F4B5-6754-44A5-BB39-FB206031F78B}" dt="2021-10-24T17:01:41.987" v="1089" actId="20577"/>
        <pc:sldMkLst>
          <pc:docMk/>
          <pc:sldMk cId="2561309849" sldId="2341"/>
        </pc:sldMkLst>
        <pc:spChg chg="mod">
          <ac:chgData name="Tone Mjøs" userId="2df329f3-f816-4c40-8eda-0a8f945180ec" providerId="ADAL" clId="{B4A8F4B5-6754-44A5-BB39-FB206031F78B}" dt="2021-10-24T17:01:41.987" v="1089" actId="20577"/>
          <ac:spMkLst>
            <pc:docMk/>
            <pc:sldMk cId="2561309849" sldId="2341"/>
            <ac:spMk id="2" creationId="{5EAA7C4C-88CD-4C1F-8917-6C12F3E84914}"/>
          </ac:spMkLst>
        </pc:spChg>
        <pc:spChg chg="del">
          <ac:chgData name="Tone Mjøs" userId="2df329f3-f816-4c40-8eda-0a8f945180ec" providerId="ADAL" clId="{B4A8F4B5-6754-44A5-BB39-FB206031F78B}" dt="2021-10-24T16:54:40.170" v="956" actId="478"/>
          <ac:spMkLst>
            <pc:docMk/>
            <pc:sldMk cId="2561309849" sldId="2341"/>
            <ac:spMk id="3" creationId="{A8378B88-0D36-482A-9FDB-CE7817E8F625}"/>
          </ac:spMkLst>
        </pc:spChg>
        <pc:picChg chg="del">
          <ac:chgData name="Tone Mjøs" userId="2df329f3-f816-4c40-8eda-0a8f945180ec" providerId="ADAL" clId="{B4A8F4B5-6754-44A5-BB39-FB206031F78B}" dt="2021-10-24T16:54:33.389" v="955" actId="478"/>
          <ac:picMkLst>
            <pc:docMk/>
            <pc:sldMk cId="2561309849" sldId="2341"/>
            <ac:picMk id="6" creationId="{843E2C88-6134-49C7-8699-9889531EC659}"/>
          </ac:picMkLst>
        </pc:picChg>
        <pc:picChg chg="add">
          <ac:chgData name="Tone Mjøs" userId="2df329f3-f816-4c40-8eda-0a8f945180ec" providerId="ADAL" clId="{B4A8F4B5-6754-44A5-BB39-FB206031F78B}" dt="2021-10-24T16:54:47.089" v="957"/>
          <ac:picMkLst>
            <pc:docMk/>
            <pc:sldMk cId="2561309849" sldId="2341"/>
            <ac:picMk id="7" creationId="{B3489215-6295-47F7-BCDF-5D1C15D4A128}"/>
          </ac:picMkLst>
        </pc:picChg>
      </pc:sldChg>
      <pc:sldChg chg="delSp add del ord setBg delDesignElem">
        <pc:chgData name="Tone Mjøs" userId="2df329f3-f816-4c40-8eda-0a8f945180ec" providerId="ADAL" clId="{B4A8F4B5-6754-44A5-BB39-FB206031F78B}" dt="2021-10-24T17:11:49.664" v="1305" actId="2696"/>
        <pc:sldMkLst>
          <pc:docMk/>
          <pc:sldMk cId="2428242918" sldId="2342"/>
        </pc:sldMkLst>
        <pc:spChg chg="del">
          <ac:chgData name="Tone Mjøs" userId="2df329f3-f816-4c40-8eda-0a8f945180ec" providerId="ADAL" clId="{B4A8F4B5-6754-44A5-BB39-FB206031F78B}" dt="2021-10-24T16:55:24.229" v="960"/>
          <ac:spMkLst>
            <pc:docMk/>
            <pc:sldMk cId="2428242918" sldId="2342"/>
            <ac:spMk id="39" creationId="{743AA782-23D1-4521-8CAD-47662984AA08}"/>
          </ac:spMkLst>
        </pc:spChg>
        <pc:spChg chg="del">
          <ac:chgData name="Tone Mjøs" userId="2df329f3-f816-4c40-8eda-0a8f945180ec" providerId="ADAL" clId="{B4A8F4B5-6754-44A5-BB39-FB206031F78B}" dt="2021-10-24T16:55:24.229" v="960"/>
          <ac:spMkLst>
            <pc:docMk/>
            <pc:sldMk cId="2428242918" sldId="2342"/>
            <ac:spMk id="40" creationId="{650D18FE-0824-4A46-B22C-A86B52E5780A}"/>
          </ac:spMkLst>
        </pc:spChg>
      </pc:sldChg>
      <pc:sldChg chg="addSp delSp add mod">
        <pc:chgData name="Tone Mjøs" userId="2df329f3-f816-4c40-8eda-0a8f945180ec" providerId="ADAL" clId="{B4A8F4B5-6754-44A5-BB39-FB206031F78B}" dt="2021-10-24T17:02:42.240" v="1115" actId="478"/>
        <pc:sldMkLst>
          <pc:docMk/>
          <pc:sldMk cId="2788298469" sldId="2343"/>
        </pc:sldMkLst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7" creationId="{7B64A96A-0C28-4FD4-9E52-BAEF07859418}"/>
          </ac:spMkLst>
        </pc:spChg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101" creationId="{32B804C1-9011-40AE-9BB9-10D3D8B6CB36}"/>
          </ac:spMkLst>
        </pc:spChg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103" creationId="{181D5432-1005-4A7E-8C26-99A599EF1A6C}"/>
          </ac:spMkLst>
        </pc:spChg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110" creationId="{6FB1A426-71DC-4F2A-AEE1-47B3E3529C9F}"/>
          </ac:spMkLst>
        </pc:spChg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112" creationId="{79E04D09-1894-44BA-B2BC-BEE036ACAB36}"/>
          </ac:spMkLst>
        </pc:spChg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113" creationId="{A40F0837-1790-497F-8D5F-2C0C369F9513}"/>
          </ac:spMkLst>
        </pc:spChg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114" creationId="{CE271901-3DD7-4A6A-B130-5FBCE01951DE}"/>
          </ac:spMkLst>
        </pc:spChg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115" creationId="{BD9ACAE5-6FFC-4B66-8D5D-D5D237C4791D}"/>
          </ac:spMkLst>
        </pc:spChg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116" creationId="{F0FFA28C-7961-407F-8A87-96C2F76FDAF3}"/>
          </ac:spMkLst>
        </pc:spChg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117" creationId="{C94E315E-2804-42D1-B965-DB41A1544C2C}"/>
          </ac:spMkLst>
        </pc:spChg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118" creationId="{68A82EEE-4EDB-4FC7-A229-EACB98FADEE6}"/>
          </ac:spMkLst>
        </pc:spChg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119" creationId="{796C7E42-031A-4007-B588-A267A56C139E}"/>
          </ac:spMkLst>
        </pc:spChg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120" creationId="{353B8015-2415-4F32-A06D-DFA95962B0E7}"/>
          </ac:spMkLst>
        </pc:spChg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121" creationId="{9E8E0CB1-BCA3-47FF-A32D-AA5A6A462265}"/>
          </ac:spMkLst>
        </pc:spChg>
        <pc:spChg chg="del">
          <ac:chgData name="Tone Mjøs" userId="2df329f3-f816-4c40-8eda-0a8f945180ec" providerId="ADAL" clId="{B4A8F4B5-6754-44A5-BB39-FB206031F78B}" dt="2021-10-24T16:58:39.937" v="997" actId="478"/>
          <ac:spMkLst>
            <pc:docMk/>
            <pc:sldMk cId="2788298469" sldId="2343"/>
            <ac:spMk id="122" creationId="{A6D04D26-C734-4FE5-810A-9D2EB48CAA23}"/>
          </ac:spMkLst>
        </pc:spChg>
        <pc:spChg chg="del">
          <ac:chgData name="Tone Mjøs" userId="2df329f3-f816-4c40-8eda-0a8f945180ec" providerId="ADAL" clId="{B4A8F4B5-6754-44A5-BB39-FB206031F78B}" dt="2021-10-24T17:02:42.240" v="1115" actId="478"/>
          <ac:spMkLst>
            <pc:docMk/>
            <pc:sldMk cId="2788298469" sldId="2343"/>
            <ac:spMk id="125" creationId="{E1C44E92-0DBD-499D-A9C5-C9492294A744}"/>
          </ac:spMkLst>
        </pc:spChg>
        <pc:spChg chg="add">
          <ac:chgData name="Tone Mjøs" userId="2df329f3-f816-4c40-8eda-0a8f945180ec" providerId="ADAL" clId="{B4A8F4B5-6754-44A5-BB39-FB206031F78B}" dt="2021-10-24T16:59:00.604" v="999"/>
          <ac:spMkLst>
            <pc:docMk/>
            <pc:sldMk cId="2788298469" sldId="2343"/>
            <ac:spMk id="127" creationId="{3F649CF5-6D87-40D0-814F-87330A9AC0B5}"/>
          </ac:spMkLst>
        </pc:spChg>
        <pc:spChg chg="add">
          <ac:chgData name="Tone Mjøs" userId="2df329f3-f816-4c40-8eda-0a8f945180ec" providerId="ADAL" clId="{B4A8F4B5-6754-44A5-BB39-FB206031F78B}" dt="2021-10-24T16:59:00.604" v="999"/>
          <ac:spMkLst>
            <pc:docMk/>
            <pc:sldMk cId="2788298469" sldId="2343"/>
            <ac:spMk id="129" creationId="{EC1E5A05-E393-4A06-891E-F037495F1AA8}"/>
          </ac:spMkLst>
        </pc:spChg>
        <pc:grpChg chg="del">
          <ac:chgData name="Tone Mjøs" userId="2df329f3-f816-4c40-8eda-0a8f945180ec" providerId="ADAL" clId="{B4A8F4B5-6754-44A5-BB39-FB206031F78B}" dt="2021-10-24T16:58:39.937" v="997" actId="478"/>
          <ac:grpSpMkLst>
            <pc:docMk/>
            <pc:sldMk cId="2788298469" sldId="2343"/>
            <ac:grpSpMk id="8" creationId="{335A027A-01AA-4E3E-9603-FDB9BA713E55}"/>
          </ac:grpSpMkLst>
        </pc:grpChg>
        <pc:grpChg chg="del">
          <ac:chgData name="Tone Mjøs" userId="2df329f3-f816-4c40-8eda-0a8f945180ec" providerId="ADAL" clId="{B4A8F4B5-6754-44A5-BB39-FB206031F78B}" dt="2021-10-24T16:58:39.937" v="997" actId="478"/>
          <ac:grpSpMkLst>
            <pc:docMk/>
            <pc:sldMk cId="2788298469" sldId="2343"/>
            <ac:grpSpMk id="109" creationId="{D21F8693-6608-44F1-B7EE-78431549235B}"/>
          </ac:grpSpMkLst>
        </pc:grpChg>
        <pc:picChg chg="del">
          <ac:chgData name="Tone Mjøs" userId="2df329f3-f816-4c40-8eda-0a8f945180ec" providerId="ADAL" clId="{B4A8F4B5-6754-44A5-BB39-FB206031F78B}" dt="2021-10-24T16:58:39.937" v="997" actId="478"/>
          <ac:picMkLst>
            <pc:docMk/>
            <pc:sldMk cId="2788298469" sldId="2343"/>
            <ac:picMk id="4" creationId="{F7EC2446-9BB7-49B4-A0F8-D20941A8B71B}"/>
          </ac:picMkLst>
        </pc:picChg>
        <pc:picChg chg="del">
          <ac:chgData name="Tone Mjøs" userId="2df329f3-f816-4c40-8eda-0a8f945180ec" providerId="ADAL" clId="{B4A8F4B5-6754-44A5-BB39-FB206031F78B}" dt="2021-10-24T16:58:39.937" v="997" actId="478"/>
          <ac:picMkLst>
            <pc:docMk/>
            <pc:sldMk cId="2788298469" sldId="2343"/>
            <ac:picMk id="99" creationId="{C8CB0125-8364-4562-B90C-33EA305A3DB0}"/>
          </ac:picMkLst>
        </pc:picChg>
        <pc:picChg chg="del">
          <ac:chgData name="Tone Mjøs" userId="2df329f3-f816-4c40-8eda-0a8f945180ec" providerId="ADAL" clId="{B4A8F4B5-6754-44A5-BB39-FB206031F78B}" dt="2021-10-24T16:58:39.937" v="997" actId="478"/>
          <ac:picMkLst>
            <pc:docMk/>
            <pc:sldMk cId="2788298469" sldId="2343"/>
            <ac:picMk id="123" creationId="{3F3EC0BB-EB4F-40E5-A5DF-5FFB55420183}"/>
          </ac:picMkLst>
        </pc:picChg>
        <pc:picChg chg="add">
          <ac:chgData name="Tone Mjøs" userId="2df329f3-f816-4c40-8eda-0a8f945180ec" providerId="ADAL" clId="{B4A8F4B5-6754-44A5-BB39-FB206031F78B}" dt="2021-10-24T16:59:00.604" v="999"/>
          <ac:picMkLst>
            <pc:docMk/>
            <pc:sldMk cId="2788298469" sldId="2343"/>
            <ac:picMk id="124" creationId="{85913401-EC2F-4E13-9608-1879E58BC518}"/>
          </ac:picMkLst>
        </pc:picChg>
        <pc:picChg chg="add">
          <ac:chgData name="Tone Mjøs" userId="2df329f3-f816-4c40-8eda-0a8f945180ec" providerId="ADAL" clId="{B4A8F4B5-6754-44A5-BB39-FB206031F78B}" dt="2021-10-24T16:59:00.604" v="999"/>
          <ac:picMkLst>
            <pc:docMk/>
            <pc:sldMk cId="2788298469" sldId="2343"/>
            <ac:picMk id="128" creationId="{DE5A3C76-DE5F-4E88-A286-002CFC759912}"/>
          </ac:picMkLst>
        </pc:picChg>
        <pc:picChg chg="add">
          <ac:chgData name="Tone Mjøs" userId="2df329f3-f816-4c40-8eda-0a8f945180ec" providerId="ADAL" clId="{B4A8F4B5-6754-44A5-BB39-FB206031F78B}" dt="2021-10-24T16:59:00.604" v="999"/>
          <ac:picMkLst>
            <pc:docMk/>
            <pc:sldMk cId="2788298469" sldId="2343"/>
            <ac:picMk id="130" creationId="{959F0876-28EF-4765-A9BE-ADD1AEEA9012}"/>
          </ac:picMkLst>
        </pc:picChg>
      </pc:sldChg>
      <pc:sldChg chg="modSp add mod">
        <pc:chgData name="Tone Mjøs" userId="2df329f3-f816-4c40-8eda-0a8f945180ec" providerId="ADAL" clId="{B4A8F4B5-6754-44A5-BB39-FB206031F78B}" dt="2021-10-24T17:25:38.096" v="1538" actId="14100"/>
        <pc:sldMkLst>
          <pc:docMk/>
          <pc:sldMk cId="1253806495" sldId="2344"/>
        </pc:sldMkLst>
        <pc:spChg chg="mod">
          <ac:chgData name="Tone Mjøs" userId="2df329f3-f816-4c40-8eda-0a8f945180ec" providerId="ADAL" clId="{B4A8F4B5-6754-44A5-BB39-FB206031F78B}" dt="2021-10-24T17:25:38.096" v="1538" actId="14100"/>
          <ac:spMkLst>
            <pc:docMk/>
            <pc:sldMk cId="1253806495" sldId="2344"/>
            <ac:spMk id="2" creationId="{5EAA7C4C-88CD-4C1F-8917-6C12F3E84914}"/>
          </ac:spMkLst>
        </pc:spChg>
      </pc:sldChg>
      <pc:sldChg chg="modSp add mod ord">
        <pc:chgData name="Tone Mjøs" userId="2df329f3-f816-4c40-8eda-0a8f945180ec" providerId="ADAL" clId="{B4A8F4B5-6754-44A5-BB39-FB206031F78B}" dt="2021-10-24T17:01:32.763" v="1087" actId="404"/>
        <pc:sldMkLst>
          <pc:docMk/>
          <pc:sldMk cId="1767389542" sldId="2345"/>
        </pc:sldMkLst>
        <pc:spChg chg="mod">
          <ac:chgData name="Tone Mjøs" userId="2df329f3-f816-4c40-8eda-0a8f945180ec" providerId="ADAL" clId="{B4A8F4B5-6754-44A5-BB39-FB206031F78B}" dt="2021-10-24T17:01:32.763" v="1087" actId="404"/>
          <ac:spMkLst>
            <pc:docMk/>
            <pc:sldMk cId="1767389542" sldId="2345"/>
            <ac:spMk id="2" creationId="{5EAA7C4C-88CD-4C1F-8917-6C12F3E84914}"/>
          </ac:spMkLst>
        </pc:spChg>
      </pc:sldChg>
      <pc:sldChg chg="modSp add mod ord">
        <pc:chgData name="Tone Mjøs" userId="2df329f3-f816-4c40-8eda-0a8f945180ec" providerId="ADAL" clId="{B4A8F4B5-6754-44A5-BB39-FB206031F78B}" dt="2021-10-24T17:37:48.739" v="1911" actId="20577"/>
        <pc:sldMkLst>
          <pc:docMk/>
          <pc:sldMk cId="2967431244" sldId="2346"/>
        </pc:sldMkLst>
        <pc:spChg chg="mod">
          <ac:chgData name="Tone Mjøs" userId="2df329f3-f816-4c40-8eda-0a8f945180ec" providerId="ADAL" clId="{B4A8F4B5-6754-44A5-BB39-FB206031F78B}" dt="2021-10-24T17:37:48.739" v="1911" actId="20577"/>
          <ac:spMkLst>
            <pc:docMk/>
            <pc:sldMk cId="2967431244" sldId="2346"/>
            <ac:spMk id="2" creationId="{5EAA7C4C-88CD-4C1F-8917-6C12F3E84914}"/>
          </ac:spMkLst>
        </pc:spChg>
      </pc:sldChg>
      <pc:sldChg chg="modSp add del mod modNotesTx">
        <pc:chgData name="Tone Mjøs" userId="2df329f3-f816-4c40-8eda-0a8f945180ec" providerId="ADAL" clId="{B4A8F4B5-6754-44A5-BB39-FB206031F78B}" dt="2021-10-24T17:29:28.678" v="1746" actId="2696"/>
        <pc:sldMkLst>
          <pc:docMk/>
          <pc:sldMk cId="183598885" sldId="2347"/>
        </pc:sldMkLst>
        <pc:spChg chg="mod">
          <ac:chgData name="Tone Mjøs" userId="2df329f3-f816-4c40-8eda-0a8f945180ec" providerId="ADAL" clId="{B4A8F4B5-6754-44A5-BB39-FB206031F78B}" dt="2021-10-24T17:28:26.572" v="1591" actId="14100"/>
          <ac:spMkLst>
            <pc:docMk/>
            <pc:sldMk cId="183598885" sldId="2347"/>
            <ac:spMk id="2" creationId="{55DD4BA4-9F0B-4AFC-81E7-D7BE8E35C95A}"/>
          </ac:spMkLst>
        </pc:spChg>
        <pc:spChg chg="mod">
          <ac:chgData name="Tone Mjøs" userId="2df329f3-f816-4c40-8eda-0a8f945180ec" providerId="ADAL" clId="{B4A8F4B5-6754-44A5-BB39-FB206031F78B}" dt="2021-10-24T17:29:20.429" v="1745" actId="20577"/>
          <ac:spMkLst>
            <pc:docMk/>
            <pc:sldMk cId="183598885" sldId="2347"/>
            <ac:spMk id="4" creationId="{35C94C22-1627-46F4-96C2-925D9C0317EC}"/>
          </ac:spMkLst>
        </pc:spChg>
      </pc:sldChg>
      <pc:sldChg chg="addSp delSp modSp new mod setBg">
        <pc:chgData name="Tone Mjøs" userId="2df329f3-f816-4c40-8eda-0a8f945180ec" providerId="ADAL" clId="{B4A8F4B5-6754-44A5-BB39-FB206031F78B}" dt="2021-10-24T17:32:32.136" v="1864" actId="20577"/>
        <pc:sldMkLst>
          <pc:docMk/>
          <pc:sldMk cId="2469109433" sldId="2347"/>
        </pc:sldMkLst>
        <pc:spChg chg="mod">
          <ac:chgData name="Tone Mjøs" userId="2df329f3-f816-4c40-8eda-0a8f945180ec" providerId="ADAL" clId="{B4A8F4B5-6754-44A5-BB39-FB206031F78B}" dt="2021-10-24T17:32:00.008" v="1841" actId="122"/>
          <ac:spMkLst>
            <pc:docMk/>
            <pc:sldMk cId="2469109433" sldId="2347"/>
            <ac:spMk id="2" creationId="{8A573D55-9D9F-4BEC-AEAF-A5941F1A67C4}"/>
          </ac:spMkLst>
        </pc:spChg>
        <pc:spChg chg="mod">
          <ac:chgData name="Tone Mjøs" userId="2df329f3-f816-4c40-8eda-0a8f945180ec" providerId="ADAL" clId="{B4A8F4B5-6754-44A5-BB39-FB206031F78B}" dt="2021-10-24T17:32:32.136" v="1864" actId="20577"/>
          <ac:spMkLst>
            <pc:docMk/>
            <pc:sldMk cId="2469109433" sldId="2347"/>
            <ac:spMk id="3" creationId="{2A7D83CF-FF86-4C64-BCF6-F88533EFB691}"/>
          </ac:spMkLst>
        </pc:spChg>
        <pc:spChg chg="add del">
          <ac:chgData name="Tone Mjøs" userId="2df329f3-f816-4c40-8eda-0a8f945180ec" providerId="ADAL" clId="{B4A8F4B5-6754-44A5-BB39-FB206031F78B}" dt="2021-10-24T17:31:08.630" v="1804" actId="26606"/>
          <ac:spMkLst>
            <pc:docMk/>
            <pc:sldMk cId="2469109433" sldId="2347"/>
            <ac:spMk id="9" creationId="{1A3C89F8-0D2F-47FF-B903-151248265F47}"/>
          </ac:spMkLst>
        </pc:spChg>
        <pc:spChg chg="add del">
          <ac:chgData name="Tone Mjøs" userId="2df329f3-f816-4c40-8eda-0a8f945180ec" providerId="ADAL" clId="{B4A8F4B5-6754-44A5-BB39-FB206031F78B}" dt="2021-10-24T17:31:08.630" v="1804" actId="26606"/>
          <ac:spMkLst>
            <pc:docMk/>
            <pc:sldMk cId="2469109433" sldId="2347"/>
            <ac:spMk id="11" creationId="{C5CB530E-515E-412C-9DF1-5F8FFBD6F383}"/>
          </ac:spMkLst>
        </pc:spChg>
        <pc:spChg chg="add del">
          <ac:chgData name="Tone Mjøs" userId="2df329f3-f816-4c40-8eda-0a8f945180ec" providerId="ADAL" clId="{B4A8F4B5-6754-44A5-BB39-FB206031F78B}" dt="2021-10-24T17:31:08.630" v="1804" actId="26606"/>
          <ac:spMkLst>
            <pc:docMk/>
            <pc:sldMk cId="2469109433" sldId="2347"/>
            <ac:spMk id="13" creationId="{712D4376-A578-4FF1-94FC-245E7A6A489F}"/>
          </ac:spMkLst>
        </pc:spChg>
        <pc:spChg chg="add del">
          <ac:chgData name="Tone Mjøs" userId="2df329f3-f816-4c40-8eda-0a8f945180ec" providerId="ADAL" clId="{B4A8F4B5-6754-44A5-BB39-FB206031F78B}" dt="2021-10-24T17:31:08.630" v="1804" actId="26606"/>
          <ac:spMkLst>
            <pc:docMk/>
            <pc:sldMk cId="2469109433" sldId="2347"/>
            <ac:spMk id="15" creationId="{AEA7509D-F04F-40CB-A0B3-EEF16499CC9F}"/>
          </ac:spMkLst>
        </pc:spChg>
        <pc:spChg chg="add del">
          <ac:chgData name="Tone Mjøs" userId="2df329f3-f816-4c40-8eda-0a8f945180ec" providerId="ADAL" clId="{B4A8F4B5-6754-44A5-BB39-FB206031F78B}" dt="2021-10-24T17:31:08.630" v="1804" actId="26606"/>
          <ac:spMkLst>
            <pc:docMk/>
            <pc:sldMk cId="2469109433" sldId="2347"/>
            <ac:spMk id="19" creationId="{508BEF50-7B1E-49A4-BC19-5F4F1D755E64}"/>
          </ac:spMkLst>
        </pc:spChg>
        <pc:spChg chg="add del">
          <ac:chgData name="Tone Mjøs" userId="2df329f3-f816-4c40-8eda-0a8f945180ec" providerId="ADAL" clId="{B4A8F4B5-6754-44A5-BB39-FB206031F78B}" dt="2021-10-24T17:31:08.630" v="1804" actId="26606"/>
          <ac:spMkLst>
            <pc:docMk/>
            <pc:sldMk cId="2469109433" sldId="2347"/>
            <ac:spMk id="21" creationId="{3FBAD350-5664-4811-A208-657FB882D350}"/>
          </ac:spMkLst>
        </pc:spChg>
        <pc:spChg chg="add del">
          <ac:chgData name="Tone Mjøs" userId="2df329f3-f816-4c40-8eda-0a8f945180ec" providerId="ADAL" clId="{B4A8F4B5-6754-44A5-BB39-FB206031F78B}" dt="2021-10-24T17:31:08.630" v="1804" actId="26606"/>
          <ac:spMkLst>
            <pc:docMk/>
            <pc:sldMk cId="2469109433" sldId="2347"/>
            <ac:spMk id="23" creationId="{C39ADB8F-D187-49D7-BDCF-C1B6DC727068}"/>
          </ac:spMkLst>
        </pc:spChg>
        <pc:spChg chg="add">
          <ac:chgData name="Tone Mjøs" userId="2df329f3-f816-4c40-8eda-0a8f945180ec" providerId="ADAL" clId="{B4A8F4B5-6754-44A5-BB39-FB206031F78B}" dt="2021-10-24T17:31:08.638" v="1805" actId="26606"/>
          <ac:spMkLst>
            <pc:docMk/>
            <pc:sldMk cId="2469109433" sldId="2347"/>
            <ac:spMk id="25" creationId="{777A147A-9ED8-46B4-8660-1B3C2AA880B5}"/>
          </ac:spMkLst>
        </pc:spChg>
        <pc:spChg chg="add">
          <ac:chgData name="Tone Mjøs" userId="2df329f3-f816-4c40-8eda-0a8f945180ec" providerId="ADAL" clId="{B4A8F4B5-6754-44A5-BB39-FB206031F78B}" dt="2021-10-24T17:31:08.638" v="1805" actId="26606"/>
          <ac:spMkLst>
            <pc:docMk/>
            <pc:sldMk cId="2469109433" sldId="2347"/>
            <ac:spMk id="26" creationId="{5D6C15A0-C087-4593-8414-2B4EC1CDC3DE}"/>
          </ac:spMkLst>
        </pc:spChg>
        <pc:picChg chg="add">
          <ac:chgData name="Tone Mjøs" userId="2df329f3-f816-4c40-8eda-0a8f945180ec" providerId="ADAL" clId="{B4A8F4B5-6754-44A5-BB39-FB206031F78B}" dt="2021-10-24T17:30:04.549" v="1761"/>
          <ac:picMkLst>
            <pc:docMk/>
            <pc:sldMk cId="2469109433" sldId="2347"/>
            <ac:picMk id="4" creationId="{CF2B5550-13B1-45BD-83AF-9F466F389618}"/>
          </ac:picMkLst>
        </pc:picChg>
        <pc:cxnChg chg="add del">
          <ac:chgData name="Tone Mjøs" userId="2df329f3-f816-4c40-8eda-0a8f945180ec" providerId="ADAL" clId="{B4A8F4B5-6754-44A5-BB39-FB206031F78B}" dt="2021-10-24T17:31:08.630" v="1804" actId="26606"/>
          <ac:cxnSpMkLst>
            <pc:docMk/>
            <pc:sldMk cId="2469109433" sldId="2347"/>
            <ac:cxnSpMk id="17" creationId="{56020367-4FD5-4596-8E10-C5F095CD8DBF}"/>
          </ac:cxnSpMkLst>
        </pc:cxnChg>
      </pc:sldChg>
      <pc:sldChg chg="addSp delSp modSp add mod ord">
        <pc:chgData name="Tone Mjøs" userId="2df329f3-f816-4c40-8eda-0a8f945180ec" providerId="ADAL" clId="{B4A8F4B5-6754-44A5-BB39-FB206031F78B}" dt="2021-10-24T17:36:15.227" v="1909" actId="6549"/>
        <pc:sldMkLst>
          <pc:docMk/>
          <pc:sldMk cId="2230867974" sldId="2348"/>
        </pc:sldMkLst>
        <pc:spChg chg="mod">
          <ac:chgData name="Tone Mjøs" userId="2df329f3-f816-4c40-8eda-0a8f945180ec" providerId="ADAL" clId="{B4A8F4B5-6754-44A5-BB39-FB206031F78B}" dt="2021-10-24T17:34:37.187" v="1890" actId="1076"/>
          <ac:spMkLst>
            <pc:docMk/>
            <pc:sldMk cId="2230867974" sldId="2348"/>
            <ac:spMk id="2" creationId="{5EAA7C4C-88CD-4C1F-8917-6C12F3E84914}"/>
          </ac:spMkLst>
        </pc:spChg>
        <pc:spChg chg="mod">
          <ac:chgData name="Tone Mjøs" userId="2df329f3-f816-4c40-8eda-0a8f945180ec" providerId="ADAL" clId="{B4A8F4B5-6754-44A5-BB39-FB206031F78B}" dt="2021-10-24T17:36:15.227" v="1909" actId="6549"/>
          <ac:spMkLst>
            <pc:docMk/>
            <pc:sldMk cId="2230867974" sldId="2348"/>
            <ac:spMk id="3" creationId="{A8378B88-0D36-482A-9FDB-CE7817E8F625}"/>
          </ac:spMkLst>
        </pc:spChg>
        <pc:picChg chg="del">
          <ac:chgData name="Tone Mjøs" userId="2df329f3-f816-4c40-8eda-0a8f945180ec" providerId="ADAL" clId="{B4A8F4B5-6754-44A5-BB39-FB206031F78B}" dt="2021-10-24T17:33:37.893" v="1875" actId="478"/>
          <ac:picMkLst>
            <pc:docMk/>
            <pc:sldMk cId="2230867974" sldId="2348"/>
            <ac:picMk id="6" creationId="{843E2C88-6134-49C7-8699-9889531EC659}"/>
          </ac:picMkLst>
        </pc:picChg>
        <pc:picChg chg="add">
          <ac:chgData name="Tone Mjøs" userId="2df329f3-f816-4c40-8eda-0a8f945180ec" providerId="ADAL" clId="{B4A8F4B5-6754-44A5-BB39-FB206031F78B}" dt="2021-10-24T17:33:02.794" v="1870"/>
          <ac:picMkLst>
            <pc:docMk/>
            <pc:sldMk cId="2230867974" sldId="2348"/>
            <ac:picMk id="7" creationId="{0BB187A2-6010-45BB-A08B-DF833846038F}"/>
          </ac:picMkLst>
        </pc:picChg>
      </pc:sldChg>
      <pc:sldChg chg="modSp add mod">
        <pc:chgData name="Tone Mjøs" userId="2df329f3-f816-4c40-8eda-0a8f945180ec" providerId="ADAL" clId="{B4A8F4B5-6754-44A5-BB39-FB206031F78B}" dt="2021-10-24T17:36:23.628" v="1910" actId="6549"/>
        <pc:sldMkLst>
          <pc:docMk/>
          <pc:sldMk cId="1386926369" sldId="2349"/>
        </pc:sldMkLst>
        <pc:spChg chg="mod">
          <ac:chgData name="Tone Mjøs" userId="2df329f3-f816-4c40-8eda-0a8f945180ec" providerId="ADAL" clId="{B4A8F4B5-6754-44A5-BB39-FB206031F78B}" dt="2021-10-24T17:36:23.628" v="1910" actId="6549"/>
          <ac:spMkLst>
            <pc:docMk/>
            <pc:sldMk cId="1386926369" sldId="2349"/>
            <ac:spMk id="3" creationId="{A8378B88-0D36-482A-9FDB-CE7817E8F625}"/>
          </ac:spMkLst>
        </pc:spChg>
      </pc:sldChg>
      <pc:sldChg chg="add">
        <pc:chgData name="Tone Mjøs" userId="2df329f3-f816-4c40-8eda-0a8f945180ec" providerId="ADAL" clId="{B4A8F4B5-6754-44A5-BB39-FB206031F78B}" dt="2021-10-24T17:36:09.715" v="1908" actId="2890"/>
        <pc:sldMkLst>
          <pc:docMk/>
          <pc:sldMk cId="2690502493" sldId="2350"/>
        </pc:sldMkLst>
      </pc:sldChg>
    </pc:docChg>
  </pc:docChgLst>
  <pc:docChgLst>
    <pc:chgData name="Tone Mjøs" userId="2df329f3-f816-4c40-8eda-0a8f945180ec" providerId="ADAL" clId="{5453039C-2ACF-4FAA-916D-D34CA897052B}"/>
    <pc:docChg chg="undo custSel mod addSld delSld modSld sldOrd delMainMaster">
      <pc:chgData name="Tone Mjøs" userId="2df329f3-f816-4c40-8eda-0a8f945180ec" providerId="ADAL" clId="{5453039C-2ACF-4FAA-916D-D34CA897052B}" dt="2021-10-24T09:28:30.384" v="4867" actId="20577"/>
      <pc:docMkLst>
        <pc:docMk/>
      </pc:docMkLst>
      <pc:sldChg chg="addSp delSp del mod addAnim delAnim">
        <pc:chgData name="Tone Mjøs" userId="2df329f3-f816-4c40-8eda-0a8f945180ec" providerId="ADAL" clId="{5453039C-2ACF-4FAA-916D-D34CA897052B}" dt="2021-10-24T07:00:37.443" v="3344" actId="2696"/>
        <pc:sldMkLst>
          <pc:docMk/>
          <pc:sldMk cId="4197564130" sldId="269"/>
        </pc:sldMkLst>
        <pc:picChg chg="add del">
          <ac:chgData name="Tone Mjøs" userId="2df329f3-f816-4c40-8eda-0a8f945180ec" providerId="ADAL" clId="{5453039C-2ACF-4FAA-916D-D34CA897052B}" dt="2021-10-23T10:21:05.474" v="2514" actId="478"/>
          <ac:picMkLst>
            <pc:docMk/>
            <pc:sldMk cId="4197564130" sldId="269"/>
            <ac:picMk id="10" creationId="{E9C4D1AA-9C82-4BA0-8AB1-11F5F453E842}"/>
          </ac:picMkLst>
        </pc:picChg>
        <pc:picChg chg="del">
          <ac:chgData name="Tone Mjøs" userId="2df329f3-f816-4c40-8eda-0a8f945180ec" providerId="ADAL" clId="{5453039C-2ACF-4FAA-916D-D34CA897052B}" dt="2021-10-23T10:22:08.829" v="2525" actId="478"/>
          <ac:picMkLst>
            <pc:docMk/>
            <pc:sldMk cId="4197564130" sldId="269"/>
            <ac:picMk id="12" creationId="{101A5A50-53BE-4ED4-B84D-FE32AF796E44}"/>
          </ac:picMkLst>
        </pc:picChg>
        <pc:picChg chg="add del">
          <ac:chgData name="Tone Mjøs" userId="2df329f3-f816-4c40-8eda-0a8f945180ec" providerId="ADAL" clId="{5453039C-2ACF-4FAA-916D-D34CA897052B}" dt="2021-10-23T10:22:24.168" v="2528" actId="478"/>
          <ac:picMkLst>
            <pc:docMk/>
            <pc:sldMk cId="4197564130" sldId="269"/>
            <ac:picMk id="14" creationId="{8596803C-10E6-4BB7-AC28-27468EB05224}"/>
          </ac:picMkLst>
        </pc:picChg>
        <pc:picChg chg="del">
          <ac:chgData name="Tone Mjøs" userId="2df329f3-f816-4c40-8eda-0a8f945180ec" providerId="ADAL" clId="{5453039C-2ACF-4FAA-916D-D34CA897052B}" dt="2021-10-23T10:22:18.651" v="2526" actId="478"/>
          <ac:picMkLst>
            <pc:docMk/>
            <pc:sldMk cId="4197564130" sldId="269"/>
            <ac:picMk id="16" creationId="{B1F1E7AE-D8B3-4418-B335-B6CA331CD652}"/>
          </ac:picMkLst>
        </pc:picChg>
        <pc:picChg chg="del">
          <ac:chgData name="Tone Mjøs" userId="2df329f3-f816-4c40-8eda-0a8f945180ec" providerId="ADAL" clId="{5453039C-2ACF-4FAA-916D-D34CA897052B}" dt="2021-10-23T10:22:21.720" v="2527" actId="478"/>
          <ac:picMkLst>
            <pc:docMk/>
            <pc:sldMk cId="4197564130" sldId="269"/>
            <ac:picMk id="18" creationId="{7E4E857E-F361-479D-BA92-7A6115CB10A1}"/>
          </ac:picMkLst>
        </pc:picChg>
      </pc:sldChg>
      <pc:sldChg chg="addSp delSp modSp mod">
        <pc:chgData name="Tone Mjøs" userId="2df329f3-f816-4c40-8eda-0a8f945180ec" providerId="ADAL" clId="{5453039C-2ACF-4FAA-916D-D34CA897052B}" dt="2021-10-23T09:50:42.225" v="2316" actId="207"/>
        <pc:sldMkLst>
          <pc:docMk/>
          <pc:sldMk cId="2856771244" sldId="294"/>
        </pc:sldMkLst>
        <pc:spChg chg="add del mod">
          <ac:chgData name="Tone Mjøs" userId="2df329f3-f816-4c40-8eda-0a8f945180ec" providerId="ADAL" clId="{5453039C-2ACF-4FAA-916D-D34CA897052B}" dt="2021-10-23T07:25:50.892" v="233" actId="478"/>
          <ac:spMkLst>
            <pc:docMk/>
            <pc:sldMk cId="2856771244" sldId="294"/>
            <ac:spMk id="3" creationId="{E90FFE87-7FF1-4D64-985B-400436F06E7D}"/>
          </ac:spMkLst>
        </pc:spChg>
        <pc:spChg chg="add del mod">
          <ac:chgData name="Tone Mjøs" userId="2df329f3-f816-4c40-8eda-0a8f945180ec" providerId="ADAL" clId="{5453039C-2ACF-4FAA-916D-D34CA897052B}" dt="2021-10-23T07:29:59.439" v="352" actId="478"/>
          <ac:spMkLst>
            <pc:docMk/>
            <pc:sldMk cId="2856771244" sldId="294"/>
            <ac:spMk id="5" creationId="{C97CCF33-BA55-45A0-9A92-FFB004923EC1}"/>
          </ac:spMkLst>
        </pc:spChg>
        <pc:spChg chg="add del mod">
          <ac:chgData name="Tone Mjøs" userId="2df329f3-f816-4c40-8eda-0a8f945180ec" providerId="ADAL" clId="{5453039C-2ACF-4FAA-916D-D34CA897052B}" dt="2021-10-23T07:29:59.439" v="352" actId="478"/>
          <ac:spMkLst>
            <pc:docMk/>
            <pc:sldMk cId="2856771244" sldId="294"/>
            <ac:spMk id="7" creationId="{4CCE541F-9456-41FF-B122-9788AE19DBF6}"/>
          </ac:spMkLst>
        </pc:spChg>
        <pc:spChg chg="add del mod">
          <ac:chgData name="Tone Mjøs" userId="2df329f3-f816-4c40-8eda-0a8f945180ec" providerId="ADAL" clId="{5453039C-2ACF-4FAA-916D-D34CA897052B}" dt="2021-10-23T07:29:59.439" v="352" actId="478"/>
          <ac:spMkLst>
            <pc:docMk/>
            <pc:sldMk cId="2856771244" sldId="294"/>
            <ac:spMk id="9" creationId="{76098A97-2448-4F35-95F8-ED897BF092D0}"/>
          </ac:spMkLst>
        </pc:spChg>
        <pc:spChg chg="add del mod">
          <ac:chgData name="Tone Mjøs" userId="2df329f3-f816-4c40-8eda-0a8f945180ec" providerId="ADAL" clId="{5453039C-2ACF-4FAA-916D-D34CA897052B}" dt="2021-10-23T07:29:59.439" v="352" actId="478"/>
          <ac:spMkLst>
            <pc:docMk/>
            <pc:sldMk cId="2856771244" sldId="294"/>
            <ac:spMk id="11" creationId="{42E69395-D689-4445-8917-4CC2F61A906A}"/>
          </ac:spMkLst>
        </pc:spChg>
        <pc:spChg chg="add del mod">
          <ac:chgData name="Tone Mjøs" userId="2df329f3-f816-4c40-8eda-0a8f945180ec" providerId="ADAL" clId="{5453039C-2ACF-4FAA-916D-D34CA897052B}" dt="2021-10-23T07:29:59.439" v="352" actId="478"/>
          <ac:spMkLst>
            <pc:docMk/>
            <pc:sldMk cId="2856771244" sldId="294"/>
            <ac:spMk id="13" creationId="{A96F25BC-BA1D-4D3D-98A3-3086ECAFF23C}"/>
          </ac:spMkLst>
        </pc:spChg>
        <pc:spChg chg="add del mod">
          <ac:chgData name="Tone Mjøs" userId="2df329f3-f816-4c40-8eda-0a8f945180ec" providerId="ADAL" clId="{5453039C-2ACF-4FAA-916D-D34CA897052B}" dt="2021-10-23T07:29:59.439" v="352" actId="478"/>
          <ac:spMkLst>
            <pc:docMk/>
            <pc:sldMk cId="2856771244" sldId="294"/>
            <ac:spMk id="15" creationId="{8D57DFDA-36DD-4FEB-BFE8-6D0109A47901}"/>
          </ac:spMkLst>
        </pc:spChg>
        <pc:spChg chg="add del mod">
          <ac:chgData name="Tone Mjøs" userId="2df329f3-f816-4c40-8eda-0a8f945180ec" providerId="ADAL" clId="{5453039C-2ACF-4FAA-916D-D34CA897052B}" dt="2021-10-23T07:29:59.439" v="352" actId="478"/>
          <ac:spMkLst>
            <pc:docMk/>
            <pc:sldMk cId="2856771244" sldId="294"/>
            <ac:spMk id="17" creationId="{5EEBE2D9-B419-45DB-B13D-B73719F3EBB4}"/>
          </ac:spMkLst>
        </pc:spChg>
        <pc:spChg chg="add del mod">
          <ac:chgData name="Tone Mjøs" userId="2df329f3-f816-4c40-8eda-0a8f945180ec" providerId="ADAL" clId="{5453039C-2ACF-4FAA-916D-D34CA897052B}" dt="2021-10-23T07:29:59.439" v="352" actId="478"/>
          <ac:spMkLst>
            <pc:docMk/>
            <pc:sldMk cId="2856771244" sldId="294"/>
            <ac:spMk id="23" creationId="{15EB6C34-F3F5-450D-8A77-1F197A5213BD}"/>
          </ac:spMkLst>
        </pc:spChg>
        <pc:spChg chg="add del mod">
          <ac:chgData name="Tone Mjøs" userId="2df329f3-f816-4c40-8eda-0a8f945180ec" providerId="ADAL" clId="{5453039C-2ACF-4FAA-916D-D34CA897052B}" dt="2021-10-23T07:29:59.439" v="352" actId="478"/>
          <ac:spMkLst>
            <pc:docMk/>
            <pc:sldMk cId="2856771244" sldId="294"/>
            <ac:spMk id="25" creationId="{2684AA3D-E34F-4710-A83A-C30B3869B2BF}"/>
          </ac:spMkLst>
        </pc:spChg>
        <pc:spChg chg="add del mod">
          <ac:chgData name="Tone Mjøs" userId="2df329f3-f816-4c40-8eda-0a8f945180ec" providerId="ADAL" clId="{5453039C-2ACF-4FAA-916D-D34CA897052B}" dt="2021-10-23T07:29:59.439" v="352" actId="478"/>
          <ac:spMkLst>
            <pc:docMk/>
            <pc:sldMk cId="2856771244" sldId="294"/>
            <ac:spMk id="27" creationId="{EA534DE7-3B4F-4255-BD77-1BCB623E8AA3}"/>
          </ac:spMkLst>
        </pc:spChg>
        <pc:spChg chg="add del mod">
          <ac:chgData name="Tone Mjøs" userId="2df329f3-f816-4c40-8eda-0a8f945180ec" providerId="ADAL" clId="{5453039C-2ACF-4FAA-916D-D34CA897052B}" dt="2021-10-23T07:29:59.439" v="352" actId="478"/>
          <ac:spMkLst>
            <pc:docMk/>
            <pc:sldMk cId="2856771244" sldId="294"/>
            <ac:spMk id="29" creationId="{94DB33A0-D95C-4BCE-A4A3-61A5998EE15D}"/>
          </ac:spMkLst>
        </pc:spChg>
        <pc:spChg chg="add del mod">
          <ac:chgData name="Tone Mjøs" userId="2df329f3-f816-4c40-8eda-0a8f945180ec" providerId="ADAL" clId="{5453039C-2ACF-4FAA-916D-D34CA897052B}" dt="2021-10-23T07:29:59.439" v="352" actId="478"/>
          <ac:spMkLst>
            <pc:docMk/>
            <pc:sldMk cId="2856771244" sldId="294"/>
            <ac:spMk id="31" creationId="{1FFF88AE-432E-4D17-B31B-1FD096A5B262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34" creationId="{685C167F-432D-4977-A932-30831D5AF0F4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35" creationId="{C0FB9229-010F-4B75-A34A-1A024B9D76C5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36" creationId="{D715D29C-523D-4B56-8B88-51546B8E2EF0}"/>
          </ac:spMkLst>
        </pc:spChg>
        <pc:spChg chg="del mod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37" creationId="{2C02F6A7-1B9C-4603-83CA-A00989013F6B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40" creationId="{404B6F82-5AE4-4B93-8836-731D40FEC89A}"/>
          </ac:spMkLst>
        </pc:spChg>
        <pc:spChg chg="del mod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41" creationId="{1B5001E8-2FFC-4D65-B6AC-966742F4AE63}"/>
          </ac:spMkLst>
        </pc:spChg>
        <pc:spChg chg="del">
          <ac:chgData name="Tone Mjøs" userId="2df329f3-f816-4c40-8eda-0a8f945180ec" providerId="ADAL" clId="{5453039C-2ACF-4FAA-916D-D34CA897052B}" dt="2021-10-23T07:25:46.625" v="232" actId="478"/>
          <ac:spMkLst>
            <pc:docMk/>
            <pc:sldMk cId="2856771244" sldId="294"/>
            <ac:spMk id="42" creationId="{F4D1AC9D-DCFD-44C8-B37A-4F9B5EF351DD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46" creationId="{4155A4C6-32D1-4A9A-A4B9-E017E2021FDE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47" creationId="{E3EB096E-DD78-4082-8B9A-02CDDE0E60D5}"/>
          </ac:spMkLst>
        </pc:spChg>
        <pc:spChg chg="add del mod">
          <ac:chgData name="Tone Mjøs" userId="2df329f3-f816-4c40-8eda-0a8f945180ec" providerId="ADAL" clId="{5453039C-2ACF-4FAA-916D-D34CA897052B}" dt="2021-10-23T07:29:59.439" v="352" actId="478"/>
          <ac:spMkLst>
            <pc:docMk/>
            <pc:sldMk cId="2856771244" sldId="294"/>
            <ac:spMk id="48" creationId="{7267108B-60AE-48B0-811A-418905321502}"/>
          </ac:spMkLst>
        </pc:spChg>
        <pc:spChg chg="del">
          <ac:chgData name="Tone Mjøs" userId="2df329f3-f816-4c40-8eda-0a8f945180ec" providerId="ADAL" clId="{5453039C-2ACF-4FAA-916D-D34CA897052B}" dt="2021-10-23T07:29:52.542" v="350" actId="478"/>
          <ac:spMkLst>
            <pc:docMk/>
            <pc:sldMk cId="2856771244" sldId="294"/>
            <ac:spMk id="49" creationId="{B1028D16-4827-4ED7-874B-FF7562888899}"/>
          </ac:spMkLst>
        </pc:spChg>
        <pc:spChg chg="mod">
          <ac:chgData name="Tone Mjøs" userId="2df329f3-f816-4c40-8eda-0a8f945180ec" providerId="ADAL" clId="{5453039C-2ACF-4FAA-916D-D34CA897052B}" dt="2021-10-23T09:50:42.225" v="2316" actId="207"/>
          <ac:spMkLst>
            <pc:docMk/>
            <pc:sldMk cId="2856771244" sldId="294"/>
            <ac:spMk id="51" creationId="{5BF3E7EA-FC13-4F88-A344-E99AB1739658}"/>
          </ac:spMkLst>
        </pc:spChg>
        <pc:spChg chg="add mod">
          <ac:chgData name="Tone Mjøs" userId="2df329f3-f816-4c40-8eda-0a8f945180ec" providerId="ADAL" clId="{5453039C-2ACF-4FAA-916D-D34CA897052B}" dt="2021-10-23T07:29:48.566" v="349" actId="1076"/>
          <ac:spMkLst>
            <pc:docMk/>
            <pc:sldMk cId="2856771244" sldId="294"/>
            <ac:spMk id="53" creationId="{18B1F308-E74F-4345-ADFD-1E91FA72A003}"/>
          </ac:spMkLst>
        </pc:spChg>
        <pc:spChg chg="add del mod">
          <ac:chgData name="Tone Mjøs" userId="2df329f3-f816-4c40-8eda-0a8f945180ec" providerId="ADAL" clId="{5453039C-2ACF-4FAA-916D-D34CA897052B}" dt="2021-10-23T07:29:59.439" v="352" actId="478"/>
          <ac:spMkLst>
            <pc:docMk/>
            <pc:sldMk cId="2856771244" sldId="294"/>
            <ac:spMk id="54" creationId="{8CD2CE49-DB17-4C63-BD06-1CE092359BE4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56" creationId="{8073F816-3D0A-4E38-8B67-6C666F8ED42F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59" creationId="{E260482C-CC6B-42CA-956C-A7F7C57B9121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60" creationId="{4507C1C3-7CC1-4B63-94AA-1FF386315C2E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61" creationId="{30502D9A-FD9E-4A43-BA18-2C1D0F543AEF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62" creationId="{76F2E5DE-65D1-46F6-85DD-2B6279C14C2E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63" creationId="{C97A6697-CBD6-47D7-847A-C62AADC26D68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64" creationId="{D6425C0B-B465-4781-9F33-0C9EDB468AB1}"/>
          </ac:spMkLst>
        </pc:spChg>
        <pc:spChg chg="del">
          <ac:chgData name="Tone Mjøs" userId="2df329f3-f816-4c40-8eda-0a8f945180ec" providerId="ADAL" clId="{5453039C-2ACF-4FAA-916D-D34CA897052B}" dt="2021-10-23T07:25:43.182" v="231" actId="478"/>
          <ac:spMkLst>
            <pc:docMk/>
            <pc:sldMk cId="2856771244" sldId="294"/>
            <ac:spMk id="73" creationId="{4DC08D0D-2C5D-40D2-A69E-E57508ACF89A}"/>
          </ac:spMkLst>
        </pc:spChg>
        <pc:spChg chg="del mod">
          <ac:chgData name="Tone Mjøs" userId="2df329f3-f816-4c40-8eda-0a8f945180ec" providerId="ADAL" clId="{5453039C-2ACF-4FAA-916D-D34CA897052B}" dt="2021-10-23T07:27:01.148" v="248" actId="478"/>
          <ac:spMkLst>
            <pc:docMk/>
            <pc:sldMk cId="2856771244" sldId="294"/>
            <ac:spMk id="74" creationId="{FEC9E2F2-668F-4476-A2DE-C5428F31357E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75" creationId="{97392806-F8B3-47BB-9377-97E05CF8A7C4}"/>
          </ac:spMkLst>
        </pc:spChg>
        <pc:spChg chg="del mod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76" creationId="{BFC98533-FB86-441D-A3FB-42DB9F92E9E1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77" creationId="{6B7C02D2-6A92-42E5-91E4-81B6818EEAA2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78" creationId="{5938B080-DD64-4D38-9E3E-5A212CAE0E49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79" creationId="{C4D17941-D82F-4C0C-B4BF-DA28B521E1DD}"/>
          </ac:spMkLst>
        </pc:spChg>
        <pc:spChg chg="del mod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82" creationId="{0BEA309C-D1D3-4CA5-8614-2EB7CE8B2D15}"/>
          </ac:spMkLst>
        </pc:spChg>
        <pc:spChg chg="del mod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83" creationId="{D67FBAD0-3540-4909-943F-4D466B5B29B5}"/>
          </ac:spMkLst>
        </pc:spChg>
        <pc:spChg chg="mod">
          <ac:chgData name="Tone Mjøs" userId="2df329f3-f816-4c40-8eda-0a8f945180ec" providerId="ADAL" clId="{5453039C-2ACF-4FAA-916D-D34CA897052B}" dt="2021-10-23T07:31:32.937" v="364" actId="6549"/>
          <ac:spMkLst>
            <pc:docMk/>
            <pc:sldMk cId="2856771244" sldId="294"/>
            <ac:spMk id="85" creationId="{936A8164-ED3D-4305-A24D-B9365E626A25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86" creationId="{43C5216B-9CA8-4EEA-B394-543ED047FEE4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87" creationId="{58003C06-BDED-469F-BCF4-83E146F9A56C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88" creationId="{579A6772-47BE-433D-8F07-77E4A173FD2B}"/>
          </ac:spMkLst>
        </pc:spChg>
        <pc:spChg chg="del">
          <ac:chgData name="Tone Mjøs" userId="2df329f3-f816-4c40-8eda-0a8f945180ec" providerId="ADAL" clId="{5453039C-2ACF-4FAA-916D-D34CA897052B}" dt="2021-10-23T07:29:56.590" v="351" actId="478"/>
          <ac:spMkLst>
            <pc:docMk/>
            <pc:sldMk cId="2856771244" sldId="294"/>
            <ac:spMk id="89" creationId="{A575DF51-7C46-4E7C-A7A9-3F556E3AD8C2}"/>
          </ac:spMkLst>
        </pc:spChg>
      </pc:sldChg>
      <pc:sldChg chg="ord">
        <pc:chgData name="Tone Mjøs" userId="2df329f3-f816-4c40-8eda-0a8f945180ec" providerId="ADAL" clId="{5453039C-2ACF-4FAA-916D-D34CA897052B}" dt="2021-10-24T07:25:11.079" v="4278"/>
        <pc:sldMkLst>
          <pc:docMk/>
          <pc:sldMk cId="1687675387" sldId="308"/>
        </pc:sldMkLst>
      </pc:sldChg>
      <pc:sldChg chg="addSp delSp modSp mod ord setBg">
        <pc:chgData name="Tone Mjøs" userId="2df329f3-f816-4c40-8eda-0a8f945180ec" providerId="ADAL" clId="{5453039C-2ACF-4FAA-916D-D34CA897052B}" dt="2021-10-23T10:10:27.863" v="2510"/>
        <pc:sldMkLst>
          <pc:docMk/>
          <pc:sldMk cId="1727220591" sldId="318"/>
        </pc:sldMkLst>
        <pc:spChg chg="mod">
          <ac:chgData name="Tone Mjøs" userId="2df329f3-f816-4c40-8eda-0a8f945180ec" providerId="ADAL" clId="{5453039C-2ACF-4FAA-916D-D34CA897052B}" dt="2021-10-23T07:19:22.125" v="113" actId="122"/>
          <ac:spMkLst>
            <pc:docMk/>
            <pc:sldMk cId="1727220591" sldId="318"/>
            <ac:spMk id="2" creationId="{25E29169-3A61-4BFA-8794-CBE5D3938E2D}"/>
          </ac:spMkLst>
        </pc:spChg>
        <pc:spChg chg="add mod">
          <ac:chgData name="Tone Mjøs" userId="2df329f3-f816-4c40-8eda-0a8f945180ec" providerId="ADAL" clId="{5453039C-2ACF-4FAA-916D-D34CA897052B}" dt="2021-10-23T07:24:51.257" v="224" actId="1076"/>
          <ac:spMkLst>
            <pc:docMk/>
            <pc:sldMk cId="1727220591" sldId="318"/>
            <ac:spMk id="3" creationId="{AF226680-2F83-4CB3-AE06-2E29495D1749}"/>
          </ac:spMkLst>
        </pc:spChg>
        <pc:spChg chg="mod">
          <ac:chgData name="Tone Mjøs" userId="2df329f3-f816-4c40-8eda-0a8f945180ec" providerId="ADAL" clId="{5453039C-2ACF-4FAA-916D-D34CA897052B}" dt="2021-10-23T07:17:01.155" v="64" actId="20577"/>
          <ac:spMkLst>
            <pc:docMk/>
            <pc:sldMk cId="1727220591" sldId="318"/>
            <ac:spMk id="9" creationId="{3313673E-5910-4081-825A-97B7F0C73626}"/>
          </ac:spMkLst>
        </pc:spChg>
        <pc:spChg chg="add del mod">
          <ac:chgData name="Tone Mjøs" userId="2df329f3-f816-4c40-8eda-0a8f945180ec" providerId="ADAL" clId="{5453039C-2ACF-4FAA-916D-D34CA897052B}" dt="2021-10-23T09:26:25.420" v="1604" actId="20577"/>
          <ac:spMkLst>
            <pc:docMk/>
            <pc:sldMk cId="1727220591" sldId="318"/>
            <ac:spMk id="10" creationId="{8AC7D37A-0565-430B-A9B2-98369F69AC92}"/>
          </ac:spMkLst>
        </pc:spChg>
        <pc:graphicFrameChg chg="add del">
          <ac:chgData name="Tone Mjøs" userId="2df329f3-f816-4c40-8eda-0a8f945180ec" providerId="ADAL" clId="{5453039C-2ACF-4FAA-916D-D34CA897052B}" dt="2021-10-23T07:21:15.199" v="131" actId="26606"/>
          <ac:graphicFrameMkLst>
            <pc:docMk/>
            <pc:sldMk cId="1727220591" sldId="318"/>
            <ac:graphicFrameMk id="61" creationId="{AB6AB57F-4099-4D19-9D5F-35A729800B8C}"/>
          </ac:graphicFrameMkLst>
        </pc:graphicFrameChg>
        <pc:graphicFrameChg chg="add del mod modGraphic">
          <ac:chgData name="Tone Mjøs" userId="2df329f3-f816-4c40-8eda-0a8f945180ec" providerId="ADAL" clId="{5453039C-2ACF-4FAA-916D-D34CA897052B}" dt="2021-10-23T07:22:07.281" v="139" actId="26606"/>
          <ac:graphicFrameMkLst>
            <pc:docMk/>
            <pc:sldMk cId="1727220591" sldId="318"/>
            <ac:graphicFrameMk id="63" creationId="{F22FC58E-00D2-4A69-A228-9B06F52B3323}"/>
          </ac:graphicFrameMkLst>
        </pc:graphicFrameChg>
        <pc:picChg chg="mod">
          <ac:chgData name="Tone Mjøs" userId="2df329f3-f816-4c40-8eda-0a8f945180ec" providerId="ADAL" clId="{5453039C-2ACF-4FAA-916D-D34CA897052B}" dt="2021-10-23T07:20:51.216" v="129" actId="1076"/>
          <ac:picMkLst>
            <pc:docMk/>
            <pc:sldMk cId="1727220591" sldId="318"/>
            <ac:picMk id="5" creationId="{7CC13CBB-B908-4965-9CBE-57A3ACDA9737}"/>
          </ac:picMkLst>
        </pc:picChg>
        <pc:picChg chg="mod">
          <ac:chgData name="Tone Mjøs" userId="2df329f3-f816-4c40-8eda-0a8f945180ec" providerId="ADAL" clId="{5453039C-2ACF-4FAA-916D-D34CA897052B}" dt="2021-10-23T07:20:31.657" v="125" actId="14100"/>
          <ac:picMkLst>
            <pc:docMk/>
            <pc:sldMk cId="1727220591" sldId="318"/>
            <ac:picMk id="6" creationId="{7FD87FAE-6599-4548-B2CA-30B23DDA276D}"/>
          </ac:picMkLst>
        </pc:picChg>
        <pc:picChg chg="mod">
          <ac:chgData name="Tone Mjøs" userId="2df329f3-f816-4c40-8eda-0a8f945180ec" providerId="ADAL" clId="{5453039C-2ACF-4FAA-916D-D34CA897052B}" dt="2021-10-23T07:20:34.731" v="126" actId="14100"/>
          <ac:picMkLst>
            <pc:docMk/>
            <pc:sldMk cId="1727220591" sldId="318"/>
            <ac:picMk id="8" creationId="{2F71087B-EF33-4097-B259-559A2D73AED2}"/>
          </ac:picMkLst>
        </pc:picChg>
      </pc:sldChg>
      <pc:sldChg chg="del">
        <pc:chgData name="Tone Mjøs" userId="2df329f3-f816-4c40-8eda-0a8f945180ec" providerId="ADAL" clId="{5453039C-2ACF-4FAA-916D-D34CA897052B}" dt="2021-10-23T10:03:16.528" v="2397" actId="2696"/>
        <pc:sldMkLst>
          <pc:docMk/>
          <pc:sldMk cId="235074286" sldId="320"/>
        </pc:sldMkLst>
      </pc:sldChg>
      <pc:sldChg chg="addSp delSp modSp mod">
        <pc:chgData name="Tone Mjøs" userId="2df329f3-f816-4c40-8eda-0a8f945180ec" providerId="ADAL" clId="{5453039C-2ACF-4FAA-916D-D34CA897052B}" dt="2021-10-23T07:03:55.726" v="37" actId="20577"/>
        <pc:sldMkLst>
          <pc:docMk/>
          <pc:sldMk cId="4000018964" sldId="325"/>
        </pc:sldMkLst>
        <pc:spChg chg="mod">
          <ac:chgData name="Tone Mjøs" userId="2df329f3-f816-4c40-8eda-0a8f945180ec" providerId="ADAL" clId="{5453039C-2ACF-4FAA-916D-D34CA897052B}" dt="2021-10-23T07:03:55.726" v="37" actId="20577"/>
          <ac:spMkLst>
            <pc:docMk/>
            <pc:sldMk cId="4000018964" sldId="325"/>
            <ac:spMk id="12" creationId="{D360CDB9-5493-4209-BD28-A13A8961AF6D}"/>
          </ac:spMkLst>
        </pc:spChg>
        <pc:spChg chg="del">
          <ac:chgData name="Tone Mjøs" userId="2df329f3-f816-4c40-8eda-0a8f945180ec" providerId="ADAL" clId="{5453039C-2ACF-4FAA-916D-D34CA897052B}" dt="2021-10-23T07:01:06.163" v="0" actId="26606"/>
          <ac:spMkLst>
            <pc:docMk/>
            <pc:sldMk cId="4000018964" sldId="325"/>
            <ac:spMk id="99" creationId="{FB5B0058-AF13-4859-B429-4EDDE2A26F7F}"/>
          </ac:spMkLst>
        </pc:spChg>
        <pc:spChg chg="del">
          <ac:chgData name="Tone Mjøs" userId="2df329f3-f816-4c40-8eda-0a8f945180ec" providerId="ADAL" clId="{5453039C-2ACF-4FAA-916D-D34CA897052B}" dt="2021-10-23T07:01:06.163" v="0" actId="26606"/>
          <ac:spMkLst>
            <pc:docMk/>
            <pc:sldMk cId="4000018964" sldId="325"/>
            <ac:spMk id="100" creationId="{0277405F-0B4F-4418-B773-1B38814125B6}"/>
          </ac:spMkLst>
        </pc:spChg>
        <pc:spChg chg="add del">
          <ac:chgData name="Tone Mjøs" userId="2df329f3-f816-4c40-8eda-0a8f945180ec" providerId="ADAL" clId="{5453039C-2ACF-4FAA-916D-D34CA897052B}" dt="2021-10-23T07:03:09.752" v="4" actId="26606"/>
          <ac:spMkLst>
            <pc:docMk/>
            <pc:sldMk cId="4000018964" sldId="325"/>
            <ac:spMk id="105" creationId="{EB270761-CC40-4F3F-A916-7E3BC3989348}"/>
          </ac:spMkLst>
        </pc:spChg>
        <pc:spChg chg="add del">
          <ac:chgData name="Tone Mjøs" userId="2df329f3-f816-4c40-8eda-0a8f945180ec" providerId="ADAL" clId="{5453039C-2ACF-4FAA-916D-D34CA897052B}" dt="2021-10-23T07:03:09.752" v="4" actId="26606"/>
          <ac:spMkLst>
            <pc:docMk/>
            <pc:sldMk cId="4000018964" sldId="325"/>
            <ac:spMk id="107" creationId="{EF5FE77B-EA4C-4573-8509-E577DCA8AF45}"/>
          </ac:spMkLst>
        </pc:spChg>
        <pc:spChg chg="add del">
          <ac:chgData name="Tone Mjøs" userId="2df329f3-f816-4c40-8eda-0a8f945180ec" providerId="ADAL" clId="{5453039C-2ACF-4FAA-916D-D34CA897052B}" dt="2021-10-23T07:03:09.747" v="3" actId="26606"/>
          <ac:spMkLst>
            <pc:docMk/>
            <pc:sldMk cId="4000018964" sldId="325"/>
            <ac:spMk id="112" creationId="{FD8F1113-2E3C-46E3-B54F-B7F421EEFD11}"/>
          </ac:spMkLst>
        </pc:spChg>
        <pc:spChg chg="add del">
          <ac:chgData name="Tone Mjøs" userId="2df329f3-f816-4c40-8eda-0a8f945180ec" providerId="ADAL" clId="{5453039C-2ACF-4FAA-916D-D34CA897052B}" dt="2021-10-23T07:03:09.747" v="3" actId="26606"/>
          <ac:spMkLst>
            <pc:docMk/>
            <pc:sldMk cId="4000018964" sldId="325"/>
            <ac:spMk id="135" creationId="{4F37E7FB-7372-47E3-914E-7CF7E94B1C49}"/>
          </ac:spMkLst>
        </pc:spChg>
        <pc:spChg chg="add del">
          <ac:chgData name="Tone Mjøs" userId="2df329f3-f816-4c40-8eda-0a8f945180ec" providerId="ADAL" clId="{5453039C-2ACF-4FAA-916D-D34CA897052B}" dt="2021-10-23T07:03:09.747" v="3" actId="26606"/>
          <ac:spMkLst>
            <pc:docMk/>
            <pc:sldMk cId="4000018964" sldId="325"/>
            <ac:spMk id="137" creationId="{16E168E2-3256-43A5-9298-9E5A6AE8F736}"/>
          </ac:spMkLst>
        </pc:spChg>
        <pc:spChg chg="add">
          <ac:chgData name="Tone Mjøs" userId="2df329f3-f816-4c40-8eda-0a8f945180ec" providerId="ADAL" clId="{5453039C-2ACF-4FAA-916D-D34CA897052B}" dt="2021-10-23T07:03:09.752" v="4" actId="26606"/>
          <ac:spMkLst>
            <pc:docMk/>
            <pc:sldMk cId="4000018964" sldId="325"/>
            <ac:spMk id="139" creationId="{B1ED02B1-1BC5-458F-9994-627281CFE7C4}"/>
          </ac:spMkLst>
        </pc:spChg>
        <pc:grpChg chg="add del">
          <ac:chgData name="Tone Mjøs" userId="2df329f3-f816-4c40-8eda-0a8f945180ec" providerId="ADAL" clId="{5453039C-2ACF-4FAA-916D-D34CA897052B}" dt="2021-10-23T07:03:09.747" v="3" actId="26606"/>
          <ac:grpSpMkLst>
            <pc:docMk/>
            <pc:sldMk cId="4000018964" sldId="325"/>
            <ac:grpSpMk id="114" creationId="{465DDECC-A11E-434E-87B2-8997CD3832FD}"/>
          </ac:grpSpMkLst>
        </pc:grpChg>
        <pc:picChg chg="del mod">
          <ac:chgData name="Tone Mjøs" userId="2df329f3-f816-4c40-8eda-0a8f945180ec" providerId="ADAL" clId="{5453039C-2ACF-4FAA-916D-D34CA897052B}" dt="2021-10-23T07:01:14.560" v="1" actId="478"/>
          <ac:picMkLst>
            <pc:docMk/>
            <pc:sldMk cId="4000018964" sldId="325"/>
            <ac:picMk id="8" creationId="{F5472CC0-14AB-4BCF-AADF-DA7E0B2AEF81}"/>
          </ac:picMkLst>
        </pc:picChg>
        <pc:picChg chg="del mod">
          <ac:chgData name="Tone Mjøs" userId="2df329f3-f816-4c40-8eda-0a8f945180ec" providerId="ADAL" clId="{5453039C-2ACF-4FAA-916D-D34CA897052B}" dt="2021-10-23T07:03:14.967" v="5" actId="478"/>
          <ac:picMkLst>
            <pc:docMk/>
            <pc:sldMk cId="4000018964" sldId="325"/>
            <ac:picMk id="20" creationId="{DCBDD730-A81E-45C0-8C19-C8E5EC4DFE36}"/>
          </ac:picMkLst>
        </pc:picChg>
        <pc:picChg chg="add mod">
          <ac:chgData name="Tone Mjøs" userId="2df329f3-f816-4c40-8eda-0a8f945180ec" providerId="ADAL" clId="{5453039C-2ACF-4FAA-916D-D34CA897052B}" dt="2021-10-23T07:03:33.695" v="11" actId="1076"/>
          <ac:picMkLst>
            <pc:docMk/>
            <pc:sldMk cId="4000018964" sldId="325"/>
            <ac:picMk id="33" creationId="{BC719E0B-C61F-4DB7-A9F4-AFF5548ACE91}"/>
          </ac:picMkLst>
        </pc:picChg>
      </pc:sldChg>
      <pc:sldChg chg="delSp">
        <pc:chgData name="Tone Mjøs" userId="2df329f3-f816-4c40-8eda-0a8f945180ec" providerId="ADAL" clId="{5453039C-2ACF-4FAA-916D-D34CA897052B}" dt="2021-10-23T07:07:30.431" v="44"/>
        <pc:sldMkLst>
          <pc:docMk/>
          <pc:sldMk cId="931723649" sldId="329"/>
        </pc:sldMkLst>
        <pc:picChg chg="del">
          <ac:chgData name="Tone Mjøs" userId="2df329f3-f816-4c40-8eda-0a8f945180ec" providerId="ADAL" clId="{5453039C-2ACF-4FAA-916D-D34CA897052B}" dt="2021-10-23T07:07:23.844" v="43"/>
          <ac:picMkLst>
            <pc:docMk/>
            <pc:sldMk cId="931723649" sldId="329"/>
            <ac:picMk id="1026" creationId="{FC0BF2D7-A18B-4DE7-AFF5-2A877BE00A7C}"/>
          </ac:picMkLst>
        </pc:picChg>
        <pc:picChg chg="del">
          <ac:chgData name="Tone Mjøs" userId="2df329f3-f816-4c40-8eda-0a8f945180ec" providerId="ADAL" clId="{5453039C-2ACF-4FAA-916D-D34CA897052B}" dt="2021-10-23T07:07:30.431" v="44"/>
          <ac:picMkLst>
            <pc:docMk/>
            <pc:sldMk cId="931723649" sldId="329"/>
            <ac:picMk id="1028" creationId="{D51DD5B8-70AF-4896-87B9-1A1717DA5C64}"/>
          </ac:picMkLst>
        </pc:picChg>
      </pc:sldChg>
      <pc:sldChg chg="addSp delSp del">
        <pc:chgData name="Tone Mjøs" userId="2df329f3-f816-4c40-8eda-0a8f945180ec" providerId="ADAL" clId="{5453039C-2ACF-4FAA-916D-D34CA897052B}" dt="2021-10-23T10:03:40.339" v="2401" actId="2696"/>
        <pc:sldMkLst>
          <pc:docMk/>
          <pc:sldMk cId="956945682" sldId="330"/>
        </pc:sldMkLst>
        <pc:picChg chg="add">
          <ac:chgData name="Tone Mjøs" userId="2df329f3-f816-4c40-8eda-0a8f945180ec" providerId="ADAL" clId="{5453039C-2ACF-4FAA-916D-D34CA897052B}" dt="2021-10-23T07:08:30.768" v="48"/>
          <ac:picMkLst>
            <pc:docMk/>
            <pc:sldMk cId="956945682" sldId="330"/>
            <ac:picMk id="4098" creationId="{9C105702-2980-45B8-A0A3-9051A9CA1F22}"/>
          </ac:picMkLst>
        </pc:picChg>
        <pc:picChg chg="add del">
          <ac:chgData name="Tone Mjøs" userId="2df329f3-f816-4c40-8eda-0a8f945180ec" providerId="ADAL" clId="{5453039C-2ACF-4FAA-916D-D34CA897052B}" dt="2021-10-23T07:08:54.207" v="50"/>
          <ac:picMkLst>
            <pc:docMk/>
            <pc:sldMk cId="956945682" sldId="330"/>
            <ac:picMk id="4100" creationId="{65264D04-768C-4EDF-8A60-64AD1304A3A4}"/>
          </ac:picMkLst>
        </pc:picChg>
        <pc:picChg chg="del">
          <ac:chgData name="Tone Mjøs" userId="2df329f3-f816-4c40-8eda-0a8f945180ec" providerId="ADAL" clId="{5453039C-2ACF-4FAA-916D-D34CA897052B}" dt="2021-10-23T07:09:24.016" v="51"/>
          <ac:picMkLst>
            <pc:docMk/>
            <pc:sldMk cId="956945682" sldId="330"/>
            <ac:picMk id="4104" creationId="{137434F0-EEC5-4E73-8909-65B5EF2F070C}"/>
          </ac:picMkLst>
        </pc:picChg>
      </pc:sldChg>
      <pc:sldChg chg="del">
        <pc:chgData name="Tone Mjøs" userId="2df329f3-f816-4c40-8eda-0a8f945180ec" providerId="ADAL" clId="{5453039C-2ACF-4FAA-916D-D34CA897052B}" dt="2021-10-24T07:23:32.316" v="4274" actId="2696"/>
        <pc:sldMkLst>
          <pc:docMk/>
          <pc:sldMk cId="2636711594" sldId="340"/>
        </pc:sldMkLst>
      </pc:sldChg>
      <pc:sldChg chg="del">
        <pc:chgData name="Tone Mjøs" userId="2df329f3-f816-4c40-8eda-0a8f945180ec" providerId="ADAL" clId="{5453039C-2ACF-4FAA-916D-D34CA897052B}" dt="2021-10-23T10:03:11.490" v="2396" actId="2696"/>
        <pc:sldMkLst>
          <pc:docMk/>
          <pc:sldMk cId="2906952850" sldId="341"/>
        </pc:sldMkLst>
      </pc:sldChg>
      <pc:sldChg chg="del">
        <pc:chgData name="Tone Mjøs" userId="2df329f3-f816-4c40-8eda-0a8f945180ec" providerId="ADAL" clId="{5453039C-2ACF-4FAA-916D-D34CA897052B}" dt="2021-10-23T10:02:55.497" v="2395" actId="47"/>
        <pc:sldMkLst>
          <pc:docMk/>
          <pc:sldMk cId="1743737397" sldId="342"/>
        </pc:sldMkLst>
      </pc:sldChg>
      <pc:sldChg chg="del">
        <pc:chgData name="Tone Mjøs" userId="2df329f3-f816-4c40-8eda-0a8f945180ec" providerId="ADAL" clId="{5453039C-2ACF-4FAA-916D-D34CA897052B}" dt="2021-10-23T10:03:23.943" v="2400" actId="2696"/>
        <pc:sldMkLst>
          <pc:docMk/>
          <pc:sldMk cId="3203705492" sldId="348"/>
        </pc:sldMkLst>
      </pc:sldChg>
      <pc:sldChg chg="del">
        <pc:chgData name="Tone Mjøs" userId="2df329f3-f816-4c40-8eda-0a8f945180ec" providerId="ADAL" clId="{5453039C-2ACF-4FAA-916D-D34CA897052B}" dt="2021-10-23T10:03:19.250" v="2398" actId="2696"/>
        <pc:sldMkLst>
          <pc:docMk/>
          <pc:sldMk cId="2334629085" sldId="350"/>
        </pc:sldMkLst>
      </pc:sldChg>
      <pc:sldChg chg="del">
        <pc:chgData name="Tone Mjøs" userId="2df329f3-f816-4c40-8eda-0a8f945180ec" providerId="ADAL" clId="{5453039C-2ACF-4FAA-916D-D34CA897052B}" dt="2021-10-23T10:03:21.484" v="2399" actId="2696"/>
        <pc:sldMkLst>
          <pc:docMk/>
          <pc:sldMk cId="504078679" sldId="351"/>
        </pc:sldMkLst>
      </pc:sldChg>
      <pc:sldChg chg="addSp delSp modSp mod ord">
        <pc:chgData name="Tone Mjøs" userId="2df329f3-f816-4c40-8eda-0a8f945180ec" providerId="ADAL" clId="{5453039C-2ACF-4FAA-916D-D34CA897052B}" dt="2021-10-24T09:19:28.268" v="4325" actId="14100"/>
        <pc:sldMkLst>
          <pc:docMk/>
          <pc:sldMk cId="455489887" sldId="352"/>
        </pc:sldMkLst>
        <pc:spChg chg="mod">
          <ac:chgData name="Tone Mjøs" userId="2df329f3-f816-4c40-8eda-0a8f945180ec" providerId="ADAL" clId="{5453039C-2ACF-4FAA-916D-D34CA897052B}" dt="2021-10-24T09:19:28.268" v="4325" actId="14100"/>
          <ac:spMkLst>
            <pc:docMk/>
            <pc:sldMk cId="455489887" sldId="352"/>
            <ac:spMk id="6" creationId="{82370416-6F8F-442B-98D9-A0EA5B8C929D}"/>
          </ac:spMkLst>
        </pc:spChg>
        <pc:picChg chg="add del">
          <ac:chgData name="Tone Mjøs" userId="2df329f3-f816-4c40-8eda-0a8f945180ec" providerId="ADAL" clId="{5453039C-2ACF-4FAA-916D-D34CA897052B}" dt="2021-10-23T07:08:26.049" v="47"/>
          <ac:picMkLst>
            <pc:docMk/>
            <pc:sldMk cId="455489887" sldId="352"/>
            <ac:picMk id="3074" creationId="{7CAD3144-078D-4341-AFE4-4FB3BC8A7CB6}"/>
          </ac:picMkLst>
        </pc:picChg>
      </pc:sldChg>
      <pc:sldChg chg="addSp delSp modSp new mod ord setBg">
        <pc:chgData name="Tone Mjøs" userId="2df329f3-f816-4c40-8eda-0a8f945180ec" providerId="ADAL" clId="{5453039C-2ACF-4FAA-916D-D34CA897052B}" dt="2021-10-24T07:01:58.446" v="3377" actId="1076"/>
        <pc:sldMkLst>
          <pc:docMk/>
          <pc:sldMk cId="3718711205" sldId="353"/>
        </pc:sldMkLst>
        <pc:spChg chg="mod">
          <ac:chgData name="Tone Mjøs" userId="2df329f3-f816-4c40-8eda-0a8f945180ec" providerId="ADAL" clId="{5453039C-2ACF-4FAA-916D-D34CA897052B}" dt="2021-10-23T08:03:16.725" v="605" actId="404"/>
          <ac:spMkLst>
            <pc:docMk/>
            <pc:sldMk cId="3718711205" sldId="353"/>
            <ac:spMk id="2" creationId="{58FB961A-8638-440E-B07A-16B44BE211E2}"/>
          </ac:spMkLst>
        </pc:spChg>
        <pc:spChg chg="del mod">
          <ac:chgData name="Tone Mjøs" userId="2df329f3-f816-4c40-8eda-0a8f945180ec" providerId="ADAL" clId="{5453039C-2ACF-4FAA-916D-D34CA897052B}" dt="2021-10-23T08:01:30.659" v="365"/>
          <ac:spMkLst>
            <pc:docMk/>
            <pc:sldMk cId="3718711205" sldId="353"/>
            <ac:spMk id="3" creationId="{1D12B4D7-9E1D-4037-9933-791034F1BC7F}"/>
          </ac:spMkLst>
        </pc:spChg>
        <pc:spChg chg="add mod">
          <ac:chgData name="Tone Mjøs" userId="2df329f3-f816-4c40-8eda-0a8f945180ec" providerId="ADAL" clId="{5453039C-2ACF-4FAA-916D-D34CA897052B}" dt="2021-10-23T08:12:17.393" v="1222" actId="207"/>
          <ac:spMkLst>
            <pc:docMk/>
            <pc:sldMk cId="3718711205" sldId="353"/>
            <ac:spMk id="8" creationId="{4ECDDC51-BE42-4481-A745-79F224C43A19}"/>
          </ac:spMkLst>
        </pc:spChg>
        <pc:spChg chg="add">
          <ac:chgData name="Tone Mjøs" userId="2df329f3-f816-4c40-8eda-0a8f945180ec" providerId="ADAL" clId="{5453039C-2ACF-4FAA-916D-D34CA897052B}" dt="2021-10-23T07:13:27.691" v="57" actId="26606"/>
          <ac:spMkLst>
            <pc:docMk/>
            <pc:sldMk cId="3718711205" sldId="353"/>
            <ac:spMk id="9" creationId="{743AA782-23D1-4521-8CAD-47662984AA08}"/>
          </ac:spMkLst>
        </pc:spChg>
        <pc:spChg chg="add">
          <ac:chgData name="Tone Mjøs" userId="2df329f3-f816-4c40-8eda-0a8f945180ec" providerId="ADAL" clId="{5453039C-2ACF-4FAA-916D-D34CA897052B}" dt="2021-10-23T07:13:27.691" v="57" actId="26606"/>
          <ac:spMkLst>
            <pc:docMk/>
            <pc:sldMk cId="3718711205" sldId="353"/>
            <ac:spMk id="11" creationId="{71877DBC-BB60-40F0-AC93-2ACDBAAE60CE}"/>
          </ac:spMkLst>
        </pc:spChg>
        <pc:spChg chg="add mod">
          <ac:chgData name="Tone Mjøs" userId="2df329f3-f816-4c40-8eda-0a8f945180ec" providerId="ADAL" clId="{5453039C-2ACF-4FAA-916D-D34CA897052B}" dt="2021-10-23T08:10:39.865" v="1208" actId="14100"/>
          <ac:spMkLst>
            <pc:docMk/>
            <pc:sldMk cId="3718711205" sldId="353"/>
            <ac:spMk id="12" creationId="{7848BFF3-590A-4C2C-B904-3CC74DFF08C1}"/>
          </ac:spMkLst>
        </pc:spChg>
        <pc:spChg chg="add del mod">
          <ac:chgData name="Tone Mjøs" userId="2df329f3-f816-4c40-8eda-0a8f945180ec" providerId="ADAL" clId="{5453039C-2ACF-4FAA-916D-D34CA897052B}" dt="2021-10-23T08:12:09.522" v="1220" actId="478"/>
          <ac:spMkLst>
            <pc:docMk/>
            <pc:sldMk cId="3718711205" sldId="353"/>
            <ac:spMk id="13" creationId="{442C0971-E292-491D-A0C8-1276B3957A32}"/>
          </ac:spMkLst>
        </pc:spChg>
        <pc:spChg chg="add del mod">
          <ac:chgData name="Tone Mjøs" userId="2df329f3-f816-4c40-8eda-0a8f945180ec" providerId="ADAL" clId="{5453039C-2ACF-4FAA-916D-D34CA897052B}" dt="2021-10-23T08:10:52.595" v="1211" actId="478"/>
          <ac:spMkLst>
            <pc:docMk/>
            <pc:sldMk cId="3718711205" sldId="353"/>
            <ac:spMk id="15" creationId="{58A0891E-9811-48F9-AD89-78B5F1B6C9F8}"/>
          </ac:spMkLst>
        </pc:spChg>
        <pc:picChg chg="add mod">
          <ac:chgData name="Tone Mjøs" userId="2df329f3-f816-4c40-8eda-0a8f945180ec" providerId="ADAL" clId="{5453039C-2ACF-4FAA-916D-D34CA897052B}" dt="2021-10-24T07:01:58.446" v="3377" actId="1076"/>
          <ac:picMkLst>
            <pc:docMk/>
            <pc:sldMk cId="3718711205" sldId="353"/>
            <ac:picMk id="4" creationId="{738F0A5F-E07C-432D-AD88-882DD984F6F5}"/>
          </ac:picMkLst>
        </pc:picChg>
        <pc:picChg chg="add del mod">
          <ac:chgData name="Tone Mjøs" userId="2df329f3-f816-4c40-8eda-0a8f945180ec" providerId="ADAL" clId="{5453039C-2ACF-4FAA-916D-D34CA897052B}" dt="2021-10-23T08:10:45.768" v="1210" actId="478"/>
          <ac:picMkLst>
            <pc:docMk/>
            <pc:sldMk cId="3718711205" sldId="353"/>
            <ac:picMk id="5" creationId="{8A8FAA0E-5FF1-484E-943A-AF1D42E133F9}"/>
          </ac:picMkLst>
        </pc:picChg>
        <pc:picChg chg="add mod">
          <ac:chgData name="Tone Mjøs" userId="2df329f3-f816-4c40-8eda-0a8f945180ec" providerId="ADAL" clId="{5453039C-2ACF-4FAA-916D-D34CA897052B}" dt="2021-10-23T08:08:06.893" v="919" actId="1076"/>
          <ac:picMkLst>
            <pc:docMk/>
            <pc:sldMk cId="3718711205" sldId="353"/>
            <ac:picMk id="6" creationId="{042B46D7-8D96-4941-928E-543B16283E3F}"/>
          </ac:picMkLst>
        </pc:picChg>
        <pc:picChg chg="add mod">
          <ac:chgData name="Tone Mjøs" userId="2df329f3-f816-4c40-8eda-0a8f945180ec" providerId="ADAL" clId="{5453039C-2ACF-4FAA-916D-D34CA897052B}" dt="2021-10-23T08:08:12.183" v="920" actId="1076"/>
          <ac:picMkLst>
            <pc:docMk/>
            <pc:sldMk cId="3718711205" sldId="353"/>
            <ac:picMk id="7" creationId="{F2F89260-5B99-4072-80D8-ECC677588C30}"/>
          </ac:picMkLst>
        </pc:picChg>
        <pc:picChg chg="add del mod">
          <ac:chgData name="Tone Mjøs" userId="2df329f3-f816-4c40-8eda-0a8f945180ec" providerId="ADAL" clId="{5453039C-2ACF-4FAA-916D-D34CA897052B}" dt="2021-10-23T08:12:10.289" v="1221" actId="478"/>
          <ac:picMkLst>
            <pc:docMk/>
            <pc:sldMk cId="3718711205" sldId="353"/>
            <ac:picMk id="10" creationId="{38C4B617-7430-4BF2-A590-F6DAA56B4EA8}"/>
          </ac:picMkLst>
        </pc:picChg>
        <pc:picChg chg="add">
          <ac:chgData name="Tone Mjøs" userId="2df329f3-f816-4c40-8eda-0a8f945180ec" providerId="ADAL" clId="{5453039C-2ACF-4FAA-916D-D34CA897052B}" dt="2021-10-24T07:01:55.490" v="3376"/>
          <ac:picMkLst>
            <pc:docMk/>
            <pc:sldMk cId="3718711205" sldId="353"/>
            <ac:picMk id="16" creationId="{0274BB44-FF87-47D6-B764-394A2C44C5A1}"/>
          </ac:picMkLst>
        </pc:picChg>
      </pc:sldChg>
      <pc:sldChg chg="new del">
        <pc:chgData name="Tone Mjøs" userId="2df329f3-f816-4c40-8eda-0a8f945180ec" providerId="ADAL" clId="{5453039C-2ACF-4FAA-916D-D34CA897052B}" dt="2021-10-23T07:04:31.075" v="40" actId="2696"/>
        <pc:sldMkLst>
          <pc:docMk/>
          <pc:sldMk cId="260124150" sldId="354"/>
        </pc:sldMkLst>
      </pc:sldChg>
      <pc:sldChg chg="addSp delSp modSp new del mod">
        <pc:chgData name="Tone Mjøs" userId="2df329f3-f816-4c40-8eda-0a8f945180ec" providerId="ADAL" clId="{5453039C-2ACF-4FAA-916D-D34CA897052B}" dt="2021-10-24T07:08:32.976" v="3841" actId="2696"/>
        <pc:sldMkLst>
          <pc:docMk/>
          <pc:sldMk cId="2418126610" sldId="354"/>
        </pc:sldMkLst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2" creationId="{986430C9-F0A1-41BC-853F-2FC802464C03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3" creationId="{D92CE9CE-9455-4CA1-8CFC-E8B54A568483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4" creationId="{22949EE4-21EF-49B4-BDF3-E7EC11FC1588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5" creationId="{89023A64-90F3-431B-99DD-FEB766DF69B7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6" creationId="{2041A07F-4199-4449-AC92-A8FA48457374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7" creationId="{69776C01-34FF-4E55-A4D8-0DD0BA7EAB24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8" creationId="{BEEFE07C-DDE0-467F-B78C-D8DDDE3B17EB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9" creationId="{6ACFE9E9-BF46-450C-9C18-80CB64D3DA91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10" creationId="{C7B33F6B-6265-4420-8BA1-8DB165E06954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11" creationId="{6653DE3E-BBA6-4042-8978-65AF8449BFED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12" creationId="{061C376F-EB47-46D1-8A49-5B2F81C7E793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13" creationId="{A16E309D-1659-4219-8335-4AB53AEFCF9C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14" creationId="{315623CE-D111-47FF-A58B-6188C218D5E8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15" creationId="{6CD4EAC2-9ED2-4862-BCDA-2E9822A97F53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16" creationId="{4FBF6B20-4D37-4F16-8050-10F12D1109B6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17" creationId="{9EBA9906-6170-455B-ADAB-98A987DDF2AC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18" creationId="{E31E2379-3AF3-4DC9-9403-F47BE78AB80E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19" creationId="{EEE0698D-BF21-4A8D-A25D-D21787905615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20" creationId="{A7B48A75-1FD9-4094-A593-D48E04CD6300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21" creationId="{44CFB92B-E55A-435E-9344-8602E4EFC682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22" creationId="{55FF90EA-9482-4D25-B98B-129B88FF4486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23" creationId="{688FF4B7-1D94-4AF3-A03A-1525D9943274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24" creationId="{10AAC0A8-D0B1-44BA-BD21-1B9F714E6679}"/>
          </ac:spMkLst>
        </pc:spChg>
        <pc:spChg chg="del">
          <ac:chgData name="Tone Mjøs" userId="2df329f3-f816-4c40-8eda-0a8f945180ec" providerId="ADAL" clId="{5453039C-2ACF-4FAA-916D-D34CA897052B}" dt="2021-10-23T07:04:44.049" v="42" actId="478"/>
          <ac:spMkLst>
            <pc:docMk/>
            <pc:sldMk cId="2418126610" sldId="354"/>
            <ac:spMk id="25" creationId="{8C3F0A2A-5197-4D42-97F9-04945B2CDE90}"/>
          </ac:spMkLst>
        </pc:spChg>
        <pc:spChg chg="mod">
          <ac:chgData name="Tone Mjøs" userId="2df329f3-f816-4c40-8eda-0a8f945180ec" providerId="ADAL" clId="{5453039C-2ACF-4FAA-916D-D34CA897052B}" dt="2021-10-24T07:02:21.299" v="3384" actId="21"/>
          <ac:spMkLst>
            <pc:docMk/>
            <pc:sldMk cId="2418126610" sldId="354"/>
            <ac:spMk id="26" creationId="{7DF091EF-A650-4ED9-A936-D9F88ABF1999}"/>
          </ac:spMkLst>
        </pc:spChg>
        <pc:picChg chg="add del mod">
          <ac:chgData name="Tone Mjøs" userId="2df329f3-f816-4c40-8eda-0a8f945180ec" providerId="ADAL" clId="{5453039C-2ACF-4FAA-916D-D34CA897052B}" dt="2021-10-24T07:05:08.954" v="3395" actId="21"/>
          <ac:picMkLst>
            <pc:docMk/>
            <pc:sldMk cId="2418126610" sldId="354"/>
            <ac:picMk id="28" creationId="{7E0A37CF-1F1E-482B-B8B6-4EB13EE4ED54}"/>
          </ac:picMkLst>
        </pc:picChg>
        <pc:picChg chg="add del mod">
          <ac:chgData name="Tone Mjøs" userId="2df329f3-f816-4c40-8eda-0a8f945180ec" providerId="ADAL" clId="{5453039C-2ACF-4FAA-916D-D34CA897052B}" dt="2021-10-24T07:06:14.796" v="3442" actId="21"/>
          <ac:picMkLst>
            <pc:docMk/>
            <pc:sldMk cId="2418126610" sldId="354"/>
            <ac:picMk id="2050" creationId="{224925D8-8DBF-40CC-88CE-371E7B7F7845}"/>
          </ac:picMkLst>
        </pc:picChg>
      </pc:sldChg>
      <pc:sldChg chg="addSp delSp modSp new del">
        <pc:chgData name="Tone Mjøs" userId="2df329f3-f816-4c40-8eda-0a8f945180ec" providerId="ADAL" clId="{5453039C-2ACF-4FAA-916D-D34CA897052B}" dt="2021-10-24T07:14:30.983" v="4059" actId="2696"/>
        <pc:sldMkLst>
          <pc:docMk/>
          <pc:sldMk cId="3210079190" sldId="355"/>
        </pc:sldMkLst>
        <pc:picChg chg="add del mod">
          <ac:chgData name="Tone Mjøs" userId="2df329f3-f816-4c40-8eda-0a8f945180ec" providerId="ADAL" clId="{5453039C-2ACF-4FAA-916D-D34CA897052B}" dt="2021-10-24T07:10:07.661" v="3906" actId="21"/>
          <ac:picMkLst>
            <pc:docMk/>
            <pc:sldMk cId="3210079190" sldId="355"/>
            <ac:picMk id="5122" creationId="{0FC1FC90-2F14-423A-8B53-39CB12A40AA0}"/>
          </ac:picMkLst>
        </pc:picChg>
      </pc:sldChg>
      <pc:sldChg chg="addSp delSp new del mod">
        <pc:chgData name="Tone Mjøs" userId="2df329f3-f816-4c40-8eda-0a8f945180ec" providerId="ADAL" clId="{5453039C-2ACF-4FAA-916D-D34CA897052B}" dt="2021-10-24T07:23:24.521" v="4273" actId="2696"/>
        <pc:sldMkLst>
          <pc:docMk/>
          <pc:sldMk cId="1303614566" sldId="356"/>
        </pc:sldMkLst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2" creationId="{E05EE482-71DD-4F79-8002-E180EF388344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3" creationId="{23DE1CC6-FD89-4971-95C9-7F81A3D2E011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4" creationId="{0735CF40-B7F9-4876-B544-B59407C044BE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5" creationId="{CF5A22D1-87A3-48A9-86D8-F4598BA203B7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6" creationId="{D6A32359-2DE5-4B91-BD3E-D11BB8AE56B1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7" creationId="{22BF7EC1-5EAB-477A-8B5F-D855B9BCEF03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8" creationId="{A93B18A5-AD24-4D6B-8607-E246AD9D8285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9" creationId="{93D474FE-EACE-493C-B81A-9F6ECAF1C27C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10" creationId="{05C4122B-DBC1-4B9F-857D-86FDCDA8A6B5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11" creationId="{081A5669-EE01-427D-81F5-218932E6B316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12" creationId="{64C4899B-C864-4215-959D-2E6D34397A3C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13" creationId="{E9FF7296-A710-4A69-BDFF-7457D913CD2D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14" creationId="{6EFE1A1B-F86A-4F1C-A68E-D165F5CB00F3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15" creationId="{F6A687A7-BE93-4848-8B17-6C0EC7600769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16" creationId="{3FE7BB0E-37D7-4E5C-A74B-518F1A30C499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17" creationId="{4AB81ED5-B924-4F60-A42D-60906E2C7229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18" creationId="{4D38374A-C8CD-443D-91D4-42C2B200797B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19" creationId="{7D1E8111-5350-4215-8D4B-A8BAC351471B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20" creationId="{B9E6C6A3-629E-4461-B938-5F5B09CEC11F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21" creationId="{4564EED0-F956-49D4-825A-3BB1DEF02AF4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22" creationId="{58417ADC-B167-4677-8B34-D0D826348835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23" creationId="{D1F63AC3-6521-4A26-82F2-D5390C0E294F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24" creationId="{70CBD086-2A23-4990-A003-EBFFC4F3746B}"/>
          </ac:spMkLst>
        </pc:spChg>
        <pc:spChg chg="del">
          <ac:chgData name="Tone Mjøs" userId="2df329f3-f816-4c40-8eda-0a8f945180ec" providerId="ADAL" clId="{5453039C-2ACF-4FAA-916D-D34CA897052B}" dt="2021-10-24T07:21:54.608" v="4210" actId="478"/>
          <ac:spMkLst>
            <pc:docMk/>
            <pc:sldMk cId="1303614566" sldId="356"/>
            <ac:spMk id="25" creationId="{D1753C5E-CF3E-4B17-85E5-75033B172826}"/>
          </ac:spMkLst>
        </pc:spChg>
        <pc:picChg chg="add del">
          <ac:chgData name="Tone Mjøs" userId="2df329f3-f816-4c40-8eda-0a8f945180ec" providerId="ADAL" clId="{5453039C-2ACF-4FAA-916D-D34CA897052B}" dt="2021-10-24T07:14:38.576" v="4061" actId="21"/>
          <ac:picMkLst>
            <pc:docMk/>
            <pc:sldMk cId="1303614566" sldId="356"/>
            <ac:picMk id="6146" creationId="{3E4D6FBE-9491-4AD4-91F1-C1C7A61716BE}"/>
          </ac:picMkLst>
        </pc:picChg>
      </pc:sldChg>
      <pc:sldChg chg="addSp delSp modSp add mod ord setBg modAnim setClrOvrMap">
        <pc:chgData name="Tone Mjøs" userId="2df329f3-f816-4c40-8eda-0a8f945180ec" providerId="ADAL" clId="{5453039C-2ACF-4FAA-916D-D34CA897052B}" dt="2021-10-23T10:07:14.932" v="2480" actId="478"/>
        <pc:sldMkLst>
          <pc:docMk/>
          <pc:sldMk cId="4246971123" sldId="357"/>
        </pc:sldMkLst>
        <pc:spChg chg="mod">
          <ac:chgData name="Tone Mjøs" userId="2df329f3-f816-4c40-8eda-0a8f945180ec" providerId="ADAL" clId="{5453039C-2ACF-4FAA-916D-D34CA897052B}" dt="2021-10-23T10:06:14.271" v="2469" actId="1076"/>
          <ac:spMkLst>
            <pc:docMk/>
            <pc:sldMk cId="4246971123" sldId="357"/>
            <ac:spMk id="2" creationId="{58FB961A-8638-440E-B07A-16B44BE211E2}"/>
          </ac:spMkLst>
        </pc:spChg>
        <pc:spChg chg="add del mod">
          <ac:chgData name="Tone Mjøs" userId="2df329f3-f816-4c40-8eda-0a8f945180ec" providerId="ADAL" clId="{5453039C-2ACF-4FAA-916D-D34CA897052B}" dt="2021-10-23T09:39:04.586" v="1683" actId="26606"/>
          <ac:spMkLst>
            <pc:docMk/>
            <pc:sldMk cId="4246971123" sldId="357"/>
            <ac:spMk id="3" creationId="{1D12B4D7-9E1D-4037-9933-791034F1BC7F}"/>
          </ac:spMkLst>
        </pc:spChg>
        <pc:spChg chg="add del">
          <ac:chgData name="Tone Mjøs" userId="2df329f3-f816-4c40-8eda-0a8f945180ec" providerId="ADAL" clId="{5453039C-2ACF-4FAA-916D-D34CA897052B}" dt="2021-10-23T09:39:04.586" v="1683" actId="26606"/>
          <ac:spMkLst>
            <pc:docMk/>
            <pc:sldMk cId="4246971123" sldId="357"/>
            <ac:spMk id="9" creationId="{743AA782-23D1-4521-8CAD-47662984AA08}"/>
          </ac:spMkLst>
        </pc:spChg>
        <pc:spChg chg="add del">
          <ac:chgData name="Tone Mjøs" userId="2df329f3-f816-4c40-8eda-0a8f945180ec" providerId="ADAL" clId="{5453039C-2ACF-4FAA-916D-D34CA897052B}" dt="2021-10-23T09:39:04.586" v="1683" actId="26606"/>
          <ac:spMkLst>
            <pc:docMk/>
            <pc:sldMk cId="4246971123" sldId="357"/>
            <ac:spMk id="11" creationId="{71877DBC-BB60-40F0-AC93-2ACDBAAE60CE}"/>
          </ac:spMkLst>
        </pc:spChg>
        <pc:spChg chg="add del">
          <ac:chgData name="Tone Mjøs" userId="2df329f3-f816-4c40-8eda-0a8f945180ec" providerId="ADAL" clId="{5453039C-2ACF-4FAA-916D-D34CA897052B}" dt="2021-10-23T09:39:25.427" v="1686" actId="26606"/>
          <ac:spMkLst>
            <pc:docMk/>
            <pc:sldMk cId="4246971123" sldId="357"/>
            <ac:spMk id="17" creationId="{A3EFF7B1-6CB7-47D1-AD37-B870CA2B2151}"/>
          </ac:spMkLst>
        </pc:spChg>
        <pc:spChg chg="add del">
          <ac:chgData name="Tone Mjøs" userId="2df329f3-f816-4c40-8eda-0a8f945180ec" providerId="ADAL" clId="{5453039C-2ACF-4FAA-916D-D34CA897052B}" dt="2021-10-23T09:39:04.553" v="1682" actId="26606"/>
          <ac:spMkLst>
            <pc:docMk/>
            <pc:sldMk cId="4246971123" sldId="357"/>
            <ac:spMk id="18" creationId="{C5E6CFF1-2F42-4E10-9A97-F116F46F53FE}"/>
          </ac:spMkLst>
        </pc:spChg>
        <pc:spChg chg="add del">
          <ac:chgData name="Tone Mjøs" userId="2df329f3-f816-4c40-8eda-0a8f945180ec" providerId="ADAL" clId="{5453039C-2ACF-4FAA-916D-D34CA897052B}" dt="2021-10-23T09:39:25.427" v="1686" actId="26606"/>
          <ac:spMkLst>
            <pc:docMk/>
            <pc:sldMk cId="4246971123" sldId="357"/>
            <ac:spMk id="19" creationId="{7FA2962B-21B6-4689-A95D-A8FF6ADE47F1}"/>
          </ac:spMkLst>
        </pc:spChg>
        <pc:spChg chg="add del">
          <ac:chgData name="Tone Mjøs" userId="2df329f3-f816-4c40-8eda-0a8f945180ec" providerId="ADAL" clId="{5453039C-2ACF-4FAA-916D-D34CA897052B}" dt="2021-10-23T09:39:25.427" v="1686" actId="26606"/>
          <ac:spMkLst>
            <pc:docMk/>
            <pc:sldMk cId="4246971123" sldId="357"/>
            <ac:spMk id="35" creationId="{A00D2CE1-35C1-46E6-BD59-CEE668BD90F4}"/>
          </ac:spMkLst>
        </pc:spChg>
        <pc:spChg chg="add del">
          <ac:chgData name="Tone Mjøs" userId="2df329f3-f816-4c40-8eda-0a8f945180ec" providerId="ADAL" clId="{5453039C-2ACF-4FAA-916D-D34CA897052B}" dt="2021-10-23T09:39:25.427" v="1686" actId="26606"/>
          <ac:spMkLst>
            <pc:docMk/>
            <pc:sldMk cId="4246971123" sldId="357"/>
            <ac:spMk id="43" creationId="{E18403B7-F2C7-4C07-8522-21C31910902C}"/>
          </ac:spMkLst>
        </pc:spChg>
        <pc:spChg chg="add del">
          <ac:chgData name="Tone Mjøs" userId="2df329f3-f816-4c40-8eda-0a8f945180ec" providerId="ADAL" clId="{5453039C-2ACF-4FAA-916D-D34CA897052B}" dt="2021-10-23T09:39:25.386" v="1685" actId="26606"/>
          <ac:spMkLst>
            <pc:docMk/>
            <pc:sldMk cId="4246971123" sldId="357"/>
            <ac:spMk id="54" creationId="{A3EFF7B1-6CB7-47D1-AD37-B870CA2B2151}"/>
          </ac:spMkLst>
        </pc:spChg>
        <pc:spChg chg="add del">
          <ac:chgData name="Tone Mjøs" userId="2df329f3-f816-4c40-8eda-0a8f945180ec" providerId="ADAL" clId="{5453039C-2ACF-4FAA-916D-D34CA897052B}" dt="2021-10-23T09:40:20.404" v="1744" actId="26606"/>
          <ac:spMkLst>
            <pc:docMk/>
            <pc:sldMk cId="4246971123" sldId="357"/>
            <ac:spMk id="55" creationId="{B50AB553-2A96-4A92-96F2-93548E096954}"/>
          </ac:spMkLst>
        </pc:spChg>
        <pc:spChg chg="add del">
          <ac:chgData name="Tone Mjøs" userId="2df329f3-f816-4c40-8eda-0a8f945180ec" providerId="ADAL" clId="{5453039C-2ACF-4FAA-916D-D34CA897052B}" dt="2021-10-23T09:39:25.386" v="1685" actId="26606"/>
          <ac:spMkLst>
            <pc:docMk/>
            <pc:sldMk cId="4246971123" sldId="357"/>
            <ac:spMk id="56" creationId="{7FA2962B-21B6-4689-A95D-A8FF6ADE47F1}"/>
          </ac:spMkLst>
        </pc:spChg>
        <pc:spChg chg="add del">
          <ac:chgData name="Tone Mjøs" userId="2df329f3-f816-4c40-8eda-0a8f945180ec" providerId="ADAL" clId="{5453039C-2ACF-4FAA-916D-D34CA897052B}" dt="2021-10-23T09:40:12.836" v="1739" actId="26606"/>
          <ac:spMkLst>
            <pc:docMk/>
            <pc:sldMk cId="4246971123" sldId="357"/>
            <ac:spMk id="60" creationId="{B50AB553-2A96-4A92-96F2-93548E096954}"/>
          </ac:spMkLst>
        </pc:spChg>
        <pc:spChg chg="add del">
          <ac:chgData name="Tone Mjøs" userId="2df329f3-f816-4c40-8eda-0a8f945180ec" providerId="ADAL" clId="{5453039C-2ACF-4FAA-916D-D34CA897052B}" dt="2021-10-23T09:40:15.987" v="1741" actId="26606"/>
          <ac:spMkLst>
            <pc:docMk/>
            <pc:sldMk cId="4246971123" sldId="357"/>
            <ac:spMk id="62" creationId="{B50AB553-2A96-4A92-96F2-93548E096954}"/>
          </ac:spMkLst>
        </pc:spChg>
        <pc:spChg chg="add del">
          <ac:chgData name="Tone Mjøs" userId="2df329f3-f816-4c40-8eda-0a8f945180ec" providerId="ADAL" clId="{5453039C-2ACF-4FAA-916D-D34CA897052B}" dt="2021-10-23T09:40:20.379" v="1743" actId="26606"/>
          <ac:spMkLst>
            <pc:docMk/>
            <pc:sldMk cId="4246971123" sldId="357"/>
            <ac:spMk id="65" creationId="{B50AB553-2A96-4A92-96F2-93548E096954}"/>
          </ac:spMkLst>
        </pc:spChg>
        <pc:spChg chg="add">
          <ac:chgData name="Tone Mjøs" userId="2df329f3-f816-4c40-8eda-0a8f945180ec" providerId="ADAL" clId="{5453039C-2ACF-4FAA-916D-D34CA897052B}" dt="2021-10-23T09:40:20.404" v="1744" actId="26606"/>
          <ac:spMkLst>
            <pc:docMk/>
            <pc:sldMk cId="4246971123" sldId="357"/>
            <ac:spMk id="67" creationId="{B50AB553-2A96-4A92-96F2-93548E096954}"/>
          </ac:spMkLst>
        </pc:spChg>
        <pc:spChg chg="add del">
          <ac:chgData name="Tone Mjøs" userId="2df329f3-f816-4c40-8eda-0a8f945180ec" providerId="ADAL" clId="{5453039C-2ACF-4FAA-916D-D34CA897052B}" dt="2021-10-23T09:39:25.386" v="1685" actId="26606"/>
          <ac:spMkLst>
            <pc:docMk/>
            <pc:sldMk cId="4246971123" sldId="357"/>
            <ac:spMk id="72" creationId="{A00D2CE1-35C1-46E6-BD59-CEE668BD90F4}"/>
          </ac:spMkLst>
        </pc:spChg>
        <pc:spChg chg="add del">
          <ac:chgData name="Tone Mjøs" userId="2df329f3-f816-4c40-8eda-0a8f945180ec" providerId="ADAL" clId="{5453039C-2ACF-4FAA-916D-D34CA897052B}" dt="2021-10-23T09:39:25.386" v="1685" actId="26606"/>
          <ac:spMkLst>
            <pc:docMk/>
            <pc:sldMk cId="4246971123" sldId="357"/>
            <ac:spMk id="80" creationId="{E18403B7-F2C7-4C07-8522-21C31910902C}"/>
          </ac:spMkLst>
        </pc:spChg>
        <pc:grpChg chg="add del">
          <ac:chgData name="Tone Mjøs" userId="2df329f3-f816-4c40-8eda-0a8f945180ec" providerId="ADAL" clId="{5453039C-2ACF-4FAA-916D-D34CA897052B}" dt="2021-10-23T09:39:25.427" v="1686" actId="26606"/>
          <ac:grpSpMkLst>
            <pc:docMk/>
            <pc:sldMk cId="4246971123" sldId="357"/>
            <ac:grpSpMk id="21" creationId="{A745280D-ED36-41FE-8EB1-CE597C99CFE8}"/>
          </ac:grpSpMkLst>
        </pc:grpChg>
        <pc:grpChg chg="add del">
          <ac:chgData name="Tone Mjøs" userId="2df329f3-f816-4c40-8eda-0a8f945180ec" providerId="ADAL" clId="{5453039C-2ACF-4FAA-916D-D34CA897052B}" dt="2021-10-23T09:39:25.427" v="1686" actId="26606"/>
          <ac:grpSpMkLst>
            <pc:docMk/>
            <pc:sldMk cId="4246971123" sldId="357"/>
            <ac:grpSpMk id="27" creationId="{80E95A5C-1E97-41C3-9DEC-245FF6DEBF1F}"/>
          </ac:grpSpMkLst>
        </pc:grpChg>
        <pc:grpChg chg="add del">
          <ac:chgData name="Tone Mjøs" userId="2df329f3-f816-4c40-8eda-0a8f945180ec" providerId="ADAL" clId="{5453039C-2ACF-4FAA-916D-D34CA897052B}" dt="2021-10-23T09:39:25.427" v="1686" actId="26606"/>
          <ac:grpSpMkLst>
            <pc:docMk/>
            <pc:sldMk cId="4246971123" sldId="357"/>
            <ac:grpSpMk id="37" creationId="{A58DCE86-9AE1-46D1-96D6-04B8B3EDF6FA}"/>
          </ac:grpSpMkLst>
        </pc:grpChg>
        <pc:grpChg chg="add del">
          <ac:chgData name="Tone Mjøs" userId="2df329f3-f816-4c40-8eda-0a8f945180ec" providerId="ADAL" clId="{5453039C-2ACF-4FAA-916D-D34CA897052B}" dt="2021-10-23T09:39:25.427" v="1686" actId="26606"/>
          <ac:grpSpMkLst>
            <pc:docMk/>
            <pc:sldMk cId="4246971123" sldId="357"/>
            <ac:grpSpMk id="45" creationId="{23B58CC6-A99E-43AF-A467-256F19287FB8}"/>
          </ac:grpSpMkLst>
        </pc:grpChg>
        <pc:grpChg chg="add del">
          <ac:chgData name="Tone Mjøs" userId="2df329f3-f816-4c40-8eda-0a8f945180ec" providerId="ADAL" clId="{5453039C-2ACF-4FAA-916D-D34CA897052B}" dt="2021-10-23T09:39:25.386" v="1685" actId="26606"/>
          <ac:grpSpMkLst>
            <pc:docMk/>
            <pc:sldMk cId="4246971123" sldId="357"/>
            <ac:grpSpMk id="58" creationId="{A745280D-ED36-41FE-8EB1-CE597C99CFE8}"/>
          </ac:grpSpMkLst>
        </pc:grpChg>
        <pc:grpChg chg="add del">
          <ac:chgData name="Tone Mjøs" userId="2df329f3-f816-4c40-8eda-0a8f945180ec" providerId="ADAL" clId="{5453039C-2ACF-4FAA-916D-D34CA897052B}" dt="2021-10-23T09:39:25.386" v="1685" actId="26606"/>
          <ac:grpSpMkLst>
            <pc:docMk/>
            <pc:sldMk cId="4246971123" sldId="357"/>
            <ac:grpSpMk id="64" creationId="{80E95A5C-1E97-41C3-9DEC-245FF6DEBF1F}"/>
          </ac:grpSpMkLst>
        </pc:grpChg>
        <pc:grpChg chg="add del">
          <ac:chgData name="Tone Mjøs" userId="2df329f3-f816-4c40-8eda-0a8f945180ec" providerId="ADAL" clId="{5453039C-2ACF-4FAA-916D-D34CA897052B}" dt="2021-10-23T09:39:25.386" v="1685" actId="26606"/>
          <ac:grpSpMkLst>
            <pc:docMk/>
            <pc:sldMk cId="4246971123" sldId="357"/>
            <ac:grpSpMk id="74" creationId="{A58DCE86-9AE1-46D1-96D6-04B8B3EDF6FA}"/>
          </ac:grpSpMkLst>
        </pc:grpChg>
        <pc:grpChg chg="add del">
          <ac:chgData name="Tone Mjøs" userId="2df329f3-f816-4c40-8eda-0a8f945180ec" providerId="ADAL" clId="{5453039C-2ACF-4FAA-916D-D34CA897052B}" dt="2021-10-23T09:39:25.386" v="1685" actId="26606"/>
          <ac:grpSpMkLst>
            <pc:docMk/>
            <pc:sldMk cId="4246971123" sldId="357"/>
            <ac:grpSpMk id="82" creationId="{23B58CC6-A99E-43AF-A467-256F19287FB8}"/>
          </ac:grpSpMkLst>
        </pc:grpChg>
        <pc:graphicFrameChg chg="add del">
          <ac:chgData name="Tone Mjøs" userId="2df329f3-f816-4c40-8eda-0a8f945180ec" providerId="ADAL" clId="{5453039C-2ACF-4FAA-916D-D34CA897052B}" dt="2021-10-23T09:39:04.553" v="1682" actId="26606"/>
          <ac:graphicFrameMkLst>
            <pc:docMk/>
            <pc:sldMk cId="4246971123" sldId="357"/>
            <ac:graphicFrameMk id="13" creationId="{B4C6266B-F8BD-4509-BDF7-06F79C284DFF}"/>
          </ac:graphicFrameMkLst>
        </pc:graphicFrameChg>
        <pc:graphicFrameChg chg="add mod modGraphic">
          <ac:chgData name="Tone Mjøs" userId="2df329f3-f816-4c40-8eda-0a8f945180ec" providerId="ADAL" clId="{5453039C-2ACF-4FAA-916D-D34CA897052B}" dt="2021-10-23T10:07:14.932" v="2480" actId="478"/>
          <ac:graphicFrameMkLst>
            <pc:docMk/>
            <pc:sldMk cId="4246971123" sldId="357"/>
            <ac:graphicFrameMk id="26" creationId="{CA012987-FA0A-4419-8BFF-610769AF918B}"/>
          </ac:graphicFrameMkLst>
        </pc:graphicFrameChg>
        <pc:picChg chg="del mod">
          <ac:chgData name="Tone Mjøs" userId="2df329f3-f816-4c40-8eda-0a8f945180ec" providerId="ADAL" clId="{5453039C-2ACF-4FAA-916D-D34CA897052B}" dt="2021-10-23T09:38:34.430" v="1679" actId="478"/>
          <ac:picMkLst>
            <pc:docMk/>
            <pc:sldMk cId="4246971123" sldId="357"/>
            <ac:picMk id="4" creationId="{738F0A5F-E07C-432D-AD88-882DD984F6F5}"/>
          </ac:picMkLst>
        </pc:picChg>
        <pc:picChg chg="add">
          <ac:chgData name="Tone Mjøs" userId="2df329f3-f816-4c40-8eda-0a8f945180ec" providerId="ADAL" clId="{5453039C-2ACF-4FAA-916D-D34CA897052B}" dt="2021-10-23T09:38:42.747" v="1680"/>
          <ac:picMkLst>
            <pc:docMk/>
            <pc:sldMk cId="4246971123" sldId="357"/>
            <ac:picMk id="7" creationId="{FD181E2D-CC34-42D9-AE36-7D464BB7EE49}"/>
          </ac:picMkLst>
        </pc:picChg>
        <pc:picChg chg="add del">
          <ac:chgData name="Tone Mjøs" userId="2df329f3-f816-4c40-8eda-0a8f945180ec" providerId="ADAL" clId="{5453039C-2ACF-4FAA-916D-D34CA897052B}" dt="2021-10-23T09:39:04.553" v="1682" actId="26606"/>
          <ac:picMkLst>
            <pc:docMk/>
            <pc:sldMk cId="4246971123" sldId="357"/>
            <ac:picMk id="14" creationId="{A1F895D6-9E2C-4C1B-B8B0-4C16B99F3736}"/>
          </ac:picMkLst>
        </pc:picChg>
        <pc:picChg chg="add del mod">
          <ac:chgData name="Tone Mjøs" userId="2df329f3-f816-4c40-8eda-0a8f945180ec" providerId="ADAL" clId="{5453039C-2ACF-4FAA-916D-D34CA897052B}" dt="2021-10-23T10:06:08.745" v="2467" actId="478"/>
          <ac:picMkLst>
            <pc:docMk/>
            <pc:sldMk cId="4246971123" sldId="357"/>
            <ac:picMk id="51" creationId="{4CA2C5B2-2762-496A-AAE8-9714580C6A7A}"/>
          </ac:picMkLst>
        </pc:picChg>
        <pc:cxnChg chg="add del">
          <ac:chgData name="Tone Mjøs" userId="2df329f3-f816-4c40-8eda-0a8f945180ec" providerId="ADAL" clId="{5453039C-2ACF-4FAA-916D-D34CA897052B}" dt="2021-10-23T09:39:04.553" v="1682" actId="26606"/>
          <ac:cxnSpMkLst>
            <pc:docMk/>
            <pc:sldMk cId="4246971123" sldId="357"/>
            <ac:cxnSpMk id="20" creationId="{67182200-4859-4C8D-BCBB-55B245C28BA3}"/>
          </ac:cxnSpMkLst>
        </pc:cxnChg>
      </pc:sldChg>
      <pc:sldChg chg="add">
        <pc:chgData name="Tone Mjøs" userId="2df329f3-f816-4c40-8eda-0a8f945180ec" providerId="ADAL" clId="{5453039C-2ACF-4FAA-916D-D34CA897052B}" dt="2021-10-23T07:29:22.590" v="344" actId="2890"/>
        <pc:sldMkLst>
          <pc:docMk/>
          <pc:sldMk cId="883719550" sldId="358"/>
        </pc:sldMkLst>
      </pc:sldChg>
      <pc:sldChg chg="add del">
        <pc:chgData name="Tone Mjøs" userId="2df329f3-f816-4c40-8eda-0a8f945180ec" providerId="ADAL" clId="{5453039C-2ACF-4FAA-916D-D34CA897052B}" dt="2021-10-23T07:29:19.270" v="343" actId="2890"/>
        <pc:sldMkLst>
          <pc:docMk/>
          <pc:sldMk cId="1233924736" sldId="358"/>
        </pc:sldMkLst>
      </pc:sldChg>
      <pc:sldChg chg="addSp delSp modSp add mod">
        <pc:chgData name="Tone Mjøs" userId="2df329f3-f816-4c40-8eda-0a8f945180ec" providerId="ADAL" clId="{5453039C-2ACF-4FAA-916D-D34CA897052B}" dt="2021-10-23T07:30:34.703" v="358" actId="478"/>
        <pc:sldMkLst>
          <pc:docMk/>
          <pc:sldMk cId="178111078" sldId="359"/>
        </pc:sldMkLst>
        <pc:spChg chg="add del">
          <ac:chgData name="Tone Mjøs" userId="2df329f3-f816-4c40-8eda-0a8f945180ec" providerId="ADAL" clId="{5453039C-2ACF-4FAA-916D-D34CA897052B}" dt="2021-10-23T07:29:33.165" v="347" actId="478"/>
          <ac:spMkLst>
            <pc:docMk/>
            <pc:sldMk cId="178111078" sldId="359"/>
            <ac:spMk id="2" creationId="{B0A6FDB0-AAC6-4AF2-921A-555E10A4221F}"/>
          </ac:spMkLst>
        </pc:spChg>
        <pc:spChg chg="add del mod">
          <ac:chgData name="Tone Mjøs" userId="2df329f3-f816-4c40-8eda-0a8f945180ec" providerId="ADAL" clId="{5453039C-2ACF-4FAA-916D-D34CA897052B}" dt="2021-10-23T07:30:34.703" v="358" actId="478"/>
          <ac:spMkLst>
            <pc:docMk/>
            <pc:sldMk cId="178111078" sldId="359"/>
            <ac:spMk id="4" creationId="{54A7623F-C1AA-457D-8319-741891E339C3}"/>
          </ac:spMkLst>
        </pc:spChg>
        <pc:spChg chg="add del mod">
          <ac:chgData name="Tone Mjøs" userId="2df329f3-f816-4c40-8eda-0a8f945180ec" providerId="ADAL" clId="{5453039C-2ACF-4FAA-916D-D34CA897052B}" dt="2021-10-23T07:30:34.703" v="358" actId="478"/>
          <ac:spMkLst>
            <pc:docMk/>
            <pc:sldMk cId="178111078" sldId="359"/>
            <ac:spMk id="6" creationId="{9834D4D0-007F-4AD6-B950-E8D4F2CA5608}"/>
          </ac:spMkLst>
        </pc:spChg>
        <pc:spChg chg="add del mod">
          <ac:chgData name="Tone Mjøs" userId="2df329f3-f816-4c40-8eda-0a8f945180ec" providerId="ADAL" clId="{5453039C-2ACF-4FAA-916D-D34CA897052B}" dt="2021-10-23T07:30:34.703" v="358" actId="478"/>
          <ac:spMkLst>
            <pc:docMk/>
            <pc:sldMk cId="178111078" sldId="359"/>
            <ac:spMk id="8" creationId="{0A382796-B0AD-4E7C-8784-842CE03D8FF7}"/>
          </ac:spMkLst>
        </pc:spChg>
        <pc:spChg chg="add del mod">
          <ac:chgData name="Tone Mjøs" userId="2df329f3-f816-4c40-8eda-0a8f945180ec" providerId="ADAL" clId="{5453039C-2ACF-4FAA-916D-D34CA897052B}" dt="2021-10-23T07:30:34.703" v="358" actId="478"/>
          <ac:spMkLst>
            <pc:docMk/>
            <pc:sldMk cId="178111078" sldId="359"/>
            <ac:spMk id="10" creationId="{74C1CCD9-3DE4-4D0C-83A7-C57F937C59E3}"/>
          </ac:spMkLst>
        </pc:spChg>
        <pc:spChg chg="add del mod">
          <ac:chgData name="Tone Mjøs" userId="2df329f3-f816-4c40-8eda-0a8f945180ec" providerId="ADAL" clId="{5453039C-2ACF-4FAA-916D-D34CA897052B}" dt="2021-10-23T07:30:34.703" v="358" actId="478"/>
          <ac:spMkLst>
            <pc:docMk/>
            <pc:sldMk cId="178111078" sldId="359"/>
            <ac:spMk id="12" creationId="{D62FDB63-F60F-4DF4-BA11-21CF0B31BF2B}"/>
          </ac:spMkLst>
        </pc:spChg>
        <pc:spChg chg="add del mod">
          <ac:chgData name="Tone Mjøs" userId="2df329f3-f816-4c40-8eda-0a8f945180ec" providerId="ADAL" clId="{5453039C-2ACF-4FAA-916D-D34CA897052B}" dt="2021-10-23T07:30:34.703" v="358" actId="478"/>
          <ac:spMkLst>
            <pc:docMk/>
            <pc:sldMk cId="178111078" sldId="359"/>
            <ac:spMk id="14" creationId="{02B1653F-B786-4CA8-A30F-AB3F625BAADB}"/>
          </ac:spMkLst>
        </pc:spChg>
        <pc:spChg chg="del">
          <ac:chgData name="Tone Mjøs" userId="2df329f3-f816-4c40-8eda-0a8f945180ec" providerId="ADAL" clId="{5453039C-2ACF-4FAA-916D-D34CA897052B}" dt="2021-10-23T07:30:30.686" v="357" actId="478"/>
          <ac:spMkLst>
            <pc:docMk/>
            <pc:sldMk cId="178111078" sldId="359"/>
            <ac:spMk id="36" creationId="{D715D29C-523D-4B56-8B88-51546B8E2EF0}"/>
          </ac:spMkLst>
        </pc:spChg>
        <pc:spChg chg="del">
          <ac:chgData name="Tone Mjøs" userId="2df329f3-f816-4c40-8eda-0a8f945180ec" providerId="ADAL" clId="{5453039C-2ACF-4FAA-916D-D34CA897052B}" dt="2021-10-23T07:30:30.686" v="357" actId="478"/>
          <ac:spMkLst>
            <pc:docMk/>
            <pc:sldMk cId="178111078" sldId="359"/>
            <ac:spMk id="37" creationId="{2C02F6A7-1B9C-4603-83CA-A00989013F6B}"/>
          </ac:spMkLst>
        </pc:spChg>
        <pc:spChg chg="add mod">
          <ac:chgData name="Tone Mjøs" userId="2df329f3-f816-4c40-8eda-0a8f945180ec" providerId="ADAL" clId="{5453039C-2ACF-4FAA-916D-D34CA897052B}" dt="2021-10-23T07:30:21.246" v="355" actId="1076"/>
          <ac:spMkLst>
            <pc:docMk/>
            <pc:sldMk cId="178111078" sldId="359"/>
            <ac:spMk id="48" creationId="{021EE96D-65B4-4BE8-8D6D-2B2FF04DF644}"/>
          </ac:spMkLst>
        </pc:spChg>
        <pc:spChg chg="del mod">
          <ac:chgData name="Tone Mjøs" userId="2df329f3-f816-4c40-8eda-0a8f945180ec" providerId="ADAL" clId="{5453039C-2ACF-4FAA-916D-D34CA897052B}" dt="2021-10-23T07:30:25.649" v="356" actId="478"/>
          <ac:spMkLst>
            <pc:docMk/>
            <pc:sldMk cId="178111078" sldId="359"/>
            <ac:spMk id="49" creationId="{B1028D16-4827-4ED7-874B-FF7562888899}"/>
          </ac:spMkLst>
        </pc:spChg>
        <pc:spChg chg="del">
          <ac:chgData name="Tone Mjøs" userId="2df329f3-f816-4c40-8eda-0a8f945180ec" providerId="ADAL" clId="{5453039C-2ACF-4FAA-916D-D34CA897052B}" dt="2021-10-23T07:30:30.686" v="357" actId="478"/>
          <ac:spMkLst>
            <pc:docMk/>
            <pc:sldMk cId="178111078" sldId="359"/>
            <ac:spMk id="75" creationId="{97392806-F8B3-47BB-9377-97E05CF8A7C4}"/>
          </ac:spMkLst>
        </pc:spChg>
        <pc:spChg chg="del">
          <ac:chgData name="Tone Mjøs" userId="2df329f3-f816-4c40-8eda-0a8f945180ec" providerId="ADAL" clId="{5453039C-2ACF-4FAA-916D-D34CA897052B}" dt="2021-10-23T07:30:30.686" v="357" actId="478"/>
          <ac:spMkLst>
            <pc:docMk/>
            <pc:sldMk cId="178111078" sldId="359"/>
            <ac:spMk id="76" creationId="{BFC98533-FB86-441D-A3FB-42DB9F92E9E1}"/>
          </ac:spMkLst>
        </pc:spChg>
        <pc:spChg chg="del">
          <ac:chgData name="Tone Mjøs" userId="2df329f3-f816-4c40-8eda-0a8f945180ec" providerId="ADAL" clId="{5453039C-2ACF-4FAA-916D-D34CA897052B}" dt="2021-10-23T07:30:30.686" v="357" actId="478"/>
          <ac:spMkLst>
            <pc:docMk/>
            <pc:sldMk cId="178111078" sldId="359"/>
            <ac:spMk id="77" creationId="{6B7C02D2-6A92-42E5-91E4-81B6818EEAA2}"/>
          </ac:spMkLst>
        </pc:spChg>
        <pc:spChg chg="del">
          <ac:chgData name="Tone Mjøs" userId="2df329f3-f816-4c40-8eda-0a8f945180ec" providerId="ADAL" clId="{5453039C-2ACF-4FAA-916D-D34CA897052B}" dt="2021-10-23T07:30:30.686" v="357" actId="478"/>
          <ac:spMkLst>
            <pc:docMk/>
            <pc:sldMk cId="178111078" sldId="359"/>
            <ac:spMk id="78" creationId="{5938B080-DD64-4D38-9E3E-5A212CAE0E49}"/>
          </ac:spMkLst>
        </pc:spChg>
        <pc:spChg chg="del">
          <ac:chgData name="Tone Mjøs" userId="2df329f3-f816-4c40-8eda-0a8f945180ec" providerId="ADAL" clId="{5453039C-2ACF-4FAA-916D-D34CA897052B}" dt="2021-10-23T07:30:30.686" v="357" actId="478"/>
          <ac:spMkLst>
            <pc:docMk/>
            <pc:sldMk cId="178111078" sldId="359"/>
            <ac:spMk id="79" creationId="{C4D17941-D82F-4C0C-B4BF-DA28B521E1DD}"/>
          </ac:spMkLst>
        </pc:spChg>
        <pc:spChg chg="del">
          <ac:chgData name="Tone Mjøs" userId="2df329f3-f816-4c40-8eda-0a8f945180ec" providerId="ADAL" clId="{5453039C-2ACF-4FAA-916D-D34CA897052B}" dt="2021-10-23T07:30:30.686" v="357" actId="478"/>
          <ac:spMkLst>
            <pc:docMk/>
            <pc:sldMk cId="178111078" sldId="359"/>
            <ac:spMk id="82" creationId="{0BEA309C-D1D3-4CA5-8614-2EB7CE8B2D15}"/>
          </ac:spMkLst>
        </pc:spChg>
        <pc:spChg chg="del">
          <ac:chgData name="Tone Mjøs" userId="2df329f3-f816-4c40-8eda-0a8f945180ec" providerId="ADAL" clId="{5453039C-2ACF-4FAA-916D-D34CA897052B}" dt="2021-10-23T07:30:30.686" v="357" actId="478"/>
          <ac:spMkLst>
            <pc:docMk/>
            <pc:sldMk cId="178111078" sldId="359"/>
            <ac:spMk id="83" creationId="{D67FBAD0-3540-4909-943F-4D466B5B29B5}"/>
          </ac:spMkLst>
        </pc:spChg>
        <pc:spChg chg="del">
          <ac:chgData name="Tone Mjøs" userId="2df329f3-f816-4c40-8eda-0a8f945180ec" providerId="ADAL" clId="{5453039C-2ACF-4FAA-916D-D34CA897052B}" dt="2021-10-23T07:30:30.686" v="357" actId="478"/>
          <ac:spMkLst>
            <pc:docMk/>
            <pc:sldMk cId="178111078" sldId="359"/>
            <ac:spMk id="88" creationId="{579A6772-47BE-433D-8F07-77E4A173FD2B}"/>
          </ac:spMkLst>
        </pc:spChg>
        <pc:spChg chg="del">
          <ac:chgData name="Tone Mjøs" userId="2df329f3-f816-4c40-8eda-0a8f945180ec" providerId="ADAL" clId="{5453039C-2ACF-4FAA-916D-D34CA897052B}" dt="2021-10-23T07:30:30.686" v="357" actId="478"/>
          <ac:spMkLst>
            <pc:docMk/>
            <pc:sldMk cId="178111078" sldId="359"/>
            <ac:spMk id="89" creationId="{A575DF51-7C46-4E7C-A7A9-3F556E3AD8C2}"/>
          </ac:spMkLst>
        </pc:spChg>
      </pc:sldChg>
      <pc:sldChg chg="modSp add del mod">
        <pc:chgData name="Tone Mjøs" userId="2df329f3-f816-4c40-8eda-0a8f945180ec" providerId="ADAL" clId="{5453039C-2ACF-4FAA-916D-D34CA897052B}" dt="2021-10-23T07:29:16.207" v="342" actId="2890"/>
        <pc:sldMkLst>
          <pc:docMk/>
          <pc:sldMk cId="3856583013" sldId="359"/>
        </pc:sldMkLst>
        <pc:spChg chg="mod">
          <ac:chgData name="Tone Mjøs" userId="2df329f3-f816-4c40-8eda-0a8f945180ec" providerId="ADAL" clId="{5453039C-2ACF-4FAA-916D-D34CA897052B}" dt="2021-10-23T07:29:13.431" v="341" actId="13822"/>
          <ac:spMkLst>
            <pc:docMk/>
            <pc:sldMk cId="3856583013" sldId="359"/>
            <ac:spMk id="45" creationId="{244ECB52-1DA3-49B3-8122-7826629574F9}"/>
          </ac:spMkLst>
        </pc:spChg>
      </pc:sldChg>
      <pc:sldChg chg="addSp delSp modSp add mod ord">
        <pc:chgData name="Tone Mjøs" userId="2df329f3-f816-4c40-8eda-0a8f945180ec" providerId="ADAL" clId="{5453039C-2ACF-4FAA-916D-D34CA897052B}" dt="2021-10-24T07:01:50.781" v="3375" actId="1076"/>
        <pc:sldMkLst>
          <pc:docMk/>
          <pc:sldMk cId="1835270223" sldId="360"/>
        </pc:sldMkLst>
        <pc:spChg chg="del">
          <ac:chgData name="Tone Mjøs" userId="2df329f3-f816-4c40-8eda-0a8f945180ec" providerId="ADAL" clId="{5453039C-2ACF-4FAA-916D-D34CA897052B}" dt="2021-10-23T08:11:38.929" v="1215" actId="478"/>
          <ac:spMkLst>
            <pc:docMk/>
            <pc:sldMk cId="1835270223" sldId="360"/>
            <ac:spMk id="12" creationId="{7848BFF3-590A-4C2C-B904-3CC74DFF08C1}"/>
          </ac:spMkLst>
        </pc:spChg>
        <pc:spChg chg="del">
          <ac:chgData name="Tone Mjøs" userId="2df329f3-f816-4c40-8eda-0a8f945180ec" providerId="ADAL" clId="{5453039C-2ACF-4FAA-916D-D34CA897052B}" dt="2021-10-23T08:11:40.577" v="1216" actId="478"/>
          <ac:spMkLst>
            <pc:docMk/>
            <pc:sldMk cId="1835270223" sldId="360"/>
            <ac:spMk id="13" creationId="{442C0971-E292-491D-A0C8-1276B3957A32}"/>
          </ac:spMkLst>
        </pc:spChg>
        <pc:picChg chg="mod">
          <ac:chgData name="Tone Mjøs" userId="2df329f3-f816-4c40-8eda-0a8f945180ec" providerId="ADAL" clId="{5453039C-2ACF-4FAA-916D-D34CA897052B}" dt="2021-10-24T07:01:50.781" v="3375" actId="1076"/>
          <ac:picMkLst>
            <pc:docMk/>
            <pc:sldMk cId="1835270223" sldId="360"/>
            <ac:picMk id="4" creationId="{738F0A5F-E07C-432D-AD88-882DD984F6F5}"/>
          </ac:picMkLst>
        </pc:picChg>
        <pc:picChg chg="mod">
          <ac:chgData name="Tone Mjøs" userId="2df329f3-f816-4c40-8eda-0a8f945180ec" providerId="ADAL" clId="{5453039C-2ACF-4FAA-916D-D34CA897052B}" dt="2021-10-23T08:11:53.746" v="1217" actId="1076"/>
          <ac:picMkLst>
            <pc:docMk/>
            <pc:sldMk cId="1835270223" sldId="360"/>
            <ac:picMk id="6" creationId="{042B46D7-8D96-4941-928E-543B16283E3F}"/>
          </ac:picMkLst>
        </pc:picChg>
        <pc:picChg chg="del">
          <ac:chgData name="Tone Mjøs" userId="2df329f3-f816-4c40-8eda-0a8f945180ec" providerId="ADAL" clId="{5453039C-2ACF-4FAA-916D-D34CA897052B}" dt="2021-10-23T08:11:30.993" v="1214" actId="478"/>
          <ac:picMkLst>
            <pc:docMk/>
            <pc:sldMk cId="1835270223" sldId="360"/>
            <ac:picMk id="7" creationId="{F2F89260-5B99-4072-80D8-ECC677588C30}"/>
          </ac:picMkLst>
        </pc:picChg>
        <pc:picChg chg="del">
          <ac:chgData name="Tone Mjøs" userId="2df329f3-f816-4c40-8eda-0a8f945180ec" providerId="ADAL" clId="{5453039C-2ACF-4FAA-916D-D34CA897052B}" dt="2021-10-23T08:11:30.993" v="1214" actId="478"/>
          <ac:picMkLst>
            <pc:docMk/>
            <pc:sldMk cId="1835270223" sldId="360"/>
            <ac:picMk id="10" creationId="{38C4B617-7430-4BF2-A590-F6DAA56B4EA8}"/>
          </ac:picMkLst>
        </pc:picChg>
        <pc:picChg chg="add">
          <ac:chgData name="Tone Mjøs" userId="2df329f3-f816-4c40-8eda-0a8f945180ec" providerId="ADAL" clId="{5453039C-2ACF-4FAA-916D-D34CA897052B}" dt="2021-10-24T06:53:18.430" v="3331"/>
          <ac:picMkLst>
            <pc:docMk/>
            <pc:sldMk cId="1835270223" sldId="360"/>
            <ac:picMk id="14" creationId="{02963228-8DDC-4CBF-A73D-ED5D176CA9C6}"/>
          </ac:picMkLst>
        </pc:picChg>
      </pc:sldChg>
      <pc:sldChg chg="addSp modSp add mod">
        <pc:chgData name="Tone Mjøs" userId="2df329f3-f816-4c40-8eda-0a8f945180ec" providerId="ADAL" clId="{5453039C-2ACF-4FAA-916D-D34CA897052B}" dt="2021-10-24T07:02:03.519" v="3379" actId="1076"/>
        <pc:sldMkLst>
          <pc:docMk/>
          <pc:sldMk cId="1538579671" sldId="361"/>
        </pc:sldMkLst>
        <pc:spChg chg="mod">
          <ac:chgData name="Tone Mjøs" userId="2df329f3-f816-4c40-8eda-0a8f945180ec" providerId="ADAL" clId="{5453039C-2ACF-4FAA-916D-D34CA897052B}" dt="2021-10-23T08:12:38.384" v="1224" actId="207"/>
          <ac:spMkLst>
            <pc:docMk/>
            <pc:sldMk cId="1538579671" sldId="361"/>
            <ac:spMk id="8" creationId="{4ECDDC51-BE42-4481-A745-79F224C43A19}"/>
          </ac:spMkLst>
        </pc:spChg>
        <pc:spChg chg="mod">
          <ac:chgData name="Tone Mjøs" userId="2df329f3-f816-4c40-8eda-0a8f945180ec" providerId="ADAL" clId="{5453039C-2ACF-4FAA-916D-D34CA897052B}" dt="2021-10-23T08:12:34.959" v="1223" actId="207"/>
          <ac:spMkLst>
            <pc:docMk/>
            <pc:sldMk cId="1538579671" sldId="361"/>
            <ac:spMk id="12" creationId="{7848BFF3-590A-4C2C-B904-3CC74DFF08C1}"/>
          </ac:spMkLst>
        </pc:spChg>
        <pc:picChg chg="mod">
          <ac:chgData name="Tone Mjøs" userId="2df329f3-f816-4c40-8eda-0a8f945180ec" providerId="ADAL" clId="{5453039C-2ACF-4FAA-916D-D34CA897052B}" dt="2021-10-24T07:02:03.519" v="3379" actId="1076"/>
          <ac:picMkLst>
            <pc:docMk/>
            <pc:sldMk cId="1538579671" sldId="361"/>
            <ac:picMk id="4" creationId="{738F0A5F-E07C-432D-AD88-882DD984F6F5}"/>
          </ac:picMkLst>
        </pc:picChg>
        <pc:picChg chg="add">
          <ac:chgData name="Tone Mjøs" userId="2df329f3-f816-4c40-8eda-0a8f945180ec" providerId="ADAL" clId="{5453039C-2ACF-4FAA-916D-D34CA897052B}" dt="2021-10-24T07:02:01.142" v="3378"/>
          <ac:picMkLst>
            <pc:docMk/>
            <pc:sldMk cId="1538579671" sldId="361"/>
            <ac:picMk id="14" creationId="{5978EABB-C528-4287-AADE-5171D4AAA64D}"/>
          </ac:picMkLst>
        </pc:picChg>
      </pc:sldChg>
      <pc:sldChg chg="new del">
        <pc:chgData name="Tone Mjøs" userId="2df329f3-f816-4c40-8eda-0a8f945180ec" providerId="ADAL" clId="{5453039C-2ACF-4FAA-916D-D34CA897052B}" dt="2021-10-24T07:00:39.901" v="3345" actId="2696"/>
        <pc:sldMkLst>
          <pc:docMk/>
          <pc:sldMk cId="2544112096" sldId="362"/>
        </pc:sldMkLst>
      </pc:sldChg>
      <pc:sldChg chg="addSp modSp new mod">
        <pc:chgData name="Tone Mjøs" userId="2df329f3-f816-4c40-8eda-0a8f945180ec" providerId="ADAL" clId="{5453039C-2ACF-4FAA-916D-D34CA897052B}" dt="2021-10-23T09:46:14.759" v="2271" actId="113"/>
        <pc:sldMkLst>
          <pc:docMk/>
          <pc:sldMk cId="2203672725" sldId="363"/>
        </pc:sldMkLst>
        <pc:spChg chg="mod">
          <ac:chgData name="Tone Mjøs" userId="2df329f3-f816-4c40-8eda-0a8f945180ec" providerId="ADAL" clId="{5453039C-2ACF-4FAA-916D-D34CA897052B}" dt="2021-10-23T09:46:14.759" v="2271" actId="113"/>
          <ac:spMkLst>
            <pc:docMk/>
            <pc:sldMk cId="2203672725" sldId="363"/>
            <ac:spMk id="2" creationId="{5EAA7C4C-88CD-4C1F-8917-6C12F3E84914}"/>
          </ac:spMkLst>
        </pc:spChg>
        <pc:spChg chg="mod">
          <ac:chgData name="Tone Mjøs" userId="2df329f3-f816-4c40-8eda-0a8f945180ec" providerId="ADAL" clId="{5453039C-2ACF-4FAA-916D-D34CA897052B}" dt="2021-10-23T09:38:22.955" v="1678" actId="27636"/>
          <ac:spMkLst>
            <pc:docMk/>
            <pc:sldMk cId="2203672725" sldId="363"/>
            <ac:spMk id="3" creationId="{AE844DFE-29FE-4E9A-8116-5DDA6B22F6D7}"/>
          </ac:spMkLst>
        </pc:spChg>
        <pc:picChg chg="add">
          <ac:chgData name="Tone Mjøs" userId="2df329f3-f816-4c40-8eda-0a8f945180ec" providerId="ADAL" clId="{5453039C-2ACF-4FAA-916D-D34CA897052B}" dt="2021-10-23T09:27:38.257" v="1662"/>
          <ac:picMkLst>
            <pc:docMk/>
            <pc:sldMk cId="2203672725" sldId="363"/>
            <ac:picMk id="4" creationId="{B2FB4EBF-EB93-4E37-B581-C1DD8E811D42}"/>
          </ac:picMkLst>
        </pc:picChg>
      </pc:sldChg>
      <pc:sldChg chg="modSp add mod">
        <pc:chgData name="Tone Mjøs" userId="2df329f3-f816-4c40-8eda-0a8f945180ec" providerId="ADAL" clId="{5453039C-2ACF-4FAA-916D-D34CA897052B}" dt="2021-10-23T09:43:14.980" v="1783" actId="115"/>
        <pc:sldMkLst>
          <pc:docMk/>
          <pc:sldMk cId="2681357734" sldId="364"/>
        </pc:sldMkLst>
        <pc:spChg chg="mod">
          <ac:chgData name="Tone Mjøs" userId="2df329f3-f816-4c40-8eda-0a8f945180ec" providerId="ADAL" clId="{5453039C-2ACF-4FAA-916D-D34CA897052B}" dt="2021-10-23T09:43:14.980" v="1783" actId="115"/>
          <ac:spMkLst>
            <pc:docMk/>
            <pc:sldMk cId="2681357734" sldId="364"/>
            <ac:spMk id="3" creationId="{AE844DFE-29FE-4E9A-8116-5DDA6B22F6D7}"/>
          </ac:spMkLst>
        </pc:spChg>
      </pc:sldChg>
      <pc:sldChg chg="modSp add mod">
        <pc:chgData name="Tone Mjøs" userId="2df329f3-f816-4c40-8eda-0a8f945180ec" providerId="ADAL" clId="{5453039C-2ACF-4FAA-916D-D34CA897052B}" dt="2021-10-23T09:46:02.739" v="2269" actId="207"/>
        <pc:sldMkLst>
          <pc:docMk/>
          <pc:sldMk cId="1336861352" sldId="365"/>
        </pc:sldMkLst>
        <pc:spChg chg="mod">
          <ac:chgData name="Tone Mjøs" userId="2df329f3-f816-4c40-8eda-0a8f945180ec" providerId="ADAL" clId="{5453039C-2ACF-4FAA-916D-D34CA897052B}" dt="2021-10-23T09:46:02.739" v="2269" actId="207"/>
          <ac:spMkLst>
            <pc:docMk/>
            <pc:sldMk cId="1336861352" sldId="365"/>
            <ac:spMk id="3" creationId="{AE844DFE-29FE-4E9A-8116-5DDA6B22F6D7}"/>
          </ac:spMkLst>
        </pc:spChg>
      </pc:sldChg>
      <pc:sldChg chg="addSp modSp add mod">
        <pc:chgData name="Tone Mjøs" userId="2df329f3-f816-4c40-8eda-0a8f945180ec" providerId="ADAL" clId="{5453039C-2ACF-4FAA-916D-D34CA897052B}" dt="2021-10-24T08:30:09.415" v="4318" actId="113"/>
        <pc:sldMkLst>
          <pc:docMk/>
          <pc:sldMk cId="3438112905" sldId="2312"/>
        </pc:sldMkLst>
        <pc:spChg chg="mod">
          <ac:chgData name="Tone Mjøs" userId="2df329f3-f816-4c40-8eda-0a8f945180ec" providerId="ADAL" clId="{5453039C-2ACF-4FAA-916D-D34CA897052B}" dt="2021-10-24T08:30:09.415" v="4318" actId="113"/>
          <ac:spMkLst>
            <pc:docMk/>
            <pc:sldMk cId="3438112905" sldId="2312"/>
            <ac:spMk id="2" creationId="{B56F20F4-8BE1-4E9F-B088-3D012B67F9A4}"/>
          </ac:spMkLst>
        </pc:spChg>
        <pc:spChg chg="mod">
          <ac:chgData name="Tone Mjøs" userId="2df329f3-f816-4c40-8eda-0a8f945180ec" providerId="ADAL" clId="{5453039C-2ACF-4FAA-916D-D34CA897052B}" dt="2021-10-24T08:29:44.100" v="4316" actId="20577"/>
          <ac:spMkLst>
            <pc:docMk/>
            <pc:sldMk cId="3438112905" sldId="2312"/>
            <ac:spMk id="8" creationId="{5AD06F65-7E9C-4E98-B12A-9CBDCCED70AA}"/>
          </ac:spMkLst>
        </pc:spChg>
        <pc:picChg chg="add">
          <ac:chgData name="Tone Mjøs" userId="2df329f3-f816-4c40-8eda-0a8f945180ec" providerId="ADAL" clId="{5453039C-2ACF-4FAA-916D-D34CA897052B}" dt="2021-10-24T08:29:21.719" v="4284"/>
          <ac:picMkLst>
            <pc:docMk/>
            <pc:sldMk cId="3438112905" sldId="2312"/>
            <ac:picMk id="12" creationId="{ED0254B1-9DB9-43A1-8C39-CF485A3EB87B}"/>
          </ac:picMkLst>
        </pc:picChg>
      </pc:sldChg>
      <pc:sldChg chg="del">
        <pc:chgData name="Tone Mjøs" userId="2df329f3-f816-4c40-8eda-0a8f945180ec" providerId="ADAL" clId="{5453039C-2ACF-4FAA-916D-D34CA897052B}" dt="2021-10-23T09:48:43.863" v="2310" actId="2696"/>
        <pc:sldMkLst>
          <pc:docMk/>
          <pc:sldMk cId="3414449345" sldId="2314"/>
        </pc:sldMkLst>
      </pc:sldChg>
      <pc:sldChg chg="addSp delSp modSp add mod">
        <pc:chgData name="Tone Mjøs" userId="2df329f3-f816-4c40-8eda-0a8f945180ec" providerId="ADAL" clId="{5453039C-2ACF-4FAA-916D-D34CA897052B}" dt="2021-10-23T09:48:35.949" v="2309" actId="207"/>
        <pc:sldMkLst>
          <pc:docMk/>
          <pc:sldMk cId="3924068258" sldId="2315"/>
        </pc:sldMkLst>
        <pc:spChg chg="mod">
          <ac:chgData name="Tone Mjøs" userId="2df329f3-f816-4c40-8eda-0a8f945180ec" providerId="ADAL" clId="{5453039C-2ACF-4FAA-916D-D34CA897052B}" dt="2021-10-23T09:48:35.949" v="2309" actId="207"/>
          <ac:spMkLst>
            <pc:docMk/>
            <pc:sldMk cId="3924068258" sldId="2315"/>
            <ac:spMk id="2" creationId="{5EAA7C4C-88CD-4C1F-8917-6C12F3E84914}"/>
          </ac:spMkLst>
        </pc:spChg>
        <pc:spChg chg="del">
          <ac:chgData name="Tone Mjøs" userId="2df329f3-f816-4c40-8eda-0a8f945180ec" providerId="ADAL" clId="{5453039C-2ACF-4FAA-916D-D34CA897052B}" dt="2021-10-23T09:47:46.133" v="2274" actId="478"/>
          <ac:spMkLst>
            <pc:docMk/>
            <pc:sldMk cId="3924068258" sldId="2315"/>
            <ac:spMk id="3" creationId="{AE844DFE-29FE-4E9A-8116-5DDA6B22F6D7}"/>
          </ac:spMkLst>
        </pc:spChg>
        <pc:spChg chg="add del mod">
          <ac:chgData name="Tone Mjøs" userId="2df329f3-f816-4c40-8eda-0a8f945180ec" providerId="ADAL" clId="{5453039C-2ACF-4FAA-916D-D34CA897052B}" dt="2021-10-23T09:48:04.574" v="2276" actId="478"/>
          <ac:spMkLst>
            <pc:docMk/>
            <pc:sldMk cId="3924068258" sldId="2315"/>
            <ac:spMk id="7" creationId="{4C5DEB09-C445-4C4D-9AF4-2C11B0D1DBDC}"/>
          </ac:spMkLst>
        </pc:spChg>
        <pc:picChg chg="add">
          <ac:chgData name="Tone Mjøs" userId="2df329f3-f816-4c40-8eda-0a8f945180ec" providerId="ADAL" clId="{5453039C-2ACF-4FAA-916D-D34CA897052B}" dt="2021-10-23T09:47:39.489" v="2273"/>
          <ac:picMkLst>
            <pc:docMk/>
            <pc:sldMk cId="3924068258" sldId="2315"/>
            <ac:picMk id="5" creationId="{D3447FBE-7569-4F2C-BA50-82590871AA16}"/>
          </ac:picMkLst>
        </pc:picChg>
      </pc:sldChg>
      <pc:sldChg chg="addSp delSp modSp add mod setBg">
        <pc:chgData name="Tone Mjøs" userId="2df329f3-f816-4c40-8eda-0a8f945180ec" providerId="ADAL" clId="{5453039C-2ACF-4FAA-916D-D34CA897052B}" dt="2021-10-24T06:52:48.676" v="3330" actId="20577"/>
        <pc:sldMkLst>
          <pc:docMk/>
          <pc:sldMk cId="2611198199" sldId="2316"/>
        </pc:sldMkLst>
        <pc:spChg chg="mod">
          <ac:chgData name="Tone Mjøs" userId="2df329f3-f816-4c40-8eda-0a8f945180ec" providerId="ADAL" clId="{5453039C-2ACF-4FAA-916D-D34CA897052B}" dt="2021-10-24T06:52:09.231" v="3323" actId="26606"/>
          <ac:spMkLst>
            <pc:docMk/>
            <pc:sldMk cId="2611198199" sldId="2316"/>
            <ac:spMk id="2" creationId="{5EAA7C4C-88CD-4C1F-8917-6C12F3E84914}"/>
          </ac:spMkLst>
        </pc:spChg>
        <pc:spChg chg="add mod">
          <ac:chgData name="Tone Mjøs" userId="2df329f3-f816-4c40-8eda-0a8f945180ec" providerId="ADAL" clId="{5453039C-2ACF-4FAA-916D-D34CA897052B}" dt="2021-10-24T06:52:48.676" v="3330" actId="20577"/>
          <ac:spMkLst>
            <pc:docMk/>
            <pc:sldMk cId="2611198199" sldId="2316"/>
            <ac:spMk id="3" creationId="{A8378B88-0D36-482A-9FDB-CE7817E8F625}"/>
          </ac:spMkLst>
        </pc:spChg>
        <pc:spChg chg="add del">
          <ac:chgData name="Tone Mjøs" userId="2df329f3-f816-4c40-8eda-0a8f945180ec" providerId="ADAL" clId="{5453039C-2ACF-4FAA-916D-D34CA897052B}" dt="2021-10-24T06:52:09.231" v="3323" actId="26606"/>
          <ac:spMkLst>
            <pc:docMk/>
            <pc:sldMk cId="2611198199" sldId="2316"/>
            <ac:spMk id="12" creationId="{3CD9DF72-87A3-404E-A828-84CBF11A8303}"/>
          </ac:spMkLst>
        </pc:spChg>
        <pc:spChg chg="add del">
          <ac:chgData name="Tone Mjøs" userId="2df329f3-f816-4c40-8eda-0a8f945180ec" providerId="ADAL" clId="{5453039C-2ACF-4FAA-916D-D34CA897052B}" dt="2021-10-24T06:52:09.215" v="3322" actId="26606"/>
          <ac:spMkLst>
            <pc:docMk/>
            <pc:sldMk cId="2611198199" sldId="2316"/>
            <ac:spMk id="19" creationId="{E4F9F79B-A093-478E-96B5-EE02BC93A858}"/>
          </ac:spMkLst>
        </pc:spChg>
        <pc:spChg chg="add del">
          <ac:chgData name="Tone Mjøs" userId="2df329f3-f816-4c40-8eda-0a8f945180ec" providerId="ADAL" clId="{5453039C-2ACF-4FAA-916D-D34CA897052B}" dt="2021-10-24T06:52:09.215" v="3322" actId="26606"/>
          <ac:spMkLst>
            <pc:docMk/>
            <pc:sldMk cId="2611198199" sldId="2316"/>
            <ac:spMk id="23" creationId="{F7194F93-1F71-4A70-9DF1-28F183771111}"/>
          </ac:spMkLst>
        </pc:spChg>
        <pc:spChg chg="add del">
          <ac:chgData name="Tone Mjøs" userId="2df329f3-f816-4c40-8eda-0a8f945180ec" providerId="ADAL" clId="{5453039C-2ACF-4FAA-916D-D34CA897052B}" dt="2021-10-24T06:52:09.215" v="3322" actId="26606"/>
          <ac:spMkLst>
            <pc:docMk/>
            <pc:sldMk cId="2611198199" sldId="2316"/>
            <ac:spMk id="25" creationId="{9BBC0C84-DC2A-43AE-9576-0A44295E8B9C}"/>
          </ac:spMkLst>
        </pc:spChg>
        <pc:picChg chg="ord">
          <ac:chgData name="Tone Mjøs" userId="2df329f3-f816-4c40-8eda-0a8f945180ec" providerId="ADAL" clId="{5453039C-2ACF-4FAA-916D-D34CA897052B}" dt="2021-10-24T06:51:35.063" v="3314" actId="26606"/>
          <ac:picMkLst>
            <pc:docMk/>
            <pc:sldMk cId="2611198199" sldId="2316"/>
            <ac:picMk id="4" creationId="{B2FB4EBF-EB93-4E37-B581-C1DD8E811D42}"/>
          </ac:picMkLst>
        </pc:picChg>
        <pc:picChg chg="del">
          <ac:chgData name="Tone Mjøs" userId="2df329f3-f816-4c40-8eda-0a8f945180ec" providerId="ADAL" clId="{5453039C-2ACF-4FAA-916D-D34CA897052B}" dt="2021-10-23T09:51:13.730" v="2317" actId="478"/>
          <ac:picMkLst>
            <pc:docMk/>
            <pc:sldMk cId="2611198199" sldId="2316"/>
            <ac:picMk id="5" creationId="{D3447FBE-7569-4F2C-BA50-82590871AA16}"/>
          </ac:picMkLst>
        </pc:picChg>
        <pc:picChg chg="add mod ord">
          <ac:chgData name="Tone Mjøs" userId="2df329f3-f816-4c40-8eda-0a8f945180ec" providerId="ADAL" clId="{5453039C-2ACF-4FAA-916D-D34CA897052B}" dt="2021-10-24T06:52:09.231" v="3323" actId="26606"/>
          <ac:picMkLst>
            <pc:docMk/>
            <pc:sldMk cId="2611198199" sldId="2316"/>
            <ac:picMk id="7" creationId="{D701C3CD-4F8B-41D1-BDC5-C2814A8BD82F}"/>
          </ac:picMkLst>
        </pc:picChg>
        <pc:cxnChg chg="add del">
          <ac:chgData name="Tone Mjøs" userId="2df329f3-f816-4c40-8eda-0a8f945180ec" providerId="ADAL" clId="{5453039C-2ACF-4FAA-916D-D34CA897052B}" dt="2021-10-24T06:52:09.231" v="3323" actId="26606"/>
          <ac:cxnSpMkLst>
            <pc:docMk/>
            <pc:sldMk cId="2611198199" sldId="2316"/>
            <ac:cxnSpMk id="14" creationId="{20E3A342-4D61-4E3F-AF90-1AB42AEB96CC}"/>
          </ac:cxnSpMkLst>
        </pc:cxnChg>
        <pc:cxnChg chg="add del">
          <ac:chgData name="Tone Mjøs" userId="2df329f3-f816-4c40-8eda-0a8f945180ec" providerId="ADAL" clId="{5453039C-2ACF-4FAA-916D-D34CA897052B}" dt="2021-10-24T06:52:09.215" v="3322" actId="26606"/>
          <ac:cxnSpMkLst>
            <pc:docMk/>
            <pc:sldMk cId="2611198199" sldId="2316"/>
            <ac:cxnSpMk id="21" creationId="{D4C22394-EBC2-4FAF-A555-6C02D589EED7}"/>
          </ac:cxnSpMkLst>
        </pc:cxnChg>
        <pc:cxnChg chg="add">
          <ac:chgData name="Tone Mjøs" userId="2df329f3-f816-4c40-8eda-0a8f945180ec" providerId="ADAL" clId="{5453039C-2ACF-4FAA-916D-D34CA897052B}" dt="2021-10-24T06:52:09.231" v="3323" actId="26606"/>
          <ac:cxnSpMkLst>
            <pc:docMk/>
            <pc:sldMk cId="2611198199" sldId="2316"/>
            <ac:cxnSpMk id="27" creationId="{E4A809D5-3600-46D4-A466-67F2349A54FB}"/>
          </ac:cxnSpMkLst>
        </pc:cxnChg>
      </pc:sldChg>
      <pc:sldChg chg="modSp add">
        <pc:chgData name="Tone Mjøs" userId="2df329f3-f816-4c40-8eda-0a8f945180ec" providerId="ADAL" clId="{5453039C-2ACF-4FAA-916D-D34CA897052B}" dt="2021-10-23T10:07:32.180" v="2484" actId="478"/>
        <pc:sldMkLst>
          <pc:docMk/>
          <pc:sldMk cId="3561521999" sldId="2317"/>
        </pc:sldMkLst>
        <pc:graphicFrameChg chg="mod">
          <ac:chgData name="Tone Mjøs" userId="2df329f3-f816-4c40-8eda-0a8f945180ec" providerId="ADAL" clId="{5453039C-2ACF-4FAA-916D-D34CA897052B}" dt="2021-10-23T10:07:32.180" v="2484" actId="478"/>
          <ac:graphicFrameMkLst>
            <pc:docMk/>
            <pc:sldMk cId="3561521999" sldId="2317"/>
            <ac:graphicFrameMk id="26" creationId="{CA012987-FA0A-4419-8BFF-610769AF918B}"/>
          </ac:graphicFrameMkLst>
        </pc:graphicFrameChg>
      </pc:sldChg>
      <pc:sldChg chg="modSp add">
        <pc:chgData name="Tone Mjøs" userId="2df329f3-f816-4c40-8eda-0a8f945180ec" providerId="ADAL" clId="{5453039C-2ACF-4FAA-916D-D34CA897052B}" dt="2021-10-23T10:08:40.793" v="2502" actId="478"/>
        <pc:sldMkLst>
          <pc:docMk/>
          <pc:sldMk cId="2034992416" sldId="2318"/>
        </pc:sldMkLst>
        <pc:graphicFrameChg chg="mod">
          <ac:chgData name="Tone Mjøs" userId="2df329f3-f816-4c40-8eda-0a8f945180ec" providerId="ADAL" clId="{5453039C-2ACF-4FAA-916D-D34CA897052B}" dt="2021-10-23T10:08:40.793" v="2502" actId="478"/>
          <ac:graphicFrameMkLst>
            <pc:docMk/>
            <pc:sldMk cId="2034992416" sldId="2318"/>
            <ac:graphicFrameMk id="26" creationId="{CA012987-FA0A-4419-8BFF-610769AF918B}"/>
          </ac:graphicFrameMkLst>
        </pc:graphicFrameChg>
      </pc:sldChg>
      <pc:sldChg chg="modSp add">
        <pc:chgData name="Tone Mjøs" userId="2df329f3-f816-4c40-8eda-0a8f945180ec" providerId="ADAL" clId="{5453039C-2ACF-4FAA-916D-D34CA897052B}" dt="2021-10-23T10:09:08.301" v="2504" actId="20577"/>
        <pc:sldMkLst>
          <pc:docMk/>
          <pc:sldMk cId="1111506317" sldId="2319"/>
        </pc:sldMkLst>
        <pc:graphicFrameChg chg="mod">
          <ac:chgData name="Tone Mjøs" userId="2df329f3-f816-4c40-8eda-0a8f945180ec" providerId="ADAL" clId="{5453039C-2ACF-4FAA-916D-D34CA897052B}" dt="2021-10-23T10:09:08.301" v="2504" actId="20577"/>
          <ac:graphicFrameMkLst>
            <pc:docMk/>
            <pc:sldMk cId="1111506317" sldId="2319"/>
            <ac:graphicFrameMk id="26" creationId="{CA012987-FA0A-4419-8BFF-610769AF918B}"/>
          </ac:graphicFrameMkLst>
        </pc:graphicFrameChg>
      </pc:sldChg>
      <pc:sldChg chg="modSp add">
        <pc:chgData name="Tone Mjøs" userId="2df329f3-f816-4c40-8eda-0a8f945180ec" providerId="ADAL" clId="{5453039C-2ACF-4FAA-916D-D34CA897052B}" dt="2021-10-23T10:09:34.839" v="2507" actId="20577"/>
        <pc:sldMkLst>
          <pc:docMk/>
          <pc:sldMk cId="2459375791" sldId="2320"/>
        </pc:sldMkLst>
        <pc:graphicFrameChg chg="mod">
          <ac:chgData name="Tone Mjøs" userId="2df329f3-f816-4c40-8eda-0a8f945180ec" providerId="ADAL" clId="{5453039C-2ACF-4FAA-916D-D34CA897052B}" dt="2021-10-23T10:09:34.839" v="2507" actId="20577"/>
          <ac:graphicFrameMkLst>
            <pc:docMk/>
            <pc:sldMk cId="2459375791" sldId="2320"/>
            <ac:graphicFrameMk id="26" creationId="{CA012987-FA0A-4419-8BFF-610769AF918B}"/>
          </ac:graphicFrameMkLst>
        </pc:graphicFrameChg>
      </pc:sldChg>
      <pc:sldChg chg="modSp add">
        <pc:chgData name="Tone Mjøs" userId="2df329f3-f816-4c40-8eda-0a8f945180ec" providerId="ADAL" clId="{5453039C-2ACF-4FAA-916D-D34CA897052B}" dt="2021-10-23T10:09:47.660" v="2508" actId="20577"/>
        <pc:sldMkLst>
          <pc:docMk/>
          <pc:sldMk cId="131651157" sldId="2321"/>
        </pc:sldMkLst>
        <pc:graphicFrameChg chg="mod">
          <ac:chgData name="Tone Mjøs" userId="2df329f3-f816-4c40-8eda-0a8f945180ec" providerId="ADAL" clId="{5453039C-2ACF-4FAA-916D-D34CA897052B}" dt="2021-10-23T10:09:47.660" v="2508" actId="20577"/>
          <ac:graphicFrameMkLst>
            <pc:docMk/>
            <pc:sldMk cId="131651157" sldId="2321"/>
            <ac:graphicFrameMk id="26" creationId="{CA012987-FA0A-4419-8BFF-610769AF918B}"/>
          </ac:graphicFrameMkLst>
        </pc:graphicFrameChg>
      </pc:sldChg>
      <pc:sldChg chg="add del">
        <pc:chgData name="Tone Mjøs" userId="2df329f3-f816-4c40-8eda-0a8f945180ec" providerId="ADAL" clId="{5453039C-2ACF-4FAA-916D-D34CA897052B}" dt="2021-10-23T18:04:04.116" v="2991" actId="2696"/>
        <pc:sldMkLst>
          <pc:docMk/>
          <pc:sldMk cId="1655941720" sldId="2322"/>
        </pc:sldMkLst>
      </pc:sldChg>
      <pc:sldChg chg="add del">
        <pc:chgData name="Tone Mjøs" userId="2df329f3-f816-4c40-8eda-0a8f945180ec" providerId="ADAL" clId="{5453039C-2ACF-4FAA-916D-D34CA897052B}" dt="2021-10-23T18:04:07.407" v="2992" actId="2696"/>
        <pc:sldMkLst>
          <pc:docMk/>
          <pc:sldMk cId="398853368" sldId="2323"/>
        </pc:sldMkLst>
      </pc:sldChg>
      <pc:sldChg chg="addSp delSp add del mod addAnim delAnim">
        <pc:chgData name="Tone Mjøs" userId="2df329f3-f816-4c40-8eda-0a8f945180ec" providerId="ADAL" clId="{5453039C-2ACF-4FAA-916D-D34CA897052B}" dt="2021-10-23T18:04:09.929" v="2993" actId="2696"/>
        <pc:sldMkLst>
          <pc:docMk/>
          <pc:sldMk cId="3450750232" sldId="2324"/>
        </pc:sldMkLst>
        <pc:picChg chg="add del">
          <ac:chgData name="Tone Mjøs" userId="2df329f3-f816-4c40-8eda-0a8f945180ec" providerId="ADAL" clId="{5453039C-2ACF-4FAA-916D-D34CA897052B}" dt="2021-10-23T10:21:39.328" v="2524" actId="478"/>
          <ac:picMkLst>
            <pc:docMk/>
            <pc:sldMk cId="3450750232" sldId="2324"/>
            <ac:picMk id="10" creationId="{E9C4D1AA-9C82-4BA0-8AB1-11F5F453E842}"/>
          </ac:picMkLst>
        </pc:picChg>
        <pc:picChg chg="del">
          <ac:chgData name="Tone Mjøs" userId="2df329f3-f816-4c40-8eda-0a8f945180ec" providerId="ADAL" clId="{5453039C-2ACF-4FAA-916D-D34CA897052B}" dt="2021-10-23T10:21:19.680" v="2518" actId="478"/>
          <ac:picMkLst>
            <pc:docMk/>
            <pc:sldMk cId="3450750232" sldId="2324"/>
            <ac:picMk id="12" creationId="{101A5A50-53BE-4ED4-B84D-FE32AF796E44}"/>
          </ac:picMkLst>
        </pc:picChg>
        <pc:picChg chg="del">
          <ac:chgData name="Tone Mjøs" userId="2df329f3-f816-4c40-8eda-0a8f945180ec" providerId="ADAL" clId="{5453039C-2ACF-4FAA-916D-D34CA897052B}" dt="2021-10-23T10:21:30.335" v="2522" actId="478"/>
          <ac:picMkLst>
            <pc:docMk/>
            <pc:sldMk cId="3450750232" sldId="2324"/>
            <ac:picMk id="14" creationId="{8596803C-10E6-4BB7-AC28-27468EB05224}"/>
          </ac:picMkLst>
        </pc:picChg>
        <pc:picChg chg="del">
          <ac:chgData name="Tone Mjøs" userId="2df329f3-f816-4c40-8eda-0a8f945180ec" providerId="ADAL" clId="{5453039C-2ACF-4FAA-916D-D34CA897052B}" dt="2021-10-23T10:21:22.984" v="2519" actId="478"/>
          <ac:picMkLst>
            <pc:docMk/>
            <pc:sldMk cId="3450750232" sldId="2324"/>
            <ac:picMk id="16" creationId="{B1F1E7AE-D8B3-4418-B335-B6CA331CD652}"/>
          </ac:picMkLst>
        </pc:picChg>
        <pc:picChg chg="del">
          <ac:chgData name="Tone Mjøs" userId="2df329f3-f816-4c40-8eda-0a8f945180ec" providerId="ADAL" clId="{5453039C-2ACF-4FAA-916D-D34CA897052B}" dt="2021-10-23T10:21:33.573" v="2523" actId="478"/>
          <ac:picMkLst>
            <pc:docMk/>
            <pc:sldMk cId="3450750232" sldId="2324"/>
            <ac:picMk id="22" creationId="{BB074F90-EC06-4C80-AC98-9C5620C56981}"/>
          </ac:picMkLst>
        </pc:picChg>
      </pc:sldChg>
      <pc:sldChg chg="addSp delSp modSp new mod ord">
        <pc:chgData name="Tone Mjøs" userId="2df329f3-f816-4c40-8eda-0a8f945180ec" providerId="ADAL" clId="{5453039C-2ACF-4FAA-916D-D34CA897052B}" dt="2021-10-24T07:24:53.250" v="4276"/>
        <pc:sldMkLst>
          <pc:docMk/>
          <pc:sldMk cId="4247380957" sldId="2325"/>
        </pc:sldMkLst>
        <pc:spChg chg="del">
          <ac:chgData name="Tone Mjøs" userId="2df329f3-f816-4c40-8eda-0a8f945180ec" providerId="ADAL" clId="{5453039C-2ACF-4FAA-916D-D34CA897052B}" dt="2021-10-23T10:22:48.270" v="2531" actId="478"/>
          <ac:spMkLst>
            <pc:docMk/>
            <pc:sldMk cId="4247380957" sldId="2325"/>
            <ac:spMk id="2" creationId="{CDF15EB3-4247-434F-BA54-F97C791C7325}"/>
          </ac:spMkLst>
        </pc:spChg>
        <pc:spChg chg="del">
          <ac:chgData name="Tone Mjøs" userId="2df329f3-f816-4c40-8eda-0a8f945180ec" providerId="ADAL" clId="{5453039C-2ACF-4FAA-916D-D34CA897052B}" dt="2021-10-23T10:22:45.518" v="2530" actId="478"/>
          <ac:spMkLst>
            <pc:docMk/>
            <pc:sldMk cId="4247380957" sldId="2325"/>
            <ac:spMk id="3" creationId="{21DFCFC8-D5D8-4D91-8A99-DC1173034C88}"/>
          </ac:spMkLst>
        </pc:spChg>
        <pc:spChg chg="add mod">
          <ac:chgData name="Tone Mjøs" userId="2df329f3-f816-4c40-8eda-0a8f945180ec" providerId="ADAL" clId="{5453039C-2ACF-4FAA-916D-D34CA897052B}" dt="2021-10-23T18:09:52.994" v="3231" actId="1076"/>
          <ac:spMkLst>
            <pc:docMk/>
            <pc:sldMk cId="4247380957" sldId="2325"/>
            <ac:spMk id="4" creationId="{79E3A9E1-8AFA-4DD6-BA7B-CFCE5015D545}"/>
          </ac:spMkLst>
        </pc:spChg>
        <pc:spChg chg="add mod">
          <ac:chgData name="Tone Mjøs" userId="2df329f3-f816-4c40-8eda-0a8f945180ec" providerId="ADAL" clId="{5453039C-2ACF-4FAA-916D-D34CA897052B}" dt="2021-10-23T10:29:05.534" v="2550" actId="1076"/>
          <ac:spMkLst>
            <pc:docMk/>
            <pc:sldMk cId="4247380957" sldId="2325"/>
            <ac:spMk id="7" creationId="{A728AC4E-245A-45D8-B0CB-DAD45E0F49B1}"/>
          </ac:spMkLst>
        </pc:spChg>
        <pc:spChg chg="add mod ord">
          <ac:chgData name="Tone Mjøs" userId="2df329f3-f816-4c40-8eda-0a8f945180ec" providerId="ADAL" clId="{5453039C-2ACF-4FAA-916D-D34CA897052B}" dt="2021-10-24T06:59:02.431" v="3337" actId="14100"/>
          <ac:spMkLst>
            <pc:docMk/>
            <pc:sldMk cId="4247380957" sldId="2325"/>
            <ac:spMk id="8" creationId="{0D06D2AB-20CF-48CC-9591-148692D4C561}"/>
          </ac:spMkLst>
        </pc:spChg>
        <pc:spChg chg="add mod">
          <ac:chgData name="Tone Mjøs" userId="2df329f3-f816-4c40-8eda-0a8f945180ec" providerId="ADAL" clId="{5453039C-2ACF-4FAA-916D-D34CA897052B}" dt="2021-10-23T17:58:50.332" v="2932" actId="6549"/>
          <ac:spMkLst>
            <pc:docMk/>
            <pc:sldMk cId="4247380957" sldId="2325"/>
            <ac:spMk id="9" creationId="{0946E9DB-6C93-4E4D-ACDD-39387DDC09D6}"/>
          </ac:spMkLst>
        </pc:spChg>
        <pc:spChg chg="add mod">
          <ac:chgData name="Tone Mjøs" userId="2df329f3-f816-4c40-8eda-0a8f945180ec" providerId="ADAL" clId="{5453039C-2ACF-4FAA-916D-D34CA897052B}" dt="2021-10-23T17:52:04.714" v="2774" actId="20577"/>
          <ac:spMkLst>
            <pc:docMk/>
            <pc:sldMk cId="4247380957" sldId="2325"/>
            <ac:spMk id="10" creationId="{3D0110BA-2A90-4B4B-84D5-43871B74BDFF}"/>
          </ac:spMkLst>
        </pc:spChg>
        <pc:spChg chg="add mod">
          <ac:chgData name="Tone Mjøs" userId="2df329f3-f816-4c40-8eda-0a8f945180ec" providerId="ADAL" clId="{5453039C-2ACF-4FAA-916D-D34CA897052B}" dt="2021-10-23T18:09:47.855" v="3230" actId="1036"/>
          <ac:spMkLst>
            <pc:docMk/>
            <pc:sldMk cId="4247380957" sldId="2325"/>
            <ac:spMk id="11" creationId="{2D940B2E-1336-4945-BB3A-BE1A2DE85AEE}"/>
          </ac:spMkLst>
        </pc:spChg>
        <pc:spChg chg="add del mod">
          <ac:chgData name="Tone Mjøs" userId="2df329f3-f816-4c40-8eda-0a8f945180ec" providerId="ADAL" clId="{5453039C-2ACF-4FAA-916D-D34CA897052B}" dt="2021-10-23T10:37:50.288" v="2698"/>
          <ac:spMkLst>
            <pc:docMk/>
            <pc:sldMk cId="4247380957" sldId="2325"/>
            <ac:spMk id="12" creationId="{C7BFCCD2-4F3B-4686-904E-7BE744D3FC89}"/>
          </ac:spMkLst>
        </pc:spChg>
        <pc:spChg chg="add del">
          <ac:chgData name="Tone Mjøs" userId="2df329f3-f816-4c40-8eda-0a8f945180ec" providerId="ADAL" clId="{5453039C-2ACF-4FAA-916D-D34CA897052B}" dt="2021-10-23T10:37:12.272" v="2590"/>
          <ac:spMkLst>
            <pc:docMk/>
            <pc:sldMk cId="4247380957" sldId="2325"/>
            <ac:spMk id="13" creationId="{C2138F68-DBD5-4195-AE7A-FE417131785D}"/>
          </ac:spMkLst>
        </pc:spChg>
        <pc:spChg chg="add mod">
          <ac:chgData name="Tone Mjøs" userId="2df329f3-f816-4c40-8eda-0a8f945180ec" providerId="ADAL" clId="{5453039C-2ACF-4FAA-916D-D34CA897052B}" dt="2021-10-23T17:53:14.182" v="2795" actId="1076"/>
          <ac:spMkLst>
            <pc:docMk/>
            <pc:sldMk cId="4247380957" sldId="2325"/>
            <ac:spMk id="22" creationId="{35492247-F1D9-4CCA-B3F0-E5F63088A674}"/>
          </ac:spMkLst>
        </pc:spChg>
        <pc:spChg chg="add mod ord">
          <ac:chgData name="Tone Mjøs" userId="2df329f3-f816-4c40-8eda-0a8f945180ec" providerId="ADAL" clId="{5453039C-2ACF-4FAA-916D-D34CA897052B}" dt="2021-10-23T17:53:36.282" v="2802" actId="14100"/>
          <ac:spMkLst>
            <pc:docMk/>
            <pc:sldMk cId="4247380957" sldId="2325"/>
            <ac:spMk id="23" creationId="{FF906A86-7171-4A2F-B440-823F545AC9A9}"/>
          </ac:spMkLst>
        </pc:spChg>
        <pc:spChg chg="add mod ord">
          <ac:chgData name="Tone Mjøs" userId="2df329f3-f816-4c40-8eda-0a8f945180ec" providerId="ADAL" clId="{5453039C-2ACF-4FAA-916D-D34CA897052B}" dt="2021-10-24T06:59:13.016" v="3338" actId="14100"/>
          <ac:spMkLst>
            <pc:docMk/>
            <pc:sldMk cId="4247380957" sldId="2325"/>
            <ac:spMk id="50" creationId="{4A96A392-1CA6-456A-A32B-EBAB0C28CA81}"/>
          </ac:spMkLst>
        </pc:spChg>
        <pc:spChg chg="add mod">
          <ac:chgData name="Tone Mjøs" userId="2df329f3-f816-4c40-8eda-0a8f945180ec" providerId="ADAL" clId="{5453039C-2ACF-4FAA-916D-D34CA897052B}" dt="2021-10-23T18:00:00.473" v="2984" actId="1076"/>
          <ac:spMkLst>
            <pc:docMk/>
            <pc:sldMk cId="4247380957" sldId="2325"/>
            <ac:spMk id="51" creationId="{3E8EADC2-5279-41D3-BE21-3F32D44A05B8}"/>
          </ac:spMkLst>
        </pc:spChg>
        <pc:spChg chg="add mod ord">
          <ac:chgData name="Tone Mjøs" userId="2df329f3-f816-4c40-8eda-0a8f945180ec" providerId="ADAL" clId="{5453039C-2ACF-4FAA-916D-D34CA897052B}" dt="2021-10-24T06:58:57.585" v="3336" actId="14100"/>
          <ac:spMkLst>
            <pc:docMk/>
            <pc:sldMk cId="4247380957" sldId="2325"/>
            <ac:spMk id="64" creationId="{C8016DCE-BA33-4E40-B728-41EF3519DE30}"/>
          </ac:spMkLst>
        </pc:spChg>
        <pc:spChg chg="add mod">
          <ac:chgData name="Tone Mjøs" userId="2df329f3-f816-4c40-8eda-0a8f945180ec" providerId="ADAL" clId="{5453039C-2ACF-4FAA-916D-D34CA897052B}" dt="2021-10-23T18:09:47.855" v="3230" actId="1036"/>
          <ac:spMkLst>
            <pc:docMk/>
            <pc:sldMk cId="4247380957" sldId="2325"/>
            <ac:spMk id="65" creationId="{44E31826-8F52-4FA9-B528-0DF318660E1E}"/>
          </ac:spMkLst>
        </pc:spChg>
        <pc:spChg chg="add mod">
          <ac:chgData name="Tone Mjøs" userId="2df329f3-f816-4c40-8eda-0a8f945180ec" providerId="ADAL" clId="{5453039C-2ACF-4FAA-916D-D34CA897052B}" dt="2021-10-24T06:40:58.877" v="3252" actId="1076"/>
          <ac:spMkLst>
            <pc:docMk/>
            <pc:sldMk cId="4247380957" sldId="2325"/>
            <ac:spMk id="70" creationId="{1D61A81E-11EB-42CD-B87C-B4F622B14E6F}"/>
          </ac:spMkLst>
        </pc:spChg>
        <pc:spChg chg="add mod">
          <ac:chgData name="Tone Mjøs" userId="2df329f3-f816-4c40-8eda-0a8f945180ec" providerId="ADAL" clId="{5453039C-2ACF-4FAA-916D-D34CA897052B}" dt="2021-10-24T06:41:31.167" v="3282" actId="20577"/>
          <ac:spMkLst>
            <pc:docMk/>
            <pc:sldMk cId="4247380957" sldId="2325"/>
            <ac:spMk id="71" creationId="{5E15C543-AFF4-4128-8EE0-4BFCAD45C4ED}"/>
          </ac:spMkLst>
        </pc:spChg>
        <pc:spChg chg="add mod">
          <ac:chgData name="Tone Mjøs" userId="2df329f3-f816-4c40-8eda-0a8f945180ec" providerId="ADAL" clId="{5453039C-2ACF-4FAA-916D-D34CA897052B}" dt="2021-10-24T06:41:56.192" v="3288" actId="207"/>
          <ac:spMkLst>
            <pc:docMk/>
            <pc:sldMk cId="4247380957" sldId="2325"/>
            <ac:spMk id="72" creationId="{9DBC03B5-D456-4824-A56B-12A36EB63C65}"/>
          </ac:spMkLst>
        </pc:spChg>
        <pc:spChg chg="add del mod">
          <ac:chgData name="Tone Mjøs" userId="2df329f3-f816-4c40-8eda-0a8f945180ec" providerId="ADAL" clId="{5453039C-2ACF-4FAA-916D-D34CA897052B}" dt="2021-10-24T06:42:55.918" v="3293" actId="478"/>
          <ac:spMkLst>
            <pc:docMk/>
            <pc:sldMk cId="4247380957" sldId="2325"/>
            <ac:spMk id="73" creationId="{6792FE34-27E7-4B3A-8EED-2C7B0F7D9670}"/>
          </ac:spMkLst>
        </pc:spChg>
        <pc:spChg chg="add mod">
          <ac:chgData name="Tone Mjøs" userId="2df329f3-f816-4c40-8eda-0a8f945180ec" providerId="ADAL" clId="{5453039C-2ACF-4FAA-916D-D34CA897052B}" dt="2021-10-24T06:46:45.869" v="3310" actId="14100"/>
          <ac:spMkLst>
            <pc:docMk/>
            <pc:sldMk cId="4247380957" sldId="2325"/>
            <ac:spMk id="86" creationId="{9B1FFA82-481E-4948-8749-11B3DADCB654}"/>
          </ac:spMkLst>
        </pc:spChg>
        <pc:picChg chg="add mod">
          <ac:chgData name="Tone Mjøs" userId="2df329f3-f816-4c40-8eda-0a8f945180ec" providerId="ADAL" clId="{5453039C-2ACF-4FAA-916D-D34CA897052B}" dt="2021-10-24T06:59:26.664" v="3341" actId="1076"/>
          <ac:picMkLst>
            <pc:docMk/>
            <pc:sldMk cId="4247380957" sldId="2325"/>
            <ac:picMk id="5" creationId="{F78222D3-9016-44B3-9B89-F07A390F922D}"/>
          </ac:picMkLst>
        </pc:picChg>
        <pc:picChg chg="add mod">
          <ac:chgData name="Tone Mjøs" userId="2df329f3-f816-4c40-8eda-0a8f945180ec" providerId="ADAL" clId="{5453039C-2ACF-4FAA-916D-D34CA897052B}" dt="2021-10-23T10:28:46.763" v="2541" actId="1076"/>
          <ac:picMkLst>
            <pc:docMk/>
            <pc:sldMk cId="4247380957" sldId="2325"/>
            <ac:picMk id="6" creationId="{4D45CEB1-47D5-4614-86AD-247319383DA9}"/>
          </ac:picMkLst>
        </pc:picChg>
        <pc:picChg chg="add mod">
          <ac:chgData name="Tone Mjøs" userId="2df329f3-f816-4c40-8eda-0a8f945180ec" providerId="ADAL" clId="{5453039C-2ACF-4FAA-916D-D34CA897052B}" dt="2021-10-23T17:49:32.925" v="2717" actId="1076"/>
          <ac:picMkLst>
            <pc:docMk/>
            <pc:sldMk cId="4247380957" sldId="2325"/>
            <ac:picMk id="15" creationId="{3EA82638-2FBD-4F57-B925-1120C80FA649}"/>
          </ac:picMkLst>
        </pc:picChg>
        <pc:picChg chg="add del mod">
          <ac:chgData name="Tone Mjøs" userId="2df329f3-f816-4c40-8eda-0a8f945180ec" providerId="ADAL" clId="{5453039C-2ACF-4FAA-916D-D34CA897052B}" dt="2021-10-23T17:50:20.205" v="2722" actId="478"/>
          <ac:picMkLst>
            <pc:docMk/>
            <pc:sldMk cId="4247380957" sldId="2325"/>
            <ac:picMk id="17" creationId="{CCDF49C7-9C66-41AE-AD2C-751C4725126C}"/>
          </ac:picMkLst>
        </pc:picChg>
        <pc:picChg chg="add mod">
          <ac:chgData name="Tone Mjøs" userId="2df329f3-f816-4c40-8eda-0a8f945180ec" providerId="ADAL" clId="{5453039C-2ACF-4FAA-916D-D34CA897052B}" dt="2021-10-23T17:53:26.618" v="2801" actId="1076"/>
          <ac:picMkLst>
            <pc:docMk/>
            <pc:sldMk cId="4247380957" sldId="2325"/>
            <ac:picMk id="19" creationId="{4EEA6BAC-1BE5-4411-9B1E-23B93BB2B654}"/>
          </ac:picMkLst>
        </pc:picChg>
        <pc:picChg chg="add mod">
          <ac:chgData name="Tone Mjøs" userId="2df329f3-f816-4c40-8eda-0a8f945180ec" providerId="ADAL" clId="{5453039C-2ACF-4FAA-916D-D34CA897052B}" dt="2021-10-23T17:51:42.438" v="2754" actId="1076"/>
          <ac:picMkLst>
            <pc:docMk/>
            <pc:sldMk cId="4247380957" sldId="2325"/>
            <ac:picMk id="21" creationId="{2F0BB616-4FCA-4FC7-A05D-6AD70717C868}"/>
          </ac:picMkLst>
        </pc:picChg>
        <pc:picChg chg="add mod">
          <ac:chgData name="Tone Mjøs" userId="2df329f3-f816-4c40-8eda-0a8f945180ec" providerId="ADAL" clId="{5453039C-2ACF-4FAA-916D-D34CA897052B}" dt="2021-10-23T17:58:21.412" v="2930" actId="1036"/>
          <ac:picMkLst>
            <pc:docMk/>
            <pc:sldMk cId="4247380957" sldId="2325"/>
            <ac:picMk id="25" creationId="{E3774E25-63FF-4C1E-AD2C-1D48C6AC2388}"/>
          </ac:picMkLst>
        </pc:picChg>
        <pc:picChg chg="add del mod">
          <ac:chgData name="Tone Mjøs" userId="2df329f3-f816-4c40-8eda-0a8f945180ec" providerId="ADAL" clId="{5453039C-2ACF-4FAA-916D-D34CA897052B}" dt="2021-10-23T17:55:18.763" v="2813" actId="478"/>
          <ac:picMkLst>
            <pc:docMk/>
            <pc:sldMk cId="4247380957" sldId="2325"/>
            <ac:picMk id="27" creationId="{D19BD64E-E4F9-40A3-9366-D99B44ECF3DB}"/>
          </ac:picMkLst>
        </pc:picChg>
        <pc:picChg chg="add del mod">
          <ac:chgData name="Tone Mjøs" userId="2df329f3-f816-4c40-8eda-0a8f945180ec" providerId="ADAL" clId="{5453039C-2ACF-4FAA-916D-D34CA897052B}" dt="2021-10-23T17:55:18.763" v="2813" actId="478"/>
          <ac:picMkLst>
            <pc:docMk/>
            <pc:sldMk cId="4247380957" sldId="2325"/>
            <ac:picMk id="29" creationId="{FB1D962C-5A75-4629-AFB3-F04F960452C0}"/>
          </ac:picMkLst>
        </pc:picChg>
        <pc:picChg chg="add del mod">
          <ac:chgData name="Tone Mjøs" userId="2df329f3-f816-4c40-8eda-0a8f945180ec" providerId="ADAL" clId="{5453039C-2ACF-4FAA-916D-D34CA897052B}" dt="2021-10-23T17:55:18.763" v="2813" actId="478"/>
          <ac:picMkLst>
            <pc:docMk/>
            <pc:sldMk cId="4247380957" sldId="2325"/>
            <ac:picMk id="31" creationId="{51FE8F15-19F1-4FAD-B258-F2F3C8779160}"/>
          </ac:picMkLst>
        </pc:picChg>
        <pc:picChg chg="add del mod">
          <ac:chgData name="Tone Mjøs" userId="2df329f3-f816-4c40-8eda-0a8f945180ec" providerId="ADAL" clId="{5453039C-2ACF-4FAA-916D-D34CA897052B}" dt="2021-10-23T17:55:18.763" v="2813" actId="478"/>
          <ac:picMkLst>
            <pc:docMk/>
            <pc:sldMk cId="4247380957" sldId="2325"/>
            <ac:picMk id="33" creationId="{175AAF7E-EB55-452A-B364-D186010B4990}"/>
          </ac:picMkLst>
        </pc:picChg>
        <pc:picChg chg="add del mod">
          <ac:chgData name="Tone Mjøs" userId="2df329f3-f816-4c40-8eda-0a8f945180ec" providerId="ADAL" clId="{5453039C-2ACF-4FAA-916D-D34CA897052B}" dt="2021-10-23T17:55:18.763" v="2813" actId="478"/>
          <ac:picMkLst>
            <pc:docMk/>
            <pc:sldMk cId="4247380957" sldId="2325"/>
            <ac:picMk id="35" creationId="{E5EBA335-54B6-48CE-8C7A-4BE3103C76C3}"/>
          </ac:picMkLst>
        </pc:picChg>
        <pc:picChg chg="add del mod">
          <ac:chgData name="Tone Mjøs" userId="2df329f3-f816-4c40-8eda-0a8f945180ec" providerId="ADAL" clId="{5453039C-2ACF-4FAA-916D-D34CA897052B}" dt="2021-10-23T17:55:18.763" v="2813" actId="478"/>
          <ac:picMkLst>
            <pc:docMk/>
            <pc:sldMk cId="4247380957" sldId="2325"/>
            <ac:picMk id="37" creationId="{530C0B63-EAA3-4892-8DF0-C3FFAB2F2F6C}"/>
          </ac:picMkLst>
        </pc:picChg>
        <pc:picChg chg="add del mod">
          <ac:chgData name="Tone Mjøs" userId="2df329f3-f816-4c40-8eda-0a8f945180ec" providerId="ADAL" clId="{5453039C-2ACF-4FAA-916D-D34CA897052B}" dt="2021-10-23T17:55:18.763" v="2813" actId="478"/>
          <ac:picMkLst>
            <pc:docMk/>
            <pc:sldMk cId="4247380957" sldId="2325"/>
            <ac:picMk id="39" creationId="{CA657191-6FA9-4C70-887B-8074FC5577C2}"/>
          </ac:picMkLst>
        </pc:picChg>
        <pc:picChg chg="add del mod">
          <ac:chgData name="Tone Mjøs" userId="2df329f3-f816-4c40-8eda-0a8f945180ec" providerId="ADAL" clId="{5453039C-2ACF-4FAA-916D-D34CA897052B}" dt="2021-10-23T17:55:18.763" v="2813" actId="478"/>
          <ac:picMkLst>
            <pc:docMk/>
            <pc:sldMk cId="4247380957" sldId="2325"/>
            <ac:picMk id="41" creationId="{100F5541-7E97-4A3C-AF5B-B6209C23D55B}"/>
          </ac:picMkLst>
        </pc:picChg>
        <pc:picChg chg="add mod">
          <ac:chgData name="Tone Mjøs" userId="2df329f3-f816-4c40-8eda-0a8f945180ec" providerId="ADAL" clId="{5453039C-2ACF-4FAA-916D-D34CA897052B}" dt="2021-10-23T17:58:21.412" v="2930" actId="1036"/>
          <ac:picMkLst>
            <pc:docMk/>
            <pc:sldMk cId="4247380957" sldId="2325"/>
            <ac:picMk id="43" creationId="{731F2316-F0D4-478F-B468-83B7AD3ACE03}"/>
          </ac:picMkLst>
        </pc:picChg>
        <pc:picChg chg="add mod">
          <ac:chgData name="Tone Mjøs" userId="2df329f3-f816-4c40-8eda-0a8f945180ec" providerId="ADAL" clId="{5453039C-2ACF-4FAA-916D-D34CA897052B}" dt="2021-10-23T17:58:21.412" v="2930" actId="1036"/>
          <ac:picMkLst>
            <pc:docMk/>
            <pc:sldMk cId="4247380957" sldId="2325"/>
            <ac:picMk id="45" creationId="{463011CB-5DB0-49D4-859B-8E2CD3887AE6}"/>
          </ac:picMkLst>
        </pc:picChg>
        <pc:picChg chg="add mod">
          <ac:chgData name="Tone Mjøs" userId="2df329f3-f816-4c40-8eda-0a8f945180ec" providerId="ADAL" clId="{5453039C-2ACF-4FAA-916D-D34CA897052B}" dt="2021-10-23T17:58:21.412" v="2930" actId="1036"/>
          <ac:picMkLst>
            <pc:docMk/>
            <pc:sldMk cId="4247380957" sldId="2325"/>
            <ac:picMk id="47" creationId="{7BD07AF1-3452-4345-95B5-B48161E7693E}"/>
          </ac:picMkLst>
        </pc:picChg>
        <pc:picChg chg="add mod">
          <ac:chgData name="Tone Mjøs" userId="2df329f3-f816-4c40-8eda-0a8f945180ec" providerId="ADAL" clId="{5453039C-2ACF-4FAA-916D-D34CA897052B}" dt="2021-10-23T17:58:21.412" v="2930" actId="1036"/>
          <ac:picMkLst>
            <pc:docMk/>
            <pc:sldMk cId="4247380957" sldId="2325"/>
            <ac:picMk id="49" creationId="{E9B13188-2625-43C4-B2EE-1F4BF378058D}"/>
          </ac:picMkLst>
        </pc:picChg>
        <pc:picChg chg="add mod">
          <ac:chgData name="Tone Mjøs" userId="2df329f3-f816-4c40-8eda-0a8f945180ec" providerId="ADAL" clId="{5453039C-2ACF-4FAA-916D-D34CA897052B}" dt="2021-10-23T18:09:47.855" v="3230" actId="1036"/>
          <ac:picMkLst>
            <pc:docMk/>
            <pc:sldMk cId="4247380957" sldId="2325"/>
            <ac:picMk id="53" creationId="{5392572D-AEA7-41D4-9289-75EAD4E3AB9B}"/>
          </ac:picMkLst>
        </pc:picChg>
        <pc:picChg chg="add mod">
          <ac:chgData name="Tone Mjøs" userId="2df329f3-f816-4c40-8eda-0a8f945180ec" providerId="ADAL" clId="{5453039C-2ACF-4FAA-916D-D34CA897052B}" dt="2021-10-23T18:09:47.855" v="3230" actId="1036"/>
          <ac:picMkLst>
            <pc:docMk/>
            <pc:sldMk cId="4247380957" sldId="2325"/>
            <ac:picMk id="55" creationId="{A3ABCB4D-0BD6-466A-B95D-0914DFB22750}"/>
          </ac:picMkLst>
        </pc:picChg>
        <pc:picChg chg="add mod">
          <ac:chgData name="Tone Mjøs" userId="2df329f3-f816-4c40-8eda-0a8f945180ec" providerId="ADAL" clId="{5453039C-2ACF-4FAA-916D-D34CA897052B}" dt="2021-10-23T18:09:47.855" v="3230" actId="1036"/>
          <ac:picMkLst>
            <pc:docMk/>
            <pc:sldMk cId="4247380957" sldId="2325"/>
            <ac:picMk id="57" creationId="{691384BD-C58F-4832-AFE7-CD851AF20515}"/>
          </ac:picMkLst>
        </pc:picChg>
        <pc:picChg chg="add mod">
          <ac:chgData name="Tone Mjøs" userId="2df329f3-f816-4c40-8eda-0a8f945180ec" providerId="ADAL" clId="{5453039C-2ACF-4FAA-916D-D34CA897052B}" dt="2021-10-23T18:09:47.855" v="3230" actId="1036"/>
          <ac:picMkLst>
            <pc:docMk/>
            <pc:sldMk cId="4247380957" sldId="2325"/>
            <ac:picMk id="59" creationId="{1BDBE51F-9198-44FD-B24A-0B784851F717}"/>
          </ac:picMkLst>
        </pc:picChg>
        <pc:picChg chg="add mod">
          <ac:chgData name="Tone Mjøs" userId="2df329f3-f816-4c40-8eda-0a8f945180ec" providerId="ADAL" clId="{5453039C-2ACF-4FAA-916D-D34CA897052B}" dt="2021-10-23T18:09:47.855" v="3230" actId="1036"/>
          <ac:picMkLst>
            <pc:docMk/>
            <pc:sldMk cId="4247380957" sldId="2325"/>
            <ac:picMk id="61" creationId="{6440544A-1607-4889-AA79-DD3760DF1351}"/>
          </ac:picMkLst>
        </pc:picChg>
        <pc:picChg chg="add mod">
          <ac:chgData name="Tone Mjøs" userId="2df329f3-f816-4c40-8eda-0a8f945180ec" providerId="ADAL" clId="{5453039C-2ACF-4FAA-916D-D34CA897052B}" dt="2021-10-23T18:09:47.855" v="3230" actId="1036"/>
          <ac:picMkLst>
            <pc:docMk/>
            <pc:sldMk cId="4247380957" sldId="2325"/>
            <ac:picMk id="63" creationId="{C892517B-756D-42C0-9917-1CEFBC151AA3}"/>
          </ac:picMkLst>
        </pc:picChg>
        <pc:picChg chg="add mod">
          <ac:chgData name="Tone Mjøs" userId="2df329f3-f816-4c40-8eda-0a8f945180ec" providerId="ADAL" clId="{5453039C-2ACF-4FAA-916D-D34CA897052B}" dt="2021-10-24T06:40:40.339" v="3241" actId="1076"/>
          <ac:picMkLst>
            <pc:docMk/>
            <pc:sldMk cId="4247380957" sldId="2325"/>
            <ac:picMk id="67" creationId="{8EC22C54-2817-4E9A-9F47-E9AD4C7908E9}"/>
          </ac:picMkLst>
        </pc:picChg>
        <pc:picChg chg="add mod">
          <ac:chgData name="Tone Mjøs" userId="2df329f3-f816-4c40-8eda-0a8f945180ec" providerId="ADAL" clId="{5453039C-2ACF-4FAA-916D-D34CA897052B}" dt="2021-10-24T06:40:37.060" v="3240" actId="1076"/>
          <ac:picMkLst>
            <pc:docMk/>
            <pc:sldMk cId="4247380957" sldId="2325"/>
            <ac:picMk id="69" creationId="{42FCD024-276C-42FE-B958-891D741DBB10}"/>
          </ac:picMkLst>
        </pc:picChg>
        <pc:cxnChg chg="add mod">
          <ac:chgData name="Tone Mjøs" userId="2df329f3-f816-4c40-8eda-0a8f945180ec" providerId="ADAL" clId="{5453039C-2ACF-4FAA-916D-D34CA897052B}" dt="2021-10-24T06:58:42.563" v="3334" actId="14100"/>
          <ac:cxnSpMkLst>
            <pc:docMk/>
            <pc:sldMk cId="4247380957" sldId="2325"/>
            <ac:cxnSpMk id="75" creationId="{C78D957B-B4F0-4190-A2B1-C6539DE48FF7}"/>
          </ac:cxnSpMkLst>
        </pc:cxnChg>
        <pc:cxnChg chg="add mod">
          <ac:chgData name="Tone Mjøs" userId="2df329f3-f816-4c40-8eda-0a8f945180ec" providerId="ADAL" clId="{5453039C-2ACF-4FAA-916D-D34CA897052B}" dt="2021-10-24T06:59:02.431" v="3337" actId="14100"/>
          <ac:cxnSpMkLst>
            <pc:docMk/>
            <pc:sldMk cId="4247380957" sldId="2325"/>
            <ac:cxnSpMk id="77" creationId="{4B8E00C6-0847-4F23-BC20-D7CECF7A8BAB}"/>
          </ac:cxnSpMkLst>
        </pc:cxnChg>
        <pc:cxnChg chg="add">
          <ac:chgData name="Tone Mjøs" userId="2df329f3-f816-4c40-8eda-0a8f945180ec" providerId="ADAL" clId="{5453039C-2ACF-4FAA-916D-D34CA897052B}" dt="2021-10-24T06:43:35.988" v="3296" actId="11529"/>
          <ac:cxnSpMkLst>
            <pc:docMk/>
            <pc:sldMk cId="4247380957" sldId="2325"/>
            <ac:cxnSpMk id="79" creationId="{81C862B9-48F4-45EF-A1A3-39EC7D9F79B5}"/>
          </ac:cxnSpMkLst>
        </pc:cxnChg>
        <pc:cxnChg chg="add mod">
          <ac:chgData name="Tone Mjøs" userId="2df329f3-f816-4c40-8eda-0a8f945180ec" providerId="ADAL" clId="{5453039C-2ACF-4FAA-916D-D34CA897052B}" dt="2021-10-24T06:58:57.585" v="3336" actId="14100"/>
          <ac:cxnSpMkLst>
            <pc:docMk/>
            <pc:sldMk cId="4247380957" sldId="2325"/>
            <ac:cxnSpMk id="81" creationId="{A50D1DBB-9808-43B6-A455-AC5FF5A0DF33}"/>
          </ac:cxnSpMkLst>
        </pc:cxnChg>
        <pc:cxnChg chg="add">
          <ac:chgData name="Tone Mjøs" userId="2df329f3-f816-4c40-8eda-0a8f945180ec" providerId="ADAL" clId="{5453039C-2ACF-4FAA-916D-D34CA897052B}" dt="2021-10-24T06:43:56.664" v="3298" actId="11529"/>
          <ac:cxnSpMkLst>
            <pc:docMk/>
            <pc:sldMk cId="4247380957" sldId="2325"/>
            <ac:cxnSpMk id="83" creationId="{0262B327-FAEF-47BB-A7D9-9DA881D7F51D}"/>
          </ac:cxnSpMkLst>
        </pc:cxnChg>
      </pc:sldChg>
      <pc:sldChg chg="modSp new del">
        <pc:chgData name="Tone Mjøs" userId="2df329f3-f816-4c40-8eda-0a8f945180ec" providerId="ADAL" clId="{5453039C-2ACF-4FAA-916D-D34CA897052B}" dt="2021-10-24T07:02:15.670" v="3383" actId="2696"/>
        <pc:sldMkLst>
          <pc:docMk/>
          <pc:sldMk cId="1402740237" sldId="2326"/>
        </pc:sldMkLst>
        <pc:spChg chg="mod">
          <ac:chgData name="Tone Mjøs" userId="2df329f3-f816-4c40-8eda-0a8f945180ec" providerId="ADAL" clId="{5453039C-2ACF-4FAA-916D-D34CA897052B}" dt="2021-10-24T07:01:34.329" v="3372"/>
          <ac:spMkLst>
            <pc:docMk/>
            <pc:sldMk cId="1402740237" sldId="2326"/>
            <ac:spMk id="26" creationId="{22DEAF9C-C7E6-4093-B6F3-919CC0F89F65}"/>
          </ac:spMkLst>
        </pc:spChg>
      </pc:sldChg>
      <pc:sldChg chg="addSp delSp modSp new mod ord setBg">
        <pc:chgData name="Tone Mjøs" userId="2df329f3-f816-4c40-8eda-0a8f945180ec" providerId="ADAL" clId="{5453039C-2ACF-4FAA-916D-D34CA897052B}" dt="2021-10-24T07:08:21.661" v="3840" actId="26606"/>
        <pc:sldMkLst>
          <pc:docMk/>
          <pc:sldMk cId="1245267461" sldId="2327"/>
        </pc:sldMkLst>
        <pc:spChg chg="mod">
          <ac:chgData name="Tone Mjøs" userId="2df329f3-f816-4c40-8eda-0a8f945180ec" providerId="ADAL" clId="{5453039C-2ACF-4FAA-916D-D34CA897052B}" dt="2021-10-24T07:08:21.661" v="3840" actId="26606"/>
          <ac:spMkLst>
            <pc:docMk/>
            <pc:sldMk cId="1245267461" sldId="2327"/>
            <ac:spMk id="2" creationId="{55DD4BA4-9F0B-4AFC-81E7-D7BE8E35C95A}"/>
          </ac:spMkLst>
        </pc:spChg>
        <pc:spChg chg="del">
          <ac:chgData name="Tone Mjøs" userId="2df329f3-f816-4c40-8eda-0a8f945180ec" providerId="ADAL" clId="{5453039C-2ACF-4FAA-916D-D34CA897052B}" dt="2021-10-24T07:05:22.635" v="3397" actId="931"/>
          <ac:spMkLst>
            <pc:docMk/>
            <pc:sldMk cId="1245267461" sldId="2327"/>
            <ac:spMk id="3" creationId="{C0D0984E-E9DB-48B2-A1C6-8E23D7253E54}"/>
          </ac:spMkLst>
        </pc:spChg>
        <pc:spChg chg="add del">
          <ac:chgData name="Tone Mjøs" userId="2df329f3-f816-4c40-8eda-0a8f945180ec" providerId="ADAL" clId="{5453039C-2ACF-4FAA-916D-D34CA897052B}" dt="2021-10-24T07:05:14.035" v="3396" actId="478"/>
          <ac:spMkLst>
            <pc:docMk/>
            <pc:sldMk cId="1245267461" sldId="2327"/>
            <ac:spMk id="4" creationId="{05A23F73-54E9-4464-924F-91A27C5AF698}"/>
          </ac:spMkLst>
        </pc:spChg>
        <pc:spChg chg="add mod">
          <ac:chgData name="Tone Mjøs" userId="2df329f3-f816-4c40-8eda-0a8f945180ec" providerId="ADAL" clId="{5453039C-2ACF-4FAA-916D-D34CA897052B}" dt="2021-10-24T07:08:21.661" v="3840" actId="26606"/>
          <ac:spMkLst>
            <pc:docMk/>
            <pc:sldMk cId="1245267461" sldId="2327"/>
            <ac:spMk id="8" creationId="{510B9FE8-82DB-482F-9444-619D698AF9DF}"/>
          </ac:spMkLst>
        </pc:spChg>
        <pc:picChg chg="add mod ord">
          <ac:chgData name="Tone Mjøs" userId="2df329f3-f816-4c40-8eda-0a8f945180ec" providerId="ADAL" clId="{5453039C-2ACF-4FAA-916D-D34CA897052B}" dt="2021-10-24T07:08:21.661" v="3840" actId="26606"/>
          <ac:picMkLst>
            <pc:docMk/>
            <pc:sldMk cId="1245267461" sldId="2327"/>
            <ac:picMk id="6" creationId="{0D7D698F-4339-494E-8C73-C626B2451D68}"/>
          </ac:picMkLst>
        </pc:picChg>
        <pc:picChg chg="add del mod">
          <ac:chgData name="Tone Mjøs" userId="2df329f3-f816-4c40-8eda-0a8f945180ec" providerId="ADAL" clId="{5453039C-2ACF-4FAA-916D-D34CA897052B}" dt="2021-10-24T07:07:56.854" v="3834" actId="478"/>
          <ac:picMkLst>
            <pc:docMk/>
            <pc:sldMk cId="1245267461" sldId="2327"/>
            <ac:picMk id="7" creationId="{7A521C0E-1070-4360-9A73-41CBC2477627}"/>
          </ac:picMkLst>
        </pc:picChg>
        <pc:cxnChg chg="add">
          <ac:chgData name="Tone Mjøs" userId="2df329f3-f816-4c40-8eda-0a8f945180ec" providerId="ADAL" clId="{5453039C-2ACF-4FAA-916D-D34CA897052B}" dt="2021-10-24T07:08:21.661" v="3840" actId="26606"/>
          <ac:cxnSpMkLst>
            <pc:docMk/>
            <pc:sldMk cId="1245267461" sldId="2327"/>
            <ac:cxnSpMk id="13" creationId="{E4A809D5-3600-46D4-A466-67F2349A54FB}"/>
          </ac:cxnSpMkLst>
        </pc:cxnChg>
      </pc:sldChg>
      <pc:sldChg chg="add del">
        <pc:chgData name="Tone Mjøs" userId="2df329f3-f816-4c40-8eda-0a8f945180ec" providerId="ADAL" clId="{5453039C-2ACF-4FAA-916D-D34CA897052B}" dt="2021-10-24T07:01:42.580" v="3374" actId="2696"/>
        <pc:sldMkLst>
          <pc:docMk/>
          <pc:sldMk cId="1267825053" sldId="2327"/>
        </pc:sldMkLst>
      </pc:sldChg>
      <pc:sldChg chg="addSp delSp modSp add mod ord">
        <pc:chgData name="Tone Mjøs" userId="2df329f3-f816-4c40-8eda-0a8f945180ec" providerId="ADAL" clId="{5453039C-2ACF-4FAA-916D-D34CA897052B}" dt="2021-10-24T07:14:06.582" v="4058" actId="20577"/>
        <pc:sldMkLst>
          <pc:docMk/>
          <pc:sldMk cId="1815913051" sldId="2328"/>
        </pc:sldMkLst>
        <pc:spChg chg="mod">
          <ac:chgData name="Tone Mjøs" userId="2df329f3-f816-4c40-8eda-0a8f945180ec" providerId="ADAL" clId="{5453039C-2ACF-4FAA-916D-D34CA897052B}" dt="2021-10-24T07:14:06.582" v="4058" actId="20577"/>
          <ac:spMkLst>
            <pc:docMk/>
            <pc:sldMk cId="1815913051" sldId="2328"/>
            <ac:spMk id="2" creationId="{55DD4BA4-9F0B-4AFC-81E7-D7BE8E35C95A}"/>
          </ac:spMkLst>
        </pc:spChg>
        <pc:spChg chg="add del mod">
          <ac:chgData name="Tone Mjøs" userId="2df329f3-f816-4c40-8eda-0a8f945180ec" providerId="ADAL" clId="{5453039C-2ACF-4FAA-916D-D34CA897052B}" dt="2021-10-24T07:10:09.927" v="3907"/>
          <ac:spMkLst>
            <pc:docMk/>
            <pc:sldMk cId="1815913051" sldId="2328"/>
            <ac:spMk id="4" creationId="{036F93A6-4731-4D2A-8911-CDBE2D6D4BBF}"/>
          </ac:spMkLst>
        </pc:spChg>
        <pc:spChg chg="add del mod">
          <ac:chgData name="Tone Mjøs" userId="2df329f3-f816-4c40-8eda-0a8f945180ec" providerId="ADAL" clId="{5453039C-2ACF-4FAA-916D-D34CA897052B}" dt="2021-10-24T07:12:58.794" v="4046"/>
          <ac:spMkLst>
            <pc:docMk/>
            <pc:sldMk cId="1815913051" sldId="2328"/>
            <ac:spMk id="5" creationId="{042D4849-C3B4-42C5-A6EB-CC99F7DFA787}"/>
          </ac:spMkLst>
        </pc:spChg>
        <pc:spChg chg="mod">
          <ac:chgData name="Tone Mjøs" userId="2df329f3-f816-4c40-8eda-0a8f945180ec" providerId="ADAL" clId="{5453039C-2ACF-4FAA-916D-D34CA897052B}" dt="2021-10-24T07:11:46.861" v="4041" actId="403"/>
          <ac:spMkLst>
            <pc:docMk/>
            <pc:sldMk cId="1815913051" sldId="2328"/>
            <ac:spMk id="8" creationId="{510B9FE8-82DB-482F-9444-619D698AF9DF}"/>
          </ac:spMkLst>
        </pc:spChg>
        <pc:spChg chg="add del mod">
          <ac:chgData name="Tone Mjøs" userId="2df329f3-f816-4c40-8eda-0a8f945180ec" providerId="ADAL" clId="{5453039C-2ACF-4FAA-916D-D34CA897052B}" dt="2021-10-24T07:12:50.504" v="4045"/>
          <ac:spMkLst>
            <pc:docMk/>
            <pc:sldMk cId="1815913051" sldId="2328"/>
            <ac:spMk id="11" creationId="{8F24CC43-73E0-480D-965C-C762AA837769}"/>
          </ac:spMkLst>
        </pc:spChg>
        <pc:picChg chg="del">
          <ac:chgData name="Tone Mjøs" userId="2df329f3-f816-4c40-8eda-0a8f945180ec" providerId="ADAL" clId="{5453039C-2ACF-4FAA-916D-D34CA897052B}" dt="2021-10-24T07:09:46.906" v="3894" actId="478"/>
          <ac:picMkLst>
            <pc:docMk/>
            <pc:sldMk cId="1815913051" sldId="2328"/>
            <ac:picMk id="6" creationId="{0D7D698F-4339-494E-8C73-C626B2451D68}"/>
          </ac:picMkLst>
        </pc:picChg>
        <pc:picChg chg="add del mod">
          <ac:chgData name="Tone Mjøs" userId="2df329f3-f816-4c40-8eda-0a8f945180ec" providerId="ADAL" clId="{5453039C-2ACF-4FAA-916D-D34CA897052B}" dt="2021-10-24T07:12:41.401" v="4043" actId="478"/>
          <ac:picMkLst>
            <pc:docMk/>
            <pc:sldMk cId="1815913051" sldId="2328"/>
            <ac:picMk id="9" creationId="{87CC5F5B-F8CF-4313-9732-01A4CFAB201F}"/>
          </ac:picMkLst>
        </pc:picChg>
        <pc:picChg chg="add">
          <ac:chgData name="Tone Mjøs" userId="2df329f3-f816-4c40-8eda-0a8f945180ec" providerId="ADAL" clId="{5453039C-2ACF-4FAA-916D-D34CA897052B}" dt="2021-10-24T07:11:55.667" v="4042"/>
          <ac:picMkLst>
            <pc:docMk/>
            <pc:sldMk cId="1815913051" sldId="2328"/>
            <ac:picMk id="10" creationId="{2C920973-0CCD-4F33-88DF-AA6A655A1D74}"/>
          </ac:picMkLst>
        </pc:picChg>
        <pc:picChg chg="add mod">
          <ac:chgData name="Tone Mjøs" userId="2df329f3-f816-4c40-8eda-0a8f945180ec" providerId="ADAL" clId="{5453039C-2ACF-4FAA-916D-D34CA897052B}" dt="2021-10-24T07:13:00.466" v="4047" actId="1076"/>
          <ac:picMkLst>
            <pc:docMk/>
            <pc:sldMk cId="1815913051" sldId="2328"/>
            <ac:picMk id="12" creationId="{8CF69793-B281-480A-929D-31C0E5F7DA1A}"/>
          </ac:picMkLst>
        </pc:picChg>
        <pc:picChg chg="add mod">
          <ac:chgData name="Tone Mjøs" userId="2df329f3-f816-4c40-8eda-0a8f945180ec" providerId="ADAL" clId="{5453039C-2ACF-4FAA-916D-D34CA897052B}" dt="2021-10-24T07:13:23.640" v="4052" actId="1076"/>
          <ac:picMkLst>
            <pc:docMk/>
            <pc:sldMk cId="1815913051" sldId="2328"/>
            <ac:picMk id="14" creationId="{3650DD2F-D958-4FA1-9565-47C1ACCDA860}"/>
          </ac:picMkLst>
        </pc:picChg>
      </pc:sldChg>
      <pc:sldChg chg="addSp delSp modSp add mod">
        <pc:chgData name="Tone Mjøs" userId="2df329f3-f816-4c40-8eda-0a8f945180ec" providerId="ADAL" clId="{5453039C-2ACF-4FAA-916D-D34CA897052B}" dt="2021-10-24T07:20:07.654" v="4201" actId="20577"/>
        <pc:sldMkLst>
          <pc:docMk/>
          <pc:sldMk cId="601430586" sldId="2329"/>
        </pc:sldMkLst>
        <pc:spChg chg="mod">
          <ac:chgData name="Tone Mjøs" userId="2df329f3-f816-4c40-8eda-0a8f945180ec" providerId="ADAL" clId="{5453039C-2ACF-4FAA-916D-D34CA897052B}" dt="2021-10-24T07:16:24.025" v="4131" actId="26606"/>
          <ac:spMkLst>
            <pc:docMk/>
            <pc:sldMk cId="601430586" sldId="2329"/>
            <ac:spMk id="2" creationId="{55DD4BA4-9F0B-4AFC-81E7-D7BE8E35C95A}"/>
          </ac:spMkLst>
        </pc:spChg>
        <pc:spChg chg="add del mod">
          <ac:chgData name="Tone Mjøs" userId="2df329f3-f816-4c40-8eda-0a8f945180ec" providerId="ADAL" clId="{5453039C-2ACF-4FAA-916D-D34CA897052B}" dt="2021-10-24T07:16:02.965" v="4124" actId="478"/>
          <ac:spMkLst>
            <pc:docMk/>
            <pc:sldMk cId="601430586" sldId="2329"/>
            <ac:spMk id="4" creationId="{BDDDEFB3-7466-43F3-A60C-1BE36B846C1D}"/>
          </ac:spMkLst>
        </pc:spChg>
        <pc:spChg chg="mod">
          <ac:chgData name="Tone Mjøs" userId="2df329f3-f816-4c40-8eda-0a8f945180ec" providerId="ADAL" clId="{5453039C-2ACF-4FAA-916D-D34CA897052B}" dt="2021-10-24T07:20:07.654" v="4201" actId="20577"/>
          <ac:spMkLst>
            <pc:docMk/>
            <pc:sldMk cId="601430586" sldId="2329"/>
            <ac:spMk id="8" creationId="{510B9FE8-82DB-482F-9444-619D698AF9DF}"/>
          </ac:spMkLst>
        </pc:spChg>
        <pc:spChg chg="add">
          <ac:chgData name="Tone Mjøs" userId="2df329f3-f816-4c40-8eda-0a8f945180ec" providerId="ADAL" clId="{5453039C-2ACF-4FAA-916D-D34CA897052B}" dt="2021-10-24T07:16:24.025" v="4131" actId="26606"/>
          <ac:spMkLst>
            <pc:docMk/>
            <pc:sldMk cId="601430586" sldId="2329"/>
            <ac:spMk id="18" creationId="{DEE2AD96-B495-4E06-9291-B71706F728CB}"/>
          </ac:spMkLst>
        </pc:spChg>
        <pc:spChg chg="add">
          <ac:chgData name="Tone Mjøs" userId="2df329f3-f816-4c40-8eda-0a8f945180ec" providerId="ADAL" clId="{5453039C-2ACF-4FAA-916D-D34CA897052B}" dt="2021-10-24T07:16:24.025" v="4131" actId="26606"/>
          <ac:spMkLst>
            <pc:docMk/>
            <pc:sldMk cId="601430586" sldId="2329"/>
            <ac:spMk id="20" creationId="{53CF6D67-C5A8-4ADD-9E8E-1E38CA1D3166}"/>
          </ac:spMkLst>
        </pc:spChg>
        <pc:spChg chg="add">
          <ac:chgData name="Tone Mjøs" userId="2df329f3-f816-4c40-8eda-0a8f945180ec" providerId="ADAL" clId="{5453039C-2ACF-4FAA-916D-D34CA897052B}" dt="2021-10-24T07:16:24.025" v="4131" actId="26606"/>
          <ac:spMkLst>
            <pc:docMk/>
            <pc:sldMk cId="601430586" sldId="2329"/>
            <ac:spMk id="22" creationId="{86909FA0-B515-4681-B7A8-FA281D133B94}"/>
          </ac:spMkLst>
        </pc:spChg>
        <pc:spChg chg="add">
          <ac:chgData name="Tone Mjøs" userId="2df329f3-f816-4c40-8eda-0a8f945180ec" providerId="ADAL" clId="{5453039C-2ACF-4FAA-916D-D34CA897052B}" dt="2021-10-24T07:16:24.025" v="4131" actId="26606"/>
          <ac:spMkLst>
            <pc:docMk/>
            <pc:sldMk cId="601430586" sldId="2329"/>
            <ac:spMk id="24" creationId="{21C9FE86-FCC3-4A31-AA1C-C882262B7FE7}"/>
          </ac:spMkLst>
        </pc:spChg>
        <pc:spChg chg="add">
          <ac:chgData name="Tone Mjøs" userId="2df329f3-f816-4c40-8eda-0a8f945180ec" providerId="ADAL" clId="{5453039C-2ACF-4FAA-916D-D34CA897052B}" dt="2021-10-24T07:16:24.025" v="4131" actId="26606"/>
          <ac:spMkLst>
            <pc:docMk/>
            <pc:sldMk cId="601430586" sldId="2329"/>
            <ac:spMk id="26" creationId="{7D96243B-ECED-4B71-8E06-AE9A285EAD20}"/>
          </ac:spMkLst>
        </pc:spChg>
        <pc:spChg chg="add">
          <ac:chgData name="Tone Mjøs" userId="2df329f3-f816-4c40-8eda-0a8f945180ec" providerId="ADAL" clId="{5453039C-2ACF-4FAA-916D-D34CA897052B}" dt="2021-10-24T07:16:24.025" v="4131" actId="26606"/>
          <ac:spMkLst>
            <pc:docMk/>
            <pc:sldMk cId="601430586" sldId="2329"/>
            <ac:spMk id="28" creationId="{A09989E4-EFDC-4A90-A633-E0525FB4139E}"/>
          </ac:spMkLst>
        </pc:spChg>
        <pc:picChg chg="add del mod">
          <ac:chgData name="Tone Mjøs" userId="2df329f3-f816-4c40-8eda-0a8f945180ec" providerId="ADAL" clId="{5453039C-2ACF-4FAA-916D-D34CA897052B}" dt="2021-10-24T07:15:35.352" v="4118" actId="478"/>
          <ac:picMkLst>
            <pc:docMk/>
            <pc:sldMk cId="601430586" sldId="2329"/>
            <ac:picMk id="9" creationId="{A6289769-1D4F-46E2-936B-47351047F920}"/>
          </ac:picMkLst>
        </pc:picChg>
        <pc:picChg chg="del">
          <ac:chgData name="Tone Mjøs" userId="2df329f3-f816-4c40-8eda-0a8f945180ec" providerId="ADAL" clId="{5453039C-2ACF-4FAA-916D-D34CA897052B}" dt="2021-10-24T07:15:39.202" v="4121" actId="478"/>
          <ac:picMkLst>
            <pc:docMk/>
            <pc:sldMk cId="601430586" sldId="2329"/>
            <ac:picMk id="12" creationId="{8CF69793-B281-480A-929D-31C0E5F7DA1A}"/>
          </ac:picMkLst>
        </pc:picChg>
        <pc:picChg chg="del mod">
          <ac:chgData name="Tone Mjøs" userId="2df329f3-f816-4c40-8eda-0a8f945180ec" providerId="ADAL" clId="{5453039C-2ACF-4FAA-916D-D34CA897052B}" dt="2021-10-24T07:15:37.589" v="4120" actId="478"/>
          <ac:picMkLst>
            <pc:docMk/>
            <pc:sldMk cId="601430586" sldId="2329"/>
            <ac:picMk id="14" creationId="{3650DD2F-D958-4FA1-9565-47C1ACCDA860}"/>
          </ac:picMkLst>
        </pc:picChg>
        <pc:cxnChg chg="del">
          <ac:chgData name="Tone Mjøs" userId="2df329f3-f816-4c40-8eda-0a8f945180ec" providerId="ADAL" clId="{5453039C-2ACF-4FAA-916D-D34CA897052B}" dt="2021-10-24T07:16:24.025" v="4131" actId="26606"/>
          <ac:cxnSpMkLst>
            <pc:docMk/>
            <pc:sldMk cId="601430586" sldId="2329"/>
            <ac:cxnSpMk id="13" creationId="{E4A809D5-3600-46D4-A466-67F2349A54FB}"/>
          </ac:cxnSpMkLst>
        </pc:cxnChg>
      </pc:sldChg>
      <pc:sldChg chg="modSp add mod">
        <pc:chgData name="Tone Mjøs" userId="2df329f3-f816-4c40-8eda-0a8f945180ec" providerId="ADAL" clId="{5453039C-2ACF-4FAA-916D-D34CA897052B}" dt="2021-10-24T07:20:43.690" v="4209" actId="207"/>
        <pc:sldMkLst>
          <pc:docMk/>
          <pc:sldMk cId="3509211061" sldId="2330"/>
        </pc:sldMkLst>
        <pc:spChg chg="mod">
          <ac:chgData name="Tone Mjøs" userId="2df329f3-f816-4c40-8eda-0a8f945180ec" providerId="ADAL" clId="{5453039C-2ACF-4FAA-916D-D34CA897052B}" dt="2021-10-24T07:20:43.690" v="4209" actId="207"/>
          <ac:spMkLst>
            <pc:docMk/>
            <pc:sldMk cId="3509211061" sldId="2330"/>
            <ac:spMk id="8" creationId="{510B9FE8-82DB-482F-9444-619D698AF9DF}"/>
          </ac:spMkLst>
        </pc:spChg>
      </pc:sldChg>
      <pc:sldChg chg="modSp add mod">
        <pc:chgData name="Tone Mjøs" userId="2df329f3-f816-4c40-8eda-0a8f945180ec" providerId="ADAL" clId="{5453039C-2ACF-4FAA-916D-D34CA897052B}" dt="2021-10-24T07:20:36.722" v="4207" actId="207"/>
        <pc:sldMkLst>
          <pc:docMk/>
          <pc:sldMk cId="923901070" sldId="2331"/>
        </pc:sldMkLst>
        <pc:spChg chg="mod">
          <ac:chgData name="Tone Mjøs" userId="2df329f3-f816-4c40-8eda-0a8f945180ec" providerId="ADAL" clId="{5453039C-2ACF-4FAA-916D-D34CA897052B}" dt="2021-10-24T07:20:36.722" v="4207" actId="207"/>
          <ac:spMkLst>
            <pc:docMk/>
            <pc:sldMk cId="923901070" sldId="2331"/>
            <ac:spMk id="8" creationId="{510B9FE8-82DB-482F-9444-619D698AF9DF}"/>
          </ac:spMkLst>
        </pc:spChg>
      </pc:sldChg>
      <pc:sldChg chg="modSp add mod">
        <pc:chgData name="Tone Mjøs" userId="2df329f3-f816-4c40-8eda-0a8f945180ec" providerId="ADAL" clId="{5453039C-2ACF-4FAA-916D-D34CA897052B}" dt="2021-10-24T07:20:30.530" v="4205" actId="207"/>
        <pc:sldMkLst>
          <pc:docMk/>
          <pc:sldMk cId="4227506376" sldId="2332"/>
        </pc:sldMkLst>
        <pc:spChg chg="mod">
          <ac:chgData name="Tone Mjøs" userId="2df329f3-f816-4c40-8eda-0a8f945180ec" providerId="ADAL" clId="{5453039C-2ACF-4FAA-916D-D34CA897052B}" dt="2021-10-24T07:20:30.530" v="4205" actId="207"/>
          <ac:spMkLst>
            <pc:docMk/>
            <pc:sldMk cId="4227506376" sldId="2332"/>
            <ac:spMk id="8" creationId="{510B9FE8-82DB-482F-9444-619D698AF9DF}"/>
          </ac:spMkLst>
        </pc:spChg>
      </pc:sldChg>
      <pc:sldChg chg="modSp add mod">
        <pc:chgData name="Tone Mjøs" userId="2df329f3-f816-4c40-8eda-0a8f945180ec" providerId="ADAL" clId="{5453039C-2ACF-4FAA-916D-D34CA897052B}" dt="2021-10-24T07:20:23.999" v="4203" actId="207"/>
        <pc:sldMkLst>
          <pc:docMk/>
          <pc:sldMk cId="968181813" sldId="2333"/>
        </pc:sldMkLst>
        <pc:spChg chg="mod">
          <ac:chgData name="Tone Mjøs" userId="2df329f3-f816-4c40-8eda-0a8f945180ec" providerId="ADAL" clId="{5453039C-2ACF-4FAA-916D-D34CA897052B}" dt="2021-10-24T07:20:23.999" v="4203" actId="207"/>
          <ac:spMkLst>
            <pc:docMk/>
            <pc:sldMk cId="968181813" sldId="2333"/>
            <ac:spMk id="8" creationId="{510B9FE8-82DB-482F-9444-619D698AF9DF}"/>
          </ac:spMkLst>
        </pc:spChg>
      </pc:sldChg>
      <pc:sldChg chg="addSp delSp modSp add mod ord modNotesTx">
        <pc:chgData name="Tone Mjøs" userId="2df329f3-f816-4c40-8eda-0a8f945180ec" providerId="ADAL" clId="{5453039C-2ACF-4FAA-916D-D34CA897052B}" dt="2021-10-24T09:28:30.384" v="4867" actId="20577"/>
        <pc:sldMkLst>
          <pc:docMk/>
          <pc:sldMk cId="1759175635" sldId="2334"/>
        </pc:sldMkLst>
        <pc:spChg chg="mod">
          <ac:chgData name="Tone Mjøs" userId="2df329f3-f816-4c40-8eda-0a8f945180ec" providerId="ADAL" clId="{5453039C-2ACF-4FAA-916D-D34CA897052B}" dt="2021-10-24T09:25:56.016" v="4440" actId="1076"/>
          <ac:spMkLst>
            <pc:docMk/>
            <pc:sldMk cId="1759175635" sldId="2334"/>
            <ac:spMk id="2" creationId="{55DD4BA4-9F0B-4AFC-81E7-D7BE8E35C95A}"/>
          </ac:spMkLst>
        </pc:spChg>
        <pc:spChg chg="add mod">
          <ac:chgData name="Tone Mjøs" userId="2df329f3-f816-4c40-8eda-0a8f945180ec" providerId="ADAL" clId="{5453039C-2ACF-4FAA-916D-D34CA897052B}" dt="2021-10-24T09:27:02.754" v="4553" actId="20577"/>
          <ac:spMkLst>
            <pc:docMk/>
            <pc:sldMk cId="1759175635" sldId="2334"/>
            <ac:spMk id="4" creationId="{35C94C22-1627-46F4-96C2-925D9C0317EC}"/>
          </ac:spMkLst>
        </pc:spChg>
        <pc:spChg chg="del">
          <ac:chgData name="Tone Mjøs" userId="2df329f3-f816-4c40-8eda-0a8f945180ec" providerId="ADAL" clId="{5453039C-2ACF-4FAA-916D-D34CA897052B}" dt="2021-10-24T07:23:11.639" v="4271" actId="478"/>
          <ac:spMkLst>
            <pc:docMk/>
            <pc:sldMk cId="1759175635" sldId="2334"/>
            <ac:spMk id="8" creationId="{510B9FE8-82DB-482F-9444-619D698AF9DF}"/>
          </ac:spMkLst>
        </pc:spChg>
        <pc:picChg chg="del">
          <ac:chgData name="Tone Mjøs" userId="2df329f3-f816-4c40-8eda-0a8f945180ec" providerId="ADAL" clId="{5453039C-2ACF-4FAA-916D-D34CA897052B}" dt="2021-10-24T07:22:36.395" v="4237" actId="478"/>
          <ac:picMkLst>
            <pc:docMk/>
            <pc:sldMk cId="1759175635" sldId="2334"/>
            <ac:picMk id="12" creationId="{8CF69793-B281-480A-929D-31C0E5F7DA1A}"/>
          </ac:picMkLst>
        </pc:picChg>
        <pc:picChg chg="del">
          <ac:chgData name="Tone Mjøs" userId="2df329f3-f816-4c40-8eda-0a8f945180ec" providerId="ADAL" clId="{5453039C-2ACF-4FAA-916D-D34CA897052B}" dt="2021-10-24T07:22:34.792" v="4236" actId="478"/>
          <ac:picMkLst>
            <pc:docMk/>
            <pc:sldMk cId="1759175635" sldId="2334"/>
            <ac:picMk id="14" creationId="{3650DD2F-D958-4FA1-9565-47C1ACCDA860}"/>
          </ac:picMkLst>
        </pc:picChg>
      </pc:sldChg>
      <pc:sldChg chg="modSp add mod">
        <pc:chgData name="Tone Mjøs" userId="2df329f3-f816-4c40-8eda-0a8f945180ec" providerId="ADAL" clId="{5453039C-2ACF-4FAA-916D-D34CA897052B}" dt="2021-10-24T09:20:04.012" v="4331" actId="207"/>
        <pc:sldMkLst>
          <pc:docMk/>
          <pc:sldMk cId="4124136505" sldId="2335"/>
        </pc:sldMkLst>
        <pc:spChg chg="mod">
          <ac:chgData name="Tone Mjøs" userId="2df329f3-f816-4c40-8eda-0a8f945180ec" providerId="ADAL" clId="{5453039C-2ACF-4FAA-916D-D34CA897052B}" dt="2021-10-24T09:20:04.012" v="4331" actId="207"/>
          <ac:spMkLst>
            <pc:docMk/>
            <pc:sldMk cId="4124136505" sldId="2335"/>
            <ac:spMk id="6" creationId="{82370416-6F8F-442B-98D9-A0EA5B8C929D}"/>
          </ac:spMkLst>
        </pc:spChg>
      </pc:sldChg>
      <pc:sldChg chg="modSp add mod">
        <pc:chgData name="Tone Mjøs" userId="2df329f3-f816-4c40-8eda-0a8f945180ec" providerId="ADAL" clId="{5453039C-2ACF-4FAA-916D-D34CA897052B}" dt="2021-10-24T09:19:57.231" v="4330" actId="6549"/>
        <pc:sldMkLst>
          <pc:docMk/>
          <pc:sldMk cId="3593071485" sldId="2336"/>
        </pc:sldMkLst>
        <pc:spChg chg="mod">
          <ac:chgData name="Tone Mjøs" userId="2df329f3-f816-4c40-8eda-0a8f945180ec" providerId="ADAL" clId="{5453039C-2ACF-4FAA-916D-D34CA897052B}" dt="2021-10-24T09:19:57.231" v="4330" actId="6549"/>
          <ac:spMkLst>
            <pc:docMk/>
            <pc:sldMk cId="3593071485" sldId="2336"/>
            <ac:spMk id="6" creationId="{82370416-6F8F-442B-98D9-A0EA5B8C929D}"/>
          </ac:spMkLst>
        </pc:spChg>
      </pc:sldChg>
      <pc:sldChg chg="modSp add mod">
        <pc:chgData name="Tone Mjøs" userId="2df329f3-f816-4c40-8eda-0a8f945180ec" providerId="ADAL" clId="{5453039C-2ACF-4FAA-916D-D34CA897052B}" dt="2021-10-24T09:19:45.862" v="4328" actId="14100"/>
        <pc:sldMkLst>
          <pc:docMk/>
          <pc:sldMk cId="2173829186" sldId="2337"/>
        </pc:sldMkLst>
        <pc:spChg chg="mod">
          <ac:chgData name="Tone Mjøs" userId="2df329f3-f816-4c40-8eda-0a8f945180ec" providerId="ADAL" clId="{5453039C-2ACF-4FAA-916D-D34CA897052B}" dt="2021-10-24T09:19:45.862" v="4328" actId="14100"/>
          <ac:spMkLst>
            <pc:docMk/>
            <pc:sldMk cId="2173829186" sldId="2337"/>
            <ac:spMk id="6" creationId="{82370416-6F8F-442B-98D9-A0EA5B8C929D}"/>
          </ac:spMkLst>
        </pc:spChg>
      </pc:sldChg>
      <pc:sldMasterChg chg="del delSldLayout">
        <pc:chgData name="Tone Mjøs" userId="2df329f3-f816-4c40-8eda-0a8f945180ec" providerId="ADAL" clId="{5453039C-2ACF-4FAA-916D-D34CA897052B}" dt="2021-10-24T07:00:37.443" v="3344" actId="2696"/>
        <pc:sldMasterMkLst>
          <pc:docMk/>
          <pc:sldMasterMk cId="2039733737" sldId="2147483695"/>
        </pc:sldMasterMkLst>
        <pc:sldLayoutChg chg="del">
          <pc:chgData name="Tone Mjøs" userId="2df329f3-f816-4c40-8eda-0a8f945180ec" providerId="ADAL" clId="{5453039C-2ACF-4FAA-916D-D34CA897052B}" dt="2021-10-24T07:00:37.443" v="3344" actId="2696"/>
          <pc:sldLayoutMkLst>
            <pc:docMk/>
            <pc:sldMasterMk cId="2039733737" sldId="2147483695"/>
            <pc:sldLayoutMk cId="381824640" sldId="2147483696"/>
          </pc:sldLayoutMkLst>
        </pc:sldLayoutChg>
        <pc:sldLayoutChg chg="del">
          <pc:chgData name="Tone Mjøs" userId="2df329f3-f816-4c40-8eda-0a8f945180ec" providerId="ADAL" clId="{5453039C-2ACF-4FAA-916D-D34CA897052B}" dt="2021-10-24T07:00:37.443" v="3344" actId="2696"/>
          <pc:sldLayoutMkLst>
            <pc:docMk/>
            <pc:sldMasterMk cId="2039733737" sldId="2147483695"/>
            <pc:sldLayoutMk cId="3231138859" sldId="2147483697"/>
          </pc:sldLayoutMkLst>
        </pc:sldLayoutChg>
        <pc:sldLayoutChg chg="del">
          <pc:chgData name="Tone Mjøs" userId="2df329f3-f816-4c40-8eda-0a8f945180ec" providerId="ADAL" clId="{5453039C-2ACF-4FAA-916D-D34CA897052B}" dt="2021-10-24T07:00:37.443" v="3344" actId="2696"/>
          <pc:sldLayoutMkLst>
            <pc:docMk/>
            <pc:sldMasterMk cId="2039733737" sldId="2147483695"/>
            <pc:sldLayoutMk cId="1275674909" sldId="2147483698"/>
          </pc:sldLayoutMkLst>
        </pc:sldLayoutChg>
        <pc:sldLayoutChg chg="del">
          <pc:chgData name="Tone Mjøs" userId="2df329f3-f816-4c40-8eda-0a8f945180ec" providerId="ADAL" clId="{5453039C-2ACF-4FAA-916D-D34CA897052B}" dt="2021-10-24T07:00:37.443" v="3344" actId="2696"/>
          <pc:sldLayoutMkLst>
            <pc:docMk/>
            <pc:sldMasterMk cId="2039733737" sldId="2147483695"/>
            <pc:sldLayoutMk cId="2657358501" sldId="2147483699"/>
          </pc:sldLayoutMkLst>
        </pc:sldLayoutChg>
        <pc:sldLayoutChg chg="del">
          <pc:chgData name="Tone Mjøs" userId="2df329f3-f816-4c40-8eda-0a8f945180ec" providerId="ADAL" clId="{5453039C-2ACF-4FAA-916D-D34CA897052B}" dt="2021-10-24T07:00:37.443" v="3344" actId="2696"/>
          <pc:sldLayoutMkLst>
            <pc:docMk/>
            <pc:sldMasterMk cId="2039733737" sldId="2147483695"/>
            <pc:sldLayoutMk cId="1920202275" sldId="2147483700"/>
          </pc:sldLayoutMkLst>
        </pc:sldLayoutChg>
        <pc:sldLayoutChg chg="del">
          <pc:chgData name="Tone Mjøs" userId="2df329f3-f816-4c40-8eda-0a8f945180ec" providerId="ADAL" clId="{5453039C-2ACF-4FAA-916D-D34CA897052B}" dt="2021-10-24T07:00:37.443" v="3344" actId="2696"/>
          <pc:sldLayoutMkLst>
            <pc:docMk/>
            <pc:sldMasterMk cId="2039733737" sldId="2147483695"/>
            <pc:sldLayoutMk cId="1418385145" sldId="2147483701"/>
          </pc:sldLayoutMkLst>
        </pc:sldLayoutChg>
        <pc:sldLayoutChg chg="del">
          <pc:chgData name="Tone Mjøs" userId="2df329f3-f816-4c40-8eda-0a8f945180ec" providerId="ADAL" clId="{5453039C-2ACF-4FAA-916D-D34CA897052B}" dt="2021-10-24T07:00:37.443" v="3344" actId="2696"/>
          <pc:sldLayoutMkLst>
            <pc:docMk/>
            <pc:sldMasterMk cId="2039733737" sldId="2147483695"/>
            <pc:sldLayoutMk cId="2220654650" sldId="2147483702"/>
          </pc:sldLayoutMkLst>
        </pc:sldLayoutChg>
        <pc:sldLayoutChg chg="del">
          <pc:chgData name="Tone Mjøs" userId="2df329f3-f816-4c40-8eda-0a8f945180ec" providerId="ADAL" clId="{5453039C-2ACF-4FAA-916D-D34CA897052B}" dt="2021-10-24T07:00:37.443" v="3344" actId="2696"/>
          <pc:sldLayoutMkLst>
            <pc:docMk/>
            <pc:sldMasterMk cId="2039733737" sldId="2147483695"/>
            <pc:sldLayoutMk cId="2986745906" sldId="2147483703"/>
          </pc:sldLayoutMkLst>
        </pc:sldLayoutChg>
      </pc:sldMasterChg>
      <pc:sldMasterChg chg="del delSldLayout">
        <pc:chgData name="Tone Mjøs" userId="2df329f3-f816-4c40-8eda-0a8f945180ec" providerId="ADAL" clId="{5453039C-2ACF-4FAA-916D-D34CA897052B}" dt="2021-10-23T10:03:16.528" v="2397" actId="2696"/>
        <pc:sldMasterMkLst>
          <pc:docMk/>
          <pc:sldMasterMk cId="4283115633" sldId="2147483695"/>
        </pc:sldMasterMkLst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2319602560" sldId="2147483696"/>
          </pc:sldLayoutMkLst>
        </pc:sldLayoutChg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575969095" sldId="2147483697"/>
          </pc:sldLayoutMkLst>
        </pc:sldLayoutChg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1584732780" sldId="2147483698"/>
          </pc:sldLayoutMkLst>
        </pc:sldLayoutChg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3738897170" sldId="2147483699"/>
          </pc:sldLayoutMkLst>
        </pc:sldLayoutChg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2141377726" sldId="2147483700"/>
          </pc:sldLayoutMkLst>
        </pc:sldLayoutChg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2638325852" sldId="2147483701"/>
          </pc:sldLayoutMkLst>
        </pc:sldLayoutChg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1635587858" sldId="2147483702"/>
          </pc:sldLayoutMkLst>
        </pc:sldLayoutChg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1748228490" sldId="2147483703"/>
          </pc:sldLayoutMkLst>
        </pc:sldLayoutChg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2258365505" sldId="2147483704"/>
          </pc:sldLayoutMkLst>
        </pc:sldLayoutChg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2681566952" sldId="2147483705"/>
          </pc:sldLayoutMkLst>
        </pc:sldLayoutChg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201871192" sldId="2147483706"/>
          </pc:sldLayoutMkLst>
        </pc:sldLayoutChg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3414785221" sldId="2147483707"/>
          </pc:sldLayoutMkLst>
        </pc:sldLayoutChg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1380717718" sldId="2147483708"/>
          </pc:sldLayoutMkLst>
        </pc:sldLayoutChg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218544493" sldId="2147483709"/>
          </pc:sldLayoutMkLst>
        </pc:sldLayoutChg>
        <pc:sldLayoutChg chg="del">
          <pc:chgData name="Tone Mjøs" userId="2df329f3-f816-4c40-8eda-0a8f945180ec" providerId="ADAL" clId="{5453039C-2ACF-4FAA-916D-D34CA897052B}" dt="2021-10-23T10:03:16.528" v="2397" actId="2696"/>
          <pc:sldLayoutMkLst>
            <pc:docMk/>
            <pc:sldMasterMk cId="4283115633" sldId="2147483695"/>
            <pc:sldLayoutMk cId="1975055937" sldId="2147483710"/>
          </pc:sldLayoutMkLst>
        </pc:sldLayoutChg>
      </pc:sldMasterChg>
      <pc:sldMasterChg chg="del delSldLayout">
        <pc:chgData name="Tone Mjøs" userId="2df329f3-f816-4c40-8eda-0a8f945180ec" providerId="ADAL" clId="{5453039C-2ACF-4FAA-916D-D34CA897052B}" dt="2021-10-23T10:03:23.943" v="2400" actId="2696"/>
        <pc:sldMasterMkLst>
          <pc:docMk/>
          <pc:sldMasterMk cId="971707562" sldId="2147483711"/>
        </pc:sldMasterMkLst>
        <pc:sldLayoutChg chg="del">
          <pc:chgData name="Tone Mjøs" userId="2df329f3-f816-4c40-8eda-0a8f945180ec" providerId="ADAL" clId="{5453039C-2ACF-4FAA-916D-D34CA897052B}" dt="2021-10-23T10:03:23.943" v="2400" actId="2696"/>
          <pc:sldLayoutMkLst>
            <pc:docMk/>
            <pc:sldMasterMk cId="971707562" sldId="2147483711"/>
            <pc:sldLayoutMk cId="2273767295" sldId="2147483712"/>
          </pc:sldLayoutMkLst>
        </pc:sldLayoutChg>
        <pc:sldLayoutChg chg="del">
          <pc:chgData name="Tone Mjøs" userId="2df329f3-f816-4c40-8eda-0a8f945180ec" providerId="ADAL" clId="{5453039C-2ACF-4FAA-916D-D34CA897052B}" dt="2021-10-23T10:03:23.943" v="2400" actId="2696"/>
          <pc:sldLayoutMkLst>
            <pc:docMk/>
            <pc:sldMasterMk cId="971707562" sldId="2147483711"/>
            <pc:sldLayoutMk cId="1376232091" sldId="2147483713"/>
          </pc:sldLayoutMkLst>
        </pc:sldLayoutChg>
      </pc:sldMasterChg>
      <pc:sldMasterChg chg="del delSldLayout">
        <pc:chgData name="Tone Mjøs" userId="2df329f3-f816-4c40-8eda-0a8f945180ec" providerId="ADAL" clId="{5453039C-2ACF-4FAA-916D-D34CA897052B}" dt="2021-10-23T09:48:43.863" v="2310" actId="2696"/>
        <pc:sldMasterMkLst>
          <pc:docMk/>
          <pc:sldMasterMk cId="1555207710" sldId="2147483714"/>
        </pc:sldMasterMkLst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1976619250" sldId="2147483715"/>
          </pc:sldLayoutMkLst>
        </pc:sldLayoutChg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3288037086" sldId="2147483716"/>
          </pc:sldLayoutMkLst>
        </pc:sldLayoutChg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212942368" sldId="2147483717"/>
          </pc:sldLayoutMkLst>
        </pc:sldLayoutChg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2549038234" sldId="2147483718"/>
          </pc:sldLayoutMkLst>
        </pc:sldLayoutChg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3993042682" sldId="2147483719"/>
          </pc:sldLayoutMkLst>
        </pc:sldLayoutChg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2080467714" sldId="2147483720"/>
          </pc:sldLayoutMkLst>
        </pc:sldLayoutChg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1143271332" sldId="2147483721"/>
          </pc:sldLayoutMkLst>
        </pc:sldLayoutChg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2303821696" sldId="2147483722"/>
          </pc:sldLayoutMkLst>
        </pc:sldLayoutChg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3020496885" sldId="2147483723"/>
          </pc:sldLayoutMkLst>
        </pc:sldLayoutChg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2323865599" sldId="2147483724"/>
          </pc:sldLayoutMkLst>
        </pc:sldLayoutChg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1698180134" sldId="2147483725"/>
          </pc:sldLayoutMkLst>
        </pc:sldLayoutChg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621958033" sldId="2147483726"/>
          </pc:sldLayoutMkLst>
        </pc:sldLayoutChg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906734341" sldId="2147483727"/>
          </pc:sldLayoutMkLst>
        </pc:sldLayoutChg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2934072368" sldId="2147483728"/>
          </pc:sldLayoutMkLst>
        </pc:sldLayoutChg>
        <pc:sldLayoutChg chg="del">
          <pc:chgData name="Tone Mjøs" userId="2df329f3-f816-4c40-8eda-0a8f945180ec" providerId="ADAL" clId="{5453039C-2ACF-4FAA-916D-D34CA897052B}" dt="2021-10-23T09:48:43.863" v="2310" actId="2696"/>
          <pc:sldLayoutMkLst>
            <pc:docMk/>
            <pc:sldMasterMk cId="1555207710" sldId="2147483714"/>
            <pc:sldLayoutMk cId="438566123" sldId="214748372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17BA7-D826-4508-B610-EC2CE67F2707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686F756-4B22-4CA1-9A8B-CE0D42B54458}">
      <dgm:prSet/>
      <dgm:spPr>
        <a:solidFill>
          <a:schemeClr val="accent5"/>
        </a:solidFill>
      </dgm:spPr>
      <dgm:t>
        <a:bodyPr/>
        <a:lstStyle/>
        <a:p>
          <a:r>
            <a:rPr lang="nb-NO"/>
            <a:t>Hvordan har KS rigget samstyringsstrukturen</a:t>
          </a:r>
          <a:endParaRPr lang="en-US"/>
        </a:p>
      </dgm:t>
    </dgm:pt>
    <dgm:pt modelId="{0847D844-04D0-4795-9E6C-DBAE25E5EF4E}" type="sibTrans" cxnId="{39102D04-88B0-460D-8E92-BC4789AD62BC}">
      <dgm:prSet/>
      <dgm:spPr/>
      <dgm:t>
        <a:bodyPr/>
        <a:lstStyle/>
        <a:p>
          <a:endParaRPr lang="en-US"/>
        </a:p>
      </dgm:t>
    </dgm:pt>
    <dgm:pt modelId="{EA1C01A3-5223-4031-ACAF-79DFB293986F}" type="parTrans" cxnId="{39102D04-88B0-460D-8E92-BC4789AD62BC}">
      <dgm:prSet/>
      <dgm:spPr/>
      <dgm:t>
        <a:bodyPr/>
        <a:lstStyle/>
        <a:p>
          <a:endParaRPr lang="en-US"/>
        </a:p>
      </dgm:t>
    </dgm:pt>
    <dgm:pt modelId="{B3FE25C9-E2CD-4E96-870C-4EA9EF2962F0}">
      <dgm:prSet/>
      <dgm:spPr>
        <a:solidFill>
          <a:schemeClr val="accent1"/>
        </a:solidFill>
      </dgm:spPr>
      <dgm:t>
        <a:bodyPr/>
        <a:lstStyle/>
        <a:p>
          <a:r>
            <a:rPr lang="nb-NO" dirty="0"/>
            <a:t>Hvordan samarbeider de regionale digitaliseringsnettverkene</a:t>
          </a:r>
          <a:endParaRPr lang="en-US" dirty="0"/>
        </a:p>
      </dgm:t>
    </dgm:pt>
    <dgm:pt modelId="{C377A497-6254-4494-B627-2BE49DA4BD84}" type="sibTrans" cxnId="{76889A33-E448-4BE7-A2EE-1476EDA123F3}">
      <dgm:prSet/>
      <dgm:spPr/>
      <dgm:t>
        <a:bodyPr/>
        <a:lstStyle/>
        <a:p>
          <a:endParaRPr lang="en-US"/>
        </a:p>
      </dgm:t>
    </dgm:pt>
    <dgm:pt modelId="{9ACBAEB8-F834-4544-A7CE-E606C38AA88A}" type="parTrans" cxnId="{76889A33-E448-4BE7-A2EE-1476EDA123F3}">
      <dgm:prSet/>
      <dgm:spPr/>
      <dgm:t>
        <a:bodyPr/>
        <a:lstStyle/>
        <a:p>
          <a:endParaRPr lang="en-US"/>
        </a:p>
      </dgm:t>
    </dgm:pt>
    <dgm:pt modelId="{04C941D0-30A4-4E1D-8FB4-7D7A10C106A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/>
            <a:t>Hvilke erfaringer har vi gjort oss så langt?</a:t>
          </a:r>
        </a:p>
      </dgm:t>
    </dgm:pt>
    <dgm:pt modelId="{A0A2A086-39D4-4FBB-9FA4-B694C56112E4}" type="sibTrans" cxnId="{C7751F6F-4AD1-4C32-9C36-B0540DE8895A}">
      <dgm:prSet/>
      <dgm:spPr/>
      <dgm:t>
        <a:bodyPr/>
        <a:lstStyle/>
        <a:p>
          <a:endParaRPr lang="nb-NO"/>
        </a:p>
      </dgm:t>
    </dgm:pt>
    <dgm:pt modelId="{AD1260D0-E81D-431A-870A-5728E1974E9F}" type="parTrans" cxnId="{C7751F6F-4AD1-4C32-9C36-B0540DE8895A}">
      <dgm:prSet/>
      <dgm:spPr/>
      <dgm:t>
        <a:bodyPr/>
        <a:lstStyle/>
        <a:p>
          <a:endParaRPr lang="nb-NO"/>
        </a:p>
      </dgm:t>
    </dgm:pt>
    <dgm:pt modelId="{7D27CC3F-1069-4114-8D5A-61A7E0F1174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Hvilken reise har DigiViken hatt?</a:t>
          </a:r>
          <a:endParaRPr lang="en-US" dirty="0"/>
        </a:p>
      </dgm:t>
    </dgm:pt>
    <dgm:pt modelId="{09477D33-3058-4F7E-A79B-F682F59E7750}" type="sibTrans" cxnId="{8F182322-9110-4398-B633-EE08BFA13CA4}">
      <dgm:prSet/>
      <dgm:spPr/>
      <dgm:t>
        <a:bodyPr/>
        <a:lstStyle/>
        <a:p>
          <a:endParaRPr lang="en-US"/>
        </a:p>
      </dgm:t>
    </dgm:pt>
    <dgm:pt modelId="{47CEBE3B-FA37-4FA4-8791-CFF706166773}" type="parTrans" cxnId="{8F182322-9110-4398-B633-EE08BFA13CA4}">
      <dgm:prSet/>
      <dgm:spPr/>
      <dgm:t>
        <a:bodyPr/>
        <a:lstStyle/>
        <a:p>
          <a:endParaRPr lang="en-US"/>
        </a:p>
      </dgm:t>
    </dgm:pt>
    <dgm:pt modelId="{49600F91-AE9B-4F91-8E54-C1E152E98CAD}" type="pres">
      <dgm:prSet presAssocID="{98717BA7-D826-4508-B610-EC2CE67F2707}" presName="diagram" presStyleCnt="0">
        <dgm:presLayoutVars>
          <dgm:dir/>
          <dgm:resizeHandles val="exact"/>
        </dgm:presLayoutVars>
      </dgm:prSet>
      <dgm:spPr/>
    </dgm:pt>
    <dgm:pt modelId="{A5F1D1B6-41B3-481D-AB33-363028A6C784}" type="pres">
      <dgm:prSet presAssocID="{7D27CC3F-1069-4114-8D5A-61A7E0F11744}" presName="node" presStyleLbl="node1" presStyleIdx="0" presStyleCnt="4" custLinFactNeighborX="-4264" custLinFactNeighborY="3503">
        <dgm:presLayoutVars>
          <dgm:bulletEnabled val="1"/>
        </dgm:presLayoutVars>
      </dgm:prSet>
      <dgm:spPr/>
    </dgm:pt>
    <dgm:pt modelId="{3C263B23-8F42-4910-B4A8-93BF445830A2}" type="pres">
      <dgm:prSet presAssocID="{09477D33-3058-4F7E-A79B-F682F59E7750}" presName="sibTrans" presStyleCnt="0"/>
      <dgm:spPr/>
    </dgm:pt>
    <dgm:pt modelId="{03E52E42-30FC-4332-9981-65972DBE1AE3}" type="pres">
      <dgm:prSet presAssocID="{04C941D0-30A4-4E1D-8FB4-7D7A10C106A0}" presName="node" presStyleLbl="node1" presStyleIdx="1" presStyleCnt="4" custLinFactY="12851" custLinFactNeighborX="9429" custLinFactNeighborY="100000">
        <dgm:presLayoutVars>
          <dgm:bulletEnabled val="1"/>
        </dgm:presLayoutVars>
      </dgm:prSet>
      <dgm:spPr/>
    </dgm:pt>
    <dgm:pt modelId="{80BFDEEC-80FD-40E8-8251-F5287CE56FF1}" type="pres">
      <dgm:prSet presAssocID="{A0A2A086-39D4-4FBB-9FA4-B694C56112E4}" presName="sibTrans" presStyleCnt="0"/>
      <dgm:spPr/>
    </dgm:pt>
    <dgm:pt modelId="{61734369-2F1B-4B00-9295-F1870B3AACE2}" type="pres">
      <dgm:prSet presAssocID="{2686F756-4B22-4CA1-9A8B-CE0D42B54458}" presName="node" presStyleLbl="node1" presStyleIdx="2" presStyleCnt="4" custLinFactX="18964" custLinFactY="-8516" custLinFactNeighborX="100000" custLinFactNeighborY="-100000">
        <dgm:presLayoutVars>
          <dgm:bulletEnabled val="1"/>
        </dgm:presLayoutVars>
      </dgm:prSet>
      <dgm:spPr/>
    </dgm:pt>
    <dgm:pt modelId="{61118EA9-B497-43D2-82EB-4B99A69BC769}" type="pres">
      <dgm:prSet presAssocID="{0847D844-04D0-4795-9E6C-DBAE25E5EF4E}" presName="sibTrans" presStyleCnt="0"/>
      <dgm:spPr/>
    </dgm:pt>
    <dgm:pt modelId="{1BDF31AC-1DBE-4E6B-99BF-138E201D0AC8}" type="pres">
      <dgm:prSet presAssocID="{B3FE25C9-E2CD-4E96-870C-4EA9EF2962F0}" presName="node" presStyleLbl="node1" presStyleIdx="3" presStyleCnt="4" custLinFactX="-15828" custLinFactNeighborX="-100000" custLinFactNeighborY="-3815">
        <dgm:presLayoutVars>
          <dgm:bulletEnabled val="1"/>
        </dgm:presLayoutVars>
      </dgm:prSet>
      <dgm:spPr/>
    </dgm:pt>
  </dgm:ptLst>
  <dgm:cxnLst>
    <dgm:cxn modelId="{39102D04-88B0-460D-8E92-BC4789AD62BC}" srcId="{98717BA7-D826-4508-B610-EC2CE67F2707}" destId="{2686F756-4B22-4CA1-9A8B-CE0D42B54458}" srcOrd="2" destOrd="0" parTransId="{EA1C01A3-5223-4031-ACAF-79DFB293986F}" sibTransId="{0847D844-04D0-4795-9E6C-DBAE25E5EF4E}"/>
    <dgm:cxn modelId="{F6A6E41B-73D9-4F2D-9A80-873728C13988}" type="presOf" srcId="{B3FE25C9-E2CD-4E96-870C-4EA9EF2962F0}" destId="{1BDF31AC-1DBE-4E6B-99BF-138E201D0AC8}" srcOrd="0" destOrd="0" presId="urn:microsoft.com/office/officeart/2005/8/layout/default"/>
    <dgm:cxn modelId="{8F182322-9110-4398-B633-EE08BFA13CA4}" srcId="{98717BA7-D826-4508-B610-EC2CE67F2707}" destId="{7D27CC3F-1069-4114-8D5A-61A7E0F11744}" srcOrd="0" destOrd="0" parTransId="{47CEBE3B-FA37-4FA4-8791-CFF706166773}" sibTransId="{09477D33-3058-4F7E-A79B-F682F59E7750}"/>
    <dgm:cxn modelId="{5C225627-B2AF-4C6F-BC01-53E22DA3AE2A}" type="presOf" srcId="{7D27CC3F-1069-4114-8D5A-61A7E0F11744}" destId="{A5F1D1B6-41B3-481D-AB33-363028A6C784}" srcOrd="0" destOrd="0" presId="urn:microsoft.com/office/officeart/2005/8/layout/default"/>
    <dgm:cxn modelId="{76889A33-E448-4BE7-A2EE-1476EDA123F3}" srcId="{98717BA7-D826-4508-B610-EC2CE67F2707}" destId="{B3FE25C9-E2CD-4E96-870C-4EA9EF2962F0}" srcOrd="3" destOrd="0" parTransId="{9ACBAEB8-F834-4544-A7CE-E606C38AA88A}" sibTransId="{C377A497-6254-4494-B627-2BE49DA4BD84}"/>
    <dgm:cxn modelId="{087FBF68-87CE-4BFB-978B-AD94E6A8CDE9}" type="presOf" srcId="{98717BA7-D826-4508-B610-EC2CE67F2707}" destId="{49600F91-AE9B-4F91-8E54-C1E152E98CAD}" srcOrd="0" destOrd="0" presId="urn:microsoft.com/office/officeart/2005/8/layout/default"/>
    <dgm:cxn modelId="{C7751F6F-4AD1-4C32-9C36-B0540DE8895A}" srcId="{98717BA7-D826-4508-B610-EC2CE67F2707}" destId="{04C941D0-30A4-4E1D-8FB4-7D7A10C106A0}" srcOrd="1" destOrd="0" parTransId="{AD1260D0-E81D-431A-870A-5728E1974E9F}" sibTransId="{A0A2A086-39D4-4FBB-9FA4-B694C56112E4}"/>
    <dgm:cxn modelId="{B2A0FCA3-80B9-40B5-9AE8-ED0F387EB4F4}" type="presOf" srcId="{04C941D0-30A4-4E1D-8FB4-7D7A10C106A0}" destId="{03E52E42-30FC-4332-9981-65972DBE1AE3}" srcOrd="0" destOrd="0" presId="urn:microsoft.com/office/officeart/2005/8/layout/default"/>
    <dgm:cxn modelId="{3D5573BE-7046-4EDD-B9FA-2A0432AF300F}" type="presOf" srcId="{2686F756-4B22-4CA1-9A8B-CE0D42B54458}" destId="{61734369-2F1B-4B00-9295-F1870B3AACE2}" srcOrd="0" destOrd="0" presId="urn:microsoft.com/office/officeart/2005/8/layout/default"/>
    <dgm:cxn modelId="{0600C297-5F52-4439-B141-7D984623BB5F}" type="presParOf" srcId="{49600F91-AE9B-4F91-8E54-C1E152E98CAD}" destId="{A5F1D1B6-41B3-481D-AB33-363028A6C784}" srcOrd="0" destOrd="0" presId="urn:microsoft.com/office/officeart/2005/8/layout/default"/>
    <dgm:cxn modelId="{E3F183AF-21FF-45D1-8856-E8D679D790D1}" type="presParOf" srcId="{49600F91-AE9B-4F91-8E54-C1E152E98CAD}" destId="{3C263B23-8F42-4910-B4A8-93BF445830A2}" srcOrd="1" destOrd="0" presId="urn:microsoft.com/office/officeart/2005/8/layout/default"/>
    <dgm:cxn modelId="{6F487DB1-D28A-43A0-B5CC-A594F88107D6}" type="presParOf" srcId="{49600F91-AE9B-4F91-8E54-C1E152E98CAD}" destId="{03E52E42-30FC-4332-9981-65972DBE1AE3}" srcOrd="2" destOrd="0" presId="urn:microsoft.com/office/officeart/2005/8/layout/default"/>
    <dgm:cxn modelId="{04959F87-8A2B-49A4-B55B-639AF308AB1B}" type="presParOf" srcId="{49600F91-AE9B-4F91-8E54-C1E152E98CAD}" destId="{80BFDEEC-80FD-40E8-8251-F5287CE56FF1}" srcOrd="3" destOrd="0" presId="urn:microsoft.com/office/officeart/2005/8/layout/default"/>
    <dgm:cxn modelId="{79309BC0-33C9-46C7-838A-DEC909046FC1}" type="presParOf" srcId="{49600F91-AE9B-4F91-8E54-C1E152E98CAD}" destId="{61734369-2F1B-4B00-9295-F1870B3AACE2}" srcOrd="4" destOrd="0" presId="urn:microsoft.com/office/officeart/2005/8/layout/default"/>
    <dgm:cxn modelId="{75CA0B92-0FA2-437C-BE6F-46AE5ABF6825}" type="presParOf" srcId="{49600F91-AE9B-4F91-8E54-C1E152E98CAD}" destId="{61118EA9-B497-43D2-82EB-4B99A69BC769}" srcOrd="5" destOrd="0" presId="urn:microsoft.com/office/officeart/2005/8/layout/default"/>
    <dgm:cxn modelId="{633322E6-1F4F-41ED-97E9-EB7070E49810}" type="presParOf" srcId="{49600F91-AE9B-4F91-8E54-C1E152E98CAD}" destId="{1BDF31AC-1DBE-4E6B-99BF-138E201D0AC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1D1B6-41B3-481D-AB33-363028A6C784}">
      <dsp:nvSpPr>
        <dsp:cNvPr id="0" name=""/>
        <dsp:cNvSpPr/>
      </dsp:nvSpPr>
      <dsp:spPr>
        <a:xfrm>
          <a:off x="574149" y="70663"/>
          <a:ext cx="3346685" cy="200801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Hvilken reise har DigiViken hatt?</a:t>
          </a:r>
          <a:endParaRPr lang="en-US" sz="2300" kern="1200" dirty="0"/>
        </a:p>
      </dsp:txBody>
      <dsp:txXfrm>
        <a:off x="574149" y="70663"/>
        <a:ext cx="3346685" cy="2008011"/>
      </dsp:txXfrm>
    </dsp:sp>
    <dsp:sp modelId="{03E52E42-30FC-4332-9981-65972DBE1AE3}">
      <dsp:nvSpPr>
        <dsp:cNvPr id="0" name=""/>
        <dsp:cNvSpPr/>
      </dsp:nvSpPr>
      <dsp:spPr>
        <a:xfrm>
          <a:off x="4713765" y="2266384"/>
          <a:ext cx="3346685" cy="2008011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Hvilke erfaringer har vi gjort oss så langt?</a:t>
          </a:r>
        </a:p>
      </dsp:txBody>
      <dsp:txXfrm>
        <a:off x="4713765" y="2266384"/>
        <a:ext cx="3346685" cy="2008011"/>
      </dsp:txXfrm>
    </dsp:sp>
    <dsp:sp modelId="{61734369-2F1B-4B00-9295-F1870B3AACE2}">
      <dsp:nvSpPr>
        <dsp:cNvPr id="0" name=""/>
        <dsp:cNvSpPr/>
      </dsp:nvSpPr>
      <dsp:spPr>
        <a:xfrm>
          <a:off x="4698203" y="163989"/>
          <a:ext cx="3346685" cy="2008011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Hvordan har KS rigget samstyringsstrukturen</a:t>
          </a:r>
          <a:endParaRPr lang="en-US" sz="2300" kern="1200"/>
        </a:p>
      </dsp:txBody>
      <dsp:txXfrm>
        <a:off x="4698203" y="163989"/>
        <a:ext cx="3346685" cy="2008011"/>
      </dsp:txXfrm>
    </dsp:sp>
    <dsp:sp modelId="{1BDF31AC-1DBE-4E6B-99BF-138E201D0AC8}">
      <dsp:nvSpPr>
        <dsp:cNvPr id="0" name=""/>
        <dsp:cNvSpPr/>
      </dsp:nvSpPr>
      <dsp:spPr>
        <a:xfrm>
          <a:off x="521806" y="2266397"/>
          <a:ext cx="3346685" cy="2008011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Hvordan samarbeider de regionale digitaliseringsnettverkene</a:t>
          </a:r>
          <a:endParaRPr lang="en-US" sz="2300" kern="1200" dirty="0"/>
        </a:p>
      </dsp:txBody>
      <dsp:txXfrm>
        <a:off x="521806" y="2266397"/>
        <a:ext cx="3346685" cy="200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4515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4515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67D37E2D-0112-465F-A8FC-9642F9E0BCDA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6500"/>
            <a:ext cx="5791200" cy="3259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7705" y="4647317"/>
            <a:ext cx="5501640" cy="3802350"/>
          </a:xfrm>
          <a:prstGeom prst="rect">
            <a:avLst/>
          </a:prstGeom>
        </p:spPr>
        <p:txBody>
          <a:bodyPr vert="horz" lIns="94476" tIns="47238" rIns="94476" bIns="4723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4514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4514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29A1BE97-1E98-481E-9C14-7899CFD21A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74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095AB-EC10-44C3-BDD0-8F68275A5BA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63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4758">
              <a:defRPr/>
            </a:pPr>
            <a:fld id="{084E8DD7-6955-4BC2-BF10-8B2FA1EA8401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944758">
                <a:defRPr/>
              </a:pPr>
              <a:t>7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653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4758">
              <a:defRPr/>
            </a:pPr>
            <a:fld id="{084E8DD7-6955-4BC2-BF10-8B2FA1EA8401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944758">
                <a:defRPr/>
              </a:pPr>
              <a:t>8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597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4758">
              <a:defRPr/>
            </a:pPr>
            <a:fld id="{084E8DD7-6955-4BC2-BF10-8B2FA1EA8401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944758">
                <a:defRPr/>
              </a:pPr>
              <a:t>9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693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BE97-1E98-481E-9C14-7899CFD21AC0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15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BE97-1E98-481E-9C14-7899CFD21AC0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879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BE97-1E98-481E-9C14-7899CFD21AC0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555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BE97-1E98-481E-9C14-7899CFD21AC0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4143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BE97-1E98-481E-9C14-7899CFD21AC0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922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3914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076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38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4400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77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9310-03C7-47EA-9D5C-74E0C802CEEF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E278-3EFF-4748-93C3-155B3F4357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52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9310-03C7-47EA-9D5C-74E0C802CEEF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E278-3EFF-4748-93C3-155B3F4357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361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9310-03C7-47EA-9D5C-74E0C802CEEF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E278-3EFF-4748-93C3-155B3F4357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14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9310-03C7-47EA-9D5C-74E0C802CEEF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E278-3EFF-4748-93C3-155B3F4357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72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9310-03C7-47EA-9D5C-74E0C802CEEF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E278-3EFF-4748-93C3-155B3F4357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12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9310-03C7-47EA-9D5C-74E0C802CEEF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E278-3EFF-4748-93C3-155B3F4357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884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7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4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9" y="463549"/>
            <a:ext cx="953397" cy="476251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4"/>
            <a:ext cx="5117920" cy="50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42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30" y="2196037"/>
            <a:ext cx="7151487" cy="1230559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4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9" y="463549"/>
            <a:ext cx="953397" cy="476251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4"/>
            <a:ext cx="5117920" cy="50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81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8" y="2196038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4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9" y="463549"/>
            <a:ext cx="953397" cy="476251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4"/>
            <a:ext cx="5117920" cy="50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4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5C0160-533A-446D-B23D-D150951DF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699A021-7355-4916-B030-F4E4D88A0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ED7F7C-4B87-4E9E-AA31-EED4A625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ED6-D774-463E-BDFA-430FB6216429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97F00D-0DFC-4D0A-873B-2E214684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0018E-49E9-4992-A118-9B3924FC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FC7A-A5A8-42BB-95BA-FD696E7803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63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8">
            <a:extLst>
              <a:ext uri="{FF2B5EF4-FFF2-40B4-BE49-F238E27FC236}">
                <a16:creationId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82" y="4014522"/>
            <a:ext cx="118211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8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39103" y="4014522"/>
            <a:ext cx="1208897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39103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202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2202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494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494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5230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55230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8151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38151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107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2107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0399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70399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6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AD6901-6C6A-4D8A-A955-66F7DF12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4AD416-36B2-4F60-AB84-30C3CD6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478B16-3A47-4C7A-BFC1-F4E73EFF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ED6-D774-463E-BDFA-430FB6216429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1A2CBD3-3514-46F2-B1A0-C2871BFB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3F7DB1-3D56-46F6-A4FD-3CE72A16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FC7A-A5A8-42BB-95BA-FD696E7803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144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4392DA-C3F0-4186-A7A7-B72BC759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D0724F2-8C51-47A2-8950-4B9DA7B75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F1BA71-C8CF-481A-AFB0-B73D860D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ED6-D774-463E-BDFA-430FB6216429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FF3122-FDA7-436F-9422-E91710F2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FB4540-CC44-4BAE-AD5A-D56C00FC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FC7A-A5A8-42BB-95BA-FD696E7803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501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262039-3218-432B-96AD-0F92C1E5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F1D622-4FD7-408D-90E8-194683233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53F1698-A213-4141-BB3B-129D55745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9BB5D4-F9A4-415B-A4C7-87DCC4B5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ED6-D774-463E-BDFA-430FB6216429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3C68CB-EC64-45C4-97C5-BD723388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BCE1A54-F1B2-4F6C-933B-F13B3091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FC7A-A5A8-42BB-95BA-FD696E7803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687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08CBC0-0929-4712-AAF9-3979983A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CDDCC7-1DB0-4E88-A4FE-C33216758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573D632-AD3D-4821-9F4B-3990971A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0148E55-F437-48D2-BE3A-D8BFC45D5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FAC1328-2774-4D66-A182-6D3A27EB7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9F7C710-ACF0-4530-B930-A24E94F0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ED6-D774-463E-BDFA-430FB6216429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E827C08-16B5-4BD9-B5B6-6E284951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7305CC0-335F-43A2-BC44-628F7BDB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FC7A-A5A8-42BB-95BA-FD696E7803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1999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F7E30F-6BA4-4021-8AEC-F7EACD9E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75B0B8F-2A05-4F8F-9798-7970389C1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ED6-D774-463E-BDFA-430FB6216429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F0FC1D1-ECEE-4504-B8AF-8681B899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F330B25-1D24-4CA9-8217-C108D89F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FC7A-A5A8-42BB-95BA-FD696E7803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623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751C240-7D95-455A-B663-A268ACFA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ED6-D774-463E-BDFA-430FB6216429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A0A4F86-EFBE-45CC-B9B5-46D7DD3B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F9C35E2-32CB-42D1-98B9-5A7786D3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FC7A-A5A8-42BB-95BA-FD696E7803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062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9714DE-BB1F-4B5D-80F6-9AA816C3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AF6FD2-1A4D-49D7-A2BD-C43C083E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62FD5EC-F708-44AF-8F5F-CE766E7BD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14D3380-69A5-4D50-BDCA-9C0AE3D3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ED6-D774-463E-BDFA-430FB6216429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BC01F37-40FE-4E38-BE80-A0835FB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15385D4-C625-45E5-AD48-3458966A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FC7A-A5A8-42BB-95BA-FD696E7803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2735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CE137B-9A0B-4AB0-9BAD-EB25F22E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5C853E5-0F0E-45F9-9DF8-A3218AB1C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E09F4DD-CA6B-444D-902C-326361A9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CB3C066-4791-43F7-9997-B48D9BC4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ED6-D774-463E-BDFA-430FB6216429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294AB-5E13-4298-AEC3-5DC0D66A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6E0195D-8D9C-4456-85BF-A874D831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FC7A-A5A8-42BB-95BA-FD696E7803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72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5FB83E-6F88-4CD9-A901-B9790A09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1671115-DBDC-4C61-B6F1-B4B0ACF91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81F94E-FAC0-45F4-9238-925BF24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ED6-D774-463E-BDFA-430FB6216429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CD4394-4559-4B0A-9737-526BAAB89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D6C6B2-3FEE-4002-9FC0-BA516EBA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FC7A-A5A8-42BB-95BA-FD696E7803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600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74FFEEC-8F6D-40F1-B398-C682732BC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AB19261-40D2-4A3A-BD04-1ED6EBD2B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5ED26B-8DF7-4871-B9FB-CFEE115B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ED6-D774-463E-BDFA-430FB6216429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8E65996-69FD-4291-BD51-8CA658E1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06799B-A71A-4015-8237-17B8A4D3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FC7A-A5A8-42BB-95BA-FD696E7803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68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4742123-85C4-4775-80AC-721BD7C16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006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1001174-581F-41A6-864B-D3BE932C2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06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2B649793-2AFC-43EE-8172-0EAB326F1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454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5B27745F-27CA-45D0-BE8E-A9C3B168F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454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58782C77-F426-4586-AF09-D07E1E8737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790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E04DA729-6A59-4BC5-8955-DF4D12F12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790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F6AF03D4-E441-4447-876C-A1B030223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06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679D428E-9700-4E19-8364-70006C3E7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8006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5B64A0D9-EA5C-4EC1-981A-0FD223A62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454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7F9CD6F4-7AEE-42A4-B26D-96BE3E9003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454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82EA5B58-66CC-4197-BAC3-D0A39558D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790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B76C47B4-A585-4CAC-933A-2E6D1938D1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9790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563D0C18-5125-4D0F-B46D-76AE182B3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006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10634501-CE83-42B9-8572-5C6B737108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006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4" name="Text Placeholder 48">
            <a:extLst>
              <a:ext uri="{FF2B5EF4-FFF2-40B4-BE49-F238E27FC236}">
                <a16:creationId xmlns:a16="http://schemas.microsoft.com/office/drawing/2014/main" id="{54844B85-1B28-4340-AA8C-10A0C2A36C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7454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5" name="Text Placeholder 50">
            <a:extLst>
              <a:ext uri="{FF2B5EF4-FFF2-40B4-BE49-F238E27FC236}">
                <a16:creationId xmlns:a16="http://schemas.microsoft.com/office/drawing/2014/main" id="{31BB84F0-3823-46DB-BCEF-5EF3F8E680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7454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6" name="Text Placeholder 48">
            <a:extLst>
              <a:ext uri="{FF2B5EF4-FFF2-40B4-BE49-F238E27FC236}">
                <a16:creationId xmlns:a16="http://schemas.microsoft.com/office/drawing/2014/main" id="{D4D4EE7B-E029-47B3-BC18-D53E810711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90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7" name="Text Placeholder 50">
            <a:extLst>
              <a:ext uri="{FF2B5EF4-FFF2-40B4-BE49-F238E27FC236}">
                <a16:creationId xmlns:a16="http://schemas.microsoft.com/office/drawing/2014/main" id="{C088BE45-14DC-4551-A5FC-93D0BA99188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9790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8" name="Text Placeholder 48">
            <a:extLst>
              <a:ext uri="{FF2B5EF4-FFF2-40B4-BE49-F238E27FC236}">
                <a16:creationId xmlns:a16="http://schemas.microsoft.com/office/drawing/2014/main" id="{120E072F-4FF5-422F-B7FD-BE3DF02601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6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9" name="Text Placeholder 50">
            <a:extLst>
              <a:ext uri="{FF2B5EF4-FFF2-40B4-BE49-F238E27FC236}">
                <a16:creationId xmlns:a16="http://schemas.microsoft.com/office/drawing/2014/main" id="{E73E6162-F4E3-4F6D-BA12-6B5918E23B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006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0" name="Text Placeholder 48">
            <a:extLst>
              <a:ext uri="{FF2B5EF4-FFF2-40B4-BE49-F238E27FC236}">
                <a16:creationId xmlns:a16="http://schemas.microsoft.com/office/drawing/2014/main" id="{C9938F8E-67A2-401C-882C-ED04C7E522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7454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1" name="Text Placeholder 50">
            <a:extLst>
              <a:ext uri="{FF2B5EF4-FFF2-40B4-BE49-F238E27FC236}">
                <a16:creationId xmlns:a16="http://schemas.microsoft.com/office/drawing/2014/main" id="{E683DBE3-DCA5-4538-A253-E60ED2C4B6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454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6F8B9E2C-BE06-4536-A348-4640A2DA1B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790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3" name="Text Placeholder 50">
            <a:extLst>
              <a:ext uri="{FF2B5EF4-FFF2-40B4-BE49-F238E27FC236}">
                <a16:creationId xmlns:a16="http://schemas.microsoft.com/office/drawing/2014/main" id="{B9A57CE7-FAE2-490F-A8F8-402B5F3A744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790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1859-7CC8-480B-BA0E-18BB16B3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0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4">
          <p15:clr>
            <a:srgbClr val="FBAE40"/>
          </p15:clr>
        </p15:guide>
        <p15:guide id="2" pos="5112">
          <p15:clr>
            <a:srgbClr val="FBAE40"/>
          </p15:clr>
        </p15:guide>
        <p15:guide id="4" pos="5256">
          <p15:clr>
            <a:srgbClr val="5ACBF0"/>
          </p15:clr>
        </p15:guide>
        <p15:guide id="5" pos="4968">
          <p15:clr>
            <a:srgbClr val="5ACBF0"/>
          </p15:clr>
        </p15:guide>
        <p15:guide id="6" pos="2688">
          <p15:clr>
            <a:srgbClr val="5ACBF0"/>
          </p15:clr>
        </p15:guide>
        <p15:guide id="7" pos="2400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ssholder for bilde 34">
            <a:extLst>
              <a:ext uri="{FF2B5EF4-FFF2-40B4-BE49-F238E27FC236}">
                <a16:creationId xmlns:a16="http://schemas.microsoft.com/office/drawing/2014/main" id="{2D1EF856-2381-405C-A913-80809E59AA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5566" y="245372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44" name="Plassholder for tekst 39">
            <a:extLst>
              <a:ext uri="{FF2B5EF4-FFF2-40B4-BE49-F238E27FC236}">
                <a16:creationId xmlns:a16="http://schemas.microsoft.com/office/drawing/2014/main" id="{34FBB9E9-CEBE-45B8-BF68-9E764AEF4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0761" y="4641488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5" name="Plassholder for tekst 46">
            <a:extLst>
              <a:ext uri="{FF2B5EF4-FFF2-40B4-BE49-F238E27FC236}">
                <a16:creationId xmlns:a16="http://schemas.microsoft.com/office/drawing/2014/main" id="{55B6C77E-DBDB-42A4-9B9B-3F2CF47584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10761" y="4240861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6" name="Plassholder for bilde 34">
            <a:extLst>
              <a:ext uri="{FF2B5EF4-FFF2-40B4-BE49-F238E27FC236}">
                <a16:creationId xmlns:a16="http://schemas.microsoft.com/office/drawing/2014/main" id="{55DF7ED3-48B8-48C6-A240-C3F0AF04054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03465" y="245372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47" name="Plassholder for bilde 34">
            <a:extLst>
              <a:ext uri="{FF2B5EF4-FFF2-40B4-BE49-F238E27FC236}">
                <a16:creationId xmlns:a16="http://schemas.microsoft.com/office/drawing/2014/main" id="{C38ECA3B-7319-4FDB-BCA5-42DE903E76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51364" y="245372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52" name="Plassholder for bilde 34">
            <a:extLst>
              <a:ext uri="{FF2B5EF4-FFF2-40B4-BE49-F238E27FC236}">
                <a16:creationId xmlns:a16="http://schemas.microsoft.com/office/drawing/2014/main" id="{90EC8BEC-DD26-4CF5-9BA3-62FB1DE4E8F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55566" y="4186831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53" name="Plassholder for bilde 34">
            <a:extLst>
              <a:ext uri="{FF2B5EF4-FFF2-40B4-BE49-F238E27FC236}">
                <a16:creationId xmlns:a16="http://schemas.microsoft.com/office/drawing/2014/main" id="{65A0AFA3-6580-43C1-B098-2C7BCA9F6C7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03465" y="4186831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54" name="Plassholder for bilde 34">
            <a:extLst>
              <a:ext uri="{FF2B5EF4-FFF2-40B4-BE49-F238E27FC236}">
                <a16:creationId xmlns:a16="http://schemas.microsoft.com/office/drawing/2014/main" id="{633BE360-454A-4A5C-9104-60910DAB61B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51364" y="4186831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59" name="Plassholder for bilde 34">
            <a:extLst>
              <a:ext uri="{FF2B5EF4-FFF2-40B4-BE49-F238E27FC236}">
                <a16:creationId xmlns:a16="http://schemas.microsoft.com/office/drawing/2014/main" id="{E846108A-BBFA-4FDA-9BAA-78AA09FEF2B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62501" y="306053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60" name="Plassholder for bilde 34">
            <a:extLst>
              <a:ext uri="{FF2B5EF4-FFF2-40B4-BE49-F238E27FC236}">
                <a16:creationId xmlns:a16="http://schemas.microsoft.com/office/drawing/2014/main" id="{06FACEF4-EC76-40B1-ABAB-DFB9AB1C6F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03465" y="5749817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77" name="Plassholder for tekst 39">
            <a:extLst>
              <a:ext uri="{FF2B5EF4-FFF2-40B4-BE49-F238E27FC236}">
                <a16:creationId xmlns:a16="http://schemas.microsoft.com/office/drawing/2014/main" id="{F9B127AA-A9E2-41AB-8FAE-D787CE0242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10761" y="2877635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78" name="Plassholder for tekst 46">
            <a:extLst>
              <a:ext uri="{FF2B5EF4-FFF2-40B4-BE49-F238E27FC236}">
                <a16:creationId xmlns:a16="http://schemas.microsoft.com/office/drawing/2014/main" id="{716BD719-7234-4908-ABBF-43004C9CA95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10761" y="2477008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79" name="Plassholder for tekst 39">
            <a:extLst>
              <a:ext uri="{FF2B5EF4-FFF2-40B4-BE49-F238E27FC236}">
                <a16:creationId xmlns:a16="http://schemas.microsoft.com/office/drawing/2014/main" id="{626608D9-0200-4530-A392-8778E0D044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6956" y="4641488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80" name="Plassholder for tekst 46">
            <a:extLst>
              <a:ext uri="{FF2B5EF4-FFF2-40B4-BE49-F238E27FC236}">
                <a16:creationId xmlns:a16="http://schemas.microsoft.com/office/drawing/2014/main" id="{752DFA8A-D6FA-4ECD-9E35-F71EA4E99C7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16956" y="4240861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81" name="Plassholder for tekst 39">
            <a:extLst>
              <a:ext uri="{FF2B5EF4-FFF2-40B4-BE49-F238E27FC236}">
                <a16:creationId xmlns:a16="http://schemas.microsoft.com/office/drawing/2014/main" id="{CF686D19-A348-4080-A966-C34BC802E2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16956" y="2877635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82" name="Plassholder for tekst 46">
            <a:extLst>
              <a:ext uri="{FF2B5EF4-FFF2-40B4-BE49-F238E27FC236}">
                <a16:creationId xmlns:a16="http://schemas.microsoft.com/office/drawing/2014/main" id="{60735320-27D8-4F8E-A024-598776C9D1C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16956" y="2477008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83" name="Plassholder for tekst 39">
            <a:extLst>
              <a:ext uri="{FF2B5EF4-FFF2-40B4-BE49-F238E27FC236}">
                <a16:creationId xmlns:a16="http://schemas.microsoft.com/office/drawing/2014/main" id="{EAAFD4E3-0D64-4DC4-AC95-C45ABD2AE6F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16956" y="613828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84" name="Plassholder for tekst 46">
            <a:extLst>
              <a:ext uri="{FF2B5EF4-FFF2-40B4-BE49-F238E27FC236}">
                <a16:creationId xmlns:a16="http://schemas.microsoft.com/office/drawing/2014/main" id="{4E33188F-DB97-4480-8F80-07EABC10A0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16956" y="5750417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85" name="Plassholder for tekst 39">
            <a:extLst>
              <a:ext uri="{FF2B5EF4-FFF2-40B4-BE49-F238E27FC236}">
                <a16:creationId xmlns:a16="http://schemas.microsoft.com/office/drawing/2014/main" id="{72308068-AAC7-4C44-AAF1-B2E1EC218C5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53374" y="2877635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86" name="Plassholder for tekst 46">
            <a:extLst>
              <a:ext uri="{FF2B5EF4-FFF2-40B4-BE49-F238E27FC236}">
                <a16:creationId xmlns:a16="http://schemas.microsoft.com/office/drawing/2014/main" id="{0601897E-1B17-49DA-9E03-BCE007BD9AC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3374" y="2477008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87" name="Plassholder for tekst 39">
            <a:extLst>
              <a:ext uri="{FF2B5EF4-FFF2-40B4-BE49-F238E27FC236}">
                <a16:creationId xmlns:a16="http://schemas.microsoft.com/office/drawing/2014/main" id="{19CE1DF1-96AA-415F-9715-D5354F419B5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53374" y="4641488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88" name="Plassholder for tekst 46">
            <a:extLst>
              <a:ext uri="{FF2B5EF4-FFF2-40B4-BE49-F238E27FC236}">
                <a16:creationId xmlns:a16="http://schemas.microsoft.com/office/drawing/2014/main" id="{9F9535F2-A766-44AF-9AD3-51BA2C6F2ED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553374" y="4240861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89" name="Plassholder for tekst 39">
            <a:extLst>
              <a:ext uri="{FF2B5EF4-FFF2-40B4-BE49-F238E27FC236}">
                <a16:creationId xmlns:a16="http://schemas.microsoft.com/office/drawing/2014/main" id="{15177575-6B71-4584-8E0B-D151D97320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749692" y="814919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90" name="Plassholder for tekst 46">
            <a:extLst>
              <a:ext uri="{FF2B5EF4-FFF2-40B4-BE49-F238E27FC236}">
                <a16:creationId xmlns:a16="http://schemas.microsoft.com/office/drawing/2014/main" id="{FC7F0546-1415-48CA-8E73-91D3480ED57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49692" y="411976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A017577-965B-4F93-A2EE-44D638A8C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098" y="457200"/>
            <a:ext cx="6096001" cy="601662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5044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ssholder for bilde 34">
            <a:extLst>
              <a:ext uri="{FF2B5EF4-FFF2-40B4-BE49-F238E27FC236}">
                <a16:creationId xmlns:a16="http://schemas.microsoft.com/office/drawing/2014/main" id="{EA10837A-18D5-41DD-A066-A079A09D86A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420935" y="466999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41" name="Plassholder for tekst 39">
            <a:extLst>
              <a:ext uri="{FF2B5EF4-FFF2-40B4-BE49-F238E27FC236}">
                <a16:creationId xmlns:a16="http://schemas.microsoft.com/office/drawing/2014/main" id="{FD8132DE-D62C-4410-983C-9F458DCEF6D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408126" y="930257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2" name="Plassholder for tekst 46">
            <a:extLst>
              <a:ext uri="{FF2B5EF4-FFF2-40B4-BE49-F238E27FC236}">
                <a16:creationId xmlns:a16="http://schemas.microsoft.com/office/drawing/2014/main" id="{DF68D5C6-4D23-4113-9FFA-AFAAB5A6DA0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408126" y="527314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8" name="Plassholder for bilde 34">
            <a:extLst>
              <a:ext uri="{FF2B5EF4-FFF2-40B4-BE49-F238E27FC236}">
                <a16:creationId xmlns:a16="http://schemas.microsoft.com/office/drawing/2014/main" id="{2B75D755-4972-4E8B-ACD5-FAE778A8627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58965" y="24844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49" name="Plassholder for tekst 39">
            <a:extLst>
              <a:ext uri="{FF2B5EF4-FFF2-40B4-BE49-F238E27FC236}">
                <a16:creationId xmlns:a16="http://schemas.microsoft.com/office/drawing/2014/main" id="{0EEE7EDE-175B-450F-B4D2-50D992E53C5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46156" y="294771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0" name="Plassholder for tekst 46">
            <a:extLst>
              <a:ext uri="{FF2B5EF4-FFF2-40B4-BE49-F238E27FC236}">
                <a16:creationId xmlns:a16="http://schemas.microsoft.com/office/drawing/2014/main" id="{91051322-19B5-41CA-BEAB-A8F1B8CA54E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46156" y="254476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1" name="Plassholder for bilde 34">
            <a:extLst>
              <a:ext uri="{FF2B5EF4-FFF2-40B4-BE49-F238E27FC236}">
                <a16:creationId xmlns:a16="http://schemas.microsoft.com/office/drawing/2014/main" id="{966FF594-D5D5-4FD4-A245-AAF0D05309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30968" y="24844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55" name="Plassholder for tekst 39">
            <a:extLst>
              <a:ext uri="{FF2B5EF4-FFF2-40B4-BE49-F238E27FC236}">
                <a16:creationId xmlns:a16="http://schemas.microsoft.com/office/drawing/2014/main" id="{3A5DD9C2-78E8-4416-B2C1-F07A9E25832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018159" y="294771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6" name="Plassholder for tekst 46">
            <a:extLst>
              <a:ext uri="{FF2B5EF4-FFF2-40B4-BE49-F238E27FC236}">
                <a16:creationId xmlns:a16="http://schemas.microsoft.com/office/drawing/2014/main" id="{D8A4734F-8867-4923-806F-AE04360B22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018159" y="254476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7" name="Plassholder for bilde 34">
            <a:extLst>
              <a:ext uri="{FF2B5EF4-FFF2-40B4-BE49-F238E27FC236}">
                <a16:creationId xmlns:a16="http://schemas.microsoft.com/office/drawing/2014/main" id="{B03F66BE-0084-45A8-85FC-1448DEA89D7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586860" y="420178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58" name="Plassholder for tekst 39">
            <a:extLst>
              <a:ext uri="{FF2B5EF4-FFF2-40B4-BE49-F238E27FC236}">
                <a16:creationId xmlns:a16="http://schemas.microsoft.com/office/drawing/2014/main" id="{3F9DA6EE-3DE6-4493-AD6B-BEC7EE858CE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574051" y="466504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1" name="Plassholder for tekst 46">
            <a:extLst>
              <a:ext uri="{FF2B5EF4-FFF2-40B4-BE49-F238E27FC236}">
                <a16:creationId xmlns:a16="http://schemas.microsoft.com/office/drawing/2014/main" id="{DD5495C5-2CD2-4593-BC1F-CF0E7D3601E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574051" y="426209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2" name="Plassholder for bilde 34">
            <a:extLst>
              <a:ext uri="{FF2B5EF4-FFF2-40B4-BE49-F238E27FC236}">
                <a16:creationId xmlns:a16="http://schemas.microsoft.com/office/drawing/2014/main" id="{D2B54852-DC63-410D-BE2A-4D723492843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818607" y="420178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63" name="Plassholder for tekst 39">
            <a:extLst>
              <a:ext uri="{FF2B5EF4-FFF2-40B4-BE49-F238E27FC236}">
                <a16:creationId xmlns:a16="http://schemas.microsoft.com/office/drawing/2014/main" id="{13567973-FE07-4747-9500-D565A3EF28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805798" y="466504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4" name="Plassholder for tekst 46">
            <a:extLst>
              <a:ext uri="{FF2B5EF4-FFF2-40B4-BE49-F238E27FC236}">
                <a16:creationId xmlns:a16="http://schemas.microsoft.com/office/drawing/2014/main" id="{FCE91BB7-DB4C-4F95-ADC1-2757AA68964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805798" y="426209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5" name="Plassholder for bilde 34">
            <a:extLst>
              <a:ext uri="{FF2B5EF4-FFF2-40B4-BE49-F238E27FC236}">
                <a16:creationId xmlns:a16="http://schemas.microsoft.com/office/drawing/2014/main" id="{7082A562-BADD-429E-BB11-8A40EE253F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27987" y="5637179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66" name="Plassholder for tekst 39">
            <a:extLst>
              <a:ext uri="{FF2B5EF4-FFF2-40B4-BE49-F238E27FC236}">
                <a16:creationId xmlns:a16="http://schemas.microsoft.com/office/drawing/2014/main" id="{C8F3380A-C45C-44C2-BE84-98D3DADAEDA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015178" y="6100437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7" name="Plassholder for tekst 46">
            <a:extLst>
              <a:ext uri="{FF2B5EF4-FFF2-40B4-BE49-F238E27FC236}">
                <a16:creationId xmlns:a16="http://schemas.microsoft.com/office/drawing/2014/main" id="{67C61256-88BA-4ADF-A3CB-77D1B459CAE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15178" y="5697494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1D5DA0-8F16-4F11-8B6E-A593133FA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098" y="457200"/>
            <a:ext cx="6096001" cy="601662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266973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ssholder for bilde 34">
            <a:extLst>
              <a:ext uri="{FF2B5EF4-FFF2-40B4-BE49-F238E27FC236}">
                <a16:creationId xmlns:a16="http://schemas.microsoft.com/office/drawing/2014/main" id="{EAA216C1-AB2E-40F5-9FEB-99A051529B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591" y="26163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36" name="Plassholder for bilde 34">
            <a:extLst>
              <a:ext uri="{FF2B5EF4-FFF2-40B4-BE49-F238E27FC236}">
                <a16:creationId xmlns:a16="http://schemas.microsoft.com/office/drawing/2014/main" id="{FAEA8B42-3F7F-41AD-BABE-4EEB23482A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0929" y="26163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37" name="Plassholder for bilde 34">
            <a:extLst>
              <a:ext uri="{FF2B5EF4-FFF2-40B4-BE49-F238E27FC236}">
                <a16:creationId xmlns:a16="http://schemas.microsoft.com/office/drawing/2014/main" id="{7567D676-2C80-4141-893B-11FCC59F84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07299" y="26163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38" name="Plassholder for bilde 34">
            <a:extLst>
              <a:ext uri="{FF2B5EF4-FFF2-40B4-BE49-F238E27FC236}">
                <a16:creationId xmlns:a16="http://schemas.microsoft.com/office/drawing/2014/main" id="{6F952DCC-32A4-47A9-94B1-DD217C6081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456949" y="26163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40" name="Plassholder for tekst 39">
            <a:extLst>
              <a:ext uri="{FF2B5EF4-FFF2-40B4-BE49-F238E27FC236}">
                <a16:creationId xmlns:a16="http://schemas.microsoft.com/office/drawing/2014/main" id="{26074907-686A-4144-BB8F-791A360F4C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643" y="4491306"/>
            <a:ext cx="2158999" cy="601662"/>
          </a:xfr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1" name="Plassholder for tekst 39">
            <a:extLst>
              <a:ext uri="{FF2B5EF4-FFF2-40B4-BE49-F238E27FC236}">
                <a16:creationId xmlns:a16="http://schemas.microsoft.com/office/drawing/2014/main" id="{008E0623-EC20-45C5-91A6-0F11089BC4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0136" y="4491306"/>
            <a:ext cx="1983726" cy="601662"/>
          </a:xfr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4" name="Plassholder for tekst 39">
            <a:extLst>
              <a:ext uri="{FF2B5EF4-FFF2-40B4-BE49-F238E27FC236}">
                <a16:creationId xmlns:a16="http://schemas.microsoft.com/office/drawing/2014/main" id="{61293D0A-B2E6-4C99-A936-14475FCCE5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8138" y="4491306"/>
            <a:ext cx="1983726" cy="601662"/>
          </a:xfr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5" name="Plassholder for tekst 39">
            <a:extLst>
              <a:ext uri="{FF2B5EF4-FFF2-40B4-BE49-F238E27FC236}">
                <a16:creationId xmlns:a16="http://schemas.microsoft.com/office/drawing/2014/main" id="{1527FC22-EC4A-4577-9F30-4B76AC7BC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76136" y="4491306"/>
            <a:ext cx="1983726" cy="601662"/>
          </a:xfr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7" name="Plassholder for tekst 46">
            <a:extLst>
              <a:ext uri="{FF2B5EF4-FFF2-40B4-BE49-F238E27FC236}">
                <a16:creationId xmlns:a16="http://schemas.microsoft.com/office/drawing/2014/main" id="{ED77457B-088A-4D58-BA8E-B758F3A6A0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57" y="4019516"/>
            <a:ext cx="2585943" cy="369311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8" name="Plassholder for tekst 46">
            <a:extLst>
              <a:ext uri="{FF2B5EF4-FFF2-40B4-BE49-F238E27FC236}">
                <a16:creationId xmlns:a16="http://schemas.microsoft.com/office/drawing/2014/main" id="{DD29B92B-5D6C-4077-8F1A-743E03C13A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1457" y="4019516"/>
            <a:ext cx="2585943" cy="369311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9" name="Plassholder for tekst 46">
            <a:extLst>
              <a:ext uri="{FF2B5EF4-FFF2-40B4-BE49-F238E27FC236}">
                <a16:creationId xmlns:a16="http://schemas.microsoft.com/office/drawing/2014/main" id="{13F3E81B-98F9-43EF-B142-E08146C84E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6144" y="4019516"/>
            <a:ext cx="2585943" cy="369311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0" name="Plassholder for tekst 46">
            <a:extLst>
              <a:ext uri="{FF2B5EF4-FFF2-40B4-BE49-F238E27FC236}">
                <a16:creationId xmlns:a16="http://schemas.microsoft.com/office/drawing/2014/main" id="{DBC70D5F-BACB-4A84-A4D0-71ECD4393E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4144" y="4019516"/>
            <a:ext cx="2585943" cy="369311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DFE23D0-0FF0-42C6-B15F-A719DFDD5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50881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0" name="Rektangel 9"/>
          <p:cNvSpPr/>
          <p:nvPr/>
        </p:nvSpPr>
        <p:spPr>
          <a:xfrm>
            <a:off x="10244667" y="5911850"/>
            <a:ext cx="1701800" cy="819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8" y="2196036"/>
            <a:ext cx="9915291" cy="466880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67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9" y="463549"/>
            <a:ext cx="953397" cy="476251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9" y="6159502"/>
            <a:ext cx="3137663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9310-03C7-47EA-9D5C-74E0C802CEEF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9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3" y="6173790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1E278-3EFF-4748-93C3-155B3F4357C4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329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9310-03C7-47EA-9D5C-74E0C802CEEF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E278-3EFF-4748-93C3-155B3F4357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33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4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9280" y="6356350"/>
            <a:ext cx="593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lnSpc>
          <a:spcPct val="90000"/>
        </a:lnSpc>
        <a:spcBef>
          <a:spcPts val="100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758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4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610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447433E-068D-4367-9660-64B2499EA0F7}" type="datetime1">
              <a:rPr lang="nb-NO" noProof="0" smtClean="0"/>
              <a:t>24.10.2021</a:t>
            </a:fld>
            <a:endParaRPr lang="nb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5652" y="6356350"/>
            <a:ext cx="5820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4DE3823-CC86-4AC6-95C0-DC3ECA80FD88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22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5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9310-03C7-47EA-9D5C-74E0C802CEEF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9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3" y="6173790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1E278-3EFF-4748-93C3-155B3F4357C4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9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4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609585" rtl="0" eaLnBrk="1" latinLnBrk="0" hangingPunct="1">
        <a:spcBef>
          <a:spcPct val="0"/>
        </a:spcBef>
        <a:buNone/>
        <a:defRPr sz="3733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001A58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rgbClr val="001A58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001A58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rgbClr val="001A58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rgbClr val="001A58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3FAC82-8EE3-4FAD-AE24-9F68AFE5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64152C-3A4F-4320-BDA7-8740ADEEF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DF3A04-8716-44AA-955B-1EFD7895F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9ED6-D774-463E-BDFA-430FB6216429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C5AA7E-60BF-41BD-9CA7-B8B2A5926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DB49FA-C7E1-4DF6-8456-D970AEBC4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AFC7A-A5A8-42BB-95BA-FD696E7803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966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one.mjos@baerum.kommune.no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Tone@digiviken.n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11">
            <a:extLst>
              <a:ext uri="{FF2B5EF4-FFF2-40B4-BE49-F238E27FC236}">
                <a16:creationId xmlns:a16="http://schemas.microsoft.com/office/drawing/2014/main" id="{B1ED02B1-1BC5-458F-9994-627281C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3691"/>
            <a:ext cx="12192000" cy="1934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360CDB9-5493-4209-BD28-A13A8961AF6D}"/>
              </a:ext>
            </a:extLst>
          </p:cNvPr>
          <p:cNvSpPr txBox="1"/>
          <p:nvPr/>
        </p:nvSpPr>
        <p:spPr>
          <a:xfrm>
            <a:off x="2231136" y="4388020"/>
            <a:ext cx="7729728" cy="118872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25.10.2021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Vikenkonferansen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BC719E0B-C61F-4DB7-A9F4-AFF5548AC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85" y="2777705"/>
            <a:ext cx="2467675" cy="110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18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EAA7C4C-88CD-4C1F-8917-6C12F3E8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4" y="640080"/>
            <a:ext cx="9295847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inneholdt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vedtaket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Landstinget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B3489215-6295-47F7-BCDF-5D1C15D4A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8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EFFF822-FFFC-4D5B-8DC6-11AD8182049B}"/>
              </a:ext>
            </a:extLst>
          </p:cNvPr>
          <p:cNvSpPr txBox="1"/>
          <p:nvPr/>
        </p:nvSpPr>
        <p:spPr>
          <a:xfrm>
            <a:off x="841246" y="673770"/>
            <a:ext cx="3644489" cy="2414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Landstingets vedtak 12.02.2020 hvor KS fikk i oppdrag å: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2370416-6F8F-442B-98D9-A0EA5B8C929D}"/>
              </a:ext>
            </a:extLst>
          </p:cNvPr>
          <p:cNvSpPr txBox="1"/>
          <p:nvPr/>
        </p:nvSpPr>
        <p:spPr>
          <a:xfrm>
            <a:off x="6095999" y="882315"/>
            <a:ext cx="5254754" cy="5294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I</a:t>
            </a:r>
            <a:r>
              <a:rPr kumimoji="0" lang="en-US" sz="20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vareta</a:t>
            </a:r>
            <a:r>
              <a:rPr kumimoji="0" lang="en-US" sz="20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og</a:t>
            </a:r>
            <a:r>
              <a:rPr kumimoji="0" lang="en-US" sz="20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videreutvikle</a:t>
            </a:r>
            <a:r>
              <a:rPr kumimoji="0" lang="en-US" sz="20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samordnings</a:t>
            </a:r>
            <a:r>
              <a:rPr kumimoji="0" lang="en-US" sz="20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- </a:t>
            </a:r>
            <a:r>
              <a:rPr kumimoji="0" lang="en-US" sz="20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og</a:t>
            </a:r>
            <a:r>
              <a:rPr kumimoji="0" lang="en-US" sz="20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samstyringsstrukturen</a:t>
            </a:r>
            <a:r>
              <a:rPr kumimoji="0" lang="en-US" sz="2000" b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i</a:t>
            </a:r>
            <a:r>
              <a:rPr kumimoji="0" lang="en-US" sz="20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samarbeid</a:t>
            </a:r>
            <a:r>
              <a:rPr kumimoji="0" lang="en-US" sz="20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med </a:t>
            </a:r>
            <a:r>
              <a:rPr kumimoji="0" lang="en-US" sz="20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regionale</a:t>
            </a:r>
            <a:r>
              <a:rPr kumimoji="0" lang="en-US" sz="20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digitaliseringsnettverk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b="1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/>
              <a:t>Representere</a:t>
            </a:r>
            <a:r>
              <a:rPr lang="en-US" sz="2000" b="1" dirty="0"/>
              <a:t> </a:t>
            </a:r>
            <a:r>
              <a:rPr lang="en-US" sz="2000" b="1"/>
              <a:t>sektoren</a:t>
            </a:r>
            <a:r>
              <a:rPr lang="en-US" sz="2000" b="1" dirty="0"/>
              <a:t> </a:t>
            </a:r>
            <a:r>
              <a:rPr lang="en-US" sz="2000" b="1"/>
              <a:t>og</a:t>
            </a:r>
            <a:r>
              <a:rPr lang="en-US" sz="2000" b="1" dirty="0"/>
              <a:t> dens </a:t>
            </a:r>
            <a:r>
              <a:rPr lang="en-US" sz="2000" b="1"/>
              <a:t>interesser</a:t>
            </a:r>
            <a:r>
              <a:rPr lang="en-US" sz="2000" b="1" dirty="0"/>
              <a:t> </a:t>
            </a:r>
            <a:r>
              <a:rPr lang="en-US" sz="2000" b="1"/>
              <a:t>overfor</a:t>
            </a:r>
            <a:r>
              <a:rPr lang="en-US" sz="2000" b="1" dirty="0"/>
              <a:t> </a:t>
            </a:r>
            <a:r>
              <a:rPr lang="en-US" sz="2000" b="1"/>
              <a:t>staten</a:t>
            </a:r>
            <a:r>
              <a:rPr lang="en-US" sz="2000" b="1" dirty="0"/>
              <a:t> </a:t>
            </a:r>
            <a:r>
              <a:rPr lang="en-US" sz="2000" b="1"/>
              <a:t>og</a:t>
            </a:r>
            <a:r>
              <a:rPr lang="en-US" sz="2000" b="1" dirty="0"/>
              <a:t> </a:t>
            </a:r>
            <a:r>
              <a:rPr lang="en-US" sz="2000" b="1"/>
              <a:t>andre</a:t>
            </a:r>
            <a:r>
              <a:rPr lang="en-US" sz="2000" b="1" dirty="0"/>
              <a:t> </a:t>
            </a:r>
            <a:r>
              <a:rPr lang="en-US" sz="2000" b="1"/>
              <a:t>nasjonale</a:t>
            </a:r>
            <a:r>
              <a:rPr lang="en-US" sz="2000" b="1" dirty="0"/>
              <a:t> </a:t>
            </a:r>
            <a:r>
              <a:rPr lang="en-US" sz="2000" b="1"/>
              <a:t>aktører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2000" b="1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/>
              <a:t>Pådriver</a:t>
            </a:r>
            <a:r>
              <a:rPr lang="en-US" sz="2000" b="1" dirty="0"/>
              <a:t> for digital </a:t>
            </a:r>
            <a:r>
              <a:rPr lang="en-US" sz="2000" b="1"/>
              <a:t>kompetanse</a:t>
            </a:r>
            <a:r>
              <a:rPr lang="en-US" sz="2000" b="1" dirty="0"/>
              <a:t>, </a:t>
            </a:r>
            <a:r>
              <a:rPr lang="en-US" sz="2000" b="1"/>
              <a:t>utvikling</a:t>
            </a:r>
            <a:r>
              <a:rPr lang="en-US" sz="2000" b="1" dirty="0"/>
              <a:t> </a:t>
            </a:r>
            <a:r>
              <a:rPr lang="en-US" sz="2000" b="1"/>
              <a:t>og</a:t>
            </a:r>
            <a:r>
              <a:rPr lang="en-US" sz="2000" b="1" dirty="0"/>
              <a:t> </a:t>
            </a:r>
            <a:r>
              <a:rPr lang="en-US" sz="2000" b="1"/>
              <a:t>utbredelse</a:t>
            </a:r>
            <a:r>
              <a:rPr lang="en-US" sz="2000" b="1" dirty="0"/>
              <a:t> av </a:t>
            </a:r>
            <a:r>
              <a:rPr lang="en-US" sz="2000" b="1"/>
              <a:t>sammenhengende</a:t>
            </a:r>
            <a:r>
              <a:rPr lang="en-US" sz="2000" b="1" dirty="0"/>
              <a:t> </a:t>
            </a:r>
            <a:r>
              <a:rPr lang="en-US" sz="2000" b="1"/>
              <a:t>tjenester</a:t>
            </a:r>
            <a:r>
              <a:rPr lang="en-US" sz="2000" b="1" dirty="0"/>
              <a:t> </a:t>
            </a:r>
            <a:r>
              <a:rPr lang="en-US" sz="2000" b="1"/>
              <a:t>og</a:t>
            </a:r>
            <a:r>
              <a:rPr lang="en-US" sz="2000" b="1" dirty="0"/>
              <a:t> </a:t>
            </a:r>
            <a:r>
              <a:rPr lang="en-US" sz="2000" b="1"/>
              <a:t>felles</a:t>
            </a:r>
            <a:r>
              <a:rPr lang="en-US" sz="2000" b="1" dirty="0"/>
              <a:t> </a:t>
            </a:r>
            <a:r>
              <a:rPr lang="en-US" sz="2000" b="1"/>
              <a:t>kommunale</a:t>
            </a:r>
            <a:r>
              <a:rPr lang="en-US" sz="2000" b="1" dirty="0"/>
              <a:t> </a:t>
            </a:r>
            <a:r>
              <a:rPr lang="en-US" sz="2000" b="1"/>
              <a:t>løsninger</a:t>
            </a:r>
            <a:r>
              <a:rPr lang="en-US" sz="2000" b="1" dirty="0"/>
              <a:t> </a:t>
            </a:r>
            <a:r>
              <a:rPr lang="en-US" sz="2000" b="1"/>
              <a:t>og</a:t>
            </a:r>
            <a:r>
              <a:rPr lang="en-US" sz="2000" b="1" dirty="0"/>
              <a:t> </a:t>
            </a:r>
            <a:r>
              <a:rPr lang="en-US" sz="2000" b="1"/>
              <a:t>komponenter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b="1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/>
              <a:t>Pådriver</a:t>
            </a:r>
            <a:r>
              <a:rPr lang="en-US" sz="2000" b="1" dirty="0"/>
              <a:t> for </a:t>
            </a:r>
            <a:r>
              <a:rPr lang="en-US" sz="2000" b="1"/>
              <a:t>utvikling</a:t>
            </a:r>
            <a:r>
              <a:rPr lang="en-US" sz="2000" b="1" dirty="0"/>
              <a:t> av </a:t>
            </a:r>
            <a:r>
              <a:rPr lang="en-US" sz="2000" b="1"/>
              <a:t>digitaliseringsvennlig</a:t>
            </a:r>
            <a:r>
              <a:rPr lang="en-US" sz="2000" b="1" dirty="0"/>
              <a:t> </a:t>
            </a:r>
            <a:r>
              <a:rPr lang="en-US" sz="2000" b="1"/>
              <a:t>regelverk</a:t>
            </a:r>
            <a:r>
              <a:rPr lang="en-US" sz="2000" b="1" dirty="0"/>
              <a:t> </a:t>
            </a:r>
            <a:r>
              <a:rPr lang="en-US" sz="2000" b="1"/>
              <a:t>og</a:t>
            </a:r>
            <a:r>
              <a:rPr lang="en-US" sz="2000" b="1" dirty="0"/>
              <a:t> </a:t>
            </a:r>
            <a:r>
              <a:rPr lang="en-US" sz="2000" b="1"/>
              <a:t>premissleverandør</a:t>
            </a:r>
            <a:r>
              <a:rPr lang="en-US" sz="2000" b="1" dirty="0"/>
              <a:t> for </a:t>
            </a:r>
            <a:r>
              <a:rPr lang="en-US" sz="2000" b="1"/>
              <a:t>utvikling</a:t>
            </a:r>
            <a:r>
              <a:rPr lang="en-US" sz="2000" b="1" dirty="0"/>
              <a:t> av </a:t>
            </a:r>
            <a:r>
              <a:rPr lang="en-US" sz="2000" b="1"/>
              <a:t>felles</a:t>
            </a:r>
            <a:r>
              <a:rPr lang="en-US" sz="2000" b="1" dirty="0"/>
              <a:t> </a:t>
            </a:r>
            <a:r>
              <a:rPr lang="en-US" sz="2000" b="1"/>
              <a:t>standarder</a:t>
            </a:r>
            <a:r>
              <a:rPr lang="en-US" sz="2000" b="1" dirty="0"/>
              <a:t> </a:t>
            </a:r>
            <a:r>
              <a:rPr lang="en-US" sz="2000" b="1"/>
              <a:t>og</a:t>
            </a:r>
            <a:r>
              <a:rPr lang="en-US" sz="2000" b="1" dirty="0"/>
              <a:t> </a:t>
            </a:r>
            <a:r>
              <a:rPr lang="en-US" sz="2000" b="1"/>
              <a:t>virksomhetsarkitektur</a:t>
            </a:r>
            <a:endParaRPr kumimoji="0" lang="en-US" sz="2000" b="1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effectLst/>
              <a:highlight>
                <a:srgbClr val="FFFF00"/>
              </a:highlight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50280541-24B8-4A1F-AA4E-3F7BFDA4C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8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EAA7C4C-88CD-4C1F-8917-6C12F3E8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7231519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Hvordan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løses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dette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B3489215-6295-47F7-BCDF-5D1C15D4A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0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FB961A-8638-440E-B07A-16B44BE2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Autofit/>
          </a:bodyPr>
          <a:lstStyle/>
          <a:p>
            <a:r>
              <a:rPr lang="nb-NO" sz="2800"/>
              <a:t>Kommuner går sammen for å gi bedre digitale tjenestetilbud til innbyggere og næringsliv.</a:t>
            </a:r>
            <a:endParaRPr lang="nb-NO" sz="28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ECDDC51-BE42-4481-A745-79F224C43A19}"/>
              </a:ext>
            </a:extLst>
          </p:cNvPr>
          <p:cNvSpPr txBox="1"/>
          <p:nvPr/>
        </p:nvSpPr>
        <p:spPr>
          <a:xfrm>
            <a:off x="1567203" y="2739418"/>
            <a:ext cx="4553073" cy="112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7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Styrke kompetanse og samle kommunal sektor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700"/>
              <a:t>- Trekke i felles retning, dele og gjenbruke</a:t>
            </a:r>
            <a:endParaRPr kumimoji="0" lang="en-US" sz="1700" b="0" i="0" u="none" strike="noStrike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42B46D7-8D96-4941-928E-543B1628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642616"/>
            <a:ext cx="847725" cy="1047750"/>
          </a:xfrm>
          <a:prstGeom prst="rect">
            <a:avLst/>
          </a:prstGeom>
        </p:spPr>
      </p:pic>
      <p:pic>
        <p:nvPicPr>
          <p:cNvPr id="5" name="Bilde 4" descr="Et bilde som inneholder kart&#10;&#10;Automatisk generert beskrivelse">
            <a:extLst>
              <a:ext uri="{FF2B5EF4-FFF2-40B4-BE49-F238E27FC236}">
                <a16:creationId xmlns:a16="http://schemas.microsoft.com/office/drawing/2014/main" id="{5DDAAA30-68EB-4709-853B-80BA3564E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09" y="960382"/>
            <a:ext cx="5209222" cy="54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7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FB961A-8638-440E-B07A-16B44BE2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Autofit/>
          </a:bodyPr>
          <a:lstStyle/>
          <a:p>
            <a:r>
              <a:rPr lang="nb-NO" sz="2800" dirty="0"/>
              <a:t>Kommuner går sammen for å gi bedre digitale tjenestetilbud til innbyggere og næringsliv.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ECDDC51-BE42-4481-A745-79F224C43A19}"/>
              </a:ext>
            </a:extLst>
          </p:cNvPr>
          <p:cNvSpPr txBox="1"/>
          <p:nvPr/>
        </p:nvSpPr>
        <p:spPr>
          <a:xfrm>
            <a:off x="1567203" y="2739418"/>
            <a:ext cx="4553073" cy="112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Styrke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kompetanse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og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samle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kommunal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sektor</a:t>
            </a:r>
            <a:endParaRPr kumimoji="0" lang="en-US" sz="1700" b="1" i="0" u="none" strike="noStrike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700" dirty="0">
                <a:solidFill>
                  <a:schemeClr val="bg2"/>
                </a:solidFill>
              </a:rPr>
              <a:t>- </a:t>
            </a:r>
            <a:r>
              <a:rPr lang="en-US" sz="1700" dirty="0" err="1">
                <a:solidFill>
                  <a:schemeClr val="bg2"/>
                </a:solidFill>
              </a:rPr>
              <a:t>Trekke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felles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retning</a:t>
            </a:r>
            <a:r>
              <a:rPr lang="en-US" sz="1700" dirty="0">
                <a:solidFill>
                  <a:schemeClr val="bg2"/>
                </a:solidFill>
              </a:rPr>
              <a:t>, dele </a:t>
            </a:r>
            <a:r>
              <a:rPr lang="en-US" sz="1700" dirty="0" err="1">
                <a:solidFill>
                  <a:schemeClr val="bg2"/>
                </a:solidFill>
              </a:rPr>
              <a:t>og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gjenbruke</a:t>
            </a:r>
            <a:endPara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42B46D7-8D96-4941-928E-543B1628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78" y="2745716"/>
            <a:ext cx="847725" cy="104775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2F89260-5B99-4072-80D8-ECC677588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78" y="4010494"/>
            <a:ext cx="923925" cy="1209675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848BFF3-590A-4C2C-B904-3CC74DFF08C1}"/>
              </a:ext>
            </a:extLst>
          </p:cNvPr>
          <p:cNvSpPr txBox="1"/>
          <p:nvPr/>
        </p:nvSpPr>
        <p:spPr>
          <a:xfrm>
            <a:off x="1572692" y="4053356"/>
            <a:ext cx="4553073" cy="112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Øke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utbredelse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av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nasjonale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digitale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løsninger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og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evnen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til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å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hente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ut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gevinster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av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disse</a:t>
            </a:r>
            <a:endParaRPr kumimoji="0" lang="en-US" sz="17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700" dirty="0"/>
              <a:t>- </a:t>
            </a:r>
            <a:r>
              <a:rPr lang="en-US" sz="1700" dirty="0" err="1"/>
              <a:t>Nytt</a:t>
            </a:r>
            <a:r>
              <a:rPr lang="en-US" sz="1700" dirty="0"/>
              <a:t>, </a:t>
            </a:r>
            <a:r>
              <a:rPr lang="en-US" sz="1700" dirty="0" err="1"/>
              <a:t>nyttig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nyttiggjort</a:t>
            </a:r>
            <a:endParaRPr kumimoji="0" lang="en-US" sz="1700" b="0" i="0" u="none" strike="noStrike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</a:endParaRPr>
          </a:p>
        </p:txBody>
      </p:sp>
      <p:pic>
        <p:nvPicPr>
          <p:cNvPr id="5" name="Bilde 4" descr="Et bilde som inneholder kart&#10;&#10;Automatisk generert beskrivelse">
            <a:extLst>
              <a:ext uri="{FF2B5EF4-FFF2-40B4-BE49-F238E27FC236}">
                <a16:creationId xmlns:a16="http://schemas.microsoft.com/office/drawing/2014/main" id="{473AF9DA-9582-4C1F-8901-CB3B465CE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22" y="848773"/>
            <a:ext cx="5314900" cy="55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11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FB961A-8638-440E-B07A-16B44BE2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Autofit/>
          </a:bodyPr>
          <a:lstStyle/>
          <a:p>
            <a:r>
              <a:rPr lang="nb-NO" sz="2800" dirty="0"/>
              <a:t>Kommuner går sammen for å gi bedre digitale tjenestetilbud til innbyggere og næringsliv.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ECDDC51-BE42-4481-A745-79F224C43A19}"/>
              </a:ext>
            </a:extLst>
          </p:cNvPr>
          <p:cNvSpPr txBox="1"/>
          <p:nvPr/>
        </p:nvSpPr>
        <p:spPr>
          <a:xfrm>
            <a:off x="1567203" y="2739418"/>
            <a:ext cx="4553073" cy="112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Styrke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kompetanse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og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samle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kommunal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sektor</a:t>
            </a:r>
            <a:endParaRPr kumimoji="0" lang="en-US" sz="1700" b="1" i="0" u="none" strike="noStrike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700" dirty="0">
                <a:solidFill>
                  <a:schemeClr val="bg2"/>
                </a:solidFill>
              </a:rPr>
              <a:t>- </a:t>
            </a:r>
            <a:r>
              <a:rPr lang="en-US" sz="1700" dirty="0" err="1">
                <a:solidFill>
                  <a:schemeClr val="bg2"/>
                </a:solidFill>
              </a:rPr>
              <a:t>Trekke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felles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retning</a:t>
            </a:r>
            <a:r>
              <a:rPr lang="en-US" sz="1700" dirty="0">
                <a:solidFill>
                  <a:schemeClr val="bg2"/>
                </a:solidFill>
              </a:rPr>
              <a:t>, dele </a:t>
            </a:r>
            <a:r>
              <a:rPr lang="en-US" sz="1700" dirty="0" err="1">
                <a:solidFill>
                  <a:schemeClr val="bg2"/>
                </a:solidFill>
              </a:rPr>
              <a:t>og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gjenbruke</a:t>
            </a:r>
            <a:endPara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42B46D7-8D96-4941-928E-543B1628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78" y="2745716"/>
            <a:ext cx="847725" cy="104775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2F89260-5B99-4072-80D8-ECC677588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78" y="4010494"/>
            <a:ext cx="923925" cy="120967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8C4B617-7430-4BF2-A590-F6DAA56B4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3" y="5367295"/>
            <a:ext cx="1009650" cy="112395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848BFF3-590A-4C2C-B904-3CC74DFF08C1}"/>
              </a:ext>
            </a:extLst>
          </p:cNvPr>
          <p:cNvSpPr txBox="1"/>
          <p:nvPr/>
        </p:nvSpPr>
        <p:spPr>
          <a:xfrm>
            <a:off x="1572692" y="4053356"/>
            <a:ext cx="4553073" cy="112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Øke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utbredelse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av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nasjonale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digitale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løsninger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og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evnen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til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å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hente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ut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gevinster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av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disse</a:t>
            </a:r>
            <a:endParaRPr kumimoji="0" lang="en-US" sz="1700" b="1" i="0" u="none" strike="noStrike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700" dirty="0">
                <a:solidFill>
                  <a:schemeClr val="bg2"/>
                </a:solidFill>
              </a:rPr>
              <a:t>- </a:t>
            </a:r>
            <a:r>
              <a:rPr lang="en-US" sz="1700" dirty="0" err="1">
                <a:solidFill>
                  <a:schemeClr val="bg2"/>
                </a:solidFill>
              </a:rPr>
              <a:t>Nytt</a:t>
            </a:r>
            <a:r>
              <a:rPr lang="en-US" sz="1700" dirty="0">
                <a:solidFill>
                  <a:schemeClr val="bg2"/>
                </a:solidFill>
              </a:rPr>
              <a:t>, </a:t>
            </a:r>
            <a:r>
              <a:rPr lang="en-US" sz="1700" dirty="0" err="1">
                <a:solidFill>
                  <a:schemeClr val="bg2"/>
                </a:solidFill>
              </a:rPr>
              <a:t>nyttig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og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nyttiggjort</a:t>
            </a:r>
            <a:endPara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42C0971-E292-491D-A0C8-1276B3957A32}"/>
              </a:ext>
            </a:extLst>
          </p:cNvPr>
          <p:cNvSpPr txBox="1"/>
          <p:nvPr/>
        </p:nvSpPr>
        <p:spPr>
          <a:xfrm>
            <a:off x="1491003" y="5305894"/>
            <a:ext cx="4634762" cy="112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En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premissgiver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og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pådriver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 det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nasjonale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utviklingsarbeidet</a:t>
            </a:r>
            <a:endParaRPr kumimoji="0" lang="en-US" sz="17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700" dirty="0"/>
              <a:t>- </a:t>
            </a:r>
            <a:r>
              <a:rPr lang="en-US" sz="1700" dirty="0" err="1"/>
              <a:t>Påvirke</a:t>
            </a:r>
            <a:r>
              <a:rPr lang="en-US" sz="1700" dirty="0"/>
              <a:t> den </a:t>
            </a:r>
            <a:r>
              <a:rPr lang="en-US" sz="1700" dirty="0" err="1"/>
              <a:t>sentrale</a:t>
            </a:r>
            <a:r>
              <a:rPr lang="en-US" sz="1700" dirty="0"/>
              <a:t> </a:t>
            </a:r>
            <a:r>
              <a:rPr lang="en-US" sz="1700" dirty="0" err="1"/>
              <a:t>digitaliseringsagendaen</a:t>
            </a:r>
            <a:endParaRPr kumimoji="0" lang="en-US" sz="1700" b="0" i="0" u="none" strike="noStrike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</a:endParaRPr>
          </a:p>
        </p:txBody>
      </p:sp>
      <p:pic>
        <p:nvPicPr>
          <p:cNvPr id="5" name="Bilde 4" descr="Et bilde som inneholder kart&#10;&#10;Automatisk generert beskrivelse">
            <a:extLst>
              <a:ext uri="{FF2B5EF4-FFF2-40B4-BE49-F238E27FC236}">
                <a16:creationId xmlns:a16="http://schemas.microsoft.com/office/drawing/2014/main" id="{838F179E-452F-4E07-9CCA-58F2DF11D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60" y="973354"/>
            <a:ext cx="5267487" cy="55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EAA7C4C-88CD-4C1F-8917-6C12F3E8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7231519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Samstyringsstrukturene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B3489215-6295-47F7-BCDF-5D1C15D4A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3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7EC2446-9BB7-49B4-A0F8-D20941A8B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89" y="1601509"/>
            <a:ext cx="3622839" cy="30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kstSylinder 100">
            <a:extLst>
              <a:ext uri="{FF2B5EF4-FFF2-40B4-BE49-F238E27FC236}">
                <a16:creationId xmlns:a16="http://schemas.microsoft.com/office/drawing/2014/main" id="{32B804C1-9011-40AE-9BB9-10D3D8B6CB36}"/>
              </a:ext>
            </a:extLst>
          </p:cNvPr>
          <p:cNvSpPr txBox="1"/>
          <p:nvPr/>
        </p:nvSpPr>
        <p:spPr>
          <a:xfrm>
            <a:off x="1017515" y="979351"/>
            <a:ext cx="25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Regionale digitaliseringsnettverk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335A027A-01AA-4E3E-9603-FDB9BA713E55}"/>
              </a:ext>
            </a:extLst>
          </p:cNvPr>
          <p:cNvGrpSpPr/>
          <p:nvPr/>
        </p:nvGrpSpPr>
        <p:grpSpPr>
          <a:xfrm>
            <a:off x="1087648" y="2095325"/>
            <a:ext cx="2394606" cy="1477434"/>
            <a:chOff x="310152" y="609594"/>
            <a:chExt cx="6529946" cy="4242430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9864FC1-4909-42E9-859E-EC4EAD78BA76}"/>
                </a:ext>
              </a:extLst>
            </p:cNvPr>
            <p:cNvSpPr/>
            <p:nvPr/>
          </p:nvSpPr>
          <p:spPr>
            <a:xfrm>
              <a:off x="579239" y="4487650"/>
              <a:ext cx="6249624" cy="147698"/>
            </a:xfrm>
            <a:prstGeom prst="rect">
              <a:avLst/>
            </a:prstGeom>
            <a:solidFill>
              <a:srgbClr val="FAE2F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Fagnettverk: HR 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3A818B43-E8ED-4C3E-BA76-991361262C11}"/>
                </a:ext>
              </a:extLst>
            </p:cNvPr>
            <p:cNvSpPr/>
            <p:nvPr/>
          </p:nvSpPr>
          <p:spPr>
            <a:xfrm>
              <a:off x="2138599" y="1371071"/>
              <a:ext cx="1810895" cy="705965"/>
            </a:xfrm>
            <a:prstGeom prst="rect">
              <a:avLst/>
            </a:prstGeom>
            <a:solidFill>
              <a:srgbClr val="EBF0AA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Felles fagmiljø med regional offentlig sektor digitaliseringskompetanse</a:t>
              </a:r>
            </a:p>
          </p:txBody>
        </p: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A16EDCA9-3E27-42F8-8F36-E8FA3F42E852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315469" y="1724054"/>
              <a:ext cx="805316" cy="416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B2A3566-0E6C-4DE7-B3CF-D9FCF2833C61}"/>
                </a:ext>
              </a:extLst>
            </p:cNvPr>
            <p:cNvSpPr/>
            <p:nvPr/>
          </p:nvSpPr>
          <p:spPr>
            <a:xfrm>
              <a:off x="653370" y="609594"/>
              <a:ext cx="2018837" cy="665136"/>
            </a:xfrm>
            <a:prstGeom prst="rect">
              <a:avLst/>
            </a:prstGeom>
            <a:gradFill>
              <a:gsLst>
                <a:gs pos="55000">
                  <a:schemeClr val="accent1">
                    <a:lumMod val="5000"/>
                    <a:lumOff val="95000"/>
                  </a:schemeClr>
                </a:gs>
                <a:gs pos="74000">
                  <a:schemeClr val="bg2"/>
                </a:gs>
                <a:gs pos="100000">
                  <a:schemeClr val="bg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Styringsgruppe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FC97288-8F57-4580-A185-109C5F233270}"/>
                </a:ext>
              </a:extLst>
            </p:cNvPr>
            <p:cNvSpPr/>
            <p:nvPr/>
          </p:nvSpPr>
          <p:spPr>
            <a:xfrm>
              <a:off x="1120785" y="1510203"/>
              <a:ext cx="1084007" cy="427703"/>
            </a:xfrm>
            <a:prstGeom prst="rect">
              <a:avLst/>
            </a:prstGeom>
            <a:solidFill>
              <a:srgbClr val="A4A45A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Sekretariat</a:t>
              </a:r>
            </a:p>
          </p:txBody>
        </p: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290B0932-F226-4579-9F9E-0CBD2CF718C5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1662788" y="1274731"/>
              <a:ext cx="0" cy="223553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9987D802-C5A3-4668-AA40-F07B162DCF0F}"/>
                </a:ext>
              </a:extLst>
            </p:cNvPr>
            <p:cNvCxnSpPr/>
            <p:nvPr/>
          </p:nvCxnSpPr>
          <p:spPr>
            <a:xfrm>
              <a:off x="751901" y="106846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E3A3885D-59C5-43B0-A140-E7C363DE3B10}"/>
                </a:ext>
              </a:extLst>
            </p:cNvPr>
            <p:cNvCxnSpPr/>
            <p:nvPr/>
          </p:nvCxnSpPr>
          <p:spPr>
            <a:xfrm flipH="1">
              <a:off x="339780" y="4579499"/>
              <a:ext cx="262850" cy="7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65DB5036-417C-4E88-A27E-17B77B421365}"/>
                </a:ext>
              </a:extLst>
            </p:cNvPr>
            <p:cNvCxnSpPr/>
            <p:nvPr/>
          </p:nvCxnSpPr>
          <p:spPr>
            <a:xfrm flipH="1">
              <a:off x="362644" y="4357851"/>
              <a:ext cx="262850" cy="7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77AFD746-4CB1-46FF-94B2-4F4705F58898}"/>
                </a:ext>
              </a:extLst>
            </p:cNvPr>
            <p:cNvCxnSpPr/>
            <p:nvPr/>
          </p:nvCxnSpPr>
          <p:spPr>
            <a:xfrm flipH="1">
              <a:off x="340456" y="3992081"/>
              <a:ext cx="262850" cy="7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A3F9C7B5-8870-4C9B-92A3-D84B16395470}"/>
                </a:ext>
              </a:extLst>
            </p:cNvPr>
            <p:cNvCxnSpPr/>
            <p:nvPr/>
          </p:nvCxnSpPr>
          <p:spPr>
            <a:xfrm flipH="1">
              <a:off x="361651" y="4171992"/>
              <a:ext cx="262850" cy="7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B447C939-7BFB-47A0-8B26-3C33A9ADB6DC}"/>
                </a:ext>
              </a:extLst>
            </p:cNvPr>
            <p:cNvCxnSpPr/>
            <p:nvPr/>
          </p:nvCxnSpPr>
          <p:spPr>
            <a:xfrm flipH="1">
              <a:off x="354688" y="3795292"/>
              <a:ext cx="262850" cy="7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44505A34-7317-4C94-97A9-431CB8C8BC20}"/>
                </a:ext>
              </a:extLst>
            </p:cNvPr>
            <p:cNvCxnSpPr/>
            <p:nvPr/>
          </p:nvCxnSpPr>
          <p:spPr>
            <a:xfrm flipH="1">
              <a:off x="353701" y="3597506"/>
              <a:ext cx="262850" cy="7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tt linje 21">
              <a:extLst>
                <a:ext uri="{FF2B5EF4-FFF2-40B4-BE49-F238E27FC236}">
                  <a16:creationId xmlns:a16="http://schemas.microsoft.com/office/drawing/2014/main" id="{E15D9C53-BFF5-45D8-80F6-3C16C698838E}"/>
                </a:ext>
              </a:extLst>
            </p:cNvPr>
            <p:cNvCxnSpPr/>
            <p:nvPr/>
          </p:nvCxnSpPr>
          <p:spPr>
            <a:xfrm flipH="1">
              <a:off x="346740" y="3375868"/>
              <a:ext cx="262850" cy="7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22">
              <a:extLst>
                <a:ext uri="{FF2B5EF4-FFF2-40B4-BE49-F238E27FC236}">
                  <a16:creationId xmlns:a16="http://schemas.microsoft.com/office/drawing/2014/main" id="{624CE875-DD65-4196-8F4C-52426129ACF5}"/>
                </a:ext>
              </a:extLst>
            </p:cNvPr>
            <p:cNvCxnSpPr/>
            <p:nvPr/>
          </p:nvCxnSpPr>
          <p:spPr>
            <a:xfrm flipH="1">
              <a:off x="351706" y="2987247"/>
              <a:ext cx="262850" cy="7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23">
              <a:extLst>
                <a:ext uri="{FF2B5EF4-FFF2-40B4-BE49-F238E27FC236}">
                  <a16:creationId xmlns:a16="http://schemas.microsoft.com/office/drawing/2014/main" id="{DD57B273-1C17-4DAB-8D29-7EAE047BDF43}"/>
                </a:ext>
              </a:extLst>
            </p:cNvPr>
            <p:cNvCxnSpPr/>
            <p:nvPr/>
          </p:nvCxnSpPr>
          <p:spPr>
            <a:xfrm flipH="1">
              <a:off x="350713" y="3189011"/>
              <a:ext cx="262850" cy="7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5EE64F9-C144-46E8-AEC9-42B44D60DDD4}"/>
                </a:ext>
              </a:extLst>
            </p:cNvPr>
            <p:cNvSpPr/>
            <p:nvPr/>
          </p:nvSpPr>
          <p:spPr>
            <a:xfrm>
              <a:off x="584207" y="4276444"/>
              <a:ext cx="6249624" cy="147698"/>
            </a:xfrm>
            <a:prstGeom prst="rect">
              <a:avLst/>
            </a:prstGeom>
            <a:solidFill>
              <a:srgbClr val="FAE2F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Fagnettverk: Virksomhetsarkitektur </a:t>
              </a: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3304133C-DC52-489C-AA68-C6162B2E343C}"/>
                </a:ext>
              </a:extLst>
            </p:cNvPr>
            <p:cNvSpPr/>
            <p:nvPr/>
          </p:nvSpPr>
          <p:spPr>
            <a:xfrm>
              <a:off x="587852" y="4085770"/>
              <a:ext cx="6249624" cy="147698"/>
            </a:xfrm>
            <a:prstGeom prst="rect">
              <a:avLst/>
            </a:prstGeom>
            <a:solidFill>
              <a:srgbClr val="FAE2F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Fagnettverk: Informasjonssikkerhet</a:t>
              </a: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6D8DCFD0-C278-4FA3-A965-2E8C62B15BBF}"/>
                </a:ext>
              </a:extLst>
            </p:cNvPr>
            <p:cNvSpPr/>
            <p:nvPr/>
          </p:nvSpPr>
          <p:spPr>
            <a:xfrm>
              <a:off x="584207" y="3721483"/>
              <a:ext cx="6249624" cy="144104"/>
            </a:xfrm>
            <a:prstGeom prst="rect">
              <a:avLst/>
            </a:prstGeom>
            <a:solidFill>
              <a:srgbClr val="D5FBCD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Tjenesteområde: Plan, bygg, geodata</a:t>
              </a: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FBFAD4B3-F5DF-4EB2-9CCC-88D92526DBED}"/>
                </a:ext>
              </a:extLst>
            </p:cNvPr>
            <p:cNvSpPr/>
            <p:nvPr/>
          </p:nvSpPr>
          <p:spPr>
            <a:xfrm>
              <a:off x="584207" y="3525648"/>
              <a:ext cx="6249624" cy="144104"/>
            </a:xfrm>
            <a:prstGeom prst="rect">
              <a:avLst/>
            </a:prstGeom>
            <a:solidFill>
              <a:srgbClr val="D5FBCD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Tjenesteområde:   ….</a:t>
              </a: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4CD4F77E-FDC7-439C-9AD6-C08A1107E90F}"/>
                </a:ext>
              </a:extLst>
            </p:cNvPr>
            <p:cNvSpPr/>
            <p:nvPr/>
          </p:nvSpPr>
          <p:spPr>
            <a:xfrm>
              <a:off x="584207" y="3307762"/>
              <a:ext cx="6249624" cy="144104"/>
            </a:xfrm>
            <a:prstGeom prst="rect">
              <a:avLst/>
            </a:prstGeom>
            <a:solidFill>
              <a:srgbClr val="D5FBCD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Tjenesteområde: Oppvekst</a:t>
              </a:r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B0DD4935-FE60-4BF5-8A02-19CD3ACD9E78}"/>
                </a:ext>
              </a:extLst>
            </p:cNvPr>
            <p:cNvSpPr/>
            <p:nvPr/>
          </p:nvSpPr>
          <p:spPr>
            <a:xfrm>
              <a:off x="590474" y="2906708"/>
              <a:ext cx="6249624" cy="1450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Regional digitaliseringsstrategi</a:t>
              </a:r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B084473E-FCA7-4E40-AF8A-609CD1D80CAA}"/>
                </a:ext>
              </a:extLst>
            </p:cNvPr>
            <p:cNvSpPr/>
            <p:nvPr/>
          </p:nvSpPr>
          <p:spPr>
            <a:xfrm>
              <a:off x="584207" y="3912559"/>
              <a:ext cx="6249624" cy="135060"/>
            </a:xfrm>
            <a:prstGeom prst="rect">
              <a:avLst/>
            </a:prstGeom>
            <a:solidFill>
              <a:srgbClr val="FAE2F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Fagnettverk:  IKT drift</a:t>
              </a: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E96DB9CD-2056-43FD-B6A6-A4DF3E80BC88}"/>
                </a:ext>
              </a:extLst>
            </p:cNvPr>
            <p:cNvSpPr/>
            <p:nvPr/>
          </p:nvSpPr>
          <p:spPr>
            <a:xfrm>
              <a:off x="584207" y="3111196"/>
              <a:ext cx="6249624" cy="144104"/>
            </a:xfrm>
            <a:prstGeom prst="rect">
              <a:avLst/>
            </a:prstGeom>
            <a:solidFill>
              <a:srgbClr val="D5FBCD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Tjenesteområde:  Helse</a:t>
              </a: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70838980-4A21-4D80-BF6A-A63AF46CE329}"/>
                </a:ext>
              </a:extLst>
            </p:cNvPr>
            <p:cNvSpPr/>
            <p:nvPr/>
          </p:nvSpPr>
          <p:spPr>
            <a:xfrm>
              <a:off x="4565824" y="2550499"/>
              <a:ext cx="571500" cy="2301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4B09120-BDD9-47F9-BB47-84B6F4E1938D}"/>
                </a:ext>
              </a:extLst>
            </p:cNvPr>
            <p:cNvSpPr/>
            <p:nvPr/>
          </p:nvSpPr>
          <p:spPr>
            <a:xfrm>
              <a:off x="3731684" y="2536648"/>
              <a:ext cx="571500" cy="23015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AAABAA64-1466-43E2-B82D-87B2CBFC1CF2}"/>
                </a:ext>
              </a:extLst>
            </p:cNvPr>
            <p:cNvSpPr/>
            <p:nvPr/>
          </p:nvSpPr>
          <p:spPr>
            <a:xfrm>
              <a:off x="5391737" y="2516366"/>
              <a:ext cx="571500" cy="23218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59847FDD-926A-4C44-B25F-C399A87B63D8}"/>
                </a:ext>
              </a:extLst>
            </p:cNvPr>
            <p:cNvSpPr/>
            <p:nvPr/>
          </p:nvSpPr>
          <p:spPr>
            <a:xfrm>
              <a:off x="6206896" y="2529791"/>
              <a:ext cx="620255" cy="23222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981A4164-E4C8-41A8-9453-B71EEBD7DC6C}"/>
                </a:ext>
              </a:extLst>
            </p:cNvPr>
            <p:cNvSpPr/>
            <p:nvPr/>
          </p:nvSpPr>
          <p:spPr>
            <a:xfrm>
              <a:off x="2911452" y="2518210"/>
              <a:ext cx="571500" cy="23015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6D1216F3-05E1-4B82-9F01-82BC8FAB5CDE}"/>
                </a:ext>
              </a:extLst>
            </p:cNvPr>
            <p:cNvSpPr/>
            <p:nvPr/>
          </p:nvSpPr>
          <p:spPr>
            <a:xfrm>
              <a:off x="2911452" y="2521898"/>
              <a:ext cx="571500" cy="2617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Alver </a:t>
              </a: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DB1F363F-B09C-4040-840D-2A3DFD0F443C}"/>
                </a:ext>
              </a:extLst>
            </p:cNvPr>
            <p:cNvSpPr/>
            <p:nvPr/>
          </p:nvSpPr>
          <p:spPr>
            <a:xfrm>
              <a:off x="4573191" y="2540094"/>
              <a:ext cx="571500" cy="2617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Bergen</a:t>
              </a: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467DFEF6-7E7D-4EA8-8855-080F88884B33}"/>
                </a:ext>
              </a:extLst>
            </p:cNvPr>
            <p:cNvSpPr/>
            <p:nvPr/>
          </p:nvSpPr>
          <p:spPr>
            <a:xfrm>
              <a:off x="3724316" y="2532960"/>
              <a:ext cx="571500" cy="2617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Askøy </a:t>
              </a: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2F60A119-913A-4EE1-AA8B-76C1A3873FF7}"/>
                </a:ext>
              </a:extLst>
            </p:cNvPr>
            <p:cNvSpPr/>
            <p:nvPr/>
          </p:nvSpPr>
          <p:spPr>
            <a:xfrm>
              <a:off x="6194969" y="2516666"/>
              <a:ext cx="620255" cy="3075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Nye Øy-garden </a:t>
              </a: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6B90A50E-F71E-47F9-8D1B-407AF7828081}"/>
                </a:ext>
              </a:extLst>
            </p:cNvPr>
            <p:cNvSpPr/>
            <p:nvPr/>
          </p:nvSpPr>
          <p:spPr>
            <a:xfrm>
              <a:off x="5389894" y="2505304"/>
              <a:ext cx="571500" cy="3023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Bjørna</a:t>
              </a:r>
              <a:r>
                <a:rPr kumimoji="0" lang="nb-NO" sz="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-fjorden </a:t>
              </a:r>
            </a:p>
          </p:txBody>
        </p:sp>
        <p:sp>
          <p:nvSpPr>
            <p:cNvPr id="43" name="Bindepunkt 42">
              <a:extLst>
                <a:ext uri="{FF2B5EF4-FFF2-40B4-BE49-F238E27FC236}">
                  <a16:creationId xmlns:a16="http://schemas.microsoft.com/office/drawing/2014/main" id="{0E22BDBD-7C8A-4F8C-90C2-B894BF2A8D6D}"/>
                </a:ext>
              </a:extLst>
            </p:cNvPr>
            <p:cNvSpPr/>
            <p:nvPr/>
          </p:nvSpPr>
          <p:spPr>
            <a:xfrm>
              <a:off x="3136152" y="2910363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Bindepunkt 43">
              <a:extLst>
                <a:ext uri="{FF2B5EF4-FFF2-40B4-BE49-F238E27FC236}">
                  <a16:creationId xmlns:a16="http://schemas.microsoft.com/office/drawing/2014/main" id="{8F599796-CDD6-4914-9AE6-2426C459F501}"/>
                </a:ext>
              </a:extLst>
            </p:cNvPr>
            <p:cNvSpPr/>
            <p:nvPr/>
          </p:nvSpPr>
          <p:spPr>
            <a:xfrm>
              <a:off x="3136152" y="3919684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Bindepunkt 44">
              <a:extLst>
                <a:ext uri="{FF2B5EF4-FFF2-40B4-BE49-F238E27FC236}">
                  <a16:creationId xmlns:a16="http://schemas.microsoft.com/office/drawing/2014/main" id="{E0B0B35D-8B12-4646-97BB-2CB41ADD9528}"/>
                </a:ext>
              </a:extLst>
            </p:cNvPr>
            <p:cNvSpPr/>
            <p:nvPr/>
          </p:nvSpPr>
          <p:spPr>
            <a:xfrm>
              <a:off x="6450657" y="3913049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Bindepunkt 45">
              <a:extLst>
                <a:ext uri="{FF2B5EF4-FFF2-40B4-BE49-F238E27FC236}">
                  <a16:creationId xmlns:a16="http://schemas.microsoft.com/office/drawing/2014/main" id="{A7C87252-66A0-4DC9-B9A1-0270BE1C88EF}"/>
                </a:ext>
              </a:extLst>
            </p:cNvPr>
            <p:cNvSpPr/>
            <p:nvPr/>
          </p:nvSpPr>
          <p:spPr>
            <a:xfrm>
              <a:off x="6450657" y="2918278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Bindepunkt 46">
              <a:extLst>
                <a:ext uri="{FF2B5EF4-FFF2-40B4-BE49-F238E27FC236}">
                  <a16:creationId xmlns:a16="http://schemas.microsoft.com/office/drawing/2014/main" id="{64A71298-D1F2-44D3-8FCC-4EBFA2E3FDB2}"/>
                </a:ext>
              </a:extLst>
            </p:cNvPr>
            <p:cNvSpPr/>
            <p:nvPr/>
          </p:nvSpPr>
          <p:spPr>
            <a:xfrm>
              <a:off x="5609228" y="2893224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Bindepunkt 47">
              <a:extLst>
                <a:ext uri="{FF2B5EF4-FFF2-40B4-BE49-F238E27FC236}">
                  <a16:creationId xmlns:a16="http://schemas.microsoft.com/office/drawing/2014/main" id="{BE7A8827-802B-41B1-ABFA-A8C21B6FDB1C}"/>
                </a:ext>
              </a:extLst>
            </p:cNvPr>
            <p:cNvSpPr/>
            <p:nvPr/>
          </p:nvSpPr>
          <p:spPr>
            <a:xfrm>
              <a:off x="4788674" y="2918577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Bindepunkt 48">
              <a:extLst>
                <a:ext uri="{FF2B5EF4-FFF2-40B4-BE49-F238E27FC236}">
                  <a16:creationId xmlns:a16="http://schemas.microsoft.com/office/drawing/2014/main" id="{D1C7FF9B-624C-426E-8FF3-8D8D0594B49F}"/>
                </a:ext>
              </a:extLst>
            </p:cNvPr>
            <p:cNvSpPr/>
            <p:nvPr/>
          </p:nvSpPr>
          <p:spPr>
            <a:xfrm>
              <a:off x="3951518" y="2907542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Bindepunkt 49">
              <a:extLst>
                <a:ext uri="{FF2B5EF4-FFF2-40B4-BE49-F238E27FC236}">
                  <a16:creationId xmlns:a16="http://schemas.microsoft.com/office/drawing/2014/main" id="{0BC74984-13C4-4E01-A4D5-312C8A6E6F9E}"/>
                </a:ext>
              </a:extLst>
            </p:cNvPr>
            <p:cNvSpPr/>
            <p:nvPr/>
          </p:nvSpPr>
          <p:spPr>
            <a:xfrm>
              <a:off x="5609228" y="3892199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Bindepunkt 50">
              <a:extLst>
                <a:ext uri="{FF2B5EF4-FFF2-40B4-BE49-F238E27FC236}">
                  <a16:creationId xmlns:a16="http://schemas.microsoft.com/office/drawing/2014/main" id="{923C5DC4-7D5C-491F-A032-0872C262306B}"/>
                </a:ext>
              </a:extLst>
            </p:cNvPr>
            <p:cNvSpPr/>
            <p:nvPr/>
          </p:nvSpPr>
          <p:spPr>
            <a:xfrm>
              <a:off x="4788674" y="3122097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Bindepunkt 51">
              <a:extLst>
                <a:ext uri="{FF2B5EF4-FFF2-40B4-BE49-F238E27FC236}">
                  <a16:creationId xmlns:a16="http://schemas.microsoft.com/office/drawing/2014/main" id="{5CA9A751-EA61-41C1-92C9-4CA3DF714C5C}"/>
                </a:ext>
              </a:extLst>
            </p:cNvPr>
            <p:cNvSpPr/>
            <p:nvPr/>
          </p:nvSpPr>
          <p:spPr>
            <a:xfrm>
              <a:off x="4788674" y="3914371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6D5FAC28-F0B1-4C1E-A5A9-959EB3FC30A3}"/>
                </a:ext>
              </a:extLst>
            </p:cNvPr>
            <p:cNvCxnSpPr>
              <a:cxnSpLocks/>
            </p:cNvCxnSpPr>
            <p:nvPr/>
          </p:nvCxnSpPr>
          <p:spPr>
            <a:xfrm>
              <a:off x="1662789" y="2262144"/>
              <a:ext cx="4844147" cy="1223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0602B48E-25E2-489A-927E-DD502F771182}"/>
                </a:ext>
              </a:extLst>
            </p:cNvPr>
            <p:cNvCxnSpPr>
              <a:cxnSpLocks/>
            </p:cNvCxnSpPr>
            <p:nvPr/>
          </p:nvCxnSpPr>
          <p:spPr>
            <a:xfrm>
              <a:off x="6500445" y="2265414"/>
              <a:ext cx="6490" cy="24527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B4DE9A04-AEB6-4D8C-8B6C-225EA9A52B7F}"/>
                </a:ext>
              </a:extLst>
            </p:cNvPr>
            <p:cNvCxnSpPr>
              <a:cxnSpLocks/>
            </p:cNvCxnSpPr>
            <p:nvPr/>
          </p:nvCxnSpPr>
          <p:spPr>
            <a:xfrm>
              <a:off x="4013482" y="2278068"/>
              <a:ext cx="0" cy="24702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2870D0DA-2110-427C-BA15-4030356409B6}"/>
                </a:ext>
              </a:extLst>
            </p:cNvPr>
            <p:cNvCxnSpPr>
              <a:cxnSpLocks/>
            </p:cNvCxnSpPr>
            <p:nvPr/>
          </p:nvCxnSpPr>
          <p:spPr>
            <a:xfrm>
              <a:off x="4859381" y="2279483"/>
              <a:ext cx="0" cy="24702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A92B3CFB-E63A-4FB3-9FB6-69C9DAC4BB3C}"/>
                </a:ext>
              </a:extLst>
            </p:cNvPr>
            <p:cNvCxnSpPr>
              <a:cxnSpLocks/>
            </p:cNvCxnSpPr>
            <p:nvPr/>
          </p:nvCxnSpPr>
          <p:spPr>
            <a:xfrm>
              <a:off x="5611876" y="2277672"/>
              <a:ext cx="0" cy="24702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3EE147C-FB84-4E07-ADF2-7F89F6647FD7}"/>
                </a:ext>
              </a:extLst>
            </p:cNvPr>
            <p:cNvCxnSpPr>
              <a:cxnSpLocks/>
            </p:cNvCxnSpPr>
            <p:nvPr/>
          </p:nvCxnSpPr>
          <p:spPr>
            <a:xfrm>
              <a:off x="3197202" y="2271184"/>
              <a:ext cx="0" cy="24702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indepunkt 58">
              <a:extLst>
                <a:ext uri="{FF2B5EF4-FFF2-40B4-BE49-F238E27FC236}">
                  <a16:creationId xmlns:a16="http://schemas.microsoft.com/office/drawing/2014/main" id="{DE45E78E-D93B-4356-85C1-AF218E78882C}"/>
                </a:ext>
              </a:extLst>
            </p:cNvPr>
            <p:cNvSpPr/>
            <p:nvPr/>
          </p:nvSpPr>
          <p:spPr>
            <a:xfrm>
              <a:off x="3951518" y="4070166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Bindepunkt 59">
              <a:extLst>
                <a:ext uri="{FF2B5EF4-FFF2-40B4-BE49-F238E27FC236}">
                  <a16:creationId xmlns:a16="http://schemas.microsoft.com/office/drawing/2014/main" id="{EE1BE48C-B49A-433B-8347-27129D9D7C30}"/>
                </a:ext>
              </a:extLst>
            </p:cNvPr>
            <p:cNvSpPr/>
            <p:nvPr/>
          </p:nvSpPr>
          <p:spPr>
            <a:xfrm>
              <a:off x="3951518" y="4302691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Bindepunkt 60">
              <a:extLst>
                <a:ext uri="{FF2B5EF4-FFF2-40B4-BE49-F238E27FC236}">
                  <a16:creationId xmlns:a16="http://schemas.microsoft.com/office/drawing/2014/main" id="{C6B19946-CD45-433B-B358-4C022D1BF96A}"/>
                </a:ext>
              </a:extLst>
            </p:cNvPr>
            <p:cNvSpPr/>
            <p:nvPr/>
          </p:nvSpPr>
          <p:spPr>
            <a:xfrm>
              <a:off x="4783664" y="3315814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Bindepunkt 61">
              <a:extLst>
                <a:ext uri="{FF2B5EF4-FFF2-40B4-BE49-F238E27FC236}">
                  <a16:creationId xmlns:a16="http://schemas.microsoft.com/office/drawing/2014/main" id="{35B89A32-3EC2-4717-9C9A-39ADC65B12E1}"/>
                </a:ext>
              </a:extLst>
            </p:cNvPr>
            <p:cNvSpPr/>
            <p:nvPr/>
          </p:nvSpPr>
          <p:spPr>
            <a:xfrm>
              <a:off x="4788674" y="4119295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Bindepunkt 62">
              <a:extLst>
                <a:ext uri="{FF2B5EF4-FFF2-40B4-BE49-F238E27FC236}">
                  <a16:creationId xmlns:a16="http://schemas.microsoft.com/office/drawing/2014/main" id="{6A783C47-1EC7-4CA8-B09F-B8CBED18BD91}"/>
                </a:ext>
              </a:extLst>
            </p:cNvPr>
            <p:cNvSpPr/>
            <p:nvPr/>
          </p:nvSpPr>
          <p:spPr>
            <a:xfrm>
              <a:off x="4788674" y="3717724"/>
              <a:ext cx="132731" cy="117991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Bindepunkt 63">
              <a:extLst>
                <a:ext uri="{FF2B5EF4-FFF2-40B4-BE49-F238E27FC236}">
                  <a16:creationId xmlns:a16="http://schemas.microsoft.com/office/drawing/2014/main" id="{EBCFBB95-5326-4C18-8462-09AA5F1A1784}"/>
                </a:ext>
              </a:extLst>
            </p:cNvPr>
            <p:cNvSpPr/>
            <p:nvPr/>
          </p:nvSpPr>
          <p:spPr>
            <a:xfrm>
              <a:off x="4788674" y="3525046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Bindepunkt 64">
              <a:extLst>
                <a:ext uri="{FF2B5EF4-FFF2-40B4-BE49-F238E27FC236}">
                  <a16:creationId xmlns:a16="http://schemas.microsoft.com/office/drawing/2014/main" id="{D44E2FAA-931C-4892-8652-76B2E450BAAE}"/>
                </a:ext>
              </a:extLst>
            </p:cNvPr>
            <p:cNvSpPr/>
            <p:nvPr/>
          </p:nvSpPr>
          <p:spPr>
            <a:xfrm>
              <a:off x="4794885" y="4532728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Bindepunkt 65">
              <a:extLst>
                <a:ext uri="{FF2B5EF4-FFF2-40B4-BE49-F238E27FC236}">
                  <a16:creationId xmlns:a16="http://schemas.microsoft.com/office/drawing/2014/main" id="{C2F9549A-E022-4069-97A2-FF2F65FB727D}"/>
                </a:ext>
              </a:extLst>
            </p:cNvPr>
            <p:cNvSpPr/>
            <p:nvPr/>
          </p:nvSpPr>
          <p:spPr>
            <a:xfrm>
              <a:off x="3136152" y="4323414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Bindepunkt 66">
              <a:extLst>
                <a:ext uri="{FF2B5EF4-FFF2-40B4-BE49-F238E27FC236}">
                  <a16:creationId xmlns:a16="http://schemas.microsoft.com/office/drawing/2014/main" id="{83A26F43-1889-47D4-A993-FBA786680668}"/>
                </a:ext>
              </a:extLst>
            </p:cNvPr>
            <p:cNvSpPr/>
            <p:nvPr/>
          </p:nvSpPr>
          <p:spPr>
            <a:xfrm>
              <a:off x="6450657" y="4291299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Bindepunkt 67">
              <a:extLst>
                <a:ext uri="{FF2B5EF4-FFF2-40B4-BE49-F238E27FC236}">
                  <a16:creationId xmlns:a16="http://schemas.microsoft.com/office/drawing/2014/main" id="{B9B78C69-B869-45F7-A6EC-4C16495B21EA}"/>
                </a:ext>
              </a:extLst>
            </p:cNvPr>
            <p:cNvSpPr/>
            <p:nvPr/>
          </p:nvSpPr>
          <p:spPr>
            <a:xfrm>
              <a:off x="4788674" y="4298110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Bindepunkt 68">
              <a:extLst>
                <a:ext uri="{FF2B5EF4-FFF2-40B4-BE49-F238E27FC236}">
                  <a16:creationId xmlns:a16="http://schemas.microsoft.com/office/drawing/2014/main" id="{86C29211-D4BD-45B3-B516-D3EF80B97AC6}"/>
                </a:ext>
              </a:extLst>
            </p:cNvPr>
            <p:cNvSpPr/>
            <p:nvPr/>
          </p:nvSpPr>
          <p:spPr>
            <a:xfrm>
              <a:off x="3136152" y="3112227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Bindepunkt 69">
              <a:extLst>
                <a:ext uri="{FF2B5EF4-FFF2-40B4-BE49-F238E27FC236}">
                  <a16:creationId xmlns:a16="http://schemas.microsoft.com/office/drawing/2014/main" id="{FEFB8FF4-D917-46BD-B27E-8125AD6F77EB}"/>
                </a:ext>
              </a:extLst>
            </p:cNvPr>
            <p:cNvSpPr/>
            <p:nvPr/>
          </p:nvSpPr>
          <p:spPr>
            <a:xfrm>
              <a:off x="5609228" y="4089995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Bindepunkt 70">
              <a:extLst>
                <a:ext uri="{FF2B5EF4-FFF2-40B4-BE49-F238E27FC236}">
                  <a16:creationId xmlns:a16="http://schemas.microsoft.com/office/drawing/2014/main" id="{A019BD85-3429-4F95-8D27-3476227C1C38}"/>
                </a:ext>
              </a:extLst>
            </p:cNvPr>
            <p:cNvSpPr/>
            <p:nvPr/>
          </p:nvSpPr>
          <p:spPr>
            <a:xfrm>
              <a:off x="5609228" y="3075444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Bindepunkt 71">
              <a:extLst>
                <a:ext uri="{FF2B5EF4-FFF2-40B4-BE49-F238E27FC236}">
                  <a16:creationId xmlns:a16="http://schemas.microsoft.com/office/drawing/2014/main" id="{34F3E00D-C18A-4E0D-BA66-3A9FE28886BD}"/>
                </a:ext>
              </a:extLst>
            </p:cNvPr>
            <p:cNvSpPr/>
            <p:nvPr/>
          </p:nvSpPr>
          <p:spPr>
            <a:xfrm>
              <a:off x="3951518" y="3140067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Bindepunkt 72">
              <a:extLst>
                <a:ext uri="{FF2B5EF4-FFF2-40B4-BE49-F238E27FC236}">
                  <a16:creationId xmlns:a16="http://schemas.microsoft.com/office/drawing/2014/main" id="{0A87E8FF-FCD0-48C5-8641-CB2E838B9013}"/>
                </a:ext>
              </a:extLst>
            </p:cNvPr>
            <p:cNvSpPr/>
            <p:nvPr/>
          </p:nvSpPr>
          <p:spPr>
            <a:xfrm>
              <a:off x="6450657" y="3103276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Bindepunkt 73">
              <a:extLst>
                <a:ext uri="{FF2B5EF4-FFF2-40B4-BE49-F238E27FC236}">
                  <a16:creationId xmlns:a16="http://schemas.microsoft.com/office/drawing/2014/main" id="{8790C5C9-11D3-46DF-A198-BA6D4C5BF8F2}"/>
                </a:ext>
              </a:extLst>
            </p:cNvPr>
            <p:cNvSpPr/>
            <p:nvPr/>
          </p:nvSpPr>
          <p:spPr>
            <a:xfrm>
              <a:off x="5609228" y="3706816"/>
              <a:ext cx="132731" cy="117991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Bindepunkt 74">
              <a:extLst>
                <a:ext uri="{FF2B5EF4-FFF2-40B4-BE49-F238E27FC236}">
                  <a16:creationId xmlns:a16="http://schemas.microsoft.com/office/drawing/2014/main" id="{6E56CF4A-0F65-4982-B2A7-A9BF6AEC3E46}"/>
                </a:ext>
              </a:extLst>
            </p:cNvPr>
            <p:cNvSpPr/>
            <p:nvPr/>
          </p:nvSpPr>
          <p:spPr>
            <a:xfrm>
              <a:off x="3951518" y="3837641"/>
              <a:ext cx="132731" cy="117991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Bindepunkt 75">
              <a:extLst>
                <a:ext uri="{FF2B5EF4-FFF2-40B4-BE49-F238E27FC236}">
                  <a16:creationId xmlns:a16="http://schemas.microsoft.com/office/drawing/2014/main" id="{3CD4EDBE-07DE-4E5C-AA59-6473D84121E2}"/>
                </a:ext>
              </a:extLst>
            </p:cNvPr>
            <p:cNvSpPr/>
            <p:nvPr/>
          </p:nvSpPr>
          <p:spPr>
            <a:xfrm>
              <a:off x="3136152" y="3717820"/>
              <a:ext cx="132731" cy="117991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Bindepunkt 76">
              <a:extLst>
                <a:ext uri="{FF2B5EF4-FFF2-40B4-BE49-F238E27FC236}">
                  <a16:creationId xmlns:a16="http://schemas.microsoft.com/office/drawing/2014/main" id="{E3264F3F-E345-4437-9407-191D42E6EE32}"/>
                </a:ext>
              </a:extLst>
            </p:cNvPr>
            <p:cNvSpPr/>
            <p:nvPr/>
          </p:nvSpPr>
          <p:spPr>
            <a:xfrm>
              <a:off x="6450657" y="4108600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Bindepunkt 77">
              <a:extLst>
                <a:ext uri="{FF2B5EF4-FFF2-40B4-BE49-F238E27FC236}">
                  <a16:creationId xmlns:a16="http://schemas.microsoft.com/office/drawing/2014/main" id="{C4DA13D6-1115-433D-A6E2-CE27C96A931E}"/>
                </a:ext>
              </a:extLst>
            </p:cNvPr>
            <p:cNvSpPr/>
            <p:nvPr/>
          </p:nvSpPr>
          <p:spPr>
            <a:xfrm>
              <a:off x="3136152" y="4121549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Bindepunkt 78">
              <a:extLst>
                <a:ext uri="{FF2B5EF4-FFF2-40B4-BE49-F238E27FC236}">
                  <a16:creationId xmlns:a16="http://schemas.microsoft.com/office/drawing/2014/main" id="{366A4C41-AEE1-4DBD-840E-0BA3B7EB6AE6}"/>
                </a:ext>
              </a:extLst>
            </p:cNvPr>
            <p:cNvSpPr/>
            <p:nvPr/>
          </p:nvSpPr>
          <p:spPr>
            <a:xfrm>
              <a:off x="3136152" y="3515955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Bindepunkt 79">
              <a:extLst>
                <a:ext uri="{FF2B5EF4-FFF2-40B4-BE49-F238E27FC236}">
                  <a16:creationId xmlns:a16="http://schemas.microsoft.com/office/drawing/2014/main" id="{780E6F3B-675F-4206-AFDD-9F85228F11F8}"/>
                </a:ext>
              </a:extLst>
            </p:cNvPr>
            <p:cNvSpPr/>
            <p:nvPr/>
          </p:nvSpPr>
          <p:spPr>
            <a:xfrm>
              <a:off x="5609228" y="3508733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Bindepunkt 80">
              <a:extLst>
                <a:ext uri="{FF2B5EF4-FFF2-40B4-BE49-F238E27FC236}">
                  <a16:creationId xmlns:a16="http://schemas.microsoft.com/office/drawing/2014/main" id="{6C4EBD34-19F2-4888-89E0-D1A821AB1C02}"/>
                </a:ext>
              </a:extLst>
            </p:cNvPr>
            <p:cNvSpPr/>
            <p:nvPr/>
          </p:nvSpPr>
          <p:spPr>
            <a:xfrm>
              <a:off x="3951518" y="3605116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Bindepunkt 81">
              <a:extLst>
                <a:ext uri="{FF2B5EF4-FFF2-40B4-BE49-F238E27FC236}">
                  <a16:creationId xmlns:a16="http://schemas.microsoft.com/office/drawing/2014/main" id="{1BDE08C5-6011-4041-8A5B-B9E96A501504}"/>
                </a:ext>
              </a:extLst>
            </p:cNvPr>
            <p:cNvSpPr/>
            <p:nvPr/>
          </p:nvSpPr>
          <p:spPr>
            <a:xfrm>
              <a:off x="4788674" y="3332095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Bindepunkt 82">
              <a:extLst>
                <a:ext uri="{FF2B5EF4-FFF2-40B4-BE49-F238E27FC236}">
                  <a16:creationId xmlns:a16="http://schemas.microsoft.com/office/drawing/2014/main" id="{D3262790-5A07-4DAF-A983-47042366942B}"/>
                </a:ext>
              </a:extLst>
            </p:cNvPr>
            <p:cNvSpPr/>
            <p:nvPr/>
          </p:nvSpPr>
          <p:spPr>
            <a:xfrm>
              <a:off x="3136152" y="3314091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Bindepunkt 83">
              <a:extLst>
                <a:ext uri="{FF2B5EF4-FFF2-40B4-BE49-F238E27FC236}">
                  <a16:creationId xmlns:a16="http://schemas.microsoft.com/office/drawing/2014/main" id="{D856AD6A-184B-431B-80BD-9CBE1964BBA8}"/>
                </a:ext>
              </a:extLst>
            </p:cNvPr>
            <p:cNvSpPr/>
            <p:nvPr/>
          </p:nvSpPr>
          <p:spPr>
            <a:xfrm>
              <a:off x="5609228" y="3293416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Bindepunkt 84">
              <a:extLst>
                <a:ext uri="{FF2B5EF4-FFF2-40B4-BE49-F238E27FC236}">
                  <a16:creationId xmlns:a16="http://schemas.microsoft.com/office/drawing/2014/main" id="{2BE0CC9C-EFF4-4F57-A8BD-88AABB4FFEF7}"/>
                </a:ext>
              </a:extLst>
            </p:cNvPr>
            <p:cNvSpPr/>
            <p:nvPr/>
          </p:nvSpPr>
          <p:spPr>
            <a:xfrm>
              <a:off x="3951518" y="3372592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Bindepunkt 85">
              <a:extLst>
                <a:ext uri="{FF2B5EF4-FFF2-40B4-BE49-F238E27FC236}">
                  <a16:creationId xmlns:a16="http://schemas.microsoft.com/office/drawing/2014/main" id="{E4B56657-2695-489F-A945-305F471784ED}"/>
                </a:ext>
              </a:extLst>
            </p:cNvPr>
            <p:cNvSpPr/>
            <p:nvPr/>
          </p:nvSpPr>
          <p:spPr>
            <a:xfrm>
              <a:off x="6450657" y="3317340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Bindepunkt 86">
              <a:extLst>
                <a:ext uri="{FF2B5EF4-FFF2-40B4-BE49-F238E27FC236}">
                  <a16:creationId xmlns:a16="http://schemas.microsoft.com/office/drawing/2014/main" id="{FB781F17-543C-46CC-BC58-CD4BA5E2303A}"/>
                </a:ext>
              </a:extLst>
            </p:cNvPr>
            <p:cNvSpPr/>
            <p:nvPr/>
          </p:nvSpPr>
          <p:spPr>
            <a:xfrm>
              <a:off x="6450657" y="3524677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8" name="Rett linje 87">
              <a:extLst>
                <a:ext uri="{FF2B5EF4-FFF2-40B4-BE49-F238E27FC236}">
                  <a16:creationId xmlns:a16="http://schemas.microsoft.com/office/drawing/2014/main" id="{3D537090-676B-42BC-9134-8027E56F10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0152" y="1724052"/>
              <a:ext cx="40565" cy="28480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ett linje 88">
              <a:extLst>
                <a:ext uri="{FF2B5EF4-FFF2-40B4-BE49-F238E27FC236}">
                  <a16:creationId xmlns:a16="http://schemas.microsoft.com/office/drawing/2014/main" id="{1C0A4FF6-10AB-4A2E-8F01-6404809479CD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1662788" y="1937906"/>
              <a:ext cx="0" cy="327509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Bindepunkt 90">
              <a:extLst>
                <a:ext uri="{FF2B5EF4-FFF2-40B4-BE49-F238E27FC236}">
                  <a16:creationId xmlns:a16="http://schemas.microsoft.com/office/drawing/2014/main" id="{897AB75B-239C-41BA-9547-F942CB6EF0FF}"/>
                </a:ext>
              </a:extLst>
            </p:cNvPr>
            <p:cNvSpPr/>
            <p:nvPr/>
          </p:nvSpPr>
          <p:spPr>
            <a:xfrm>
              <a:off x="6449326" y="3734675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Bindepunkt 91">
              <a:extLst>
                <a:ext uri="{FF2B5EF4-FFF2-40B4-BE49-F238E27FC236}">
                  <a16:creationId xmlns:a16="http://schemas.microsoft.com/office/drawing/2014/main" id="{80D5B501-8D7E-46F7-8EAD-422D1E85834B}"/>
                </a:ext>
              </a:extLst>
            </p:cNvPr>
            <p:cNvSpPr/>
            <p:nvPr/>
          </p:nvSpPr>
          <p:spPr>
            <a:xfrm>
              <a:off x="5617967" y="4527760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Bindepunkt 92">
              <a:extLst>
                <a:ext uri="{FF2B5EF4-FFF2-40B4-BE49-F238E27FC236}">
                  <a16:creationId xmlns:a16="http://schemas.microsoft.com/office/drawing/2014/main" id="{F98E8093-6F77-44B5-8031-EBC43041508C}"/>
                </a:ext>
              </a:extLst>
            </p:cNvPr>
            <p:cNvSpPr/>
            <p:nvPr/>
          </p:nvSpPr>
          <p:spPr>
            <a:xfrm>
              <a:off x="6441049" y="4537701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Bindepunkt 93">
              <a:extLst>
                <a:ext uri="{FF2B5EF4-FFF2-40B4-BE49-F238E27FC236}">
                  <a16:creationId xmlns:a16="http://schemas.microsoft.com/office/drawing/2014/main" id="{ECFA8327-DD22-4897-8308-2F5378515A15}"/>
                </a:ext>
              </a:extLst>
            </p:cNvPr>
            <p:cNvSpPr/>
            <p:nvPr/>
          </p:nvSpPr>
          <p:spPr>
            <a:xfrm>
              <a:off x="3148721" y="4525278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Bindepunkt 94">
              <a:extLst>
                <a:ext uri="{FF2B5EF4-FFF2-40B4-BE49-F238E27FC236}">
                  <a16:creationId xmlns:a16="http://schemas.microsoft.com/office/drawing/2014/main" id="{D7107102-6484-4CED-937C-FCBA4FE0BEA5}"/>
                </a:ext>
              </a:extLst>
            </p:cNvPr>
            <p:cNvSpPr/>
            <p:nvPr/>
          </p:nvSpPr>
          <p:spPr>
            <a:xfrm>
              <a:off x="3941986" y="4535215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Bindepunkt 95">
              <a:extLst>
                <a:ext uri="{FF2B5EF4-FFF2-40B4-BE49-F238E27FC236}">
                  <a16:creationId xmlns:a16="http://schemas.microsoft.com/office/drawing/2014/main" id="{58DA03D8-A502-48B1-B81D-EE6DB562C228}"/>
                </a:ext>
              </a:extLst>
            </p:cNvPr>
            <p:cNvSpPr/>
            <p:nvPr/>
          </p:nvSpPr>
          <p:spPr>
            <a:xfrm>
              <a:off x="5604258" y="4316109"/>
              <a:ext cx="132731" cy="1179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7B64A96A-0C28-4FD4-9E52-BAEF07859418}"/>
              </a:ext>
            </a:extLst>
          </p:cNvPr>
          <p:cNvSpPr/>
          <p:nvPr/>
        </p:nvSpPr>
        <p:spPr>
          <a:xfrm>
            <a:off x="1017515" y="2003610"/>
            <a:ext cx="2522415" cy="175023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9" name="Bilde 98">
            <a:extLst>
              <a:ext uri="{FF2B5EF4-FFF2-40B4-BE49-F238E27FC236}">
                <a16:creationId xmlns:a16="http://schemas.microsoft.com/office/drawing/2014/main" id="{C8CB0125-8364-4562-B90C-33EA305A3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91" b="97664" l="2625" r="97125">
                        <a14:foregroundMark x1="91500" y1="5981" x2="50125" y2="6729"/>
                        <a14:foregroundMark x1="50125" y1="6729" x2="39875" y2="9065"/>
                        <a14:foregroundMark x1="39875" y1="9065" x2="30500" y2="14953"/>
                        <a14:foregroundMark x1="30500" y1="14953" x2="33500" y2="21869"/>
                        <a14:foregroundMark x1="33500" y1="21869" x2="44250" y2="24112"/>
                        <a14:foregroundMark x1="44250" y1="24112" x2="56875" y2="22523"/>
                        <a14:foregroundMark x1="56875" y1="22523" x2="53125" y2="29159"/>
                        <a14:foregroundMark x1="53125" y1="29159" x2="32375" y2="40374"/>
                        <a14:foregroundMark x1="32375" y1="40374" x2="24875" y2="48692"/>
                        <a14:foregroundMark x1="24875" y1="48692" x2="22375" y2="64860"/>
                        <a14:foregroundMark x1="22375" y1="64860" x2="12250" y2="67850"/>
                        <a14:foregroundMark x1="12250" y1="67850" x2="4500" y2="72150"/>
                        <a14:foregroundMark x1="4500" y1="72150" x2="4625" y2="95234"/>
                        <a14:foregroundMark x1="4625" y1="95234" x2="17875" y2="97570"/>
                        <a14:foregroundMark x1="17875" y1="97570" x2="27250" y2="96822"/>
                        <a14:foregroundMark x1="27250" y1="96822" x2="34875" y2="92710"/>
                        <a14:foregroundMark x1="34875" y1="92710" x2="34000" y2="88879"/>
                        <a14:foregroundMark x1="17625" y1="97850" x2="11000" y2="87196"/>
                        <a14:foregroundMark x1="5000" y1="84579" x2="2625" y2="76729"/>
                        <a14:foregroundMark x1="2625" y1="76729" x2="11625" y2="64019"/>
                        <a14:foregroundMark x1="11625" y1="64019" x2="20250" y2="61215"/>
                        <a14:foregroundMark x1="20250" y1="61215" x2="20875" y2="60654"/>
                        <a14:foregroundMark x1="40500" y1="28879" x2="41125" y2="27757"/>
                        <a14:foregroundMark x1="47125" y1="27103" x2="53625" y2="23271"/>
                        <a14:foregroundMark x1="63500" y1="23832" x2="58750" y2="17570"/>
                        <a14:foregroundMark x1="58750" y1="17570" x2="67375" y2="14299"/>
                        <a14:foregroundMark x1="67375" y1="14299" x2="78875" y2="3364"/>
                        <a14:foregroundMark x1="78875" y1="3364" x2="88375" y2="3832"/>
                        <a14:foregroundMark x1="88375" y1="3832" x2="97000" y2="7383"/>
                        <a14:foregroundMark x1="97000" y1="7383" x2="92875" y2="13832"/>
                        <a14:foregroundMark x1="92875" y1="13832" x2="83375" y2="13458"/>
                        <a14:foregroundMark x1="83375" y1="13458" x2="79750" y2="20093"/>
                        <a14:foregroundMark x1="79750" y1="20093" x2="69875" y2="20748"/>
                        <a14:foregroundMark x1="69875" y1="20748" x2="63500" y2="23925"/>
                        <a14:foregroundMark x1="63750" y1="19159" x2="73250" y2="16729"/>
                        <a14:foregroundMark x1="73250" y1="16729" x2="76750" y2="18224"/>
                        <a14:foregroundMark x1="77625" y1="13458" x2="84250" y2="7850"/>
                        <a14:foregroundMark x1="84250" y1="7850" x2="91125" y2="6168"/>
                        <a14:foregroundMark x1="96375" y1="10187" x2="97125" y2="10467"/>
                        <a14:foregroundMark x1="93500" y1="14953" x2="93500" y2="14953"/>
                        <a14:foregroundMark x1="70375" y1="8411" x2="70375" y2="8411"/>
                        <a14:foregroundMark x1="73500" y1="5047" x2="73500" y2="5047"/>
                        <a14:foregroundMark x1="75500" y1="4206" x2="75500" y2="4206"/>
                        <a14:foregroundMark x1="56750" y1="18598" x2="56750" y2="18598"/>
                        <a14:foregroundMark x1="54875" y1="19159" x2="54875" y2="19159"/>
                        <a14:foregroundMark x1="7250" y1="67850" x2="7250" y2="67850"/>
                        <a14:foregroundMark x1="6625" y1="69252" x2="6625" y2="69252"/>
                        <a14:foregroundMark x1="73625" y1="4579" x2="73625" y2="4579"/>
                        <a14:foregroundMark x1="22000" y1="58224" x2="22000" y2="58224"/>
                        <a14:foregroundMark x1="22875" y1="58879" x2="22875" y2="58879"/>
                        <a14:foregroundMark x1="86500" y1="2991" x2="86500" y2="2991"/>
                        <a14:foregroundMark x1="37375" y1="60654" x2="37375" y2="60654"/>
                        <a14:foregroundMark x1="37250" y1="61776" x2="37250" y2="61776"/>
                        <a14:foregroundMark x1="37625" y1="63084" x2="37625" y2="63084"/>
                        <a14:foregroundMark x1="44750" y1="50374" x2="44750" y2="50374"/>
                        <a14:foregroundMark x1="45125" y1="52804" x2="45125" y2="52804"/>
                        <a14:foregroundMark x1="44000" y1="52336" x2="44000" y2="52336"/>
                        <a14:foregroundMark x1="45125" y1="56075" x2="45125" y2="56075"/>
                        <a14:foregroundMark x1="41750" y1="55607" x2="41750" y2="55607"/>
                        <a14:foregroundMark x1="42500" y1="55794" x2="42500" y2="55794"/>
                        <a14:foregroundMark x1="42750" y1="55794" x2="42750" y2="55794"/>
                        <a14:foregroundMark x1="44000" y1="55794" x2="44000" y2="55794"/>
                        <a14:foregroundMark x1="39125" y1="84206" x2="38125" y2="61963"/>
                        <a14:foregroundMark x1="38125" y1="61963" x2="44250" y2="56262"/>
                        <a14:foregroundMark x1="44250" y1="56262" x2="44375" y2="56449"/>
                        <a14:foregroundMark x1="45750" y1="54673" x2="46750" y2="47103"/>
                        <a14:foregroundMark x1="46750" y1="47103" x2="50500" y2="40187"/>
                        <a14:foregroundMark x1="50500" y1="40187" x2="50750" y2="37009"/>
                        <a14:foregroundMark x1="51750" y1="37664" x2="53625" y2="30748"/>
                        <a14:foregroundMark x1="53625" y1="30748" x2="59125" y2="24860"/>
                        <a14:foregroundMark x1="59125" y1="24860" x2="64875" y2="23925"/>
                        <a14:foregroundMark x1="58750" y1="23832" x2="64750" y2="24766"/>
                        <a14:foregroundMark x1="71875" y1="21776" x2="78250" y2="21215"/>
                        <a14:foregroundMark x1="82875" y1="16449" x2="81250" y2="21215"/>
                        <a14:foregroundMark x1="92375" y1="15421" x2="94375" y2="16355"/>
                        <a14:foregroundMark x1="82375" y1="18598" x2="83250" y2="17664"/>
                        <a14:foregroundMark x1="64750" y1="23832" x2="65500" y2="24486"/>
                        <a14:foregroundMark x1="58375" y1="25701" x2="57750" y2="28411"/>
                        <a14:foregroundMark x1="53750" y1="33832" x2="52125" y2="35607"/>
                        <a14:foregroundMark x1="35750" y1="85981" x2="35250" y2="92523"/>
                        <a14:foregroundMark x1="35750" y1="86636" x2="36875" y2="84112"/>
                        <a14:foregroundMark x1="45250" y1="55888" x2="45750" y2="55421"/>
                        <a14:backgroundMark x1="54500" y1="50467" x2="54000" y2="65981"/>
                        <a14:backgroundMark x1="57625" y1="68318" x2="56375" y2="93178"/>
                        <a14:backgroundMark x1="54000" y1="48318" x2="53625" y2="92336"/>
                        <a14:backgroundMark x1="53625" y1="92336" x2="53750" y2="92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88" y="1601510"/>
            <a:ext cx="2328068" cy="2957046"/>
          </a:xfrm>
          <a:prstGeom prst="rect">
            <a:avLst/>
          </a:prstGeom>
        </p:spPr>
      </p:pic>
      <p:sp>
        <p:nvSpPr>
          <p:cNvPr id="103" name="Rektangel: avrundede hjørner 102">
            <a:extLst>
              <a:ext uri="{FF2B5EF4-FFF2-40B4-BE49-F238E27FC236}">
                <a16:creationId xmlns:a16="http://schemas.microsoft.com/office/drawing/2014/main" id="{181D5432-1005-4A7E-8C26-99A599EF1A6C}"/>
              </a:ext>
            </a:extLst>
          </p:cNvPr>
          <p:cNvSpPr/>
          <p:nvPr/>
        </p:nvSpPr>
        <p:spPr>
          <a:xfrm>
            <a:off x="1017516" y="1601510"/>
            <a:ext cx="2586414" cy="2957046"/>
          </a:xfrm>
          <a:prstGeom prst="roundRect">
            <a:avLst>
              <a:gd name="adj" fmla="val 409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ktangel: avrundede hjørner 117">
            <a:extLst>
              <a:ext uri="{FF2B5EF4-FFF2-40B4-BE49-F238E27FC236}">
                <a16:creationId xmlns:a16="http://schemas.microsoft.com/office/drawing/2014/main" id="{68A82EEE-4EDB-4FC7-A229-EACB98FADEE6}"/>
              </a:ext>
            </a:extLst>
          </p:cNvPr>
          <p:cNvSpPr/>
          <p:nvPr/>
        </p:nvSpPr>
        <p:spPr>
          <a:xfrm>
            <a:off x="8256413" y="1605019"/>
            <a:ext cx="2671012" cy="2830824"/>
          </a:xfrm>
          <a:prstGeom prst="roundRect">
            <a:avLst>
              <a:gd name="adj" fmla="val 4091"/>
            </a:avLst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ktangel: avrundede hjørner 116">
            <a:extLst>
              <a:ext uri="{FF2B5EF4-FFF2-40B4-BE49-F238E27FC236}">
                <a16:creationId xmlns:a16="http://schemas.microsoft.com/office/drawing/2014/main" id="{C94E315E-2804-42D1-B965-DB41A1544C2C}"/>
              </a:ext>
            </a:extLst>
          </p:cNvPr>
          <p:cNvSpPr/>
          <p:nvPr/>
        </p:nvSpPr>
        <p:spPr>
          <a:xfrm>
            <a:off x="8192414" y="1667595"/>
            <a:ext cx="2671012" cy="2830823"/>
          </a:xfrm>
          <a:prstGeom prst="roundRect">
            <a:avLst>
              <a:gd name="adj" fmla="val 4091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9" name="Gruppe 108">
            <a:extLst>
              <a:ext uri="{FF2B5EF4-FFF2-40B4-BE49-F238E27FC236}">
                <a16:creationId xmlns:a16="http://schemas.microsoft.com/office/drawing/2014/main" id="{D21F8693-6608-44F1-B7EE-78431549235B}"/>
              </a:ext>
            </a:extLst>
          </p:cNvPr>
          <p:cNvGrpSpPr/>
          <p:nvPr/>
        </p:nvGrpSpPr>
        <p:grpSpPr>
          <a:xfrm>
            <a:off x="8106342" y="950086"/>
            <a:ext cx="2799010" cy="3608470"/>
            <a:chOff x="8529558" y="1956607"/>
            <a:chExt cx="2799010" cy="3608470"/>
          </a:xfrm>
        </p:grpSpPr>
        <p:sp>
          <p:nvSpPr>
            <p:cNvPr id="108" name="Rektangel: avrundede hjørner 107">
              <a:extLst>
                <a:ext uri="{FF2B5EF4-FFF2-40B4-BE49-F238E27FC236}">
                  <a16:creationId xmlns:a16="http://schemas.microsoft.com/office/drawing/2014/main" id="{607E680B-3EAE-428A-8379-8AC78E53888C}"/>
                </a:ext>
              </a:extLst>
            </p:cNvPr>
            <p:cNvSpPr/>
            <p:nvPr/>
          </p:nvSpPr>
          <p:spPr>
            <a:xfrm>
              <a:off x="8551631" y="2748173"/>
              <a:ext cx="2671012" cy="2816904"/>
            </a:xfrm>
            <a:prstGeom prst="roundRect">
              <a:avLst>
                <a:gd name="adj" fmla="val 4091"/>
              </a:avLst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4" name="Bilde 103">
              <a:extLst>
                <a:ext uri="{FF2B5EF4-FFF2-40B4-BE49-F238E27FC236}">
                  <a16:creationId xmlns:a16="http://schemas.microsoft.com/office/drawing/2014/main" id="{63831EBF-A774-4141-8F4E-2BD88F6F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67554" y="3318947"/>
              <a:ext cx="2478835" cy="2030946"/>
            </a:xfrm>
            <a:prstGeom prst="rect">
              <a:avLst/>
            </a:prstGeom>
          </p:spPr>
        </p:pic>
        <p:sp>
          <p:nvSpPr>
            <p:cNvPr id="107" name="TekstSylinder 106">
              <a:extLst>
                <a:ext uri="{FF2B5EF4-FFF2-40B4-BE49-F238E27FC236}">
                  <a16:creationId xmlns:a16="http://schemas.microsoft.com/office/drawing/2014/main" id="{F73A07CF-467D-4D41-AC63-176B04A4D4FD}"/>
                </a:ext>
              </a:extLst>
            </p:cNvPr>
            <p:cNvSpPr txBox="1"/>
            <p:nvPr/>
          </p:nvSpPr>
          <p:spPr>
            <a:xfrm>
              <a:off x="8529558" y="1956607"/>
              <a:ext cx="2799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Sektorvise samstyringsmodeller</a:t>
              </a:r>
            </a:p>
          </p:txBody>
        </p:sp>
        <p:sp>
          <p:nvSpPr>
            <p:cNvPr id="106" name="TekstSylinder 105">
              <a:extLst>
                <a:ext uri="{FF2B5EF4-FFF2-40B4-BE49-F238E27FC236}">
                  <a16:creationId xmlns:a16="http://schemas.microsoft.com/office/drawing/2014/main" id="{B7801AB0-7B9F-46AA-86CB-2CB559839F7A}"/>
                </a:ext>
              </a:extLst>
            </p:cNvPr>
            <p:cNvSpPr txBox="1"/>
            <p:nvPr/>
          </p:nvSpPr>
          <p:spPr>
            <a:xfrm>
              <a:off x="10344251" y="2790661"/>
              <a:ext cx="942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e-helse</a:t>
              </a:r>
            </a:p>
          </p:txBody>
        </p:sp>
      </p:grpSp>
      <p:sp>
        <p:nvSpPr>
          <p:cNvPr id="119" name="TekstSylinder 118">
            <a:extLst>
              <a:ext uri="{FF2B5EF4-FFF2-40B4-BE49-F238E27FC236}">
                <a16:creationId xmlns:a16="http://schemas.microsoft.com/office/drawing/2014/main" id="{796C7E42-031A-4007-B588-A267A56C139E}"/>
              </a:ext>
            </a:extLst>
          </p:cNvPr>
          <p:cNvSpPr txBox="1"/>
          <p:nvPr/>
        </p:nvSpPr>
        <p:spPr>
          <a:xfrm>
            <a:off x="4026389" y="955178"/>
            <a:ext cx="362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 kommunale samstyringsstrukturen</a:t>
            </a:r>
          </a:p>
        </p:txBody>
      </p:sp>
      <p:sp>
        <p:nvSpPr>
          <p:cNvPr id="110" name="Rektangel: avrundede hjørner 109">
            <a:extLst>
              <a:ext uri="{FF2B5EF4-FFF2-40B4-BE49-F238E27FC236}">
                <a16:creationId xmlns:a16="http://schemas.microsoft.com/office/drawing/2014/main" id="{6FB1A426-71DC-4F2A-AEE1-47B3E3529C9F}"/>
              </a:ext>
            </a:extLst>
          </p:cNvPr>
          <p:cNvSpPr/>
          <p:nvPr/>
        </p:nvSpPr>
        <p:spPr>
          <a:xfrm>
            <a:off x="7857170" y="5148053"/>
            <a:ext cx="903195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Faggruppe 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e-helse</a:t>
            </a:r>
          </a:p>
        </p:txBody>
      </p:sp>
      <p:sp>
        <p:nvSpPr>
          <p:cNvPr id="112" name="Rektangel: avrundede hjørner 111">
            <a:extLst>
              <a:ext uri="{FF2B5EF4-FFF2-40B4-BE49-F238E27FC236}">
                <a16:creationId xmlns:a16="http://schemas.microsoft.com/office/drawing/2014/main" id="{79E04D09-1894-44BA-B2BC-BEE036ACAB36}"/>
              </a:ext>
            </a:extLst>
          </p:cNvPr>
          <p:cNvSpPr/>
          <p:nvPr/>
        </p:nvSpPr>
        <p:spPr>
          <a:xfrm>
            <a:off x="8836813" y="5138538"/>
            <a:ext cx="903195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Faggruppe Plan, bygg og geodata</a:t>
            </a:r>
          </a:p>
        </p:txBody>
      </p:sp>
      <p:sp>
        <p:nvSpPr>
          <p:cNvPr id="113" name="Rektangel: avrundede hjørner 112">
            <a:extLst>
              <a:ext uri="{FF2B5EF4-FFF2-40B4-BE49-F238E27FC236}">
                <a16:creationId xmlns:a16="http://schemas.microsoft.com/office/drawing/2014/main" id="{A40F0837-1790-497F-8D5F-2C0C369F9513}"/>
              </a:ext>
            </a:extLst>
          </p:cNvPr>
          <p:cNvSpPr/>
          <p:nvPr/>
        </p:nvSpPr>
        <p:spPr>
          <a:xfrm>
            <a:off x="6877527" y="5155519"/>
            <a:ext cx="903195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Faggruppe Arkiv</a:t>
            </a:r>
          </a:p>
        </p:txBody>
      </p:sp>
      <p:sp>
        <p:nvSpPr>
          <p:cNvPr id="114" name="Rektangel: avrundede hjørner 113">
            <a:extLst>
              <a:ext uri="{FF2B5EF4-FFF2-40B4-BE49-F238E27FC236}">
                <a16:creationId xmlns:a16="http://schemas.microsoft.com/office/drawing/2014/main" id="{CE271901-3DD7-4A6A-B130-5FBCE01951DE}"/>
              </a:ext>
            </a:extLst>
          </p:cNvPr>
          <p:cNvSpPr/>
          <p:nvPr/>
        </p:nvSpPr>
        <p:spPr>
          <a:xfrm>
            <a:off x="5721688" y="4831146"/>
            <a:ext cx="5205737" cy="1173814"/>
          </a:xfrm>
          <a:prstGeom prst="roundRect">
            <a:avLst>
              <a:gd name="adj" fmla="val 4091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ktangel: avrundede hjørner 114">
            <a:extLst>
              <a:ext uri="{FF2B5EF4-FFF2-40B4-BE49-F238E27FC236}">
                <a16:creationId xmlns:a16="http://schemas.microsoft.com/office/drawing/2014/main" id="{BD9ACAE5-6FFC-4B66-8D5D-D5D237C4791D}"/>
              </a:ext>
            </a:extLst>
          </p:cNvPr>
          <p:cNvSpPr/>
          <p:nvPr/>
        </p:nvSpPr>
        <p:spPr>
          <a:xfrm>
            <a:off x="9819978" y="5137595"/>
            <a:ext cx="903195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Faggruppe 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</a:p>
        </p:txBody>
      </p:sp>
      <p:sp>
        <p:nvSpPr>
          <p:cNvPr id="116" name="Rektangel: avrundede hjørner 115">
            <a:extLst>
              <a:ext uri="{FF2B5EF4-FFF2-40B4-BE49-F238E27FC236}">
                <a16:creationId xmlns:a16="http://schemas.microsoft.com/office/drawing/2014/main" id="{F0FFA28C-7961-407F-8A87-96C2F76FDAF3}"/>
              </a:ext>
            </a:extLst>
          </p:cNvPr>
          <p:cNvSpPr/>
          <p:nvPr/>
        </p:nvSpPr>
        <p:spPr>
          <a:xfrm>
            <a:off x="5897884" y="5158759"/>
            <a:ext cx="903195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Smartbyene</a:t>
            </a:r>
          </a:p>
        </p:txBody>
      </p:sp>
      <p:sp>
        <p:nvSpPr>
          <p:cNvPr id="120" name="TekstSylinder 119">
            <a:extLst>
              <a:ext uri="{FF2B5EF4-FFF2-40B4-BE49-F238E27FC236}">
                <a16:creationId xmlns:a16="http://schemas.microsoft.com/office/drawing/2014/main" id="{353B8015-2415-4F32-A06D-DFA95962B0E7}"/>
              </a:ext>
            </a:extLst>
          </p:cNvPr>
          <p:cNvSpPr txBox="1"/>
          <p:nvPr/>
        </p:nvSpPr>
        <p:spPr>
          <a:xfrm>
            <a:off x="4360832" y="4878017"/>
            <a:ext cx="1360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Faggrupper og andre utvalg</a:t>
            </a:r>
          </a:p>
        </p:txBody>
      </p:sp>
      <p:sp>
        <p:nvSpPr>
          <p:cNvPr id="122" name="TekstSylinder 121">
            <a:extLst>
              <a:ext uri="{FF2B5EF4-FFF2-40B4-BE49-F238E27FC236}">
                <a16:creationId xmlns:a16="http://schemas.microsoft.com/office/drawing/2014/main" id="{A6D04D26-C734-4FE5-810A-9D2EB48CAA23}"/>
              </a:ext>
            </a:extLst>
          </p:cNvPr>
          <p:cNvSpPr txBox="1"/>
          <p:nvPr/>
        </p:nvSpPr>
        <p:spPr>
          <a:xfrm>
            <a:off x="724405" y="4878017"/>
            <a:ext cx="227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 fylkeskommunale samstyringen</a:t>
            </a:r>
          </a:p>
        </p:txBody>
      </p:sp>
      <p:pic>
        <p:nvPicPr>
          <p:cNvPr id="123" name="Picture 1004581756">
            <a:extLst>
              <a:ext uri="{FF2B5EF4-FFF2-40B4-BE49-F238E27FC236}">
                <a16:creationId xmlns:a16="http://schemas.microsoft.com/office/drawing/2014/main" id="{3F3EC0BB-EB4F-40E5-A5DF-5FFB5542018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t="2957" r="12168" b="14604"/>
          <a:stretch/>
        </p:blipFill>
        <p:spPr>
          <a:xfrm>
            <a:off x="3048635" y="4892688"/>
            <a:ext cx="1187656" cy="1018207"/>
          </a:xfrm>
          <a:prstGeom prst="rect">
            <a:avLst/>
          </a:prstGeom>
          <a:ln>
            <a:noFill/>
          </a:ln>
        </p:spPr>
      </p:pic>
      <p:sp>
        <p:nvSpPr>
          <p:cNvPr id="121" name="Rektangel: avrundede hjørner 120">
            <a:extLst>
              <a:ext uri="{FF2B5EF4-FFF2-40B4-BE49-F238E27FC236}">
                <a16:creationId xmlns:a16="http://schemas.microsoft.com/office/drawing/2014/main" id="{9E8E0CB1-BCA3-47FF-A32D-AA5A6A462265}"/>
              </a:ext>
            </a:extLst>
          </p:cNvPr>
          <p:cNvSpPr/>
          <p:nvPr/>
        </p:nvSpPr>
        <p:spPr>
          <a:xfrm>
            <a:off x="2999457" y="4821631"/>
            <a:ext cx="1236834" cy="1173815"/>
          </a:xfrm>
          <a:prstGeom prst="roundRect">
            <a:avLst>
              <a:gd name="adj" fmla="val 409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6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4857F6B4-C9D8-4AA1-A970-68B35090D6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00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4857F6B4-C9D8-4AA1-A970-68B35090D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  <p:pic>
        <p:nvPicPr>
          <p:cNvPr id="124" name="Bilde 123">
            <a:extLst>
              <a:ext uri="{FF2B5EF4-FFF2-40B4-BE49-F238E27FC236}">
                <a16:creationId xmlns:a16="http://schemas.microsoft.com/office/drawing/2014/main" id="{85913401-EC2F-4E13-9608-1879E58BC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31" y="2196760"/>
            <a:ext cx="4127115" cy="2143861"/>
          </a:xfrm>
          <a:prstGeom prst="rect">
            <a:avLst/>
          </a:prstGeom>
        </p:spPr>
      </p:pic>
      <p:sp>
        <p:nvSpPr>
          <p:cNvPr id="127" name="TekstSylinder 126">
            <a:extLst>
              <a:ext uri="{FF2B5EF4-FFF2-40B4-BE49-F238E27FC236}">
                <a16:creationId xmlns:a16="http://schemas.microsoft.com/office/drawing/2014/main" id="{3F649CF5-6D87-40D0-814F-87330A9AC0B5}"/>
              </a:ext>
            </a:extLst>
          </p:cNvPr>
          <p:cNvSpPr txBox="1"/>
          <p:nvPr/>
        </p:nvSpPr>
        <p:spPr>
          <a:xfrm>
            <a:off x="4582183" y="2596655"/>
            <a:ext cx="1003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+</a:t>
            </a:r>
          </a:p>
        </p:txBody>
      </p:sp>
      <p:pic>
        <p:nvPicPr>
          <p:cNvPr id="128" name="Bilde 127">
            <a:extLst>
              <a:ext uri="{FF2B5EF4-FFF2-40B4-BE49-F238E27FC236}">
                <a16:creationId xmlns:a16="http://schemas.microsoft.com/office/drawing/2014/main" id="{DE5A3C76-DE5F-4E88-A286-002CFC759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575" y="1929135"/>
            <a:ext cx="3153411" cy="2790073"/>
          </a:xfrm>
          <a:prstGeom prst="rect">
            <a:avLst/>
          </a:prstGeom>
        </p:spPr>
      </p:pic>
      <p:sp>
        <p:nvSpPr>
          <p:cNvPr id="129" name="TekstSylinder 128">
            <a:extLst>
              <a:ext uri="{FF2B5EF4-FFF2-40B4-BE49-F238E27FC236}">
                <a16:creationId xmlns:a16="http://schemas.microsoft.com/office/drawing/2014/main" id="{EC1E5A05-E393-4A06-891E-F037495F1AA8}"/>
              </a:ext>
            </a:extLst>
          </p:cNvPr>
          <p:cNvSpPr txBox="1"/>
          <p:nvPr/>
        </p:nvSpPr>
        <p:spPr>
          <a:xfrm>
            <a:off x="8067009" y="2666838"/>
            <a:ext cx="758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=</a:t>
            </a:r>
          </a:p>
        </p:txBody>
      </p:sp>
      <p:pic>
        <p:nvPicPr>
          <p:cNvPr id="130" name="Bilde 129">
            <a:extLst>
              <a:ext uri="{FF2B5EF4-FFF2-40B4-BE49-F238E27FC236}">
                <a16:creationId xmlns:a16="http://schemas.microsoft.com/office/drawing/2014/main" id="{959F0876-28EF-4765-A9BE-ADD1AEEA9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298" y="2419678"/>
            <a:ext cx="3091248" cy="18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98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79E3A9E1-8AFA-4DD6-BA7B-CFCE5015D545}"/>
              </a:ext>
            </a:extLst>
          </p:cNvPr>
          <p:cNvSpPr/>
          <p:nvPr/>
        </p:nvSpPr>
        <p:spPr>
          <a:xfrm>
            <a:off x="3990155" y="2637237"/>
            <a:ext cx="2987039" cy="16071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F78222D3-9016-44B3-9B89-F07A390F9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13" y="2855193"/>
            <a:ext cx="2116034" cy="946863"/>
          </a:xfrm>
          <a:prstGeom prst="rect">
            <a:avLst/>
          </a:prstGeom>
        </p:spPr>
      </p:pic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0D06D2AB-20CF-48CC-9591-148692D4C561}"/>
              </a:ext>
            </a:extLst>
          </p:cNvPr>
          <p:cNvSpPr/>
          <p:nvPr/>
        </p:nvSpPr>
        <p:spPr>
          <a:xfrm>
            <a:off x="7286908" y="616017"/>
            <a:ext cx="3701998" cy="160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728AC4E-245A-45D8-B0CB-DAD45E0F49B1}"/>
              </a:ext>
            </a:extLst>
          </p:cNvPr>
          <p:cNvSpPr txBox="1"/>
          <p:nvPr/>
        </p:nvSpPr>
        <p:spPr>
          <a:xfrm>
            <a:off x="7465264" y="1823560"/>
            <a:ext cx="340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Kongsbergregionen IKT/</a:t>
            </a:r>
            <a:r>
              <a:rPr lang="nb-NO" dirty="0" err="1"/>
              <a:t>SuksIT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946E9DB-6C93-4E4D-ACDD-39387DDC09D6}"/>
              </a:ext>
            </a:extLst>
          </p:cNvPr>
          <p:cNvSpPr/>
          <p:nvPr/>
        </p:nvSpPr>
        <p:spPr>
          <a:xfrm>
            <a:off x="452387" y="1957398"/>
            <a:ext cx="60157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dirty="0">
                <a:solidFill>
                  <a:srgbClr val="333333"/>
                </a:solidFill>
                <a:latin typeface="Arial" panose="020B0604020202020204" pitchFamily="34" charset="0"/>
              </a:rPr>
              <a:t>      Eidsvoll      Gjerdrum         Hurdal       Nannestad         Nes</a:t>
            </a:r>
            <a:endParaRPr lang="nb-NO" sz="900" dirty="0"/>
          </a:p>
        </p:txBody>
      </p:sp>
      <p:sp>
        <p:nvSpPr>
          <p:cNvPr id="23" name="Rektangel: avrundede hjørner 22">
            <a:extLst>
              <a:ext uri="{FF2B5EF4-FFF2-40B4-BE49-F238E27FC236}">
                <a16:creationId xmlns:a16="http://schemas.microsoft.com/office/drawing/2014/main" id="{FF906A86-7171-4A2F-B440-823F545AC9A9}"/>
              </a:ext>
            </a:extLst>
          </p:cNvPr>
          <p:cNvSpPr/>
          <p:nvPr/>
        </p:nvSpPr>
        <p:spPr>
          <a:xfrm>
            <a:off x="452387" y="3840480"/>
            <a:ext cx="2714326" cy="1538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D0110BA-2A90-4B4B-84D5-43871B74BDFF}"/>
              </a:ext>
            </a:extLst>
          </p:cNvPr>
          <p:cNvSpPr/>
          <p:nvPr/>
        </p:nvSpPr>
        <p:spPr>
          <a:xfrm>
            <a:off x="802126" y="4630709"/>
            <a:ext cx="2528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dirty="0">
                <a:solidFill>
                  <a:srgbClr val="000000"/>
                </a:solidFill>
                <a:latin typeface="Verdana" panose="020B0604030504040204" pitchFamily="34" charset="0"/>
              </a:rPr>
              <a:t>Vestby </a:t>
            </a:r>
            <a:r>
              <a:rPr lang="nb-NO" dirty="0">
                <a:solidFill>
                  <a:srgbClr val="000000"/>
                </a:solidFill>
                <a:latin typeface="Verdana" panose="020B0604030504040204" pitchFamily="34" charset="0"/>
              </a:rPr>
              <a:t>    </a:t>
            </a:r>
            <a:r>
              <a:rPr lang="nb-NO" sz="900" dirty="0">
                <a:solidFill>
                  <a:srgbClr val="000000"/>
                </a:solidFill>
                <a:latin typeface="Verdana" panose="020B0604030504040204" pitchFamily="34" charset="0"/>
              </a:rPr>
              <a:t>Ås</a:t>
            </a:r>
            <a:r>
              <a:rPr lang="nb-NO" dirty="0">
                <a:solidFill>
                  <a:srgbClr val="000000"/>
                </a:solidFill>
                <a:latin typeface="Verdana" panose="020B0604030504040204" pitchFamily="34" charset="0"/>
              </a:rPr>
              <a:t>      </a:t>
            </a:r>
            <a:r>
              <a:rPr lang="nb-NO" sz="900" dirty="0">
                <a:solidFill>
                  <a:srgbClr val="000000"/>
                </a:solidFill>
                <a:latin typeface="Verdana" panose="020B0604030504040204" pitchFamily="34" charset="0"/>
              </a:rPr>
              <a:t>Frogn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D940B2E-1336-4945-BB3A-BE1A2DE85AEE}"/>
              </a:ext>
            </a:extLst>
          </p:cNvPr>
          <p:cNvSpPr txBox="1"/>
          <p:nvPr/>
        </p:nvSpPr>
        <p:spPr>
          <a:xfrm>
            <a:off x="6737683" y="5694719"/>
            <a:ext cx="4485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Ål                    Gol                        Flå                  Nesbyen               Hol                  Hemsedal</a:t>
            </a:r>
          </a:p>
        </p:txBody>
      </p:sp>
      <p:sp>
        <p:nvSpPr>
          <p:cNvPr id="50" name="Rektangel: avrundede hjørner 49">
            <a:extLst>
              <a:ext uri="{FF2B5EF4-FFF2-40B4-BE49-F238E27FC236}">
                <a16:creationId xmlns:a16="http://schemas.microsoft.com/office/drawing/2014/main" id="{4A96A392-1CA6-456A-A32B-EBAB0C28CA81}"/>
              </a:ext>
            </a:extLst>
          </p:cNvPr>
          <p:cNvSpPr/>
          <p:nvPr/>
        </p:nvSpPr>
        <p:spPr>
          <a:xfrm>
            <a:off x="202131" y="837867"/>
            <a:ext cx="4134977" cy="178982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5" name="Bilde 14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3EA82638-2FBD-4F57-B925-1120C80FA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7" y="4002670"/>
            <a:ext cx="517064" cy="646331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EEA6BAC-1BE5-4411-9B1E-23B93BB2B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88" y="4009168"/>
            <a:ext cx="517064" cy="65150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2F0BB616-4FCA-4FC7-A05D-6AD70717C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50" y="4002670"/>
            <a:ext cx="526471" cy="658089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35492247-F1D9-4CCA-B3F0-E5F63088A674}"/>
              </a:ext>
            </a:extLst>
          </p:cNvPr>
          <p:cNvSpPr txBox="1"/>
          <p:nvPr/>
        </p:nvSpPr>
        <p:spPr>
          <a:xfrm>
            <a:off x="1213927" y="5009184"/>
            <a:ext cx="120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StorFollo</a:t>
            </a:r>
            <a:endParaRPr lang="nb-NO" dirty="0"/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E3774E25-63FF-4C1E-AD2C-1D48C6AC2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9" y="1114969"/>
            <a:ext cx="548708" cy="685885"/>
          </a:xfrm>
          <a:prstGeom prst="rect">
            <a:avLst/>
          </a:prstGeom>
        </p:spPr>
      </p:pic>
      <p:pic>
        <p:nvPicPr>
          <p:cNvPr id="43" name="Bilde 42">
            <a:extLst>
              <a:ext uri="{FF2B5EF4-FFF2-40B4-BE49-F238E27FC236}">
                <a16:creationId xmlns:a16="http://schemas.microsoft.com/office/drawing/2014/main" id="{731F2316-F0D4-478F-B468-83B7AD3ACE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91" y="1109366"/>
            <a:ext cx="539215" cy="674019"/>
          </a:xfrm>
          <a:prstGeom prst="rect">
            <a:avLst/>
          </a:prstGeom>
        </p:spPr>
      </p:pic>
      <p:pic>
        <p:nvPicPr>
          <p:cNvPr id="45" name="Bilde 44">
            <a:extLst>
              <a:ext uri="{FF2B5EF4-FFF2-40B4-BE49-F238E27FC236}">
                <a16:creationId xmlns:a16="http://schemas.microsoft.com/office/drawing/2014/main" id="{463011CB-5DB0-49D4-859B-8E2CD3887A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70" y="1109366"/>
            <a:ext cx="548708" cy="685885"/>
          </a:xfrm>
          <a:prstGeom prst="rect">
            <a:avLst/>
          </a:prstGeom>
        </p:spPr>
      </p:pic>
      <p:pic>
        <p:nvPicPr>
          <p:cNvPr id="47" name="Bilde 46">
            <a:extLst>
              <a:ext uri="{FF2B5EF4-FFF2-40B4-BE49-F238E27FC236}">
                <a16:creationId xmlns:a16="http://schemas.microsoft.com/office/drawing/2014/main" id="{7BD07AF1-3452-4345-95B5-B48161E769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97" y="1113936"/>
            <a:ext cx="573271" cy="716589"/>
          </a:xfrm>
          <a:prstGeom prst="rect">
            <a:avLst/>
          </a:prstGeom>
        </p:spPr>
      </p:pic>
      <p:pic>
        <p:nvPicPr>
          <p:cNvPr id="49" name="Bilde 48">
            <a:extLst>
              <a:ext uri="{FF2B5EF4-FFF2-40B4-BE49-F238E27FC236}">
                <a16:creationId xmlns:a16="http://schemas.microsoft.com/office/drawing/2014/main" id="{E9B13188-2625-43C4-B2EE-1F4BF37805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87" y="1115178"/>
            <a:ext cx="571282" cy="714103"/>
          </a:xfrm>
          <a:prstGeom prst="rect">
            <a:avLst/>
          </a:prstGeom>
        </p:spPr>
      </p:pic>
      <p:sp>
        <p:nvSpPr>
          <p:cNvPr id="51" name="TekstSylinder 50">
            <a:extLst>
              <a:ext uri="{FF2B5EF4-FFF2-40B4-BE49-F238E27FC236}">
                <a16:creationId xmlns:a16="http://schemas.microsoft.com/office/drawing/2014/main" id="{3E8EADC2-5279-41D3-BE21-3F32D44A05B8}"/>
              </a:ext>
            </a:extLst>
          </p:cNvPr>
          <p:cNvSpPr txBox="1"/>
          <p:nvPr/>
        </p:nvSpPr>
        <p:spPr>
          <a:xfrm>
            <a:off x="1199218" y="2244227"/>
            <a:ext cx="237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Digitale Gardermoen</a:t>
            </a:r>
          </a:p>
        </p:txBody>
      </p:sp>
      <p:pic>
        <p:nvPicPr>
          <p:cNvPr id="53" name="Bilde 5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5392572D-AEA7-41D4-9289-75EAD4E3AB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82" y="4833322"/>
            <a:ext cx="517064" cy="646330"/>
          </a:xfrm>
          <a:prstGeom prst="rect">
            <a:avLst/>
          </a:prstGeom>
        </p:spPr>
      </p:pic>
      <p:pic>
        <p:nvPicPr>
          <p:cNvPr id="55" name="Bilde 54">
            <a:extLst>
              <a:ext uri="{FF2B5EF4-FFF2-40B4-BE49-F238E27FC236}">
                <a16:creationId xmlns:a16="http://schemas.microsoft.com/office/drawing/2014/main" id="{A3ABCB4D-0BD6-466A-B95D-0914DFB227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34" y="4821530"/>
            <a:ext cx="588363" cy="735454"/>
          </a:xfrm>
          <a:prstGeom prst="rect">
            <a:avLst/>
          </a:prstGeom>
        </p:spPr>
      </p:pic>
      <p:pic>
        <p:nvPicPr>
          <p:cNvPr id="57" name="Bilde 56" descr="Et bilde som inneholder tekst&#10;&#10;Automatisk generert beskrivelse">
            <a:extLst>
              <a:ext uri="{FF2B5EF4-FFF2-40B4-BE49-F238E27FC236}">
                <a16:creationId xmlns:a16="http://schemas.microsoft.com/office/drawing/2014/main" id="{691384BD-C58F-4832-AFE7-CD851AF205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67" y="4833322"/>
            <a:ext cx="714375" cy="847725"/>
          </a:xfrm>
          <a:prstGeom prst="rect">
            <a:avLst/>
          </a:prstGeom>
        </p:spPr>
      </p:pic>
      <p:pic>
        <p:nvPicPr>
          <p:cNvPr id="59" name="Bilde 58">
            <a:extLst>
              <a:ext uri="{FF2B5EF4-FFF2-40B4-BE49-F238E27FC236}">
                <a16:creationId xmlns:a16="http://schemas.microsoft.com/office/drawing/2014/main" id="{1BDBE51F-9198-44FD-B24A-0B784851F7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29" y="4841289"/>
            <a:ext cx="537947" cy="638364"/>
          </a:xfrm>
          <a:prstGeom prst="rect">
            <a:avLst/>
          </a:prstGeom>
        </p:spPr>
      </p:pic>
      <p:pic>
        <p:nvPicPr>
          <p:cNvPr id="61" name="Bilde 60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6440544A-1607-4889-AA79-DD3760DF13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83" y="4844855"/>
            <a:ext cx="534942" cy="634798"/>
          </a:xfrm>
          <a:prstGeom prst="rect">
            <a:avLst/>
          </a:prstGeom>
        </p:spPr>
      </p:pic>
      <p:sp>
        <p:nvSpPr>
          <p:cNvPr id="64" name="Rektangel: avrundede hjørner 63">
            <a:extLst>
              <a:ext uri="{FF2B5EF4-FFF2-40B4-BE49-F238E27FC236}">
                <a16:creationId xmlns:a16="http://schemas.microsoft.com/office/drawing/2014/main" id="{C8016DCE-BA33-4E40-B728-41EF3519DE30}"/>
              </a:ext>
            </a:extLst>
          </p:cNvPr>
          <p:cNvSpPr/>
          <p:nvPr/>
        </p:nvSpPr>
        <p:spPr>
          <a:xfrm>
            <a:off x="6468177" y="4593258"/>
            <a:ext cx="4485373" cy="178829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3" name="Bilde 62">
            <a:extLst>
              <a:ext uri="{FF2B5EF4-FFF2-40B4-BE49-F238E27FC236}">
                <a16:creationId xmlns:a16="http://schemas.microsoft.com/office/drawing/2014/main" id="{C892517B-756D-42C0-9917-1CEFBC151A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54" y="4833322"/>
            <a:ext cx="549249" cy="685253"/>
          </a:xfrm>
          <a:prstGeom prst="rect">
            <a:avLst/>
          </a:prstGeom>
        </p:spPr>
      </p:pic>
      <p:sp>
        <p:nvSpPr>
          <p:cNvPr id="65" name="Rektangel 64">
            <a:extLst>
              <a:ext uri="{FF2B5EF4-FFF2-40B4-BE49-F238E27FC236}">
                <a16:creationId xmlns:a16="http://schemas.microsoft.com/office/drawing/2014/main" id="{44E31826-8F52-4FA9-B528-0DF318660E1E}"/>
              </a:ext>
            </a:extLst>
          </p:cNvPr>
          <p:cNvSpPr/>
          <p:nvPr/>
        </p:nvSpPr>
        <p:spPr>
          <a:xfrm>
            <a:off x="8134079" y="5939223"/>
            <a:ext cx="14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IKT Hallingdal</a:t>
            </a:r>
          </a:p>
        </p:txBody>
      </p:sp>
      <p:pic>
        <p:nvPicPr>
          <p:cNvPr id="67" name="Bilde 66">
            <a:extLst>
              <a:ext uri="{FF2B5EF4-FFF2-40B4-BE49-F238E27FC236}">
                <a16:creationId xmlns:a16="http://schemas.microsoft.com/office/drawing/2014/main" id="{8EC22C54-2817-4E9A-9F47-E9AD4C7908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857" y="3152224"/>
            <a:ext cx="441663" cy="553551"/>
          </a:xfrm>
          <a:prstGeom prst="rect">
            <a:avLst/>
          </a:prstGeom>
        </p:spPr>
      </p:pic>
      <p:pic>
        <p:nvPicPr>
          <p:cNvPr id="69" name="Bilde 68">
            <a:extLst>
              <a:ext uri="{FF2B5EF4-FFF2-40B4-BE49-F238E27FC236}">
                <a16:creationId xmlns:a16="http://schemas.microsoft.com/office/drawing/2014/main" id="{42FCD024-276C-42FE-B958-891D741DBB1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97" y="3152224"/>
            <a:ext cx="441663" cy="553551"/>
          </a:xfrm>
          <a:prstGeom prst="rect">
            <a:avLst/>
          </a:prstGeom>
        </p:spPr>
      </p:pic>
      <p:sp>
        <p:nvSpPr>
          <p:cNvPr id="70" name="TekstSylinder 69">
            <a:extLst>
              <a:ext uri="{FF2B5EF4-FFF2-40B4-BE49-F238E27FC236}">
                <a16:creationId xmlns:a16="http://schemas.microsoft.com/office/drawing/2014/main" id="{1D61A81E-11EB-42CD-B87C-B4F622B14E6F}"/>
              </a:ext>
            </a:extLst>
          </p:cNvPr>
          <p:cNvSpPr txBox="1"/>
          <p:nvPr/>
        </p:nvSpPr>
        <p:spPr>
          <a:xfrm>
            <a:off x="8576959" y="3915245"/>
            <a:ext cx="128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Øyeren IKT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5E15C543-AFF4-4128-8EE0-4BFCAD45C4ED}"/>
              </a:ext>
            </a:extLst>
          </p:cNvPr>
          <p:cNvSpPr txBox="1"/>
          <p:nvPr/>
        </p:nvSpPr>
        <p:spPr>
          <a:xfrm>
            <a:off x="8585923" y="3744462"/>
            <a:ext cx="13222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Enebakk       Rælingen</a:t>
            </a:r>
          </a:p>
        </p:txBody>
      </p:sp>
      <p:sp>
        <p:nvSpPr>
          <p:cNvPr id="72" name="Rektangel: avrundede hjørner 71">
            <a:extLst>
              <a:ext uri="{FF2B5EF4-FFF2-40B4-BE49-F238E27FC236}">
                <a16:creationId xmlns:a16="http://schemas.microsoft.com/office/drawing/2014/main" id="{9DBC03B5-D456-4824-A56B-12A36EB63C65}"/>
              </a:ext>
            </a:extLst>
          </p:cNvPr>
          <p:cNvSpPr/>
          <p:nvPr/>
        </p:nvSpPr>
        <p:spPr>
          <a:xfrm>
            <a:off x="7911667" y="2980680"/>
            <a:ext cx="2483617" cy="129348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5" name="Kobling: buet 74">
            <a:extLst>
              <a:ext uri="{FF2B5EF4-FFF2-40B4-BE49-F238E27FC236}">
                <a16:creationId xmlns:a16="http://schemas.microsoft.com/office/drawing/2014/main" id="{C78D957B-B4F0-4190-A2B1-C6539DE48FF7}"/>
              </a:ext>
            </a:extLst>
          </p:cNvPr>
          <p:cNvCxnSpPr>
            <a:cxnSpLocks/>
            <a:stCxn id="51" idx="2"/>
            <a:endCxn id="4" idx="2"/>
          </p:cNvCxnSpPr>
          <p:nvPr/>
        </p:nvCxnSpPr>
        <p:spPr>
          <a:xfrm rot="16200000" flipH="1">
            <a:off x="2775275" y="2225957"/>
            <a:ext cx="827278" cy="1602482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Kobling: buet 76">
            <a:extLst>
              <a:ext uri="{FF2B5EF4-FFF2-40B4-BE49-F238E27FC236}">
                <a16:creationId xmlns:a16="http://schemas.microsoft.com/office/drawing/2014/main" id="{4B8E00C6-0847-4F23-BC20-D7CECF7A8BAB}"/>
              </a:ext>
            </a:extLst>
          </p:cNvPr>
          <p:cNvCxnSpPr>
            <a:cxnSpLocks/>
            <a:stCxn id="8" idx="2"/>
            <a:endCxn id="4" idx="7"/>
          </p:cNvCxnSpPr>
          <p:nvPr/>
        </p:nvCxnSpPr>
        <p:spPr>
          <a:xfrm rot="5400000">
            <a:off x="7514136" y="1248834"/>
            <a:ext cx="649389" cy="259815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Kobling: buet 78">
            <a:extLst>
              <a:ext uri="{FF2B5EF4-FFF2-40B4-BE49-F238E27FC236}">
                <a16:creationId xmlns:a16="http://schemas.microsoft.com/office/drawing/2014/main" id="{81C862B9-48F4-45EF-A1A3-39EC7D9F79B5}"/>
              </a:ext>
            </a:extLst>
          </p:cNvPr>
          <p:cNvCxnSpPr>
            <a:stCxn id="72" idx="1"/>
            <a:endCxn id="4" idx="6"/>
          </p:cNvCxnSpPr>
          <p:nvPr/>
        </p:nvCxnSpPr>
        <p:spPr>
          <a:xfrm rot="10800000">
            <a:off x="6977195" y="3440838"/>
            <a:ext cx="934473" cy="18658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Kobling: buet 80">
            <a:extLst>
              <a:ext uri="{FF2B5EF4-FFF2-40B4-BE49-F238E27FC236}">
                <a16:creationId xmlns:a16="http://schemas.microsoft.com/office/drawing/2014/main" id="{A50D1DBB-9808-43B6-A455-AC5FF5A0DF33}"/>
              </a:ext>
            </a:extLst>
          </p:cNvPr>
          <p:cNvCxnSpPr>
            <a:cxnSpLocks/>
            <a:stCxn id="64" idx="1"/>
            <a:endCxn id="4" idx="4"/>
          </p:cNvCxnSpPr>
          <p:nvPr/>
        </p:nvCxnSpPr>
        <p:spPr>
          <a:xfrm rot="10800000">
            <a:off x="5483675" y="4244437"/>
            <a:ext cx="984502" cy="1242969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Kobling: buet 82">
            <a:extLst>
              <a:ext uri="{FF2B5EF4-FFF2-40B4-BE49-F238E27FC236}">
                <a16:creationId xmlns:a16="http://schemas.microsoft.com/office/drawing/2014/main" id="{0262B327-FAEF-47BB-A7D9-9DA881D7F51D}"/>
              </a:ext>
            </a:extLst>
          </p:cNvPr>
          <p:cNvCxnSpPr>
            <a:stCxn id="4" idx="3"/>
            <a:endCxn id="23" idx="3"/>
          </p:cNvCxnSpPr>
          <p:nvPr/>
        </p:nvCxnSpPr>
        <p:spPr>
          <a:xfrm rot="5400000">
            <a:off x="3496940" y="3678840"/>
            <a:ext cx="600431" cy="1260884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CA5B89A6-ED18-4908-8469-C0A07AA5EE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41" y="775944"/>
            <a:ext cx="610590" cy="72545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4E3A9B45-6425-4AE0-9F4B-8988ACD22F0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53" y="763192"/>
            <a:ext cx="590564" cy="738205"/>
          </a:xfrm>
          <a:prstGeom prst="rect">
            <a:avLst/>
          </a:prstGeom>
        </p:spPr>
      </p:pic>
      <p:pic>
        <p:nvPicPr>
          <p:cNvPr id="16" name="Bilde 15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10D84F4A-CF09-4BB9-987D-E4854E9491A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961" y="744323"/>
            <a:ext cx="605659" cy="757074"/>
          </a:xfrm>
          <a:prstGeom prst="rect">
            <a:avLst/>
          </a:prstGeom>
        </p:spPr>
      </p:pic>
      <p:pic>
        <p:nvPicPr>
          <p:cNvPr id="18" name="Bilde 1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5C8B7E01-88BC-4559-B1A4-446D72ED502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01" y="722572"/>
            <a:ext cx="605659" cy="757074"/>
          </a:xfrm>
          <a:prstGeom prst="rect">
            <a:avLst/>
          </a:prstGeom>
        </p:spPr>
      </p:pic>
      <p:pic>
        <p:nvPicPr>
          <p:cNvPr id="24" name="Bilde 23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4A273B20-A622-415F-ACE1-FD4FCA3F4D6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7" y="722572"/>
            <a:ext cx="605659" cy="757074"/>
          </a:xfrm>
          <a:prstGeom prst="rect">
            <a:avLst/>
          </a:prstGeom>
        </p:spPr>
      </p:pic>
      <p:sp>
        <p:nvSpPr>
          <p:cNvPr id="52" name="TekstSylinder 51">
            <a:extLst>
              <a:ext uri="{FF2B5EF4-FFF2-40B4-BE49-F238E27FC236}">
                <a16:creationId xmlns:a16="http://schemas.microsoft.com/office/drawing/2014/main" id="{015F639C-47BB-455C-82C2-3446B5A6C9EA}"/>
              </a:ext>
            </a:extLst>
          </p:cNvPr>
          <p:cNvSpPr txBox="1"/>
          <p:nvPr/>
        </p:nvSpPr>
        <p:spPr>
          <a:xfrm>
            <a:off x="7399147" y="1606206"/>
            <a:ext cx="3473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Nore og Uvdal         Rollag           Kongsberg          Flesberg             Sigdal</a:t>
            </a:r>
          </a:p>
        </p:txBody>
      </p:sp>
    </p:spTree>
    <p:extLst>
      <p:ext uri="{BB962C8B-B14F-4D97-AF65-F5344CB8AC3E}">
        <p14:creationId xmlns:p14="http://schemas.microsoft.com/office/powerpoint/2010/main" val="424738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E29169-3A61-4BFA-8794-CBE5D393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79" y="141552"/>
            <a:ext cx="5712824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nb-NO" sz="3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Tone.mjos@baerum.kommune.no</a:t>
            </a:r>
            <a:r>
              <a:rPr lang="nb-NO" sz="3100" dirty="0"/>
              <a:t> </a:t>
            </a:r>
            <a:br>
              <a:rPr lang="nb-NO" sz="3100" dirty="0"/>
            </a:br>
            <a:r>
              <a:rPr lang="nb-NO" sz="3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Tone@digiviken.no</a:t>
            </a:r>
            <a:endParaRPr lang="nb-NO" sz="3100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8AC7D37A-0565-430B-A9B2-98369F69A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8" y="1679168"/>
            <a:ext cx="7967448" cy="4089573"/>
          </a:xfrm>
        </p:spPr>
        <p:txBody>
          <a:bodyPr anchor="t">
            <a:normAutofit/>
          </a:bodyPr>
          <a:lstStyle/>
          <a:p>
            <a:r>
              <a:rPr lang="en-US" sz="2000" b="1" dirty="0" err="1"/>
              <a:t>Leder</a:t>
            </a:r>
            <a:r>
              <a:rPr lang="en-US" sz="2000" b="1" dirty="0"/>
              <a:t> </a:t>
            </a:r>
            <a:r>
              <a:rPr lang="en-US" sz="2000" b="1" dirty="0" err="1"/>
              <a:t>Programkontoret</a:t>
            </a:r>
            <a:r>
              <a:rPr lang="en-US" sz="2000" b="1" dirty="0"/>
              <a:t> </a:t>
            </a:r>
            <a:r>
              <a:rPr lang="en-US" sz="2000" b="1" dirty="0" err="1"/>
              <a:t>DigiViken</a:t>
            </a:r>
            <a:endParaRPr lang="en-US" sz="2000" b="1" dirty="0"/>
          </a:p>
          <a:p>
            <a:r>
              <a:rPr lang="en-US" sz="2000" b="1" dirty="0" err="1"/>
              <a:t>Viken</a:t>
            </a:r>
            <a:r>
              <a:rPr lang="en-US" sz="2000" b="1" dirty="0"/>
              <a:t> </a:t>
            </a:r>
            <a:r>
              <a:rPr lang="en-US" sz="2000" b="1" dirty="0" err="1"/>
              <a:t>fylkeskommune</a:t>
            </a:r>
            <a:endParaRPr lang="en-US" sz="2000" b="1" dirty="0"/>
          </a:p>
          <a:p>
            <a:pPr lvl="1"/>
            <a:r>
              <a:rPr lang="en-US" sz="1600" b="1" dirty="0" err="1"/>
              <a:t>Tjenesteutvikling</a:t>
            </a:r>
            <a:r>
              <a:rPr lang="en-US" sz="1600" b="1" dirty="0"/>
              <a:t> </a:t>
            </a:r>
            <a:r>
              <a:rPr lang="en-US" sz="1600" b="1" dirty="0" err="1"/>
              <a:t>og</a:t>
            </a:r>
            <a:r>
              <a:rPr lang="en-US" sz="1600" b="1" dirty="0"/>
              <a:t> </a:t>
            </a:r>
            <a:r>
              <a:rPr lang="en-US" sz="1600" b="1" dirty="0" err="1"/>
              <a:t>forvaltning</a:t>
            </a:r>
            <a:endParaRPr lang="en-US" sz="1600" b="1" dirty="0"/>
          </a:p>
          <a:p>
            <a:r>
              <a:rPr lang="en-US" sz="2000" b="1" dirty="0"/>
              <a:t>Buskerud </a:t>
            </a:r>
            <a:r>
              <a:rPr lang="en-US" sz="2000" b="1" dirty="0" err="1"/>
              <a:t>fylkeskommune</a:t>
            </a:r>
            <a:endParaRPr lang="en-US" sz="2000" b="1" dirty="0"/>
          </a:p>
          <a:p>
            <a:pPr lvl="1"/>
            <a:r>
              <a:rPr lang="en-US" sz="1600" b="1" dirty="0" err="1"/>
              <a:t>Digitaliseringsdirektør</a:t>
            </a:r>
            <a:r>
              <a:rPr lang="en-US" sz="1600" b="1" dirty="0"/>
              <a:t> </a:t>
            </a:r>
          </a:p>
          <a:p>
            <a:r>
              <a:rPr lang="en-US" sz="2000" b="1" dirty="0" err="1"/>
              <a:t>Røyken</a:t>
            </a:r>
            <a:r>
              <a:rPr lang="en-US" sz="2000" b="1" dirty="0"/>
              <a:t> </a:t>
            </a:r>
            <a:r>
              <a:rPr lang="en-US" sz="2000" b="1" dirty="0" err="1"/>
              <a:t>og</a:t>
            </a:r>
            <a:r>
              <a:rPr lang="en-US" sz="2000" b="1" dirty="0"/>
              <a:t> </a:t>
            </a:r>
            <a:r>
              <a:rPr lang="en-US" sz="2000" b="1" dirty="0" err="1"/>
              <a:t>Hurum</a:t>
            </a:r>
            <a:endParaRPr lang="en-US" sz="2000" b="1" dirty="0"/>
          </a:p>
          <a:p>
            <a:pPr lvl="1"/>
            <a:r>
              <a:rPr lang="en-US" sz="1600" b="1" dirty="0" err="1"/>
              <a:t>Kommunalsjef</a:t>
            </a:r>
            <a:r>
              <a:rPr lang="en-US" sz="1600" b="1" dirty="0"/>
              <a:t> </a:t>
            </a:r>
            <a:r>
              <a:rPr lang="en-US" sz="1600" b="1" dirty="0" err="1"/>
              <a:t>kvalitet</a:t>
            </a:r>
            <a:r>
              <a:rPr lang="en-US" sz="1600" b="1" dirty="0"/>
              <a:t> </a:t>
            </a:r>
            <a:r>
              <a:rPr lang="en-US" sz="1600" b="1" dirty="0" err="1"/>
              <a:t>og</a:t>
            </a:r>
            <a:r>
              <a:rPr lang="en-US" sz="1600" b="1" dirty="0"/>
              <a:t> </a:t>
            </a:r>
            <a:r>
              <a:rPr lang="en-US" sz="1600" b="1" dirty="0" err="1"/>
              <a:t>digitalisering</a:t>
            </a:r>
            <a:r>
              <a:rPr lang="en-US" sz="1600" b="1" dirty="0"/>
              <a:t> </a:t>
            </a:r>
          </a:p>
          <a:p>
            <a:r>
              <a:rPr lang="en-US" sz="2000" b="1" dirty="0" err="1"/>
              <a:t>Drammens</a:t>
            </a:r>
            <a:r>
              <a:rPr lang="en-US" sz="2000" b="1" dirty="0"/>
              <a:t> </a:t>
            </a:r>
            <a:r>
              <a:rPr lang="en-US" sz="2000" b="1" dirty="0" err="1"/>
              <a:t>regionen</a:t>
            </a:r>
            <a:r>
              <a:rPr lang="en-US" sz="2000" b="1" dirty="0"/>
              <a:t> IKT</a:t>
            </a:r>
          </a:p>
          <a:p>
            <a:pPr lvl="1"/>
            <a:r>
              <a:rPr lang="en-US" sz="1600" b="1" dirty="0" err="1"/>
              <a:t>Styremedlem</a:t>
            </a:r>
            <a:r>
              <a:rPr lang="en-US" sz="1600" b="1" dirty="0"/>
              <a:t> </a:t>
            </a:r>
          </a:p>
          <a:p>
            <a:r>
              <a:rPr lang="en-US" sz="2000" b="1" dirty="0" err="1"/>
              <a:t>Evry</a:t>
            </a:r>
            <a:r>
              <a:rPr lang="en-US" sz="2000" b="1" dirty="0"/>
              <a:t> </a:t>
            </a:r>
            <a:r>
              <a:rPr lang="en-US" sz="2000" b="1" dirty="0" err="1"/>
              <a:t>og</a:t>
            </a:r>
            <a:r>
              <a:rPr lang="en-US" sz="2000" b="1" dirty="0"/>
              <a:t> </a:t>
            </a:r>
            <a:r>
              <a:rPr lang="en-US" sz="2000" b="1" dirty="0" err="1"/>
              <a:t>Visma</a:t>
            </a:r>
            <a:endParaRPr lang="en-US" sz="2000" b="1" dirty="0"/>
          </a:p>
          <a:p>
            <a:r>
              <a:rPr lang="en-US" sz="2000" b="1" dirty="0"/>
              <a:t>IT-</a:t>
            </a:r>
            <a:r>
              <a:rPr lang="en-US" sz="2000" b="1" dirty="0" err="1"/>
              <a:t>bransjen</a:t>
            </a:r>
            <a:r>
              <a:rPr lang="en-US" sz="2000" b="1" dirty="0"/>
              <a:t> </a:t>
            </a:r>
            <a:r>
              <a:rPr lang="en-US" sz="2000" b="1" dirty="0" err="1"/>
              <a:t>siden</a:t>
            </a:r>
            <a:r>
              <a:rPr lang="en-US" sz="2000" b="1" dirty="0"/>
              <a:t> </a:t>
            </a:r>
            <a:r>
              <a:rPr lang="en-US" sz="2000" b="1" dirty="0" err="1"/>
              <a:t>tidlig</a:t>
            </a:r>
            <a:r>
              <a:rPr lang="en-US" sz="2000" b="1" dirty="0"/>
              <a:t> 80-tallet</a:t>
            </a:r>
          </a:p>
        </p:txBody>
      </p:sp>
      <p:sp>
        <p:nvSpPr>
          <p:cNvPr id="51" name="Oval 2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2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lassholder for innhold 4" descr="Et bilde som inneholder person, vegg, innendørs, poserer&#10;&#10;Automatisk generert beskrivelse">
            <a:extLst>
              <a:ext uri="{FF2B5EF4-FFF2-40B4-BE49-F238E27FC236}">
                <a16:creationId xmlns:a16="http://schemas.microsoft.com/office/drawing/2014/main" id="{7CC13CBB-B908-4965-9CBE-57A3ACDA97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749"/>
          <a:stretch/>
        </p:blipFill>
        <p:spPr>
          <a:xfrm>
            <a:off x="6529526" y="3600970"/>
            <a:ext cx="2049989" cy="2049989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FD87FAE-6599-4548-B2CA-30B23DDA27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113" r="-2" b="9187"/>
          <a:stretch/>
        </p:blipFill>
        <p:spPr>
          <a:xfrm>
            <a:off x="9528055" y="510525"/>
            <a:ext cx="2666863" cy="2304703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53" name="Freeform: Shape 24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e 7" descr="Et bilde som inneholder person, sport, idrett, spiller&#10;&#10;Automatisk generert beskrivelse">
            <a:extLst>
              <a:ext uri="{FF2B5EF4-FFF2-40B4-BE49-F238E27FC236}">
                <a16:creationId xmlns:a16="http://schemas.microsoft.com/office/drawing/2014/main" id="{2F71087B-EF33-4097-B259-559A2D73AE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4" b="6"/>
          <a:stretch/>
        </p:blipFill>
        <p:spPr>
          <a:xfrm>
            <a:off x="9962894" y="4565822"/>
            <a:ext cx="2229106" cy="1889570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313673E-5910-4081-825A-97B7F0C73626}"/>
              </a:ext>
            </a:extLst>
          </p:cNvPr>
          <p:cNvSpPr txBox="1"/>
          <p:nvPr/>
        </p:nvSpPr>
        <p:spPr>
          <a:xfrm>
            <a:off x="7456813" y="2148345"/>
            <a:ext cx="108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 år</a:t>
            </a:r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73CB2A84-0B1D-4879-BA91-E17C1B13BA6D}"/>
              </a:ext>
            </a:extLst>
          </p:cNvPr>
          <p:cNvSpPr txBox="1"/>
          <p:nvPr/>
        </p:nvSpPr>
        <p:spPr>
          <a:xfrm>
            <a:off x="6051308" y="5781459"/>
            <a:ext cx="295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Bosted Slependen (Bærum)</a:t>
            </a:r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61C3CCD9-3C47-46D1-8AD5-3C710A42C638}"/>
              </a:ext>
            </a:extLst>
          </p:cNvPr>
          <p:cNvSpPr txBox="1"/>
          <p:nvPr/>
        </p:nvSpPr>
        <p:spPr>
          <a:xfrm>
            <a:off x="9751115" y="3656559"/>
            <a:ext cx="292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barn - 1 barnebarn</a:t>
            </a:r>
          </a:p>
        </p:txBody>
      </p:sp>
      <p:sp>
        <p:nvSpPr>
          <p:cNvPr id="3" name="Stjerne: 5 tagger 2">
            <a:extLst>
              <a:ext uri="{FF2B5EF4-FFF2-40B4-BE49-F238E27FC236}">
                <a16:creationId xmlns:a16="http://schemas.microsoft.com/office/drawing/2014/main" id="{AF226680-2F83-4CB3-AE06-2E29495D1749}"/>
              </a:ext>
            </a:extLst>
          </p:cNvPr>
          <p:cNvSpPr/>
          <p:nvPr/>
        </p:nvSpPr>
        <p:spPr>
          <a:xfrm>
            <a:off x="170765" y="1642441"/>
            <a:ext cx="506439" cy="3647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7220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EAA7C4C-88CD-4C1F-8917-6C12F3E8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5250319" cy="12392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/>
              <a:t>Hvor</a:t>
            </a:r>
            <a:r>
              <a:rPr lang="en-US" sz="3200" b="1" dirty="0"/>
              <a:t> </a:t>
            </a:r>
            <a:r>
              <a:rPr lang="en-US" sz="3200" b="1" dirty="0" err="1"/>
              <a:t>langt</a:t>
            </a:r>
            <a:r>
              <a:rPr lang="en-US" sz="3200" b="1" dirty="0"/>
              <a:t> har vi </a:t>
            </a:r>
            <a:r>
              <a:rPr lang="en-US" sz="3200" b="1" dirty="0" err="1"/>
              <a:t>kommet</a:t>
            </a:r>
            <a:r>
              <a:rPr lang="en-US" sz="3200" b="1" dirty="0"/>
              <a:t> </a:t>
            </a:r>
            <a:r>
              <a:rPr lang="en-US" sz="3200" b="1" dirty="0" err="1"/>
              <a:t>på</a:t>
            </a:r>
            <a:r>
              <a:rPr lang="en-US" sz="3200" b="1" dirty="0"/>
              <a:t> </a:t>
            </a:r>
            <a:r>
              <a:rPr lang="en-US" sz="3200" b="1" dirty="0" err="1"/>
              <a:t>landsbasis</a:t>
            </a:r>
            <a:r>
              <a:rPr lang="en-US" sz="3200" b="1" dirty="0"/>
              <a:t>?</a:t>
            </a: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8378B88-0D36-482A-9FDB-CE7817E8F625}"/>
              </a:ext>
            </a:extLst>
          </p:cNvPr>
          <p:cNvSpPr txBox="1"/>
          <p:nvPr/>
        </p:nvSpPr>
        <p:spPr>
          <a:xfrm>
            <a:off x="630936" y="2807208"/>
            <a:ext cx="5520482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digitaliseringsnettverk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etablert</a:t>
            </a:r>
            <a:r>
              <a:rPr lang="en-US" dirty="0"/>
              <a:t>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under </a:t>
            </a:r>
            <a:r>
              <a:rPr lang="en-US" dirty="0" err="1"/>
              <a:t>etablering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hele </a:t>
            </a:r>
            <a:r>
              <a:rPr lang="en-US" dirty="0" err="1"/>
              <a:t>landet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Nettverkene</a:t>
            </a:r>
            <a:r>
              <a:rPr lang="en-US" dirty="0"/>
              <a:t> har </a:t>
            </a:r>
            <a:r>
              <a:rPr lang="en-US" dirty="0" err="1"/>
              <a:t>startet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med </a:t>
            </a:r>
            <a:r>
              <a:rPr lang="en-US" dirty="0" err="1"/>
              <a:t>samhandlingsarenaer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møteplasser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koordineres</a:t>
            </a:r>
            <a:r>
              <a:rPr lang="en-US" dirty="0"/>
              <a:t> av KS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lassholder for innhold 6" descr="Et bilde som inneholder kart&#10;&#10;Automatisk generert beskrivelse">
            <a:extLst>
              <a:ext uri="{FF2B5EF4-FFF2-40B4-BE49-F238E27FC236}">
                <a16:creationId xmlns:a16="http://schemas.microsoft.com/office/drawing/2014/main" id="{D3A33212-2C7E-494A-BDD9-7966B3481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68" y="1287453"/>
            <a:ext cx="4631916" cy="4854872"/>
          </a:xfrm>
        </p:spPr>
      </p:pic>
    </p:spTree>
    <p:extLst>
      <p:ext uri="{BB962C8B-B14F-4D97-AF65-F5344CB8AC3E}">
        <p14:creationId xmlns:p14="http://schemas.microsoft.com/office/powerpoint/2010/main" val="3738089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EAA7C4C-88CD-4C1F-8917-6C12F3E8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6580356" cy="12392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har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skjedd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 DigiViken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interimsåret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2021?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8378B88-0D36-482A-9FDB-CE7817E8F625}"/>
              </a:ext>
            </a:extLst>
          </p:cNvPr>
          <p:cNvSpPr txBox="1"/>
          <p:nvPr/>
        </p:nvSpPr>
        <p:spPr>
          <a:xfrm>
            <a:off x="630936" y="2807208"/>
            <a:ext cx="447446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Partneravtalen</a:t>
            </a:r>
            <a:r>
              <a:rPr lang="en-US" b="1" dirty="0"/>
              <a:t> + </a:t>
            </a:r>
            <a:r>
              <a:rPr lang="en-US" b="1" dirty="0" err="1"/>
              <a:t>vedtekter</a:t>
            </a: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Frist 31.10.2021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Pr. </a:t>
            </a:r>
            <a:r>
              <a:rPr lang="en-US" sz="1700" dirty="0" err="1"/>
              <a:t>dato</a:t>
            </a:r>
            <a:r>
              <a:rPr lang="en-US" sz="1700" dirty="0"/>
              <a:t> har 20 </a:t>
            </a:r>
            <a:r>
              <a:rPr lang="en-US" sz="1700" dirty="0" err="1"/>
              <a:t>kommuner</a:t>
            </a:r>
            <a:r>
              <a:rPr lang="en-US" sz="1700" dirty="0"/>
              <a:t> </a:t>
            </a:r>
            <a:r>
              <a:rPr lang="en-US" sz="1700" dirty="0" err="1"/>
              <a:t>signert</a:t>
            </a:r>
            <a:endParaRPr lang="en-US" sz="17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Konstituerende</a:t>
            </a:r>
            <a:r>
              <a:rPr lang="en-US" sz="1700" dirty="0"/>
              <a:t> </a:t>
            </a:r>
            <a:r>
              <a:rPr lang="en-US" sz="1700" dirty="0" err="1"/>
              <a:t>møte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desember</a:t>
            </a:r>
            <a:endParaRPr lang="en-US" sz="1700" dirty="0"/>
          </a:p>
        </p:txBody>
      </p:sp>
      <p:pic>
        <p:nvPicPr>
          <p:cNvPr id="6" name="Bilde 5" descr="Et bilde som inneholder kart&#10;&#10;Automatisk generert beskrivelse">
            <a:extLst>
              <a:ext uri="{FF2B5EF4-FFF2-40B4-BE49-F238E27FC236}">
                <a16:creationId xmlns:a16="http://schemas.microsoft.com/office/drawing/2014/main" id="{843E2C88-6134-49C7-8699-9889531EC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23" y="2573756"/>
            <a:ext cx="4914748" cy="32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06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5DD4BA4-9F0B-4AFC-81E7-D7BE8E35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Hvilke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erfaringer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har vi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så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langt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10B9FE8-82DB-482F-9444-619D698AF9DF}"/>
              </a:ext>
            </a:extLst>
          </p:cNvPr>
          <p:cNvSpPr txBox="1"/>
          <p:nvPr/>
        </p:nvSpPr>
        <p:spPr>
          <a:xfrm>
            <a:off x="5649838" y="1207938"/>
            <a:ext cx="6447993" cy="964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err="1"/>
              <a:t>Stor</a:t>
            </a:r>
            <a:r>
              <a:rPr lang="en-US" sz="2000" b="1" dirty="0"/>
              <a:t> </a:t>
            </a:r>
            <a:r>
              <a:rPr lang="en-US" sz="2000" b="1" dirty="0" err="1"/>
              <a:t>vilje</a:t>
            </a:r>
            <a:r>
              <a:rPr lang="en-US" sz="2000" b="1" dirty="0"/>
              <a:t> </a:t>
            </a:r>
            <a:r>
              <a:rPr lang="en-US" sz="2000" b="1" dirty="0" err="1"/>
              <a:t>til</a:t>
            </a:r>
            <a:r>
              <a:rPr lang="en-US" sz="2000" b="1" dirty="0"/>
              <a:t> </a:t>
            </a:r>
            <a:r>
              <a:rPr lang="en-US" sz="2000" b="1" dirty="0" err="1"/>
              <a:t>samarbeid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mange </a:t>
            </a:r>
            <a:r>
              <a:rPr lang="en-US" sz="2000" b="1" dirty="0" err="1"/>
              <a:t>kommuner</a:t>
            </a:r>
            <a:r>
              <a:rPr lang="en-US" sz="2000" b="1" dirty="0"/>
              <a:t> </a:t>
            </a:r>
            <a:r>
              <a:rPr lang="en-US" sz="2000" b="1" dirty="0" err="1"/>
              <a:t>og</a:t>
            </a:r>
            <a:r>
              <a:rPr lang="en-US" sz="2000" b="1" dirty="0"/>
              <a:t> </a:t>
            </a:r>
            <a:r>
              <a:rPr lang="en-US" sz="2000" b="1" dirty="0" err="1"/>
              <a:t>nasjonalt</a:t>
            </a:r>
            <a:r>
              <a:rPr lang="en-US" sz="2000" b="1" dirty="0"/>
              <a:t> </a:t>
            </a:r>
            <a:r>
              <a:rPr lang="en-US" sz="2000" b="1" dirty="0" err="1"/>
              <a:t>mellom</a:t>
            </a:r>
            <a:r>
              <a:rPr lang="en-US" sz="2000" b="1" dirty="0"/>
              <a:t> </a:t>
            </a:r>
            <a:r>
              <a:rPr lang="en-US" sz="2000" b="1" dirty="0" err="1"/>
              <a:t>regionene</a:t>
            </a:r>
            <a:endParaRPr lang="en-US" sz="2000" b="1" dirty="0"/>
          </a:p>
        </p:txBody>
      </p:sp>
      <p:pic>
        <p:nvPicPr>
          <p:cNvPr id="10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2C920973-0CCD-4F33-88DF-AA6A655A1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0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5DD4BA4-9F0B-4AFC-81E7-D7BE8E35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Hvilke erfaringer har vi så langt?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10B9FE8-82DB-482F-9444-619D698AF9DF}"/>
              </a:ext>
            </a:extLst>
          </p:cNvPr>
          <p:cNvSpPr txBox="1"/>
          <p:nvPr/>
        </p:nvSpPr>
        <p:spPr>
          <a:xfrm>
            <a:off x="5649838" y="1207937"/>
            <a:ext cx="6447993" cy="1384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bg2"/>
                </a:solidFill>
              </a:rPr>
              <a:t>Stor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vilje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til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samarbeid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i</a:t>
            </a:r>
            <a:r>
              <a:rPr lang="en-US" sz="2000" b="1" dirty="0">
                <a:solidFill>
                  <a:schemeClr val="bg2"/>
                </a:solidFill>
              </a:rPr>
              <a:t> mange </a:t>
            </a:r>
            <a:r>
              <a:rPr lang="en-US" sz="2000" b="1" dirty="0" err="1">
                <a:solidFill>
                  <a:schemeClr val="bg2"/>
                </a:solidFill>
              </a:rPr>
              <a:t>kommuner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og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nasjonalt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mellom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regionene</a:t>
            </a:r>
            <a:endParaRPr lang="en-US" sz="2000" b="1" dirty="0">
              <a:solidFill>
                <a:schemeClr val="bg2"/>
              </a:solidFill>
            </a:endParaRPr>
          </a:p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Mange </a:t>
            </a:r>
            <a:r>
              <a:rPr lang="en-US" sz="2000" b="1" dirty="0" err="1"/>
              <a:t>flinke</a:t>
            </a:r>
            <a:r>
              <a:rPr lang="en-US" sz="2000" b="1" dirty="0"/>
              <a:t> folk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både</a:t>
            </a:r>
            <a:r>
              <a:rPr lang="en-US" sz="2000" b="1" dirty="0"/>
              <a:t> store </a:t>
            </a:r>
            <a:r>
              <a:rPr lang="en-US" sz="2000" b="1" dirty="0" err="1"/>
              <a:t>og</a:t>
            </a:r>
            <a:r>
              <a:rPr lang="en-US" sz="2000" b="1" dirty="0"/>
              <a:t> </a:t>
            </a:r>
            <a:r>
              <a:rPr lang="en-US" sz="2000" b="1" dirty="0" err="1"/>
              <a:t>små</a:t>
            </a:r>
            <a:r>
              <a:rPr lang="en-US" sz="2000" b="1" dirty="0"/>
              <a:t> </a:t>
            </a:r>
            <a:r>
              <a:rPr lang="en-US" sz="2000" b="1" dirty="0" err="1"/>
              <a:t>kommuner</a:t>
            </a:r>
            <a:endParaRPr lang="en-US" sz="2000" b="1" dirty="0"/>
          </a:p>
        </p:txBody>
      </p:sp>
      <p:pic>
        <p:nvPicPr>
          <p:cNvPr id="10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2C920973-0CCD-4F33-88DF-AA6A655A1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81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5DD4BA4-9F0B-4AFC-81E7-D7BE8E35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Hvilke erfaringer har vi så langt?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10B9FE8-82DB-482F-9444-619D698AF9DF}"/>
              </a:ext>
            </a:extLst>
          </p:cNvPr>
          <p:cNvSpPr txBox="1"/>
          <p:nvPr/>
        </p:nvSpPr>
        <p:spPr>
          <a:xfrm>
            <a:off x="5649838" y="1207938"/>
            <a:ext cx="6447993" cy="197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bg2"/>
                </a:solidFill>
              </a:rPr>
              <a:t>Stor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vilje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til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samarbeid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i</a:t>
            </a:r>
            <a:r>
              <a:rPr lang="en-US" sz="2000" b="1" dirty="0">
                <a:solidFill>
                  <a:schemeClr val="bg2"/>
                </a:solidFill>
              </a:rPr>
              <a:t> mange </a:t>
            </a:r>
            <a:r>
              <a:rPr lang="en-US" sz="2000" b="1" dirty="0" err="1">
                <a:solidFill>
                  <a:schemeClr val="bg2"/>
                </a:solidFill>
              </a:rPr>
              <a:t>kommuner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og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nasjonalt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mellom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regionene</a:t>
            </a:r>
            <a:endParaRPr lang="en-US" sz="2000" b="1" dirty="0">
              <a:solidFill>
                <a:schemeClr val="bg2"/>
              </a:solidFill>
            </a:endParaRPr>
          </a:p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2"/>
                </a:solidFill>
              </a:rPr>
              <a:t>Mange </a:t>
            </a:r>
            <a:r>
              <a:rPr lang="en-US" sz="2000" b="1" dirty="0" err="1">
                <a:solidFill>
                  <a:schemeClr val="bg2"/>
                </a:solidFill>
              </a:rPr>
              <a:t>flinke</a:t>
            </a:r>
            <a:r>
              <a:rPr lang="en-US" sz="2000" b="1" dirty="0">
                <a:solidFill>
                  <a:schemeClr val="bg2"/>
                </a:solidFill>
              </a:rPr>
              <a:t> folk </a:t>
            </a:r>
            <a:r>
              <a:rPr lang="en-US" sz="2000" b="1" dirty="0" err="1">
                <a:solidFill>
                  <a:schemeClr val="bg2"/>
                </a:solidFill>
              </a:rPr>
              <a:t>i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både</a:t>
            </a:r>
            <a:r>
              <a:rPr lang="en-US" sz="2000" b="1" dirty="0">
                <a:solidFill>
                  <a:schemeClr val="bg2"/>
                </a:solidFill>
              </a:rPr>
              <a:t> store </a:t>
            </a:r>
            <a:r>
              <a:rPr lang="en-US" sz="2000" b="1" dirty="0" err="1">
                <a:solidFill>
                  <a:schemeClr val="bg2"/>
                </a:solidFill>
              </a:rPr>
              <a:t>og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små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kommuner</a:t>
            </a:r>
            <a:endParaRPr lang="en-US" sz="2000" b="1" dirty="0">
              <a:solidFill>
                <a:schemeClr val="bg2"/>
              </a:solidFill>
            </a:endParaRPr>
          </a:p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De </a:t>
            </a:r>
            <a:r>
              <a:rPr lang="en-US" sz="2000" b="1" dirty="0" err="1"/>
              <a:t>nasjonale</a:t>
            </a:r>
            <a:r>
              <a:rPr lang="en-US" sz="2000" b="1" dirty="0"/>
              <a:t> </a:t>
            </a:r>
            <a:r>
              <a:rPr lang="en-US" sz="2000" b="1" dirty="0" err="1"/>
              <a:t>løsningen</a:t>
            </a:r>
            <a:r>
              <a:rPr lang="en-US" sz="2000" b="1" dirty="0"/>
              <a:t> </a:t>
            </a:r>
            <a:r>
              <a:rPr lang="en-US" sz="2000" b="1" dirty="0" err="1"/>
              <a:t>er</a:t>
            </a:r>
            <a:r>
              <a:rPr lang="en-US" sz="2000" b="1" dirty="0"/>
              <a:t> </a:t>
            </a:r>
            <a:r>
              <a:rPr lang="en-US" sz="2000" b="1" dirty="0" err="1"/>
              <a:t>viktige</a:t>
            </a:r>
            <a:r>
              <a:rPr lang="en-US" sz="2000" b="1" dirty="0"/>
              <a:t>, men </a:t>
            </a:r>
            <a:r>
              <a:rPr lang="en-US" sz="2000" b="1" dirty="0" err="1"/>
              <a:t>kan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mange </a:t>
            </a:r>
            <a:r>
              <a:rPr lang="en-US" sz="2000" b="1" dirty="0" err="1"/>
              <a:t>tilfeller</a:t>
            </a:r>
            <a:r>
              <a:rPr lang="en-US" sz="2000" b="1" dirty="0"/>
              <a:t> </a:t>
            </a:r>
            <a:r>
              <a:rPr lang="en-US" sz="2000" b="1" dirty="0" err="1"/>
              <a:t>bli</a:t>
            </a:r>
            <a:r>
              <a:rPr lang="en-US" sz="2000" b="1" dirty="0"/>
              <a:t> </a:t>
            </a:r>
            <a:r>
              <a:rPr lang="en-US" sz="2000" b="1" dirty="0" err="1"/>
              <a:t>enklere</a:t>
            </a:r>
            <a:r>
              <a:rPr lang="en-US" sz="2000" b="1" dirty="0"/>
              <a:t> å ta I </a:t>
            </a:r>
            <a:r>
              <a:rPr lang="en-US" sz="2000" b="1" dirty="0" err="1"/>
              <a:t>bruk</a:t>
            </a:r>
            <a:endParaRPr lang="en-US" sz="2000" b="1" dirty="0"/>
          </a:p>
        </p:txBody>
      </p:sp>
      <p:pic>
        <p:nvPicPr>
          <p:cNvPr id="10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2C920973-0CCD-4F33-88DF-AA6A655A1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06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5DD4BA4-9F0B-4AFC-81E7-D7BE8E35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Hvilke erfaringer har vi så langt?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10B9FE8-82DB-482F-9444-619D698AF9DF}"/>
              </a:ext>
            </a:extLst>
          </p:cNvPr>
          <p:cNvSpPr txBox="1"/>
          <p:nvPr/>
        </p:nvSpPr>
        <p:spPr>
          <a:xfrm>
            <a:off x="5649838" y="1207937"/>
            <a:ext cx="6447993" cy="2581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bg2"/>
                </a:solidFill>
              </a:rPr>
              <a:t>Stor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vilje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til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samarbeid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i</a:t>
            </a:r>
            <a:r>
              <a:rPr lang="en-US" sz="2000" b="1" dirty="0">
                <a:solidFill>
                  <a:schemeClr val="bg2"/>
                </a:solidFill>
              </a:rPr>
              <a:t> mange </a:t>
            </a:r>
            <a:r>
              <a:rPr lang="en-US" sz="2000" b="1" dirty="0" err="1">
                <a:solidFill>
                  <a:schemeClr val="bg2"/>
                </a:solidFill>
              </a:rPr>
              <a:t>kommuner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og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nasjonalt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mellom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regionene</a:t>
            </a:r>
            <a:endParaRPr lang="en-US" sz="2000" b="1" dirty="0">
              <a:solidFill>
                <a:schemeClr val="bg2"/>
              </a:solidFill>
            </a:endParaRPr>
          </a:p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2"/>
                </a:solidFill>
              </a:rPr>
              <a:t>Mange </a:t>
            </a:r>
            <a:r>
              <a:rPr lang="en-US" sz="2000" b="1" dirty="0" err="1">
                <a:solidFill>
                  <a:schemeClr val="bg2"/>
                </a:solidFill>
              </a:rPr>
              <a:t>flinke</a:t>
            </a:r>
            <a:r>
              <a:rPr lang="en-US" sz="2000" b="1" dirty="0">
                <a:solidFill>
                  <a:schemeClr val="bg2"/>
                </a:solidFill>
              </a:rPr>
              <a:t> folk </a:t>
            </a:r>
            <a:r>
              <a:rPr lang="en-US" sz="2000" b="1" dirty="0" err="1">
                <a:solidFill>
                  <a:schemeClr val="bg2"/>
                </a:solidFill>
              </a:rPr>
              <a:t>i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både</a:t>
            </a:r>
            <a:r>
              <a:rPr lang="en-US" sz="2000" b="1" dirty="0">
                <a:solidFill>
                  <a:schemeClr val="bg2"/>
                </a:solidFill>
              </a:rPr>
              <a:t> store </a:t>
            </a:r>
            <a:r>
              <a:rPr lang="en-US" sz="2000" b="1" dirty="0" err="1">
                <a:solidFill>
                  <a:schemeClr val="bg2"/>
                </a:solidFill>
              </a:rPr>
              <a:t>og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små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kommuner</a:t>
            </a:r>
            <a:endParaRPr lang="en-US" sz="2000" b="1" dirty="0">
              <a:solidFill>
                <a:schemeClr val="bg2"/>
              </a:solidFill>
            </a:endParaRPr>
          </a:p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2"/>
                </a:solidFill>
              </a:rPr>
              <a:t>De </a:t>
            </a:r>
            <a:r>
              <a:rPr lang="en-US" sz="2000" b="1" dirty="0" err="1">
                <a:solidFill>
                  <a:schemeClr val="bg2"/>
                </a:solidFill>
              </a:rPr>
              <a:t>nasjonale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løsningen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er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viktige</a:t>
            </a:r>
            <a:r>
              <a:rPr lang="en-US" sz="2000" b="1" dirty="0">
                <a:solidFill>
                  <a:schemeClr val="bg2"/>
                </a:solidFill>
              </a:rPr>
              <a:t>, men </a:t>
            </a:r>
            <a:r>
              <a:rPr lang="en-US" sz="2000" b="1" dirty="0" err="1">
                <a:solidFill>
                  <a:schemeClr val="bg2"/>
                </a:solidFill>
              </a:rPr>
              <a:t>kan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i</a:t>
            </a:r>
            <a:r>
              <a:rPr lang="en-US" sz="2000" b="1" dirty="0">
                <a:solidFill>
                  <a:schemeClr val="bg2"/>
                </a:solidFill>
              </a:rPr>
              <a:t> mange </a:t>
            </a:r>
            <a:r>
              <a:rPr lang="en-US" sz="2000" b="1" dirty="0" err="1">
                <a:solidFill>
                  <a:schemeClr val="bg2"/>
                </a:solidFill>
              </a:rPr>
              <a:t>tilfeller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bli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enklere</a:t>
            </a:r>
            <a:r>
              <a:rPr lang="en-US" sz="2000" b="1" dirty="0">
                <a:solidFill>
                  <a:schemeClr val="bg2"/>
                </a:solidFill>
              </a:rPr>
              <a:t> å ta I </a:t>
            </a:r>
            <a:r>
              <a:rPr lang="en-US" sz="2000" b="1" dirty="0" err="1">
                <a:solidFill>
                  <a:schemeClr val="bg2"/>
                </a:solidFill>
              </a:rPr>
              <a:t>bruk</a:t>
            </a:r>
            <a:endParaRPr lang="en-US" sz="2000" b="1" dirty="0">
              <a:solidFill>
                <a:schemeClr val="bg2"/>
              </a:solidFill>
            </a:endParaRPr>
          </a:p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err="1"/>
              <a:t>Kommunene</a:t>
            </a:r>
            <a:r>
              <a:rPr lang="en-US" sz="2000" b="1" dirty="0"/>
              <a:t> </a:t>
            </a:r>
            <a:r>
              <a:rPr lang="en-US" sz="2000" b="1" dirty="0" err="1"/>
              <a:t>oppfatter</a:t>
            </a:r>
            <a:r>
              <a:rPr lang="en-US" sz="2000" b="1" dirty="0"/>
              <a:t> </a:t>
            </a:r>
            <a:r>
              <a:rPr lang="en-US" sz="2000" b="1" dirty="0" err="1"/>
              <a:t>finansieringen</a:t>
            </a:r>
            <a:r>
              <a:rPr lang="en-US" sz="2000" b="1" dirty="0"/>
              <a:t> av </a:t>
            </a:r>
            <a:r>
              <a:rPr lang="en-US" sz="2000" b="1" dirty="0" err="1"/>
              <a:t>nasjonale</a:t>
            </a:r>
            <a:r>
              <a:rPr lang="en-US" sz="2000" b="1" dirty="0"/>
              <a:t> </a:t>
            </a:r>
            <a:r>
              <a:rPr lang="en-US" sz="2000" b="1" dirty="0" err="1"/>
              <a:t>løsninger</a:t>
            </a:r>
            <a:r>
              <a:rPr lang="en-US" sz="2000" b="1" dirty="0"/>
              <a:t> </a:t>
            </a:r>
            <a:r>
              <a:rPr lang="en-US" sz="2000" b="1" dirty="0" err="1"/>
              <a:t>som</a:t>
            </a:r>
            <a:r>
              <a:rPr lang="en-US" sz="2000" b="1" dirty="0"/>
              <a:t> </a:t>
            </a:r>
            <a:r>
              <a:rPr lang="en-US" sz="2000" b="1" dirty="0" err="1"/>
              <a:t>noe</a:t>
            </a:r>
            <a:r>
              <a:rPr lang="en-US" sz="2000" b="1" dirty="0"/>
              <a:t> </a:t>
            </a:r>
            <a:r>
              <a:rPr lang="en-US" sz="2000" b="1" dirty="0" err="1"/>
              <a:t>uklar</a:t>
            </a:r>
            <a:endParaRPr lang="en-US" sz="2000" b="1" dirty="0"/>
          </a:p>
        </p:txBody>
      </p:sp>
      <p:pic>
        <p:nvPicPr>
          <p:cNvPr id="10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2C920973-0CCD-4F33-88DF-AA6A655A1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01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5DD4BA4-9F0B-4AFC-81E7-D7BE8E35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Hvilke erfaringer har vi så langt?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10B9FE8-82DB-482F-9444-619D698AF9DF}"/>
              </a:ext>
            </a:extLst>
          </p:cNvPr>
          <p:cNvSpPr txBox="1"/>
          <p:nvPr/>
        </p:nvSpPr>
        <p:spPr>
          <a:xfrm>
            <a:off x="5649838" y="1207937"/>
            <a:ext cx="6447993" cy="3710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bg2"/>
                </a:solidFill>
              </a:rPr>
              <a:t>Stor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vilje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til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samarbeid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i</a:t>
            </a:r>
            <a:r>
              <a:rPr lang="en-US" sz="2000" b="1" dirty="0">
                <a:solidFill>
                  <a:schemeClr val="bg2"/>
                </a:solidFill>
              </a:rPr>
              <a:t> mange </a:t>
            </a:r>
            <a:r>
              <a:rPr lang="en-US" sz="2000" b="1" dirty="0" err="1">
                <a:solidFill>
                  <a:schemeClr val="bg2"/>
                </a:solidFill>
              </a:rPr>
              <a:t>kommuner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og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nasjonalt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mellom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regionene</a:t>
            </a:r>
            <a:endParaRPr lang="en-US" sz="2000" b="1" dirty="0">
              <a:solidFill>
                <a:schemeClr val="bg2"/>
              </a:solidFill>
            </a:endParaRPr>
          </a:p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2"/>
                </a:solidFill>
              </a:rPr>
              <a:t>Mange </a:t>
            </a:r>
            <a:r>
              <a:rPr lang="en-US" sz="2000" b="1" dirty="0" err="1">
                <a:solidFill>
                  <a:schemeClr val="bg2"/>
                </a:solidFill>
              </a:rPr>
              <a:t>flinke</a:t>
            </a:r>
            <a:r>
              <a:rPr lang="en-US" sz="2000" b="1" dirty="0">
                <a:solidFill>
                  <a:schemeClr val="bg2"/>
                </a:solidFill>
              </a:rPr>
              <a:t> folk </a:t>
            </a:r>
            <a:r>
              <a:rPr lang="en-US" sz="2000" b="1" dirty="0" err="1">
                <a:solidFill>
                  <a:schemeClr val="bg2"/>
                </a:solidFill>
              </a:rPr>
              <a:t>i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både</a:t>
            </a:r>
            <a:r>
              <a:rPr lang="en-US" sz="2000" b="1" dirty="0">
                <a:solidFill>
                  <a:schemeClr val="bg2"/>
                </a:solidFill>
              </a:rPr>
              <a:t> store </a:t>
            </a:r>
            <a:r>
              <a:rPr lang="en-US" sz="2000" b="1" dirty="0" err="1">
                <a:solidFill>
                  <a:schemeClr val="bg2"/>
                </a:solidFill>
              </a:rPr>
              <a:t>og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små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kommuner</a:t>
            </a:r>
            <a:endParaRPr lang="en-US" sz="2000" b="1" dirty="0">
              <a:solidFill>
                <a:schemeClr val="bg2"/>
              </a:solidFill>
            </a:endParaRPr>
          </a:p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2"/>
                </a:solidFill>
              </a:rPr>
              <a:t>De </a:t>
            </a:r>
            <a:r>
              <a:rPr lang="en-US" sz="2000" b="1" dirty="0" err="1">
                <a:solidFill>
                  <a:schemeClr val="bg2"/>
                </a:solidFill>
              </a:rPr>
              <a:t>nasjonale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løsningen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er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viktige</a:t>
            </a:r>
            <a:r>
              <a:rPr lang="en-US" sz="2000" b="1" dirty="0">
                <a:solidFill>
                  <a:schemeClr val="bg2"/>
                </a:solidFill>
              </a:rPr>
              <a:t>, men </a:t>
            </a:r>
            <a:r>
              <a:rPr lang="en-US" sz="2000" b="1" dirty="0" err="1">
                <a:solidFill>
                  <a:schemeClr val="bg2"/>
                </a:solidFill>
              </a:rPr>
              <a:t>kan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i</a:t>
            </a:r>
            <a:r>
              <a:rPr lang="en-US" sz="2000" b="1" dirty="0">
                <a:solidFill>
                  <a:schemeClr val="bg2"/>
                </a:solidFill>
              </a:rPr>
              <a:t> mange </a:t>
            </a:r>
            <a:r>
              <a:rPr lang="en-US" sz="2000" b="1" dirty="0" err="1">
                <a:solidFill>
                  <a:schemeClr val="bg2"/>
                </a:solidFill>
              </a:rPr>
              <a:t>tilfeller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bli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enklere</a:t>
            </a:r>
            <a:r>
              <a:rPr lang="en-US" sz="2000" b="1" dirty="0">
                <a:solidFill>
                  <a:schemeClr val="bg2"/>
                </a:solidFill>
              </a:rPr>
              <a:t> å ta I </a:t>
            </a:r>
            <a:r>
              <a:rPr lang="en-US" sz="2000" b="1" dirty="0" err="1">
                <a:solidFill>
                  <a:schemeClr val="bg2"/>
                </a:solidFill>
              </a:rPr>
              <a:t>bruk</a:t>
            </a:r>
            <a:endParaRPr lang="en-US" sz="2000" b="1" dirty="0">
              <a:solidFill>
                <a:schemeClr val="bg2"/>
              </a:solidFill>
            </a:endParaRPr>
          </a:p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bg2"/>
                </a:solidFill>
              </a:rPr>
              <a:t>Kommunene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oppfatter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finansieringen</a:t>
            </a:r>
            <a:r>
              <a:rPr lang="en-US" sz="2000" b="1" dirty="0">
                <a:solidFill>
                  <a:schemeClr val="bg2"/>
                </a:solidFill>
              </a:rPr>
              <a:t> av </a:t>
            </a:r>
            <a:r>
              <a:rPr lang="en-US" sz="2000" b="1" dirty="0" err="1">
                <a:solidFill>
                  <a:schemeClr val="bg2"/>
                </a:solidFill>
              </a:rPr>
              <a:t>nasjonale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løsninger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som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noe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uklar</a:t>
            </a:r>
            <a:endParaRPr lang="en-US" sz="2000" b="1" dirty="0">
              <a:solidFill>
                <a:schemeClr val="bg2"/>
              </a:solidFill>
            </a:endParaRPr>
          </a:p>
          <a:p>
            <a:pPr marL="285750" lvl="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De </a:t>
            </a:r>
            <a:r>
              <a:rPr lang="en-US" sz="2000" b="1" dirty="0" err="1"/>
              <a:t>Regionale</a:t>
            </a:r>
            <a:r>
              <a:rPr lang="en-US" sz="2000" b="1" dirty="0"/>
              <a:t> </a:t>
            </a:r>
            <a:r>
              <a:rPr lang="en-US" sz="2000" b="1" dirty="0" err="1"/>
              <a:t>digitaliseringsnettverkene</a:t>
            </a:r>
            <a:r>
              <a:rPr lang="en-US" sz="2000" b="1" dirty="0"/>
              <a:t> </a:t>
            </a:r>
            <a:r>
              <a:rPr lang="en-US" sz="2000" b="1" dirty="0" err="1"/>
              <a:t>er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ferd</a:t>
            </a:r>
            <a:r>
              <a:rPr lang="en-US" sz="2000" b="1" dirty="0"/>
              <a:t> med å </a:t>
            </a:r>
            <a:r>
              <a:rPr lang="en-US" sz="2000" b="1" dirty="0" err="1"/>
              <a:t>bli</a:t>
            </a:r>
            <a:r>
              <a:rPr lang="en-US" sz="2000" b="1" dirty="0"/>
              <a:t> </a:t>
            </a:r>
            <a:r>
              <a:rPr lang="en-US" sz="2000" b="1" dirty="0" err="1"/>
              <a:t>svært</a:t>
            </a:r>
            <a:r>
              <a:rPr lang="en-US" sz="2000" b="1" dirty="0"/>
              <a:t> </a:t>
            </a:r>
            <a:r>
              <a:rPr lang="en-US" sz="2000" b="1" dirty="0" err="1"/>
              <a:t>nyttige</a:t>
            </a:r>
            <a:r>
              <a:rPr lang="en-US" sz="2000" b="1" dirty="0"/>
              <a:t> </a:t>
            </a:r>
            <a:r>
              <a:rPr lang="en-US" sz="2000" b="1" dirty="0" err="1"/>
              <a:t>og</a:t>
            </a:r>
            <a:r>
              <a:rPr lang="en-US" sz="2000" b="1" dirty="0"/>
              <a:t> det </a:t>
            </a:r>
            <a:r>
              <a:rPr lang="en-US" sz="2000" b="1" dirty="0" err="1"/>
              <a:t>jobbes</a:t>
            </a:r>
            <a:r>
              <a:rPr lang="en-US" sz="2000" b="1" dirty="0"/>
              <a:t> </a:t>
            </a:r>
            <a:r>
              <a:rPr lang="en-US" sz="2000" b="1" dirty="0" err="1"/>
              <a:t>nå</a:t>
            </a:r>
            <a:r>
              <a:rPr lang="en-US" sz="2000" b="1" dirty="0"/>
              <a:t> med </a:t>
            </a:r>
            <a:r>
              <a:rPr lang="en-US" sz="2000" b="1" dirty="0" err="1"/>
              <a:t>felles</a:t>
            </a:r>
            <a:r>
              <a:rPr lang="en-US" sz="2000" b="1" dirty="0"/>
              <a:t> </a:t>
            </a:r>
            <a:r>
              <a:rPr lang="en-US" sz="2000" b="1" dirty="0" err="1"/>
              <a:t>fokusområder</a:t>
            </a:r>
            <a:r>
              <a:rPr lang="en-US" sz="2000" b="1" dirty="0"/>
              <a:t>. </a:t>
            </a:r>
            <a:endParaRPr lang="en-US" sz="1700" b="1" dirty="0"/>
          </a:p>
        </p:txBody>
      </p:sp>
      <p:pic>
        <p:nvPicPr>
          <p:cNvPr id="10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2C920973-0CCD-4F33-88DF-AA6A655A1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11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EAA7C4C-88CD-4C1F-8917-6C12F3E8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95" y="927836"/>
            <a:ext cx="6580356" cy="12392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/>
              <a:t>Hva</a:t>
            </a:r>
            <a:r>
              <a:rPr lang="en-US" sz="3200" b="1" dirty="0"/>
              <a:t> </a:t>
            </a:r>
            <a:r>
              <a:rPr lang="en-US" sz="3200" b="1" dirty="0" err="1"/>
              <a:t>ønskes</a:t>
            </a:r>
            <a:r>
              <a:rPr lang="en-US" sz="3200" b="1" dirty="0"/>
              <a:t> av </a:t>
            </a:r>
            <a:r>
              <a:rPr lang="en-US" sz="3200" b="1" dirty="0" err="1"/>
              <a:t>dere</a:t>
            </a:r>
            <a:r>
              <a:rPr lang="en-US" sz="3200" b="1" dirty="0"/>
              <a:t>?</a:t>
            </a: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8378B88-0D36-482A-9FDB-CE7817E8F625}"/>
              </a:ext>
            </a:extLst>
          </p:cNvPr>
          <p:cNvSpPr txBox="1"/>
          <p:nvPr/>
        </p:nvSpPr>
        <p:spPr>
          <a:xfrm>
            <a:off x="630935" y="2807208"/>
            <a:ext cx="9039537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3200" dirty="0"/>
              <a:t>Etterspør fremdrift</a:t>
            </a:r>
          </a:p>
          <a:p>
            <a:pPr>
              <a:buFont typeface="Wingdings" panose="05000000000000000000" pitchFamily="2" charset="2"/>
              <a:buChar char="v"/>
            </a:pPr>
            <a:endParaRPr lang="nb-NO" sz="3200" dirty="0"/>
          </a:p>
        </p:txBody>
      </p:sp>
      <p:pic>
        <p:nvPicPr>
          <p:cNvPr id="7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0BB187A2-6010-45BB-A08B-DF833846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41" y="51179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7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EAA7C4C-88CD-4C1F-8917-6C12F3E8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95" y="927836"/>
            <a:ext cx="6580356" cy="12392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/>
              <a:t>Hva</a:t>
            </a:r>
            <a:r>
              <a:rPr lang="en-US" sz="3200" b="1" dirty="0"/>
              <a:t> </a:t>
            </a:r>
            <a:r>
              <a:rPr lang="en-US" sz="3200" b="1" dirty="0" err="1"/>
              <a:t>ønskes</a:t>
            </a:r>
            <a:r>
              <a:rPr lang="en-US" sz="3200" b="1" dirty="0"/>
              <a:t> av </a:t>
            </a:r>
            <a:r>
              <a:rPr lang="en-US" sz="3200" b="1" dirty="0" err="1"/>
              <a:t>dere</a:t>
            </a:r>
            <a:r>
              <a:rPr lang="en-US" sz="3200" b="1" dirty="0"/>
              <a:t>?</a:t>
            </a: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8378B88-0D36-482A-9FDB-CE7817E8F625}"/>
              </a:ext>
            </a:extLst>
          </p:cNvPr>
          <p:cNvSpPr txBox="1"/>
          <p:nvPr/>
        </p:nvSpPr>
        <p:spPr>
          <a:xfrm>
            <a:off x="630935" y="2807208"/>
            <a:ext cx="9039537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3200" dirty="0"/>
              <a:t>Etterspør fremdrift</a:t>
            </a:r>
          </a:p>
          <a:p>
            <a:pPr>
              <a:buFont typeface="Wingdings" panose="05000000000000000000" pitchFamily="2" charset="2"/>
              <a:buChar char="v"/>
            </a:pPr>
            <a:endParaRPr lang="nb-NO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nb-NO" sz="3200" dirty="0"/>
              <a:t>Sette krav til gevinster</a:t>
            </a:r>
          </a:p>
        </p:txBody>
      </p:sp>
      <p:pic>
        <p:nvPicPr>
          <p:cNvPr id="7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0BB187A2-6010-45BB-A08B-DF833846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41" y="51179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26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EAA7C4C-88CD-4C1F-8917-6C12F3E8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95" y="927836"/>
            <a:ext cx="6580356" cy="12392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/>
              <a:t>Hva</a:t>
            </a:r>
            <a:r>
              <a:rPr lang="en-US" sz="3200" b="1" dirty="0"/>
              <a:t> </a:t>
            </a:r>
            <a:r>
              <a:rPr lang="en-US" sz="3200" b="1" dirty="0" err="1"/>
              <a:t>ønskes</a:t>
            </a:r>
            <a:r>
              <a:rPr lang="en-US" sz="3200" b="1" dirty="0"/>
              <a:t> av </a:t>
            </a:r>
            <a:r>
              <a:rPr lang="en-US" sz="3200" b="1" dirty="0" err="1"/>
              <a:t>dere</a:t>
            </a:r>
            <a:r>
              <a:rPr lang="en-US" sz="3200" b="1" dirty="0"/>
              <a:t>?</a:t>
            </a: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8378B88-0D36-482A-9FDB-CE7817E8F625}"/>
              </a:ext>
            </a:extLst>
          </p:cNvPr>
          <p:cNvSpPr txBox="1"/>
          <p:nvPr/>
        </p:nvSpPr>
        <p:spPr>
          <a:xfrm>
            <a:off x="630935" y="2807208"/>
            <a:ext cx="9039537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3200" dirty="0"/>
              <a:t>Etterspør fremdrift</a:t>
            </a:r>
          </a:p>
          <a:p>
            <a:pPr>
              <a:buFont typeface="Wingdings" panose="05000000000000000000" pitchFamily="2" charset="2"/>
              <a:buChar char="v"/>
            </a:pPr>
            <a:endParaRPr lang="nb-NO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nb-NO" sz="3200" dirty="0"/>
              <a:t>Sette krav til gevinster</a:t>
            </a:r>
          </a:p>
          <a:p>
            <a:pPr>
              <a:buFont typeface="Wingdings" panose="05000000000000000000" pitchFamily="2" charset="2"/>
              <a:buChar char="v"/>
            </a:pPr>
            <a:endParaRPr lang="nb-NO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nb-NO" sz="3200" dirty="0"/>
              <a:t>Vis tålmodighet</a:t>
            </a:r>
          </a:p>
        </p:txBody>
      </p:sp>
      <p:pic>
        <p:nvPicPr>
          <p:cNvPr id="7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0BB187A2-6010-45BB-A08B-DF833846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41" y="51179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0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6F20F4-8BE1-4E9F-B088-3D012B67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44" y="257142"/>
            <a:ext cx="10029655" cy="708139"/>
          </a:xfrm>
        </p:spPr>
        <p:txBody>
          <a:bodyPr>
            <a:noAutofit/>
          </a:bodyPr>
          <a:lstStyle/>
          <a:p>
            <a:r>
              <a:rPr lang="nb-NO" sz="3200" b="1" dirty="0">
                <a:solidFill>
                  <a:schemeClr val="accent1"/>
                </a:solidFill>
              </a:rPr>
              <a:t>Programkontoret - Programstyret</a:t>
            </a:r>
          </a:p>
        </p:txBody>
      </p:sp>
      <p:pic>
        <p:nvPicPr>
          <p:cNvPr id="4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F14BC10E-23B6-44B1-808A-C7FCA9659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4" y="5892719"/>
            <a:ext cx="1431418" cy="64051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89F114E-5C6A-4F87-A57F-C9C58EF9529D}"/>
              </a:ext>
            </a:extLst>
          </p:cNvPr>
          <p:cNvSpPr txBox="1"/>
          <p:nvPr/>
        </p:nvSpPr>
        <p:spPr>
          <a:xfrm>
            <a:off x="5661497" y="2094689"/>
            <a:ext cx="6168821" cy="3672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7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D06F65-7E9C-4E98-B12A-9CBDCCED70AA}"/>
              </a:ext>
            </a:extLst>
          </p:cNvPr>
          <p:cNvSpPr/>
          <p:nvPr/>
        </p:nvSpPr>
        <p:spPr>
          <a:xfrm>
            <a:off x="1094144" y="1160834"/>
            <a:ext cx="103131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b-NO" sz="1600" dirty="0">
                <a:solidFill>
                  <a:schemeClr val="tx2"/>
                </a:solidFill>
              </a:rPr>
              <a:t>Ansatt i programkontoret (arbeidsgiver Bærum kommune): 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nb-NO" sz="16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AF2C1564-781E-4B0F-95BB-54D68E8851BA}"/>
              </a:ext>
            </a:extLst>
          </p:cNvPr>
          <p:cNvGraphicFramePr>
            <a:graphicFrameLocks noGrp="1"/>
          </p:cNvGraphicFramePr>
          <p:nvPr/>
        </p:nvGraphicFramePr>
        <p:xfrm>
          <a:off x="1143538" y="2686109"/>
          <a:ext cx="925857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286">
                  <a:extLst>
                    <a:ext uri="{9D8B030D-6E8A-4147-A177-3AD203B41FA5}">
                      <a16:colId xmlns:a16="http://schemas.microsoft.com/office/drawing/2014/main" val="700176400"/>
                    </a:ext>
                  </a:extLst>
                </a:gridCol>
                <a:gridCol w="4629286">
                  <a:extLst>
                    <a:ext uri="{9D8B030D-6E8A-4147-A177-3AD203B41FA5}">
                      <a16:colId xmlns:a16="http://schemas.microsoft.com/office/drawing/2014/main" val="3969117430"/>
                    </a:ext>
                  </a:extLst>
                </a:gridCol>
              </a:tblGrid>
              <a:tr h="257821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2"/>
                          </a:solidFill>
                        </a:rPr>
                        <a:t>Programkontoret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2"/>
                          </a:solidFill>
                        </a:rPr>
                        <a:t>Programstyret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13653"/>
                  </a:ext>
                </a:extLst>
              </a:tr>
              <a:tr h="214925"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Ketil Johansen (Fredrikstad kommune)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Geir Aga (Bærum kommune)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14151"/>
                  </a:ext>
                </a:extLst>
              </a:tr>
              <a:tr h="214925"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Odd Ruud (Moss kommune)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Trond Kallum (Indre Østfold kommune)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444166"/>
                  </a:ext>
                </a:extLst>
              </a:tr>
              <a:tr h="214925"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Tor Eid (Ringerike kommune)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Lars J. Tveit (Asker kommune)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480815"/>
                  </a:ext>
                </a:extLst>
              </a:tr>
              <a:tr h="214925"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Raymond Hesthaug (Aurskog-Høland kommune)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Torbjørn Pedersen (Lillestrøm kommune)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93114"/>
                  </a:ext>
                </a:extLst>
              </a:tr>
              <a:tr h="214925"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Bjørg Gustavsen (Sarpsborg kommune)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Anders </a:t>
                      </a:r>
                      <a:r>
                        <a:rPr lang="nb-NO" sz="1400" err="1">
                          <a:solidFill>
                            <a:schemeClr val="tx2"/>
                          </a:solidFill>
                        </a:rPr>
                        <a:t>Aagard</a:t>
                      </a:r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 Sørby (Viken fylkeskommune)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113613"/>
                  </a:ext>
                </a:extLst>
              </a:tr>
              <a:tr h="214925"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Anette Westrum Sørfang (Øvre Eiker kommune)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Fredrik Holtan (Drammen kommune)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04330"/>
                  </a:ext>
                </a:extLst>
              </a:tr>
              <a:tr h="214925"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Heidi Høiskar (Digitale Gardermoen)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Bente Herdlevær (Bærum kommune)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42583"/>
                  </a:ext>
                </a:extLst>
              </a:tr>
              <a:tr h="214925">
                <a:tc>
                  <a:txBody>
                    <a:bodyPr/>
                    <a:lstStyle/>
                    <a:p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Roar  Vevelstad (Halden kommune)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968934"/>
                  </a:ext>
                </a:extLst>
              </a:tr>
              <a:tr h="214925">
                <a:tc>
                  <a:txBody>
                    <a:bodyPr/>
                    <a:lstStyle/>
                    <a:p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Bjørn Sjøvold (KS-</a:t>
                      </a:r>
                      <a:r>
                        <a:rPr lang="nb-NO" sz="1400" err="1">
                          <a:solidFill>
                            <a:schemeClr val="tx2"/>
                          </a:solidFill>
                        </a:rPr>
                        <a:t>obsevatør</a:t>
                      </a:r>
                      <a:r>
                        <a:rPr lang="nb-NO" sz="140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289725"/>
                  </a:ext>
                </a:extLst>
              </a:tr>
            </a:tbl>
          </a:graphicData>
        </a:graphic>
      </p:graphicFrame>
      <p:pic>
        <p:nvPicPr>
          <p:cNvPr id="10" name="Bilde 9" descr="Et bilde som inneholder person, vegg, innendørs, poserer&#10;&#10;Automatisk generert beskrivelse">
            <a:extLst>
              <a:ext uri="{FF2B5EF4-FFF2-40B4-BE49-F238E27FC236}">
                <a16:creationId xmlns:a16="http://schemas.microsoft.com/office/drawing/2014/main" id="{089E2AC3-E39D-4CEB-9989-5A099F338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27" y="1192163"/>
            <a:ext cx="749701" cy="899642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9E9CBFF-8B8D-418E-A609-5DD4D9BBE784}"/>
              </a:ext>
            </a:extLst>
          </p:cNvPr>
          <p:cNvSpPr txBox="1"/>
          <p:nvPr/>
        </p:nvSpPr>
        <p:spPr>
          <a:xfrm>
            <a:off x="6774027" y="2123134"/>
            <a:ext cx="749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Tone Mjøs</a:t>
            </a:r>
          </a:p>
        </p:txBody>
      </p:sp>
      <p:pic>
        <p:nvPicPr>
          <p:cNvPr id="13" name="Bilde 12" descr="Et bilde som inneholder mann, person, vegg, briller&#10;&#10;Automatisk generert beskrivelse">
            <a:extLst>
              <a:ext uri="{FF2B5EF4-FFF2-40B4-BE49-F238E27FC236}">
                <a16:creationId xmlns:a16="http://schemas.microsoft.com/office/drawing/2014/main" id="{CDF21FDA-C03A-419A-8854-BAAD3815D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42" y="1195047"/>
            <a:ext cx="870732" cy="899642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944F3F8-98D6-415B-9561-63AEDA0C84F2}"/>
              </a:ext>
            </a:extLst>
          </p:cNvPr>
          <p:cNvSpPr txBox="1"/>
          <p:nvPr/>
        </p:nvSpPr>
        <p:spPr>
          <a:xfrm>
            <a:off x="7740344" y="2125570"/>
            <a:ext cx="984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Ola Svartberg</a:t>
            </a:r>
          </a:p>
        </p:txBody>
      </p:sp>
      <p:pic>
        <p:nvPicPr>
          <p:cNvPr id="12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ED0254B1-9DB9-43A1-8C39-CF485A3EB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12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A573D55-9D9F-4BEC-AEAF-A5941F1A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781260" cy="5431536"/>
          </a:xfrm>
        </p:spPr>
        <p:txBody>
          <a:bodyPr>
            <a:normAutofit/>
          </a:bodyPr>
          <a:lstStyle/>
          <a:p>
            <a:pPr algn="ctr"/>
            <a:r>
              <a:rPr lang="nb-NO" sz="5400" dirty="0"/>
              <a:t>Takk for meg</a:t>
            </a:r>
            <a:br>
              <a:rPr lang="nb-NO" sz="5400" dirty="0"/>
            </a:br>
            <a:r>
              <a:rPr lang="nb-NO" sz="2000" dirty="0"/>
              <a:t>tone@digiviken.no</a:t>
            </a:r>
            <a:endParaRPr lang="nb-NO" sz="5400" dirty="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7D83CF-FF86-4C64-BCF6-F88533EFB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b-NO" sz="2200" dirty="0"/>
              <a:t>Håper dere vil titte innom våre nettsider</a:t>
            </a:r>
          </a:p>
          <a:p>
            <a:pPr algn="ctr"/>
            <a:endParaRPr lang="nb-NO" sz="2200" dirty="0"/>
          </a:p>
          <a:p>
            <a:pPr marL="0" indent="0" algn="ctr">
              <a:buNone/>
            </a:pPr>
            <a:r>
              <a:rPr lang="nb-NO" sz="2200" dirty="0"/>
              <a:t>digiviken.no</a:t>
            </a:r>
          </a:p>
          <a:p>
            <a:pPr marL="0" indent="0" algn="ctr">
              <a:buNone/>
            </a:pPr>
            <a:endParaRPr lang="nb-NO" sz="2200" dirty="0"/>
          </a:p>
        </p:txBody>
      </p:sp>
      <p:pic>
        <p:nvPicPr>
          <p:cNvPr id="4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CF2B5550-13B1-45BD-83AF-9F466F389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0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5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FB961A-8638-440E-B07A-16B44BE2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2" y="1005052"/>
            <a:ext cx="10515600" cy="1325563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70C0"/>
                </a:solidFill>
              </a:rPr>
              <a:t>Målene med min presentasjon er å gi svar på:</a:t>
            </a:r>
          </a:p>
        </p:txBody>
      </p:sp>
      <p:pic>
        <p:nvPicPr>
          <p:cNvPr id="7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FD181E2D-CC34-42D9-AE36-7D464BB7E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  <p:graphicFrame>
        <p:nvGraphicFramePr>
          <p:cNvPr id="26" name="Plassholder for innhold 2">
            <a:extLst>
              <a:ext uri="{FF2B5EF4-FFF2-40B4-BE49-F238E27FC236}">
                <a16:creationId xmlns:a16="http://schemas.microsoft.com/office/drawing/2014/main" id="{CA012987-FA0A-4419-8BFF-610769AF9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351978"/>
              </p:ext>
            </p:extLst>
          </p:nvPr>
        </p:nvGraphicFramePr>
        <p:xfrm>
          <a:off x="1963100" y="2225553"/>
          <a:ext cx="846174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65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CD1399-5F84-497C-B0A5-CCCC8685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45" y="1274750"/>
            <a:ext cx="10515600" cy="8705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nb-NO" sz="4000" dirty="0"/>
              <a:t>DigiViken løfter Viken inn i en digital framtid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6F7BEF3-4F73-4A76-87B3-0415CBA000CE}"/>
              </a:ext>
            </a:extLst>
          </p:cNvPr>
          <p:cNvSpPr txBox="1"/>
          <p:nvPr/>
        </p:nvSpPr>
        <p:spPr>
          <a:xfrm>
            <a:off x="1155031" y="2310326"/>
            <a:ext cx="9644515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Bidra aktivt i samarbeid med andre regioner og staten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ED26B0F-DFBB-46D2-9115-A2008150C3F2}"/>
              </a:ext>
            </a:extLst>
          </p:cNvPr>
          <p:cNvSpPr/>
          <p:nvPr/>
        </p:nvSpPr>
        <p:spPr>
          <a:xfrm>
            <a:off x="1155030" y="3092936"/>
            <a:ext cx="964451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Fremme DigiVikens felles interesser i det nasjonale digitaliseringsarbeidet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C073330-BB6E-4625-80B3-9079AB97FD40}"/>
              </a:ext>
            </a:extLst>
          </p:cNvPr>
          <p:cNvSpPr/>
          <p:nvPr/>
        </p:nvSpPr>
        <p:spPr>
          <a:xfrm>
            <a:off x="1155030" y="3834571"/>
            <a:ext cx="964451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Bidra til informasjonsdeling og samhandling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D68CF71-4FDF-43D1-80B3-3209ECE42F04}"/>
              </a:ext>
            </a:extLst>
          </p:cNvPr>
          <p:cNvSpPr/>
          <p:nvPr/>
        </p:nvSpPr>
        <p:spPr>
          <a:xfrm>
            <a:off x="1155029" y="4555626"/>
            <a:ext cx="964451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Heve digitaliseringskompetansen hos deltakerne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74C67E1-6932-4952-8708-FD39ADD521ED}"/>
              </a:ext>
            </a:extLst>
          </p:cNvPr>
          <p:cNvSpPr/>
          <p:nvPr/>
        </p:nvSpPr>
        <p:spPr>
          <a:xfrm>
            <a:off x="1155030" y="5302865"/>
            <a:ext cx="96445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Etablere og styre en portefølje av prosjekter og anskaffelser</a:t>
            </a:r>
          </a:p>
        </p:txBody>
      </p:sp>
      <p:pic>
        <p:nvPicPr>
          <p:cNvPr id="11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8A35868C-8DF6-4139-9445-C59D586AA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EAA7C4C-88CD-4C1F-8917-6C12F3E8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DigiViken sin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reise</a:t>
            </a:r>
            <a:endParaRPr lang="en-US" sz="5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8378B88-0D36-482A-9FDB-CE7817E8F625}"/>
              </a:ext>
            </a:extLst>
          </p:cNvPr>
          <p:cNvSpPr txBox="1"/>
          <p:nvPr/>
        </p:nvSpPr>
        <p:spPr>
          <a:xfrm>
            <a:off x="630936" y="5443108"/>
            <a:ext cx="10733750" cy="765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Vi starter </a:t>
            </a:r>
            <a:r>
              <a:rPr lang="en-US" sz="3600" b="1" dirty="0" err="1"/>
              <a:t>tilbake</a:t>
            </a:r>
            <a:r>
              <a:rPr lang="en-US" sz="3600" b="1" dirty="0"/>
              <a:t> </a:t>
            </a:r>
            <a:r>
              <a:rPr lang="en-US" sz="3600" b="1" dirty="0" err="1"/>
              <a:t>i</a:t>
            </a:r>
            <a:r>
              <a:rPr lang="en-US" sz="3600" b="1" dirty="0"/>
              <a:t> 2016 </a:t>
            </a:r>
            <a:r>
              <a:rPr lang="en-US" sz="3600" b="1" dirty="0" err="1"/>
              <a:t>hvor</a:t>
            </a:r>
            <a:r>
              <a:rPr lang="en-US" sz="3600" b="1" dirty="0"/>
              <a:t> KommIT-</a:t>
            </a:r>
            <a:r>
              <a:rPr lang="en-US" sz="3600" b="1" dirty="0" err="1"/>
              <a:t>rådet</a:t>
            </a:r>
            <a:r>
              <a:rPr lang="en-US" sz="3600" b="1" dirty="0"/>
              <a:t> </a:t>
            </a:r>
            <a:r>
              <a:rPr lang="en-US" sz="3600" b="1" dirty="0" err="1"/>
              <a:t>ble</a:t>
            </a:r>
            <a:r>
              <a:rPr lang="en-US" sz="3600" b="1" dirty="0"/>
              <a:t> </a:t>
            </a:r>
            <a:r>
              <a:rPr lang="en-US" sz="3600" b="1" dirty="0" err="1"/>
              <a:t>etablert</a:t>
            </a:r>
            <a:endParaRPr lang="en-US" sz="3600" b="1" dirty="0"/>
          </a:p>
        </p:txBody>
      </p:sp>
      <p:pic>
        <p:nvPicPr>
          <p:cNvPr id="6" name="Bilde 5" descr="Et bilde som inneholder kart&#10;&#10;Automatisk generert beskrivelse">
            <a:extLst>
              <a:ext uri="{FF2B5EF4-FFF2-40B4-BE49-F238E27FC236}">
                <a16:creationId xmlns:a16="http://schemas.microsoft.com/office/drawing/2014/main" id="{843E2C88-6134-49C7-8699-9889531EC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616059"/>
            <a:ext cx="5458968" cy="36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9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B2F02A22-56A3-42EF-908D-D2912537BFCB}"/>
              </a:ext>
            </a:extLst>
          </p:cNvPr>
          <p:cNvSpPr/>
          <p:nvPr/>
        </p:nvSpPr>
        <p:spPr>
          <a:xfrm>
            <a:off x="409537" y="232872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våren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B13DC8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2016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500843-B3EC-400A-ACDA-E2D1492353C4}"/>
              </a:ext>
            </a:extLst>
          </p:cNvPr>
          <p:cNvSpPr/>
          <p:nvPr/>
        </p:nvSpPr>
        <p:spPr>
          <a:xfrm>
            <a:off x="409537" y="345895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Juni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2019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588404-8416-465D-8076-FA0F5968D6E9}"/>
              </a:ext>
            </a:extLst>
          </p:cNvPr>
          <p:cNvSpPr/>
          <p:nvPr/>
        </p:nvSpPr>
        <p:spPr>
          <a:xfrm>
            <a:off x="409537" y="458918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72DA6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Feb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72DA6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2020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C88F6D-5AD1-4E30-A2A7-09616FFB96E8}"/>
              </a:ext>
            </a:extLst>
          </p:cNvPr>
          <p:cNvSpPr/>
          <p:nvPr/>
        </p:nvSpPr>
        <p:spPr>
          <a:xfrm>
            <a:off x="409537" y="119849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Febr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2016</a:t>
            </a:r>
          </a:p>
        </p:txBody>
      </p:sp>
      <p:sp>
        <p:nvSpPr>
          <p:cNvPr id="122" name="Freeform: Shape 121" descr="timeline ">
            <a:extLst>
              <a:ext uri="{FF2B5EF4-FFF2-40B4-BE49-F238E27FC236}">
                <a16:creationId xmlns:a16="http://schemas.microsoft.com/office/drawing/2014/main" id="{728E0998-1474-41D6-9145-8BF65D7031C4}"/>
              </a:ext>
            </a:extLst>
          </p:cNvPr>
          <p:cNvSpPr/>
          <p:nvPr/>
        </p:nvSpPr>
        <p:spPr>
          <a:xfrm rot="16200000" flipV="1">
            <a:off x="-1456639" y="2715859"/>
            <a:ext cx="4565215" cy="1170522"/>
          </a:xfrm>
          <a:custGeom>
            <a:avLst/>
            <a:gdLst>
              <a:gd name="connsiteX0" fmla="*/ 1450750 w 5658193"/>
              <a:gd name="connsiteY0" fmla="*/ 725607 h 1450763"/>
              <a:gd name="connsiteX1" fmla="*/ 1449830 w 5658193"/>
              <a:gd name="connsiteY1" fmla="*/ 725607 h 1450763"/>
              <a:gd name="connsiteX2" fmla="*/ 1449806 w 5658193"/>
              <a:gd name="connsiteY2" fmla="*/ 725382 h 1450763"/>
              <a:gd name="connsiteX3" fmla="*/ 1449830 w 5658193"/>
              <a:gd name="connsiteY3" fmla="*/ 725157 h 1450763"/>
              <a:gd name="connsiteX4" fmla="*/ 1402870 w 5658193"/>
              <a:gd name="connsiteY4" fmla="*/ 725157 h 1450763"/>
              <a:gd name="connsiteX5" fmla="*/ 1389130 w 5658193"/>
              <a:gd name="connsiteY5" fmla="*/ 588840 h 1450763"/>
              <a:gd name="connsiteX6" fmla="*/ 725382 w 5658193"/>
              <a:gd name="connsiteY6" fmla="*/ 47869 h 1450763"/>
              <a:gd name="connsiteX7" fmla="*/ 47868 w 5658193"/>
              <a:gd name="connsiteY7" fmla="*/ 725382 h 1450763"/>
              <a:gd name="connsiteX8" fmla="*/ 47890 w 5658193"/>
              <a:gd name="connsiteY8" fmla="*/ 725607 h 1450763"/>
              <a:gd name="connsiteX9" fmla="*/ 10 w 5658193"/>
              <a:gd name="connsiteY9" fmla="*/ 725607 h 1450763"/>
              <a:gd name="connsiteX10" fmla="*/ 0 w 5658193"/>
              <a:gd name="connsiteY10" fmla="*/ 725382 h 1450763"/>
              <a:gd name="connsiteX11" fmla="*/ 725382 w 5658193"/>
              <a:gd name="connsiteY11" fmla="*/ 1 h 1450763"/>
              <a:gd name="connsiteX12" fmla="*/ 1450762 w 5658193"/>
              <a:gd name="connsiteY12" fmla="*/ 725382 h 1450763"/>
              <a:gd name="connsiteX13" fmla="*/ 4932812 w 5658193"/>
              <a:gd name="connsiteY13" fmla="*/ 1450762 h 1450763"/>
              <a:gd name="connsiteX14" fmla="*/ 4207431 w 5658193"/>
              <a:gd name="connsiteY14" fmla="*/ 725381 h 1450763"/>
              <a:gd name="connsiteX15" fmla="*/ 4207442 w 5658193"/>
              <a:gd name="connsiteY15" fmla="*/ 725156 h 1450763"/>
              <a:gd name="connsiteX16" fmla="*/ 4208363 w 5658193"/>
              <a:gd name="connsiteY16" fmla="*/ 725156 h 1450763"/>
              <a:gd name="connsiteX17" fmla="*/ 4208386 w 5658193"/>
              <a:gd name="connsiteY17" fmla="*/ 725381 h 1450763"/>
              <a:gd name="connsiteX18" fmla="*/ 4208363 w 5658193"/>
              <a:gd name="connsiteY18" fmla="*/ 725606 h 1450763"/>
              <a:gd name="connsiteX19" fmla="*/ 4255322 w 5658193"/>
              <a:gd name="connsiteY19" fmla="*/ 725606 h 1450763"/>
              <a:gd name="connsiteX20" fmla="*/ 4269064 w 5658193"/>
              <a:gd name="connsiteY20" fmla="*/ 861924 h 1450763"/>
              <a:gd name="connsiteX21" fmla="*/ 4932812 w 5658193"/>
              <a:gd name="connsiteY21" fmla="*/ 1402894 h 1450763"/>
              <a:gd name="connsiteX22" fmla="*/ 5610325 w 5658193"/>
              <a:gd name="connsiteY22" fmla="*/ 725381 h 1450763"/>
              <a:gd name="connsiteX23" fmla="*/ 5610302 w 5658193"/>
              <a:gd name="connsiteY23" fmla="*/ 725156 h 1450763"/>
              <a:gd name="connsiteX24" fmla="*/ 5658182 w 5658193"/>
              <a:gd name="connsiteY24" fmla="*/ 725156 h 1450763"/>
              <a:gd name="connsiteX25" fmla="*/ 5658193 w 5658193"/>
              <a:gd name="connsiteY25" fmla="*/ 725381 h 1450763"/>
              <a:gd name="connsiteX26" fmla="*/ 4932812 w 5658193"/>
              <a:gd name="connsiteY26" fmla="*/ 1450762 h 1450763"/>
              <a:gd name="connsiteX27" fmla="*/ 2127320 w 5658193"/>
              <a:gd name="connsiteY27" fmla="*/ 1450763 h 1450763"/>
              <a:gd name="connsiteX28" fmla="*/ 1401938 w 5658193"/>
              <a:gd name="connsiteY28" fmla="*/ 725382 h 1450763"/>
              <a:gd name="connsiteX29" fmla="*/ 1401950 w 5658193"/>
              <a:gd name="connsiteY29" fmla="*/ 725157 h 1450763"/>
              <a:gd name="connsiteX30" fmla="*/ 1402870 w 5658193"/>
              <a:gd name="connsiteY30" fmla="*/ 725157 h 1450763"/>
              <a:gd name="connsiteX31" fmla="*/ 1402894 w 5658193"/>
              <a:gd name="connsiteY31" fmla="*/ 725382 h 1450763"/>
              <a:gd name="connsiteX32" fmla="*/ 1402870 w 5658193"/>
              <a:gd name="connsiteY32" fmla="*/ 725607 h 1450763"/>
              <a:gd name="connsiteX33" fmla="*/ 1449830 w 5658193"/>
              <a:gd name="connsiteY33" fmla="*/ 725607 h 1450763"/>
              <a:gd name="connsiteX34" fmla="*/ 1463572 w 5658193"/>
              <a:gd name="connsiteY34" fmla="*/ 861925 h 1450763"/>
              <a:gd name="connsiteX35" fmla="*/ 2127320 w 5658193"/>
              <a:gd name="connsiteY35" fmla="*/ 1402895 h 1450763"/>
              <a:gd name="connsiteX36" fmla="*/ 2804833 w 5658193"/>
              <a:gd name="connsiteY36" fmla="*/ 725382 h 1450763"/>
              <a:gd name="connsiteX37" fmla="*/ 2804810 w 5658193"/>
              <a:gd name="connsiteY37" fmla="*/ 725157 h 1450763"/>
              <a:gd name="connsiteX38" fmla="*/ 2805515 w 5658193"/>
              <a:gd name="connsiteY38" fmla="*/ 725157 h 1450763"/>
              <a:gd name="connsiteX39" fmla="*/ 2820229 w 5658193"/>
              <a:gd name="connsiteY39" fmla="*/ 579192 h 1450763"/>
              <a:gd name="connsiteX40" fmla="*/ 3530873 w 5658193"/>
              <a:gd name="connsiteY40" fmla="*/ 0 h 1450763"/>
              <a:gd name="connsiteX41" fmla="*/ 4256254 w 5658193"/>
              <a:gd name="connsiteY41" fmla="*/ 725381 h 1450763"/>
              <a:gd name="connsiteX42" fmla="*/ 4256243 w 5658193"/>
              <a:gd name="connsiteY42" fmla="*/ 725606 h 1450763"/>
              <a:gd name="connsiteX43" fmla="*/ 4255322 w 5658193"/>
              <a:gd name="connsiteY43" fmla="*/ 725606 h 1450763"/>
              <a:gd name="connsiteX44" fmla="*/ 4255299 w 5658193"/>
              <a:gd name="connsiteY44" fmla="*/ 725381 h 1450763"/>
              <a:gd name="connsiteX45" fmla="*/ 4255322 w 5658193"/>
              <a:gd name="connsiteY45" fmla="*/ 725156 h 1450763"/>
              <a:gd name="connsiteX46" fmla="*/ 4208363 w 5658193"/>
              <a:gd name="connsiteY46" fmla="*/ 725156 h 1450763"/>
              <a:gd name="connsiteX47" fmla="*/ 4194621 w 5658193"/>
              <a:gd name="connsiteY47" fmla="*/ 588839 h 1450763"/>
              <a:gd name="connsiteX48" fmla="*/ 3530873 w 5658193"/>
              <a:gd name="connsiteY48" fmla="*/ 47868 h 1450763"/>
              <a:gd name="connsiteX49" fmla="*/ 2853360 w 5658193"/>
              <a:gd name="connsiteY49" fmla="*/ 725381 h 1450763"/>
              <a:gd name="connsiteX50" fmla="*/ 2853383 w 5658193"/>
              <a:gd name="connsiteY50" fmla="*/ 725606 h 1450763"/>
              <a:gd name="connsiteX51" fmla="*/ 2852678 w 5658193"/>
              <a:gd name="connsiteY51" fmla="*/ 725606 h 1450763"/>
              <a:gd name="connsiteX52" fmla="*/ 2837964 w 5658193"/>
              <a:gd name="connsiteY52" fmla="*/ 871572 h 1450763"/>
              <a:gd name="connsiteX53" fmla="*/ 2127320 w 5658193"/>
              <a:gd name="connsiteY53" fmla="*/ 1450763 h 14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58193" h="1450763">
                <a:moveTo>
                  <a:pt x="1450750" y="725607"/>
                </a:moveTo>
                <a:lnTo>
                  <a:pt x="1449830" y="725607"/>
                </a:lnTo>
                <a:lnTo>
                  <a:pt x="1449806" y="725382"/>
                </a:lnTo>
                <a:lnTo>
                  <a:pt x="1449830" y="725157"/>
                </a:lnTo>
                <a:lnTo>
                  <a:pt x="1402870" y="725157"/>
                </a:lnTo>
                <a:lnTo>
                  <a:pt x="1389130" y="588840"/>
                </a:lnTo>
                <a:cubicBezTo>
                  <a:pt x="1325954" y="280108"/>
                  <a:pt x="1052790" y="47869"/>
                  <a:pt x="725382" y="47869"/>
                </a:cubicBezTo>
                <a:cubicBezTo>
                  <a:pt x="351202" y="47869"/>
                  <a:pt x="47868" y="351202"/>
                  <a:pt x="47868" y="725382"/>
                </a:cubicBezTo>
                <a:lnTo>
                  <a:pt x="47890" y="725607"/>
                </a:lnTo>
                <a:lnTo>
                  <a:pt x="10" y="725607"/>
                </a:lnTo>
                <a:lnTo>
                  <a:pt x="0" y="725382"/>
                </a:lnTo>
                <a:cubicBezTo>
                  <a:pt x="0" y="324765"/>
                  <a:pt x="324764" y="1"/>
                  <a:pt x="725382" y="1"/>
                </a:cubicBezTo>
                <a:cubicBezTo>
                  <a:pt x="1125998" y="1"/>
                  <a:pt x="1450762" y="324765"/>
                  <a:pt x="1450762" y="725382"/>
                </a:cubicBezTo>
                <a:close/>
                <a:moveTo>
                  <a:pt x="4932812" y="1450762"/>
                </a:moveTo>
                <a:cubicBezTo>
                  <a:pt x="4532195" y="1450762"/>
                  <a:pt x="4207431" y="1125998"/>
                  <a:pt x="4207431" y="725381"/>
                </a:cubicBezTo>
                <a:lnTo>
                  <a:pt x="4207442" y="725156"/>
                </a:lnTo>
                <a:lnTo>
                  <a:pt x="4208363" y="725156"/>
                </a:lnTo>
                <a:lnTo>
                  <a:pt x="4208386" y="725381"/>
                </a:lnTo>
                <a:lnTo>
                  <a:pt x="4208363" y="725606"/>
                </a:lnTo>
                <a:lnTo>
                  <a:pt x="4255322" y="725606"/>
                </a:lnTo>
                <a:lnTo>
                  <a:pt x="4269064" y="861924"/>
                </a:lnTo>
                <a:cubicBezTo>
                  <a:pt x="4332239" y="1170655"/>
                  <a:pt x="4605404" y="1402894"/>
                  <a:pt x="4932812" y="1402894"/>
                </a:cubicBezTo>
                <a:cubicBezTo>
                  <a:pt x="5306992" y="1402894"/>
                  <a:pt x="5610325" y="1099561"/>
                  <a:pt x="5610325" y="725381"/>
                </a:cubicBezTo>
                <a:lnTo>
                  <a:pt x="5610302" y="725156"/>
                </a:lnTo>
                <a:lnTo>
                  <a:pt x="5658182" y="725156"/>
                </a:lnTo>
                <a:lnTo>
                  <a:pt x="5658193" y="725381"/>
                </a:lnTo>
                <a:cubicBezTo>
                  <a:pt x="5658193" y="1125998"/>
                  <a:pt x="5333429" y="1450762"/>
                  <a:pt x="4932812" y="1450762"/>
                </a:cubicBezTo>
                <a:close/>
                <a:moveTo>
                  <a:pt x="2127320" y="1450763"/>
                </a:moveTo>
                <a:cubicBezTo>
                  <a:pt x="1726703" y="1450763"/>
                  <a:pt x="1401938" y="1125999"/>
                  <a:pt x="1401938" y="725382"/>
                </a:cubicBezTo>
                <a:lnTo>
                  <a:pt x="1401950" y="725157"/>
                </a:lnTo>
                <a:lnTo>
                  <a:pt x="1402870" y="725157"/>
                </a:lnTo>
                <a:lnTo>
                  <a:pt x="1402894" y="725382"/>
                </a:lnTo>
                <a:lnTo>
                  <a:pt x="1402870" y="725607"/>
                </a:lnTo>
                <a:lnTo>
                  <a:pt x="1449830" y="725607"/>
                </a:lnTo>
                <a:lnTo>
                  <a:pt x="1463572" y="861925"/>
                </a:lnTo>
                <a:cubicBezTo>
                  <a:pt x="1526746" y="1170656"/>
                  <a:pt x="1799912" y="1402895"/>
                  <a:pt x="2127320" y="1402895"/>
                </a:cubicBezTo>
                <a:cubicBezTo>
                  <a:pt x="2501500" y="1402895"/>
                  <a:pt x="2804833" y="1099562"/>
                  <a:pt x="2804833" y="725382"/>
                </a:cubicBezTo>
                <a:lnTo>
                  <a:pt x="2804810" y="725157"/>
                </a:lnTo>
                <a:lnTo>
                  <a:pt x="2805515" y="725157"/>
                </a:lnTo>
                <a:lnTo>
                  <a:pt x="2820229" y="579192"/>
                </a:lnTo>
                <a:cubicBezTo>
                  <a:pt x="2887868" y="248648"/>
                  <a:pt x="3180333" y="0"/>
                  <a:pt x="3530873" y="0"/>
                </a:cubicBezTo>
                <a:cubicBezTo>
                  <a:pt x="3931490" y="0"/>
                  <a:pt x="4256254" y="324764"/>
                  <a:pt x="4256254" y="725381"/>
                </a:cubicBezTo>
                <a:lnTo>
                  <a:pt x="4256243" y="725606"/>
                </a:lnTo>
                <a:lnTo>
                  <a:pt x="4255322" y="725606"/>
                </a:lnTo>
                <a:lnTo>
                  <a:pt x="4255299" y="725381"/>
                </a:lnTo>
                <a:lnTo>
                  <a:pt x="4255322" y="725156"/>
                </a:lnTo>
                <a:lnTo>
                  <a:pt x="4208363" y="725156"/>
                </a:lnTo>
                <a:lnTo>
                  <a:pt x="4194621" y="588839"/>
                </a:lnTo>
                <a:cubicBezTo>
                  <a:pt x="4131446" y="280107"/>
                  <a:pt x="3858281" y="47868"/>
                  <a:pt x="3530873" y="47868"/>
                </a:cubicBezTo>
                <a:cubicBezTo>
                  <a:pt x="3156693" y="47868"/>
                  <a:pt x="2853360" y="351201"/>
                  <a:pt x="2853360" y="725381"/>
                </a:cubicBezTo>
                <a:lnTo>
                  <a:pt x="2853383" y="725606"/>
                </a:lnTo>
                <a:lnTo>
                  <a:pt x="2852678" y="725606"/>
                </a:lnTo>
                <a:lnTo>
                  <a:pt x="2837964" y="871572"/>
                </a:lnTo>
                <a:cubicBezTo>
                  <a:pt x="2770325" y="1202116"/>
                  <a:pt x="2477860" y="1450763"/>
                  <a:pt x="2127320" y="1450763"/>
                </a:cubicBezTo>
                <a:close/>
              </a:path>
            </a:pathLst>
          </a:custGeom>
          <a:gradFill>
            <a:gsLst>
              <a:gs pos="56000">
                <a:schemeClr val="accent6"/>
              </a:gs>
              <a:gs pos="36000">
                <a:schemeClr val="accent5"/>
              </a:gs>
              <a:gs pos="15000">
                <a:schemeClr val="accent4"/>
              </a:gs>
              <a:gs pos="100000">
                <a:schemeClr val="accent3"/>
              </a:gs>
            </a:gsLst>
            <a:lin ang="10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23" name="Oval 122" descr="timeline endpoints">
            <a:extLst>
              <a:ext uri="{FF2B5EF4-FFF2-40B4-BE49-F238E27FC236}">
                <a16:creationId xmlns:a16="http://schemas.microsoft.com/office/drawing/2014/main" id="{BFD4FC00-6DDF-4537-8F8F-569E05A2C3D8}"/>
              </a:ext>
            </a:extLst>
          </p:cNvPr>
          <p:cNvSpPr/>
          <p:nvPr/>
        </p:nvSpPr>
        <p:spPr>
          <a:xfrm>
            <a:off x="745262" y="970530"/>
            <a:ext cx="137199" cy="13719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24" name="Oval 123" descr="timeline endpoints">
            <a:extLst>
              <a:ext uri="{FF2B5EF4-FFF2-40B4-BE49-F238E27FC236}">
                <a16:creationId xmlns:a16="http://schemas.microsoft.com/office/drawing/2014/main" id="{5387A8A8-5D57-4087-B02A-3E7747DFDA2D}"/>
              </a:ext>
            </a:extLst>
          </p:cNvPr>
          <p:cNvSpPr/>
          <p:nvPr/>
        </p:nvSpPr>
        <p:spPr>
          <a:xfrm>
            <a:off x="745262" y="5505931"/>
            <a:ext cx="137199" cy="13719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439BD">
                  <a:lumMod val="75000"/>
                </a:srgb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8694CB6-8810-4204-95A5-8923D3F12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0060" y="1250318"/>
            <a:ext cx="2159000" cy="302186"/>
          </a:xfrm>
        </p:spPr>
        <p:txBody>
          <a:bodyPr/>
          <a:lstStyle/>
          <a:p>
            <a:r>
              <a:rPr lang="en-US" sz="1600" dirty="0" err="1"/>
              <a:t>KommIT-rådet</a:t>
            </a:r>
            <a:endParaRPr lang="en-US" sz="1600" dirty="0"/>
          </a:p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EF251BE-2210-4018-A5B5-22C7E5B8C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060" y="1585595"/>
            <a:ext cx="2179637" cy="706438"/>
          </a:xfrm>
        </p:spPr>
        <p:txBody>
          <a:bodyPr/>
          <a:lstStyle/>
          <a:p>
            <a:r>
              <a:rPr lang="nb-NO" dirty="0"/>
              <a:t>Et nasjonalt strategisk rådgivende organ til administrerende direktør i KS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217F314-885B-4E79-856F-7870D2DE83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060" y="2388959"/>
            <a:ext cx="2159000" cy="302186"/>
          </a:xfrm>
        </p:spPr>
        <p:txBody>
          <a:bodyPr/>
          <a:lstStyle/>
          <a:p>
            <a:r>
              <a:rPr lang="en-US" sz="1600" dirty="0" err="1"/>
              <a:t>Digitaliseringsutvalget</a:t>
            </a:r>
            <a:endParaRPr lang="en-US" sz="160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F13AF4C-1B15-4E21-9913-7EFB3D2EE6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80060" y="2729030"/>
            <a:ext cx="2179637" cy="706438"/>
          </a:xfrm>
        </p:spPr>
        <p:txBody>
          <a:bodyPr/>
          <a:lstStyle/>
          <a:p>
            <a:r>
              <a:rPr lang="nb-NO" dirty="0"/>
              <a:t>Et saksforberedende organ som blant annet skal løfte relevante tema av strategisk betydning til </a:t>
            </a:r>
            <a:r>
              <a:rPr lang="nb-NO" dirty="0" err="1"/>
              <a:t>KommIT</a:t>
            </a:r>
            <a:r>
              <a:rPr lang="nb-NO" dirty="0"/>
              <a:t>-rådet.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3DB2DC1-006D-4480-B974-3013758BC2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80060" y="3532207"/>
            <a:ext cx="2230120" cy="302186"/>
          </a:xfrm>
        </p:spPr>
        <p:txBody>
          <a:bodyPr/>
          <a:lstStyle/>
          <a:p>
            <a:r>
              <a:rPr lang="en-US" dirty="0" err="1"/>
              <a:t>Felles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4ECB52-1DA3-49B3-8122-7826629574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0060" y="3866811"/>
            <a:ext cx="2179637" cy="706438"/>
          </a:xfrm>
        </p:spPr>
        <p:txBody>
          <a:bodyPr/>
          <a:lstStyle/>
          <a:p>
            <a:r>
              <a:rPr lang="nb-NO" dirty="0"/>
              <a:t>Én digital offentlig sektor - Digitaliseringsstrategi for offentlig sektor 2019-2025</a:t>
            </a:r>
            <a:endParaRPr lang="en-US" dirty="0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964986D-81D9-4212-B292-9ECBDE824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80060" y="4706140"/>
            <a:ext cx="2159000" cy="302186"/>
          </a:xfrm>
        </p:spPr>
        <p:txBody>
          <a:bodyPr/>
          <a:lstStyle/>
          <a:p>
            <a:r>
              <a:rPr lang="en-US" dirty="0" err="1"/>
              <a:t>Landstinget</a:t>
            </a:r>
            <a:endParaRPr lang="en-US" dirty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936A8164-ED3D-4305-A24D-B9365E626A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0060" y="5040744"/>
            <a:ext cx="2404994" cy="706438"/>
          </a:xfrm>
        </p:spPr>
        <p:txBody>
          <a:bodyPr/>
          <a:lstStyle/>
          <a:p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bestemt</a:t>
            </a:r>
            <a:r>
              <a:rPr lang="en-US" dirty="0"/>
              <a:t> at KS </a:t>
            </a:r>
            <a:r>
              <a:rPr lang="en-US" dirty="0" err="1"/>
              <a:t>skulle</a:t>
            </a:r>
            <a:r>
              <a:rPr lang="en-US" dirty="0"/>
              <a:t> </a:t>
            </a:r>
            <a:r>
              <a:rPr lang="en-US" dirty="0" err="1"/>
              <a:t>sikre</a:t>
            </a:r>
            <a:r>
              <a:rPr lang="en-US" dirty="0"/>
              <a:t> </a:t>
            </a:r>
            <a:r>
              <a:rPr lang="en-US" dirty="0" err="1"/>
              <a:t>samordning</a:t>
            </a:r>
            <a:endParaRPr lang="en-US" dirty="0"/>
          </a:p>
          <a:p>
            <a:endParaRPr lang="en-US" dirty="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5BF3E7EA-FC13-4F88-A344-E99AB1739658}"/>
              </a:ext>
            </a:extLst>
          </p:cNvPr>
          <p:cNvSpPr/>
          <p:nvPr/>
        </p:nvSpPr>
        <p:spPr>
          <a:xfrm>
            <a:off x="107165" y="109400"/>
            <a:ext cx="208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DigiViken sin </a:t>
            </a:r>
            <a:r>
              <a:rPr lang="en-US" b="1" dirty="0" err="1"/>
              <a:t>reise</a:t>
            </a:r>
            <a:endParaRPr lang="nb-NO" b="1" dirty="0">
              <a:solidFill>
                <a:srgbClr val="FFC50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2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FFABDF97-3219-47F7-B4ED-A0B1F269F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  <p:sp>
        <p:nvSpPr>
          <p:cNvPr id="53" name="Rektangel 52">
            <a:extLst>
              <a:ext uri="{FF2B5EF4-FFF2-40B4-BE49-F238E27FC236}">
                <a16:creationId xmlns:a16="http://schemas.microsoft.com/office/drawing/2014/main" id="{18B1F308-E74F-4345-ADFD-1E91FA72A003}"/>
              </a:ext>
            </a:extLst>
          </p:cNvPr>
          <p:cNvSpPr/>
          <p:nvPr/>
        </p:nvSpPr>
        <p:spPr>
          <a:xfrm>
            <a:off x="140124" y="814370"/>
            <a:ext cx="3928286" cy="5737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7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B2F02A22-56A3-42EF-908D-D2912537BFCB}"/>
              </a:ext>
            </a:extLst>
          </p:cNvPr>
          <p:cNvSpPr/>
          <p:nvPr/>
        </p:nvSpPr>
        <p:spPr>
          <a:xfrm>
            <a:off x="409537" y="232872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våren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B13DC8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2016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500843-B3EC-400A-ACDA-E2D1492353C4}"/>
              </a:ext>
            </a:extLst>
          </p:cNvPr>
          <p:cNvSpPr/>
          <p:nvPr/>
        </p:nvSpPr>
        <p:spPr>
          <a:xfrm>
            <a:off x="409537" y="345895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Juni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2019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588404-8416-465D-8076-FA0F5968D6E9}"/>
              </a:ext>
            </a:extLst>
          </p:cNvPr>
          <p:cNvSpPr/>
          <p:nvPr/>
        </p:nvSpPr>
        <p:spPr>
          <a:xfrm>
            <a:off x="409537" y="458918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72DA6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Feb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72DA6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2020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C88F6D-5AD1-4E30-A2A7-09616FFB96E8}"/>
              </a:ext>
            </a:extLst>
          </p:cNvPr>
          <p:cNvSpPr/>
          <p:nvPr/>
        </p:nvSpPr>
        <p:spPr>
          <a:xfrm>
            <a:off x="409537" y="119849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Febr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2016</a:t>
            </a:r>
          </a:p>
        </p:txBody>
      </p:sp>
      <p:sp>
        <p:nvSpPr>
          <p:cNvPr id="122" name="Freeform: Shape 121" descr="timeline ">
            <a:extLst>
              <a:ext uri="{FF2B5EF4-FFF2-40B4-BE49-F238E27FC236}">
                <a16:creationId xmlns:a16="http://schemas.microsoft.com/office/drawing/2014/main" id="{728E0998-1474-41D6-9145-8BF65D7031C4}"/>
              </a:ext>
            </a:extLst>
          </p:cNvPr>
          <p:cNvSpPr/>
          <p:nvPr/>
        </p:nvSpPr>
        <p:spPr>
          <a:xfrm rot="16200000" flipV="1">
            <a:off x="-1456639" y="2715859"/>
            <a:ext cx="4565215" cy="1170522"/>
          </a:xfrm>
          <a:custGeom>
            <a:avLst/>
            <a:gdLst>
              <a:gd name="connsiteX0" fmla="*/ 1450750 w 5658193"/>
              <a:gd name="connsiteY0" fmla="*/ 725607 h 1450763"/>
              <a:gd name="connsiteX1" fmla="*/ 1449830 w 5658193"/>
              <a:gd name="connsiteY1" fmla="*/ 725607 h 1450763"/>
              <a:gd name="connsiteX2" fmla="*/ 1449806 w 5658193"/>
              <a:gd name="connsiteY2" fmla="*/ 725382 h 1450763"/>
              <a:gd name="connsiteX3" fmla="*/ 1449830 w 5658193"/>
              <a:gd name="connsiteY3" fmla="*/ 725157 h 1450763"/>
              <a:gd name="connsiteX4" fmla="*/ 1402870 w 5658193"/>
              <a:gd name="connsiteY4" fmla="*/ 725157 h 1450763"/>
              <a:gd name="connsiteX5" fmla="*/ 1389130 w 5658193"/>
              <a:gd name="connsiteY5" fmla="*/ 588840 h 1450763"/>
              <a:gd name="connsiteX6" fmla="*/ 725382 w 5658193"/>
              <a:gd name="connsiteY6" fmla="*/ 47869 h 1450763"/>
              <a:gd name="connsiteX7" fmla="*/ 47868 w 5658193"/>
              <a:gd name="connsiteY7" fmla="*/ 725382 h 1450763"/>
              <a:gd name="connsiteX8" fmla="*/ 47890 w 5658193"/>
              <a:gd name="connsiteY8" fmla="*/ 725607 h 1450763"/>
              <a:gd name="connsiteX9" fmla="*/ 10 w 5658193"/>
              <a:gd name="connsiteY9" fmla="*/ 725607 h 1450763"/>
              <a:gd name="connsiteX10" fmla="*/ 0 w 5658193"/>
              <a:gd name="connsiteY10" fmla="*/ 725382 h 1450763"/>
              <a:gd name="connsiteX11" fmla="*/ 725382 w 5658193"/>
              <a:gd name="connsiteY11" fmla="*/ 1 h 1450763"/>
              <a:gd name="connsiteX12" fmla="*/ 1450762 w 5658193"/>
              <a:gd name="connsiteY12" fmla="*/ 725382 h 1450763"/>
              <a:gd name="connsiteX13" fmla="*/ 4932812 w 5658193"/>
              <a:gd name="connsiteY13" fmla="*/ 1450762 h 1450763"/>
              <a:gd name="connsiteX14" fmla="*/ 4207431 w 5658193"/>
              <a:gd name="connsiteY14" fmla="*/ 725381 h 1450763"/>
              <a:gd name="connsiteX15" fmla="*/ 4207442 w 5658193"/>
              <a:gd name="connsiteY15" fmla="*/ 725156 h 1450763"/>
              <a:gd name="connsiteX16" fmla="*/ 4208363 w 5658193"/>
              <a:gd name="connsiteY16" fmla="*/ 725156 h 1450763"/>
              <a:gd name="connsiteX17" fmla="*/ 4208386 w 5658193"/>
              <a:gd name="connsiteY17" fmla="*/ 725381 h 1450763"/>
              <a:gd name="connsiteX18" fmla="*/ 4208363 w 5658193"/>
              <a:gd name="connsiteY18" fmla="*/ 725606 h 1450763"/>
              <a:gd name="connsiteX19" fmla="*/ 4255322 w 5658193"/>
              <a:gd name="connsiteY19" fmla="*/ 725606 h 1450763"/>
              <a:gd name="connsiteX20" fmla="*/ 4269064 w 5658193"/>
              <a:gd name="connsiteY20" fmla="*/ 861924 h 1450763"/>
              <a:gd name="connsiteX21" fmla="*/ 4932812 w 5658193"/>
              <a:gd name="connsiteY21" fmla="*/ 1402894 h 1450763"/>
              <a:gd name="connsiteX22" fmla="*/ 5610325 w 5658193"/>
              <a:gd name="connsiteY22" fmla="*/ 725381 h 1450763"/>
              <a:gd name="connsiteX23" fmla="*/ 5610302 w 5658193"/>
              <a:gd name="connsiteY23" fmla="*/ 725156 h 1450763"/>
              <a:gd name="connsiteX24" fmla="*/ 5658182 w 5658193"/>
              <a:gd name="connsiteY24" fmla="*/ 725156 h 1450763"/>
              <a:gd name="connsiteX25" fmla="*/ 5658193 w 5658193"/>
              <a:gd name="connsiteY25" fmla="*/ 725381 h 1450763"/>
              <a:gd name="connsiteX26" fmla="*/ 4932812 w 5658193"/>
              <a:gd name="connsiteY26" fmla="*/ 1450762 h 1450763"/>
              <a:gd name="connsiteX27" fmla="*/ 2127320 w 5658193"/>
              <a:gd name="connsiteY27" fmla="*/ 1450763 h 1450763"/>
              <a:gd name="connsiteX28" fmla="*/ 1401938 w 5658193"/>
              <a:gd name="connsiteY28" fmla="*/ 725382 h 1450763"/>
              <a:gd name="connsiteX29" fmla="*/ 1401950 w 5658193"/>
              <a:gd name="connsiteY29" fmla="*/ 725157 h 1450763"/>
              <a:gd name="connsiteX30" fmla="*/ 1402870 w 5658193"/>
              <a:gd name="connsiteY30" fmla="*/ 725157 h 1450763"/>
              <a:gd name="connsiteX31" fmla="*/ 1402894 w 5658193"/>
              <a:gd name="connsiteY31" fmla="*/ 725382 h 1450763"/>
              <a:gd name="connsiteX32" fmla="*/ 1402870 w 5658193"/>
              <a:gd name="connsiteY32" fmla="*/ 725607 h 1450763"/>
              <a:gd name="connsiteX33" fmla="*/ 1449830 w 5658193"/>
              <a:gd name="connsiteY33" fmla="*/ 725607 h 1450763"/>
              <a:gd name="connsiteX34" fmla="*/ 1463572 w 5658193"/>
              <a:gd name="connsiteY34" fmla="*/ 861925 h 1450763"/>
              <a:gd name="connsiteX35" fmla="*/ 2127320 w 5658193"/>
              <a:gd name="connsiteY35" fmla="*/ 1402895 h 1450763"/>
              <a:gd name="connsiteX36" fmla="*/ 2804833 w 5658193"/>
              <a:gd name="connsiteY36" fmla="*/ 725382 h 1450763"/>
              <a:gd name="connsiteX37" fmla="*/ 2804810 w 5658193"/>
              <a:gd name="connsiteY37" fmla="*/ 725157 h 1450763"/>
              <a:gd name="connsiteX38" fmla="*/ 2805515 w 5658193"/>
              <a:gd name="connsiteY38" fmla="*/ 725157 h 1450763"/>
              <a:gd name="connsiteX39" fmla="*/ 2820229 w 5658193"/>
              <a:gd name="connsiteY39" fmla="*/ 579192 h 1450763"/>
              <a:gd name="connsiteX40" fmla="*/ 3530873 w 5658193"/>
              <a:gd name="connsiteY40" fmla="*/ 0 h 1450763"/>
              <a:gd name="connsiteX41" fmla="*/ 4256254 w 5658193"/>
              <a:gd name="connsiteY41" fmla="*/ 725381 h 1450763"/>
              <a:gd name="connsiteX42" fmla="*/ 4256243 w 5658193"/>
              <a:gd name="connsiteY42" fmla="*/ 725606 h 1450763"/>
              <a:gd name="connsiteX43" fmla="*/ 4255322 w 5658193"/>
              <a:gd name="connsiteY43" fmla="*/ 725606 h 1450763"/>
              <a:gd name="connsiteX44" fmla="*/ 4255299 w 5658193"/>
              <a:gd name="connsiteY44" fmla="*/ 725381 h 1450763"/>
              <a:gd name="connsiteX45" fmla="*/ 4255322 w 5658193"/>
              <a:gd name="connsiteY45" fmla="*/ 725156 h 1450763"/>
              <a:gd name="connsiteX46" fmla="*/ 4208363 w 5658193"/>
              <a:gd name="connsiteY46" fmla="*/ 725156 h 1450763"/>
              <a:gd name="connsiteX47" fmla="*/ 4194621 w 5658193"/>
              <a:gd name="connsiteY47" fmla="*/ 588839 h 1450763"/>
              <a:gd name="connsiteX48" fmla="*/ 3530873 w 5658193"/>
              <a:gd name="connsiteY48" fmla="*/ 47868 h 1450763"/>
              <a:gd name="connsiteX49" fmla="*/ 2853360 w 5658193"/>
              <a:gd name="connsiteY49" fmla="*/ 725381 h 1450763"/>
              <a:gd name="connsiteX50" fmla="*/ 2853383 w 5658193"/>
              <a:gd name="connsiteY50" fmla="*/ 725606 h 1450763"/>
              <a:gd name="connsiteX51" fmla="*/ 2852678 w 5658193"/>
              <a:gd name="connsiteY51" fmla="*/ 725606 h 1450763"/>
              <a:gd name="connsiteX52" fmla="*/ 2837964 w 5658193"/>
              <a:gd name="connsiteY52" fmla="*/ 871572 h 1450763"/>
              <a:gd name="connsiteX53" fmla="*/ 2127320 w 5658193"/>
              <a:gd name="connsiteY53" fmla="*/ 1450763 h 14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58193" h="1450763">
                <a:moveTo>
                  <a:pt x="1450750" y="725607"/>
                </a:moveTo>
                <a:lnTo>
                  <a:pt x="1449830" y="725607"/>
                </a:lnTo>
                <a:lnTo>
                  <a:pt x="1449806" y="725382"/>
                </a:lnTo>
                <a:lnTo>
                  <a:pt x="1449830" y="725157"/>
                </a:lnTo>
                <a:lnTo>
                  <a:pt x="1402870" y="725157"/>
                </a:lnTo>
                <a:lnTo>
                  <a:pt x="1389130" y="588840"/>
                </a:lnTo>
                <a:cubicBezTo>
                  <a:pt x="1325954" y="280108"/>
                  <a:pt x="1052790" y="47869"/>
                  <a:pt x="725382" y="47869"/>
                </a:cubicBezTo>
                <a:cubicBezTo>
                  <a:pt x="351202" y="47869"/>
                  <a:pt x="47868" y="351202"/>
                  <a:pt x="47868" y="725382"/>
                </a:cubicBezTo>
                <a:lnTo>
                  <a:pt x="47890" y="725607"/>
                </a:lnTo>
                <a:lnTo>
                  <a:pt x="10" y="725607"/>
                </a:lnTo>
                <a:lnTo>
                  <a:pt x="0" y="725382"/>
                </a:lnTo>
                <a:cubicBezTo>
                  <a:pt x="0" y="324765"/>
                  <a:pt x="324764" y="1"/>
                  <a:pt x="725382" y="1"/>
                </a:cubicBezTo>
                <a:cubicBezTo>
                  <a:pt x="1125998" y="1"/>
                  <a:pt x="1450762" y="324765"/>
                  <a:pt x="1450762" y="725382"/>
                </a:cubicBezTo>
                <a:close/>
                <a:moveTo>
                  <a:pt x="4932812" y="1450762"/>
                </a:moveTo>
                <a:cubicBezTo>
                  <a:pt x="4532195" y="1450762"/>
                  <a:pt x="4207431" y="1125998"/>
                  <a:pt x="4207431" y="725381"/>
                </a:cubicBezTo>
                <a:lnTo>
                  <a:pt x="4207442" y="725156"/>
                </a:lnTo>
                <a:lnTo>
                  <a:pt x="4208363" y="725156"/>
                </a:lnTo>
                <a:lnTo>
                  <a:pt x="4208386" y="725381"/>
                </a:lnTo>
                <a:lnTo>
                  <a:pt x="4208363" y="725606"/>
                </a:lnTo>
                <a:lnTo>
                  <a:pt x="4255322" y="725606"/>
                </a:lnTo>
                <a:lnTo>
                  <a:pt x="4269064" y="861924"/>
                </a:lnTo>
                <a:cubicBezTo>
                  <a:pt x="4332239" y="1170655"/>
                  <a:pt x="4605404" y="1402894"/>
                  <a:pt x="4932812" y="1402894"/>
                </a:cubicBezTo>
                <a:cubicBezTo>
                  <a:pt x="5306992" y="1402894"/>
                  <a:pt x="5610325" y="1099561"/>
                  <a:pt x="5610325" y="725381"/>
                </a:cubicBezTo>
                <a:lnTo>
                  <a:pt x="5610302" y="725156"/>
                </a:lnTo>
                <a:lnTo>
                  <a:pt x="5658182" y="725156"/>
                </a:lnTo>
                <a:lnTo>
                  <a:pt x="5658193" y="725381"/>
                </a:lnTo>
                <a:cubicBezTo>
                  <a:pt x="5658193" y="1125998"/>
                  <a:pt x="5333429" y="1450762"/>
                  <a:pt x="4932812" y="1450762"/>
                </a:cubicBezTo>
                <a:close/>
                <a:moveTo>
                  <a:pt x="2127320" y="1450763"/>
                </a:moveTo>
                <a:cubicBezTo>
                  <a:pt x="1726703" y="1450763"/>
                  <a:pt x="1401938" y="1125999"/>
                  <a:pt x="1401938" y="725382"/>
                </a:cubicBezTo>
                <a:lnTo>
                  <a:pt x="1401950" y="725157"/>
                </a:lnTo>
                <a:lnTo>
                  <a:pt x="1402870" y="725157"/>
                </a:lnTo>
                <a:lnTo>
                  <a:pt x="1402894" y="725382"/>
                </a:lnTo>
                <a:lnTo>
                  <a:pt x="1402870" y="725607"/>
                </a:lnTo>
                <a:lnTo>
                  <a:pt x="1449830" y="725607"/>
                </a:lnTo>
                <a:lnTo>
                  <a:pt x="1463572" y="861925"/>
                </a:lnTo>
                <a:cubicBezTo>
                  <a:pt x="1526746" y="1170656"/>
                  <a:pt x="1799912" y="1402895"/>
                  <a:pt x="2127320" y="1402895"/>
                </a:cubicBezTo>
                <a:cubicBezTo>
                  <a:pt x="2501500" y="1402895"/>
                  <a:pt x="2804833" y="1099562"/>
                  <a:pt x="2804833" y="725382"/>
                </a:cubicBezTo>
                <a:lnTo>
                  <a:pt x="2804810" y="725157"/>
                </a:lnTo>
                <a:lnTo>
                  <a:pt x="2805515" y="725157"/>
                </a:lnTo>
                <a:lnTo>
                  <a:pt x="2820229" y="579192"/>
                </a:lnTo>
                <a:cubicBezTo>
                  <a:pt x="2887868" y="248648"/>
                  <a:pt x="3180333" y="0"/>
                  <a:pt x="3530873" y="0"/>
                </a:cubicBezTo>
                <a:cubicBezTo>
                  <a:pt x="3931490" y="0"/>
                  <a:pt x="4256254" y="324764"/>
                  <a:pt x="4256254" y="725381"/>
                </a:cubicBezTo>
                <a:lnTo>
                  <a:pt x="4256243" y="725606"/>
                </a:lnTo>
                <a:lnTo>
                  <a:pt x="4255322" y="725606"/>
                </a:lnTo>
                <a:lnTo>
                  <a:pt x="4255299" y="725381"/>
                </a:lnTo>
                <a:lnTo>
                  <a:pt x="4255322" y="725156"/>
                </a:lnTo>
                <a:lnTo>
                  <a:pt x="4208363" y="725156"/>
                </a:lnTo>
                <a:lnTo>
                  <a:pt x="4194621" y="588839"/>
                </a:lnTo>
                <a:cubicBezTo>
                  <a:pt x="4131446" y="280107"/>
                  <a:pt x="3858281" y="47868"/>
                  <a:pt x="3530873" y="47868"/>
                </a:cubicBezTo>
                <a:cubicBezTo>
                  <a:pt x="3156693" y="47868"/>
                  <a:pt x="2853360" y="351201"/>
                  <a:pt x="2853360" y="725381"/>
                </a:cubicBezTo>
                <a:lnTo>
                  <a:pt x="2853383" y="725606"/>
                </a:lnTo>
                <a:lnTo>
                  <a:pt x="2852678" y="725606"/>
                </a:lnTo>
                <a:lnTo>
                  <a:pt x="2837964" y="871572"/>
                </a:lnTo>
                <a:cubicBezTo>
                  <a:pt x="2770325" y="1202116"/>
                  <a:pt x="2477860" y="1450763"/>
                  <a:pt x="2127320" y="1450763"/>
                </a:cubicBezTo>
                <a:close/>
              </a:path>
            </a:pathLst>
          </a:custGeom>
          <a:gradFill>
            <a:gsLst>
              <a:gs pos="56000">
                <a:schemeClr val="accent6"/>
              </a:gs>
              <a:gs pos="36000">
                <a:schemeClr val="accent5"/>
              </a:gs>
              <a:gs pos="15000">
                <a:schemeClr val="accent4"/>
              </a:gs>
              <a:gs pos="100000">
                <a:schemeClr val="accent3"/>
              </a:gs>
            </a:gsLst>
            <a:lin ang="10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23" name="Oval 122" descr="timeline endpoints">
            <a:extLst>
              <a:ext uri="{FF2B5EF4-FFF2-40B4-BE49-F238E27FC236}">
                <a16:creationId xmlns:a16="http://schemas.microsoft.com/office/drawing/2014/main" id="{BFD4FC00-6DDF-4537-8F8F-569E05A2C3D8}"/>
              </a:ext>
            </a:extLst>
          </p:cNvPr>
          <p:cNvSpPr/>
          <p:nvPr/>
        </p:nvSpPr>
        <p:spPr>
          <a:xfrm>
            <a:off x="745262" y="970530"/>
            <a:ext cx="137199" cy="13719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24" name="Oval 123" descr="timeline endpoints">
            <a:extLst>
              <a:ext uri="{FF2B5EF4-FFF2-40B4-BE49-F238E27FC236}">
                <a16:creationId xmlns:a16="http://schemas.microsoft.com/office/drawing/2014/main" id="{5387A8A8-5D57-4087-B02A-3E7747DFDA2D}"/>
              </a:ext>
            </a:extLst>
          </p:cNvPr>
          <p:cNvSpPr/>
          <p:nvPr/>
        </p:nvSpPr>
        <p:spPr>
          <a:xfrm>
            <a:off x="745262" y="5505931"/>
            <a:ext cx="137199" cy="13719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439BD">
                  <a:lumMod val="75000"/>
                </a:srgb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073F816-3D0A-4E38-8B67-6C666F8ED42F}"/>
              </a:ext>
            </a:extLst>
          </p:cNvPr>
          <p:cNvSpPr/>
          <p:nvPr/>
        </p:nvSpPr>
        <p:spPr>
          <a:xfrm>
            <a:off x="4504017" y="232872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DA6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01.01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DA6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2020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260482C-CC6B-42CA-956C-A7F7C57B9121}"/>
              </a:ext>
            </a:extLst>
          </p:cNvPr>
          <p:cNvSpPr/>
          <p:nvPr/>
        </p:nvSpPr>
        <p:spPr>
          <a:xfrm>
            <a:off x="4504017" y="345895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Nov.2020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507C1C3-7CC1-4B63-94AA-1FF386315C2E}"/>
              </a:ext>
            </a:extLst>
          </p:cNvPr>
          <p:cNvSpPr/>
          <p:nvPr/>
        </p:nvSpPr>
        <p:spPr>
          <a:xfrm>
            <a:off x="4504017" y="458918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0A472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våren2021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0A472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0502D9A-FD9E-4A43-BA18-2C1D0F543AEF}"/>
              </a:ext>
            </a:extLst>
          </p:cNvPr>
          <p:cNvSpPr/>
          <p:nvPr/>
        </p:nvSpPr>
        <p:spPr>
          <a:xfrm>
            <a:off x="4504017" y="119849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21.112019</a:t>
            </a:r>
          </a:p>
        </p:txBody>
      </p:sp>
      <p:sp>
        <p:nvSpPr>
          <p:cNvPr id="62" name="Freeform: Shape 61" descr="timeline ">
            <a:extLst>
              <a:ext uri="{FF2B5EF4-FFF2-40B4-BE49-F238E27FC236}">
                <a16:creationId xmlns:a16="http://schemas.microsoft.com/office/drawing/2014/main" id="{76F2E5DE-65D1-46F6-85DD-2B6279C14C2E}"/>
              </a:ext>
            </a:extLst>
          </p:cNvPr>
          <p:cNvSpPr/>
          <p:nvPr/>
        </p:nvSpPr>
        <p:spPr>
          <a:xfrm rot="16200000" flipV="1">
            <a:off x="2637841" y="2715859"/>
            <a:ext cx="4565215" cy="1170522"/>
          </a:xfrm>
          <a:custGeom>
            <a:avLst/>
            <a:gdLst>
              <a:gd name="connsiteX0" fmla="*/ 1450750 w 5658193"/>
              <a:gd name="connsiteY0" fmla="*/ 725607 h 1450763"/>
              <a:gd name="connsiteX1" fmla="*/ 1449830 w 5658193"/>
              <a:gd name="connsiteY1" fmla="*/ 725607 h 1450763"/>
              <a:gd name="connsiteX2" fmla="*/ 1449806 w 5658193"/>
              <a:gd name="connsiteY2" fmla="*/ 725382 h 1450763"/>
              <a:gd name="connsiteX3" fmla="*/ 1449830 w 5658193"/>
              <a:gd name="connsiteY3" fmla="*/ 725157 h 1450763"/>
              <a:gd name="connsiteX4" fmla="*/ 1402870 w 5658193"/>
              <a:gd name="connsiteY4" fmla="*/ 725157 h 1450763"/>
              <a:gd name="connsiteX5" fmla="*/ 1389130 w 5658193"/>
              <a:gd name="connsiteY5" fmla="*/ 588840 h 1450763"/>
              <a:gd name="connsiteX6" fmla="*/ 725382 w 5658193"/>
              <a:gd name="connsiteY6" fmla="*/ 47869 h 1450763"/>
              <a:gd name="connsiteX7" fmla="*/ 47868 w 5658193"/>
              <a:gd name="connsiteY7" fmla="*/ 725382 h 1450763"/>
              <a:gd name="connsiteX8" fmla="*/ 47890 w 5658193"/>
              <a:gd name="connsiteY8" fmla="*/ 725607 h 1450763"/>
              <a:gd name="connsiteX9" fmla="*/ 10 w 5658193"/>
              <a:gd name="connsiteY9" fmla="*/ 725607 h 1450763"/>
              <a:gd name="connsiteX10" fmla="*/ 0 w 5658193"/>
              <a:gd name="connsiteY10" fmla="*/ 725382 h 1450763"/>
              <a:gd name="connsiteX11" fmla="*/ 725382 w 5658193"/>
              <a:gd name="connsiteY11" fmla="*/ 1 h 1450763"/>
              <a:gd name="connsiteX12" fmla="*/ 1450762 w 5658193"/>
              <a:gd name="connsiteY12" fmla="*/ 725382 h 1450763"/>
              <a:gd name="connsiteX13" fmla="*/ 4932812 w 5658193"/>
              <a:gd name="connsiteY13" fmla="*/ 1450762 h 1450763"/>
              <a:gd name="connsiteX14" fmla="*/ 4207431 w 5658193"/>
              <a:gd name="connsiteY14" fmla="*/ 725381 h 1450763"/>
              <a:gd name="connsiteX15" fmla="*/ 4207442 w 5658193"/>
              <a:gd name="connsiteY15" fmla="*/ 725156 h 1450763"/>
              <a:gd name="connsiteX16" fmla="*/ 4208363 w 5658193"/>
              <a:gd name="connsiteY16" fmla="*/ 725156 h 1450763"/>
              <a:gd name="connsiteX17" fmla="*/ 4208386 w 5658193"/>
              <a:gd name="connsiteY17" fmla="*/ 725381 h 1450763"/>
              <a:gd name="connsiteX18" fmla="*/ 4208363 w 5658193"/>
              <a:gd name="connsiteY18" fmla="*/ 725606 h 1450763"/>
              <a:gd name="connsiteX19" fmla="*/ 4255322 w 5658193"/>
              <a:gd name="connsiteY19" fmla="*/ 725606 h 1450763"/>
              <a:gd name="connsiteX20" fmla="*/ 4269064 w 5658193"/>
              <a:gd name="connsiteY20" fmla="*/ 861924 h 1450763"/>
              <a:gd name="connsiteX21" fmla="*/ 4932812 w 5658193"/>
              <a:gd name="connsiteY21" fmla="*/ 1402894 h 1450763"/>
              <a:gd name="connsiteX22" fmla="*/ 5610325 w 5658193"/>
              <a:gd name="connsiteY22" fmla="*/ 725381 h 1450763"/>
              <a:gd name="connsiteX23" fmla="*/ 5610302 w 5658193"/>
              <a:gd name="connsiteY23" fmla="*/ 725156 h 1450763"/>
              <a:gd name="connsiteX24" fmla="*/ 5658182 w 5658193"/>
              <a:gd name="connsiteY24" fmla="*/ 725156 h 1450763"/>
              <a:gd name="connsiteX25" fmla="*/ 5658193 w 5658193"/>
              <a:gd name="connsiteY25" fmla="*/ 725381 h 1450763"/>
              <a:gd name="connsiteX26" fmla="*/ 4932812 w 5658193"/>
              <a:gd name="connsiteY26" fmla="*/ 1450762 h 1450763"/>
              <a:gd name="connsiteX27" fmla="*/ 2127320 w 5658193"/>
              <a:gd name="connsiteY27" fmla="*/ 1450763 h 1450763"/>
              <a:gd name="connsiteX28" fmla="*/ 1401938 w 5658193"/>
              <a:gd name="connsiteY28" fmla="*/ 725382 h 1450763"/>
              <a:gd name="connsiteX29" fmla="*/ 1401950 w 5658193"/>
              <a:gd name="connsiteY29" fmla="*/ 725157 h 1450763"/>
              <a:gd name="connsiteX30" fmla="*/ 1402870 w 5658193"/>
              <a:gd name="connsiteY30" fmla="*/ 725157 h 1450763"/>
              <a:gd name="connsiteX31" fmla="*/ 1402894 w 5658193"/>
              <a:gd name="connsiteY31" fmla="*/ 725382 h 1450763"/>
              <a:gd name="connsiteX32" fmla="*/ 1402870 w 5658193"/>
              <a:gd name="connsiteY32" fmla="*/ 725607 h 1450763"/>
              <a:gd name="connsiteX33" fmla="*/ 1449830 w 5658193"/>
              <a:gd name="connsiteY33" fmla="*/ 725607 h 1450763"/>
              <a:gd name="connsiteX34" fmla="*/ 1463572 w 5658193"/>
              <a:gd name="connsiteY34" fmla="*/ 861925 h 1450763"/>
              <a:gd name="connsiteX35" fmla="*/ 2127320 w 5658193"/>
              <a:gd name="connsiteY35" fmla="*/ 1402895 h 1450763"/>
              <a:gd name="connsiteX36" fmla="*/ 2804833 w 5658193"/>
              <a:gd name="connsiteY36" fmla="*/ 725382 h 1450763"/>
              <a:gd name="connsiteX37" fmla="*/ 2804810 w 5658193"/>
              <a:gd name="connsiteY37" fmla="*/ 725157 h 1450763"/>
              <a:gd name="connsiteX38" fmla="*/ 2805515 w 5658193"/>
              <a:gd name="connsiteY38" fmla="*/ 725157 h 1450763"/>
              <a:gd name="connsiteX39" fmla="*/ 2820229 w 5658193"/>
              <a:gd name="connsiteY39" fmla="*/ 579192 h 1450763"/>
              <a:gd name="connsiteX40" fmla="*/ 3530873 w 5658193"/>
              <a:gd name="connsiteY40" fmla="*/ 0 h 1450763"/>
              <a:gd name="connsiteX41" fmla="*/ 4256254 w 5658193"/>
              <a:gd name="connsiteY41" fmla="*/ 725381 h 1450763"/>
              <a:gd name="connsiteX42" fmla="*/ 4256243 w 5658193"/>
              <a:gd name="connsiteY42" fmla="*/ 725606 h 1450763"/>
              <a:gd name="connsiteX43" fmla="*/ 4255322 w 5658193"/>
              <a:gd name="connsiteY43" fmla="*/ 725606 h 1450763"/>
              <a:gd name="connsiteX44" fmla="*/ 4255299 w 5658193"/>
              <a:gd name="connsiteY44" fmla="*/ 725381 h 1450763"/>
              <a:gd name="connsiteX45" fmla="*/ 4255322 w 5658193"/>
              <a:gd name="connsiteY45" fmla="*/ 725156 h 1450763"/>
              <a:gd name="connsiteX46" fmla="*/ 4208363 w 5658193"/>
              <a:gd name="connsiteY46" fmla="*/ 725156 h 1450763"/>
              <a:gd name="connsiteX47" fmla="*/ 4194621 w 5658193"/>
              <a:gd name="connsiteY47" fmla="*/ 588839 h 1450763"/>
              <a:gd name="connsiteX48" fmla="*/ 3530873 w 5658193"/>
              <a:gd name="connsiteY48" fmla="*/ 47868 h 1450763"/>
              <a:gd name="connsiteX49" fmla="*/ 2853360 w 5658193"/>
              <a:gd name="connsiteY49" fmla="*/ 725381 h 1450763"/>
              <a:gd name="connsiteX50" fmla="*/ 2853383 w 5658193"/>
              <a:gd name="connsiteY50" fmla="*/ 725606 h 1450763"/>
              <a:gd name="connsiteX51" fmla="*/ 2852678 w 5658193"/>
              <a:gd name="connsiteY51" fmla="*/ 725606 h 1450763"/>
              <a:gd name="connsiteX52" fmla="*/ 2837964 w 5658193"/>
              <a:gd name="connsiteY52" fmla="*/ 871572 h 1450763"/>
              <a:gd name="connsiteX53" fmla="*/ 2127320 w 5658193"/>
              <a:gd name="connsiteY53" fmla="*/ 1450763 h 14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58193" h="1450763">
                <a:moveTo>
                  <a:pt x="1450750" y="725607"/>
                </a:moveTo>
                <a:lnTo>
                  <a:pt x="1449830" y="725607"/>
                </a:lnTo>
                <a:lnTo>
                  <a:pt x="1449806" y="725382"/>
                </a:lnTo>
                <a:lnTo>
                  <a:pt x="1449830" y="725157"/>
                </a:lnTo>
                <a:lnTo>
                  <a:pt x="1402870" y="725157"/>
                </a:lnTo>
                <a:lnTo>
                  <a:pt x="1389130" y="588840"/>
                </a:lnTo>
                <a:cubicBezTo>
                  <a:pt x="1325954" y="280108"/>
                  <a:pt x="1052790" y="47869"/>
                  <a:pt x="725382" y="47869"/>
                </a:cubicBezTo>
                <a:cubicBezTo>
                  <a:pt x="351202" y="47869"/>
                  <a:pt x="47868" y="351202"/>
                  <a:pt x="47868" y="725382"/>
                </a:cubicBezTo>
                <a:lnTo>
                  <a:pt x="47890" y="725607"/>
                </a:lnTo>
                <a:lnTo>
                  <a:pt x="10" y="725607"/>
                </a:lnTo>
                <a:lnTo>
                  <a:pt x="0" y="725382"/>
                </a:lnTo>
                <a:cubicBezTo>
                  <a:pt x="0" y="324765"/>
                  <a:pt x="324764" y="1"/>
                  <a:pt x="725382" y="1"/>
                </a:cubicBezTo>
                <a:cubicBezTo>
                  <a:pt x="1125998" y="1"/>
                  <a:pt x="1450762" y="324765"/>
                  <a:pt x="1450762" y="725382"/>
                </a:cubicBezTo>
                <a:close/>
                <a:moveTo>
                  <a:pt x="4932812" y="1450762"/>
                </a:moveTo>
                <a:cubicBezTo>
                  <a:pt x="4532195" y="1450762"/>
                  <a:pt x="4207431" y="1125998"/>
                  <a:pt x="4207431" y="725381"/>
                </a:cubicBezTo>
                <a:lnTo>
                  <a:pt x="4207442" y="725156"/>
                </a:lnTo>
                <a:lnTo>
                  <a:pt x="4208363" y="725156"/>
                </a:lnTo>
                <a:lnTo>
                  <a:pt x="4208386" y="725381"/>
                </a:lnTo>
                <a:lnTo>
                  <a:pt x="4208363" y="725606"/>
                </a:lnTo>
                <a:lnTo>
                  <a:pt x="4255322" y="725606"/>
                </a:lnTo>
                <a:lnTo>
                  <a:pt x="4269064" y="861924"/>
                </a:lnTo>
                <a:cubicBezTo>
                  <a:pt x="4332239" y="1170655"/>
                  <a:pt x="4605404" y="1402894"/>
                  <a:pt x="4932812" y="1402894"/>
                </a:cubicBezTo>
                <a:cubicBezTo>
                  <a:pt x="5306992" y="1402894"/>
                  <a:pt x="5610325" y="1099561"/>
                  <a:pt x="5610325" y="725381"/>
                </a:cubicBezTo>
                <a:lnTo>
                  <a:pt x="5610302" y="725156"/>
                </a:lnTo>
                <a:lnTo>
                  <a:pt x="5658182" y="725156"/>
                </a:lnTo>
                <a:lnTo>
                  <a:pt x="5658193" y="725381"/>
                </a:lnTo>
                <a:cubicBezTo>
                  <a:pt x="5658193" y="1125998"/>
                  <a:pt x="5333429" y="1450762"/>
                  <a:pt x="4932812" y="1450762"/>
                </a:cubicBezTo>
                <a:close/>
                <a:moveTo>
                  <a:pt x="2127320" y="1450763"/>
                </a:moveTo>
                <a:cubicBezTo>
                  <a:pt x="1726703" y="1450763"/>
                  <a:pt x="1401938" y="1125999"/>
                  <a:pt x="1401938" y="725382"/>
                </a:cubicBezTo>
                <a:lnTo>
                  <a:pt x="1401950" y="725157"/>
                </a:lnTo>
                <a:lnTo>
                  <a:pt x="1402870" y="725157"/>
                </a:lnTo>
                <a:lnTo>
                  <a:pt x="1402894" y="725382"/>
                </a:lnTo>
                <a:lnTo>
                  <a:pt x="1402870" y="725607"/>
                </a:lnTo>
                <a:lnTo>
                  <a:pt x="1449830" y="725607"/>
                </a:lnTo>
                <a:lnTo>
                  <a:pt x="1463572" y="861925"/>
                </a:lnTo>
                <a:cubicBezTo>
                  <a:pt x="1526746" y="1170656"/>
                  <a:pt x="1799912" y="1402895"/>
                  <a:pt x="2127320" y="1402895"/>
                </a:cubicBezTo>
                <a:cubicBezTo>
                  <a:pt x="2501500" y="1402895"/>
                  <a:pt x="2804833" y="1099562"/>
                  <a:pt x="2804833" y="725382"/>
                </a:cubicBezTo>
                <a:lnTo>
                  <a:pt x="2804810" y="725157"/>
                </a:lnTo>
                <a:lnTo>
                  <a:pt x="2805515" y="725157"/>
                </a:lnTo>
                <a:lnTo>
                  <a:pt x="2820229" y="579192"/>
                </a:lnTo>
                <a:cubicBezTo>
                  <a:pt x="2887868" y="248648"/>
                  <a:pt x="3180333" y="0"/>
                  <a:pt x="3530873" y="0"/>
                </a:cubicBezTo>
                <a:cubicBezTo>
                  <a:pt x="3931490" y="0"/>
                  <a:pt x="4256254" y="324764"/>
                  <a:pt x="4256254" y="725381"/>
                </a:cubicBezTo>
                <a:lnTo>
                  <a:pt x="4256243" y="725606"/>
                </a:lnTo>
                <a:lnTo>
                  <a:pt x="4255322" y="725606"/>
                </a:lnTo>
                <a:lnTo>
                  <a:pt x="4255299" y="725381"/>
                </a:lnTo>
                <a:lnTo>
                  <a:pt x="4255322" y="725156"/>
                </a:lnTo>
                <a:lnTo>
                  <a:pt x="4208363" y="725156"/>
                </a:lnTo>
                <a:lnTo>
                  <a:pt x="4194621" y="588839"/>
                </a:lnTo>
                <a:cubicBezTo>
                  <a:pt x="4131446" y="280107"/>
                  <a:pt x="3858281" y="47868"/>
                  <a:pt x="3530873" y="47868"/>
                </a:cubicBezTo>
                <a:cubicBezTo>
                  <a:pt x="3156693" y="47868"/>
                  <a:pt x="2853360" y="351201"/>
                  <a:pt x="2853360" y="725381"/>
                </a:cubicBezTo>
                <a:lnTo>
                  <a:pt x="2853383" y="725606"/>
                </a:lnTo>
                <a:lnTo>
                  <a:pt x="2852678" y="725606"/>
                </a:lnTo>
                <a:lnTo>
                  <a:pt x="2837964" y="871572"/>
                </a:lnTo>
                <a:cubicBezTo>
                  <a:pt x="2770325" y="1202116"/>
                  <a:pt x="2477860" y="1450763"/>
                  <a:pt x="2127320" y="1450763"/>
                </a:cubicBezTo>
                <a:close/>
              </a:path>
            </a:pathLst>
          </a:custGeom>
          <a:gradFill>
            <a:gsLst>
              <a:gs pos="56000">
                <a:schemeClr val="accent6"/>
              </a:gs>
              <a:gs pos="36000">
                <a:schemeClr val="accent5"/>
              </a:gs>
              <a:gs pos="15000">
                <a:schemeClr val="accent4"/>
              </a:gs>
              <a:gs pos="100000">
                <a:schemeClr val="accent3"/>
              </a:gs>
            </a:gsLst>
            <a:lin ang="10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3" name="Oval 62" descr="timeline endpoints">
            <a:extLst>
              <a:ext uri="{FF2B5EF4-FFF2-40B4-BE49-F238E27FC236}">
                <a16:creationId xmlns:a16="http://schemas.microsoft.com/office/drawing/2014/main" id="{C97A6697-CBD6-47D7-847A-C62AADC26D68}"/>
              </a:ext>
            </a:extLst>
          </p:cNvPr>
          <p:cNvSpPr/>
          <p:nvPr/>
        </p:nvSpPr>
        <p:spPr>
          <a:xfrm>
            <a:off x="4839742" y="970530"/>
            <a:ext cx="137199" cy="13719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4" name="Oval 63" descr="timeline endpoints">
            <a:extLst>
              <a:ext uri="{FF2B5EF4-FFF2-40B4-BE49-F238E27FC236}">
                <a16:creationId xmlns:a16="http://schemas.microsoft.com/office/drawing/2014/main" id="{D6425C0B-B465-4781-9F33-0C9EDB468AB1}"/>
              </a:ext>
            </a:extLst>
          </p:cNvPr>
          <p:cNvSpPr/>
          <p:nvPr/>
        </p:nvSpPr>
        <p:spPr>
          <a:xfrm>
            <a:off x="4839742" y="5505931"/>
            <a:ext cx="137199" cy="13719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439BD">
                  <a:lumMod val="75000"/>
                </a:srgb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8694CB6-8810-4204-95A5-8923D3F12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0060" y="1250318"/>
            <a:ext cx="2159000" cy="302186"/>
          </a:xfrm>
        </p:spPr>
        <p:txBody>
          <a:bodyPr/>
          <a:lstStyle/>
          <a:p>
            <a:r>
              <a:rPr lang="en-US" sz="1600" dirty="0" err="1"/>
              <a:t>KommIT-rådet</a:t>
            </a:r>
            <a:endParaRPr lang="en-US" sz="1600" dirty="0"/>
          </a:p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EF251BE-2210-4018-A5B5-22C7E5B8C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060" y="1585595"/>
            <a:ext cx="2179637" cy="706438"/>
          </a:xfrm>
        </p:spPr>
        <p:txBody>
          <a:bodyPr/>
          <a:lstStyle/>
          <a:p>
            <a:r>
              <a:rPr lang="nb-NO" dirty="0"/>
              <a:t>Et nasjonalt strategisk rådgivende organ til administrerende direktør i KS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85C167F-432D-4977-A932-30831D5AF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74540" y="1250318"/>
            <a:ext cx="2159000" cy="302186"/>
          </a:xfrm>
        </p:spPr>
        <p:txBody>
          <a:bodyPr/>
          <a:lstStyle/>
          <a:p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Akershus</a:t>
            </a:r>
            <a:endParaRPr lang="en-US" dirty="0"/>
          </a:p>
          <a:p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0FB9229-010F-4B75-A34A-1A024B9D7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4540" y="1585595"/>
            <a:ext cx="2179637" cy="706438"/>
          </a:xfrm>
        </p:spPr>
        <p:txBody>
          <a:bodyPr/>
          <a:lstStyle/>
          <a:p>
            <a:r>
              <a:rPr lang="en-US" dirty="0"/>
              <a:t>21 </a:t>
            </a:r>
            <a:r>
              <a:rPr lang="en-US" dirty="0" err="1"/>
              <a:t>kommuner</a:t>
            </a:r>
            <a:endParaRPr lang="en-US" dirty="0"/>
          </a:p>
          <a:p>
            <a:r>
              <a:rPr lang="en-US" dirty="0" err="1"/>
              <a:t>Konstituerende</a:t>
            </a:r>
            <a:r>
              <a:rPr lang="en-US" dirty="0"/>
              <a:t> </a:t>
            </a:r>
            <a:r>
              <a:rPr lang="en-US" dirty="0" err="1"/>
              <a:t>møte</a:t>
            </a:r>
            <a:endParaRPr lang="en-US" dirty="0"/>
          </a:p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217F314-885B-4E79-856F-7870D2DE83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060" y="2388959"/>
            <a:ext cx="2159000" cy="302186"/>
          </a:xfrm>
        </p:spPr>
        <p:txBody>
          <a:bodyPr/>
          <a:lstStyle/>
          <a:p>
            <a:r>
              <a:rPr lang="en-US" sz="1600" dirty="0" err="1"/>
              <a:t>Digitaliseringsutvalget</a:t>
            </a:r>
            <a:endParaRPr lang="en-US" sz="160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F13AF4C-1B15-4E21-9913-7EFB3D2EE6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80060" y="2729030"/>
            <a:ext cx="2179637" cy="706438"/>
          </a:xfrm>
        </p:spPr>
        <p:txBody>
          <a:bodyPr/>
          <a:lstStyle/>
          <a:p>
            <a:r>
              <a:rPr lang="nb-NO" dirty="0"/>
              <a:t>Et saksforberedende organ som blant annet skal løfte relevante tema av strategisk betydning til </a:t>
            </a:r>
            <a:r>
              <a:rPr lang="nb-NO" dirty="0" err="1"/>
              <a:t>KommIT</a:t>
            </a:r>
            <a:r>
              <a:rPr lang="nb-NO" dirty="0"/>
              <a:t>-rådet.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04B6F82-5AE4-4B93-8836-731D40FEC8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74540" y="2388959"/>
            <a:ext cx="2159000" cy="302186"/>
          </a:xfrm>
        </p:spPr>
        <p:txBody>
          <a:bodyPr/>
          <a:lstStyle/>
          <a:p>
            <a:r>
              <a:rPr lang="en-US" sz="1600" dirty="0" err="1"/>
              <a:t>DigiViken</a:t>
            </a:r>
            <a:r>
              <a:rPr lang="en-US" sz="1600" dirty="0"/>
              <a:t> </a:t>
            </a:r>
            <a:r>
              <a:rPr lang="en-US" sz="1600" dirty="0" err="1"/>
              <a:t>Øst</a:t>
            </a:r>
            <a:r>
              <a:rPr lang="en-US" sz="1600" dirty="0"/>
              <a:t> </a:t>
            </a:r>
            <a:r>
              <a:rPr lang="en-US" sz="1600" dirty="0" err="1"/>
              <a:t>etableres</a:t>
            </a:r>
            <a:endParaRPr lang="en-US" sz="1600" dirty="0"/>
          </a:p>
          <a:p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B5001E8-2FFC-4D65-B6AC-966742F4AE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4540" y="2729030"/>
            <a:ext cx="2179637" cy="706438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n-US" dirty="0" err="1"/>
              <a:t>kommuner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Østfold</a:t>
            </a:r>
            <a:r>
              <a:rPr lang="en-US" dirty="0"/>
              <a:t> </a:t>
            </a:r>
            <a:r>
              <a:rPr lang="en-US" dirty="0" err="1"/>
              <a:t>fylkeskommune</a:t>
            </a:r>
            <a:endParaRPr lang="en-US" dirty="0"/>
          </a:p>
          <a:p>
            <a:r>
              <a:rPr lang="en-US" dirty="0" err="1"/>
              <a:t>Samarbeidsavtale</a:t>
            </a:r>
            <a:r>
              <a:rPr lang="en-US" dirty="0"/>
              <a:t> </a:t>
            </a:r>
            <a:r>
              <a:rPr lang="en-US" dirty="0" err="1"/>
              <a:t>underskrives</a:t>
            </a:r>
            <a:endParaRPr lang="en-US" dirty="0"/>
          </a:p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3DB2DC1-006D-4480-B974-3013758BC2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80060" y="3532207"/>
            <a:ext cx="2230120" cy="302186"/>
          </a:xfrm>
        </p:spPr>
        <p:txBody>
          <a:bodyPr/>
          <a:lstStyle/>
          <a:p>
            <a:r>
              <a:rPr lang="en-US" dirty="0" err="1"/>
              <a:t>Felles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4ECB52-1DA3-49B3-8122-7826629574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0060" y="3866811"/>
            <a:ext cx="2179637" cy="706438"/>
          </a:xfrm>
        </p:spPr>
        <p:txBody>
          <a:bodyPr/>
          <a:lstStyle/>
          <a:p>
            <a:r>
              <a:rPr lang="nb-NO" dirty="0"/>
              <a:t>Én digital offentlig sektor - Digitaliseringsstrategi for offentlig sektor 2019-2025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155A4C6-32D1-4A9A-A4B9-E017E2021F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74540" y="3532207"/>
            <a:ext cx="2159000" cy="302186"/>
          </a:xfrm>
        </p:spPr>
        <p:txBody>
          <a:bodyPr/>
          <a:lstStyle/>
          <a:p>
            <a:r>
              <a:rPr lang="nb-NO" sz="1400" dirty="0" err="1"/>
              <a:t>DigiViken</a:t>
            </a:r>
            <a:r>
              <a:rPr lang="nb-NO" sz="1400" dirty="0"/>
              <a:t> Intensjonsavtale</a:t>
            </a:r>
            <a:endParaRPr lang="en-US" sz="1400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3EB096E-DD78-4082-8B9A-02CDDE0E60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74540" y="3866811"/>
            <a:ext cx="2179637" cy="706438"/>
          </a:xfrm>
        </p:spPr>
        <p:txBody>
          <a:bodyPr/>
          <a:lstStyle/>
          <a:p>
            <a:r>
              <a:rPr lang="nb-NO" dirty="0"/>
              <a:t>En involverende prosess gjennom 2021 der endelig samarbeidsavtale utformes før 31.12.21</a:t>
            </a:r>
            <a:endParaRPr lang="en-US" dirty="0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964986D-81D9-4212-B292-9ECBDE824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80060" y="4706140"/>
            <a:ext cx="2159000" cy="302186"/>
          </a:xfrm>
        </p:spPr>
        <p:txBody>
          <a:bodyPr/>
          <a:lstStyle/>
          <a:p>
            <a:r>
              <a:rPr lang="en-US" dirty="0" err="1"/>
              <a:t>Landstinget</a:t>
            </a:r>
            <a:endParaRPr lang="en-US" dirty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936A8164-ED3D-4305-A24D-B9365E626A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0060" y="5040744"/>
            <a:ext cx="2179637" cy="706438"/>
          </a:xfrm>
        </p:spPr>
        <p:txBody>
          <a:bodyPr/>
          <a:lstStyle/>
          <a:p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bestemt</a:t>
            </a:r>
            <a:r>
              <a:rPr lang="en-US" dirty="0"/>
              <a:t> at KS </a:t>
            </a:r>
            <a:r>
              <a:rPr lang="en-US" dirty="0" err="1"/>
              <a:t>skulle</a:t>
            </a:r>
            <a:r>
              <a:rPr lang="en-US" dirty="0"/>
              <a:t> </a:t>
            </a:r>
            <a:r>
              <a:rPr lang="en-US" dirty="0" err="1"/>
              <a:t>sikre</a:t>
            </a:r>
            <a:r>
              <a:rPr lang="en-US" dirty="0"/>
              <a:t> </a:t>
            </a:r>
            <a:r>
              <a:rPr lang="en-US" dirty="0" err="1"/>
              <a:t>samaordning</a:t>
            </a:r>
            <a:r>
              <a:rPr lang="en-US" dirty="0"/>
              <a:t> I </a:t>
            </a:r>
            <a:r>
              <a:rPr lang="en-US" dirty="0" err="1"/>
              <a:t>samarbeid</a:t>
            </a:r>
            <a:r>
              <a:rPr lang="en-US" dirty="0"/>
              <a:t> med </a:t>
            </a: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digitaliseringsnettverk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43C5216B-9CA8-4EEA-B394-543ED047FEE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4540" y="4706140"/>
            <a:ext cx="2321978" cy="302186"/>
          </a:xfrm>
        </p:spPr>
        <p:txBody>
          <a:bodyPr/>
          <a:lstStyle/>
          <a:p>
            <a:r>
              <a:rPr lang="en-US" sz="1400" dirty="0" err="1"/>
              <a:t>Ansettelse</a:t>
            </a:r>
            <a:r>
              <a:rPr lang="en-US" sz="1400" dirty="0"/>
              <a:t> </a:t>
            </a:r>
            <a:r>
              <a:rPr lang="en-US" sz="1400" dirty="0" err="1"/>
              <a:t>Programkontoret</a:t>
            </a:r>
            <a:endParaRPr lang="en-US" sz="1400" dirty="0"/>
          </a:p>
          <a:p>
            <a:endParaRPr lang="en-US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58003C06-BDED-469F-BCF4-83E146F9A56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4540" y="5040744"/>
            <a:ext cx="2179637" cy="706438"/>
          </a:xfrm>
        </p:spPr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Ola Svartberg 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Tone Mjøs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5BF3E7EA-FC13-4F88-A344-E99AB1739658}"/>
              </a:ext>
            </a:extLst>
          </p:cNvPr>
          <p:cNvSpPr/>
          <p:nvPr/>
        </p:nvSpPr>
        <p:spPr>
          <a:xfrm>
            <a:off x="107165" y="109400"/>
            <a:ext cx="208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DigiViken sin </a:t>
            </a:r>
            <a:r>
              <a:rPr lang="en-US" b="1" dirty="0" err="1"/>
              <a:t>reise</a:t>
            </a:r>
            <a:endParaRPr lang="nb-NO" b="1" dirty="0">
              <a:solidFill>
                <a:schemeClr val="accent6"/>
              </a:solidFill>
            </a:endParaRPr>
          </a:p>
        </p:txBody>
      </p:sp>
      <p:pic>
        <p:nvPicPr>
          <p:cNvPr id="52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FFABDF97-3219-47F7-B4ED-A0B1F269F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  <p:sp>
        <p:nvSpPr>
          <p:cNvPr id="48" name="Rektangel 47">
            <a:extLst>
              <a:ext uri="{FF2B5EF4-FFF2-40B4-BE49-F238E27FC236}">
                <a16:creationId xmlns:a16="http://schemas.microsoft.com/office/drawing/2014/main" id="{021EE96D-65B4-4BE8-8D6D-2B2FF04DF644}"/>
              </a:ext>
            </a:extLst>
          </p:cNvPr>
          <p:cNvSpPr/>
          <p:nvPr/>
        </p:nvSpPr>
        <p:spPr>
          <a:xfrm>
            <a:off x="3952521" y="814370"/>
            <a:ext cx="3928286" cy="5737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1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B2F02A22-56A3-42EF-908D-D2912537BFCB}"/>
              </a:ext>
            </a:extLst>
          </p:cNvPr>
          <p:cNvSpPr/>
          <p:nvPr/>
        </p:nvSpPr>
        <p:spPr>
          <a:xfrm>
            <a:off x="409537" y="232872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våren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B13DC8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2016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500843-B3EC-400A-ACDA-E2D1492353C4}"/>
              </a:ext>
            </a:extLst>
          </p:cNvPr>
          <p:cNvSpPr/>
          <p:nvPr/>
        </p:nvSpPr>
        <p:spPr>
          <a:xfrm>
            <a:off x="409537" y="345895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Juni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2019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588404-8416-465D-8076-FA0F5968D6E9}"/>
              </a:ext>
            </a:extLst>
          </p:cNvPr>
          <p:cNvSpPr/>
          <p:nvPr/>
        </p:nvSpPr>
        <p:spPr>
          <a:xfrm>
            <a:off x="409537" y="458918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72DA6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Feb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72DA6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2020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C88F6D-5AD1-4E30-A2A7-09616FFB96E8}"/>
              </a:ext>
            </a:extLst>
          </p:cNvPr>
          <p:cNvSpPr/>
          <p:nvPr/>
        </p:nvSpPr>
        <p:spPr>
          <a:xfrm>
            <a:off x="409537" y="119849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Febr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2016</a:t>
            </a:r>
          </a:p>
        </p:txBody>
      </p:sp>
      <p:sp>
        <p:nvSpPr>
          <p:cNvPr id="122" name="Freeform: Shape 121" descr="timeline ">
            <a:extLst>
              <a:ext uri="{FF2B5EF4-FFF2-40B4-BE49-F238E27FC236}">
                <a16:creationId xmlns:a16="http://schemas.microsoft.com/office/drawing/2014/main" id="{728E0998-1474-41D6-9145-8BF65D7031C4}"/>
              </a:ext>
            </a:extLst>
          </p:cNvPr>
          <p:cNvSpPr/>
          <p:nvPr/>
        </p:nvSpPr>
        <p:spPr>
          <a:xfrm rot="16200000" flipV="1">
            <a:off x="-1456639" y="2715859"/>
            <a:ext cx="4565215" cy="1170522"/>
          </a:xfrm>
          <a:custGeom>
            <a:avLst/>
            <a:gdLst>
              <a:gd name="connsiteX0" fmla="*/ 1450750 w 5658193"/>
              <a:gd name="connsiteY0" fmla="*/ 725607 h 1450763"/>
              <a:gd name="connsiteX1" fmla="*/ 1449830 w 5658193"/>
              <a:gd name="connsiteY1" fmla="*/ 725607 h 1450763"/>
              <a:gd name="connsiteX2" fmla="*/ 1449806 w 5658193"/>
              <a:gd name="connsiteY2" fmla="*/ 725382 h 1450763"/>
              <a:gd name="connsiteX3" fmla="*/ 1449830 w 5658193"/>
              <a:gd name="connsiteY3" fmla="*/ 725157 h 1450763"/>
              <a:gd name="connsiteX4" fmla="*/ 1402870 w 5658193"/>
              <a:gd name="connsiteY4" fmla="*/ 725157 h 1450763"/>
              <a:gd name="connsiteX5" fmla="*/ 1389130 w 5658193"/>
              <a:gd name="connsiteY5" fmla="*/ 588840 h 1450763"/>
              <a:gd name="connsiteX6" fmla="*/ 725382 w 5658193"/>
              <a:gd name="connsiteY6" fmla="*/ 47869 h 1450763"/>
              <a:gd name="connsiteX7" fmla="*/ 47868 w 5658193"/>
              <a:gd name="connsiteY7" fmla="*/ 725382 h 1450763"/>
              <a:gd name="connsiteX8" fmla="*/ 47890 w 5658193"/>
              <a:gd name="connsiteY8" fmla="*/ 725607 h 1450763"/>
              <a:gd name="connsiteX9" fmla="*/ 10 w 5658193"/>
              <a:gd name="connsiteY9" fmla="*/ 725607 h 1450763"/>
              <a:gd name="connsiteX10" fmla="*/ 0 w 5658193"/>
              <a:gd name="connsiteY10" fmla="*/ 725382 h 1450763"/>
              <a:gd name="connsiteX11" fmla="*/ 725382 w 5658193"/>
              <a:gd name="connsiteY11" fmla="*/ 1 h 1450763"/>
              <a:gd name="connsiteX12" fmla="*/ 1450762 w 5658193"/>
              <a:gd name="connsiteY12" fmla="*/ 725382 h 1450763"/>
              <a:gd name="connsiteX13" fmla="*/ 4932812 w 5658193"/>
              <a:gd name="connsiteY13" fmla="*/ 1450762 h 1450763"/>
              <a:gd name="connsiteX14" fmla="*/ 4207431 w 5658193"/>
              <a:gd name="connsiteY14" fmla="*/ 725381 h 1450763"/>
              <a:gd name="connsiteX15" fmla="*/ 4207442 w 5658193"/>
              <a:gd name="connsiteY15" fmla="*/ 725156 h 1450763"/>
              <a:gd name="connsiteX16" fmla="*/ 4208363 w 5658193"/>
              <a:gd name="connsiteY16" fmla="*/ 725156 h 1450763"/>
              <a:gd name="connsiteX17" fmla="*/ 4208386 w 5658193"/>
              <a:gd name="connsiteY17" fmla="*/ 725381 h 1450763"/>
              <a:gd name="connsiteX18" fmla="*/ 4208363 w 5658193"/>
              <a:gd name="connsiteY18" fmla="*/ 725606 h 1450763"/>
              <a:gd name="connsiteX19" fmla="*/ 4255322 w 5658193"/>
              <a:gd name="connsiteY19" fmla="*/ 725606 h 1450763"/>
              <a:gd name="connsiteX20" fmla="*/ 4269064 w 5658193"/>
              <a:gd name="connsiteY20" fmla="*/ 861924 h 1450763"/>
              <a:gd name="connsiteX21" fmla="*/ 4932812 w 5658193"/>
              <a:gd name="connsiteY21" fmla="*/ 1402894 h 1450763"/>
              <a:gd name="connsiteX22" fmla="*/ 5610325 w 5658193"/>
              <a:gd name="connsiteY22" fmla="*/ 725381 h 1450763"/>
              <a:gd name="connsiteX23" fmla="*/ 5610302 w 5658193"/>
              <a:gd name="connsiteY23" fmla="*/ 725156 h 1450763"/>
              <a:gd name="connsiteX24" fmla="*/ 5658182 w 5658193"/>
              <a:gd name="connsiteY24" fmla="*/ 725156 h 1450763"/>
              <a:gd name="connsiteX25" fmla="*/ 5658193 w 5658193"/>
              <a:gd name="connsiteY25" fmla="*/ 725381 h 1450763"/>
              <a:gd name="connsiteX26" fmla="*/ 4932812 w 5658193"/>
              <a:gd name="connsiteY26" fmla="*/ 1450762 h 1450763"/>
              <a:gd name="connsiteX27" fmla="*/ 2127320 w 5658193"/>
              <a:gd name="connsiteY27" fmla="*/ 1450763 h 1450763"/>
              <a:gd name="connsiteX28" fmla="*/ 1401938 w 5658193"/>
              <a:gd name="connsiteY28" fmla="*/ 725382 h 1450763"/>
              <a:gd name="connsiteX29" fmla="*/ 1401950 w 5658193"/>
              <a:gd name="connsiteY29" fmla="*/ 725157 h 1450763"/>
              <a:gd name="connsiteX30" fmla="*/ 1402870 w 5658193"/>
              <a:gd name="connsiteY30" fmla="*/ 725157 h 1450763"/>
              <a:gd name="connsiteX31" fmla="*/ 1402894 w 5658193"/>
              <a:gd name="connsiteY31" fmla="*/ 725382 h 1450763"/>
              <a:gd name="connsiteX32" fmla="*/ 1402870 w 5658193"/>
              <a:gd name="connsiteY32" fmla="*/ 725607 h 1450763"/>
              <a:gd name="connsiteX33" fmla="*/ 1449830 w 5658193"/>
              <a:gd name="connsiteY33" fmla="*/ 725607 h 1450763"/>
              <a:gd name="connsiteX34" fmla="*/ 1463572 w 5658193"/>
              <a:gd name="connsiteY34" fmla="*/ 861925 h 1450763"/>
              <a:gd name="connsiteX35" fmla="*/ 2127320 w 5658193"/>
              <a:gd name="connsiteY35" fmla="*/ 1402895 h 1450763"/>
              <a:gd name="connsiteX36" fmla="*/ 2804833 w 5658193"/>
              <a:gd name="connsiteY36" fmla="*/ 725382 h 1450763"/>
              <a:gd name="connsiteX37" fmla="*/ 2804810 w 5658193"/>
              <a:gd name="connsiteY37" fmla="*/ 725157 h 1450763"/>
              <a:gd name="connsiteX38" fmla="*/ 2805515 w 5658193"/>
              <a:gd name="connsiteY38" fmla="*/ 725157 h 1450763"/>
              <a:gd name="connsiteX39" fmla="*/ 2820229 w 5658193"/>
              <a:gd name="connsiteY39" fmla="*/ 579192 h 1450763"/>
              <a:gd name="connsiteX40" fmla="*/ 3530873 w 5658193"/>
              <a:gd name="connsiteY40" fmla="*/ 0 h 1450763"/>
              <a:gd name="connsiteX41" fmla="*/ 4256254 w 5658193"/>
              <a:gd name="connsiteY41" fmla="*/ 725381 h 1450763"/>
              <a:gd name="connsiteX42" fmla="*/ 4256243 w 5658193"/>
              <a:gd name="connsiteY42" fmla="*/ 725606 h 1450763"/>
              <a:gd name="connsiteX43" fmla="*/ 4255322 w 5658193"/>
              <a:gd name="connsiteY43" fmla="*/ 725606 h 1450763"/>
              <a:gd name="connsiteX44" fmla="*/ 4255299 w 5658193"/>
              <a:gd name="connsiteY44" fmla="*/ 725381 h 1450763"/>
              <a:gd name="connsiteX45" fmla="*/ 4255322 w 5658193"/>
              <a:gd name="connsiteY45" fmla="*/ 725156 h 1450763"/>
              <a:gd name="connsiteX46" fmla="*/ 4208363 w 5658193"/>
              <a:gd name="connsiteY46" fmla="*/ 725156 h 1450763"/>
              <a:gd name="connsiteX47" fmla="*/ 4194621 w 5658193"/>
              <a:gd name="connsiteY47" fmla="*/ 588839 h 1450763"/>
              <a:gd name="connsiteX48" fmla="*/ 3530873 w 5658193"/>
              <a:gd name="connsiteY48" fmla="*/ 47868 h 1450763"/>
              <a:gd name="connsiteX49" fmla="*/ 2853360 w 5658193"/>
              <a:gd name="connsiteY49" fmla="*/ 725381 h 1450763"/>
              <a:gd name="connsiteX50" fmla="*/ 2853383 w 5658193"/>
              <a:gd name="connsiteY50" fmla="*/ 725606 h 1450763"/>
              <a:gd name="connsiteX51" fmla="*/ 2852678 w 5658193"/>
              <a:gd name="connsiteY51" fmla="*/ 725606 h 1450763"/>
              <a:gd name="connsiteX52" fmla="*/ 2837964 w 5658193"/>
              <a:gd name="connsiteY52" fmla="*/ 871572 h 1450763"/>
              <a:gd name="connsiteX53" fmla="*/ 2127320 w 5658193"/>
              <a:gd name="connsiteY53" fmla="*/ 1450763 h 14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58193" h="1450763">
                <a:moveTo>
                  <a:pt x="1450750" y="725607"/>
                </a:moveTo>
                <a:lnTo>
                  <a:pt x="1449830" y="725607"/>
                </a:lnTo>
                <a:lnTo>
                  <a:pt x="1449806" y="725382"/>
                </a:lnTo>
                <a:lnTo>
                  <a:pt x="1449830" y="725157"/>
                </a:lnTo>
                <a:lnTo>
                  <a:pt x="1402870" y="725157"/>
                </a:lnTo>
                <a:lnTo>
                  <a:pt x="1389130" y="588840"/>
                </a:lnTo>
                <a:cubicBezTo>
                  <a:pt x="1325954" y="280108"/>
                  <a:pt x="1052790" y="47869"/>
                  <a:pt x="725382" y="47869"/>
                </a:cubicBezTo>
                <a:cubicBezTo>
                  <a:pt x="351202" y="47869"/>
                  <a:pt x="47868" y="351202"/>
                  <a:pt x="47868" y="725382"/>
                </a:cubicBezTo>
                <a:lnTo>
                  <a:pt x="47890" y="725607"/>
                </a:lnTo>
                <a:lnTo>
                  <a:pt x="10" y="725607"/>
                </a:lnTo>
                <a:lnTo>
                  <a:pt x="0" y="725382"/>
                </a:lnTo>
                <a:cubicBezTo>
                  <a:pt x="0" y="324765"/>
                  <a:pt x="324764" y="1"/>
                  <a:pt x="725382" y="1"/>
                </a:cubicBezTo>
                <a:cubicBezTo>
                  <a:pt x="1125998" y="1"/>
                  <a:pt x="1450762" y="324765"/>
                  <a:pt x="1450762" y="725382"/>
                </a:cubicBezTo>
                <a:close/>
                <a:moveTo>
                  <a:pt x="4932812" y="1450762"/>
                </a:moveTo>
                <a:cubicBezTo>
                  <a:pt x="4532195" y="1450762"/>
                  <a:pt x="4207431" y="1125998"/>
                  <a:pt x="4207431" y="725381"/>
                </a:cubicBezTo>
                <a:lnTo>
                  <a:pt x="4207442" y="725156"/>
                </a:lnTo>
                <a:lnTo>
                  <a:pt x="4208363" y="725156"/>
                </a:lnTo>
                <a:lnTo>
                  <a:pt x="4208386" y="725381"/>
                </a:lnTo>
                <a:lnTo>
                  <a:pt x="4208363" y="725606"/>
                </a:lnTo>
                <a:lnTo>
                  <a:pt x="4255322" y="725606"/>
                </a:lnTo>
                <a:lnTo>
                  <a:pt x="4269064" y="861924"/>
                </a:lnTo>
                <a:cubicBezTo>
                  <a:pt x="4332239" y="1170655"/>
                  <a:pt x="4605404" y="1402894"/>
                  <a:pt x="4932812" y="1402894"/>
                </a:cubicBezTo>
                <a:cubicBezTo>
                  <a:pt x="5306992" y="1402894"/>
                  <a:pt x="5610325" y="1099561"/>
                  <a:pt x="5610325" y="725381"/>
                </a:cubicBezTo>
                <a:lnTo>
                  <a:pt x="5610302" y="725156"/>
                </a:lnTo>
                <a:lnTo>
                  <a:pt x="5658182" y="725156"/>
                </a:lnTo>
                <a:lnTo>
                  <a:pt x="5658193" y="725381"/>
                </a:lnTo>
                <a:cubicBezTo>
                  <a:pt x="5658193" y="1125998"/>
                  <a:pt x="5333429" y="1450762"/>
                  <a:pt x="4932812" y="1450762"/>
                </a:cubicBezTo>
                <a:close/>
                <a:moveTo>
                  <a:pt x="2127320" y="1450763"/>
                </a:moveTo>
                <a:cubicBezTo>
                  <a:pt x="1726703" y="1450763"/>
                  <a:pt x="1401938" y="1125999"/>
                  <a:pt x="1401938" y="725382"/>
                </a:cubicBezTo>
                <a:lnTo>
                  <a:pt x="1401950" y="725157"/>
                </a:lnTo>
                <a:lnTo>
                  <a:pt x="1402870" y="725157"/>
                </a:lnTo>
                <a:lnTo>
                  <a:pt x="1402894" y="725382"/>
                </a:lnTo>
                <a:lnTo>
                  <a:pt x="1402870" y="725607"/>
                </a:lnTo>
                <a:lnTo>
                  <a:pt x="1449830" y="725607"/>
                </a:lnTo>
                <a:lnTo>
                  <a:pt x="1463572" y="861925"/>
                </a:lnTo>
                <a:cubicBezTo>
                  <a:pt x="1526746" y="1170656"/>
                  <a:pt x="1799912" y="1402895"/>
                  <a:pt x="2127320" y="1402895"/>
                </a:cubicBezTo>
                <a:cubicBezTo>
                  <a:pt x="2501500" y="1402895"/>
                  <a:pt x="2804833" y="1099562"/>
                  <a:pt x="2804833" y="725382"/>
                </a:cubicBezTo>
                <a:lnTo>
                  <a:pt x="2804810" y="725157"/>
                </a:lnTo>
                <a:lnTo>
                  <a:pt x="2805515" y="725157"/>
                </a:lnTo>
                <a:lnTo>
                  <a:pt x="2820229" y="579192"/>
                </a:lnTo>
                <a:cubicBezTo>
                  <a:pt x="2887868" y="248648"/>
                  <a:pt x="3180333" y="0"/>
                  <a:pt x="3530873" y="0"/>
                </a:cubicBezTo>
                <a:cubicBezTo>
                  <a:pt x="3931490" y="0"/>
                  <a:pt x="4256254" y="324764"/>
                  <a:pt x="4256254" y="725381"/>
                </a:cubicBezTo>
                <a:lnTo>
                  <a:pt x="4256243" y="725606"/>
                </a:lnTo>
                <a:lnTo>
                  <a:pt x="4255322" y="725606"/>
                </a:lnTo>
                <a:lnTo>
                  <a:pt x="4255299" y="725381"/>
                </a:lnTo>
                <a:lnTo>
                  <a:pt x="4255322" y="725156"/>
                </a:lnTo>
                <a:lnTo>
                  <a:pt x="4208363" y="725156"/>
                </a:lnTo>
                <a:lnTo>
                  <a:pt x="4194621" y="588839"/>
                </a:lnTo>
                <a:cubicBezTo>
                  <a:pt x="4131446" y="280107"/>
                  <a:pt x="3858281" y="47868"/>
                  <a:pt x="3530873" y="47868"/>
                </a:cubicBezTo>
                <a:cubicBezTo>
                  <a:pt x="3156693" y="47868"/>
                  <a:pt x="2853360" y="351201"/>
                  <a:pt x="2853360" y="725381"/>
                </a:cubicBezTo>
                <a:lnTo>
                  <a:pt x="2853383" y="725606"/>
                </a:lnTo>
                <a:lnTo>
                  <a:pt x="2852678" y="725606"/>
                </a:lnTo>
                <a:lnTo>
                  <a:pt x="2837964" y="871572"/>
                </a:lnTo>
                <a:cubicBezTo>
                  <a:pt x="2770325" y="1202116"/>
                  <a:pt x="2477860" y="1450763"/>
                  <a:pt x="2127320" y="1450763"/>
                </a:cubicBezTo>
                <a:close/>
              </a:path>
            </a:pathLst>
          </a:custGeom>
          <a:gradFill>
            <a:gsLst>
              <a:gs pos="56000">
                <a:schemeClr val="accent6"/>
              </a:gs>
              <a:gs pos="36000">
                <a:schemeClr val="accent5"/>
              </a:gs>
              <a:gs pos="15000">
                <a:schemeClr val="accent4"/>
              </a:gs>
              <a:gs pos="100000">
                <a:schemeClr val="accent3"/>
              </a:gs>
            </a:gsLst>
            <a:lin ang="10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23" name="Oval 122" descr="timeline endpoints">
            <a:extLst>
              <a:ext uri="{FF2B5EF4-FFF2-40B4-BE49-F238E27FC236}">
                <a16:creationId xmlns:a16="http://schemas.microsoft.com/office/drawing/2014/main" id="{BFD4FC00-6DDF-4537-8F8F-569E05A2C3D8}"/>
              </a:ext>
            </a:extLst>
          </p:cNvPr>
          <p:cNvSpPr/>
          <p:nvPr/>
        </p:nvSpPr>
        <p:spPr>
          <a:xfrm>
            <a:off x="745262" y="970530"/>
            <a:ext cx="137199" cy="13719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24" name="Oval 123" descr="timeline endpoints">
            <a:extLst>
              <a:ext uri="{FF2B5EF4-FFF2-40B4-BE49-F238E27FC236}">
                <a16:creationId xmlns:a16="http://schemas.microsoft.com/office/drawing/2014/main" id="{5387A8A8-5D57-4087-B02A-3E7747DFDA2D}"/>
              </a:ext>
            </a:extLst>
          </p:cNvPr>
          <p:cNvSpPr/>
          <p:nvPr/>
        </p:nvSpPr>
        <p:spPr>
          <a:xfrm>
            <a:off x="745262" y="5505931"/>
            <a:ext cx="137199" cy="13719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439BD">
                  <a:lumMod val="75000"/>
                </a:srgb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073F816-3D0A-4E38-8B67-6C666F8ED42F}"/>
              </a:ext>
            </a:extLst>
          </p:cNvPr>
          <p:cNvSpPr/>
          <p:nvPr/>
        </p:nvSpPr>
        <p:spPr>
          <a:xfrm>
            <a:off x="4504017" y="232872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DA6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01.01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DA6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2020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260482C-CC6B-42CA-956C-A7F7C57B9121}"/>
              </a:ext>
            </a:extLst>
          </p:cNvPr>
          <p:cNvSpPr/>
          <p:nvPr/>
        </p:nvSpPr>
        <p:spPr>
          <a:xfrm>
            <a:off x="4504017" y="345895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Nov.2020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507C1C3-7CC1-4B63-94AA-1FF386315C2E}"/>
              </a:ext>
            </a:extLst>
          </p:cNvPr>
          <p:cNvSpPr/>
          <p:nvPr/>
        </p:nvSpPr>
        <p:spPr>
          <a:xfrm>
            <a:off x="4504017" y="458918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0A472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våren2021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0A472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0502D9A-FD9E-4A43-BA18-2C1D0F543AEF}"/>
              </a:ext>
            </a:extLst>
          </p:cNvPr>
          <p:cNvSpPr/>
          <p:nvPr/>
        </p:nvSpPr>
        <p:spPr>
          <a:xfrm>
            <a:off x="4504017" y="119849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21.112019</a:t>
            </a:r>
          </a:p>
        </p:txBody>
      </p:sp>
      <p:sp>
        <p:nvSpPr>
          <p:cNvPr id="62" name="Freeform: Shape 61" descr="timeline ">
            <a:extLst>
              <a:ext uri="{FF2B5EF4-FFF2-40B4-BE49-F238E27FC236}">
                <a16:creationId xmlns:a16="http://schemas.microsoft.com/office/drawing/2014/main" id="{76F2E5DE-65D1-46F6-85DD-2B6279C14C2E}"/>
              </a:ext>
            </a:extLst>
          </p:cNvPr>
          <p:cNvSpPr/>
          <p:nvPr/>
        </p:nvSpPr>
        <p:spPr>
          <a:xfrm rot="16200000" flipV="1">
            <a:off x="2637841" y="2715859"/>
            <a:ext cx="4565215" cy="1170522"/>
          </a:xfrm>
          <a:custGeom>
            <a:avLst/>
            <a:gdLst>
              <a:gd name="connsiteX0" fmla="*/ 1450750 w 5658193"/>
              <a:gd name="connsiteY0" fmla="*/ 725607 h 1450763"/>
              <a:gd name="connsiteX1" fmla="*/ 1449830 w 5658193"/>
              <a:gd name="connsiteY1" fmla="*/ 725607 h 1450763"/>
              <a:gd name="connsiteX2" fmla="*/ 1449806 w 5658193"/>
              <a:gd name="connsiteY2" fmla="*/ 725382 h 1450763"/>
              <a:gd name="connsiteX3" fmla="*/ 1449830 w 5658193"/>
              <a:gd name="connsiteY3" fmla="*/ 725157 h 1450763"/>
              <a:gd name="connsiteX4" fmla="*/ 1402870 w 5658193"/>
              <a:gd name="connsiteY4" fmla="*/ 725157 h 1450763"/>
              <a:gd name="connsiteX5" fmla="*/ 1389130 w 5658193"/>
              <a:gd name="connsiteY5" fmla="*/ 588840 h 1450763"/>
              <a:gd name="connsiteX6" fmla="*/ 725382 w 5658193"/>
              <a:gd name="connsiteY6" fmla="*/ 47869 h 1450763"/>
              <a:gd name="connsiteX7" fmla="*/ 47868 w 5658193"/>
              <a:gd name="connsiteY7" fmla="*/ 725382 h 1450763"/>
              <a:gd name="connsiteX8" fmla="*/ 47890 w 5658193"/>
              <a:gd name="connsiteY8" fmla="*/ 725607 h 1450763"/>
              <a:gd name="connsiteX9" fmla="*/ 10 w 5658193"/>
              <a:gd name="connsiteY9" fmla="*/ 725607 h 1450763"/>
              <a:gd name="connsiteX10" fmla="*/ 0 w 5658193"/>
              <a:gd name="connsiteY10" fmla="*/ 725382 h 1450763"/>
              <a:gd name="connsiteX11" fmla="*/ 725382 w 5658193"/>
              <a:gd name="connsiteY11" fmla="*/ 1 h 1450763"/>
              <a:gd name="connsiteX12" fmla="*/ 1450762 w 5658193"/>
              <a:gd name="connsiteY12" fmla="*/ 725382 h 1450763"/>
              <a:gd name="connsiteX13" fmla="*/ 4932812 w 5658193"/>
              <a:gd name="connsiteY13" fmla="*/ 1450762 h 1450763"/>
              <a:gd name="connsiteX14" fmla="*/ 4207431 w 5658193"/>
              <a:gd name="connsiteY14" fmla="*/ 725381 h 1450763"/>
              <a:gd name="connsiteX15" fmla="*/ 4207442 w 5658193"/>
              <a:gd name="connsiteY15" fmla="*/ 725156 h 1450763"/>
              <a:gd name="connsiteX16" fmla="*/ 4208363 w 5658193"/>
              <a:gd name="connsiteY16" fmla="*/ 725156 h 1450763"/>
              <a:gd name="connsiteX17" fmla="*/ 4208386 w 5658193"/>
              <a:gd name="connsiteY17" fmla="*/ 725381 h 1450763"/>
              <a:gd name="connsiteX18" fmla="*/ 4208363 w 5658193"/>
              <a:gd name="connsiteY18" fmla="*/ 725606 h 1450763"/>
              <a:gd name="connsiteX19" fmla="*/ 4255322 w 5658193"/>
              <a:gd name="connsiteY19" fmla="*/ 725606 h 1450763"/>
              <a:gd name="connsiteX20" fmla="*/ 4269064 w 5658193"/>
              <a:gd name="connsiteY20" fmla="*/ 861924 h 1450763"/>
              <a:gd name="connsiteX21" fmla="*/ 4932812 w 5658193"/>
              <a:gd name="connsiteY21" fmla="*/ 1402894 h 1450763"/>
              <a:gd name="connsiteX22" fmla="*/ 5610325 w 5658193"/>
              <a:gd name="connsiteY22" fmla="*/ 725381 h 1450763"/>
              <a:gd name="connsiteX23" fmla="*/ 5610302 w 5658193"/>
              <a:gd name="connsiteY23" fmla="*/ 725156 h 1450763"/>
              <a:gd name="connsiteX24" fmla="*/ 5658182 w 5658193"/>
              <a:gd name="connsiteY24" fmla="*/ 725156 h 1450763"/>
              <a:gd name="connsiteX25" fmla="*/ 5658193 w 5658193"/>
              <a:gd name="connsiteY25" fmla="*/ 725381 h 1450763"/>
              <a:gd name="connsiteX26" fmla="*/ 4932812 w 5658193"/>
              <a:gd name="connsiteY26" fmla="*/ 1450762 h 1450763"/>
              <a:gd name="connsiteX27" fmla="*/ 2127320 w 5658193"/>
              <a:gd name="connsiteY27" fmla="*/ 1450763 h 1450763"/>
              <a:gd name="connsiteX28" fmla="*/ 1401938 w 5658193"/>
              <a:gd name="connsiteY28" fmla="*/ 725382 h 1450763"/>
              <a:gd name="connsiteX29" fmla="*/ 1401950 w 5658193"/>
              <a:gd name="connsiteY29" fmla="*/ 725157 h 1450763"/>
              <a:gd name="connsiteX30" fmla="*/ 1402870 w 5658193"/>
              <a:gd name="connsiteY30" fmla="*/ 725157 h 1450763"/>
              <a:gd name="connsiteX31" fmla="*/ 1402894 w 5658193"/>
              <a:gd name="connsiteY31" fmla="*/ 725382 h 1450763"/>
              <a:gd name="connsiteX32" fmla="*/ 1402870 w 5658193"/>
              <a:gd name="connsiteY32" fmla="*/ 725607 h 1450763"/>
              <a:gd name="connsiteX33" fmla="*/ 1449830 w 5658193"/>
              <a:gd name="connsiteY33" fmla="*/ 725607 h 1450763"/>
              <a:gd name="connsiteX34" fmla="*/ 1463572 w 5658193"/>
              <a:gd name="connsiteY34" fmla="*/ 861925 h 1450763"/>
              <a:gd name="connsiteX35" fmla="*/ 2127320 w 5658193"/>
              <a:gd name="connsiteY35" fmla="*/ 1402895 h 1450763"/>
              <a:gd name="connsiteX36" fmla="*/ 2804833 w 5658193"/>
              <a:gd name="connsiteY36" fmla="*/ 725382 h 1450763"/>
              <a:gd name="connsiteX37" fmla="*/ 2804810 w 5658193"/>
              <a:gd name="connsiteY37" fmla="*/ 725157 h 1450763"/>
              <a:gd name="connsiteX38" fmla="*/ 2805515 w 5658193"/>
              <a:gd name="connsiteY38" fmla="*/ 725157 h 1450763"/>
              <a:gd name="connsiteX39" fmla="*/ 2820229 w 5658193"/>
              <a:gd name="connsiteY39" fmla="*/ 579192 h 1450763"/>
              <a:gd name="connsiteX40" fmla="*/ 3530873 w 5658193"/>
              <a:gd name="connsiteY40" fmla="*/ 0 h 1450763"/>
              <a:gd name="connsiteX41" fmla="*/ 4256254 w 5658193"/>
              <a:gd name="connsiteY41" fmla="*/ 725381 h 1450763"/>
              <a:gd name="connsiteX42" fmla="*/ 4256243 w 5658193"/>
              <a:gd name="connsiteY42" fmla="*/ 725606 h 1450763"/>
              <a:gd name="connsiteX43" fmla="*/ 4255322 w 5658193"/>
              <a:gd name="connsiteY43" fmla="*/ 725606 h 1450763"/>
              <a:gd name="connsiteX44" fmla="*/ 4255299 w 5658193"/>
              <a:gd name="connsiteY44" fmla="*/ 725381 h 1450763"/>
              <a:gd name="connsiteX45" fmla="*/ 4255322 w 5658193"/>
              <a:gd name="connsiteY45" fmla="*/ 725156 h 1450763"/>
              <a:gd name="connsiteX46" fmla="*/ 4208363 w 5658193"/>
              <a:gd name="connsiteY46" fmla="*/ 725156 h 1450763"/>
              <a:gd name="connsiteX47" fmla="*/ 4194621 w 5658193"/>
              <a:gd name="connsiteY47" fmla="*/ 588839 h 1450763"/>
              <a:gd name="connsiteX48" fmla="*/ 3530873 w 5658193"/>
              <a:gd name="connsiteY48" fmla="*/ 47868 h 1450763"/>
              <a:gd name="connsiteX49" fmla="*/ 2853360 w 5658193"/>
              <a:gd name="connsiteY49" fmla="*/ 725381 h 1450763"/>
              <a:gd name="connsiteX50" fmla="*/ 2853383 w 5658193"/>
              <a:gd name="connsiteY50" fmla="*/ 725606 h 1450763"/>
              <a:gd name="connsiteX51" fmla="*/ 2852678 w 5658193"/>
              <a:gd name="connsiteY51" fmla="*/ 725606 h 1450763"/>
              <a:gd name="connsiteX52" fmla="*/ 2837964 w 5658193"/>
              <a:gd name="connsiteY52" fmla="*/ 871572 h 1450763"/>
              <a:gd name="connsiteX53" fmla="*/ 2127320 w 5658193"/>
              <a:gd name="connsiteY53" fmla="*/ 1450763 h 14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58193" h="1450763">
                <a:moveTo>
                  <a:pt x="1450750" y="725607"/>
                </a:moveTo>
                <a:lnTo>
                  <a:pt x="1449830" y="725607"/>
                </a:lnTo>
                <a:lnTo>
                  <a:pt x="1449806" y="725382"/>
                </a:lnTo>
                <a:lnTo>
                  <a:pt x="1449830" y="725157"/>
                </a:lnTo>
                <a:lnTo>
                  <a:pt x="1402870" y="725157"/>
                </a:lnTo>
                <a:lnTo>
                  <a:pt x="1389130" y="588840"/>
                </a:lnTo>
                <a:cubicBezTo>
                  <a:pt x="1325954" y="280108"/>
                  <a:pt x="1052790" y="47869"/>
                  <a:pt x="725382" y="47869"/>
                </a:cubicBezTo>
                <a:cubicBezTo>
                  <a:pt x="351202" y="47869"/>
                  <a:pt x="47868" y="351202"/>
                  <a:pt x="47868" y="725382"/>
                </a:cubicBezTo>
                <a:lnTo>
                  <a:pt x="47890" y="725607"/>
                </a:lnTo>
                <a:lnTo>
                  <a:pt x="10" y="725607"/>
                </a:lnTo>
                <a:lnTo>
                  <a:pt x="0" y="725382"/>
                </a:lnTo>
                <a:cubicBezTo>
                  <a:pt x="0" y="324765"/>
                  <a:pt x="324764" y="1"/>
                  <a:pt x="725382" y="1"/>
                </a:cubicBezTo>
                <a:cubicBezTo>
                  <a:pt x="1125998" y="1"/>
                  <a:pt x="1450762" y="324765"/>
                  <a:pt x="1450762" y="725382"/>
                </a:cubicBezTo>
                <a:close/>
                <a:moveTo>
                  <a:pt x="4932812" y="1450762"/>
                </a:moveTo>
                <a:cubicBezTo>
                  <a:pt x="4532195" y="1450762"/>
                  <a:pt x="4207431" y="1125998"/>
                  <a:pt x="4207431" y="725381"/>
                </a:cubicBezTo>
                <a:lnTo>
                  <a:pt x="4207442" y="725156"/>
                </a:lnTo>
                <a:lnTo>
                  <a:pt x="4208363" y="725156"/>
                </a:lnTo>
                <a:lnTo>
                  <a:pt x="4208386" y="725381"/>
                </a:lnTo>
                <a:lnTo>
                  <a:pt x="4208363" y="725606"/>
                </a:lnTo>
                <a:lnTo>
                  <a:pt x="4255322" y="725606"/>
                </a:lnTo>
                <a:lnTo>
                  <a:pt x="4269064" y="861924"/>
                </a:lnTo>
                <a:cubicBezTo>
                  <a:pt x="4332239" y="1170655"/>
                  <a:pt x="4605404" y="1402894"/>
                  <a:pt x="4932812" y="1402894"/>
                </a:cubicBezTo>
                <a:cubicBezTo>
                  <a:pt x="5306992" y="1402894"/>
                  <a:pt x="5610325" y="1099561"/>
                  <a:pt x="5610325" y="725381"/>
                </a:cubicBezTo>
                <a:lnTo>
                  <a:pt x="5610302" y="725156"/>
                </a:lnTo>
                <a:lnTo>
                  <a:pt x="5658182" y="725156"/>
                </a:lnTo>
                <a:lnTo>
                  <a:pt x="5658193" y="725381"/>
                </a:lnTo>
                <a:cubicBezTo>
                  <a:pt x="5658193" y="1125998"/>
                  <a:pt x="5333429" y="1450762"/>
                  <a:pt x="4932812" y="1450762"/>
                </a:cubicBezTo>
                <a:close/>
                <a:moveTo>
                  <a:pt x="2127320" y="1450763"/>
                </a:moveTo>
                <a:cubicBezTo>
                  <a:pt x="1726703" y="1450763"/>
                  <a:pt x="1401938" y="1125999"/>
                  <a:pt x="1401938" y="725382"/>
                </a:cubicBezTo>
                <a:lnTo>
                  <a:pt x="1401950" y="725157"/>
                </a:lnTo>
                <a:lnTo>
                  <a:pt x="1402870" y="725157"/>
                </a:lnTo>
                <a:lnTo>
                  <a:pt x="1402894" y="725382"/>
                </a:lnTo>
                <a:lnTo>
                  <a:pt x="1402870" y="725607"/>
                </a:lnTo>
                <a:lnTo>
                  <a:pt x="1449830" y="725607"/>
                </a:lnTo>
                <a:lnTo>
                  <a:pt x="1463572" y="861925"/>
                </a:lnTo>
                <a:cubicBezTo>
                  <a:pt x="1526746" y="1170656"/>
                  <a:pt x="1799912" y="1402895"/>
                  <a:pt x="2127320" y="1402895"/>
                </a:cubicBezTo>
                <a:cubicBezTo>
                  <a:pt x="2501500" y="1402895"/>
                  <a:pt x="2804833" y="1099562"/>
                  <a:pt x="2804833" y="725382"/>
                </a:cubicBezTo>
                <a:lnTo>
                  <a:pt x="2804810" y="725157"/>
                </a:lnTo>
                <a:lnTo>
                  <a:pt x="2805515" y="725157"/>
                </a:lnTo>
                <a:lnTo>
                  <a:pt x="2820229" y="579192"/>
                </a:lnTo>
                <a:cubicBezTo>
                  <a:pt x="2887868" y="248648"/>
                  <a:pt x="3180333" y="0"/>
                  <a:pt x="3530873" y="0"/>
                </a:cubicBezTo>
                <a:cubicBezTo>
                  <a:pt x="3931490" y="0"/>
                  <a:pt x="4256254" y="324764"/>
                  <a:pt x="4256254" y="725381"/>
                </a:cubicBezTo>
                <a:lnTo>
                  <a:pt x="4256243" y="725606"/>
                </a:lnTo>
                <a:lnTo>
                  <a:pt x="4255322" y="725606"/>
                </a:lnTo>
                <a:lnTo>
                  <a:pt x="4255299" y="725381"/>
                </a:lnTo>
                <a:lnTo>
                  <a:pt x="4255322" y="725156"/>
                </a:lnTo>
                <a:lnTo>
                  <a:pt x="4208363" y="725156"/>
                </a:lnTo>
                <a:lnTo>
                  <a:pt x="4194621" y="588839"/>
                </a:lnTo>
                <a:cubicBezTo>
                  <a:pt x="4131446" y="280107"/>
                  <a:pt x="3858281" y="47868"/>
                  <a:pt x="3530873" y="47868"/>
                </a:cubicBezTo>
                <a:cubicBezTo>
                  <a:pt x="3156693" y="47868"/>
                  <a:pt x="2853360" y="351201"/>
                  <a:pt x="2853360" y="725381"/>
                </a:cubicBezTo>
                <a:lnTo>
                  <a:pt x="2853383" y="725606"/>
                </a:lnTo>
                <a:lnTo>
                  <a:pt x="2852678" y="725606"/>
                </a:lnTo>
                <a:lnTo>
                  <a:pt x="2837964" y="871572"/>
                </a:lnTo>
                <a:cubicBezTo>
                  <a:pt x="2770325" y="1202116"/>
                  <a:pt x="2477860" y="1450763"/>
                  <a:pt x="2127320" y="1450763"/>
                </a:cubicBezTo>
                <a:close/>
              </a:path>
            </a:pathLst>
          </a:custGeom>
          <a:gradFill>
            <a:gsLst>
              <a:gs pos="56000">
                <a:schemeClr val="accent6"/>
              </a:gs>
              <a:gs pos="36000">
                <a:schemeClr val="accent5"/>
              </a:gs>
              <a:gs pos="15000">
                <a:schemeClr val="accent4"/>
              </a:gs>
              <a:gs pos="100000">
                <a:schemeClr val="accent3"/>
              </a:gs>
            </a:gsLst>
            <a:lin ang="10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3" name="Oval 62" descr="timeline endpoints">
            <a:extLst>
              <a:ext uri="{FF2B5EF4-FFF2-40B4-BE49-F238E27FC236}">
                <a16:creationId xmlns:a16="http://schemas.microsoft.com/office/drawing/2014/main" id="{C97A6697-CBD6-47D7-847A-C62AADC26D68}"/>
              </a:ext>
            </a:extLst>
          </p:cNvPr>
          <p:cNvSpPr/>
          <p:nvPr/>
        </p:nvSpPr>
        <p:spPr>
          <a:xfrm>
            <a:off x="4839742" y="970530"/>
            <a:ext cx="137199" cy="13719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4" name="Oval 63" descr="timeline endpoints">
            <a:extLst>
              <a:ext uri="{FF2B5EF4-FFF2-40B4-BE49-F238E27FC236}">
                <a16:creationId xmlns:a16="http://schemas.microsoft.com/office/drawing/2014/main" id="{D6425C0B-B465-4781-9F33-0C9EDB468AB1}"/>
              </a:ext>
            </a:extLst>
          </p:cNvPr>
          <p:cNvSpPr/>
          <p:nvPr/>
        </p:nvSpPr>
        <p:spPr>
          <a:xfrm>
            <a:off x="4839742" y="5505931"/>
            <a:ext cx="137199" cy="13719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439BD">
                  <a:lumMod val="75000"/>
                </a:srgb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7392806-F8B3-47BB-9377-97E05CF8A7C4}"/>
              </a:ext>
            </a:extLst>
          </p:cNvPr>
          <p:cNvSpPr/>
          <p:nvPr/>
        </p:nvSpPr>
        <p:spPr>
          <a:xfrm>
            <a:off x="8527377" y="458918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0A472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31.12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0A472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2021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FC98533-FB86-441D-A3FB-42DB9F92E9E1}"/>
              </a:ext>
            </a:extLst>
          </p:cNvPr>
          <p:cNvSpPr/>
          <p:nvPr/>
        </p:nvSpPr>
        <p:spPr>
          <a:xfrm>
            <a:off x="8527377" y="119849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Aug. 2021</a:t>
            </a:r>
          </a:p>
        </p:txBody>
      </p:sp>
      <p:sp>
        <p:nvSpPr>
          <p:cNvPr id="77" name="Freeform: Shape 76" descr="timeline ">
            <a:extLst>
              <a:ext uri="{FF2B5EF4-FFF2-40B4-BE49-F238E27FC236}">
                <a16:creationId xmlns:a16="http://schemas.microsoft.com/office/drawing/2014/main" id="{6B7C02D2-6A92-42E5-91E4-81B6818EEAA2}"/>
              </a:ext>
            </a:extLst>
          </p:cNvPr>
          <p:cNvSpPr/>
          <p:nvPr/>
        </p:nvSpPr>
        <p:spPr>
          <a:xfrm rot="16200000" flipV="1">
            <a:off x="6661201" y="2715859"/>
            <a:ext cx="4565215" cy="1170522"/>
          </a:xfrm>
          <a:custGeom>
            <a:avLst/>
            <a:gdLst>
              <a:gd name="connsiteX0" fmla="*/ 1450750 w 5658193"/>
              <a:gd name="connsiteY0" fmla="*/ 725607 h 1450763"/>
              <a:gd name="connsiteX1" fmla="*/ 1449830 w 5658193"/>
              <a:gd name="connsiteY1" fmla="*/ 725607 h 1450763"/>
              <a:gd name="connsiteX2" fmla="*/ 1449806 w 5658193"/>
              <a:gd name="connsiteY2" fmla="*/ 725382 h 1450763"/>
              <a:gd name="connsiteX3" fmla="*/ 1449830 w 5658193"/>
              <a:gd name="connsiteY3" fmla="*/ 725157 h 1450763"/>
              <a:gd name="connsiteX4" fmla="*/ 1402870 w 5658193"/>
              <a:gd name="connsiteY4" fmla="*/ 725157 h 1450763"/>
              <a:gd name="connsiteX5" fmla="*/ 1389130 w 5658193"/>
              <a:gd name="connsiteY5" fmla="*/ 588840 h 1450763"/>
              <a:gd name="connsiteX6" fmla="*/ 725382 w 5658193"/>
              <a:gd name="connsiteY6" fmla="*/ 47869 h 1450763"/>
              <a:gd name="connsiteX7" fmla="*/ 47868 w 5658193"/>
              <a:gd name="connsiteY7" fmla="*/ 725382 h 1450763"/>
              <a:gd name="connsiteX8" fmla="*/ 47890 w 5658193"/>
              <a:gd name="connsiteY8" fmla="*/ 725607 h 1450763"/>
              <a:gd name="connsiteX9" fmla="*/ 10 w 5658193"/>
              <a:gd name="connsiteY9" fmla="*/ 725607 h 1450763"/>
              <a:gd name="connsiteX10" fmla="*/ 0 w 5658193"/>
              <a:gd name="connsiteY10" fmla="*/ 725382 h 1450763"/>
              <a:gd name="connsiteX11" fmla="*/ 725382 w 5658193"/>
              <a:gd name="connsiteY11" fmla="*/ 1 h 1450763"/>
              <a:gd name="connsiteX12" fmla="*/ 1450762 w 5658193"/>
              <a:gd name="connsiteY12" fmla="*/ 725382 h 1450763"/>
              <a:gd name="connsiteX13" fmla="*/ 4932812 w 5658193"/>
              <a:gd name="connsiteY13" fmla="*/ 1450762 h 1450763"/>
              <a:gd name="connsiteX14" fmla="*/ 4207431 w 5658193"/>
              <a:gd name="connsiteY14" fmla="*/ 725381 h 1450763"/>
              <a:gd name="connsiteX15" fmla="*/ 4207442 w 5658193"/>
              <a:gd name="connsiteY15" fmla="*/ 725156 h 1450763"/>
              <a:gd name="connsiteX16" fmla="*/ 4208363 w 5658193"/>
              <a:gd name="connsiteY16" fmla="*/ 725156 h 1450763"/>
              <a:gd name="connsiteX17" fmla="*/ 4208386 w 5658193"/>
              <a:gd name="connsiteY17" fmla="*/ 725381 h 1450763"/>
              <a:gd name="connsiteX18" fmla="*/ 4208363 w 5658193"/>
              <a:gd name="connsiteY18" fmla="*/ 725606 h 1450763"/>
              <a:gd name="connsiteX19" fmla="*/ 4255322 w 5658193"/>
              <a:gd name="connsiteY19" fmla="*/ 725606 h 1450763"/>
              <a:gd name="connsiteX20" fmla="*/ 4269064 w 5658193"/>
              <a:gd name="connsiteY20" fmla="*/ 861924 h 1450763"/>
              <a:gd name="connsiteX21" fmla="*/ 4932812 w 5658193"/>
              <a:gd name="connsiteY21" fmla="*/ 1402894 h 1450763"/>
              <a:gd name="connsiteX22" fmla="*/ 5610325 w 5658193"/>
              <a:gd name="connsiteY22" fmla="*/ 725381 h 1450763"/>
              <a:gd name="connsiteX23" fmla="*/ 5610302 w 5658193"/>
              <a:gd name="connsiteY23" fmla="*/ 725156 h 1450763"/>
              <a:gd name="connsiteX24" fmla="*/ 5658182 w 5658193"/>
              <a:gd name="connsiteY24" fmla="*/ 725156 h 1450763"/>
              <a:gd name="connsiteX25" fmla="*/ 5658193 w 5658193"/>
              <a:gd name="connsiteY25" fmla="*/ 725381 h 1450763"/>
              <a:gd name="connsiteX26" fmla="*/ 4932812 w 5658193"/>
              <a:gd name="connsiteY26" fmla="*/ 1450762 h 1450763"/>
              <a:gd name="connsiteX27" fmla="*/ 2127320 w 5658193"/>
              <a:gd name="connsiteY27" fmla="*/ 1450763 h 1450763"/>
              <a:gd name="connsiteX28" fmla="*/ 1401938 w 5658193"/>
              <a:gd name="connsiteY28" fmla="*/ 725382 h 1450763"/>
              <a:gd name="connsiteX29" fmla="*/ 1401950 w 5658193"/>
              <a:gd name="connsiteY29" fmla="*/ 725157 h 1450763"/>
              <a:gd name="connsiteX30" fmla="*/ 1402870 w 5658193"/>
              <a:gd name="connsiteY30" fmla="*/ 725157 h 1450763"/>
              <a:gd name="connsiteX31" fmla="*/ 1402894 w 5658193"/>
              <a:gd name="connsiteY31" fmla="*/ 725382 h 1450763"/>
              <a:gd name="connsiteX32" fmla="*/ 1402870 w 5658193"/>
              <a:gd name="connsiteY32" fmla="*/ 725607 h 1450763"/>
              <a:gd name="connsiteX33" fmla="*/ 1449830 w 5658193"/>
              <a:gd name="connsiteY33" fmla="*/ 725607 h 1450763"/>
              <a:gd name="connsiteX34" fmla="*/ 1463572 w 5658193"/>
              <a:gd name="connsiteY34" fmla="*/ 861925 h 1450763"/>
              <a:gd name="connsiteX35" fmla="*/ 2127320 w 5658193"/>
              <a:gd name="connsiteY35" fmla="*/ 1402895 h 1450763"/>
              <a:gd name="connsiteX36" fmla="*/ 2804833 w 5658193"/>
              <a:gd name="connsiteY36" fmla="*/ 725382 h 1450763"/>
              <a:gd name="connsiteX37" fmla="*/ 2804810 w 5658193"/>
              <a:gd name="connsiteY37" fmla="*/ 725157 h 1450763"/>
              <a:gd name="connsiteX38" fmla="*/ 2805515 w 5658193"/>
              <a:gd name="connsiteY38" fmla="*/ 725157 h 1450763"/>
              <a:gd name="connsiteX39" fmla="*/ 2820229 w 5658193"/>
              <a:gd name="connsiteY39" fmla="*/ 579192 h 1450763"/>
              <a:gd name="connsiteX40" fmla="*/ 3530873 w 5658193"/>
              <a:gd name="connsiteY40" fmla="*/ 0 h 1450763"/>
              <a:gd name="connsiteX41" fmla="*/ 4256254 w 5658193"/>
              <a:gd name="connsiteY41" fmla="*/ 725381 h 1450763"/>
              <a:gd name="connsiteX42" fmla="*/ 4256243 w 5658193"/>
              <a:gd name="connsiteY42" fmla="*/ 725606 h 1450763"/>
              <a:gd name="connsiteX43" fmla="*/ 4255322 w 5658193"/>
              <a:gd name="connsiteY43" fmla="*/ 725606 h 1450763"/>
              <a:gd name="connsiteX44" fmla="*/ 4255299 w 5658193"/>
              <a:gd name="connsiteY44" fmla="*/ 725381 h 1450763"/>
              <a:gd name="connsiteX45" fmla="*/ 4255322 w 5658193"/>
              <a:gd name="connsiteY45" fmla="*/ 725156 h 1450763"/>
              <a:gd name="connsiteX46" fmla="*/ 4208363 w 5658193"/>
              <a:gd name="connsiteY46" fmla="*/ 725156 h 1450763"/>
              <a:gd name="connsiteX47" fmla="*/ 4194621 w 5658193"/>
              <a:gd name="connsiteY47" fmla="*/ 588839 h 1450763"/>
              <a:gd name="connsiteX48" fmla="*/ 3530873 w 5658193"/>
              <a:gd name="connsiteY48" fmla="*/ 47868 h 1450763"/>
              <a:gd name="connsiteX49" fmla="*/ 2853360 w 5658193"/>
              <a:gd name="connsiteY49" fmla="*/ 725381 h 1450763"/>
              <a:gd name="connsiteX50" fmla="*/ 2853383 w 5658193"/>
              <a:gd name="connsiteY50" fmla="*/ 725606 h 1450763"/>
              <a:gd name="connsiteX51" fmla="*/ 2852678 w 5658193"/>
              <a:gd name="connsiteY51" fmla="*/ 725606 h 1450763"/>
              <a:gd name="connsiteX52" fmla="*/ 2837964 w 5658193"/>
              <a:gd name="connsiteY52" fmla="*/ 871572 h 1450763"/>
              <a:gd name="connsiteX53" fmla="*/ 2127320 w 5658193"/>
              <a:gd name="connsiteY53" fmla="*/ 1450763 h 14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58193" h="1450763">
                <a:moveTo>
                  <a:pt x="1450750" y="725607"/>
                </a:moveTo>
                <a:lnTo>
                  <a:pt x="1449830" y="725607"/>
                </a:lnTo>
                <a:lnTo>
                  <a:pt x="1449806" y="725382"/>
                </a:lnTo>
                <a:lnTo>
                  <a:pt x="1449830" y="725157"/>
                </a:lnTo>
                <a:lnTo>
                  <a:pt x="1402870" y="725157"/>
                </a:lnTo>
                <a:lnTo>
                  <a:pt x="1389130" y="588840"/>
                </a:lnTo>
                <a:cubicBezTo>
                  <a:pt x="1325954" y="280108"/>
                  <a:pt x="1052790" y="47869"/>
                  <a:pt x="725382" y="47869"/>
                </a:cubicBezTo>
                <a:cubicBezTo>
                  <a:pt x="351202" y="47869"/>
                  <a:pt x="47868" y="351202"/>
                  <a:pt x="47868" y="725382"/>
                </a:cubicBezTo>
                <a:lnTo>
                  <a:pt x="47890" y="725607"/>
                </a:lnTo>
                <a:lnTo>
                  <a:pt x="10" y="725607"/>
                </a:lnTo>
                <a:lnTo>
                  <a:pt x="0" y="725382"/>
                </a:lnTo>
                <a:cubicBezTo>
                  <a:pt x="0" y="324765"/>
                  <a:pt x="324764" y="1"/>
                  <a:pt x="725382" y="1"/>
                </a:cubicBezTo>
                <a:cubicBezTo>
                  <a:pt x="1125998" y="1"/>
                  <a:pt x="1450762" y="324765"/>
                  <a:pt x="1450762" y="725382"/>
                </a:cubicBezTo>
                <a:close/>
                <a:moveTo>
                  <a:pt x="4932812" y="1450762"/>
                </a:moveTo>
                <a:cubicBezTo>
                  <a:pt x="4532195" y="1450762"/>
                  <a:pt x="4207431" y="1125998"/>
                  <a:pt x="4207431" y="725381"/>
                </a:cubicBezTo>
                <a:lnTo>
                  <a:pt x="4207442" y="725156"/>
                </a:lnTo>
                <a:lnTo>
                  <a:pt x="4208363" y="725156"/>
                </a:lnTo>
                <a:lnTo>
                  <a:pt x="4208386" y="725381"/>
                </a:lnTo>
                <a:lnTo>
                  <a:pt x="4208363" y="725606"/>
                </a:lnTo>
                <a:lnTo>
                  <a:pt x="4255322" y="725606"/>
                </a:lnTo>
                <a:lnTo>
                  <a:pt x="4269064" y="861924"/>
                </a:lnTo>
                <a:cubicBezTo>
                  <a:pt x="4332239" y="1170655"/>
                  <a:pt x="4605404" y="1402894"/>
                  <a:pt x="4932812" y="1402894"/>
                </a:cubicBezTo>
                <a:cubicBezTo>
                  <a:pt x="5306992" y="1402894"/>
                  <a:pt x="5610325" y="1099561"/>
                  <a:pt x="5610325" y="725381"/>
                </a:cubicBezTo>
                <a:lnTo>
                  <a:pt x="5610302" y="725156"/>
                </a:lnTo>
                <a:lnTo>
                  <a:pt x="5658182" y="725156"/>
                </a:lnTo>
                <a:lnTo>
                  <a:pt x="5658193" y="725381"/>
                </a:lnTo>
                <a:cubicBezTo>
                  <a:pt x="5658193" y="1125998"/>
                  <a:pt x="5333429" y="1450762"/>
                  <a:pt x="4932812" y="1450762"/>
                </a:cubicBezTo>
                <a:close/>
                <a:moveTo>
                  <a:pt x="2127320" y="1450763"/>
                </a:moveTo>
                <a:cubicBezTo>
                  <a:pt x="1726703" y="1450763"/>
                  <a:pt x="1401938" y="1125999"/>
                  <a:pt x="1401938" y="725382"/>
                </a:cubicBezTo>
                <a:lnTo>
                  <a:pt x="1401950" y="725157"/>
                </a:lnTo>
                <a:lnTo>
                  <a:pt x="1402870" y="725157"/>
                </a:lnTo>
                <a:lnTo>
                  <a:pt x="1402894" y="725382"/>
                </a:lnTo>
                <a:lnTo>
                  <a:pt x="1402870" y="725607"/>
                </a:lnTo>
                <a:lnTo>
                  <a:pt x="1449830" y="725607"/>
                </a:lnTo>
                <a:lnTo>
                  <a:pt x="1463572" y="861925"/>
                </a:lnTo>
                <a:cubicBezTo>
                  <a:pt x="1526746" y="1170656"/>
                  <a:pt x="1799912" y="1402895"/>
                  <a:pt x="2127320" y="1402895"/>
                </a:cubicBezTo>
                <a:cubicBezTo>
                  <a:pt x="2501500" y="1402895"/>
                  <a:pt x="2804833" y="1099562"/>
                  <a:pt x="2804833" y="725382"/>
                </a:cubicBezTo>
                <a:lnTo>
                  <a:pt x="2804810" y="725157"/>
                </a:lnTo>
                <a:lnTo>
                  <a:pt x="2805515" y="725157"/>
                </a:lnTo>
                <a:lnTo>
                  <a:pt x="2820229" y="579192"/>
                </a:lnTo>
                <a:cubicBezTo>
                  <a:pt x="2887868" y="248648"/>
                  <a:pt x="3180333" y="0"/>
                  <a:pt x="3530873" y="0"/>
                </a:cubicBezTo>
                <a:cubicBezTo>
                  <a:pt x="3931490" y="0"/>
                  <a:pt x="4256254" y="324764"/>
                  <a:pt x="4256254" y="725381"/>
                </a:cubicBezTo>
                <a:lnTo>
                  <a:pt x="4256243" y="725606"/>
                </a:lnTo>
                <a:lnTo>
                  <a:pt x="4255322" y="725606"/>
                </a:lnTo>
                <a:lnTo>
                  <a:pt x="4255299" y="725381"/>
                </a:lnTo>
                <a:lnTo>
                  <a:pt x="4255322" y="725156"/>
                </a:lnTo>
                <a:lnTo>
                  <a:pt x="4208363" y="725156"/>
                </a:lnTo>
                <a:lnTo>
                  <a:pt x="4194621" y="588839"/>
                </a:lnTo>
                <a:cubicBezTo>
                  <a:pt x="4131446" y="280107"/>
                  <a:pt x="3858281" y="47868"/>
                  <a:pt x="3530873" y="47868"/>
                </a:cubicBezTo>
                <a:cubicBezTo>
                  <a:pt x="3156693" y="47868"/>
                  <a:pt x="2853360" y="351201"/>
                  <a:pt x="2853360" y="725381"/>
                </a:cubicBezTo>
                <a:lnTo>
                  <a:pt x="2853383" y="725606"/>
                </a:lnTo>
                <a:lnTo>
                  <a:pt x="2852678" y="725606"/>
                </a:lnTo>
                <a:lnTo>
                  <a:pt x="2837964" y="871572"/>
                </a:lnTo>
                <a:cubicBezTo>
                  <a:pt x="2770325" y="1202116"/>
                  <a:pt x="2477860" y="1450763"/>
                  <a:pt x="2127320" y="1450763"/>
                </a:cubicBezTo>
                <a:close/>
              </a:path>
            </a:pathLst>
          </a:custGeom>
          <a:gradFill>
            <a:gsLst>
              <a:gs pos="56000">
                <a:schemeClr val="accent6"/>
              </a:gs>
              <a:gs pos="36000">
                <a:schemeClr val="accent5"/>
              </a:gs>
              <a:gs pos="15000">
                <a:schemeClr val="accent4"/>
              </a:gs>
              <a:gs pos="100000">
                <a:schemeClr val="accent3"/>
              </a:gs>
            </a:gsLst>
            <a:lin ang="10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8" name="Oval 77" descr="timeline endpoints">
            <a:extLst>
              <a:ext uri="{FF2B5EF4-FFF2-40B4-BE49-F238E27FC236}">
                <a16:creationId xmlns:a16="http://schemas.microsoft.com/office/drawing/2014/main" id="{5938B080-DD64-4D38-9E3E-5A212CAE0E49}"/>
              </a:ext>
            </a:extLst>
          </p:cNvPr>
          <p:cNvSpPr/>
          <p:nvPr/>
        </p:nvSpPr>
        <p:spPr>
          <a:xfrm>
            <a:off x="8863102" y="970530"/>
            <a:ext cx="137199" cy="13719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9" name="Oval 78" descr="timeline endpoints">
            <a:extLst>
              <a:ext uri="{FF2B5EF4-FFF2-40B4-BE49-F238E27FC236}">
                <a16:creationId xmlns:a16="http://schemas.microsoft.com/office/drawing/2014/main" id="{C4D17941-D82F-4C0C-B4BF-DA28B521E1DD}"/>
              </a:ext>
            </a:extLst>
          </p:cNvPr>
          <p:cNvSpPr/>
          <p:nvPr/>
        </p:nvSpPr>
        <p:spPr>
          <a:xfrm>
            <a:off x="8863102" y="5505931"/>
            <a:ext cx="137199" cy="13719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439BD">
                  <a:lumMod val="75000"/>
                </a:srgb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8694CB6-8810-4204-95A5-8923D3F12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0060" y="1250318"/>
            <a:ext cx="2159000" cy="302186"/>
          </a:xfrm>
        </p:spPr>
        <p:txBody>
          <a:bodyPr/>
          <a:lstStyle/>
          <a:p>
            <a:r>
              <a:rPr lang="en-US" sz="1600" dirty="0" err="1"/>
              <a:t>KommIT-rådet</a:t>
            </a:r>
            <a:endParaRPr lang="en-US" sz="1600" dirty="0"/>
          </a:p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EF251BE-2210-4018-A5B5-22C7E5B8C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060" y="1585595"/>
            <a:ext cx="2179637" cy="706438"/>
          </a:xfrm>
        </p:spPr>
        <p:txBody>
          <a:bodyPr/>
          <a:lstStyle/>
          <a:p>
            <a:r>
              <a:rPr lang="nb-NO" dirty="0"/>
              <a:t>Et nasjonalt strategisk rådgivende organ til administrerende direktør i KS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85C167F-432D-4977-A932-30831D5AF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74540" y="1250318"/>
            <a:ext cx="2159000" cy="302186"/>
          </a:xfrm>
        </p:spPr>
        <p:txBody>
          <a:bodyPr/>
          <a:lstStyle/>
          <a:p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Akershus</a:t>
            </a:r>
            <a:endParaRPr lang="en-US" dirty="0"/>
          </a:p>
          <a:p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0FB9229-010F-4B75-A34A-1A024B9D7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4540" y="1585595"/>
            <a:ext cx="2179637" cy="706438"/>
          </a:xfrm>
        </p:spPr>
        <p:txBody>
          <a:bodyPr/>
          <a:lstStyle/>
          <a:p>
            <a:r>
              <a:rPr lang="en-US" dirty="0"/>
              <a:t>21 </a:t>
            </a:r>
            <a:r>
              <a:rPr lang="en-US" dirty="0" err="1"/>
              <a:t>kommuner</a:t>
            </a:r>
            <a:endParaRPr lang="en-US" dirty="0"/>
          </a:p>
          <a:p>
            <a:r>
              <a:rPr lang="en-US" dirty="0" err="1"/>
              <a:t>Konstituerende</a:t>
            </a:r>
            <a:r>
              <a:rPr lang="en-US" dirty="0"/>
              <a:t> </a:t>
            </a:r>
            <a:r>
              <a:rPr lang="en-US" dirty="0" err="1"/>
              <a:t>møte</a:t>
            </a:r>
            <a:endParaRPr lang="en-US" dirty="0"/>
          </a:p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715D29C-523D-4B56-8B88-51546B8E2E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97900" y="1250318"/>
            <a:ext cx="2159000" cy="302186"/>
          </a:xfrm>
        </p:spPr>
        <p:txBody>
          <a:bodyPr/>
          <a:lstStyle/>
          <a:p>
            <a:r>
              <a:rPr lang="en-US" dirty="0" err="1"/>
              <a:t>Partneravtale</a:t>
            </a:r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C02F6A7-1B9C-4603-83CA-A00989013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7900" y="1585595"/>
            <a:ext cx="2179637" cy="706438"/>
          </a:xfrm>
        </p:spPr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Visjon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mål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Vedtekter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217F314-885B-4E79-856F-7870D2DE83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060" y="2388959"/>
            <a:ext cx="2159000" cy="302186"/>
          </a:xfrm>
        </p:spPr>
        <p:txBody>
          <a:bodyPr/>
          <a:lstStyle/>
          <a:p>
            <a:r>
              <a:rPr lang="en-US" sz="1600" dirty="0" err="1"/>
              <a:t>Digitaliseringsutvalget</a:t>
            </a:r>
            <a:endParaRPr lang="en-US" sz="160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F13AF4C-1B15-4E21-9913-7EFB3D2EE6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80060" y="2729030"/>
            <a:ext cx="2179637" cy="706438"/>
          </a:xfrm>
        </p:spPr>
        <p:txBody>
          <a:bodyPr/>
          <a:lstStyle/>
          <a:p>
            <a:r>
              <a:rPr lang="nb-NO" dirty="0"/>
              <a:t>Et saksforberedende organ som blant annet skal løfte relevante tema av strategisk betydning til </a:t>
            </a:r>
            <a:r>
              <a:rPr lang="nb-NO" dirty="0" err="1"/>
              <a:t>KommIT</a:t>
            </a:r>
            <a:r>
              <a:rPr lang="nb-NO" dirty="0"/>
              <a:t>-rådet.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04B6F82-5AE4-4B93-8836-731D40FEC8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74540" y="2388959"/>
            <a:ext cx="2159000" cy="302186"/>
          </a:xfrm>
        </p:spPr>
        <p:txBody>
          <a:bodyPr/>
          <a:lstStyle/>
          <a:p>
            <a:r>
              <a:rPr lang="en-US" sz="1600" dirty="0" err="1"/>
              <a:t>DigiViken</a:t>
            </a:r>
            <a:r>
              <a:rPr lang="en-US" sz="1600" dirty="0"/>
              <a:t> </a:t>
            </a:r>
            <a:r>
              <a:rPr lang="en-US" sz="1600" dirty="0" err="1"/>
              <a:t>Øst</a:t>
            </a:r>
            <a:r>
              <a:rPr lang="en-US" sz="1600" dirty="0"/>
              <a:t> </a:t>
            </a:r>
            <a:r>
              <a:rPr lang="en-US" sz="1600" dirty="0" err="1"/>
              <a:t>etableres</a:t>
            </a:r>
            <a:endParaRPr lang="en-US" sz="1600" dirty="0"/>
          </a:p>
          <a:p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B5001E8-2FFC-4D65-B6AC-966742F4AE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4540" y="2729030"/>
            <a:ext cx="2179637" cy="706438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n-US" dirty="0" err="1"/>
              <a:t>kommuner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Østfold</a:t>
            </a:r>
            <a:r>
              <a:rPr lang="en-US" dirty="0"/>
              <a:t> </a:t>
            </a:r>
            <a:r>
              <a:rPr lang="en-US" dirty="0" err="1"/>
              <a:t>fylkeskommune</a:t>
            </a:r>
            <a:endParaRPr lang="en-US" dirty="0"/>
          </a:p>
          <a:p>
            <a:r>
              <a:rPr lang="en-US" dirty="0" err="1"/>
              <a:t>Samarbeidsavtale</a:t>
            </a:r>
            <a:r>
              <a:rPr lang="en-US" dirty="0"/>
              <a:t> </a:t>
            </a:r>
            <a:r>
              <a:rPr lang="en-US" dirty="0" err="1"/>
              <a:t>underskrives</a:t>
            </a:r>
            <a:endParaRPr lang="en-US" dirty="0"/>
          </a:p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3DB2DC1-006D-4480-B974-3013758BC2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80060" y="3532207"/>
            <a:ext cx="2230120" cy="302186"/>
          </a:xfrm>
        </p:spPr>
        <p:txBody>
          <a:bodyPr/>
          <a:lstStyle/>
          <a:p>
            <a:r>
              <a:rPr lang="en-US" dirty="0" err="1"/>
              <a:t>Felles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4ECB52-1DA3-49B3-8122-7826629574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0060" y="3866811"/>
            <a:ext cx="2179637" cy="706438"/>
          </a:xfrm>
        </p:spPr>
        <p:txBody>
          <a:bodyPr/>
          <a:lstStyle/>
          <a:p>
            <a:r>
              <a:rPr lang="nb-NO" dirty="0"/>
              <a:t>Én digital offentlig sektor - Digitaliseringsstrategi for offentlig sektor 2019-2025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155A4C6-32D1-4A9A-A4B9-E017E2021F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74540" y="3532207"/>
            <a:ext cx="2159000" cy="302186"/>
          </a:xfrm>
        </p:spPr>
        <p:txBody>
          <a:bodyPr/>
          <a:lstStyle/>
          <a:p>
            <a:r>
              <a:rPr lang="nb-NO" sz="1400" dirty="0" err="1"/>
              <a:t>DigiViken</a:t>
            </a:r>
            <a:r>
              <a:rPr lang="nb-NO" sz="1400" dirty="0"/>
              <a:t> Intensjonsavtale</a:t>
            </a:r>
            <a:endParaRPr lang="en-US" sz="1400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3EB096E-DD78-4082-8B9A-02CDDE0E60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74540" y="3866811"/>
            <a:ext cx="2179637" cy="706438"/>
          </a:xfrm>
        </p:spPr>
        <p:txBody>
          <a:bodyPr/>
          <a:lstStyle/>
          <a:p>
            <a:r>
              <a:rPr lang="nb-NO" dirty="0"/>
              <a:t>En involverende prosess gjennom 2021 der endelig samarbeidsavtale utformes før 31.12.21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0BEA309C-D1D3-4CA5-8614-2EB7CE8B2D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60681" y="2410066"/>
            <a:ext cx="2159000" cy="302186"/>
          </a:xfrm>
        </p:spPr>
        <p:txBody>
          <a:bodyPr/>
          <a:lstStyle/>
          <a:p>
            <a:r>
              <a:rPr lang="en-US" dirty="0" err="1"/>
              <a:t>Høstaktiviteter</a:t>
            </a:r>
            <a:endParaRPr lang="en-US" dirty="0"/>
          </a:p>
          <a:p>
            <a:endParaRPr lang="en-US" dirty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D67FBAD0-3540-4909-943F-4D466B5B29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45304" y="2776497"/>
            <a:ext cx="2179637" cy="706438"/>
          </a:xfrm>
        </p:spPr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Webinarer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Faggrupper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Digiviken</a:t>
            </a:r>
            <a:r>
              <a:rPr lang="en-US" dirty="0"/>
              <a:t> </a:t>
            </a:r>
            <a:r>
              <a:rPr lang="en-US" dirty="0" err="1"/>
              <a:t>fagpåfyll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Etableringsaktiviteter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KickOff</a:t>
            </a:r>
            <a:endParaRPr lang="en-US" dirty="0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964986D-81D9-4212-B292-9ECBDE824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80060" y="4706140"/>
            <a:ext cx="2159000" cy="302186"/>
          </a:xfrm>
        </p:spPr>
        <p:txBody>
          <a:bodyPr/>
          <a:lstStyle/>
          <a:p>
            <a:r>
              <a:rPr lang="en-US" dirty="0" err="1"/>
              <a:t>Landstinget</a:t>
            </a:r>
            <a:endParaRPr lang="en-US" dirty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936A8164-ED3D-4305-A24D-B9365E626A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0060" y="5040744"/>
            <a:ext cx="2179637" cy="706438"/>
          </a:xfrm>
        </p:spPr>
        <p:txBody>
          <a:bodyPr/>
          <a:lstStyle/>
          <a:p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bestemt</a:t>
            </a:r>
            <a:r>
              <a:rPr lang="en-US" dirty="0"/>
              <a:t> at KS </a:t>
            </a:r>
            <a:r>
              <a:rPr lang="en-US" dirty="0" err="1"/>
              <a:t>skulle</a:t>
            </a:r>
            <a:r>
              <a:rPr lang="en-US" dirty="0"/>
              <a:t> </a:t>
            </a:r>
            <a:r>
              <a:rPr lang="en-US" dirty="0" err="1"/>
              <a:t>sikre</a:t>
            </a:r>
            <a:r>
              <a:rPr lang="en-US" dirty="0"/>
              <a:t> </a:t>
            </a:r>
            <a:r>
              <a:rPr lang="en-US" dirty="0" err="1"/>
              <a:t>samaordning</a:t>
            </a:r>
            <a:r>
              <a:rPr lang="en-US" dirty="0"/>
              <a:t> I </a:t>
            </a:r>
            <a:r>
              <a:rPr lang="en-US" dirty="0" err="1"/>
              <a:t>samarbeid</a:t>
            </a:r>
            <a:r>
              <a:rPr lang="en-US" dirty="0"/>
              <a:t> med </a:t>
            </a: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digitaliseringsnettverk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43C5216B-9CA8-4EEA-B394-543ED047FEE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4540" y="4706140"/>
            <a:ext cx="2321978" cy="302186"/>
          </a:xfrm>
        </p:spPr>
        <p:txBody>
          <a:bodyPr/>
          <a:lstStyle/>
          <a:p>
            <a:r>
              <a:rPr lang="en-US" sz="1400" dirty="0" err="1"/>
              <a:t>Ansettelse</a:t>
            </a:r>
            <a:r>
              <a:rPr lang="en-US" sz="1400" dirty="0"/>
              <a:t> </a:t>
            </a:r>
            <a:r>
              <a:rPr lang="en-US" sz="1400" dirty="0" err="1"/>
              <a:t>Programkontoret</a:t>
            </a:r>
            <a:endParaRPr lang="en-US" sz="1400" dirty="0"/>
          </a:p>
          <a:p>
            <a:endParaRPr lang="en-US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58003C06-BDED-469F-BCF4-83E146F9A56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4540" y="5040744"/>
            <a:ext cx="2179637" cy="706438"/>
          </a:xfrm>
        </p:spPr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Ola Svartberg 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Tone Mjøs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579A6772-47BE-433D-8F07-77E4A173FD2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97900" y="4706140"/>
            <a:ext cx="2159000" cy="302186"/>
          </a:xfrm>
        </p:spPr>
        <p:txBody>
          <a:bodyPr/>
          <a:lstStyle/>
          <a:p>
            <a:r>
              <a:rPr lang="en-US" dirty="0" err="1"/>
              <a:t>Formalisert</a:t>
            </a:r>
            <a:r>
              <a:rPr lang="en-US" dirty="0"/>
              <a:t> </a:t>
            </a:r>
            <a:r>
              <a:rPr lang="en-US" dirty="0" err="1"/>
              <a:t>DigiViken</a:t>
            </a:r>
            <a:endParaRPr lang="en-US" dirty="0"/>
          </a:p>
          <a:p>
            <a:endParaRPr lang="en-US"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575DF51-7C46-4E7C-A7A9-3F556E3AD8C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7900" y="5040744"/>
            <a:ext cx="2179637" cy="706438"/>
          </a:xfrm>
        </p:spPr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Nasjonale</a:t>
            </a:r>
            <a:r>
              <a:rPr lang="en-US" dirty="0"/>
              <a:t> </a:t>
            </a:r>
            <a:r>
              <a:rPr lang="en-US" dirty="0" err="1"/>
              <a:t>fellesløsning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Felles</a:t>
            </a:r>
            <a:r>
              <a:rPr lang="en-US" dirty="0"/>
              <a:t> </a:t>
            </a:r>
            <a:r>
              <a:rPr lang="en-US" dirty="0" err="1"/>
              <a:t>samling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Endelig</a:t>
            </a:r>
            <a:r>
              <a:rPr lang="en-US" dirty="0"/>
              <a:t> </a:t>
            </a:r>
            <a:r>
              <a:rPr lang="en-US" dirty="0" err="1"/>
              <a:t>konstituering</a:t>
            </a:r>
            <a:endParaRPr lang="en-US" dirty="0"/>
          </a:p>
          <a:p>
            <a:endParaRPr lang="en-US" dirty="0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B1028D16-4827-4ED7-874B-FF7562888899}"/>
              </a:ext>
            </a:extLst>
          </p:cNvPr>
          <p:cNvSpPr/>
          <p:nvPr/>
        </p:nvSpPr>
        <p:spPr>
          <a:xfrm>
            <a:off x="8023007" y="814370"/>
            <a:ext cx="3928286" cy="5737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5BF3E7EA-FC13-4F88-A344-E99AB1739658}"/>
              </a:ext>
            </a:extLst>
          </p:cNvPr>
          <p:cNvSpPr/>
          <p:nvPr/>
        </p:nvSpPr>
        <p:spPr>
          <a:xfrm>
            <a:off x="107165" y="109400"/>
            <a:ext cx="208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DigiViken sin </a:t>
            </a:r>
            <a:r>
              <a:rPr lang="en-US" b="1" dirty="0" err="1"/>
              <a:t>reise</a:t>
            </a:r>
            <a:endParaRPr lang="nb-NO" b="1" dirty="0">
              <a:solidFill>
                <a:schemeClr val="accent6"/>
              </a:solidFill>
            </a:endParaRPr>
          </a:p>
        </p:txBody>
      </p:sp>
      <p:pic>
        <p:nvPicPr>
          <p:cNvPr id="52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FFABDF97-3219-47F7-B4ED-A0B1F269F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23" y="104016"/>
            <a:ext cx="1431418" cy="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1955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Timeline_WAC_LH - v2" id="{C490F22C-BCE6-4049-96E9-DC11EF4DCC46}" vid="{AA5619E9-B2EB-4B47-8E48-7B1F4A347B9C}"/>
    </a:ext>
  </a:extLst>
</a:theme>
</file>

<file path=ppt/theme/theme2.xml><?xml version="1.0" encoding="utf-8"?>
<a:theme xmlns:a="http://schemas.openxmlformats.org/drawingml/2006/main" name="2_Office-tema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447_TF89294769_Win32" id="{807FF1C6-A5A0-42B2-B86A-CA58CBD1C789}" vid="{DB47A883-D3C2-4BE1-8A4B-78A0015C6D3A}"/>
    </a:ext>
  </a:extLst>
</a:theme>
</file>

<file path=ppt/theme/theme3.xml><?xml version="1.0" encoding="utf-8"?>
<a:theme xmlns:a="http://schemas.openxmlformats.org/drawingml/2006/main" name="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S" id="{5A8838B8-2234-487B-A0D5-182594C53599}" vid="{C595F6DE-FED1-4F16-8118-B25D677C674F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FFCFC6A119D24984FD0CFBE22202D9" ma:contentTypeVersion="7" ma:contentTypeDescription="Opprett et nytt dokument." ma:contentTypeScope="" ma:versionID="ec4cfb67211af44d478936fcc9fc198a">
  <xsd:schema xmlns:xsd="http://www.w3.org/2001/XMLSchema" xmlns:xs="http://www.w3.org/2001/XMLSchema" xmlns:p="http://schemas.microsoft.com/office/2006/metadata/properties" xmlns:ns3="bdccd072-17ec-4c2a-a648-e44129f00491" xmlns:ns4="848f7d7f-88f3-459e-a954-4361ebd2c8cf" targetNamespace="http://schemas.microsoft.com/office/2006/metadata/properties" ma:root="true" ma:fieldsID="2155a83b2f00db07d19cfe5569316215" ns3:_="" ns4:_="">
    <xsd:import namespace="bdccd072-17ec-4c2a-a648-e44129f00491"/>
    <xsd:import namespace="848f7d7f-88f3-459e-a954-4361ebd2c8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d072-17ec-4c2a-a648-e44129f004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f7d7f-88f3-459e-a954-4361ebd2c8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FE85BC-B4C7-4E27-A1C1-1F12115824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36373C-FCB1-41A6-8541-B8F191B81B6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A218087-0127-41AB-8233-F284071507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cd072-17ec-4c2a-a648-e44129f00491"/>
    <ds:schemaRef ds:uri="848f7d7f-88f3-459e-a954-4361ebd2c8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1209</Words>
  <Application>Microsoft Office PowerPoint</Application>
  <PresentationFormat>Widescreen</PresentationFormat>
  <Paragraphs>292</Paragraphs>
  <Slides>30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30</vt:i4>
      </vt:variant>
    </vt:vector>
  </HeadingPairs>
  <TitlesOfParts>
    <vt:vector size="41" baseType="lpstr">
      <vt:lpstr>Arial</vt:lpstr>
      <vt:lpstr>Avenir Next LT Pro Light</vt:lpstr>
      <vt:lpstr>Calibri</vt:lpstr>
      <vt:lpstr>Calibri Light</vt:lpstr>
      <vt:lpstr>Speak Pro</vt:lpstr>
      <vt:lpstr>Verdana</vt:lpstr>
      <vt:lpstr>Wingdings</vt:lpstr>
      <vt:lpstr>2_Office Theme</vt:lpstr>
      <vt:lpstr>2_Office-tema</vt:lpstr>
      <vt:lpstr>KS</vt:lpstr>
      <vt:lpstr>Office-tema</vt:lpstr>
      <vt:lpstr>PowerPoint-presentasjon</vt:lpstr>
      <vt:lpstr>Tone.mjos@baerum.kommune.no  Tone@digiviken.no</vt:lpstr>
      <vt:lpstr>Programkontoret - Programstyret</vt:lpstr>
      <vt:lpstr>Målene med min presentasjon er å gi svar på:</vt:lpstr>
      <vt:lpstr>DigiViken løfter Viken inn i en digital framtid</vt:lpstr>
      <vt:lpstr>DigiViken sin reise</vt:lpstr>
      <vt:lpstr>PowerPoint-presentasjon</vt:lpstr>
      <vt:lpstr>PowerPoint-presentasjon</vt:lpstr>
      <vt:lpstr>PowerPoint-presentasjon</vt:lpstr>
      <vt:lpstr>Hva inneholdt vedtaket i Landstinget?</vt:lpstr>
      <vt:lpstr>PowerPoint-presentasjon</vt:lpstr>
      <vt:lpstr>Hvordan løses dette?</vt:lpstr>
      <vt:lpstr>Kommuner går sammen for å gi bedre digitale tjenestetilbud til innbyggere og næringsliv.</vt:lpstr>
      <vt:lpstr>Kommuner går sammen for å gi bedre digitale tjenestetilbud til innbyggere og næringsliv.</vt:lpstr>
      <vt:lpstr>Kommuner går sammen for å gi bedre digitale tjenestetilbud til innbyggere og næringsliv.</vt:lpstr>
      <vt:lpstr>Samstyringsstrukturene</vt:lpstr>
      <vt:lpstr>PowerPoint-presentasjon</vt:lpstr>
      <vt:lpstr>PowerPoint-presentasjon</vt:lpstr>
      <vt:lpstr>PowerPoint-presentasjon</vt:lpstr>
      <vt:lpstr>Hvor langt har vi kommet på landsbasis?</vt:lpstr>
      <vt:lpstr>Hva har skjedd med DigiViken i interimsåret 2021?</vt:lpstr>
      <vt:lpstr>Hvilke erfaringer har vi så langt?</vt:lpstr>
      <vt:lpstr>Hvilke erfaringer har vi så langt?</vt:lpstr>
      <vt:lpstr>Hvilke erfaringer har vi så langt?</vt:lpstr>
      <vt:lpstr>Hvilke erfaringer har vi så langt?</vt:lpstr>
      <vt:lpstr>Hvilke erfaringer har vi så langt?</vt:lpstr>
      <vt:lpstr>Hva ønskes av dere?</vt:lpstr>
      <vt:lpstr>Hva ønskes av dere?</vt:lpstr>
      <vt:lpstr>Hva ønskes av dere?</vt:lpstr>
      <vt:lpstr>Takk for meg tone@digiviken.no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Mjøs</dc:creator>
  <cp:lastModifiedBy>Tone Mjøs</cp:lastModifiedBy>
  <cp:revision>1</cp:revision>
  <dcterms:created xsi:type="dcterms:W3CDTF">2021-10-24T17:31:08Z</dcterms:created>
  <dcterms:modified xsi:type="dcterms:W3CDTF">2021-10-24T17:38:28Z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93ecc0f-ccb9-4361-8333-eab9c279fcaa_Enabled">
    <vt:lpwstr>true</vt:lpwstr>
  </property>
  <property fmtid="{D5CDD505-2E9C-101B-9397-08002B2CF9AE}" pid="3" name="MSIP_Label_593ecc0f-ccb9-4361-8333-eab9c279fcaa_SetDate">
    <vt:lpwstr>2021-10-24T17:38:28Z</vt:lpwstr>
  </property>
  <property fmtid="{D5CDD505-2E9C-101B-9397-08002B2CF9AE}" pid="4" name="MSIP_Label_593ecc0f-ccb9-4361-8333-eab9c279fcaa_Method">
    <vt:lpwstr>Standard</vt:lpwstr>
  </property>
  <property fmtid="{D5CDD505-2E9C-101B-9397-08002B2CF9AE}" pid="5" name="MSIP_Label_593ecc0f-ccb9-4361-8333-eab9c279fcaa_Name">
    <vt:lpwstr>Intern</vt:lpwstr>
  </property>
  <property fmtid="{D5CDD505-2E9C-101B-9397-08002B2CF9AE}" pid="6" name="MSIP_Label_593ecc0f-ccb9-4361-8333-eab9c279fcaa_SiteId">
    <vt:lpwstr>07ba06ff-14f4-464b-b7e8-bc3a7e21e203</vt:lpwstr>
  </property>
  <property fmtid="{D5CDD505-2E9C-101B-9397-08002B2CF9AE}" pid="7" name="MSIP_Label_593ecc0f-ccb9-4361-8333-eab9c279fcaa_ActionId">
    <vt:lpwstr>8ea6f065-3f9d-403f-969d-0000385fc030</vt:lpwstr>
  </property>
  <property fmtid="{D5CDD505-2E9C-101B-9397-08002B2CF9AE}" pid="8" name="MSIP_Label_593ecc0f-ccb9-4361-8333-eab9c279fcaa_ContentBits">
    <vt:lpwstr>0</vt:lpwstr>
  </property>
</Properties>
</file>