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2" r:id="rId4"/>
    <p:sldMasterId id="2147483648" r:id="rId5"/>
  </p:sldMasterIdLst>
  <p:notesMasterIdLst>
    <p:notesMasterId r:id="rId52"/>
  </p:notesMasterIdLst>
  <p:sldIdLst>
    <p:sldId id="256" r:id="rId6"/>
    <p:sldId id="316" r:id="rId7"/>
    <p:sldId id="339" r:id="rId8"/>
    <p:sldId id="299" r:id="rId9"/>
    <p:sldId id="325" r:id="rId10"/>
    <p:sldId id="376" r:id="rId11"/>
    <p:sldId id="342" r:id="rId12"/>
    <p:sldId id="378" r:id="rId13"/>
    <p:sldId id="361" r:id="rId14"/>
    <p:sldId id="371" r:id="rId15"/>
    <p:sldId id="372" r:id="rId16"/>
    <p:sldId id="375" r:id="rId17"/>
    <p:sldId id="377" r:id="rId18"/>
    <p:sldId id="302" r:id="rId19"/>
    <p:sldId id="379" r:id="rId20"/>
    <p:sldId id="340" r:id="rId21"/>
    <p:sldId id="260" r:id="rId22"/>
    <p:sldId id="369" r:id="rId23"/>
    <p:sldId id="263" r:id="rId24"/>
    <p:sldId id="264" r:id="rId25"/>
    <p:sldId id="354" r:id="rId26"/>
    <p:sldId id="261" r:id="rId27"/>
    <p:sldId id="370" r:id="rId28"/>
    <p:sldId id="362" r:id="rId29"/>
    <p:sldId id="363" r:id="rId30"/>
    <p:sldId id="365" r:id="rId31"/>
    <p:sldId id="324" r:id="rId32"/>
    <p:sldId id="309" r:id="rId33"/>
    <p:sldId id="346" r:id="rId34"/>
    <p:sldId id="312" r:id="rId35"/>
    <p:sldId id="364" r:id="rId36"/>
    <p:sldId id="360" r:id="rId37"/>
    <p:sldId id="269" r:id="rId38"/>
    <p:sldId id="273" r:id="rId39"/>
    <p:sldId id="367" r:id="rId40"/>
    <p:sldId id="351" r:id="rId41"/>
    <p:sldId id="349" r:id="rId42"/>
    <p:sldId id="286" r:id="rId43"/>
    <p:sldId id="265" r:id="rId44"/>
    <p:sldId id="359" r:id="rId45"/>
    <p:sldId id="283" r:id="rId46"/>
    <p:sldId id="274" r:id="rId47"/>
    <p:sldId id="373" r:id="rId48"/>
    <p:sldId id="288" r:id="rId49"/>
    <p:sldId id="295" r:id="rId50"/>
    <p:sldId id="334" r:id="rId5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96CA7DC-EF8B-41DC-8B4D-F0A33B4EAC08}">
          <p14:sldIdLst>
            <p14:sldId id="256"/>
            <p14:sldId id="316"/>
            <p14:sldId id="339"/>
            <p14:sldId id="299"/>
            <p14:sldId id="325"/>
            <p14:sldId id="376"/>
            <p14:sldId id="342"/>
            <p14:sldId id="378"/>
            <p14:sldId id="361"/>
            <p14:sldId id="371"/>
            <p14:sldId id="372"/>
            <p14:sldId id="375"/>
            <p14:sldId id="377"/>
            <p14:sldId id="302"/>
            <p14:sldId id="379"/>
            <p14:sldId id="340"/>
            <p14:sldId id="260"/>
            <p14:sldId id="369"/>
            <p14:sldId id="263"/>
            <p14:sldId id="264"/>
            <p14:sldId id="354"/>
            <p14:sldId id="261"/>
            <p14:sldId id="370"/>
            <p14:sldId id="362"/>
            <p14:sldId id="363"/>
            <p14:sldId id="365"/>
            <p14:sldId id="324"/>
            <p14:sldId id="309"/>
          </p14:sldIdLst>
        </p14:section>
        <p14:section name="Inndeling uten navn" id="{80CCB250-8DD6-4D69-9CAF-90B11D6B41F2}">
          <p14:sldIdLst>
            <p14:sldId id="346"/>
            <p14:sldId id="312"/>
            <p14:sldId id="364"/>
            <p14:sldId id="360"/>
            <p14:sldId id="269"/>
            <p14:sldId id="273"/>
            <p14:sldId id="367"/>
            <p14:sldId id="351"/>
            <p14:sldId id="349"/>
            <p14:sldId id="286"/>
            <p14:sldId id="265"/>
            <p14:sldId id="359"/>
            <p14:sldId id="283"/>
            <p14:sldId id="274"/>
            <p14:sldId id="373"/>
            <p14:sldId id="288"/>
            <p14:sldId id="295"/>
            <p14:sldId id="33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72451-5F90-4BEE-8919-BCD79ACE5747}" v="32" dt="2026-03-26T12:26:32.57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68" y="29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ro Elisabeth Kvaal" userId="555251ed-484a-4a37-aad9-e8bf582dc81f" providerId="ADAL" clId="{A4A2A3A8-97CF-499D-9FE2-F89EA580DB84}"/>
    <pc:docChg chg="undo custSel addSld delSld modSld sldOrd modSection">
      <pc:chgData name="Barbro Elisabeth Kvaal" userId="555251ed-484a-4a37-aad9-e8bf582dc81f" providerId="ADAL" clId="{A4A2A3A8-97CF-499D-9FE2-F89EA580DB84}" dt="2026-03-26T12:43:18.536" v="375" actId="47"/>
      <pc:docMkLst>
        <pc:docMk/>
      </pc:docMkLst>
      <pc:sldChg chg="addSp delSp modSp mod modAnim">
        <pc:chgData name="Barbro Elisabeth Kvaal" userId="555251ed-484a-4a37-aad9-e8bf582dc81f" providerId="ADAL" clId="{A4A2A3A8-97CF-499D-9FE2-F89EA580DB84}" dt="2026-03-26T12:20:46.559" v="306" actId="26606"/>
        <pc:sldMkLst>
          <pc:docMk/>
          <pc:sldMk cId="3312698216" sldId="256"/>
        </pc:sldMkLst>
        <pc:spChg chg="mod">
          <ac:chgData name="Barbro Elisabeth Kvaal" userId="555251ed-484a-4a37-aad9-e8bf582dc81f" providerId="ADAL" clId="{A4A2A3A8-97CF-499D-9FE2-F89EA580DB84}" dt="2026-03-26T12:20:46.559" v="306" actId="26606"/>
          <ac:spMkLst>
            <pc:docMk/>
            <pc:sldMk cId="3312698216" sldId="256"/>
            <ac:spMk id="2" creationId="{3A278D21-8591-438B-B50A-20B0F8001814}"/>
          </ac:spMkLst>
        </pc:spChg>
        <pc:spChg chg="mod">
          <ac:chgData name="Barbro Elisabeth Kvaal" userId="555251ed-484a-4a37-aad9-e8bf582dc81f" providerId="ADAL" clId="{A4A2A3A8-97CF-499D-9FE2-F89EA580DB84}" dt="2026-03-26T12:20:46.559" v="306" actId="26606"/>
          <ac:spMkLst>
            <pc:docMk/>
            <pc:sldMk cId="3312698216" sldId="256"/>
            <ac:spMk id="3" creationId="{790E7AE8-B183-4A64-9338-2A3C3DF5E762}"/>
          </ac:spMkLst>
        </pc:spChg>
        <pc:spChg chg="mod">
          <ac:chgData name="Barbro Elisabeth Kvaal" userId="555251ed-484a-4a37-aad9-e8bf582dc81f" providerId="ADAL" clId="{A4A2A3A8-97CF-499D-9FE2-F89EA580DB84}" dt="2026-03-26T12:20:46.559" v="306" actId="26606"/>
          <ac:spMkLst>
            <pc:docMk/>
            <pc:sldMk cId="3312698216" sldId="256"/>
            <ac:spMk id="4" creationId="{95ECF0EE-6A51-057E-B3D6-FFECD72D0BBC}"/>
          </ac:spMkLst>
        </pc:spChg>
        <pc:spChg chg="del">
          <ac:chgData name="Barbro Elisabeth Kvaal" userId="555251ed-484a-4a37-aad9-e8bf582dc81f" providerId="ADAL" clId="{A4A2A3A8-97CF-499D-9FE2-F89EA580DB84}" dt="2026-03-26T12:20:00.873" v="303" actId="26606"/>
          <ac:spMkLst>
            <pc:docMk/>
            <pc:sldMk cId="3312698216" sldId="256"/>
            <ac:spMk id="1033" creationId="{06DA9DF9-31F7-4056-B42E-878CC92417B8}"/>
          </ac:spMkLst>
        </pc:spChg>
        <pc:spChg chg="add del">
          <ac:chgData name="Barbro Elisabeth Kvaal" userId="555251ed-484a-4a37-aad9-e8bf582dc81f" providerId="ADAL" clId="{A4A2A3A8-97CF-499D-9FE2-F89EA580DB84}" dt="2026-03-26T12:20:46.559" v="306" actId="26606"/>
          <ac:spMkLst>
            <pc:docMk/>
            <pc:sldMk cId="3312698216" sldId="256"/>
            <ac:spMk id="1038" creationId="{9B7AD9F6-8CE7-4299-8FC6-328F4DCD3FF9}"/>
          </ac:spMkLst>
        </pc:spChg>
        <pc:spChg chg="add del">
          <ac:chgData name="Barbro Elisabeth Kvaal" userId="555251ed-484a-4a37-aad9-e8bf582dc81f" providerId="ADAL" clId="{A4A2A3A8-97CF-499D-9FE2-F89EA580DB84}" dt="2026-03-26T12:20:46.559" v="306" actId="26606"/>
          <ac:spMkLst>
            <pc:docMk/>
            <pc:sldMk cId="3312698216" sldId="256"/>
            <ac:spMk id="1040" creationId="{F49775AF-8896-43EE-92C6-83497D6DC56F}"/>
          </ac:spMkLst>
        </pc:spChg>
        <pc:spChg chg="add del">
          <ac:chgData name="Barbro Elisabeth Kvaal" userId="555251ed-484a-4a37-aad9-e8bf582dc81f" providerId="ADAL" clId="{A4A2A3A8-97CF-499D-9FE2-F89EA580DB84}" dt="2026-03-26T12:20:46.516" v="305" actId="26606"/>
          <ac:spMkLst>
            <pc:docMk/>
            <pc:sldMk cId="3312698216" sldId="256"/>
            <ac:spMk id="1045" creationId="{8A94871E-96FC-4ADE-815B-41A636E34F1A}"/>
          </ac:spMkLst>
        </pc:spChg>
        <pc:spChg chg="add del">
          <ac:chgData name="Barbro Elisabeth Kvaal" userId="555251ed-484a-4a37-aad9-e8bf582dc81f" providerId="ADAL" clId="{A4A2A3A8-97CF-499D-9FE2-F89EA580DB84}" dt="2026-03-26T12:20:46.516" v="305" actId="26606"/>
          <ac:spMkLst>
            <pc:docMk/>
            <pc:sldMk cId="3312698216" sldId="256"/>
            <ac:spMk id="1047" creationId="{3FCFB1DE-0B7E-48CC-BA90-B2AB0889F9D6}"/>
          </ac:spMkLst>
        </pc:spChg>
        <pc:spChg chg="add">
          <ac:chgData name="Barbro Elisabeth Kvaal" userId="555251ed-484a-4a37-aad9-e8bf582dc81f" providerId="ADAL" clId="{A4A2A3A8-97CF-499D-9FE2-F89EA580DB84}" dt="2026-03-26T12:20:46.559" v="306" actId="26606"/>
          <ac:spMkLst>
            <pc:docMk/>
            <pc:sldMk cId="3312698216" sldId="256"/>
            <ac:spMk id="1050" creationId="{C7D023E4-8DE1-436E-9847-ED6A4B4B04FD}"/>
          </ac:spMkLst>
        </pc:spChg>
        <pc:grpChg chg="add">
          <ac:chgData name="Barbro Elisabeth Kvaal" userId="555251ed-484a-4a37-aad9-e8bf582dc81f" providerId="ADAL" clId="{A4A2A3A8-97CF-499D-9FE2-F89EA580DB84}" dt="2026-03-26T12:20:46.559" v="306" actId="26606"/>
          <ac:grpSpMkLst>
            <pc:docMk/>
            <pc:sldMk cId="3312698216" sldId="256"/>
            <ac:grpSpMk id="1051" creationId="{65EABBED-2B80-4B13-A7A8-1D34C4A02741}"/>
          </ac:grpSpMkLst>
        </pc:grpChg>
        <pc:grpChg chg="add">
          <ac:chgData name="Barbro Elisabeth Kvaal" userId="555251ed-484a-4a37-aad9-e8bf582dc81f" providerId="ADAL" clId="{A4A2A3A8-97CF-499D-9FE2-F89EA580DB84}" dt="2026-03-26T12:20:46.559" v="306" actId="26606"/>
          <ac:grpSpMkLst>
            <pc:docMk/>
            <pc:sldMk cId="3312698216" sldId="256"/>
            <ac:grpSpMk id="1059" creationId="{E4556D3F-F9E0-4DD4-A96F-6A8297B92405}"/>
          </ac:grpSpMkLst>
        </pc:grpChg>
        <pc:picChg chg="mod ord">
          <ac:chgData name="Barbro Elisabeth Kvaal" userId="555251ed-484a-4a37-aad9-e8bf582dc81f" providerId="ADAL" clId="{A4A2A3A8-97CF-499D-9FE2-F89EA580DB84}" dt="2026-03-26T12:20:46.559" v="306" actId="26606"/>
          <ac:picMkLst>
            <pc:docMk/>
            <pc:sldMk cId="3312698216" sldId="256"/>
            <ac:picMk id="1028" creationId="{77F1F120-205F-0803-01EC-7CF8B6DF1D47}"/>
          </ac:picMkLst>
        </pc:picChg>
      </pc:sldChg>
      <pc:sldChg chg="modSp mod">
        <pc:chgData name="Barbro Elisabeth Kvaal" userId="555251ed-484a-4a37-aad9-e8bf582dc81f" providerId="ADAL" clId="{A4A2A3A8-97CF-499D-9FE2-F89EA580DB84}" dt="2026-03-25T14:17:30.591" v="179" actId="20577"/>
        <pc:sldMkLst>
          <pc:docMk/>
          <pc:sldMk cId="0" sldId="260"/>
        </pc:sldMkLst>
        <pc:spChg chg="mod">
          <ac:chgData name="Barbro Elisabeth Kvaal" userId="555251ed-484a-4a37-aad9-e8bf582dc81f" providerId="ADAL" clId="{A4A2A3A8-97CF-499D-9FE2-F89EA580DB84}" dt="2026-03-25T14:17:30.591" v="179" actId="20577"/>
          <ac:spMkLst>
            <pc:docMk/>
            <pc:sldMk cId="0" sldId="260"/>
            <ac:spMk id="2" creationId="{00000000-0000-0000-0000-000000000000}"/>
          </ac:spMkLst>
        </pc:spChg>
      </pc:sldChg>
      <pc:sldChg chg="addSp delSp modSp mod">
        <pc:chgData name="Barbro Elisabeth Kvaal" userId="555251ed-484a-4a37-aad9-e8bf582dc81f" providerId="ADAL" clId="{A4A2A3A8-97CF-499D-9FE2-F89EA580DB84}" dt="2026-03-26T12:42:21.212" v="370" actId="26606"/>
        <pc:sldMkLst>
          <pc:docMk/>
          <pc:sldMk cId="0" sldId="265"/>
        </pc:sldMkLst>
        <pc:spChg chg="mod">
          <ac:chgData name="Barbro Elisabeth Kvaal" userId="555251ed-484a-4a37-aad9-e8bf582dc81f" providerId="ADAL" clId="{A4A2A3A8-97CF-499D-9FE2-F89EA580DB84}" dt="2026-03-26T12:42:21.212" v="370" actId="26606"/>
          <ac:spMkLst>
            <pc:docMk/>
            <pc:sldMk cId="0" sldId="265"/>
            <ac:spMk id="2" creationId="{00000000-0000-0000-0000-000000000000}"/>
          </ac:spMkLst>
        </pc:spChg>
        <pc:spChg chg="mod ord">
          <ac:chgData name="Barbro Elisabeth Kvaal" userId="555251ed-484a-4a37-aad9-e8bf582dc81f" providerId="ADAL" clId="{A4A2A3A8-97CF-499D-9FE2-F89EA580DB84}" dt="2026-03-26T12:42:21.212" v="370" actId="26606"/>
          <ac:spMkLst>
            <pc:docMk/>
            <pc:sldMk cId="0" sldId="265"/>
            <ac:spMk id="3" creationId="{00000000-0000-0000-0000-000000000000}"/>
          </ac:spMkLst>
        </pc:spChg>
        <pc:spChg chg="mod">
          <ac:chgData name="Barbro Elisabeth Kvaal" userId="555251ed-484a-4a37-aad9-e8bf582dc81f" providerId="ADAL" clId="{A4A2A3A8-97CF-499D-9FE2-F89EA580DB84}" dt="2026-03-26T12:42:21.212" v="370" actId="26606"/>
          <ac:spMkLst>
            <pc:docMk/>
            <pc:sldMk cId="0" sldId="265"/>
            <ac:spMk id="4" creationId="{568760ED-6EF2-2B33-CD3A-73D0D2633CAE}"/>
          </ac:spMkLst>
        </pc:spChg>
        <pc:spChg chg="mod">
          <ac:chgData name="Barbro Elisabeth Kvaal" userId="555251ed-484a-4a37-aad9-e8bf582dc81f" providerId="ADAL" clId="{A4A2A3A8-97CF-499D-9FE2-F89EA580DB84}" dt="2026-03-25T14:24:11.508" v="211" actId="26606"/>
          <ac:spMkLst>
            <pc:docMk/>
            <pc:sldMk cId="0" sldId="265"/>
            <ac:spMk id="5" creationId="{ABC85A14-8C06-B75C-B589-A45CB5690B46}"/>
          </ac:spMkLst>
        </pc:spChg>
        <pc:spChg chg="del">
          <ac:chgData name="Barbro Elisabeth Kvaal" userId="555251ed-484a-4a37-aad9-e8bf582dc81f" providerId="ADAL" clId="{A4A2A3A8-97CF-499D-9FE2-F89EA580DB84}" dt="2026-03-25T14:24:11.508" v="211" actId="26606"/>
          <ac:spMkLst>
            <pc:docMk/>
            <pc:sldMk cId="0" sldId="265"/>
            <ac:spMk id="1141" creationId="{56688E73-49B9-4052-A836-D248C825D70D}"/>
          </ac:spMkLst>
        </pc:spChg>
        <pc:spChg chg="del">
          <ac:chgData name="Barbro Elisabeth Kvaal" userId="555251ed-484a-4a37-aad9-e8bf582dc81f" providerId="ADAL" clId="{A4A2A3A8-97CF-499D-9FE2-F89EA580DB84}" dt="2026-03-25T14:24:11.508" v="211" actId="26606"/>
          <ac:spMkLst>
            <pc:docMk/>
            <pc:sldMk cId="0" sldId="265"/>
            <ac:spMk id="1142" creationId="{5B6AEE0C-07FE-4154-BC7C-2F20530BC556}"/>
          </ac:spMkLst>
        </pc:spChg>
        <pc:spChg chg="add">
          <ac:chgData name="Barbro Elisabeth Kvaal" userId="555251ed-484a-4a37-aad9-e8bf582dc81f" providerId="ADAL" clId="{A4A2A3A8-97CF-499D-9FE2-F89EA580DB84}" dt="2026-03-26T12:42:21.212" v="370" actId="26606"/>
          <ac:spMkLst>
            <pc:docMk/>
            <pc:sldMk cId="0" sldId="265"/>
            <ac:spMk id="1152" creationId="{637B2035-1FCB-439A-B421-095E136C7E07}"/>
          </ac:spMkLst>
        </pc:spChg>
        <pc:spChg chg="add">
          <ac:chgData name="Barbro Elisabeth Kvaal" userId="555251ed-484a-4a37-aad9-e8bf582dc81f" providerId="ADAL" clId="{A4A2A3A8-97CF-499D-9FE2-F89EA580DB84}" dt="2026-03-26T12:42:21.212" v="370" actId="26606"/>
          <ac:spMkLst>
            <pc:docMk/>
            <pc:sldMk cId="0" sldId="265"/>
            <ac:spMk id="1154" creationId="{676D6CDF-C512-4739-B158-55EE955EFA39}"/>
          </ac:spMkLst>
        </pc:spChg>
        <pc:picChg chg="mod ord">
          <ac:chgData name="Barbro Elisabeth Kvaal" userId="555251ed-484a-4a37-aad9-e8bf582dc81f" providerId="ADAL" clId="{A4A2A3A8-97CF-499D-9FE2-F89EA580DB84}" dt="2026-03-26T12:42:21.212" v="370" actId="26606"/>
          <ac:picMkLst>
            <pc:docMk/>
            <pc:sldMk cId="0" sldId="265"/>
            <ac:picMk id="1026" creationId="{72A3CFB7-1131-4CDD-BED1-4224AF3AE6EF}"/>
          </ac:picMkLst>
        </pc:picChg>
        <pc:cxnChg chg="add del">
          <ac:chgData name="Barbro Elisabeth Kvaal" userId="555251ed-484a-4a37-aad9-e8bf582dc81f" providerId="ADAL" clId="{A4A2A3A8-97CF-499D-9FE2-F89EA580DB84}" dt="2026-03-26T12:42:21.212" v="370" actId="26606"/>
          <ac:cxnSpMkLst>
            <pc:docMk/>
            <pc:sldMk cId="0" sldId="265"/>
            <ac:cxnSpMk id="1147" creationId="{FC23E3B9-5ABF-58B3-E2B0-E9A5DAA90037}"/>
          </ac:cxnSpMkLst>
        </pc:cxnChg>
      </pc:sldChg>
      <pc:sldChg chg="addSp delSp modSp mod">
        <pc:chgData name="Barbro Elisabeth Kvaal" userId="555251ed-484a-4a37-aad9-e8bf582dc81f" providerId="ADAL" clId="{A4A2A3A8-97CF-499D-9FE2-F89EA580DB84}" dt="2026-03-26T12:38:41.166" v="365" actId="26606"/>
        <pc:sldMkLst>
          <pc:docMk/>
          <pc:sldMk cId="209311870" sldId="273"/>
        </pc:sldMkLst>
        <pc:spChg chg="mod">
          <ac:chgData name="Barbro Elisabeth Kvaal" userId="555251ed-484a-4a37-aad9-e8bf582dc81f" providerId="ADAL" clId="{A4A2A3A8-97CF-499D-9FE2-F89EA580DB84}" dt="2026-03-26T12:38:41.166" v="365" actId="26606"/>
          <ac:spMkLst>
            <pc:docMk/>
            <pc:sldMk cId="209311870" sldId="273"/>
            <ac:spMk id="2" creationId="{9F488C42-4884-C7AD-4E5B-034AFD2F00AE}"/>
          </ac:spMkLst>
        </pc:spChg>
        <pc:spChg chg="mod">
          <ac:chgData name="Barbro Elisabeth Kvaal" userId="555251ed-484a-4a37-aad9-e8bf582dc81f" providerId="ADAL" clId="{A4A2A3A8-97CF-499D-9FE2-F89EA580DB84}" dt="2026-03-26T12:38:41.166" v="365" actId="26606"/>
          <ac:spMkLst>
            <pc:docMk/>
            <pc:sldMk cId="209311870" sldId="273"/>
            <ac:spMk id="6" creationId="{00000000-0000-0000-0000-000000000000}"/>
          </ac:spMkLst>
        </pc:spChg>
        <pc:spChg chg="mod">
          <ac:chgData name="Barbro Elisabeth Kvaal" userId="555251ed-484a-4a37-aad9-e8bf582dc81f" providerId="ADAL" clId="{A4A2A3A8-97CF-499D-9FE2-F89EA580DB84}" dt="2026-03-26T12:38:41.166" v="365" actId="26606"/>
          <ac:spMkLst>
            <pc:docMk/>
            <pc:sldMk cId="209311870" sldId="273"/>
            <ac:spMk id="7" creationId="{00000000-0000-0000-0000-000000000000}"/>
          </ac:spMkLst>
        </pc:spChg>
        <pc:spChg chg="del">
          <ac:chgData name="Barbro Elisabeth Kvaal" userId="555251ed-484a-4a37-aad9-e8bf582dc81f" providerId="ADAL" clId="{A4A2A3A8-97CF-499D-9FE2-F89EA580DB84}" dt="2026-03-26T12:38:41.166" v="365" actId="26606"/>
          <ac:spMkLst>
            <pc:docMk/>
            <pc:sldMk cId="209311870" sldId="273"/>
            <ac:spMk id="3182" creationId="{117AB3D3-3C9C-4DED-809A-78734805B895}"/>
          </ac:spMkLst>
        </pc:spChg>
        <pc:spChg chg="del">
          <ac:chgData name="Barbro Elisabeth Kvaal" userId="555251ed-484a-4a37-aad9-e8bf582dc81f" providerId="ADAL" clId="{A4A2A3A8-97CF-499D-9FE2-F89EA580DB84}" dt="2026-03-26T12:38:41.166" v="365" actId="26606"/>
          <ac:spMkLst>
            <pc:docMk/>
            <pc:sldMk cId="209311870" sldId="273"/>
            <ac:spMk id="3184" creationId="{3A9A4357-BD1D-4622-A4FE-766E6AB8DE84}"/>
          </ac:spMkLst>
        </pc:spChg>
        <pc:spChg chg="del">
          <ac:chgData name="Barbro Elisabeth Kvaal" userId="555251ed-484a-4a37-aad9-e8bf582dc81f" providerId="ADAL" clId="{A4A2A3A8-97CF-499D-9FE2-F89EA580DB84}" dt="2026-03-26T12:38:41.166" v="365" actId="26606"/>
          <ac:spMkLst>
            <pc:docMk/>
            <pc:sldMk cId="209311870" sldId="273"/>
            <ac:spMk id="3186" creationId="{E659831F-0D9A-4C63-9EBB-8435B85A440F}"/>
          </ac:spMkLst>
        </pc:spChg>
        <pc:spChg chg="del">
          <ac:chgData name="Barbro Elisabeth Kvaal" userId="555251ed-484a-4a37-aad9-e8bf582dc81f" providerId="ADAL" clId="{A4A2A3A8-97CF-499D-9FE2-F89EA580DB84}" dt="2026-03-26T12:38:41.166" v="365" actId="26606"/>
          <ac:spMkLst>
            <pc:docMk/>
            <pc:sldMk cId="209311870" sldId="273"/>
            <ac:spMk id="3188" creationId="{E6995CE5-F890-4ABA-82A2-26507CE8D2A3}"/>
          </ac:spMkLst>
        </pc:spChg>
        <pc:spChg chg="add">
          <ac:chgData name="Barbro Elisabeth Kvaal" userId="555251ed-484a-4a37-aad9-e8bf582dc81f" providerId="ADAL" clId="{A4A2A3A8-97CF-499D-9FE2-F89EA580DB84}" dt="2026-03-26T12:38:41.166" v="365" actId="26606"/>
          <ac:spMkLst>
            <pc:docMk/>
            <pc:sldMk cId="209311870" sldId="273"/>
            <ac:spMk id="3193" creationId="{F821940F-7A1D-4ACC-85B4-A932898ABB37}"/>
          </ac:spMkLst>
        </pc:spChg>
        <pc:spChg chg="add">
          <ac:chgData name="Barbro Elisabeth Kvaal" userId="555251ed-484a-4a37-aad9-e8bf582dc81f" providerId="ADAL" clId="{A4A2A3A8-97CF-499D-9FE2-F89EA580DB84}" dt="2026-03-26T12:38:41.166" v="365" actId="26606"/>
          <ac:spMkLst>
            <pc:docMk/>
            <pc:sldMk cId="209311870" sldId="273"/>
            <ac:spMk id="3195" creationId="{16674508-81D3-48CF-96BF-7FC60EAA572A}"/>
          </ac:spMkLst>
        </pc:spChg>
        <pc:picChg chg="mod">
          <ac:chgData name="Barbro Elisabeth Kvaal" userId="555251ed-484a-4a37-aad9-e8bf582dc81f" providerId="ADAL" clId="{A4A2A3A8-97CF-499D-9FE2-F89EA580DB84}" dt="2026-03-26T12:38:41.166" v="365" actId="26606"/>
          <ac:picMkLst>
            <pc:docMk/>
            <pc:sldMk cId="209311870" sldId="273"/>
            <ac:picMk id="3074" creationId="{98F831EC-D114-4DFC-838B-FCDA195EF821}"/>
          </ac:picMkLst>
        </pc:picChg>
      </pc:sldChg>
      <pc:sldChg chg="addSp delSp modSp mod">
        <pc:chgData name="Barbro Elisabeth Kvaal" userId="555251ed-484a-4a37-aad9-e8bf582dc81f" providerId="ADAL" clId="{A4A2A3A8-97CF-499D-9FE2-F89EA580DB84}" dt="2026-03-26T12:42:57.259" v="374" actId="26606"/>
        <pc:sldMkLst>
          <pc:docMk/>
          <pc:sldMk cId="1904462535" sldId="274"/>
        </pc:sldMkLst>
        <pc:spChg chg="mod">
          <ac:chgData name="Barbro Elisabeth Kvaal" userId="555251ed-484a-4a37-aad9-e8bf582dc81f" providerId="ADAL" clId="{A4A2A3A8-97CF-499D-9FE2-F89EA580DB84}" dt="2026-03-26T12:42:57.259" v="374" actId="26606"/>
          <ac:spMkLst>
            <pc:docMk/>
            <pc:sldMk cId="1904462535" sldId="274"/>
            <ac:spMk id="2" creationId="{43592018-F5AB-436E-9DD8-8EB5F42D540E}"/>
          </ac:spMkLst>
        </pc:spChg>
        <pc:spChg chg="mod">
          <ac:chgData name="Barbro Elisabeth Kvaal" userId="555251ed-484a-4a37-aad9-e8bf582dc81f" providerId="ADAL" clId="{A4A2A3A8-97CF-499D-9FE2-F89EA580DB84}" dt="2026-03-26T12:42:57.259" v="374" actId="26606"/>
          <ac:spMkLst>
            <pc:docMk/>
            <pc:sldMk cId="1904462535" sldId="274"/>
            <ac:spMk id="26" creationId="{C94AB415-5FDA-444F-968C-72E651078CDD}"/>
          </ac:spMkLst>
        </pc:spChg>
        <pc:spChg chg="del">
          <ac:chgData name="Barbro Elisabeth Kvaal" userId="555251ed-484a-4a37-aad9-e8bf582dc81f" providerId="ADAL" clId="{A4A2A3A8-97CF-499D-9FE2-F89EA580DB84}" dt="2026-03-25T14:25:52.930" v="213" actId="26606"/>
          <ac:spMkLst>
            <pc:docMk/>
            <pc:sldMk cId="1904462535" sldId="274"/>
            <ac:spMk id="5374" creationId="{4002B3F2-8A15-46CC-98B9-2E405110E5FB}"/>
          </ac:spMkLst>
        </pc:spChg>
        <pc:spChg chg="del">
          <ac:chgData name="Barbro Elisabeth Kvaal" userId="555251ed-484a-4a37-aad9-e8bf582dc81f" providerId="ADAL" clId="{A4A2A3A8-97CF-499D-9FE2-F89EA580DB84}" dt="2026-03-25T14:25:52.930" v="213" actId="26606"/>
          <ac:spMkLst>
            <pc:docMk/>
            <pc:sldMk cId="1904462535" sldId="274"/>
            <ac:spMk id="5376" creationId="{6F168544-607B-491A-8601-3087D0FCE1DD}"/>
          </ac:spMkLst>
        </pc:spChg>
        <pc:spChg chg="add del">
          <ac:chgData name="Barbro Elisabeth Kvaal" userId="555251ed-484a-4a37-aad9-e8bf582dc81f" providerId="ADAL" clId="{A4A2A3A8-97CF-499D-9FE2-F89EA580DB84}" dt="2026-03-26T12:42:57.259" v="374" actId="26606"/>
          <ac:spMkLst>
            <pc:docMk/>
            <pc:sldMk cId="1904462535" sldId="274"/>
            <ac:spMk id="5381" creationId="{8181FC64-B306-4821-98E2-780662EFC486}"/>
          </ac:spMkLst>
        </pc:spChg>
        <pc:spChg chg="add del">
          <ac:chgData name="Barbro Elisabeth Kvaal" userId="555251ed-484a-4a37-aad9-e8bf582dc81f" providerId="ADAL" clId="{A4A2A3A8-97CF-499D-9FE2-F89EA580DB84}" dt="2026-03-26T12:42:57.259" v="374" actId="26606"/>
          <ac:spMkLst>
            <pc:docMk/>
            <pc:sldMk cId="1904462535" sldId="274"/>
            <ac:spMk id="5383" creationId="{5871FC61-DD4E-47D4-81FD-8A7E7D12B371}"/>
          </ac:spMkLst>
        </pc:spChg>
        <pc:spChg chg="add del">
          <ac:chgData name="Barbro Elisabeth Kvaal" userId="555251ed-484a-4a37-aad9-e8bf582dc81f" providerId="ADAL" clId="{A4A2A3A8-97CF-499D-9FE2-F89EA580DB84}" dt="2026-03-26T12:42:57.259" v="374" actId="26606"/>
          <ac:spMkLst>
            <pc:docMk/>
            <pc:sldMk cId="1904462535" sldId="274"/>
            <ac:spMk id="5385" creationId="{829A1E2C-5AC8-40FC-99E9-832069D39792}"/>
          </ac:spMkLst>
        </pc:spChg>
        <pc:spChg chg="add del">
          <ac:chgData name="Barbro Elisabeth Kvaal" userId="555251ed-484a-4a37-aad9-e8bf582dc81f" providerId="ADAL" clId="{A4A2A3A8-97CF-499D-9FE2-F89EA580DB84}" dt="2026-03-26T12:42:57.259" v="374" actId="26606"/>
          <ac:spMkLst>
            <pc:docMk/>
            <pc:sldMk cId="1904462535" sldId="274"/>
            <ac:spMk id="5387" creationId="{55C54A75-E44A-4147-B9D0-FF46CFD31612}"/>
          </ac:spMkLst>
        </pc:spChg>
        <pc:spChg chg="add">
          <ac:chgData name="Barbro Elisabeth Kvaal" userId="555251ed-484a-4a37-aad9-e8bf582dc81f" providerId="ADAL" clId="{A4A2A3A8-97CF-499D-9FE2-F89EA580DB84}" dt="2026-03-26T12:42:57.259" v="374" actId="26606"/>
          <ac:spMkLst>
            <pc:docMk/>
            <pc:sldMk cId="1904462535" sldId="274"/>
            <ac:spMk id="5392" creationId="{F34100BD-773A-4822-A05B-AEB7D41E9A3F}"/>
          </ac:spMkLst>
        </pc:spChg>
        <pc:spChg chg="add">
          <ac:chgData name="Barbro Elisabeth Kvaal" userId="555251ed-484a-4a37-aad9-e8bf582dc81f" providerId="ADAL" clId="{A4A2A3A8-97CF-499D-9FE2-F89EA580DB84}" dt="2026-03-26T12:42:57.259" v="374" actId="26606"/>
          <ac:spMkLst>
            <pc:docMk/>
            <pc:sldMk cId="1904462535" sldId="274"/>
            <ac:spMk id="5394" creationId="{EA2AEA56-4902-4CC1-A43B-1AC27C88CB90}"/>
          </ac:spMkLst>
        </pc:spChg>
        <pc:picChg chg="mod ord">
          <ac:chgData name="Barbro Elisabeth Kvaal" userId="555251ed-484a-4a37-aad9-e8bf582dc81f" providerId="ADAL" clId="{A4A2A3A8-97CF-499D-9FE2-F89EA580DB84}" dt="2026-03-26T12:42:57.259" v="374" actId="26606"/>
          <ac:picMkLst>
            <pc:docMk/>
            <pc:sldMk cId="1904462535" sldId="274"/>
            <ac:picMk id="5122" creationId="{80EBB0C4-C356-3AD7-D42C-54F0834D2F65}"/>
          </ac:picMkLst>
        </pc:picChg>
      </pc:sldChg>
      <pc:sldChg chg="addSp delSp modSp mod">
        <pc:chgData name="Barbro Elisabeth Kvaal" userId="555251ed-484a-4a37-aad9-e8bf582dc81f" providerId="ADAL" clId="{A4A2A3A8-97CF-499D-9FE2-F89EA580DB84}" dt="2026-03-26T12:42:49.419" v="373" actId="26606"/>
        <pc:sldMkLst>
          <pc:docMk/>
          <pc:sldMk cId="2014695011" sldId="283"/>
        </pc:sldMkLst>
        <pc:spChg chg="mod">
          <ac:chgData name="Barbro Elisabeth Kvaal" userId="555251ed-484a-4a37-aad9-e8bf582dc81f" providerId="ADAL" clId="{A4A2A3A8-97CF-499D-9FE2-F89EA580DB84}" dt="2026-03-26T12:42:49.419" v="373" actId="26606"/>
          <ac:spMkLst>
            <pc:docMk/>
            <pc:sldMk cId="2014695011" sldId="283"/>
            <ac:spMk id="2" creationId="{18C088B1-AFE6-4C2F-9134-DFF20C935368}"/>
          </ac:spMkLst>
        </pc:spChg>
        <pc:spChg chg="mod">
          <ac:chgData name="Barbro Elisabeth Kvaal" userId="555251ed-484a-4a37-aad9-e8bf582dc81f" providerId="ADAL" clId="{A4A2A3A8-97CF-499D-9FE2-F89EA580DB84}" dt="2026-03-26T12:42:49.419" v="373" actId="26606"/>
          <ac:spMkLst>
            <pc:docMk/>
            <pc:sldMk cId="2014695011" sldId="283"/>
            <ac:spMk id="3" creationId="{043835BB-FA43-0D20-DA66-2637180C4668}"/>
          </ac:spMkLst>
        </pc:spChg>
        <pc:spChg chg="mod">
          <ac:chgData name="Barbro Elisabeth Kvaal" userId="555251ed-484a-4a37-aad9-e8bf582dc81f" providerId="ADAL" clId="{A4A2A3A8-97CF-499D-9FE2-F89EA580DB84}" dt="2026-03-25T14:25:29.611" v="212" actId="26606"/>
          <ac:spMkLst>
            <pc:docMk/>
            <pc:sldMk cId="2014695011" sldId="283"/>
            <ac:spMk id="4" creationId="{40B6C92B-262F-B242-8C81-7940A8679DE0}"/>
          </ac:spMkLst>
        </pc:spChg>
        <pc:spChg chg="mod ord">
          <ac:chgData name="Barbro Elisabeth Kvaal" userId="555251ed-484a-4a37-aad9-e8bf582dc81f" providerId="ADAL" clId="{A4A2A3A8-97CF-499D-9FE2-F89EA580DB84}" dt="2026-03-26T12:42:49.419" v="373" actId="26606"/>
          <ac:spMkLst>
            <pc:docMk/>
            <pc:sldMk cId="2014695011" sldId="283"/>
            <ac:spMk id="70" creationId="{6CE34226-5F91-46EE-8840-B3D397115558}"/>
          </ac:spMkLst>
        </pc:spChg>
        <pc:spChg chg="del">
          <ac:chgData name="Barbro Elisabeth Kvaal" userId="555251ed-484a-4a37-aad9-e8bf582dc81f" providerId="ADAL" clId="{A4A2A3A8-97CF-499D-9FE2-F89EA580DB84}" dt="2026-03-25T14:25:29.611" v="212" actId="26606"/>
          <ac:spMkLst>
            <pc:docMk/>
            <pc:sldMk cId="2014695011" sldId="283"/>
            <ac:spMk id="10345" creationId="{45D37F4E-DDB4-456B-97E0-9937730A039F}"/>
          </ac:spMkLst>
        </pc:spChg>
        <pc:spChg chg="del">
          <ac:chgData name="Barbro Elisabeth Kvaal" userId="555251ed-484a-4a37-aad9-e8bf582dc81f" providerId="ADAL" clId="{A4A2A3A8-97CF-499D-9FE2-F89EA580DB84}" dt="2026-03-25T14:25:29.611" v="212" actId="26606"/>
          <ac:spMkLst>
            <pc:docMk/>
            <pc:sldMk cId="2014695011" sldId="283"/>
            <ac:spMk id="10346" creationId="{B2DD41CD-8F47-4F56-AD12-4E2FF7696987}"/>
          </ac:spMkLst>
        </pc:spChg>
        <pc:spChg chg="add del">
          <ac:chgData name="Barbro Elisabeth Kvaal" userId="555251ed-484a-4a37-aad9-e8bf582dc81f" providerId="ADAL" clId="{A4A2A3A8-97CF-499D-9FE2-F89EA580DB84}" dt="2026-03-26T12:42:49.419" v="372" actId="26606"/>
          <ac:spMkLst>
            <pc:docMk/>
            <pc:sldMk cId="2014695011" sldId="283"/>
            <ac:spMk id="10356" creationId="{637B2035-1FCB-439A-B421-095E136C7E07}"/>
          </ac:spMkLst>
        </pc:spChg>
        <pc:spChg chg="add del">
          <ac:chgData name="Barbro Elisabeth Kvaal" userId="555251ed-484a-4a37-aad9-e8bf582dc81f" providerId="ADAL" clId="{A4A2A3A8-97CF-499D-9FE2-F89EA580DB84}" dt="2026-03-26T12:42:49.419" v="372" actId="26606"/>
          <ac:spMkLst>
            <pc:docMk/>
            <pc:sldMk cId="2014695011" sldId="283"/>
            <ac:spMk id="10358" creationId="{676D6CDF-C512-4739-B158-55EE955EFA39}"/>
          </ac:spMkLst>
        </pc:spChg>
        <pc:spChg chg="add">
          <ac:chgData name="Barbro Elisabeth Kvaal" userId="555251ed-484a-4a37-aad9-e8bf582dc81f" providerId="ADAL" clId="{A4A2A3A8-97CF-499D-9FE2-F89EA580DB84}" dt="2026-03-26T12:42:49.419" v="373" actId="26606"/>
          <ac:spMkLst>
            <pc:docMk/>
            <pc:sldMk cId="2014695011" sldId="283"/>
            <ac:spMk id="10360" creationId="{45D37F4E-DDB4-456B-97E0-9937730A039F}"/>
          </ac:spMkLst>
        </pc:spChg>
        <pc:spChg chg="add">
          <ac:chgData name="Barbro Elisabeth Kvaal" userId="555251ed-484a-4a37-aad9-e8bf582dc81f" providerId="ADAL" clId="{A4A2A3A8-97CF-499D-9FE2-F89EA580DB84}" dt="2026-03-26T12:42:49.419" v="373" actId="26606"/>
          <ac:spMkLst>
            <pc:docMk/>
            <pc:sldMk cId="2014695011" sldId="283"/>
            <ac:spMk id="10361" creationId="{B2DD41CD-8F47-4F56-AD12-4E2FF7696987}"/>
          </ac:spMkLst>
        </pc:spChg>
        <pc:picChg chg="mod">
          <ac:chgData name="Barbro Elisabeth Kvaal" userId="555251ed-484a-4a37-aad9-e8bf582dc81f" providerId="ADAL" clId="{A4A2A3A8-97CF-499D-9FE2-F89EA580DB84}" dt="2026-03-26T12:42:49.419" v="373" actId="26606"/>
          <ac:picMkLst>
            <pc:docMk/>
            <pc:sldMk cId="2014695011" sldId="283"/>
            <ac:picMk id="10242" creationId="{C134D806-A5A8-4A75-A1F6-EBA037E0D506}"/>
          </ac:picMkLst>
        </pc:picChg>
        <pc:cxnChg chg="add del">
          <ac:chgData name="Barbro Elisabeth Kvaal" userId="555251ed-484a-4a37-aad9-e8bf582dc81f" providerId="ADAL" clId="{A4A2A3A8-97CF-499D-9FE2-F89EA580DB84}" dt="2026-03-26T12:42:49.419" v="373" actId="26606"/>
          <ac:cxnSpMkLst>
            <pc:docMk/>
            <pc:sldMk cId="2014695011" sldId="283"/>
            <ac:cxnSpMk id="10351" creationId="{FC23E3B9-5ABF-58B3-E2B0-E9A5DAA90037}"/>
          </ac:cxnSpMkLst>
        </pc:cxnChg>
      </pc:sldChg>
      <pc:sldChg chg="addSp delSp modSp mod">
        <pc:chgData name="Barbro Elisabeth Kvaal" userId="555251ed-484a-4a37-aad9-e8bf582dc81f" providerId="ADAL" clId="{A4A2A3A8-97CF-499D-9FE2-F89EA580DB84}" dt="2026-03-26T12:39:27.473" v="367" actId="26606"/>
        <pc:sldMkLst>
          <pc:docMk/>
          <pc:sldMk cId="1051680133" sldId="286"/>
        </pc:sldMkLst>
        <pc:spChg chg="mod">
          <ac:chgData name="Barbro Elisabeth Kvaal" userId="555251ed-484a-4a37-aad9-e8bf582dc81f" providerId="ADAL" clId="{A4A2A3A8-97CF-499D-9FE2-F89EA580DB84}" dt="2026-03-26T12:39:27.473" v="367" actId="26606"/>
          <ac:spMkLst>
            <pc:docMk/>
            <pc:sldMk cId="1051680133" sldId="286"/>
            <ac:spMk id="2" creationId="{160D4DEA-5524-41FB-B868-E12614707385}"/>
          </ac:spMkLst>
        </pc:spChg>
        <pc:spChg chg="mod ord">
          <ac:chgData name="Barbro Elisabeth Kvaal" userId="555251ed-484a-4a37-aad9-e8bf582dc81f" providerId="ADAL" clId="{A4A2A3A8-97CF-499D-9FE2-F89EA580DB84}" dt="2026-03-26T12:39:27.473" v="367" actId="26606"/>
          <ac:spMkLst>
            <pc:docMk/>
            <pc:sldMk cId="1051680133" sldId="286"/>
            <ac:spMk id="3" creationId="{5B912C6E-85C2-47AE-8DE4-3314D58836D3}"/>
          </ac:spMkLst>
        </pc:spChg>
        <pc:spChg chg="mod">
          <ac:chgData name="Barbro Elisabeth Kvaal" userId="555251ed-484a-4a37-aad9-e8bf582dc81f" providerId="ADAL" clId="{A4A2A3A8-97CF-499D-9FE2-F89EA580DB84}" dt="2026-03-26T12:39:27.473" v="367" actId="26606"/>
          <ac:spMkLst>
            <pc:docMk/>
            <pc:sldMk cId="1051680133" sldId="286"/>
            <ac:spMk id="4" creationId="{8AC6AB8A-3E13-1247-0F25-C8746C121386}"/>
          </ac:spMkLst>
        </pc:spChg>
        <pc:spChg chg="mod">
          <ac:chgData name="Barbro Elisabeth Kvaal" userId="555251ed-484a-4a37-aad9-e8bf582dc81f" providerId="ADAL" clId="{A4A2A3A8-97CF-499D-9FE2-F89EA580DB84}" dt="2026-03-25T14:23:48.209" v="209" actId="26606"/>
          <ac:spMkLst>
            <pc:docMk/>
            <pc:sldMk cId="1051680133" sldId="286"/>
            <ac:spMk id="5" creationId="{CC873560-9F4E-D653-EC96-B8305375E345}"/>
          </ac:spMkLst>
        </pc:spChg>
        <pc:spChg chg="del">
          <ac:chgData name="Barbro Elisabeth Kvaal" userId="555251ed-484a-4a37-aad9-e8bf582dc81f" providerId="ADAL" clId="{A4A2A3A8-97CF-499D-9FE2-F89EA580DB84}" dt="2026-03-25T14:22:58.637" v="206" actId="26606"/>
          <ac:spMkLst>
            <pc:docMk/>
            <pc:sldMk cId="1051680133" sldId="286"/>
            <ac:spMk id="2155" creationId="{C4285719-470E-454C-AF62-8323075F1F5B}"/>
          </ac:spMkLst>
        </pc:spChg>
        <pc:spChg chg="del">
          <ac:chgData name="Barbro Elisabeth Kvaal" userId="555251ed-484a-4a37-aad9-e8bf582dc81f" providerId="ADAL" clId="{A4A2A3A8-97CF-499D-9FE2-F89EA580DB84}" dt="2026-03-25T14:22:58.637" v="206" actId="26606"/>
          <ac:spMkLst>
            <pc:docMk/>
            <pc:sldMk cId="1051680133" sldId="286"/>
            <ac:spMk id="2157" creationId="{CD9FE4EF-C4D8-49A0-B2FF-81D8DB7D8A24}"/>
          </ac:spMkLst>
        </pc:spChg>
        <pc:spChg chg="del">
          <ac:chgData name="Barbro Elisabeth Kvaal" userId="555251ed-484a-4a37-aad9-e8bf582dc81f" providerId="ADAL" clId="{A4A2A3A8-97CF-499D-9FE2-F89EA580DB84}" dt="2026-03-25T14:22:58.637" v="206" actId="26606"/>
          <ac:spMkLst>
            <pc:docMk/>
            <pc:sldMk cId="1051680133" sldId="286"/>
            <ac:spMk id="2161" creationId="{D2B78728-A580-49A7-84F9-6EF6F583ADE0}"/>
          </ac:spMkLst>
        </pc:spChg>
        <pc:spChg chg="del">
          <ac:chgData name="Barbro Elisabeth Kvaal" userId="555251ed-484a-4a37-aad9-e8bf582dc81f" providerId="ADAL" clId="{A4A2A3A8-97CF-499D-9FE2-F89EA580DB84}" dt="2026-03-25T14:22:58.637" v="206" actId="26606"/>
          <ac:spMkLst>
            <pc:docMk/>
            <pc:sldMk cId="1051680133" sldId="286"/>
            <ac:spMk id="2163" creationId="{38FAA1A1-D861-433F-88FA-1E9D6FD31D11}"/>
          </ac:spMkLst>
        </pc:spChg>
        <pc:spChg chg="del">
          <ac:chgData name="Barbro Elisabeth Kvaal" userId="555251ed-484a-4a37-aad9-e8bf582dc81f" providerId="ADAL" clId="{A4A2A3A8-97CF-499D-9FE2-F89EA580DB84}" dt="2026-03-25T14:22:58.637" v="206" actId="26606"/>
          <ac:spMkLst>
            <pc:docMk/>
            <pc:sldMk cId="1051680133" sldId="286"/>
            <ac:spMk id="2165" creationId="{8D71EDA1-87BF-4D5D-AB79-F346FD19278A}"/>
          </ac:spMkLst>
        </pc:spChg>
        <pc:spChg chg="add del">
          <ac:chgData name="Barbro Elisabeth Kvaal" userId="555251ed-484a-4a37-aad9-e8bf582dc81f" providerId="ADAL" clId="{A4A2A3A8-97CF-499D-9FE2-F89EA580DB84}" dt="2026-03-25T14:23:48.209" v="209" actId="26606"/>
          <ac:spMkLst>
            <pc:docMk/>
            <pc:sldMk cId="1051680133" sldId="286"/>
            <ac:spMk id="2170" creationId="{A2679492-7988-4050-9056-542444452411}"/>
          </ac:spMkLst>
        </pc:spChg>
        <pc:spChg chg="add del">
          <ac:chgData name="Barbro Elisabeth Kvaal" userId="555251ed-484a-4a37-aad9-e8bf582dc81f" providerId="ADAL" clId="{A4A2A3A8-97CF-499D-9FE2-F89EA580DB84}" dt="2026-03-25T14:23:48.209" v="209" actId="26606"/>
          <ac:spMkLst>
            <pc:docMk/>
            <pc:sldMk cId="1051680133" sldId="286"/>
            <ac:spMk id="2172" creationId="{B091B163-7D61-4891-ABCF-5C13D9C418D0}"/>
          </ac:spMkLst>
        </pc:spChg>
        <pc:spChg chg="add del">
          <ac:chgData name="Barbro Elisabeth Kvaal" userId="555251ed-484a-4a37-aad9-e8bf582dc81f" providerId="ADAL" clId="{A4A2A3A8-97CF-499D-9FE2-F89EA580DB84}" dt="2026-03-26T12:39:27.473" v="367" actId="26606"/>
          <ac:spMkLst>
            <pc:docMk/>
            <pc:sldMk cId="1051680133" sldId="286"/>
            <ac:spMk id="2181" creationId="{DF8BC164-E230-753F-2C7E-B4EE7BA77CF1}"/>
          </ac:spMkLst>
        </pc:spChg>
        <pc:spChg chg="add">
          <ac:chgData name="Barbro Elisabeth Kvaal" userId="555251ed-484a-4a37-aad9-e8bf582dc81f" providerId="ADAL" clId="{A4A2A3A8-97CF-499D-9FE2-F89EA580DB84}" dt="2026-03-26T12:39:27.473" v="367" actId="26606"/>
          <ac:spMkLst>
            <pc:docMk/>
            <pc:sldMk cId="1051680133" sldId="286"/>
            <ac:spMk id="2186" creationId="{9CE0A68D-28EF-49D9-B84B-5DAB38714976}"/>
          </ac:spMkLst>
        </pc:spChg>
        <pc:spChg chg="add">
          <ac:chgData name="Barbro Elisabeth Kvaal" userId="555251ed-484a-4a37-aad9-e8bf582dc81f" providerId="ADAL" clId="{A4A2A3A8-97CF-499D-9FE2-F89EA580DB84}" dt="2026-03-26T12:39:27.473" v="367" actId="26606"/>
          <ac:spMkLst>
            <pc:docMk/>
            <pc:sldMk cId="1051680133" sldId="286"/>
            <ac:spMk id="2188" creationId="{1FA0C3DC-24DE-44E3-9D41-CAA5F3B20751}"/>
          </ac:spMkLst>
        </pc:spChg>
        <pc:picChg chg="mod ord">
          <ac:chgData name="Barbro Elisabeth Kvaal" userId="555251ed-484a-4a37-aad9-e8bf582dc81f" providerId="ADAL" clId="{A4A2A3A8-97CF-499D-9FE2-F89EA580DB84}" dt="2026-03-26T12:39:27.473" v="367" actId="26606"/>
          <ac:picMkLst>
            <pc:docMk/>
            <pc:sldMk cId="1051680133" sldId="286"/>
            <ac:picMk id="8" creationId="{5BA6B7C1-9F59-75C9-9EDE-954C962E00CE}"/>
          </ac:picMkLst>
        </pc:picChg>
        <pc:cxnChg chg="del">
          <ac:chgData name="Barbro Elisabeth Kvaal" userId="555251ed-484a-4a37-aad9-e8bf582dc81f" providerId="ADAL" clId="{A4A2A3A8-97CF-499D-9FE2-F89EA580DB84}" dt="2026-03-25T14:23:48.209" v="209" actId="26606"/>
          <ac:cxnSpMkLst>
            <pc:docMk/>
            <pc:sldMk cId="1051680133" sldId="286"/>
            <ac:cxnSpMk id="2174" creationId="{C49DA8F6-BCC1-4447-B54C-57856834B94B}"/>
          </ac:cxnSpMkLst>
        </pc:cxnChg>
        <pc:cxnChg chg="add del">
          <ac:chgData name="Barbro Elisabeth Kvaal" userId="555251ed-484a-4a37-aad9-e8bf582dc81f" providerId="ADAL" clId="{A4A2A3A8-97CF-499D-9FE2-F89EA580DB84}" dt="2026-03-26T12:39:27.473" v="367" actId="26606"/>
          <ac:cxnSpMkLst>
            <pc:docMk/>
            <pc:sldMk cId="1051680133" sldId="286"/>
            <ac:cxnSpMk id="2179" creationId="{FC23E3B9-5ABF-58B3-E2B0-E9A5DAA90037}"/>
          </ac:cxnSpMkLst>
        </pc:cxnChg>
      </pc:sldChg>
      <pc:sldChg chg="modSp mod">
        <pc:chgData name="Barbro Elisabeth Kvaal" userId="555251ed-484a-4a37-aad9-e8bf582dc81f" providerId="ADAL" clId="{A4A2A3A8-97CF-499D-9FE2-F89EA580DB84}" dt="2026-03-25T14:27:08.838" v="251" actId="20577"/>
        <pc:sldMkLst>
          <pc:docMk/>
          <pc:sldMk cId="367744028" sldId="295"/>
        </pc:sldMkLst>
        <pc:spChg chg="mod">
          <ac:chgData name="Barbro Elisabeth Kvaal" userId="555251ed-484a-4a37-aad9-e8bf582dc81f" providerId="ADAL" clId="{A4A2A3A8-97CF-499D-9FE2-F89EA580DB84}" dt="2026-03-25T14:26:39.951" v="224" actId="6549"/>
          <ac:spMkLst>
            <pc:docMk/>
            <pc:sldMk cId="367744028" sldId="295"/>
            <ac:spMk id="2" creationId="{34696C2D-B61B-4090-873A-6D5745AE97B7}"/>
          </ac:spMkLst>
        </pc:spChg>
        <pc:spChg chg="mod">
          <ac:chgData name="Barbro Elisabeth Kvaal" userId="555251ed-484a-4a37-aad9-e8bf582dc81f" providerId="ADAL" clId="{A4A2A3A8-97CF-499D-9FE2-F89EA580DB84}" dt="2026-03-25T14:27:08.838" v="251" actId="20577"/>
          <ac:spMkLst>
            <pc:docMk/>
            <pc:sldMk cId="367744028" sldId="295"/>
            <ac:spMk id="3" creationId="{8FED51CA-3325-4235-8003-C36AA3F3CF2F}"/>
          </ac:spMkLst>
        </pc:spChg>
      </pc:sldChg>
      <pc:sldChg chg="addSp delSp modSp mod">
        <pc:chgData name="Barbro Elisabeth Kvaal" userId="555251ed-484a-4a37-aad9-e8bf582dc81f" providerId="ADAL" clId="{A4A2A3A8-97CF-499D-9FE2-F89EA580DB84}" dt="2026-03-26T12:26:33.927" v="314" actId="26606"/>
        <pc:sldMkLst>
          <pc:docMk/>
          <pc:sldMk cId="1626991262" sldId="299"/>
        </pc:sldMkLst>
        <pc:spChg chg="mod">
          <ac:chgData name="Barbro Elisabeth Kvaal" userId="555251ed-484a-4a37-aad9-e8bf582dc81f" providerId="ADAL" clId="{A4A2A3A8-97CF-499D-9FE2-F89EA580DB84}" dt="2026-03-26T12:26:33.927" v="314" actId="26606"/>
          <ac:spMkLst>
            <pc:docMk/>
            <pc:sldMk cId="1626991262" sldId="299"/>
            <ac:spMk id="2" creationId="{1E593E90-E94C-4E5D-AAA8-29999937C602}"/>
          </ac:spMkLst>
        </pc:spChg>
        <pc:spChg chg="mod">
          <ac:chgData name="Barbro Elisabeth Kvaal" userId="555251ed-484a-4a37-aad9-e8bf582dc81f" providerId="ADAL" clId="{A4A2A3A8-97CF-499D-9FE2-F89EA580DB84}" dt="2026-03-26T12:26:33.927" v="314" actId="26606"/>
          <ac:spMkLst>
            <pc:docMk/>
            <pc:sldMk cId="1626991262" sldId="299"/>
            <ac:spMk id="3" creationId="{F49389AA-03E9-54F9-B170-6B9D577FB45B}"/>
          </ac:spMkLst>
        </pc:spChg>
        <pc:spChg chg="mod">
          <ac:chgData name="Barbro Elisabeth Kvaal" userId="555251ed-484a-4a37-aad9-e8bf582dc81f" providerId="ADAL" clId="{A4A2A3A8-97CF-499D-9FE2-F89EA580DB84}" dt="2026-03-26T12:26:33.927" v="314" actId="26606"/>
          <ac:spMkLst>
            <pc:docMk/>
            <pc:sldMk cId="1626991262" sldId="299"/>
            <ac:spMk id="67" creationId="{CAAB89E6-3858-43AA-983A-7D99A64EBF5D}"/>
          </ac:spMkLst>
        </pc:spChg>
        <pc:spChg chg="del">
          <ac:chgData name="Barbro Elisabeth Kvaal" userId="555251ed-484a-4a37-aad9-e8bf582dc81f" providerId="ADAL" clId="{A4A2A3A8-97CF-499D-9FE2-F89EA580DB84}" dt="2026-03-26T12:26:21.155" v="310" actId="26606"/>
          <ac:spMkLst>
            <pc:docMk/>
            <pc:sldMk cId="1626991262" sldId="299"/>
            <ac:spMk id="2055" creationId="{117AB3D3-3C9C-4DED-809A-78734805B895}"/>
          </ac:spMkLst>
        </pc:spChg>
        <pc:spChg chg="del">
          <ac:chgData name="Barbro Elisabeth Kvaal" userId="555251ed-484a-4a37-aad9-e8bf582dc81f" providerId="ADAL" clId="{A4A2A3A8-97CF-499D-9FE2-F89EA580DB84}" dt="2026-03-26T12:26:21.155" v="310" actId="26606"/>
          <ac:spMkLst>
            <pc:docMk/>
            <pc:sldMk cId="1626991262" sldId="299"/>
            <ac:spMk id="2057" creationId="{3A9A4357-BD1D-4622-A4FE-766E6AB8DE84}"/>
          </ac:spMkLst>
        </pc:spChg>
        <pc:spChg chg="del">
          <ac:chgData name="Barbro Elisabeth Kvaal" userId="555251ed-484a-4a37-aad9-e8bf582dc81f" providerId="ADAL" clId="{A4A2A3A8-97CF-499D-9FE2-F89EA580DB84}" dt="2026-03-26T12:26:21.155" v="310" actId="26606"/>
          <ac:spMkLst>
            <pc:docMk/>
            <pc:sldMk cId="1626991262" sldId="299"/>
            <ac:spMk id="2059" creationId="{E659831F-0D9A-4C63-9EBB-8435B85A440F}"/>
          </ac:spMkLst>
        </pc:spChg>
        <pc:spChg chg="del">
          <ac:chgData name="Barbro Elisabeth Kvaal" userId="555251ed-484a-4a37-aad9-e8bf582dc81f" providerId="ADAL" clId="{A4A2A3A8-97CF-499D-9FE2-F89EA580DB84}" dt="2026-03-26T12:26:21.155" v="310" actId="26606"/>
          <ac:spMkLst>
            <pc:docMk/>
            <pc:sldMk cId="1626991262" sldId="299"/>
            <ac:spMk id="2061" creationId="{E6995CE5-F890-4ABA-82A2-26507CE8D2A3}"/>
          </ac:spMkLst>
        </pc:spChg>
        <pc:spChg chg="add del">
          <ac:chgData name="Barbro Elisabeth Kvaal" userId="555251ed-484a-4a37-aad9-e8bf582dc81f" providerId="ADAL" clId="{A4A2A3A8-97CF-499D-9FE2-F89EA580DB84}" dt="2026-03-26T12:26:33.927" v="314" actId="26606"/>
          <ac:spMkLst>
            <pc:docMk/>
            <pc:sldMk cId="1626991262" sldId="299"/>
            <ac:spMk id="2066" creationId="{352BEC0E-22F8-46D0-9632-375DB541B06C}"/>
          </ac:spMkLst>
        </pc:spChg>
        <pc:spChg chg="add del">
          <ac:chgData name="Barbro Elisabeth Kvaal" userId="555251ed-484a-4a37-aad9-e8bf582dc81f" providerId="ADAL" clId="{A4A2A3A8-97CF-499D-9FE2-F89EA580DB84}" dt="2026-03-26T12:26:33.927" v="314" actId="26606"/>
          <ac:spMkLst>
            <pc:docMk/>
            <pc:sldMk cId="1626991262" sldId="299"/>
            <ac:spMk id="2068" creationId="{3FCFB1DE-0B7E-48CC-BA90-B2AB0889F9D6}"/>
          </ac:spMkLst>
        </pc:spChg>
        <pc:spChg chg="add">
          <ac:chgData name="Barbro Elisabeth Kvaal" userId="555251ed-484a-4a37-aad9-e8bf582dc81f" providerId="ADAL" clId="{A4A2A3A8-97CF-499D-9FE2-F89EA580DB84}" dt="2026-03-26T12:26:33.927" v="314" actId="26606"/>
          <ac:spMkLst>
            <pc:docMk/>
            <pc:sldMk cId="1626991262" sldId="299"/>
            <ac:spMk id="2073" creationId="{6ECA6DCB-B7E1-40A9-9524-540C6DA40B1B}"/>
          </ac:spMkLst>
        </pc:spChg>
        <pc:spChg chg="add">
          <ac:chgData name="Barbro Elisabeth Kvaal" userId="555251ed-484a-4a37-aad9-e8bf582dc81f" providerId="ADAL" clId="{A4A2A3A8-97CF-499D-9FE2-F89EA580DB84}" dt="2026-03-26T12:26:33.927" v="314" actId="26606"/>
          <ac:spMkLst>
            <pc:docMk/>
            <pc:sldMk cId="1626991262" sldId="299"/>
            <ac:spMk id="2079" creationId="{3873B707-463F-40B0-8227-E8CC6C67EB25}"/>
          </ac:spMkLst>
        </pc:spChg>
        <pc:spChg chg="add">
          <ac:chgData name="Barbro Elisabeth Kvaal" userId="555251ed-484a-4a37-aad9-e8bf582dc81f" providerId="ADAL" clId="{A4A2A3A8-97CF-499D-9FE2-F89EA580DB84}" dt="2026-03-26T12:26:33.927" v="314" actId="26606"/>
          <ac:spMkLst>
            <pc:docMk/>
            <pc:sldMk cId="1626991262" sldId="299"/>
            <ac:spMk id="2081" creationId="{C13237C8-E62C-4F0D-A318-BD6FB6C2D138}"/>
          </ac:spMkLst>
        </pc:spChg>
        <pc:spChg chg="add">
          <ac:chgData name="Barbro Elisabeth Kvaal" userId="555251ed-484a-4a37-aad9-e8bf582dc81f" providerId="ADAL" clId="{A4A2A3A8-97CF-499D-9FE2-F89EA580DB84}" dt="2026-03-26T12:26:33.927" v="314" actId="26606"/>
          <ac:spMkLst>
            <pc:docMk/>
            <pc:sldMk cId="1626991262" sldId="299"/>
            <ac:spMk id="2083" creationId="{19C9EAEA-39D0-4B0E-A0EB-51E7B26740B1}"/>
          </ac:spMkLst>
        </pc:spChg>
        <pc:spChg chg="add">
          <ac:chgData name="Barbro Elisabeth Kvaal" userId="555251ed-484a-4a37-aad9-e8bf582dc81f" providerId="ADAL" clId="{A4A2A3A8-97CF-499D-9FE2-F89EA580DB84}" dt="2026-03-26T12:26:33.927" v="314" actId="26606"/>
          <ac:spMkLst>
            <pc:docMk/>
            <pc:sldMk cId="1626991262" sldId="299"/>
            <ac:spMk id="2085" creationId="{8CB5D2D7-DF65-4E86-BFBA-FFB9B5ACEB64}"/>
          </ac:spMkLst>
        </pc:spChg>
        <pc:picChg chg="add mod">
          <ac:chgData name="Barbro Elisabeth Kvaal" userId="555251ed-484a-4a37-aad9-e8bf582dc81f" providerId="ADAL" clId="{A4A2A3A8-97CF-499D-9FE2-F89EA580DB84}" dt="2026-03-26T12:25:13.285" v="308"/>
          <ac:picMkLst>
            <pc:docMk/>
            <pc:sldMk cId="1626991262" sldId="299"/>
            <ac:picMk id="5" creationId="{6F8D2DEC-318B-D2C4-8746-10C159FBFA8A}"/>
          </ac:picMkLst>
        </pc:picChg>
        <pc:picChg chg="add mod">
          <ac:chgData name="Barbro Elisabeth Kvaal" userId="555251ed-484a-4a37-aad9-e8bf582dc81f" providerId="ADAL" clId="{A4A2A3A8-97CF-499D-9FE2-F89EA580DB84}" dt="2026-03-26T12:26:32.575" v="313" actId="1076"/>
          <ac:picMkLst>
            <pc:docMk/>
            <pc:sldMk cId="1626991262" sldId="299"/>
            <ac:picMk id="1026" creationId="{FC4E34E7-B263-1A90-E76F-E98432D5C83F}"/>
          </ac:picMkLst>
        </pc:picChg>
        <pc:picChg chg="mod">
          <ac:chgData name="Barbro Elisabeth Kvaal" userId="555251ed-484a-4a37-aad9-e8bf582dc81f" providerId="ADAL" clId="{A4A2A3A8-97CF-499D-9FE2-F89EA580DB84}" dt="2026-03-26T12:26:32.575" v="313" actId="1076"/>
          <ac:picMkLst>
            <pc:docMk/>
            <pc:sldMk cId="1626991262" sldId="299"/>
            <ac:picMk id="2050" creationId="{82910E88-BB7D-4AF0-8078-D65D6ABE3414}"/>
          </ac:picMkLst>
        </pc:picChg>
      </pc:sldChg>
      <pc:sldChg chg="addSp delSp modSp mod">
        <pc:chgData name="Barbro Elisabeth Kvaal" userId="555251ed-484a-4a37-aad9-e8bf582dc81f" providerId="ADAL" clId="{A4A2A3A8-97CF-499D-9FE2-F89EA580DB84}" dt="2026-03-26T12:29:24.241" v="338" actId="26606"/>
        <pc:sldMkLst>
          <pc:docMk/>
          <pc:sldMk cId="203902995" sldId="302"/>
        </pc:sldMkLst>
        <pc:spChg chg="mod">
          <ac:chgData name="Barbro Elisabeth Kvaal" userId="555251ed-484a-4a37-aad9-e8bf582dc81f" providerId="ADAL" clId="{A4A2A3A8-97CF-499D-9FE2-F89EA580DB84}" dt="2026-03-26T12:29:24.241" v="338" actId="26606"/>
          <ac:spMkLst>
            <pc:docMk/>
            <pc:sldMk cId="203902995" sldId="302"/>
            <ac:spMk id="2" creationId="{D5297A60-AE1A-4504-90DF-B2DC1D966744}"/>
          </ac:spMkLst>
        </pc:spChg>
        <pc:spChg chg="mod">
          <ac:chgData name="Barbro Elisabeth Kvaal" userId="555251ed-484a-4a37-aad9-e8bf582dc81f" providerId="ADAL" clId="{A4A2A3A8-97CF-499D-9FE2-F89EA580DB84}" dt="2026-03-26T12:29:24.241" v="338" actId="26606"/>
          <ac:spMkLst>
            <pc:docMk/>
            <pc:sldMk cId="203902995" sldId="302"/>
            <ac:spMk id="3" creationId="{1CA7FD92-6232-09BB-5CB4-2FF031A9DB98}"/>
          </ac:spMkLst>
        </pc:spChg>
        <pc:spChg chg="mod">
          <ac:chgData name="Barbro Elisabeth Kvaal" userId="555251ed-484a-4a37-aad9-e8bf582dc81f" providerId="ADAL" clId="{A4A2A3A8-97CF-499D-9FE2-F89EA580DB84}" dt="2026-03-25T14:18:00.454" v="180" actId="26606"/>
          <ac:spMkLst>
            <pc:docMk/>
            <pc:sldMk cId="203902995" sldId="302"/>
            <ac:spMk id="4" creationId="{A5E53836-149C-8689-C6E7-4D64A046D183}"/>
          </ac:spMkLst>
        </pc:spChg>
        <pc:spChg chg="mod ord">
          <ac:chgData name="Barbro Elisabeth Kvaal" userId="555251ed-484a-4a37-aad9-e8bf582dc81f" providerId="ADAL" clId="{A4A2A3A8-97CF-499D-9FE2-F89EA580DB84}" dt="2026-03-26T12:29:24.241" v="338" actId="26606"/>
          <ac:spMkLst>
            <pc:docMk/>
            <pc:sldMk cId="203902995" sldId="302"/>
            <ac:spMk id="78" creationId="{5A12287E-1797-4599-9C12-2CBD29AD4A52}"/>
          </ac:spMkLst>
        </pc:spChg>
        <pc:spChg chg="del">
          <ac:chgData name="Barbro Elisabeth Kvaal" userId="555251ed-484a-4a37-aad9-e8bf582dc81f" providerId="ADAL" clId="{A4A2A3A8-97CF-499D-9FE2-F89EA580DB84}" dt="2026-03-25T14:18:00.454" v="180" actId="26606"/>
          <ac:spMkLst>
            <pc:docMk/>
            <pc:sldMk cId="203902995" sldId="302"/>
            <ac:spMk id="270" creationId="{A2679492-7988-4050-9056-542444452411}"/>
          </ac:spMkLst>
        </pc:spChg>
        <pc:spChg chg="del">
          <ac:chgData name="Barbro Elisabeth Kvaal" userId="555251ed-484a-4a37-aad9-e8bf582dc81f" providerId="ADAL" clId="{A4A2A3A8-97CF-499D-9FE2-F89EA580DB84}" dt="2026-03-25T14:18:00.454" v="180" actId="26606"/>
          <ac:spMkLst>
            <pc:docMk/>
            <pc:sldMk cId="203902995" sldId="302"/>
            <ac:spMk id="272" creationId="{B091B163-7D61-4891-ABCF-5C13D9C418D0}"/>
          </ac:spMkLst>
        </pc:spChg>
        <pc:spChg chg="add del">
          <ac:chgData name="Barbro Elisabeth Kvaal" userId="555251ed-484a-4a37-aad9-e8bf582dc81f" providerId="ADAL" clId="{A4A2A3A8-97CF-499D-9FE2-F89EA580DB84}" dt="2026-03-26T12:29:24.241" v="338" actId="26606"/>
          <ac:spMkLst>
            <pc:docMk/>
            <pc:sldMk cId="203902995" sldId="302"/>
            <ac:spMk id="284" creationId="{081EA652-8C6A-4E69-BEB9-170809474553}"/>
          </ac:spMkLst>
        </pc:spChg>
        <pc:spChg chg="add del">
          <ac:chgData name="Barbro Elisabeth Kvaal" userId="555251ed-484a-4a37-aad9-e8bf582dc81f" providerId="ADAL" clId="{A4A2A3A8-97CF-499D-9FE2-F89EA580DB84}" dt="2026-03-26T12:29:24.241" v="338" actId="26606"/>
          <ac:spMkLst>
            <pc:docMk/>
            <pc:sldMk cId="203902995" sldId="302"/>
            <ac:spMk id="286" creationId="{5298780A-33B9-4EA2-8F67-DE68AD62841B}"/>
          </ac:spMkLst>
        </pc:spChg>
        <pc:spChg chg="add del">
          <ac:chgData name="Barbro Elisabeth Kvaal" userId="555251ed-484a-4a37-aad9-e8bf582dc81f" providerId="ADAL" clId="{A4A2A3A8-97CF-499D-9FE2-F89EA580DB84}" dt="2026-03-26T12:29:24.241" v="338" actId="26606"/>
          <ac:spMkLst>
            <pc:docMk/>
            <pc:sldMk cId="203902995" sldId="302"/>
            <ac:spMk id="288" creationId="{7F488E8B-4E1E-4402-8935-D4E6C02615C7}"/>
          </ac:spMkLst>
        </pc:spChg>
        <pc:grpChg chg="del">
          <ac:chgData name="Barbro Elisabeth Kvaal" userId="555251ed-484a-4a37-aad9-e8bf582dc81f" providerId="ADAL" clId="{A4A2A3A8-97CF-499D-9FE2-F89EA580DB84}" dt="2026-03-25T14:18:00.454" v="180" actId="26606"/>
          <ac:grpSpMkLst>
            <pc:docMk/>
            <pc:sldMk cId="203902995" sldId="302"/>
            <ac:grpSpMk id="274" creationId="{0474DF76-993E-44DE-AFB0-C416182ACECF}"/>
          </ac:grpSpMkLst>
        </pc:grpChg>
        <pc:cxnChg chg="del">
          <ac:chgData name="Barbro Elisabeth Kvaal" userId="555251ed-484a-4a37-aad9-e8bf582dc81f" providerId="ADAL" clId="{A4A2A3A8-97CF-499D-9FE2-F89EA580DB84}" dt="2026-03-25T14:18:00.454" v="180" actId="26606"/>
          <ac:cxnSpMkLst>
            <pc:docMk/>
            <pc:sldMk cId="203902995" sldId="302"/>
            <ac:cxnSpMk id="279" creationId="{C49DA8F6-BCC1-4447-B54C-57856834B94B}"/>
          </ac:cxnSpMkLst>
        </pc:cxnChg>
        <pc:cxnChg chg="del">
          <ac:chgData name="Barbro Elisabeth Kvaal" userId="555251ed-484a-4a37-aad9-e8bf582dc81f" providerId="ADAL" clId="{A4A2A3A8-97CF-499D-9FE2-F89EA580DB84}" dt="2026-03-26T12:29:24.241" v="338" actId="26606"/>
          <ac:cxnSpMkLst>
            <pc:docMk/>
            <pc:sldMk cId="203902995" sldId="302"/>
            <ac:cxnSpMk id="290" creationId="{23AAC9B5-8015-485C-ACF9-A750390E9A56}"/>
          </ac:cxnSpMkLst>
        </pc:cxnChg>
        <pc:cxnChg chg="add">
          <ac:chgData name="Barbro Elisabeth Kvaal" userId="555251ed-484a-4a37-aad9-e8bf582dc81f" providerId="ADAL" clId="{A4A2A3A8-97CF-499D-9FE2-F89EA580DB84}" dt="2026-03-26T12:29:24.241" v="338" actId="26606"/>
          <ac:cxnSpMkLst>
            <pc:docMk/>
            <pc:sldMk cId="203902995" sldId="302"/>
            <ac:cxnSpMk id="295" creationId="{00CD8E7C-C23B-A3B9-B18A-838AED877A40}"/>
          </ac:cxnSpMkLst>
        </pc:cxnChg>
      </pc:sldChg>
      <pc:sldChg chg="addSp delSp modSp mod">
        <pc:chgData name="Barbro Elisabeth Kvaal" userId="555251ed-484a-4a37-aad9-e8bf582dc81f" providerId="ADAL" clId="{A4A2A3A8-97CF-499D-9FE2-F89EA580DB84}" dt="2026-03-25T14:28:16.993" v="258" actId="27636"/>
        <pc:sldMkLst>
          <pc:docMk/>
          <pc:sldMk cId="3317259328" sldId="334"/>
        </pc:sldMkLst>
        <pc:spChg chg="mod">
          <ac:chgData name="Barbro Elisabeth Kvaal" userId="555251ed-484a-4a37-aad9-e8bf582dc81f" providerId="ADAL" clId="{A4A2A3A8-97CF-499D-9FE2-F89EA580DB84}" dt="2026-03-25T14:28:16.993" v="258" actId="27636"/>
          <ac:spMkLst>
            <pc:docMk/>
            <pc:sldMk cId="3317259328" sldId="334"/>
            <ac:spMk id="2" creationId="{5EED9D5A-E57E-4041-A45C-7E893867FBC8}"/>
          </ac:spMkLst>
        </pc:spChg>
        <pc:spChg chg="mod ord">
          <ac:chgData name="Barbro Elisabeth Kvaal" userId="555251ed-484a-4a37-aad9-e8bf582dc81f" providerId="ADAL" clId="{A4A2A3A8-97CF-499D-9FE2-F89EA580DB84}" dt="2026-03-25T14:28:09.723" v="256" actId="26606"/>
          <ac:spMkLst>
            <pc:docMk/>
            <pc:sldMk cId="3317259328" sldId="334"/>
            <ac:spMk id="3" creationId="{7ED84C86-47A8-AC69-3275-86DB8C4EEA67}"/>
          </ac:spMkLst>
        </pc:spChg>
        <pc:spChg chg="mod ord">
          <ac:chgData name="Barbro Elisabeth Kvaal" userId="555251ed-484a-4a37-aad9-e8bf582dc81f" providerId="ADAL" clId="{A4A2A3A8-97CF-499D-9FE2-F89EA580DB84}" dt="2026-03-25T14:28:09.723" v="256" actId="26606"/>
          <ac:spMkLst>
            <pc:docMk/>
            <pc:sldMk cId="3317259328" sldId="334"/>
            <ac:spMk id="4" creationId="{31CE7603-ED46-41BF-9BAB-FB93CB217209}"/>
          </ac:spMkLst>
        </pc:spChg>
        <pc:spChg chg="add del">
          <ac:chgData name="Barbro Elisabeth Kvaal" userId="555251ed-484a-4a37-aad9-e8bf582dc81f" providerId="ADAL" clId="{A4A2A3A8-97CF-499D-9FE2-F89EA580DB84}" dt="2026-03-25T14:28:09.723" v="256" actId="26606"/>
          <ac:spMkLst>
            <pc:docMk/>
            <pc:sldMk cId="3317259328" sldId="334"/>
            <ac:spMk id="29775" creationId="{BDF1A630-2A9B-41A0-92F9-FDA261070EA8}"/>
          </ac:spMkLst>
        </pc:spChg>
        <pc:spChg chg="add del">
          <ac:chgData name="Barbro Elisabeth Kvaal" userId="555251ed-484a-4a37-aad9-e8bf582dc81f" providerId="ADAL" clId="{A4A2A3A8-97CF-499D-9FE2-F89EA580DB84}" dt="2026-03-25T14:28:09.723" v="256" actId="26606"/>
          <ac:spMkLst>
            <pc:docMk/>
            <pc:sldMk cId="3317259328" sldId="334"/>
            <ac:spMk id="29778" creationId="{0DA909B4-15FF-46A6-8A7F-7AEF977FE9ED}"/>
          </ac:spMkLst>
        </pc:spChg>
        <pc:spChg chg="del">
          <ac:chgData name="Barbro Elisabeth Kvaal" userId="555251ed-484a-4a37-aad9-e8bf582dc81f" providerId="ADAL" clId="{A4A2A3A8-97CF-499D-9FE2-F89EA580DB84}" dt="2026-03-25T14:28:09.723" v="256" actId="26606"/>
          <ac:spMkLst>
            <pc:docMk/>
            <pc:sldMk cId="3317259328" sldId="334"/>
            <ac:spMk id="29779" creationId="{1382A32C-5B0C-4B1C-A074-76C6DBCC9F87}"/>
          </ac:spMkLst>
        </pc:spChg>
        <pc:spChg chg="add del">
          <ac:chgData name="Barbro Elisabeth Kvaal" userId="555251ed-484a-4a37-aad9-e8bf582dc81f" providerId="ADAL" clId="{A4A2A3A8-97CF-499D-9FE2-F89EA580DB84}" dt="2026-03-25T14:28:09.720" v="255" actId="26606"/>
          <ac:spMkLst>
            <pc:docMk/>
            <pc:sldMk cId="3317259328" sldId="334"/>
            <ac:spMk id="29784" creationId="{327D73B4-9F5C-4A64-A179-51B9500CB8B5}"/>
          </ac:spMkLst>
        </pc:spChg>
        <pc:spChg chg="add del">
          <ac:chgData name="Barbro Elisabeth Kvaal" userId="555251ed-484a-4a37-aad9-e8bf582dc81f" providerId="ADAL" clId="{A4A2A3A8-97CF-499D-9FE2-F89EA580DB84}" dt="2026-03-25T14:28:09.720" v="255" actId="26606"/>
          <ac:spMkLst>
            <pc:docMk/>
            <pc:sldMk cId="3317259328" sldId="334"/>
            <ac:spMk id="29786" creationId="{85D33C90-E0E9-4BCC-847B-53431DF7C73A}"/>
          </ac:spMkLst>
        </pc:spChg>
        <pc:spChg chg="add del">
          <ac:chgData name="Barbro Elisabeth Kvaal" userId="555251ed-484a-4a37-aad9-e8bf582dc81f" providerId="ADAL" clId="{A4A2A3A8-97CF-499D-9FE2-F89EA580DB84}" dt="2026-03-25T14:28:09.720" v="255" actId="26606"/>
          <ac:spMkLst>
            <pc:docMk/>
            <pc:sldMk cId="3317259328" sldId="334"/>
            <ac:spMk id="29788" creationId="{0743BE1B-E693-47F5-A9BA-46D13E0C9751}"/>
          </ac:spMkLst>
        </pc:spChg>
        <pc:spChg chg="add del">
          <ac:chgData name="Barbro Elisabeth Kvaal" userId="555251ed-484a-4a37-aad9-e8bf582dc81f" providerId="ADAL" clId="{A4A2A3A8-97CF-499D-9FE2-F89EA580DB84}" dt="2026-03-25T14:28:09.720" v="255" actId="26606"/>
          <ac:spMkLst>
            <pc:docMk/>
            <pc:sldMk cId="3317259328" sldId="334"/>
            <ac:spMk id="29794" creationId="{1453BF6C-B012-48B7-B4E8-6D7AC7C27D02}"/>
          </ac:spMkLst>
        </pc:spChg>
        <pc:spChg chg="add del">
          <ac:chgData name="Barbro Elisabeth Kvaal" userId="555251ed-484a-4a37-aad9-e8bf582dc81f" providerId="ADAL" clId="{A4A2A3A8-97CF-499D-9FE2-F89EA580DB84}" dt="2026-03-25T14:28:09.720" v="255" actId="26606"/>
          <ac:spMkLst>
            <pc:docMk/>
            <pc:sldMk cId="3317259328" sldId="334"/>
            <ac:spMk id="29796" creationId="{D0F14822-B1F1-4730-A131-C3416A790B0D}"/>
          </ac:spMkLst>
        </pc:spChg>
        <pc:spChg chg="add">
          <ac:chgData name="Barbro Elisabeth Kvaal" userId="555251ed-484a-4a37-aad9-e8bf582dc81f" providerId="ADAL" clId="{A4A2A3A8-97CF-499D-9FE2-F89EA580DB84}" dt="2026-03-25T14:28:09.723" v="256" actId="26606"/>
          <ac:spMkLst>
            <pc:docMk/>
            <pc:sldMk cId="3317259328" sldId="334"/>
            <ac:spMk id="29801" creationId="{2AB11B05-5E59-5B88-D8DB-0E975DEAE49E}"/>
          </ac:spMkLst>
        </pc:spChg>
        <pc:picChg chg="mod ord">
          <ac:chgData name="Barbro Elisabeth Kvaal" userId="555251ed-484a-4a37-aad9-e8bf582dc81f" providerId="ADAL" clId="{A4A2A3A8-97CF-499D-9FE2-F89EA580DB84}" dt="2026-03-25T14:28:09.723" v="256" actId="26606"/>
          <ac:picMkLst>
            <pc:docMk/>
            <pc:sldMk cId="3317259328" sldId="334"/>
            <ac:picMk id="8" creationId="{03F47626-0C42-A229-F0D7-BAD07CC0987A}"/>
          </ac:picMkLst>
        </pc:picChg>
        <pc:picChg chg="mod">
          <ac:chgData name="Barbro Elisabeth Kvaal" userId="555251ed-484a-4a37-aad9-e8bf582dc81f" providerId="ADAL" clId="{A4A2A3A8-97CF-499D-9FE2-F89EA580DB84}" dt="2026-03-25T14:28:09.723" v="256" actId="26606"/>
          <ac:picMkLst>
            <pc:docMk/>
            <pc:sldMk cId="3317259328" sldId="334"/>
            <ac:picMk id="17" creationId="{9AAE0D88-A39E-4872-BD03-19CEC392EA26}"/>
          </ac:picMkLst>
        </pc:picChg>
        <pc:picChg chg="mod">
          <ac:chgData name="Barbro Elisabeth Kvaal" userId="555251ed-484a-4a37-aad9-e8bf582dc81f" providerId="ADAL" clId="{A4A2A3A8-97CF-499D-9FE2-F89EA580DB84}" dt="2026-03-25T14:28:09.723" v="256" actId="26606"/>
          <ac:picMkLst>
            <pc:docMk/>
            <pc:sldMk cId="3317259328" sldId="334"/>
            <ac:picMk id="18" creationId="{CFD930BF-16EA-41CB-8AD3-107C2B127EB8}"/>
          </ac:picMkLst>
        </pc:picChg>
      </pc:sldChg>
      <pc:sldChg chg="modSp mod">
        <pc:chgData name="Barbro Elisabeth Kvaal" userId="555251ed-484a-4a37-aad9-e8bf582dc81f" providerId="ADAL" clId="{A4A2A3A8-97CF-499D-9FE2-F89EA580DB84}" dt="2026-03-26T08:53:23.827" v="279" actId="6549"/>
        <pc:sldMkLst>
          <pc:docMk/>
          <pc:sldMk cId="384382629" sldId="339"/>
        </pc:sldMkLst>
        <pc:spChg chg="mod">
          <ac:chgData name="Barbro Elisabeth Kvaal" userId="555251ed-484a-4a37-aad9-e8bf582dc81f" providerId="ADAL" clId="{A4A2A3A8-97CF-499D-9FE2-F89EA580DB84}" dt="2026-03-26T08:53:23.827" v="279" actId="6549"/>
          <ac:spMkLst>
            <pc:docMk/>
            <pc:sldMk cId="384382629" sldId="339"/>
            <ac:spMk id="3" creationId="{7DEAC857-DED2-4A7C-B9B9-33BA989BE48A}"/>
          </ac:spMkLst>
        </pc:spChg>
      </pc:sldChg>
      <pc:sldChg chg="modSp mod">
        <pc:chgData name="Barbro Elisabeth Kvaal" userId="555251ed-484a-4a37-aad9-e8bf582dc81f" providerId="ADAL" clId="{A4A2A3A8-97CF-499D-9FE2-F89EA580DB84}" dt="2026-03-26T12:27:30.788" v="335" actId="113"/>
        <pc:sldMkLst>
          <pc:docMk/>
          <pc:sldMk cId="2887953310" sldId="342"/>
        </pc:sldMkLst>
        <pc:spChg chg="mod">
          <ac:chgData name="Barbro Elisabeth Kvaal" userId="555251ed-484a-4a37-aad9-e8bf582dc81f" providerId="ADAL" clId="{A4A2A3A8-97CF-499D-9FE2-F89EA580DB84}" dt="2026-03-26T12:27:30.788" v="335" actId="113"/>
          <ac:spMkLst>
            <pc:docMk/>
            <pc:sldMk cId="2887953310" sldId="342"/>
            <ac:spMk id="3" creationId="{5A2DFCF1-56EB-4CA6-878C-219C38F1D6FB}"/>
          </ac:spMkLst>
        </pc:spChg>
      </pc:sldChg>
      <pc:sldChg chg="addSp delSp modSp mod">
        <pc:chgData name="Barbro Elisabeth Kvaal" userId="555251ed-484a-4a37-aad9-e8bf582dc81f" providerId="ADAL" clId="{A4A2A3A8-97CF-499D-9FE2-F89EA580DB84}" dt="2026-03-25T14:24:01.924" v="210" actId="26606"/>
        <pc:sldMkLst>
          <pc:docMk/>
          <pc:sldMk cId="384608574" sldId="349"/>
        </pc:sldMkLst>
        <pc:spChg chg="mod">
          <ac:chgData name="Barbro Elisabeth Kvaal" userId="555251ed-484a-4a37-aad9-e8bf582dc81f" providerId="ADAL" clId="{A4A2A3A8-97CF-499D-9FE2-F89EA580DB84}" dt="2026-03-25T14:24:01.924" v="210" actId="26606"/>
          <ac:spMkLst>
            <pc:docMk/>
            <pc:sldMk cId="384608574" sldId="349"/>
            <ac:spMk id="2" creationId="{8B1DBDF3-6CE2-4B9C-906C-0396F2194409}"/>
          </ac:spMkLst>
        </pc:spChg>
        <pc:spChg chg="mod">
          <ac:chgData name="Barbro Elisabeth Kvaal" userId="555251ed-484a-4a37-aad9-e8bf582dc81f" providerId="ADAL" clId="{A4A2A3A8-97CF-499D-9FE2-F89EA580DB84}" dt="2026-03-25T14:24:01.924" v="210" actId="26606"/>
          <ac:spMkLst>
            <pc:docMk/>
            <pc:sldMk cId="384608574" sldId="349"/>
            <ac:spMk id="3" creationId="{E7C70EAC-C357-407C-8BB6-6FE77748E590}"/>
          </ac:spMkLst>
        </pc:spChg>
        <pc:spChg chg="mod">
          <ac:chgData name="Barbro Elisabeth Kvaal" userId="555251ed-484a-4a37-aad9-e8bf582dc81f" providerId="ADAL" clId="{A4A2A3A8-97CF-499D-9FE2-F89EA580DB84}" dt="2026-03-25T14:24:01.924" v="210" actId="26606"/>
          <ac:spMkLst>
            <pc:docMk/>
            <pc:sldMk cId="384608574" sldId="349"/>
            <ac:spMk id="4" creationId="{BB55E37C-E6F0-8B43-87B8-504784D515A4}"/>
          </ac:spMkLst>
        </pc:spChg>
        <pc:spChg chg="del">
          <ac:chgData name="Barbro Elisabeth Kvaal" userId="555251ed-484a-4a37-aad9-e8bf582dc81f" providerId="ADAL" clId="{A4A2A3A8-97CF-499D-9FE2-F89EA580DB84}" dt="2026-03-25T14:24:01.924" v="210" actId="26606"/>
          <ac:spMkLst>
            <pc:docMk/>
            <pc:sldMk cId="384608574" sldId="349"/>
            <ac:spMk id="2137" creationId="{D75A5B51-0925-4835-8511-A0DD17EAA97C}"/>
          </ac:spMkLst>
        </pc:spChg>
        <pc:spChg chg="del">
          <ac:chgData name="Barbro Elisabeth Kvaal" userId="555251ed-484a-4a37-aad9-e8bf582dc81f" providerId="ADAL" clId="{A4A2A3A8-97CF-499D-9FE2-F89EA580DB84}" dt="2026-03-25T14:24:01.924" v="210" actId="26606"/>
          <ac:spMkLst>
            <pc:docMk/>
            <pc:sldMk cId="384608574" sldId="349"/>
            <ac:spMk id="2139" creationId="{5CDFD20D-8E4F-4E3A-AF87-93F23E0DBFB3}"/>
          </ac:spMkLst>
        </pc:spChg>
        <pc:spChg chg="add">
          <ac:chgData name="Barbro Elisabeth Kvaal" userId="555251ed-484a-4a37-aad9-e8bf582dc81f" providerId="ADAL" clId="{A4A2A3A8-97CF-499D-9FE2-F89EA580DB84}" dt="2026-03-25T14:24:01.924" v="210" actId="26606"/>
          <ac:spMkLst>
            <pc:docMk/>
            <pc:sldMk cId="384608574" sldId="349"/>
            <ac:spMk id="2146" creationId="{2AB11B05-5E59-5B88-D8DB-0E975DEAE49E}"/>
          </ac:spMkLst>
        </pc:spChg>
        <pc:picChg chg="mod ord">
          <ac:chgData name="Barbro Elisabeth Kvaal" userId="555251ed-484a-4a37-aad9-e8bf582dc81f" providerId="ADAL" clId="{A4A2A3A8-97CF-499D-9FE2-F89EA580DB84}" dt="2026-03-25T14:24:01.924" v="210" actId="26606"/>
          <ac:picMkLst>
            <pc:docMk/>
            <pc:sldMk cId="384608574" sldId="349"/>
            <ac:picMk id="5" creationId="{E4F81BD3-C145-4CC8-81D3-5300BAC1953F}"/>
          </ac:picMkLst>
        </pc:picChg>
        <pc:picChg chg="mod">
          <ac:chgData name="Barbro Elisabeth Kvaal" userId="555251ed-484a-4a37-aad9-e8bf582dc81f" providerId="ADAL" clId="{A4A2A3A8-97CF-499D-9FE2-F89EA580DB84}" dt="2026-03-25T14:24:01.924" v="210" actId="26606"/>
          <ac:picMkLst>
            <pc:docMk/>
            <pc:sldMk cId="384608574" sldId="349"/>
            <ac:picMk id="2050" creationId="{8B51514B-1C73-4AFE-B284-715AB19ED991}"/>
          </ac:picMkLst>
        </pc:picChg>
        <pc:picChg chg="mod">
          <ac:chgData name="Barbro Elisabeth Kvaal" userId="555251ed-484a-4a37-aad9-e8bf582dc81f" providerId="ADAL" clId="{A4A2A3A8-97CF-499D-9FE2-F89EA580DB84}" dt="2026-03-25T14:24:01.924" v="210" actId="26606"/>
          <ac:picMkLst>
            <pc:docMk/>
            <pc:sldMk cId="384608574" sldId="349"/>
            <ac:picMk id="2054" creationId="{1FEDD53A-8C28-4169-9F76-3954AC0071FF}"/>
          </ac:picMkLst>
        </pc:picChg>
        <pc:cxnChg chg="add">
          <ac:chgData name="Barbro Elisabeth Kvaal" userId="555251ed-484a-4a37-aad9-e8bf582dc81f" providerId="ADAL" clId="{A4A2A3A8-97CF-499D-9FE2-F89EA580DB84}" dt="2026-03-25T14:24:01.924" v="210" actId="26606"/>
          <ac:cxnSpMkLst>
            <pc:docMk/>
            <pc:sldMk cId="384608574" sldId="349"/>
            <ac:cxnSpMk id="2144" creationId="{1503BFE4-729B-D9D0-C17B-501E6AF1127A}"/>
          </ac:cxnSpMkLst>
        </pc:cxnChg>
      </pc:sldChg>
      <pc:sldChg chg="addSp delSp modSp mod">
        <pc:chgData name="Barbro Elisabeth Kvaal" userId="555251ed-484a-4a37-aad9-e8bf582dc81f" providerId="ADAL" clId="{A4A2A3A8-97CF-499D-9FE2-F89EA580DB84}" dt="2026-03-26T12:41:43.574" v="369" actId="26606"/>
        <pc:sldMkLst>
          <pc:docMk/>
          <pc:sldMk cId="2635781999" sldId="351"/>
        </pc:sldMkLst>
        <pc:spChg chg="mod">
          <ac:chgData name="Barbro Elisabeth Kvaal" userId="555251ed-484a-4a37-aad9-e8bf582dc81f" providerId="ADAL" clId="{A4A2A3A8-97CF-499D-9FE2-F89EA580DB84}" dt="2026-03-26T12:41:43.574" v="369" actId="26606"/>
          <ac:spMkLst>
            <pc:docMk/>
            <pc:sldMk cId="2635781999" sldId="351"/>
            <ac:spMk id="2" creationId="{17FF3354-C0FC-45C5-56B8-D83BDBCA2193}"/>
          </ac:spMkLst>
        </pc:spChg>
        <pc:spChg chg="mod">
          <ac:chgData name="Barbro Elisabeth Kvaal" userId="555251ed-484a-4a37-aad9-e8bf582dc81f" providerId="ADAL" clId="{A4A2A3A8-97CF-499D-9FE2-F89EA580DB84}" dt="2026-03-26T12:41:43.574" v="369" actId="26606"/>
          <ac:spMkLst>
            <pc:docMk/>
            <pc:sldMk cId="2635781999" sldId="351"/>
            <ac:spMk id="3" creationId="{D5EA7FE2-233C-A904-4E07-01FFDA8E9273}"/>
          </ac:spMkLst>
        </pc:spChg>
        <pc:spChg chg="mod">
          <ac:chgData name="Barbro Elisabeth Kvaal" userId="555251ed-484a-4a37-aad9-e8bf582dc81f" providerId="ADAL" clId="{A4A2A3A8-97CF-499D-9FE2-F89EA580DB84}" dt="2026-03-25T14:23:22.649" v="207" actId="26606"/>
          <ac:spMkLst>
            <pc:docMk/>
            <pc:sldMk cId="2635781999" sldId="351"/>
            <ac:spMk id="4" creationId="{B48DB707-0715-99E3-BCA3-B475901D4435}"/>
          </ac:spMkLst>
        </pc:spChg>
        <pc:spChg chg="mod ord">
          <ac:chgData name="Barbro Elisabeth Kvaal" userId="555251ed-484a-4a37-aad9-e8bf582dc81f" providerId="ADAL" clId="{A4A2A3A8-97CF-499D-9FE2-F89EA580DB84}" dt="2026-03-26T12:41:43.574" v="369" actId="26606"/>
          <ac:spMkLst>
            <pc:docMk/>
            <pc:sldMk cId="2635781999" sldId="351"/>
            <ac:spMk id="5" creationId="{4880F5A8-601D-DE28-470A-222E0E668380}"/>
          </ac:spMkLst>
        </pc:spChg>
        <pc:spChg chg="del">
          <ac:chgData name="Barbro Elisabeth Kvaal" userId="555251ed-484a-4a37-aad9-e8bf582dc81f" providerId="ADAL" clId="{A4A2A3A8-97CF-499D-9FE2-F89EA580DB84}" dt="2026-03-25T14:23:22.649" v="207" actId="26606"/>
          <ac:spMkLst>
            <pc:docMk/>
            <pc:sldMk cId="2635781999" sldId="351"/>
            <ac:spMk id="1092" creationId="{45D37F4E-DDB4-456B-97E0-9937730A039F}"/>
          </ac:spMkLst>
        </pc:spChg>
        <pc:spChg chg="del">
          <ac:chgData name="Barbro Elisabeth Kvaal" userId="555251ed-484a-4a37-aad9-e8bf582dc81f" providerId="ADAL" clId="{A4A2A3A8-97CF-499D-9FE2-F89EA580DB84}" dt="2026-03-25T14:23:22.649" v="207" actId="26606"/>
          <ac:spMkLst>
            <pc:docMk/>
            <pc:sldMk cId="2635781999" sldId="351"/>
            <ac:spMk id="1093" creationId="{B2DD41CD-8F47-4F56-AD12-4E2FF7696987}"/>
          </ac:spMkLst>
        </pc:spChg>
        <pc:spChg chg="add del">
          <ac:chgData name="Barbro Elisabeth Kvaal" userId="555251ed-484a-4a37-aad9-e8bf582dc81f" providerId="ADAL" clId="{A4A2A3A8-97CF-499D-9FE2-F89EA580DB84}" dt="2026-03-26T12:38:59.077" v="366" actId="26606"/>
          <ac:spMkLst>
            <pc:docMk/>
            <pc:sldMk cId="2635781999" sldId="351"/>
            <ac:spMk id="1100" creationId="{DF8BC164-E230-753F-2C7E-B4EE7BA77CF1}"/>
          </ac:spMkLst>
        </pc:spChg>
        <pc:spChg chg="add del">
          <ac:chgData name="Barbro Elisabeth Kvaal" userId="555251ed-484a-4a37-aad9-e8bf582dc81f" providerId="ADAL" clId="{A4A2A3A8-97CF-499D-9FE2-F89EA580DB84}" dt="2026-03-26T12:39:52.731" v="368" actId="26606"/>
          <ac:spMkLst>
            <pc:docMk/>
            <pc:sldMk cId="2635781999" sldId="351"/>
            <ac:spMk id="1105" creationId="{45D37F4E-DDB4-456B-97E0-9937730A039F}"/>
          </ac:spMkLst>
        </pc:spChg>
        <pc:spChg chg="add del">
          <ac:chgData name="Barbro Elisabeth Kvaal" userId="555251ed-484a-4a37-aad9-e8bf582dc81f" providerId="ADAL" clId="{A4A2A3A8-97CF-499D-9FE2-F89EA580DB84}" dt="2026-03-26T12:39:52.731" v="368" actId="26606"/>
          <ac:spMkLst>
            <pc:docMk/>
            <pc:sldMk cId="2635781999" sldId="351"/>
            <ac:spMk id="1107" creationId="{B2DD41CD-8F47-4F56-AD12-4E2FF7696987}"/>
          </ac:spMkLst>
        </pc:spChg>
        <pc:spChg chg="add del">
          <ac:chgData name="Barbro Elisabeth Kvaal" userId="555251ed-484a-4a37-aad9-e8bf582dc81f" providerId="ADAL" clId="{A4A2A3A8-97CF-499D-9FE2-F89EA580DB84}" dt="2026-03-26T12:41:43.574" v="369" actId="26606"/>
          <ac:spMkLst>
            <pc:docMk/>
            <pc:sldMk cId="2635781999" sldId="351"/>
            <ac:spMk id="1112" creationId="{5AA03EDC-7067-4DFF-B672-541D016AAAB8}"/>
          </ac:spMkLst>
        </pc:spChg>
        <pc:spChg chg="add del">
          <ac:chgData name="Barbro Elisabeth Kvaal" userId="555251ed-484a-4a37-aad9-e8bf582dc81f" providerId="ADAL" clId="{A4A2A3A8-97CF-499D-9FE2-F89EA580DB84}" dt="2026-03-26T12:41:43.574" v="369" actId="26606"/>
          <ac:spMkLst>
            <pc:docMk/>
            <pc:sldMk cId="2635781999" sldId="351"/>
            <ac:spMk id="1114" creationId="{0EBF3E39-B0BE-496A-8604-9007470FFA3A}"/>
          </ac:spMkLst>
        </pc:spChg>
        <pc:spChg chg="add">
          <ac:chgData name="Barbro Elisabeth Kvaal" userId="555251ed-484a-4a37-aad9-e8bf582dc81f" providerId="ADAL" clId="{A4A2A3A8-97CF-499D-9FE2-F89EA580DB84}" dt="2026-03-26T12:41:43.574" v="369" actId="26606"/>
          <ac:spMkLst>
            <pc:docMk/>
            <pc:sldMk cId="2635781999" sldId="351"/>
            <ac:spMk id="1119" creationId="{8D1AA55E-40D5-461B-A5A8-4AE8AAB71B08}"/>
          </ac:spMkLst>
        </pc:spChg>
        <pc:spChg chg="add">
          <ac:chgData name="Barbro Elisabeth Kvaal" userId="555251ed-484a-4a37-aad9-e8bf582dc81f" providerId="ADAL" clId="{A4A2A3A8-97CF-499D-9FE2-F89EA580DB84}" dt="2026-03-26T12:41:43.574" v="369" actId="26606"/>
          <ac:spMkLst>
            <pc:docMk/>
            <pc:sldMk cId="2635781999" sldId="351"/>
            <ac:spMk id="1123" creationId="{6CB927A4-E432-4310-9CD5-E89FF5063179}"/>
          </ac:spMkLst>
        </pc:spChg>
        <pc:spChg chg="add">
          <ac:chgData name="Barbro Elisabeth Kvaal" userId="555251ed-484a-4a37-aad9-e8bf582dc81f" providerId="ADAL" clId="{A4A2A3A8-97CF-499D-9FE2-F89EA580DB84}" dt="2026-03-26T12:41:43.574" v="369" actId="26606"/>
          <ac:spMkLst>
            <pc:docMk/>
            <pc:sldMk cId="2635781999" sldId="351"/>
            <ac:spMk id="1125" creationId="{E3020543-B24B-4EC4-8FFC-8DD88EEA91A8}"/>
          </ac:spMkLst>
        </pc:spChg>
        <pc:picChg chg="mod">
          <ac:chgData name="Barbro Elisabeth Kvaal" userId="555251ed-484a-4a37-aad9-e8bf582dc81f" providerId="ADAL" clId="{A4A2A3A8-97CF-499D-9FE2-F89EA580DB84}" dt="2026-03-26T12:41:43.574" v="369" actId="26606"/>
          <ac:picMkLst>
            <pc:docMk/>
            <pc:sldMk cId="2635781999" sldId="351"/>
            <ac:picMk id="1026" creationId="{BBF6DA8A-4E36-8B92-F1CB-6EB0BBFA940F}"/>
          </ac:picMkLst>
        </pc:picChg>
        <pc:cxnChg chg="add del">
          <ac:chgData name="Barbro Elisabeth Kvaal" userId="555251ed-484a-4a37-aad9-e8bf582dc81f" providerId="ADAL" clId="{A4A2A3A8-97CF-499D-9FE2-F89EA580DB84}" dt="2026-03-26T12:38:59.077" v="366" actId="26606"/>
          <ac:cxnSpMkLst>
            <pc:docMk/>
            <pc:sldMk cId="2635781999" sldId="351"/>
            <ac:cxnSpMk id="1098" creationId="{FC23E3B9-5ABF-58B3-E2B0-E9A5DAA90037}"/>
          </ac:cxnSpMkLst>
        </pc:cxnChg>
        <pc:cxnChg chg="add">
          <ac:chgData name="Barbro Elisabeth Kvaal" userId="555251ed-484a-4a37-aad9-e8bf582dc81f" providerId="ADAL" clId="{A4A2A3A8-97CF-499D-9FE2-F89EA580DB84}" dt="2026-03-26T12:41:43.574" v="369" actId="26606"/>
          <ac:cxnSpMkLst>
            <pc:docMk/>
            <pc:sldMk cId="2635781999" sldId="351"/>
            <ac:cxnSpMk id="1121" creationId="{7EB498BD-8089-4626-91EA-4978EBEF535E}"/>
          </ac:cxnSpMkLst>
        </pc:cxnChg>
      </pc:sldChg>
      <pc:sldChg chg="ord">
        <pc:chgData name="Barbro Elisabeth Kvaal" userId="555251ed-484a-4a37-aad9-e8bf582dc81f" providerId="ADAL" clId="{A4A2A3A8-97CF-499D-9FE2-F89EA580DB84}" dt="2026-02-24T11:42:28.246" v="152"/>
        <pc:sldMkLst>
          <pc:docMk/>
          <pc:sldMk cId="1164402605" sldId="361"/>
        </pc:sldMkLst>
      </pc:sldChg>
      <pc:sldChg chg="addSp delSp modSp mod">
        <pc:chgData name="Barbro Elisabeth Kvaal" userId="555251ed-484a-4a37-aad9-e8bf582dc81f" providerId="ADAL" clId="{A4A2A3A8-97CF-499D-9FE2-F89EA580DB84}" dt="2026-03-26T12:37:37.640" v="364" actId="26606"/>
        <pc:sldMkLst>
          <pc:docMk/>
          <pc:sldMk cId="3733424435" sldId="364"/>
        </pc:sldMkLst>
        <pc:spChg chg="mod">
          <ac:chgData name="Barbro Elisabeth Kvaal" userId="555251ed-484a-4a37-aad9-e8bf582dc81f" providerId="ADAL" clId="{A4A2A3A8-97CF-499D-9FE2-F89EA580DB84}" dt="2026-03-26T12:37:37.640" v="364" actId="26606"/>
          <ac:spMkLst>
            <pc:docMk/>
            <pc:sldMk cId="3733424435" sldId="364"/>
            <ac:spMk id="2" creationId="{78EDF5FD-E5CD-95D2-0787-24D340C7123C}"/>
          </ac:spMkLst>
        </pc:spChg>
        <pc:spChg chg="mod">
          <ac:chgData name="Barbro Elisabeth Kvaal" userId="555251ed-484a-4a37-aad9-e8bf582dc81f" providerId="ADAL" clId="{A4A2A3A8-97CF-499D-9FE2-F89EA580DB84}" dt="2026-03-26T12:37:37.640" v="364" actId="26606"/>
          <ac:spMkLst>
            <pc:docMk/>
            <pc:sldMk cId="3733424435" sldId="364"/>
            <ac:spMk id="7" creationId="{DDC1F420-ED93-E1A5-752F-EA82048DB22E}"/>
          </ac:spMkLst>
        </pc:spChg>
        <pc:spChg chg="mod ord">
          <ac:chgData name="Barbro Elisabeth Kvaal" userId="555251ed-484a-4a37-aad9-e8bf582dc81f" providerId="ADAL" clId="{A4A2A3A8-97CF-499D-9FE2-F89EA580DB84}" dt="2026-03-26T12:37:37.640" v="364" actId="26606"/>
          <ac:spMkLst>
            <pc:docMk/>
            <pc:sldMk cId="3733424435" sldId="364"/>
            <ac:spMk id="8" creationId="{2A0A5003-92E8-A761-F995-62590870D720}"/>
          </ac:spMkLst>
        </pc:spChg>
        <pc:spChg chg="del">
          <ac:chgData name="Barbro Elisabeth Kvaal" userId="555251ed-484a-4a37-aad9-e8bf582dc81f" providerId="ADAL" clId="{A4A2A3A8-97CF-499D-9FE2-F89EA580DB84}" dt="2026-03-26T12:37:37.640" v="364" actId="26606"/>
          <ac:spMkLst>
            <pc:docMk/>
            <pc:sldMk cId="3733424435" sldId="364"/>
            <ac:spMk id="57" creationId="{45D37F4E-DDB4-456B-97E0-9937730A039F}"/>
          </ac:spMkLst>
        </pc:spChg>
        <pc:spChg chg="del">
          <ac:chgData name="Barbro Elisabeth Kvaal" userId="555251ed-484a-4a37-aad9-e8bf582dc81f" providerId="ADAL" clId="{A4A2A3A8-97CF-499D-9FE2-F89EA580DB84}" dt="2026-03-26T12:37:37.640" v="364" actId="26606"/>
          <ac:spMkLst>
            <pc:docMk/>
            <pc:sldMk cId="3733424435" sldId="364"/>
            <ac:spMk id="59" creationId="{B2DD41CD-8F47-4F56-AD12-4E2FF7696987}"/>
          </ac:spMkLst>
        </pc:spChg>
        <pc:spChg chg="add">
          <ac:chgData name="Barbro Elisabeth Kvaal" userId="555251ed-484a-4a37-aad9-e8bf582dc81f" providerId="ADAL" clId="{A4A2A3A8-97CF-499D-9FE2-F89EA580DB84}" dt="2026-03-26T12:37:37.640" v="364" actId="26606"/>
          <ac:spMkLst>
            <pc:docMk/>
            <pc:sldMk cId="3733424435" sldId="364"/>
            <ac:spMk id="64" creationId="{637B2035-1FCB-439A-B421-095E136C7E07}"/>
          </ac:spMkLst>
        </pc:spChg>
        <pc:spChg chg="add">
          <ac:chgData name="Barbro Elisabeth Kvaal" userId="555251ed-484a-4a37-aad9-e8bf582dc81f" providerId="ADAL" clId="{A4A2A3A8-97CF-499D-9FE2-F89EA580DB84}" dt="2026-03-26T12:37:37.640" v="364" actId="26606"/>
          <ac:spMkLst>
            <pc:docMk/>
            <pc:sldMk cId="3733424435" sldId="364"/>
            <ac:spMk id="66" creationId="{676D6CDF-C512-4739-B158-55EE955EFA39}"/>
          </ac:spMkLst>
        </pc:spChg>
        <pc:picChg chg="mod">
          <ac:chgData name="Barbro Elisabeth Kvaal" userId="555251ed-484a-4a37-aad9-e8bf582dc81f" providerId="ADAL" clId="{A4A2A3A8-97CF-499D-9FE2-F89EA580DB84}" dt="2026-03-26T12:37:37.640" v="364" actId="26606"/>
          <ac:picMkLst>
            <pc:docMk/>
            <pc:sldMk cId="3733424435" sldId="364"/>
            <ac:picMk id="10" creationId="{A0A62F54-775F-11A0-A1DB-4D37698802D9}"/>
          </ac:picMkLst>
        </pc:picChg>
      </pc:sldChg>
      <pc:sldChg chg="modSp mod">
        <pc:chgData name="Barbro Elisabeth Kvaal" userId="555251ed-484a-4a37-aad9-e8bf582dc81f" providerId="ADAL" clId="{A4A2A3A8-97CF-499D-9FE2-F89EA580DB84}" dt="2026-02-24T11:44:15.532" v="154" actId="15"/>
        <pc:sldMkLst>
          <pc:docMk/>
          <pc:sldMk cId="3390447500" sldId="371"/>
        </pc:sldMkLst>
        <pc:spChg chg="mod">
          <ac:chgData name="Barbro Elisabeth Kvaal" userId="555251ed-484a-4a37-aad9-e8bf582dc81f" providerId="ADAL" clId="{A4A2A3A8-97CF-499D-9FE2-F89EA580DB84}" dt="2026-02-24T11:44:15.532" v="154" actId="15"/>
          <ac:spMkLst>
            <pc:docMk/>
            <pc:sldMk cId="3390447500" sldId="371"/>
            <ac:spMk id="7" creationId="{A1288EEE-3DF5-2FC2-0ED5-625428BC882E}"/>
          </ac:spMkLst>
        </pc:spChg>
      </pc:sldChg>
      <pc:sldChg chg="addSp delSp modSp mod">
        <pc:chgData name="Barbro Elisabeth Kvaal" userId="555251ed-484a-4a37-aad9-e8bf582dc81f" providerId="ADAL" clId="{A4A2A3A8-97CF-499D-9FE2-F89EA580DB84}" dt="2026-03-26T12:29:10.272" v="337" actId="26606"/>
        <pc:sldMkLst>
          <pc:docMk/>
          <pc:sldMk cId="76481378" sldId="372"/>
        </pc:sldMkLst>
        <pc:spChg chg="mod">
          <ac:chgData name="Barbro Elisabeth Kvaal" userId="555251ed-484a-4a37-aad9-e8bf582dc81f" providerId="ADAL" clId="{A4A2A3A8-97CF-499D-9FE2-F89EA580DB84}" dt="2026-03-26T12:29:10.272" v="337" actId="26606"/>
          <ac:spMkLst>
            <pc:docMk/>
            <pc:sldMk cId="76481378" sldId="372"/>
            <ac:spMk id="2" creationId="{C3A68C12-07BC-6C6F-DEEF-8FF6E176BADE}"/>
          </ac:spMkLst>
        </pc:spChg>
        <pc:spChg chg="del">
          <ac:chgData name="Barbro Elisabeth Kvaal" userId="555251ed-484a-4a37-aad9-e8bf582dc81f" providerId="ADAL" clId="{A4A2A3A8-97CF-499D-9FE2-F89EA580DB84}" dt="2026-03-26T12:29:10.272" v="337" actId="26606"/>
          <ac:spMkLst>
            <pc:docMk/>
            <pc:sldMk cId="76481378" sldId="372"/>
            <ac:spMk id="65" creationId="{257363FD-7E77-4145-9483-331A807ADF0E}"/>
          </ac:spMkLst>
        </pc:spChg>
        <pc:spChg chg="add">
          <ac:chgData name="Barbro Elisabeth Kvaal" userId="555251ed-484a-4a37-aad9-e8bf582dc81f" providerId="ADAL" clId="{A4A2A3A8-97CF-499D-9FE2-F89EA580DB84}" dt="2026-03-26T12:29:10.272" v="337" actId="26606"/>
          <ac:spMkLst>
            <pc:docMk/>
            <pc:sldMk cId="76481378" sldId="372"/>
            <ac:spMk id="72" creationId="{DF8BC164-E230-753F-2C7E-B4EE7BA77CF1}"/>
          </ac:spMkLst>
        </pc:spChg>
        <pc:graphicFrameChg chg="mod modGraphic">
          <ac:chgData name="Barbro Elisabeth Kvaal" userId="555251ed-484a-4a37-aad9-e8bf582dc81f" providerId="ADAL" clId="{A4A2A3A8-97CF-499D-9FE2-F89EA580DB84}" dt="2026-03-26T12:29:10.272" v="337" actId="26606"/>
          <ac:graphicFrameMkLst>
            <pc:docMk/>
            <pc:sldMk cId="76481378" sldId="372"/>
            <ac:graphicFrameMk id="53" creationId="{34B193DD-CF7B-4460-5F8B-DEC6513441D9}"/>
          </ac:graphicFrameMkLst>
        </pc:graphicFrameChg>
        <pc:picChg chg="mod ord">
          <ac:chgData name="Barbro Elisabeth Kvaal" userId="555251ed-484a-4a37-aad9-e8bf582dc81f" providerId="ADAL" clId="{A4A2A3A8-97CF-499D-9FE2-F89EA580DB84}" dt="2026-03-26T12:29:10.272" v="337" actId="26606"/>
          <ac:picMkLst>
            <pc:docMk/>
            <pc:sldMk cId="76481378" sldId="372"/>
            <ac:picMk id="61" creationId="{5E453C6C-1192-0F23-03F6-77B5A89FF26F}"/>
          </ac:picMkLst>
        </pc:picChg>
        <pc:cxnChg chg="add">
          <ac:chgData name="Barbro Elisabeth Kvaal" userId="555251ed-484a-4a37-aad9-e8bf582dc81f" providerId="ADAL" clId="{A4A2A3A8-97CF-499D-9FE2-F89EA580DB84}" dt="2026-03-26T12:29:10.272" v="337" actId="26606"/>
          <ac:cxnSpMkLst>
            <pc:docMk/>
            <pc:sldMk cId="76481378" sldId="372"/>
            <ac:cxnSpMk id="70" creationId="{FC23E3B9-5ABF-58B3-E2B0-E9A5DAA90037}"/>
          </ac:cxnSpMkLst>
        </pc:cxnChg>
      </pc:sldChg>
      <pc:sldChg chg="del">
        <pc:chgData name="Barbro Elisabeth Kvaal" userId="555251ed-484a-4a37-aad9-e8bf582dc81f" providerId="ADAL" clId="{A4A2A3A8-97CF-499D-9FE2-F89EA580DB84}" dt="2026-03-26T12:43:18.536" v="375" actId="47"/>
        <pc:sldMkLst>
          <pc:docMk/>
          <pc:sldMk cId="1621438037" sldId="374"/>
        </pc:sldMkLst>
      </pc:sldChg>
      <pc:sldChg chg="addSp modSp mod setBg setClrOvrMap">
        <pc:chgData name="Barbro Elisabeth Kvaal" userId="555251ed-484a-4a37-aad9-e8bf582dc81f" providerId="ADAL" clId="{A4A2A3A8-97CF-499D-9FE2-F89EA580DB84}" dt="2026-03-26T12:28:57.940" v="336" actId="26606"/>
        <pc:sldMkLst>
          <pc:docMk/>
          <pc:sldMk cId="2121642157" sldId="375"/>
        </pc:sldMkLst>
        <pc:spChg chg="mod">
          <ac:chgData name="Barbro Elisabeth Kvaal" userId="555251ed-484a-4a37-aad9-e8bf582dc81f" providerId="ADAL" clId="{A4A2A3A8-97CF-499D-9FE2-F89EA580DB84}" dt="2026-03-26T12:28:57.940" v="336" actId="26606"/>
          <ac:spMkLst>
            <pc:docMk/>
            <pc:sldMk cId="2121642157" sldId="375"/>
            <ac:spMk id="2" creationId="{7E7FD7C5-AE5B-733D-BBB0-A61BB8ED6363}"/>
          </ac:spMkLst>
        </pc:spChg>
        <pc:spChg chg="add">
          <ac:chgData name="Barbro Elisabeth Kvaal" userId="555251ed-484a-4a37-aad9-e8bf582dc81f" providerId="ADAL" clId="{A4A2A3A8-97CF-499D-9FE2-F89EA580DB84}" dt="2026-03-26T12:28:57.940" v="336" actId="26606"/>
          <ac:spMkLst>
            <pc:docMk/>
            <pc:sldMk cId="2121642157" sldId="375"/>
            <ac:spMk id="19" creationId="{DF8BC164-E230-753F-2C7E-B4EE7BA77CF1}"/>
          </ac:spMkLst>
        </pc:spChg>
        <pc:graphicFrameChg chg="mod modGraphic">
          <ac:chgData name="Barbro Elisabeth Kvaal" userId="555251ed-484a-4a37-aad9-e8bf582dc81f" providerId="ADAL" clId="{A4A2A3A8-97CF-499D-9FE2-F89EA580DB84}" dt="2026-03-26T12:28:57.940" v="336" actId="26606"/>
          <ac:graphicFrameMkLst>
            <pc:docMk/>
            <pc:sldMk cId="2121642157" sldId="375"/>
            <ac:graphicFrameMk id="12" creationId="{4E256072-9329-CCDF-F092-606E26311282}"/>
          </ac:graphicFrameMkLst>
        </pc:graphicFrameChg>
        <pc:picChg chg="mod ord">
          <ac:chgData name="Barbro Elisabeth Kvaal" userId="555251ed-484a-4a37-aad9-e8bf582dc81f" providerId="ADAL" clId="{A4A2A3A8-97CF-499D-9FE2-F89EA580DB84}" dt="2026-03-26T12:28:57.940" v="336" actId="26606"/>
          <ac:picMkLst>
            <pc:docMk/>
            <pc:sldMk cId="2121642157" sldId="375"/>
            <ac:picMk id="5" creationId="{4449A18D-A5B6-400A-4AC7-4721EC02F404}"/>
          </ac:picMkLst>
        </pc:picChg>
        <pc:cxnChg chg="add">
          <ac:chgData name="Barbro Elisabeth Kvaal" userId="555251ed-484a-4a37-aad9-e8bf582dc81f" providerId="ADAL" clId="{A4A2A3A8-97CF-499D-9FE2-F89EA580DB84}" dt="2026-03-26T12:28:57.940" v="336" actId="26606"/>
          <ac:cxnSpMkLst>
            <pc:docMk/>
            <pc:sldMk cId="2121642157" sldId="375"/>
            <ac:cxnSpMk id="17" creationId="{FC23E3B9-5ABF-58B3-E2B0-E9A5DAA90037}"/>
          </ac:cxnSpMkLst>
        </pc:cxnChg>
      </pc:sldChg>
      <pc:sldChg chg="addSp delSp modSp new mod ord setBg modClrScheme delDesignElem chgLayout">
        <pc:chgData name="Barbro Elisabeth Kvaal" userId="555251ed-484a-4a37-aad9-e8bf582dc81f" providerId="ADAL" clId="{A4A2A3A8-97CF-499D-9FE2-F89EA580DB84}" dt="2026-03-26T12:35:13.328" v="363"/>
        <pc:sldMkLst>
          <pc:docMk/>
          <pc:sldMk cId="149427613" sldId="379"/>
        </pc:sldMkLst>
        <pc:spChg chg="del mod ord">
          <ac:chgData name="Barbro Elisabeth Kvaal" userId="555251ed-484a-4a37-aad9-e8bf582dc81f" providerId="ADAL" clId="{A4A2A3A8-97CF-499D-9FE2-F89EA580DB84}" dt="2026-03-26T12:33:24.920" v="340" actId="700"/>
          <ac:spMkLst>
            <pc:docMk/>
            <pc:sldMk cId="149427613" sldId="379"/>
            <ac:spMk id="2" creationId="{28B1A246-D9C4-95F3-4C76-D9D68D386C1B}"/>
          </ac:spMkLst>
        </pc:spChg>
        <pc:spChg chg="del">
          <ac:chgData name="Barbro Elisabeth Kvaal" userId="555251ed-484a-4a37-aad9-e8bf582dc81f" providerId="ADAL" clId="{A4A2A3A8-97CF-499D-9FE2-F89EA580DB84}" dt="2026-03-26T12:33:24.920" v="340" actId="700"/>
          <ac:spMkLst>
            <pc:docMk/>
            <pc:sldMk cId="149427613" sldId="379"/>
            <ac:spMk id="3" creationId="{DA20D15F-AD59-0F6E-F287-4AE61E3EBCAE}"/>
          </ac:spMkLst>
        </pc:spChg>
        <pc:spChg chg="mod ord">
          <ac:chgData name="Barbro Elisabeth Kvaal" userId="555251ed-484a-4a37-aad9-e8bf582dc81f" providerId="ADAL" clId="{A4A2A3A8-97CF-499D-9FE2-F89EA580DB84}" dt="2026-03-26T12:34:55.023" v="361" actId="700"/>
          <ac:spMkLst>
            <pc:docMk/>
            <pc:sldMk cId="149427613" sldId="379"/>
            <ac:spMk id="4" creationId="{8A28DB97-657C-8F1B-3B7A-F3F8E6897F97}"/>
          </ac:spMkLst>
        </pc:spChg>
        <pc:spChg chg="add del mod ord">
          <ac:chgData name="Barbro Elisabeth Kvaal" userId="555251ed-484a-4a37-aad9-e8bf582dc81f" providerId="ADAL" clId="{A4A2A3A8-97CF-499D-9FE2-F89EA580DB84}" dt="2026-03-26T12:33:32.311" v="341" actId="700"/>
          <ac:spMkLst>
            <pc:docMk/>
            <pc:sldMk cId="149427613" sldId="379"/>
            <ac:spMk id="5" creationId="{2363CDF4-2E13-9F38-000C-33F34D26F62B}"/>
          </ac:spMkLst>
        </pc:spChg>
        <pc:spChg chg="add mod ord">
          <ac:chgData name="Barbro Elisabeth Kvaal" userId="555251ed-484a-4a37-aad9-e8bf582dc81f" providerId="ADAL" clId="{A4A2A3A8-97CF-499D-9FE2-F89EA580DB84}" dt="2026-03-26T12:34:55.023" v="361" actId="700"/>
          <ac:spMkLst>
            <pc:docMk/>
            <pc:sldMk cId="149427613" sldId="379"/>
            <ac:spMk id="6" creationId="{0475A08C-22D0-5212-EB36-A6E4EEBCA755}"/>
          </ac:spMkLst>
        </pc:spChg>
        <pc:spChg chg="add del mod ord">
          <ac:chgData name="Barbro Elisabeth Kvaal" userId="555251ed-484a-4a37-aad9-e8bf582dc81f" providerId="ADAL" clId="{A4A2A3A8-97CF-499D-9FE2-F89EA580DB84}" dt="2026-03-26T12:33:58.254" v="358" actId="700"/>
          <ac:spMkLst>
            <pc:docMk/>
            <pc:sldMk cId="149427613" sldId="379"/>
            <ac:spMk id="7" creationId="{CDDB5C95-AE57-BB2C-9B4F-7ED43A88F6A2}"/>
          </ac:spMkLst>
        </pc:spChg>
        <pc:spChg chg="add del mod ord">
          <ac:chgData name="Barbro Elisabeth Kvaal" userId="555251ed-484a-4a37-aad9-e8bf582dc81f" providerId="ADAL" clId="{A4A2A3A8-97CF-499D-9FE2-F89EA580DB84}" dt="2026-03-26T12:34:04.289" v="359" actId="26606"/>
          <ac:spMkLst>
            <pc:docMk/>
            <pc:sldMk cId="149427613" sldId="379"/>
            <ac:spMk id="10" creationId="{9834FFE7-38E2-31EF-4891-22C25E1498F7}"/>
          </ac:spMkLst>
        </pc:spChg>
        <pc:spChg chg="add del mod ord">
          <ac:chgData name="Barbro Elisabeth Kvaal" userId="555251ed-484a-4a37-aad9-e8bf582dc81f" providerId="ADAL" clId="{A4A2A3A8-97CF-499D-9FE2-F89EA580DB84}" dt="2026-03-26T12:34:55.023" v="361" actId="700"/>
          <ac:spMkLst>
            <pc:docMk/>
            <pc:sldMk cId="149427613" sldId="379"/>
            <ac:spMk id="11" creationId="{26591C0A-AFFB-E7DE-0767-7FC9E560D40E}"/>
          </ac:spMkLst>
        </pc:spChg>
        <pc:picChg chg="add mod ord">
          <ac:chgData name="Barbro Elisabeth Kvaal" userId="555251ed-484a-4a37-aad9-e8bf582dc81f" providerId="ADAL" clId="{A4A2A3A8-97CF-499D-9FE2-F89EA580DB84}" dt="2026-03-26T12:34:55.023" v="361" actId="700"/>
          <ac:picMkLst>
            <pc:docMk/>
            <pc:sldMk cId="149427613" sldId="379"/>
            <ac:picMk id="9" creationId="{AF248E37-0CB5-98F1-2CDA-A46869C816A7}"/>
          </ac:picMkLst>
        </pc:picChg>
        <pc:cxnChg chg="add del">
          <ac:chgData name="Barbro Elisabeth Kvaal" userId="555251ed-484a-4a37-aad9-e8bf582dc81f" providerId="ADAL" clId="{A4A2A3A8-97CF-499D-9FE2-F89EA580DB84}" dt="2026-03-26T12:34:55.023" v="361" actId="700"/>
          <ac:cxnSpMkLst>
            <pc:docMk/>
            <pc:sldMk cId="149427613" sldId="379"/>
            <ac:cxnSpMk id="15" creationId="{33193FD5-6A49-7562-EA76-F15D42E15804}"/>
          </ac:cxnSpMkLst>
        </pc:cxnChg>
      </pc:sldChg>
    </pc:docChg>
  </pc:docChgLst>
</pc:chgInfo>
</file>

<file path=ppt/diagrams/_rels/data6.xml.rels><?xml version="1.0" encoding="UTF-8" standalone="yes"?>
<Relationships xmlns="http://schemas.openxmlformats.org/package/2006/relationships"><Relationship Id="rId3" Type="http://schemas.openxmlformats.org/officeDocument/2006/relationships/hyperlink" Target="https://apps.apple.com/no/app/metodebok/id1590727461" TargetMode="External"/><Relationship Id="rId2" Type="http://schemas.openxmlformats.org/officeDocument/2006/relationships/hyperlink" Target="https://www.helsedirektoratet.no/retningslinjer/antibiotika-i-primaerhelsetjenesten" TargetMode="External"/><Relationship Id="rId1" Type="http://schemas.openxmlformats.org/officeDocument/2006/relationships/hyperlink" Target="https://www.helsedirektoratet.no/nasjonale-krav-og-anbefalinger/om-helsedirektoratets-normerende-produkter" TargetMode="External"/><Relationship Id="rId4" Type="http://schemas.openxmlformats.org/officeDocument/2006/relationships/hyperlink" Target="https://play.google.com/store/apps/details?id=qbase.metodebok" TargetMode="External"/></Relationships>
</file>

<file path=ppt/diagrams/_rels/drawing6.xml.rels><?xml version="1.0" encoding="UTF-8" standalone="yes"?>
<Relationships xmlns="http://schemas.openxmlformats.org/package/2006/relationships"><Relationship Id="rId3" Type="http://schemas.openxmlformats.org/officeDocument/2006/relationships/hyperlink" Target="https://apps.apple.com/no/app/metodebok/id1590727461" TargetMode="External"/><Relationship Id="rId2" Type="http://schemas.openxmlformats.org/officeDocument/2006/relationships/hyperlink" Target="https://www.helsedirektoratet.no/retningslinjer/antibiotika-i-primaerhelsetjenesten" TargetMode="External"/><Relationship Id="rId1" Type="http://schemas.openxmlformats.org/officeDocument/2006/relationships/hyperlink" Target="https://www.helsedirektoratet.no/nasjonale-krav-og-anbefalinger/om-helsedirektoratets-normerende-produkter" TargetMode="External"/><Relationship Id="rId4" Type="http://schemas.openxmlformats.org/officeDocument/2006/relationships/hyperlink" Target="https://play.google.com/store/apps/details?id=qbase.metodebok"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4414D4-4A71-4987-A8D9-DA86559F3748}"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120034EB-58DA-488D-8F9E-7D141E66088C}">
      <dgm:prSet/>
      <dgm:spPr/>
      <dgm:t>
        <a:bodyPr/>
        <a:lstStyle/>
        <a:p>
          <a:r>
            <a:rPr lang="nb-NO"/>
            <a:t>Helseberedskapslovens formål er å:</a:t>
          </a:r>
          <a:endParaRPr lang="en-US"/>
        </a:p>
      </dgm:t>
    </dgm:pt>
    <dgm:pt modelId="{25C250B7-7FE1-4BF5-9511-90BB9CFEED5F}" type="parTrans" cxnId="{3371B094-FEC4-4CF5-A928-6390D95AA37F}">
      <dgm:prSet/>
      <dgm:spPr/>
      <dgm:t>
        <a:bodyPr/>
        <a:lstStyle/>
        <a:p>
          <a:endParaRPr lang="en-US"/>
        </a:p>
      </dgm:t>
    </dgm:pt>
    <dgm:pt modelId="{5BC5409C-B59C-409A-8745-2613F95AE6B1}" type="sibTrans" cxnId="{3371B094-FEC4-4CF5-A928-6390D95AA37F}">
      <dgm:prSet/>
      <dgm:spPr/>
      <dgm:t>
        <a:bodyPr/>
        <a:lstStyle/>
        <a:p>
          <a:endParaRPr lang="en-US"/>
        </a:p>
      </dgm:t>
    </dgm:pt>
    <dgm:pt modelId="{76AF8D60-F43C-415E-9E14-D68BFD0FE371}">
      <dgm:prSet/>
      <dgm:spPr/>
      <dgm:t>
        <a:bodyPr/>
        <a:lstStyle/>
        <a:p>
          <a:r>
            <a:rPr lang="nb-NO" dirty="0"/>
            <a:t>Verne befolkningens liv og helse,</a:t>
          </a:r>
          <a:endParaRPr lang="en-US" dirty="0"/>
        </a:p>
      </dgm:t>
    </dgm:pt>
    <dgm:pt modelId="{76F70FA7-50EC-496F-B2AF-9FF92B8CD767}" type="parTrans" cxnId="{044DF73E-92AF-4DEB-8CAF-010A1EAD2FB3}">
      <dgm:prSet/>
      <dgm:spPr/>
      <dgm:t>
        <a:bodyPr/>
        <a:lstStyle/>
        <a:p>
          <a:endParaRPr lang="en-US"/>
        </a:p>
      </dgm:t>
    </dgm:pt>
    <dgm:pt modelId="{409C34E6-885A-4664-97C0-06164D3CE6F7}" type="sibTrans" cxnId="{044DF73E-92AF-4DEB-8CAF-010A1EAD2FB3}">
      <dgm:prSet/>
      <dgm:spPr/>
      <dgm:t>
        <a:bodyPr/>
        <a:lstStyle/>
        <a:p>
          <a:endParaRPr lang="en-US"/>
        </a:p>
      </dgm:t>
    </dgm:pt>
    <dgm:pt modelId="{9EEA0220-57B2-4487-952D-675F6A478716}">
      <dgm:prSet/>
      <dgm:spPr/>
      <dgm:t>
        <a:bodyPr/>
        <a:lstStyle/>
        <a:p>
          <a:r>
            <a:rPr lang="nb-NO" dirty="0"/>
            <a:t>Sørge for medisinsk behandling</a:t>
          </a:r>
          <a:endParaRPr lang="en-US" dirty="0"/>
        </a:p>
      </dgm:t>
    </dgm:pt>
    <dgm:pt modelId="{8AE3B4DD-D776-4632-BA1F-DDF7131620E0}" type="sibTrans" cxnId="{46A7C4AA-8BC0-481D-917F-B1B25C936E5C}">
      <dgm:prSet/>
      <dgm:spPr/>
      <dgm:t>
        <a:bodyPr/>
        <a:lstStyle/>
        <a:p>
          <a:endParaRPr lang="en-US"/>
        </a:p>
      </dgm:t>
    </dgm:pt>
    <dgm:pt modelId="{6EC3D8D0-4B97-4A24-BE4E-413FF7847789}" type="parTrans" cxnId="{46A7C4AA-8BC0-481D-917F-B1B25C936E5C}">
      <dgm:prSet/>
      <dgm:spPr/>
      <dgm:t>
        <a:bodyPr/>
        <a:lstStyle/>
        <a:p>
          <a:endParaRPr lang="en-US"/>
        </a:p>
      </dgm:t>
    </dgm:pt>
    <dgm:pt modelId="{14F7607C-5954-420B-9187-E7E5A1C0AC63}">
      <dgm:prSet/>
      <dgm:spPr/>
      <dgm:t>
        <a:bodyPr/>
        <a:lstStyle/>
        <a:p>
          <a:r>
            <a:rPr lang="nb-NO" dirty="0"/>
            <a:t>Pleie og omsorg til berørte personer i kriser og krig.</a:t>
          </a:r>
          <a:endParaRPr lang="en-US" dirty="0"/>
        </a:p>
      </dgm:t>
    </dgm:pt>
    <dgm:pt modelId="{F27C52F0-ABB4-44BE-970A-4DC71297556D}" type="sibTrans" cxnId="{373D14E6-7EA6-4B23-B766-20E93C5ED56A}">
      <dgm:prSet/>
      <dgm:spPr/>
      <dgm:t>
        <a:bodyPr/>
        <a:lstStyle/>
        <a:p>
          <a:endParaRPr lang="en-US"/>
        </a:p>
      </dgm:t>
    </dgm:pt>
    <dgm:pt modelId="{F92AEDFD-92E7-444E-BBD7-3041EC1A54FC}" type="parTrans" cxnId="{373D14E6-7EA6-4B23-B766-20E93C5ED56A}">
      <dgm:prSet/>
      <dgm:spPr/>
      <dgm:t>
        <a:bodyPr/>
        <a:lstStyle/>
        <a:p>
          <a:endParaRPr lang="en-US"/>
        </a:p>
      </dgm:t>
    </dgm:pt>
    <dgm:pt modelId="{A2C5D93F-506E-4085-B831-D3E91AB7D923}" type="pres">
      <dgm:prSet presAssocID="{7E4414D4-4A71-4987-A8D9-DA86559F3748}" presName="linear" presStyleCnt="0">
        <dgm:presLayoutVars>
          <dgm:animLvl val="lvl"/>
          <dgm:resizeHandles val="exact"/>
        </dgm:presLayoutVars>
      </dgm:prSet>
      <dgm:spPr/>
    </dgm:pt>
    <dgm:pt modelId="{C84CE6CE-D81A-4DD4-B359-AD5701DFCF07}" type="pres">
      <dgm:prSet presAssocID="{120034EB-58DA-488D-8F9E-7D141E66088C}" presName="parentText" presStyleLbl="node1" presStyleIdx="0" presStyleCnt="1">
        <dgm:presLayoutVars>
          <dgm:chMax val="0"/>
          <dgm:bulletEnabled val="1"/>
        </dgm:presLayoutVars>
      </dgm:prSet>
      <dgm:spPr/>
    </dgm:pt>
    <dgm:pt modelId="{D8BD21E3-E20A-4497-B065-16ABA4ACAA83}" type="pres">
      <dgm:prSet presAssocID="{120034EB-58DA-488D-8F9E-7D141E66088C}" presName="childText" presStyleLbl="revTx" presStyleIdx="0" presStyleCnt="1">
        <dgm:presLayoutVars>
          <dgm:bulletEnabled val="1"/>
        </dgm:presLayoutVars>
      </dgm:prSet>
      <dgm:spPr/>
    </dgm:pt>
  </dgm:ptLst>
  <dgm:cxnLst>
    <dgm:cxn modelId="{01C9130E-5F59-4C01-B7D9-D1EC60291D29}" type="presOf" srcId="{76AF8D60-F43C-415E-9E14-D68BFD0FE371}" destId="{D8BD21E3-E20A-4497-B065-16ABA4ACAA83}" srcOrd="0" destOrd="0" presId="urn:microsoft.com/office/officeart/2005/8/layout/vList2"/>
    <dgm:cxn modelId="{DD940F10-554F-45CB-984A-5A28073ECECC}" type="presOf" srcId="{14F7607C-5954-420B-9187-E7E5A1C0AC63}" destId="{D8BD21E3-E20A-4497-B065-16ABA4ACAA83}" srcOrd="0" destOrd="2" presId="urn:microsoft.com/office/officeart/2005/8/layout/vList2"/>
    <dgm:cxn modelId="{6B35FB36-59B3-46ED-B2A1-508E42A94563}" type="presOf" srcId="{9EEA0220-57B2-4487-952D-675F6A478716}" destId="{D8BD21E3-E20A-4497-B065-16ABA4ACAA83}" srcOrd="0" destOrd="1" presId="urn:microsoft.com/office/officeart/2005/8/layout/vList2"/>
    <dgm:cxn modelId="{044DF73E-92AF-4DEB-8CAF-010A1EAD2FB3}" srcId="{120034EB-58DA-488D-8F9E-7D141E66088C}" destId="{76AF8D60-F43C-415E-9E14-D68BFD0FE371}" srcOrd="0" destOrd="0" parTransId="{76F70FA7-50EC-496F-B2AF-9FF92B8CD767}" sibTransId="{409C34E6-885A-4664-97C0-06164D3CE6F7}"/>
    <dgm:cxn modelId="{C99C1B43-EB7B-4BC2-B7B1-70A1C6E52E2F}" type="presOf" srcId="{7E4414D4-4A71-4987-A8D9-DA86559F3748}" destId="{A2C5D93F-506E-4085-B831-D3E91AB7D923}" srcOrd="0" destOrd="0" presId="urn:microsoft.com/office/officeart/2005/8/layout/vList2"/>
    <dgm:cxn modelId="{BD1ADD90-0DF1-4AE0-AF6F-7930CAC14247}" type="presOf" srcId="{120034EB-58DA-488D-8F9E-7D141E66088C}" destId="{C84CE6CE-D81A-4DD4-B359-AD5701DFCF07}" srcOrd="0" destOrd="0" presId="urn:microsoft.com/office/officeart/2005/8/layout/vList2"/>
    <dgm:cxn modelId="{3371B094-FEC4-4CF5-A928-6390D95AA37F}" srcId="{7E4414D4-4A71-4987-A8D9-DA86559F3748}" destId="{120034EB-58DA-488D-8F9E-7D141E66088C}" srcOrd="0" destOrd="0" parTransId="{25C250B7-7FE1-4BF5-9511-90BB9CFEED5F}" sibTransId="{5BC5409C-B59C-409A-8745-2613F95AE6B1}"/>
    <dgm:cxn modelId="{46A7C4AA-8BC0-481D-917F-B1B25C936E5C}" srcId="{120034EB-58DA-488D-8F9E-7D141E66088C}" destId="{9EEA0220-57B2-4487-952D-675F6A478716}" srcOrd="1" destOrd="0" parTransId="{6EC3D8D0-4B97-4A24-BE4E-413FF7847789}" sibTransId="{8AE3B4DD-D776-4632-BA1F-DDF7131620E0}"/>
    <dgm:cxn modelId="{373D14E6-7EA6-4B23-B766-20E93C5ED56A}" srcId="{120034EB-58DA-488D-8F9E-7D141E66088C}" destId="{14F7607C-5954-420B-9187-E7E5A1C0AC63}" srcOrd="2" destOrd="0" parTransId="{F92AEDFD-92E7-444E-BBD7-3041EC1A54FC}" sibTransId="{F27C52F0-ABB4-44BE-970A-4DC71297556D}"/>
    <dgm:cxn modelId="{7AC06DD8-67AD-43CB-B619-46605968A4D7}" type="presParOf" srcId="{A2C5D93F-506E-4085-B831-D3E91AB7D923}" destId="{C84CE6CE-D81A-4DD4-B359-AD5701DFCF07}" srcOrd="0" destOrd="0" presId="urn:microsoft.com/office/officeart/2005/8/layout/vList2"/>
    <dgm:cxn modelId="{56F8174C-455D-46B4-AFCC-CE08624FAE33}" type="presParOf" srcId="{A2C5D93F-506E-4085-B831-D3E91AB7D923}" destId="{D8BD21E3-E20A-4497-B065-16ABA4ACAA8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5AE202-37B9-45B2-B5EE-E80D45D9260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98FA496-E494-4369-97DE-E83643E4AD22}">
      <dgm:prSet/>
      <dgm:spPr/>
      <dgm:t>
        <a:bodyPr/>
        <a:lstStyle/>
        <a:p>
          <a:r>
            <a:rPr lang="nb-NO"/>
            <a:t>Trygge og robuste lokalsamfunn</a:t>
          </a:r>
          <a:endParaRPr lang="en-US"/>
        </a:p>
      </dgm:t>
    </dgm:pt>
    <dgm:pt modelId="{0D99B3F7-7EE9-401F-9F05-035766683D55}" type="parTrans" cxnId="{DFB45133-69FA-45D3-9D3D-ACA681BE48EE}">
      <dgm:prSet/>
      <dgm:spPr/>
      <dgm:t>
        <a:bodyPr/>
        <a:lstStyle/>
        <a:p>
          <a:endParaRPr lang="en-US"/>
        </a:p>
      </dgm:t>
    </dgm:pt>
    <dgm:pt modelId="{30EBA8C5-C936-4F5F-95BF-9577542CF4CF}" type="sibTrans" cxnId="{DFB45133-69FA-45D3-9D3D-ACA681BE48EE}">
      <dgm:prSet/>
      <dgm:spPr/>
      <dgm:t>
        <a:bodyPr/>
        <a:lstStyle/>
        <a:p>
          <a:endParaRPr lang="en-US"/>
        </a:p>
      </dgm:t>
    </dgm:pt>
    <dgm:pt modelId="{7100CCA6-ED8F-40E6-B4B1-6BEB1D46A6CA}">
      <dgm:prSet/>
      <dgm:spPr/>
      <dgm:t>
        <a:bodyPr/>
        <a:lstStyle/>
        <a:p>
          <a:r>
            <a:rPr lang="nb-NO"/>
            <a:t>Beskytte lokalsamfunnet</a:t>
          </a:r>
          <a:endParaRPr lang="en-US"/>
        </a:p>
      </dgm:t>
    </dgm:pt>
    <dgm:pt modelId="{7F22853E-3A2A-4D25-A9FC-015618649082}" type="parTrans" cxnId="{C14F64C7-C800-48D9-ACEB-3A817A43867C}">
      <dgm:prSet/>
      <dgm:spPr/>
      <dgm:t>
        <a:bodyPr/>
        <a:lstStyle/>
        <a:p>
          <a:endParaRPr lang="en-US"/>
        </a:p>
      </dgm:t>
    </dgm:pt>
    <dgm:pt modelId="{912EE39B-9C77-4E9B-95C9-83D8ECC3E6E3}" type="sibTrans" cxnId="{C14F64C7-C800-48D9-ACEB-3A817A43867C}">
      <dgm:prSet/>
      <dgm:spPr/>
      <dgm:t>
        <a:bodyPr/>
        <a:lstStyle/>
        <a:p>
          <a:endParaRPr lang="en-US"/>
        </a:p>
      </dgm:t>
    </dgm:pt>
    <dgm:pt modelId="{D01E8E58-7AEA-4D70-90A1-32DF973A58B3}">
      <dgm:prSet/>
      <dgm:spPr/>
      <dgm:t>
        <a:bodyPr/>
        <a:lstStyle/>
        <a:p>
          <a:r>
            <a:rPr lang="nb-NO"/>
            <a:t>Opprettholde kritiske samfunnsfunksjoner</a:t>
          </a:r>
          <a:endParaRPr lang="en-US"/>
        </a:p>
      </dgm:t>
    </dgm:pt>
    <dgm:pt modelId="{EFA452A4-2099-4B32-8C95-B4F24375B760}" type="parTrans" cxnId="{EC6A2003-F25F-4426-BCE1-251AEB99DE51}">
      <dgm:prSet/>
      <dgm:spPr/>
      <dgm:t>
        <a:bodyPr/>
        <a:lstStyle/>
        <a:p>
          <a:endParaRPr lang="en-US"/>
        </a:p>
      </dgm:t>
    </dgm:pt>
    <dgm:pt modelId="{924A4C27-CA06-4380-B902-FEC69F036D6B}" type="sibTrans" cxnId="{EC6A2003-F25F-4426-BCE1-251AEB99DE51}">
      <dgm:prSet/>
      <dgm:spPr/>
      <dgm:t>
        <a:bodyPr/>
        <a:lstStyle/>
        <a:p>
          <a:endParaRPr lang="en-US"/>
        </a:p>
      </dgm:t>
    </dgm:pt>
    <dgm:pt modelId="{139897A5-F9F1-4E6F-AEBB-0F532B7A9A27}">
      <dgm:prSet/>
      <dgm:spPr/>
      <dgm:t>
        <a:bodyPr/>
        <a:lstStyle/>
        <a:p>
          <a:r>
            <a:rPr lang="nb-NO"/>
            <a:t>Integrert i daglig virksomhet</a:t>
          </a:r>
          <a:endParaRPr lang="en-US"/>
        </a:p>
      </dgm:t>
    </dgm:pt>
    <dgm:pt modelId="{7883E270-685B-4D7D-A75A-BFE5E9F09A49}" type="parTrans" cxnId="{21A0AA89-6578-49D8-B246-3D2ECC7FA305}">
      <dgm:prSet/>
      <dgm:spPr/>
      <dgm:t>
        <a:bodyPr/>
        <a:lstStyle/>
        <a:p>
          <a:endParaRPr lang="en-US"/>
        </a:p>
      </dgm:t>
    </dgm:pt>
    <dgm:pt modelId="{DB4B7CA5-7BC0-4667-9D0F-7E432F7B9F50}" type="sibTrans" cxnId="{21A0AA89-6578-49D8-B246-3D2ECC7FA305}">
      <dgm:prSet/>
      <dgm:spPr/>
      <dgm:t>
        <a:bodyPr/>
        <a:lstStyle/>
        <a:p>
          <a:endParaRPr lang="en-US"/>
        </a:p>
      </dgm:t>
    </dgm:pt>
    <dgm:pt modelId="{4B0AE7F0-46E7-42DA-9611-242CB160B5E6}">
      <dgm:prSet/>
      <dgm:spPr/>
      <dgm:t>
        <a:bodyPr/>
        <a:lstStyle/>
        <a:p>
          <a:r>
            <a:rPr lang="nb-NO"/>
            <a:t>Helhetlig perspektiv</a:t>
          </a:r>
          <a:endParaRPr lang="en-US"/>
        </a:p>
      </dgm:t>
    </dgm:pt>
    <dgm:pt modelId="{A6CFDF42-C501-4683-88A3-DF49574AE2A6}" type="parTrans" cxnId="{063B8036-DF05-438F-9BCF-F448861487F8}">
      <dgm:prSet/>
      <dgm:spPr/>
      <dgm:t>
        <a:bodyPr/>
        <a:lstStyle/>
        <a:p>
          <a:endParaRPr lang="en-US"/>
        </a:p>
      </dgm:t>
    </dgm:pt>
    <dgm:pt modelId="{E428E151-155E-4B76-B26F-839FA47D2F5A}" type="sibTrans" cxnId="{063B8036-DF05-438F-9BCF-F448861487F8}">
      <dgm:prSet/>
      <dgm:spPr/>
      <dgm:t>
        <a:bodyPr/>
        <a:lstStyle/>
        <a:p>
          <a:endParaRPr lang="en-US"/>
        </a:p>
      </dgm:t>
    </dgm:pt>
    <dgm:pt modelId="{6ABEEBAB-00BA-44B0-B5D9-82E30648EE7B}">
      <dgm:prSet/>
      <dgm:spPr/>
      <dgm:t>
        <a:bodyPr/>
        <a:lstStyle/>
        <a:p>
          <a:r>
            <a:rPr lang="nb-NO"/>
            <a:t>Lokal samordner</a:t>
          </a:r>
          <a:endParaRPr lang="en-US"/>
        </a:p>
      </dgm:t>
    </dgm:pt>
    <dgm:pt modelId="{A421C236-AA01-4E68-A338-7F1C7D2573D7}" type="parTrans" cxnId="{67B51E83-F74E-41AD-8833-30EE52681900}">
      <dgm:prSet/>
      <dgm:spPr/>
      <dgm:t>
        <a:bodyPr/>
        <a:lstStyle/>
        <a:p>
          <a:endParaRPr lang="en-US"/>
        </a:p>
      </dgm:t>
    </dgm:pt>
    <dgm:pt modelId="{DDD89CB4-D4F5-49F3-8001-E636D693C709}" type="sibTrans" cxnId="{67B51E83-F74E-41AD-8833-30EE52681900}">
      <dgm:prSet/>
      <dgm:spPr/>
      <dgm:t>
        <a:bodyPr/>
        <a:lstStyle/>
        <a:p>
          <a:endParaRPr lang="en-US"/>
        </a:p>
      </dgm:t>
    </dgm:pt>
    <dgm:pt modelId="{0C2A22CC-62CC-47D9-A321-9FC997E823DC}" type="pres">
      <dgm:prSet presAssocID="{D15AE202-37B9-45B2-B5EE-E80D45D92603}" presName="linear" presStyleCnt="0">
        <dgm:presLayoutVars>
          <dgm:animLvl val="lvl"/>
          <dgm:resizeHandles val="exact"/>
        </dgm:presLayoutVars>
      </dgm:prSet>
      <dgm:spPr/>
    </dgm:pt>
    <dgm:pt modelId="{C35C9664-5944-4C22-B2F5-D8B0E83DB4DB}" type="pres">
      <dgm:prSet presAssocID="{198FA496-E494-4369-97DE-E83643E4AD22}" presName="parentText" presStyleLbl="node1" presStyleIdx="0" presStyleCnt="6">
        <dgm:presLayoutVars>
          <dgm:chMax val="0"/>
          <dgm:bulletEnabled val="1"/>
        </dgm:presLayoutVars>
      </dgm:prSet>
      <dgm:spPr/>
    </dgm:pt>
    <dgm:pt modelId="{65A654F5-6268-4EEF-81E8-0120E2BB8C42}" type="pres">
      <dgm:prSet presAssocID="{30EBA8C5-C936-4F5F-95BF-9577542CF4CF}" presName="spacer" presStyleCnt="0"/>
      <dgm:spPr/>
    </dgm:pt>
    <dgm:pt modelId="{C31C35E4-0902-403B-8E9F-A5CD188D7530}" type="pres">
      <dgm:prSet presAssocID="{7100CCA6-ED8F-40E6-B4B1-6BEB1D46A6CA}" presName="parentText" presStyleLbl="node1" presStyleIdx="1" presStyleCnt="6">
        <dgm:presLayoutVars>
          <dgm:chMax val="0"/>
          <dgm:bulletEnabled val="1"/>
        </dgm:presLayoutVars>
      </dgm:prSet>
      <dgm:spPr/>
    </dgm:pt>
    <dgm:pt modelId="{FCC45706-153B-4F6A-8CAC-E3F72CD37BBD}" type="pres">
      <dgm:prSet presAssocID="{912EE39B-9C77-4E9B-95C9-83D8ECC3E6E3}" presName="spacer" presStyleCnt="0"/>
      <dgm:spPr/>
    </dgm:pt>
    <dgm:pt modelId="{C0C52EAC-59FD-4C0D-9B25-E1A057039548}" type="pres">
      <dgm:prSet presAssocID="{D01E8E58-7AEA-4D70-90A1-32DF973A58B3}" presName="parentText" presStyleLbl="node1" presStyleIdx="2" presStyleCnt="6">
        <dgm:presLayoutVars>
          <dgm:chMax val="0"/>
          <dgm:bulletEnabled val="1"/>
        </dgm:presLayoutVars>
      </dgm:prSet>
      <dgm:spPr/>
    </dgm:pt>
    <dgm:pt modelId="{CFF08F96-BEEA-4251-A30F-6440B03A097D}" type="pres">
      <dgm:prSet presAssocID="{924A4C27-CA06-4380-B902-FEC69F036D6B}" presName="spacer" presStyleCnt="0"/>
      <dgm:spPr/>
    </dgm:pt>
    <dgm:pt modelId="{B6887C95-0E31-4929-835B-25EF6F4A39D5}" type="pres">
      <dgm:prSet presAssocID="{139897A5-F9F1-4E6F-AEBB-0F532B7A9A27}" presName="parentText" presStyleLbl="node1" presStyleIdx="3" presStyleCnt="6">
        <dgm:presLayoutVars>
          <dgm:chMax val="0"/>
          <dgm:bulletEnabled val="1"/>
        </dgm:presLayoutVars>
      </dgm:prSet>
      <dgm:spPr/>
    </dgm:pt>
    <dgm:pt modelId="{23957F66-8584-45DD-AB3D-7BD1B52459B9}" type="pres">
      <dgm:prSet presAssocID="{DB4B7CA5-7BC0-4667-9D0F-7E432F7B9F50}" presName="spacer" presStyleCnt="0"/>
      <dgm:spPr/>
    </dgm:pt>
    <dgm:pt modelId="{CBDE0F4A-927E-4649-B91F-2561BA390C76}" type="pres">
      <dgm:prSet presAssocID="{4B0AE7F0-46E7-42DA-9611-242CB160B5E6}" presName="parentText" presStyleLbl="node1" presStyleIdx="4" presStyleCnt="6">
        <dgm:presLayoutVars>
          <dgm:chMax val="0"/>
          <dgm:bulletEnabled val="1"/>
        </dgm:presLayoutVars>
      </dgm:prSet>
      <dgm:spPr/>
    </dgm:pt>
    <dgm:pt modelId="{884760E2-9F08-4D1D-BDCD-747815B9F9EA}" type="pres">
      <dgm:prSet presAssocID="{E428E151-155E-4B76-B26F-839FA47D2F5A}" presName="spacer" presStyleCnt="0"/>
      <dgm:spPr/>
    </dgm:pt>
    <dgm:pt modelId="{E0C2751B-C270-4229-A92F-1A475CE31FE5}" type="pres">
      <dgm:prSet presAssocID="{6ABEEBAB-00BA-44B0-B5D9-82E30648EE7B}" presName="parentText" presStyleLbl="node1" presStyleIdx="5" presStyleCnt="6">
        <dgm:presLayoutVars>
          <dgm:chMax val="0"/>
          <dgm:bulletEnabled val="1"/>
        </dgm:presLayoutVars>
      </dgm:prSet>
      <dgm:spPr/>
    </dgm:pt>
  </dgm:ptLst>
  <dgm:cxnLst>
    <dgm:cxn modelId="{EC6A2003-F25F-4426-BCE1-251AEB99DE51}" srcId="{D15AE202-37B9-45B2-B5EE-E80D45D92603}" destId="{D01E8E58-7AEA-4D70-90A1-32DF973A58B3}" srcOrd="2" destOrd="0" parTransId="{EFA452A4-2099-4B32-8C95-B4F24375B760}" sibTransId="{924A4C27-CA06-4380-B902-FEC69F036D6B}"/>
    <dgm:cxn modelId="{971ED80B-CCFC-4BEF-A4E8-529D4D114297}" type="presOf" srcId="{4B0AE7F0-46E7-42DA-9611-242CB160B5E6}" destId="{CBDE0F4A-927E-4649-B91F-2561BA390C76}" srcOrd="0" destOrd="0" presId="urn:microsoft.com/office/officeart/2005/8/layout/vList2"/>
    <dgm:cxn modelId="{56FA592F-6D12-4B6E-85AC-B2983E0F2B8B}" type="presOf" srcId="{6ABEEBAB-00BA-44B0-B5D9-82E30648EE7B}" destId="{E0C2751B-C270-4229-A92F-1A475CE31FE5}" srcOrd="0" destOrd="0" presId="urn:microsoft.com/office/officeart/2005/8/layout/vList2"/>
    <dgm:cxn modelId="{DFB45133-69FA-45D3-9D3D-ACA681BE48EE}" srcId="{D15AE202-37B9-45B2-B5EE-E80D45D92603}" destId="{198FA496-E494-4369-97DE-E83643E4AD22}" srcOrd="0" destOrd="0" parTransId="{0D99B3F7-7EE9-401F-9F05-035766683D55}" sibTransId="{30EBA8C5-C936-4F5F-95BF-9577542CF4CF}"/>
    <dgm:cxn modelId="{39B24236-FBCA-4E7C-8A54-9F44D130F459}" type="presOf" srcId="{139897A5-F9F1-4E6F-AEBB-0F532B7A9A27}" destId="{B6887C95-0E31-4929-835B-25EF6F4A39D5}" srcOrd="0" destOrd="0" presId="urn:microsoft.com/office/officeart/2005/8/layout/vList2"/>
    <dgm:cxn modelId="{063B8036-DF05-438F-9BCF-F448861487F8}" srcId="{D15AE202-37B9-45B2-B5EE-E80D45D92603}" destId="{4B0AE7F0-46E7-42DA-9611-242CB160B5E6}" srcOrd="4" destOrd="0" parTransId="{A6CFDF42-C501-4683-88A3-DF49574AE2A6}" sibTransId="{E428E151-155E-4B76-B26F-839FA47D2F5A}"/>
    <dgm:cxn modelId="{E76C7480-6563-458C-9FC8-FD63CABFA11F}" type="presOf" srcId="{7100CCA6-ED8F-40E6-B4B1-6BEB1D46A6CA}" destId="{C31C35E4-0902-403B-8E9F-A5CD188D7530}" srcOrd="0" destOrd="0" presId="urn:microsoft.com/office/officeart/2005/8/layout/vList2"/>
    <dgm:cxn modelId="{67B51E83-F74E-41AD-8833-30EE52681900}" srcId="{D15AE202-37B9-45B2-B5EE-E80D45D92603}" destId="{6ABEEBAB-00BA-44B0-B5D9-82E30648EE7B}" srcOrd="5" destOrd="0" parTransId="{A421C236-AA01-4E68-A338-7F1C7D2573D7}" sibTransId="{DDD89CB4-D4F5-49F3-8001-E636D693C709}"/>
    <dgm:cxn modelId="{21A0AA89-6578-49D8-B246-3D2ECC7FA305}" srcId="{D15AE202-37B9-45B2-B5EE-E80D45D92603}" destId="{139897A5-F9F1-4E6F-AEBB-0F532B7A9A27}" srcOrd="3" destOrd="0" parTransId="{7883E270-685B-4D7D-A75A-BFE5E9F09A49}" sibTransId="{DB4B7CA5-7BC0-4667-9D0F-7E432F7B9F50}"/>
    <dgm:cxn modelId="{FACAAA99-8072-4FFF-8B33-3BB7B117418F}" type="presOf" srcId="{D01E8E58-7AEA-4D70-90A1-32DF973A58B3}" destId="{C0C52EAC-59FD-4C0D-9B25-E1A057039548}" srcOrd="0" destOrd="0" presId="urn:microsoft.com/office/officeart/2005/8/layout/vList2"/>
    <dgm:cxn modelId="{599A3BB0-8B90-4A95-9C9F-A0DCB19CC634}" type="presOf" srcId="{198FA496-E494-4369-97DE-E83643E4AD22}" destId="{C35C9664-5944-4C22-B2F5-D8B0E83DB4DB}" srcOrd="0" destOrd="0" presId="urn:microsoft.com/office/officeart/2005/8/layout/vList2"/>
    <dgm:cxn modelId="{F6A3C5B9-04CB-470A-875C-470B0BF48E48}" type="presOf" srcId="{D15AE202-37B9-45B2-B5EE-E80D45D92603}" destId="{0C2A22CC-62CC-47D9-A321-9FC997E823DC}" srcOrd="0" destOrd="0" presId="urn:microsoft.com/office/officeart/2005/8/layout/vList2"/>
    <dgm:cxn modelId="{C14F64C7-C800-48D9-ACEB-3A817A43867C}" srcId="{D15AE202-37B9-45B2-B5EE-E80D45D92603}" destId="{7100CCA6-ED8F-40E6-B4B1-6BEB1D46A6CA}" srcOrd="1" destOrd="0" parTransId="{7F22853E-3A2A-4D25-A9FC-015618649082}" sibTransId="{912EE39B-9C77-4E9B-95C9-83D8ECC3E6E3}"/>
    <dgm:cxn modelId="{09782471-4EA7-49FE-B218-124474C50361}" type="presParOf" srcId="{0C2A22CC-62CC-47D9-A321-9FC997E823DC}" destId="{C35C9664-5944-4C22-B2F5-D8B0E83DB4DB}" srcOrd="0" destOrd="0" presId="urn:microsoft.com/office/officeart/2005/8/layout/vList2"/>
    <dgm:cxn modelId="{3CF53E92-3131-4CD1-BC52-2B3480767573}" type="presParOf" srcId="{0C2A22CC-62CC-47D9-A321-9FC997E823DC}" destId="{65A654F5-6268-4EEF-81E8-0120E2BB8C42}" srcOrd="1" destOrd="0" presId="urn:microsoft.com/office/officeart/2005/8/layout/vList2"/>
    <dgm:cxn modelId="{B272A889-E506-4E32-9545-212297B39E8E}" type="presParOf" srcId="{0C2A22CC-62CC-47D9-A321-9FC997E823DC}" destId="{C31C35E4-0902-403B-8E9F-A5CD188D7530}" srcOrd="2" destOrd="0" presId="urn:microsoft.com/office/officeart/2005/8/layout/vList2"/>
    <dgm:cxn modelId="{D2D966E0-EE28-4F3F-BAA5-867E44308A86}" type="presParOf" srcId="{0C2A22CC-62CC-47D9-A321-9FC997E823DC}" destId="{FCC45706-153B-4F6A-8CAC-E3F72CD37BBD}" srcOrd="3" destOrd="0" presId="urn:microsoft.com/office/officeart/2005/8/layout/vList2"/>
    <dgm:cxn modelId="{B133C478-B2F1-4EC1-AB4E-4C82AF9A7C16}" type="presParOf" srcId="{0C2A22CC-62CC-47D9-A321-9FC997E823DC}" destId="{C0C52EAC-59FD-4C0D-9B25-E1A057039548}" srcOrd="4" destOrd="0" presId="urn:microsoft.com/office/officeart/2005/8/layout/vList2"/>
    <dgm:cxn modelId="{F16FFED3-1522-4C40-A303-FFFF706E2E7C}" type="presParOf" srcId="{0C2A22CC-62CC-47D9-A321-9FC997E823DC}" destId="{CFF08F96-BEEA-4251-A30F-6440B03A097D}" srcOrd="5" destOrd="0" presId="urn:microsoft.com/office/officeart/2005/8/layout/vList2"/>
    <dgm:cxn modelId="{828B5975-722D-46F4-A5EA-25253EFF67B3}" type="presParOf" srcId="{0C2A22CC-62CC-47D9-A321-9FC997E823DC}" destId="{B6887C95-0E31-4929-835B-25EF6F4A39D5}" srcOrd="6" destOrd="0" presId="urn:microsoft.com/office/officeart/2005/8/layout/vList2"/>
    <dgm:cxn modelId="{EEA520FA-3984-41F6-921A-F6F45F834883}" type="presParOf" srcId="{0C2A22CC-62CC-47D9-A321-9FC997E823DC}" destId="{23957F66-8584-45DD-AB3D-7BD1B52459B9}" srcOrd="7" destOrd="0" presId="urn:microsoft.com/office/officeart/2005/8/layout/vList2"/>
    <dgm:cxn modelId="{1099D97F-A941-477D-B65A-196C96682EA7}" type="presParOf" srcId="{0C2A22CC-62CC-47D9-A321-9FC997E823DC}" destId="{CBDE0F4A-927E-4649-B91F-2561BA390C76}" srcOrd="8" destOrd="0" presId="urn:microsoft.com/office/officeart/2005/8/layout/vList2"/>
    <dgm:cxn modelId="{962C3986-6C9B-4F5C-A9A3-DB8A7F9BF71A}" type="presParOf" srcId="{0C2A22CC-62CC-47D9-A321-9FC997E823DC}" destId="{884760E2-9F08-4D1D-BDCD-747815B9F9EA}" srcOrd="9" destOrd="0" presId="urn:microsoft.com/office/officeart/2005/8/layout/vList2"/>
    <dgm:cxn modelId="{976484D1-A206-4CEB-A053-E7F4B3DCB009}" type="presParOf" srcId="{0C2A22CC-62CC-47D9-A321-9FC997E823DC}" destId="{E0C2751B-C270-4229-A92F-1A475CE31FE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6869C8-3728-459E-ACC4-C6671E9BCB7D}"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D323AA2D-C00B-4622-A5F7-1A7A61F9B032}">
      <dgm:prSet/>
      <dgm:spPr/>
      <dgm:t>
        <a:bodyPr/>
        <a:lstStyle/>
        <a:p>
          <a:r>
            <a:rPr lang="nb-NO"/>
            <a:t>Psykososial oppfølging ved kriser, ulykker og katastrofer</a:t>
          </a:r>
          <a:endParaRPr lang="en-US"/>
        </a:p>
      </dgm:t>
    </dgm:pt>
    <dgm:pt modelId="{594E2225-F253-4410-B872-CF267FEE478C}" type="parTrans" cxnId="{23405967-EEEA-4E03-B9BC-C52FE4D6CA35}">
      <dgm:prSet/>
      <dgm:spPr/>
      <dgm:t>
        <a:bodyPr/>
        <a:lstStyle/>
        <a:p>
          <a:endParaRPr lang="en-US"/>
        </a:p>
      </dgm:t>
    </dgm:pt>
    <dgm:pt modelId="{80518901-1B90-4BD8-8894-3DF5B47E65BD}" type="sibTrans" cxnId="{23405967-EEEA-4E03-B9BC-C52FE4D6CA35}">
      <dgm:prSet/>
      <dgm:spPr/>
      <dgm:t>
        <a:bodyPr/>
        <a:lstStyle/>
        <a:p>
          <a:endParaRPr lang="en-US"/>
        </a:p>
      </dgm:t>
    </dgm:pt>
    <dgm:pt modelId="{491AE6CA-632D-4182-8E56-0BD44032E55A}">
      <dgm:prSet/>
      <dgm:spPr/>
      <dgm:t>
        <a:bodyPr/>
        <a:lstStyle/>
        <a:p>
          <a:r>
            <a:rPr lang="nb-NO"/>
            <a:t>Bidra til at helse- og omsorgstjenester og sosiale tjenester ved krig, kriser og katastrofer</a:t>
          </a:r>
          <a:endParaRPr lang="en-US"/>
        </a:p>
      </dgm:t>
    </dgm:pt>
    <dgm:pt modelId="{E8DD4314-7991-4149-9285-EF03EE1CE0CC}" type="parTrans" cxnId="{091CC845-2583-4B64-BB54-2F918A588E38}">
      <dgm:prSet/>
      <dgm:spPr/>
      <dgm:t>
        <a:bodyPr/>
        <a:lstStyle/>
        <a:p>
          <a:endParaRPr lang="en-US"/>
        </a:p>
      </dgm:t>
    </dgm:pt>
    <dgm:pt modelId="{DD805800-5E3F-44A7-A454-C01F53DD0398}" type="sibTrans" cxnId="{091CC845-2583-4B64-BB54-2F918A588E38}">
      <dgm:prSet/>
      <dgm:spPr/>
      <dgm:t>
        <a:bodyPr/>
        <a:lstStyle/>
        <a:p>
          <a:endParaRPr lang="en-US"/>
        </a:p>
      </dgm:t>
    </dgm:pt>
    <dgm:pt modelId="{7E393FC9-7BCC-467F-A459-E66A52D2E977}">
      <dgm:prSet/>
      <dgm:spPr/>
      <dgm:t>
        <a:bodyPr/>
        <a:lstStyle/>
        <a:p>
          <a:r>
            <a:rPr lang="nb-NO"/>
            <a:t>Bygge på en ROS analyse</a:t>
          </a:r>
          <a:endParaRPr lang="en-US"/>
        </a:p>
      </dgm:t>
    </dgm:pt>
    <dgm:pt modelId="{9B60B7DA-05FB-42DA-BA0D-D542E98AA5A4}" type="parTrans" cxnId="{DB218A18-5572-4785-9E3D-C6F51873BEEE}">
      <dgm:prSet/>
      <dgm:spPr/>
      <dgm:t>
        <a:bodyPr/>
        <a:lstStyle/>
        <a:p>
          <a:endParaRPr lang="en-US"/>
        </a:p>
      </dgm:t>
    </dgm:pt>
    <dgm:pt modelId="{685C024D-4B16-4DE9-8514-873722448A17}" type="sibTrans" cxnId="{DB218A18-5572-4785-9E3D-C6F51873BEEE}">
      <dgm:prSet/>
      <dgm:spPr/>
      <dgm:t>
        <a:bodyPr/>
        <a:lstStyle/>
        <a:p>
          <a:endParaRPr lang="en-US"/>
        </a:p>
      </dgm:t>
    </dgm:pt>
    <dgm:pt modelId="{353001F0-F199-4465-BE77-D6F7BBE819A6}">
      <dgm:prSet/>
      <dgm:spPr/>
      <dgm:t>
        <a:bodyPr/>
        <a:lstStyle/>
        <a:p>
          <a:r>
            <a:rPr lang="nb-NO"/>
            <a:t>Tiltakskort</a:t>
          </a:r>
          <a:endParaRPr lang="en-US"/>
        </a:p>
      </dgm:t>
    </dgm:pt>
    <dgm:pt modelId="{E643AF59-57D5-4E50-81B7-ACED84E4A2D0}" type="parTrans" cxnId="{67FD6986-028D-4FA1-B7EB-17E36F389292}">
      <dgm:prSet/>
      <dgm:spPr/>
      <dgm:t>
        <a:bodyPr/>
        <a:lstStyle/>
        <a:p>
          <a:endParaRPr lang="en-US"/>
        </a:p>
      </dgm:t>
    </dgm:pt>
    <dgm:pt modelId="{1A87D025-A24D-456D-A337-F8A1887A561C}" type="sibTrans" cxnId="{67FD6986-028D-4FA1-B7EB-17E36F389292}">
      <dgm:prSet/>
      <dgm:spPr/>
      <dgm:t>
        <a:bodyPr/>
        <a:lstStyle/>
        <a:p>
          <a:endParaRPr lang="en-US"/>
        </a:p>
      </dgm:t>
    </dgm:pt>
    <dgm:pt modelId="{B5AFE8F0-C117-4105-9CD5-EFEA839EDD85}" type="pres">
      <dgm:prSet presAssocID="{606869C8-3728-459E-ACC4-C6671E9BCB7D}" presName="vert0" presStyleCnt="0">
        <dgm:presLayoutVars>
          <dgm:dir/>
          <dgm:animOne val="branch"/>
          <dgm:animLvl val="lvl"/>
        </dgm:presLayoutVars>
      </dgm:prSet>
      <dgm:spPr/>
    </dgm:pt>
    <dgm:pt modelId="{99C03199-2058-4C49-A20F-BD04CA0847CB}" type="pres">
      <dgm:prSet presAssocID="{D323AA2D-C00B-4622-A5F7-1A7A61F9B032}" presName="thickLine" presStyleLbl="alignNode1" presStyleIdx="0" presStyleCnt="4"/>
      <dgm:spPr/>
    </dgm:pt>
    <dgm:pt modelId="{39F5CC06-42EB-4F4B-8EB2-70DD1BA8651C}" type="pres">
      <dgm:prSet presAssocID="{D323AA2D-C00B-4622-A5F7-1A7A61F9B032}" presName="horz1" presStyleCnt="0"/>
      <dgm:spPr/>
    </dgm:pt>
    <dgm:pt modelId="{4B370439-60F6-478E-BA1F-A722F5282D78}" type="pres">
      <dgm:prSet presAssocID="{D323AA2D-C00B-4622-A5F7-1A7A61F9B032}" presName="tx1" presStyleLbl="revTx" presStyleIdx="0" presStyleCnt="4"/>
      <dgm:spPr/>
    </dgm:pt>
    <dgm:pt modelId="{9D43E5E2-D3E4-43C7-B7C1-AABB2EEB44E8}" type="pres">
      <dgm:prSet presAssocID="{D323AA2D-C00B-4622-A5F7-1A7A61F9B032}" presName="vert1" presStyleCnt="0"/>
      <dgm:spPr/>
    </dgm:pt>
    <dgm:pt modelId="{379C5F82-2617-45C8-92E1-F90AC8FA641D}" type="pres">
      <dgm:prSet presAssocID="{491AE6CA-632D-4182-8E56-0BD44032E55A}" presName="thickLine" presStyleLbl="alignNode1" presStyleIdx="1" presStyleCnt="4"/>
      <dgm:spPr/>
    </dgm:pt>
    <dgm:pt modelId="{A52BE141-7B42-41D7-BB04-A3EE5C0FB1C7}" type="pres">
      <dgm:prSet presAssocID="{491AE6CA-632D-4182-8E56-0BD44032E55A}" presName="horz1" presStyleCnt="0"/>
      <dgm:spPr/>
    </dgm:pt>
    <dgm:pt modelId="{B49FA7D1-AF9A-4F96-958B-3BCA965D21E3}" type="pres">
      <dgm:prSet presAssocID="{491AE6CA-632D-4182-8E56-0BD44032E55A}" presName="tx1" presStyleLbl="revTx" presStyleIdx="1" presStyleCnt="4"/>
      <dgm:spPr/>
    </dgm:pt>
    <dgm:pt modelId="{16F0B2A0-A8F0-4EBA-8B5D-EEF1D6EC7205}" type="pres">
      <dgm:prSet presAssocID="{491AE6CA-632D-4182-8E56-0BD44032E55A}" presName="vert1" presStyleCnt="0"/>
      <dgm:spPr/>
    </dgm:pt>
    <dgm:pt modelId="{B2218FFA-608A-40A8-951D-5494C69EA5B8}" type="pres">
      <dgm:prSet presAssocID="{7E393FC9-7BCC-467F-A459-E66A52D2E977}" presName="thickLine" presStyleLbl="alignNode1" presStyleIdx="2" presStyleCnt="4"/>
      <dgm:spPr/>
    </dgm:pt>
    <dgm:pt modelId="{D6281664-FCC2-4341-9110-89457A98A235}" type="pres">
      <dgm:prSet presAssocID="{7E393FC9-7BCC-467F-A459-E66A52D2E977}" presName="horz1" presStyleCnt="0"/>
      <dgm:spPr/>
    </dgm:pt>
    <dgm:pt modelId="{C4763F9F-9591-433C-8317-E0662488691B}" type="pres">
      <dgm:prSet presAssocID="{7E393FC9-7BCC-467F-A459-E66A52D2E977}" presName="tx1" presStyleLbl="revTx" presStyleIdx="2" presStyleCnt="4"/>
      <dgm:spPr/>
    </dgm:pt>
    <dgm:pt modelId="{D7B9C4DF-8AC0-4D56-B843-065B8E6A4159}" type="pres">
      <dgm:prSet presAssocID="{7E393FC9-7BCC-467F-A459-E66A52D2E977}" presName="vert1" presStyleCnt="0"/>
      <dgm:spPr/>
    </dgm:pt>
    <dgm:pt modelId="{040F8931-4A19-4787-91AD-EF919B43A260}" type="pres">
      <dgm:prSet presAssocID="{353001F0-F199-4465-BE77-D6F7BBE819A6}" presName="thickLine" presStyleLbl="alignNode1" presStyleIdx="3" presStyleCnt="4"/>
      <dgm:spPr/>
    </dgm:pt>
    <dgm:pt modelId="{56F0278B-2A5F-4FC3-8071-B2DB241CAD14}" type="pres">
      <dgm:prSet presAssocID="{353001F0-F199-4465-BE77-D6F7BBE819A6}" presName="horz1" presStyleCnt="0"/>
      <dgm:spPr/>
    </dgm:pt>
    <dgm:pt modelId="{8DA9E7DC-BC48-4DE5-A131-ABFB77206F73}" type="pres">
      <dgm:prSet presAssocID="{353001F0-F199-4465-BE77-D6F7BBE819A6}" presName="tx1" presStyleLbl="revTx" presStyleIdx="3" presStyleCnt="4"/>
      <dgm:spPr/>
    </dgm:pt>
    <dgm:pt modelId="{29258E47-9B36-468E-A40A-21FD79E27EB7}" type="pres">
      <dgm:prSet presAssocID="{353001F0-F199-4465-BE77-D6F7BBE819A6}" presName="vert1" presStyleCnt="0"/>
      <dgm:spPr/>
    </dgm:pt>
  </dgm:ptLst>
  <dgm:cxnLst>
    <dgm:cxn modelId="{A796CA02-749B-48AE-A519-FA5D338035A2}" type="presOf" srcId="{606869C8-3728-459E-ACC4-C6671E9BCB7D}" destId="{B5AFE8F0-C117-4105-9CD5-EFEA839EDD85}" srcOrd="0" destOrd="0" presId="urn:microsoft.com/office/officeart/2008/layout/LinedList"/>
    <dgm:cxn modelId="{EEE98E14-50AF-4CDC-BECE-474FA965FBAB}" type="presOf" srcId="{D323AA2D-C00B-4622-A5F7-1A7A61F9B032}" destId="{4B370439-60F6-478E-BA1F-A722F5282D78}" srcOrd="0" destOrd="0" presId="urn:microsoft.com/office/officeart/2008/layout/LinedList"/>
    <dgm:cxn modelId="{DB218A18-5572-4785-9E3D-C6F51873BEEE}" srcId="{606869C8-3728-459E-ACC4-C6671E9BCB7D}" destId="{7E393FC9-7BCC-467F-A459-E66A52D2E977}" srcOrd="2" destOrd="0" parTransId="{9B60B7DA-05FB-42DA-BA0D-D542E98AA5A4}" sibTransId="{685C024D-4B16-4DE9-8514-873722448A17}"/>
    <dgm:cxn modelId="{6397AD3F-656C-44C2-AE90-CB3C033C661F}" type="presOf" srcId="{491AE6CA-632D-4182-8E56-0BD44032E55A}" destId="{B49FA7D1-AF9A-4F96-958B-3BCA965D21E3}" srcOrd="0" destOrd="0" presId="urn:microsoft.com/office/officeart/2008/layout/LinedList"/>
    <dgm:cxn modelId="{091CC845-2583-4B64-BB54-2F918A588E38}" srcId="{606869C8-3728-459E-ACC4-C6671E9BCB7D}" destId="{491AE6CA-632D-4182-8E56-0BD44032E55A}" srcOrd="1" destOrd="0" parTransId="{E8DD4314-7991-4149-9285-EF03EE1CE0CC}" sibTransId="{DD805800-5E3F-44A7-A454-C01F53DD0398}"/>
    <dgm:cxn modelId="{23405967-EEEA-4E03-B9BC-C52FE4D6CA35}" srcId="{606869C8-3728-459E-ACC4-C6671E9BCB7D}" destId="{D323AA2D-C00B-4622-A5F7-1A7A61F9B032}" srcOrd="0" destOrd="0" parTransId="{594E2225-F253-4410-B872-CF267FEE478C}" sibTransId="{80518901-1B90-4BD8-8894-3DF5B47E65BD}"/>
    <dgm:cxn modelId="{67FD6986-028D-4FA1-B7EB-17E36F389292}" srcId="{606869C8-3728-459E-ACC4-C6671E9BCB7D}" destId="{353001F0-F199-4465-BE77-D6F7BBE819A6}" srcOrd="3" destOrd="0" parTransId="{E643AF59-57D5-4E50-81B7-ACED84E4A2D0}" sibTransId="{1A87D025-A24D-456D-A337-F8A1887A561C}"/>
    <dgm:cxn modelId="{EA90AEC5-6458-45F5-BBEC-DC9A3F75CE3B}" type="presOf" srcId="{7E393FC9-7BCC-467F-A459-E66A52D2E977}" destId="{C4763F9F-9591-433C-8317-E0662488691B}" srcOrd="0" destOrd="0" presId="urn:microsoft.com/office/officeart/2008/layout/LinedList"/>
    <dgm:cxn modelId="{CD3E60E7-AF57-4372-8783-25244683734D}" type="presOf" srcId="{353001F0-F199-4465-BE77-D6F7BBE819A6}" destId="{8DA9E7DC-BC48-4DE5-A131-ABFB77206F73}" srcOrd="0" destOrd="0" presId="urn:microsoft.com/office/officeart/2008/layout/LinedList"/>
    <dgm:cxn modelId="{DC5EFB53-BDA4-4DA1-A5E1-07ED417D7FD8}" type="presParOf" srcId="{B5AFE8F0-C117-4105-9CD5-EFEA839EDD85}" destId="{99C03199-2058-4C49-A20F-BD04CA0847CB}" srcOrd="0" destOrd="0" presId="urn:microsoft.com/office/officeart/2008/layout/LinedList"/>
    <dgm:cxn modelId="{F641A185-4118-448D-A5FF-2BFAD6CFA1AC}" type="presParOf" srcId="{B5AFE8F0-C117-4105-9CD5-EFEA839EDD85}" destId="{39F5CC06-42EB-4F4B-8EB2-70DD1BA8651C}" srcOrd="1" destOrd="0" presId="urn:microsoft.com/office/officeart/2008/layout/LinedList"/>
    <dgm:cxn modelId="{5194366D-4ECF-4603-9F61-F72899823CFF}" type="presParOf" srcId="{39F5CC06-42EB-4F4B-8EB2-70DD1BA8651C}" destId="{4B370439-60F6-478E-BA1F-A722F5282D78}" srcOrd="0" destOrd="0" presId="urn:microsoft.com/office/officeart/2008/layout/LinedList"/>
    <dgm:cxn modelId="{59D57010-C68D-4DEB-9F86-C10B92775B61}" type="presParOf" srcId="{39F5CC06-42EB-4F4B-8EB2-70DD1BA8651C}" destId="{9D43E5E2-D3E4-43C7-B7C1-AABB2EEB44E8}" srcOrd="1" destOrd="0" presId="urn:microsoft.com/office/officeart/2008/layout/LinedList"/>
    <dgm:cxn modelId="{38ED0A0E-72B7-4A3C-A6AE-E6B28CB18012}" type="presParOf" srcId="{B5AFE8F0-C117-4105-9CD5-EFEA839EDD85}" destId="{379C5F82-2617-45C8-92E1-F90AC8FA641D}" srcOrd="2" destOrd="0" presId="urn:microsoft.com/office/officeart/2008/layout/LinedList"/>
    <dgm:cxn modelId="{36D566E9-405B-4FE7-8F97-DA1C4FD60890}" type="presParOf" srcId="{B5AFE8F0-C117-4105-9CD5-EFEA839EDD85}" destId="{A52BE141-7B42-41D7-BB04-A3EE5C0FB1C7}" srcOrd="3" destOrd="0" presId="urn:microsoft.com/office/officeart/2008/layout/LinedList"/>
    <dgm:cxn modelId="{1E975C00-3A0F-4AC9-84D3-8950CD5DB6F4}" type="presParOf" srcId="{A52BE141-7B42-41D7-BB04-A3EE5C0FB1C7}" destId="{B49FA7D1-AF9A-4F96-958B-3BCA965D21E3}" srcOrd="0" destOrd="0" presId="urn:microsoft.com/office/officeart/2008/layout/LinedList"/>
    <dgm:cxn modelId="{C2871602-072A-47B3-A329-F7160BC3369C}" type="presParOf" srcId="{A52BE141-7B42-41D7-BB04-A3EE5C0FB1C7}" destId="{16F0B2A0-A8F0-4EBA-8B5D-EEF1D6EC7205}" srcOrd="1" destOrd="0" presId="urn:microsoft.com/office/officeart/2008/layout/LinedList"/>
    <dgm:cxn modelId="{B8B36EC1-3625-4EDC-B692-21FF8D46358D}" type="presParOf" srcId="{B5AFE8F0-C117-4105-9CD5-EFEA839EDD85}" destId="{B2218FFA-608A-40A8-951D-5494C69EA5B8}" srcOrd="4" destOrd="0" presId="urn:microsoft.com/office/officeart/2008/layout/LinedList"/>
    <dgm:cxn modelId="{A2433398-46EA-41B0-9CA6-4B702FB19D02}" type="presParOf" srcId="{B5AFE8F0-C117-4105-9CD5-EFEA839EDD85}" destId="{D6281664-FCC2-4341-9110-89457A98A235}" srcOrd="5" destOrd="0" presId="urn:microsoft.com/office/officeart/2008/layout/LinedList"/>
    <dgm:cxn modelId="{8F1F0A1C-17A4-4950-8AC8-01E9D817C2FC}" type="presParOf" srcId="{D6281664-FCC2-4341-9110-89457A98A235}" destId="{C4763F9F-9591-433C-8317-E0662488691B}" srcOrd="0" destOrd="0" presId="urn:microsoft.com/office/officeart/2008/layout/LinedList"/>
    <dgm:cxn modelId="{1F932FBB-D758-437D-A7FD-C6D382C69A85}" type="presParOf" srcId="{D6281664-FCC2-4341-9110-89457A98A235}" destId="{D7B9C4DF-8AC0-4D56-B843-065B8E6A4159}" srcOrd="1" destOrd="0" presId="urn:microsoft.com/office/officeart/2008/layout/LinedList"/>
    <dgm:cxn modelId="{01C5C110-4D58-4416-81C4-4B3B06AB022F}" type="presParOf" srcId="{B5AFE8F0-C117-4105-9CD5-EFEA839EDD85}" destId="{040F8931-4A19-4787-91AD-EF919B43A260}" srcOrd="6" destOrd="0" presId="urn:microsoft.com/office/officeart/2008/layout/LinedList"/>
    <dgm:cxn modelId="{96482C47-9C22-472C-9B8A-19C18696190E}" type="presParOf" srcId="{B5AFE8F0-C117-4105-9CD5-EFEA839EDD85}" destId="{56F0278B-2A5F-4FC3-8071-B2DB241CAD14}" srcOrd="7" destOrd="0" presId="urn:microsoft.com/office/officeart/2008/layout/LinedList"/>
    <dgm:cxn modelId="{BEB7C823-6383-4264-A276-63FCCE509682}" type="presParOf" srcId="{56F0278B-2A5F-4FC3-8071-B2DB241CAD14}" destId="{8DA9E7DC-BC48-4DE5-A131-ABFB77206F73}" srcOrd="0" destOrd="0" presId="urn:microsoft.com/office/officeart/2008/layout/LinedList"/>
    <dgm:cxn modelId="{0E6C9977-33C6-454E-B8E3-3ED668F6DD0D}" type="presParOf" srcId="{56F0278B-2A5F-4FC3-8071-B2DB241CAD14}" destId="{29258E47-9B36-468E-A40A-21FD79E27EB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086E85-069A-44F0-A43C-AE84AD154AA1}"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2601B8C0-1148-485D-AB0A-C29213DF6CC3}">
      <dgm:prSet/>
      <dgm:spPr/>
      <dgm:t>
        <a:bodyPr/>
        <a:lstStyle/>
        <a:p>
          <a:r>
            <a:rPr lang="nb-NO"/>
            <a:t>Plan for kriseledelse: 	</a:t>
          </a:r>
          <a:endParaRPr lang="en-US"/>
        </a:p>
      </dgm:t>
    </dgm:pt>
    <dgm:pt modelId="{B84EDB48-C223-434D-A2E8-609ED5F47788}" type="parTrans" cxnId="{68529A93-3461-4C5D-81F9-4FE91B880AE5}">
      <dgm:prSet/>
      <dgm:spPr/>
      <dgm:t>
        <a:bodyPr/>
        <a:lstStyle/>
        <a:p>
          <a:endParaRPr lang="en-US"/>
        </a:p>
      </dgm:t>
    </dgm:pt>
    <dgm:pt modelId="{798908DF-ACD0-48B1-A6BA-C6B0B726DBEE}" type="sibTrans" cxnId="{68529A93-3461-4C5D-81F9-4FE91B880AE5}">
      <dgm:prSet/>
      <dgm:spPr/>
      <dgm:t>
        <a:bodyPr/>
        <a:lstStyle/>
        <a:p>
          <a:endParaRPr lang="en-US"/>
        </a:p>
      </dgm:t>
    </dgm:pt>
    <dgm:pt modelId="{9B0662F4-2926-4762-B29D-5ADDCD5F022A}">
      <dgm:prSet/>
      <dgm:spPr/>
      <dgm:t>
        <a:bodyPr/>
        <a:lstStyle/>
        <a:p>
          <a:r>
            <a:rPr lang="nb-NO"/>
            <a:t>Organisering, roller og ansvar</a:t>
          </a:r>
          <a:endParaRPr lang="en-US"/>
        </a:p>
      </dgm:t>
    </dgm:pt>
    <dgm:pt modelId="{46340CA0-80C2-4A5A-8C01-DD48246D7058}" type="parTrans" cxnId="{D1438679-D0F7-40E9-80E3-940C7B82E269}">
      <dgm:prSet/>
      <dgm:spPr/>
      <dgm:t>
        <a:bodyPr/>
        <a:lstStyle/>
        <a:p>
          <a:endParaRPr lang="en-US"/>
        </a:p>
      </dgm:t>
    </dgm:pt>
    <dgm:pt modelId="{4DDF1664-7B1F-4773-BFD7-4C8BD25A66C6}" type="sibTrans" cxnId="{D1438679-D0F7-40E9-80E3-940C7B82E269}">
      <dgm:prSet/>
      <dgm:spPr/>
      <dgm:t>
        <a:bodyPr/>
        <a:lstStyle/>
        <a:p>
          <a:endParaRPr lang="en-US"/>
        </a:p>
      </dgm:t>
    </dgm:pt>
    <dgm:pt modelId="{8B28C1AC-DDAE-4DCB-A39B-682B7B722EBE}">
      <dgm:prSet/>
      <dgm:spPr/>
      <dgm:t>
        <a:bodyPr/>
        <a:lstStyle/>
        <a:p>
          <a:r>
            <a:rPr lang="nb-NO"/>
            <a:t>Varslingslister:      </a:t>
          </a:r>
          <a:endParaRPr lang="en-US"/>
        </a:p>
      </dgm:t>
    </dgm:pt>
    <dgm:pt modelId="{C27EB966-7CC0-4346-8457-C5F86262B1D9}" type="parTrans" cxnId="{B608803B-382F-417C-9C0C-B9F77B6940B2}">
      <dgm:prSet/>
      <dgm:spPr/>
      <dgm:t>
        <a:bodyPr/>
        <a:lstStyle/>
        <a:p>
          <a:endParaRPr lang="en-US"/>
        </a:p>
      </dgm:t>
    </dgm:pt>
    <dgm:pt modelId="{BECC3972-9F67-4B86-AED1-D8733643D01D}" type="sibTrans" cxnId="{B608803B-382F-417C-9C0C-B9F77B6940B2}">
      <dgm:prSet/>
      <dgm:spPr/>
      <dgm:t>
        <a:bodyPr/>
        <a:lstStyle/>
        <a:p>
          <a:endParaRPr lang="en-US"/>
        </a:p>
      </dgm:t>
    </dgm:pt>
    <dgm:pt modelId="{BEB4BEDF-7478-492D-89E7-A5B3C80C9D46}">
      <dgm:prSet/>
      <dgm:spPr/>
      <dgm:t>
        <a:bodyPr/>
        <a:lstStyle/>
        <a:p>
          <a:r>
            <a:rPr lang="nb-NO" dirty="0"/>
            <a:t>Kontaktinformasjon til nøkkelpersoner og  samarbeidspartnere</a:t>
          </a:r>
          <a:endParaRPr lang="en-US" dirty="0"/>
        </a:p>
      </dgm:t>
    </dgm:pt>
    <dgm:pt modelId="{29F327F1-DB59-4646-AB6E-4CA95BD2E700}" type="parTrans" cxnId="{3A06062B-1D61-48A0-840E-7156AD7F8DC4}">
      <dgm:prSet/>
      <dgm:spPr/>
      <dgm:t>
        <a:bodyPr/>
        <a:lstStyle/>
        <a:p>
          <a:endParaRPr lang="en-US"/>
        </a:p>
      </dgm:t>
    </dgm:pt>
    <dgm:pt modelId="{939D1A7D-A9E2-4FFC-8E1E-327D05D0E81F}" type="sibTrans" cxnId="{3A06062B-1D61-48A0-840E-7156AD7F8DC4}">
      <dgm:prSet/>
      <dgm:spPr/>
      <dgm:t>
        <a:bodyPr/>
        <a:lstStyle/>
        <a:p>
          <a:endParaRPr lang="en-US"/>
        </a:p>
      </dgm:t>
    </dgm:pt>
    <dgm:pt modelId="{F2E76250-8C1B-47EB-AF83-EC901B22430B}">
      <dgm:prSet/>
      <dgm:spPr/>
      <dgm:t>
        <a:bodyPr/>
        <a:lstStyle/>
        <a:p>
          <a:r>
            <a:rPr lang="nb-NO"/>
            <a:t>Ressursoversikt: </a:t>
          </a:r>
          <a:endParaRPr lang="en-US"/>
        </a:p>
      </dgm:t>
    </dgm:pt>
    <dgm:pt modelId="{E69B7ED7-57EC-41B3-BD38-67D8135302F7}" type="parTrans" cxnId="{462E9A46-D2E0-4132-933A-598483422447}">
      <dgm:prSet/>
      <dgm:spPr/>
      <dgm:t>
        <a:bodyPr/>
        <a:lstStyle/>
        <a:p>
          <a:endParaRPr lang="en-US"/>
        </a:p>
      </dgm:t>
    </dgm:pt>
    <dgm:pt modelId="{894AF50B-ECBC-4286-A978-69BAFB5351ED}" type="sibTrans" cxnId="{462E9A46-D2E0-4132-933A-598483422447}">
      <dgm:prSet/>
      <dgm:spPr/>
      <dgm:t>
        <a:bodyPr/>
        <a:lstStyle/>
        <a:p>
          <a:endParaRPr lang="en-US"/>
        </a:p>
      </dgm:t>
    </dgm:pt>
    <dgm:pt modelId="{DC06EEFA-E219-4687-9E3F-A8F97F347258}">
      <dgm:prSet/>
      <dgm:spPr/>
      <dgm:t>
        <a:bodyPr/>
        <a:lstStyle/>
        <a:p>
          <a:r>
            <a:rPr lang="nb-NO"/>
            <a:t>Tilgjengelige ressurser/kapasitet</a:t>
          </a:r>
          <a:endParaRPr lang="en-US"/>
        </a:p>
      </dgm:t>
    </dgm:pt>
    <dgm:pt modelId="{F26416F8-E25F-461E-A8B4-DD4BD8D8F425}" type="parTrans" cxnId="{DD0BDC35-70B2-4A02-B353-FBFA702EB3AE}">
      <dgm:prSet/>
      <dgm:spPr/>
      <dgm:t>
        <a:bodyPr/>
        <a:lstStyle/>
        <a:p>
          <a:endParaRPr lang="en-US"/>
        </a:p>
      </dgm:t>
    </dgm:pt>
    <dgm:pt modelId="{D872A215-F24C-4B22-89D2-5F3A14A0B1B8}" type="sibTrans" cxnId="{DD0BDC35-70B2-4A02-B353-FBFA702EB3AE}">
      <dgm:prSet/>
      <dgm:spPr/>
      <dgm:t>
        <a:bodyPr/>
        <a:lstStyle/>
        <a:p>
          <a:endParaRPr lang="en-US"/>
        </a:p>
      </dgm:t>
    </dgm:pt>
    <dgm:pt modelId="{0DF3B9FF-85F3-4159-988B-6D5C86E41259}">
      <dgm:prSet/>
      <dgm:spPr/>
      <dgm:t>
        <a:bodyPr/>
        <a:lstStyle/>
        <a:p>
          <a:r>
            <a:rPr lang="nb-NO"/>
            <a:t>Evakueringsplan:</a:t>
          </a:r>
          <a:endParaRPr lang="en-US"/>
        </a:p>
      </dgm:t>
    </dgm:pt>
    <dgm:pt modelId="{80F4B491-C1AD-4042-994B-2A41F6F7E021}" type="parTrans" cxnId="{C05A3832-5E3E-414C-8189-863B3E2AB427}">
      <dgm:prSet/>
      <dgm:spPr/>
      <dgm:t>
        <a:bodyPr/>
        <a:lstStyle/>
        <a:p>
          <a:endParaRPr lang="en-US"/>
        </a:p>
      </dgm:t>
    </dgm:pt>
    <dgm:pt modelId="{E3D7BF29-EE2F-46F8-A216-F4A2778E04E7}" type="sibTrans" cxnId="{C05A3832-5E3E-414C-8189-863B3E2AB427}">
      <dgm:prSet/>
      <dgm:spPr/>
      <dgm:t>
        <a:bodyPr/>
        <a:lstStyle/>
        <a:p>
          <a:endParaRPr lang="en-US"/>
        </a:p>
      </dgm:t>
    </dgm:pt>
    <dgm:pt modelId="{173626A8-36BE-4D6B-896C-4797981B092B}">
      <dgm:prSet/>
      <dgm:spPr/>
      <dgm:t>
        <a:bodyPr/>
        <a:lstStyle/>
        <a:p>
          <a:r>
            <a:rPr lang="nb-NO"/>
            <a:t>Rutiner for trygg evakuering av befolkningen</a:t>
          </a:r>
          <a:endParaRPr lang="en-US"/>
        </a:p>
      </dgm:t>
    </dgm:pt>
    <dgm:pt modelId="{BCF69767-5DD2-428E-B6C8-5417484E30D2}" type="parTrans" cxnId="{ECC5F609-9BEF-4664-9742-1DAEC9CFE460}">
      <dgm:prSet/>
      <dgm:spPr/>
      <dgm:t>
        <a:bodyPr/>
        <a:lstStyle/>
        <a:p>
          <a:endParaRPr lang="en-US"/>
        </a:p>
      </dgm:t>
    </dgm:pt>
    <dgm:pt modelId="{9B5BE702-C58F-41C2-8995-47777B53D37D}" type="sibTrans" cxnId="{ECC5F609-9BEF-4664-9742-1DAEC9CFE460}">
      <dgm:prSet/>
      <dgm:spPr/>
      <dgm:t>
        <a:bodyPr/>
        <a:lstStyle/>
        <a:p>
          <a:endParaRPr lang="en-US"/>
        </a:p>
      </dgm:t>
    </dgm:pt>
    <dgm:pt modelId="{8023659B-6C94-4294-B2EA-FBEE0A64CA79}">
      <dgm:prSet/>
      <dgm:spPr/>
      <dgm:t>
        <a:bodyPr/>
        <a:lstStyle/>
        <a:p>
          <a:r>
            <a:rPr lang="nb-NO"/>
            <a:t>Informasjonsplan:</a:t>
          </a:r>
          <a:endParaRPr lang="en-US"/>
        </a:p>
      </dgm:t>
    </dgm:pt>
    <dgm:pt modelId="{96C5BB63-CF03-4308-A1F3-AAC38E8F3D62}" type="parTrans" cxnId="{0B9F152A-317E-471E-98F8-9973F63FA4EE}">
      <dgm:prSet/>
      <dgm:spPr/>
      <dgm:t>
        <a:bodyPr/>
        <a:lstStyle/>
        <a:p>
          <a:endParaRPr lang="en-US"/>
        </a:p>
      </dgm:t>
    </dgm:pt>
    <dgm:pt modelId="{5A588EA4-335D-48CD-BC79-21F0C65DD4FB}" type="sibTrans" cxnId="{0B9F152A-317E-471E-98F8-9973F63FA4EE}">
      <dgm:prSet/>
      <dgm:spPr/>
      <dgm:t>
        <a:bodyPr/>
        <a:lstStyle/>
        <a:p>
          <a:endParaRPr lang="en-US"/>
        </a:p>
      </dgm:t>
    </dgm:pt>
    <dgm:pt modelId="{0E2E6012-6E71-469C-B0B7-2794C322ABD8}">
      <dgm:prSet/>
      <dgm:spPr/>
      <dgm:t>
        <a:bodyPr/>
        <a:lstStyle/>
        <a:p>
          <a:r>
            <a:rPr lang="nb-NO"/>
            <a:t>Kommunikasjon med befolkningen og media</a:t>
          </a:r>
          <a:endParaRPr lang="en-US"/>
        </a:p>
      </dgm:t>
    </dgm:pt>
    <dgm:pt modelId="{253B1FF8-BB4D-49F5-A5FE-0E3F0B0EE3DA}" type="parTrans" cxnId="{57C03981-1A01-4907-96B2-09F223E6C5CF}">
      <dgm:prSet/>
      <dgm:spPr/>
      <dgm:t>
        <a:bodyPr/>
        <a:lstStyle/>
        <a:p>
          <a:endParaRPr lang="en-US"/>
        </a:p>
      </dgm:t>
    </dgm:pt>
    <dgm:pt modelId="{7DE43F4C-C39C-41F8-A6EE-04C5C3D989D0}" type="sibTrans" cxnId="{57C03981-1A01-4907-96B2-09F223E6C5CF}">
      <dgm:prSet/>
      <dgm:spPr/>
      <dgm:t>
        <a:bodyPr/>
        <a:lstStyle/>
        <a:p>
          <a:endParaRPr lang="en-US"/>
        </a:p>
      </dgm:t>
    </dgm:pt>
    <dgm:pt modelId="{4ECF1DE9-173F-48E6-B1AE-8ACBC821D00D}" type="pres">
      <dgm:prSet presAssocID="{54086E85-069A-44F0-A43C-AE84AD154AA1}" presName="Name0" presStyleCnt="0">
        <dgm:presLayoutVars>
          <dgm:dir/>
          <dgm:animLvl val="lvl"/>
          <dgm:resizeHandles val="exact"/>
        </dgm:presLayoutVars>
      </dgm:prSet>
      <dgm:spPr/>
    </dgm:pt>
    <dgm:pt modelId="{8028DADE-9364-4F4C-90F1-7937787E70FD}" type="pres">
      <dgm:prSet presAssocID="{2601B8C0-1148-485D-AB0A-C29213DF6CC3}" presName="linNode" presStyleCnt="0"/>
      <dgm:spPr/>
    </dgm:pt>
    <dgm:pt modelId="{F56F2856-C6C1-48FF-ADBE-04E72BA05DDC}" type="pres">
      <dgm:prSet presAssocID="{2601B8C0-1148-485D-AB0A-C29213DF6CC3}" presName="parentText" presStyleLbl="node1" presStyleIdx="0" presStyleCnt="5">
        <dgm:presLayoutVars>
          <dgm:chMax val="1"/>
          <dgm:bulletEnabled val="1"/>
        </dgm:presLayoutVars>
      </dgm:prSet>
      <dgm:spPr/>
    </dgm:pt>
    <dgm:pt modelId="{18FB3C97-0669-45BB-89C9-D286C14329BB}" type="pres">
      <dgm:prSet presAssocID="{2601B8C0-1148-485D-AB0A-C29213DF6CC3}" presName="descendantText" presStyleLbl="alignAccFollowNode1" presStyleIdx="0" presStyleCnt="5">
        <dgm:presLayoutVars>
          <dgm:bulletEnabled val="1"/>
        </dgm:presLayoutVars>
      </dgm:prSet>
      <dgm:spPr/>
    </dgm:pt>
    <dgm:pt modelId="{6A70207F-4123-4CFF-A802-886F24B5422B}" type="pres">
      <dgm:prSet presAssocID="{798908DF-ACD0-48B1-A6BA-C6B0B726DBEE}" presName="sp" presStyleCnt="0"/>
      <dgm:spPr/>
    </dgm:pt>
    <dgm:pt modelId="{0F26DD8F-EFA2-4574-AFC7-B115B6D07709}" type="pres">
      <dgm:prSet presAssocID="{8B28C1AC-DDAE-4DCB-A39B-682B7B722EBE}" presName="linNode" presStyleCnt="0"/>
      <dgm:spPr/>
    </dgm:pt>
    <dgm:pt modelId="{31D2FC16-E465-4B0F-9478-344DB8D781C6}" type="pres">
      <dgm:prSet presAssocID="{8B28C1AC-DDAE-4DCB-A39B-682B7B722EBE}" presName="parentText" presStyleLbl="node1" presStyleIdx="1" presStyleCnt="5">
        <dgm:presLayoutVars>
          <dgm:chMax val="1"/>
          <dgm:bulletEnabled val="1"/>
        </dgm:presLayoutVars>
      </dgm:prSet>
      <dgm:spPr/>
    </dgm:pt>
    <dgm:pt modelId="{93E042A1-71E1-4924-AFBA-CDF12D72C90B}" type="pres">
      <dgm:prSet presAssocID="{8B28C1AC-DDAE-4DCB-A39B-682B7B722EBE}" presName="descendantText" presStyleLbl="alignAccFollowNode1" presStyleIdx="1" presStyleCnt="5">
        <dgm:presLayoutVars>
          <dgm:bulletEnabled val="1"/>
        </dgm:presLayoutVars>
      </dgm:prSet>
      <dgm:spPr/>
    </dgm:pt>
    <dgm:pt modelId="{5BBEF184-F199-476D-9DFF-67B9B6400254}" type="pres">
      <dgm:prSet presAssocID="{BECC3972-9F67-4B86-AED1-D8733643D01D}" presName="sp" presStyleCnt="0"/>
      <dgm:spPr/>
    </dgm:pt>
    <dgm:pt modelId="{92865F59-1AE6-4176-91C6-93AC2F8DCDD4}" type="pres">
      <dgm:prSet presAssocID="{F2E76250-8C1B-47EB-AF83-EC901B22430B}" presName="linNode" presStyleCnt="0"/>
      <dgm:spPr/>
    </dgm:pt>
    <dgm:pt modelId="{A43C96A8-E48D-409B-82AB-A391580C9CF9}" type="pres">
      <dgm:prSet presAssocID="{F2E76250-8C1B-47EB-AF83-EC901B22430B}" presName="parentText" presStyleLbl="node1" presStyleIdx="2" presStyleCnt="5">
        <dgm:presLayoutVars>
          <dgm:chMax val="1"/>
          <dgm:bulletEnabled val="1"/>
        </dgm:presLayoutVars>
      </dgm:prSet>
      <dgm:spPr/>
    </dgm:pt>
    <dgm:pt modelId="{CB7B12BF-6E6D-4F0C-89B8-2B3F2BB393F3}" type="pres">
      <dgm:prSet presAssocID="{F2E76250-8C1B-47EB-AF83-EC901B22430B}" presName="descendantText" presStyleLbl="alignAccFollowNode1" presStyleIdx="2" presStyleCnt="5">
        <dgm:presLayoutVars>
          <dgm:bulletEnabled val="1"/>
        </dgm:presLayoutVars>
      </dgm:prSet>
      <dgm:spPr/>
    </dgm:pt>
    <dgm:pt modelId="{C79502FB-13DA-46E8-8CA6-B74F769EDBC1}" type="pres">
      <dgm:prSet presAssocID="{894AF50B-ECBC-4286-A978-69BAFB5351ED}" presName="sp" presStyleCnt="0"/>
      <dgm:spPr/>
    </dgm:pt>
    <dgm:pt modelId="{BD087854-0ABC-49A2-B3D4-81358A2E73FB}" type="pres">
      <dgm:prSet presAssocID="{0DF3B9FF-85F3-4159-988B-6D5C86E41259}" presName="linNode" presStyleCnt="0"/>
      <dgm:spPr/>
    </dgm:pt>
    <dgm:pt modelId="{21FC1D00-CE9B-4D59-9356-5F65241EFF66}" type="pres">
      <dgm:prSet presAssocID="{0DF3B9FF-85F3-4159-988B-6D5C86E41259}" presName="parentText" presStyleLbl="node1" presStyleIdx="3" presStyleCnt="5">
        <dgm:presLayoutVars>
          <dgm:chMax val="1"/>
          <dgm:bulletEnabled val="1"/>
        </dgm:presLayoutVars>
      </dgm:prSet>
      <dgm:spPr/>
    </dgm:pt>
    <dgm:pt modelId="{B944DFC1-8D4E-4ED0-8607-53B2BBDB756B}" type="pres">
      <dgm:prSet presAssocID="{0DF3B9FF-85F3-4159-988B-6D5C86E41259}" presName="descendantText" presStyleLbl="alignAccFollowNode1" presStyleIdx="3" presStyleCnt="5">
        <dgm:presLayoutVars>
          <dgm:bulletEnabled val="1"/>
        </dgm:presLayoutVars>
      </dgm:prSet>
      <dgm:spPr/>
    </dgm:pt>
    <dgm:pt modelId="{3983F5A1-A74F-479C-AD08-FA0EF0BD18C3}" type="pres">
      <dgm:prSet presAssocID="{E3D7BF29-EE2F-46F8-A216-F4A2778E04E7}" presName="sp" presStyleCnt="0"/>
      <dgm:spPr/>
    </dgm:pt>
    <dgm:pt modelId="{D13DD52F-A847-40A4-B1BA-84844F266678}" type="pres">
      <dgm:prSet presAssocID="{8023659B-6C94-4294-B2EA-FBEE0A64CA79}" presName="linNode" presStyleCnt="0"/>
      <dgm:spPr/>
    </dgm:pt>
    <dgm:pt modelId="{DC8AB9F7-3C7F-4864-9125-E090D84E25BC}" type="pres">
      <dgm:prSet presAssocID="{8023659B-6C94-4294-B2EA-FBEE0A64CA79}" presName="parentText" presStyleLbl="node1" presStyleIdx="4" presStyleCnt="5">
        <dgm:presLayoutVars>
          <dgm:chMax val="1"/>
          <dgm:bulletEnabled val="1"/>
        </dgm:presLayoutVars>
      </dgm:prSet>
      <dgm:spPr/>
    </dgm:pt>
    <dgm:pt modelId="{A138797A-E710-4BC0-AA9C-825A4D665706}" type="pres">
      <dgm:prSet presAssocID="{8023659B-6C94-4294-B2EA-FBEE0A64CA79}" presName="descendantText" presStyleLbl="alignAccFollowNode1" presStyleIdx="4" presStyleCnt="5">
        <dgm:presLayoutVars>
          <dgm:bulletEnabled val="1"/>
        </dgm:presLayoutVars>
      </dgm:prSet>
      <dgm:spPr/>
    </dgm:pt>
  </dgm:ptLst>
  <dgm:cxnLst>
    <dgm:cxn modelId="{ECC5F609-9BEF-4664-9742-1DAEC9CFE460}" srcId="{0DF3B9FF-85F3-4159-988B-6D5C86E41259}" destId="{173626A8-36BE-4D6B-896C-4797981B092B}" srcOrd="0" destOrd="0" parTransId="{BCF69767-5DD2-428E-B6C8-5417484E30D2}" sibTransId="{9B5BE702-C58F-41C2-8995-47777B53D37D}"/>
    <dgm:cxn modelId="{36495813-4773-4B47-B71F-EA370B891123}" type="presOf" srcId="{54086E85-069A-44F0-A43C-AE84AD154AA1}" destId="{4ECF1DE9-173F-48E6-B1AE-8ACBC821D00D}" srcOrd="0" destOrd="0" presId="urn:microsoft.com/office/officeart/2005/8/layout/vList5"/>
    <dgm:cxn modelId="{0B9F152A-317E-471E-98F8-9973F63FA4EE}" srcId="{54086E85-069A-44F0-A43C-AE84AD154AA1}" destId="{8023659B-6C94-4294-B2EA-FBEE0A64CA79}" srcOrd="4" destOrd="0" parTransId="{96C5BB63-CF03-4308-A1F3-AAC38E8F3D62}" sibTransId="{5A588EA4-335D-48CD-BC79-21F0C65DD4FB}"/>
    <dgm:cxn modelId="{3A06062B-1D61-48A0-840E-7156AD7F8DC4}" srcId="{8B28C1AC-DDAE-4DCB-A39B-682B7B722EBE}" destId="{BEB4BEDF-7478-492D-89E7-A5B3C80C9D46}" srcOrd="0" destOrd="0" parTransId="{29F327F1-DB59-4646-AB6E-4CA95BD2E700}" sibTransId="{939D1A7D-A9E2-4FFC-8E1E-327D05D0E81F}"/>
    <dgm:cxn modelId="{C05A3832-5E3E-414C-8189-863B3E2AB427}" srcId="{54086E85-069A-44F0-A43C-AE84AD154AA1}" destId="{0DF3B9FF-85F3-4159-988B-6D5C86E41259}" srcOrd="3" destOrd="0" parTransId="{80F4B491-C1AD-4042-994B-2A41F6F7E021}" sibTransId="{E3D7BF29-EE2F-46F8-A216-F4A2778E04E7}"/>
    <dgm:cxn modelId="{DD0BDC35-70B2-4A02-B353-FBFA702EB3AE}" srcId="{F2E76250-8C1B-47EB-AF83-EC901B22430B}" destId="{DC06EEFA-E219-4687-9E3F-A8F97F347258}" srcOrd="0" destOrd="0" parTransId="{F26416F8-E25F-461E-A8B4-DD4BD8D8F425}" sibTransId="{D872A215-F24C-4B22-89D2-5F3A14A0B1B8}"/>
    <dgm:cxn modelId="{B608803B-382F-417C-9C0C-B9F77B6940B2}" srcId="{54086E85-069A-44F0-A43C-AE84AD154AA1}" destId="{8B28C1AC-DDAE-4DCB-A39B-682B7B722EBE}" srcOrd="1" destOrd="0" parTransId="{C27EB966-7CC0-4346-8457-C5F86262B1D9}" sibTransId="{BECC3972-9F67-4B86-AED1-D8733643D01D}"/>
    <dgm:cxn modelId="{462E9A46-D2E0-4132-933A-598483422447}" srcId="{54086E85-069A-44F0-A43C-AE84AD154AA1}" destId="{F2E76250-8C1B-47EB-AF83-EC901B22430B}" srcOrd="2" destOrd="0" parTransId="{E69B7ED7-57EC-41B3-BD38-67D8135302F7}" sibTransId="{894AF50B-ECBC-4286-A978-69BAFB5351ED}"/>
    <dgm:cxn modelId="{2D2F3A48-8CA2-4C81-A72D-8EF3659BA20B}" type="presOf" srcId="{9B0662F4-2926-4762-B29D-5ADDCD5F022A}" destId="{18FB3C97-0669-45BB-89C9-D286C14329BB}" srcOrd="0" destOrd="0" presId="urn:microsoft.com/office/officeart/2005/8/layout/vList5"/>
    <dgm:cxn modelId="{1727664B-A77A-4B3D-867B-0958A02F9A19}" type="presOf" srcId="{8B28C1AC-DDAE-4DCB-A39B-682B7B722EBE}" destId="{31D2FC16-E465-4B0F-9478-344DB8D781C6}" srcOrd="0" destOrd="0" presId="urn:microsoft.com/office/officeart/2005/8/layout/vList5"/>
    <dgm:cxn modelId="{5E598D4B-2A15-4702-964B-41F261F8F1CB}" type="presOf" srcId="{2601B8C0-1148-485D-AB0A-C29213DF6CC3}" destId="{F56F2856-C6C1-48FF-ADBE-04E72BA05DDC}" srcOrd="0" destOrd="0" presId="urn:microsoft.com/office/officeart/2005/8/layout/vList5"/>
    <dgm:cxn modelId="{D1438679-D0F7-40E9-80E3-940C7B82E269}" srcId="{2601B8C0-1148-485D-AB0A-C29213DF6CC3}" destId="{9B0662F4-2926-4762-B29D-5ADDCD5F022A}" srcOrd="0" destOrd="0" parTransId="{46340CA0-80C2-4A5A-8C01-DD48246D7058}" sibTransId="{4DDF1664-7B1F-4773-BFD7-4C8BD25A66C6}"/>
    <dgm:cxn modelId="{57C03981-1A01-4907-96B2-09F223E6C5CF}" srcId="{8023659B-6C94-4294-B2EA-FBEE0A64CA79}" destId="{0E2E6012-6E71-469C-B0B7-2794C322ABD8}" srcOrd="0" destOrd="0" parTransId="{253B1FF8-BB4D-49F5-A5FE-0E3F0B0EE3DA}" sibTransId="{7DE43F4C-C39C-41F8-A6EE-04C5C3D989D0}"/>
    <dgm:cxn modelId="{E7CC5F86-3E41-4C0B-B4C1-9233EA5CCF50}" type="presOf" srcId="{173626A8-36BE-4D6B-896C-4797981B092B}" destId="{B944DFC1-8D4E-4ED0-8607-53B2BBDB756B}" srcOrd="0" destOrd="0" presId="urn:microsoft.com/office/officeart/2005/8/layout/vList5"/>
    <dgm:cxn modelId="{68529A93-3461-4C5D-81F9-4FE91B880AE5}" srcId="{54086E85-069A-44F0-A43C-AE84AD154AA1}" destId="{2601B8C0-1148-485D-AB0A-C29213DF6CC3}" srcOrd="0" destOrd="0" parTransId="{B84EDB48-C223-434D-A2E8-609ED5F47788}" sibTransId="{798908DF-ACD0-48B1-A6BA-C6B0B726DBEE}"/>
    <dgm:cxn modelId="{2A64F295-B337-4E17-94D2-194A5D5C7AC3}" type="presOf" srcId="{BEB4BEDF-7478-492D-89E7-A5B3C80C9D46}" destId="{93E042A1-71E1-4924-AFBA-CDF12D72C90B}" srcOrd="0" destOrd="0" presId="urn:microsoft.com/office/officeart/2005/8/layout/vList5"/>
    <dgm:cxn modelId="{80223AC9-9634-4121-BFDA-3E3A584F4A10}" type="presOf" srcId="{F2E76250-8C1B-47EB-AF83-EC901B22430B}" destId="{A43C96A8-E48D-409B-82AB-A391580C9CF9}" srcOrd="0" destOrd="0" presId="urn:microsoft.com/office/officeart/2005/8/layout/vList5"/>
    <dgm:cxn modelId="{145365E1-0E3A-42F4-8EA8-E4AD7F745CD6}" type="presOf" srcId="{0DF3B9FF-85F3-4159-988B-6D5C86E41259}" destId="{21FC1D00-CE9B-4D59-9356-5F65241EFF66}" srcOrd="0" destOrd="0" presId="urn:microsoft.com/office/officeart/2005/8/layout/vList5"/>
    <dgm:cxn modelId="{778346FC-AD83-425C-A6AF-15C5AA512250}" type="presOf" srcId="{0E2E6012-6E71-469C-B0B7-2794C322ABD8}" destId="{A138797A-E710-4BC0-AA9C-825A4D665706}" srcOrd="0" destOrd="0" presId="urn:microsoft.com/office/officeart/2005/8/layout/vList5"/>
    <dgm:cxn modelId="{96D721FF-883C-4D8D-A64E-D3EC49F43EF7}" type="presOf" srcId="{DC06EEFA-E219-4687-9E3F-A8F97F347258}" destId="{CB7B12BF-6E6D-4F0C-89B8-2B3F2BB393F3}" srcOrd="0" destOrd="0" presId="urn:microsoft.com/office/officeart/2005/8/layout/vList5"/>
    <dgm:cxn modelId="{ABF949FF-3652-4A27-ADC2-31DF82123B65}" type="presOf" srcId="{8023659B-6C94-4294-B2EA-FBEE0A64CA79}" destId="{DC8AB9F7-3C7F-4864-9125-E090D84E25BC}" srcOrd="0" destOrd="0" presId="urn:microsoft.com/office/officeart/2005/8/layout/vList5"/>
    <dgm:cxn modelId="{AE7AB373-9FEB-40B2-90D0-3D2AC305BB17}" type="presParOf" srcId="{4ECF1DE9-173F-48E6-B1AE-8ACBC821D00D}" destId="{8028DADE-9364-4F4C-90F1-7937787E70FD}" srcOrd="0" destOrd="0" presId="urn:microsoft.com/office/officeart/2005/8/layout/vList5"/>
    <dgm:cxn modelId="{C02E9B19-E695-4076-A446-BE8805911359}" type="presParOf" srcId="{8028DADE-9364-4F4C-90F1-7937787E70FD}" destId="{F56F2856-C6C1-48FF-ADBE-04E72BA05DDC}" srcOrd="0" destOrd="0" presId="urn:microsoft.com/office/officeart/2005/8/layout/vList5"/>
    <dgm:cxn modelId="{EE6DDEE9-CE7B-4426-AF48-DD3ED4074360}" type="presParOf" srcId="{8028DADE-9364-4F4C-90F1-7937787E70FD}" destId="{18FB3C97-0669-45BB-89C9-D286C14329BB}" srcOrd="1" destOrd="0" presId="urn:microsoft.com/office/officeart/2005/8/layout/vList5"/>
    <dgm:cxn modelId="{EF408B13-0FCD-4E1E-BA2A-A86992EDD3EE}" type="presParOf" srcId="{4ECF1DE9-173F-48E6-B1AE-8ACBC821D00D}" destId="{6A70207F-4123-4CFF-A802-886F24B5422B}" srcOrd="1" destOrd="0" presId="urn:microsoft.com/office/officeart/2005/8/layout/vList5"/>
    <dgm:cxn modelId="{3B4C0C17-EF42-4C31-B65B-559F2AD1C9D4}" type="presParOf" srcId="{4ECF1DE9-173F-48E6-B1AE-8ACBC821D00D}" destId="{0F26DD8F-EFA2-4574-AFC7-B115B6D07709}" srcOrd="2" destOrd="0" presId="urn:microsoft.com/office/officeart/2005/8/layout/vList5"/>
    <dgm:cxn modelId="{8AEF1564-45DF-4A46-B8D8-60DA79A49D4B}" type="presParOf" srcId="{0F26DD8F-EFA2-4574-AFC7-B115B6D07709}" destId="{31D2FC16-E465-4B0F-9478-344DB8D781C6}" srcOrd="0" destOrd="0" presId="urn:microsoft.com/office/officeart/2005/8/layout/vList5"/>
    <dgm:cxn modelId="{378243E4-F76C-4809-B553-55B08D30BA69}" type="presParOf" srcId="{0F26DD8F-EFA2-4574-AFC7-B115B6D07709}" destId="{93E042A1-71E1-4924-AFBA-CDF12D72C90B}" srcOrd="1" destOrd="0" presId="urn:microsoft.com/office/officeart/2005/8/layout/vList5"/>
    <dgm:cxn modelId="{F80E1EF7-3E73-45E7-812F-BDD3362417FD}" type="presParOf" srcId="{4ECF1DE9-173F-48E6-B1AE-8ACBC821D00D}" destId="{5BBEF184-F199-476D-9DFF-67B9B6400254}" srcOrd="3" destOrd="0" presId="urn:microsoft.com/office/officeart/2005/8/layout/vList5"/>
    <dgm:cxn modelId="{95C9C2FB-53B2-4FFA-9F38-72A09034A958}" type="presParOf" srcId="{4ECF1DE9-173F-48E6-B1AE-8ACBC821D00D}" destId="{92865F59-1AE6-4176-91C6-93AC2F8DCDD4}" srcOrd="4" destOrd="0" presId="urn:microsoft.com/office/officeart/2005/8/layout/vList5"/>
    <dgm:cxn modelId="{C4B9B00E-14F9-420B-80D8-29E2916563E9}" type="presParOf" srcId="{92865F59-1AE6-4176-91C6-93AC2F8DCDD4}" destId="{A43C96A8-E48D-409B-82AB-A391580C9CF9}" srcOrd="0" destOrd="0" presId="urn:microsoft.com/office/officeart/2005/8/layout/vList5"/>
    <dgm:cxn modelId="{ADF54871-7F3C-42F0-B87B-EE0079162137}" type="presParOf" srcId="{92865F59-1AE6-4176-91C6-93AC2F8DCDD4}" destId="{CB7B12BF-6E6D-4F0C-89B8-2B3F2BB393F3}" srcOrd="1" destOrd="0" presId="urn:microsoft.com/office/officeart/2005/8/layout/vList5"/>
    <dgm:cxn modelId="{E6AEAB9A-14BA-4BEA-85BE-F3834F8F3AC7}" type="presParOf" srcId="{4ECF1DE9-173F-48E6-B1AE-8ACBC821D00D}" destId="{C79502FB-13DA-46E8-8CA6-B74F769EDBC1}" srcOrd="5" destOrd="0" presId="urn:microsoft.com/office/officeart/2005/8/layout/vList5"/>
    <dgm:cxn modelId="{7CA88E6F-80A9-49A4-A057-637D2D92DD90}" type="presParOf" srcId="{4ECF1DE9-173F-48E6-B1AE-8ACBC821D00D}" destId="{BD087854-0ABC-49A2-B3D4-81358A2E73FB}" srcOrd="6" destOrd="0" presId="urn:microsoft.com/office/officeart/2005/8/layout/vList5"/>
    <dgm:cxn modelId="{98F0F0A6-34DD-4E5C-9265-F0D77D95114B}" type="presParOf" srcId="{BD087854-0ABC-49A2-B3D4-81358A2E73FB}" destId="{21FC1D00-CE9B-4D59-9356-5F65241EFF66}" srcOrd="0" destOrd="0" presId="urn:microsoft.com/office/officeart/2005/8/layout/vList5"/>
    <dgm:cxn modelId="{5C496C55-E438-428B-A082-641F2D35DEC3}" type="presParOf" srcId="{BD087854-0ABC-49A2-B3D4-81358A2E73FB}" destId="{B944DFC1-8D4E-4ED0-8607-53B2BBDB756B}" srcOrd="1" destOrd="0" presId="urn:microsoft.com/office/officeart/2005/8/layout/vList5"/>
    <dgm:cxn modelId="{EF3B38C0-EB53-4FBE-8EFB-4CC40708DD8A}" type="presParOf" srcId="{4ECF1DE9-173F-48E6-B1AE-8ACBC821D00D}" destId="{3983F5A1-A74F-479C-AD08-FA0EF0BD18C3}" srcOrd="7" destOrd="0" presId="urn:microsoft.com/office/officeart/2005/8/layout/vList5"/>
    <dgm:cxn modelId="{679B60D1-D8B0-42C2-A1FB-50C939FCC0BA}" type="presParOf" srcId="{4ECF1DE9-173F-48E6-B1AE-8ACBC821D00D}" destId="{D13DD52F-A847-40A4-B1BA-84844F266678}" srcOrd="8" destOrd="0" presId="urn:microsoft.com/office/officeart/2005/8/layout/vList5"/>
    <dgm:cxn modelId="{F25AE8FC-EBA8-4CBD-8FB8-2D56DF3EBFCA}" type="presParOf" srcId="{D13DD52F-A847-40A4-B1BA-84844F266678}" destId="{DC8AB9F7-3C7F-4864-9125-E090D84E25BC}" srcOrd="0" destOrd="0" presId="urn:microsoft.com/office/officeart/2005/8/layout/vList5"/>
    <dgm:cxn modelId="{6751CAF5-6EE7-4923-BE2C-E5066FD6EDB9}" type="presParOf" srcId="{D13DD52F-A847-40A4-B1BA-84844F266678}" destId="{A138797A-E710-4BC0-AA9C-825A4D66570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E9A084-0FA2-43FA-992E-F6124ABB846C}" type="doc">
      <dgm:prSet loTypeId="urn:microsoft.com/office/officeart/2008/layout/LinedList" loCatId="list" qsTypeId="urn:microsoft.com/office/officeart/2005/8/quickstyle/simple4" qsCatId="simple" csTypeId="urn:microsoft.com/office/officeart/2005/8/colors/accent4_2" csCatId="accent4"/>
      <dgm:spPr/>
      <dgm:t>
        <a:bodyPr/>
        <a:lstStyle/>
        <a:p>
          <a:endParaRPr lang="en-US"/>
        </a:p>
      </dgm:t>
    </dgm:pt>
    <dgm:pt modelId="{4109764A-FF14-43B7-9ED6-ADB9E01BE778}">
      <dgm:prSet/>
      <dgm:spPr/>
      <dgm:t>
        <a:bodyPr/>
        <a:lstStyle/>
        <a:p>
          <a:r>
            <a:rPr lang="nb-NO"/>
            <a:t>Regionalt helseforetak</a:t>
          </a:r>
          <a:endParaRPr lang="en-US"/>
        </a:p>
      </dgm:t>
    </dgm:pt>
    <dgm:pt modelId="{009DE468-1271-4F5E-80E1-D8F36CBD339B}" type="parTrans" cxnId="{9197C69F-EB13-4529-B2EC-0E4FF53D7AD7}">
      <dgm:prSet/>
      <dgm:spPr/>
      <dgm:t>
        <a:bodyPr/>
        <a:lstStyle/>
        <a:p>
          <a:endParaRPr lang="en-US"/>
        </a:p>
      </dgm:t>
    </dgm:pt>
    <dgm:pt modelId="{4474F505-10E1-433B-861F-059406CF7FC0}" type="sibTrans" cxnId="{9197C69F-EB13-4529-B2EC-0E4FF53D7AD7}">
      <dgm:prSet/>
      <dgm:spPr/>
      <dgm:t>
        <a:bodyPr/>
        <a:lstStyle/>
        <a:p>
          <a:endParaRPr lang="en-US"/>
        </a:p>
      </dgm:t>
    </dgm:pt>
    <dgm:pt modelId="{2A7DC93D-6794-4175-B6DB-B30BEBAB326A}">
      <dgm:prSet/>
      <dgm:spPr/>
      <dgm:t>
        <a:bodyPr/>
        <a:lstStyle/>
        <a:p>
          <a:r>
            <a:rPr lang="nb-NO"/>
            <a:t>Statsforvalter</a:t>
          </a:r>
          <a:endParaRPr lang="en-US"/>
        </a:p>
      </dgm:t>
    </dgm:pt>
    <dgm:pt modelId="{17D4149C-AA1D-43F2-94FE-E1537B786E60}" type="parTrans" cxnId="{F15DB1E6-F051-46D9-8D42-B23497EB36FB}">
      <dgm:prSet/>
      <dgm:spPr/>
      <dgm:t>
        <a:bodyPr/>
        <a:lstStyle/>
        <a:p>
          <a:endParaRPr lang="en-US"/>
        </a:p>
      </dgm:t>
    </dgm:pt>
    <dgm:pt modelId="{2267ADB8-EBF4-484E-B472-873AE41ECEF5}" type="sibTrans" cxnId="{F15DB1E6-F051-46D9-8D42-B23497EB36FB}">
      <dgm:prSet/>
      <dgm:spPr/>
      <dgm:t>
        <a:bodyPr/>
        <a:lstStyle/>
        <a:p>
          <a:endParaRPr lang="en-US"/>
        </a:p>
      </dgm:t>
    </dgm:pt>
    <dgm:pt modelId="{7438F15D-EC21-423C-8D09-179088D31783}">
      <dgm:prSet/>
      <dgm:spPr/>
      <dgm:t>
        <a:bodyPr/>
        <a:lstStyle/>
        <a:p>
          <a:r>
            <a:rPr lang="nb-NO"/>
            <a:t>Smittevernnemd</a:t>
          </a:r>
          <a:endParaRPr lang="en-US"/>
        </a:p>
      </dgm:t>
    </dgm:pt>
    <dgm:pt modelId="{DA89F27D-F53F-4A2E-A239-F558B7195046}" type="parTrans" cxnId="{1472C47C-34E0-42B4-AB1A-B162136376C5}">
      <dgm:prSet/>
      <dgm:spPr/>
      <dgm:t>
        <a:bodyPr/>
        <a:lstStyle/>
        <a:p>
          <a:endParaRPr lang="en-US"/>
        </a:p>
      </dgm:t>
    </dgm:pt>
    <dgm:pt modelId="{C540E05C-45E6-4EAA-8CB9-4F3CBE4936DE}" type="sibTrans" cxnId="{1472C47C-34E0-42B4-AB1A-B162136376C5}">
      <dgm:prSet/>
      <dgm:spPr/>
      <dgm:t>
        <a:bodyPr/>
        <a:lstStyle/>
        <a:p>
          <a:endParaRPr lang="en-US"/>
        </a:p>
      </dgm:t>
    </dgm:pt>
    <dgm:pt modelId="{81703AFE-FD8D-48E9-9C09-B035D2081DFF}">
      <dgm:prSet/>
      <dgm:spPr/>
      <dgm:t>
        <a:bodyPr/>
        <a:lstStyle/>
        <a:p>
          <a:r>
            <a:rPr lang="nb-NO"/>
            <a:t>FHI</a:t>
          </a:r>
          <a:endParaRPr lang="en-US"/>
        </a:p>
      </dgm:t>
    </dgm:pt>
    <dgm:pt modelId="{D4EA98C7-8A5C-4E07-AF06-349F22C50B2C}" type="parTrans" cxnId="{89DC3EE1-9FDE-4038-B22F-10DCBAC86025}">
      <dgm:prSet/>
      <dgm:spPr/>
      <dgm:t>
        <a:bodyPr/>
        <a:lstStyle/>
        <a:p>
          <a:endParaRPr lang="en-US"/>
        </a:p>
      </dgm:t>
    </dgm:pt>
    <dgm:pt modelId="{B7A0EDED-9DEF-446C-AA23-0D8EB98D1E77}" type="sibTrans" cxnId="{89DC3EE1-9FDE-4038-B22F-10DCBAC86025}">
      <dgm:prSet/>
      <dgm:spPr/>
      <dgm:t>
        <a:bodyPr/>
        <a:lstStyle/>
        <a:p>
          <a:endParaRPr lang="en-US"/>
        </a:p>
      </dgm:t>
    </dgm:pt>
    <dgm:pt modelId="{48CE0C2D-0B86-471C-9D36-D24F3DBDCA2A}">
      <dgm:prSet/>
      <dgm:spPr/>
      <dgm:t>
        <a:bodyPr/>
        <a:lstStyle/>
        <a:p>
          <a:r>
            <a:rPr lang="nb-NO"/>
            <a:t>Helsedirektoraret</a:t>
          </a:r>
          <a:endParaRPr lang="en-US"/>
        </a:p>
      </dgm:t>
    </dgm:pt>
    <dgm:pt modelId="{1D8402AE-3230-4D21-A150-34161A79198C}" type="parTrans" cxnId="{763B18C5-06CC-47A6-A2B4-7EF2AD061C73}">
      <dgm:prSet/>
      <dgm:spPr/>
      <dgm:t>
        <a:bodyPr/>
        <a:lstStyle/>
        <a:p>
          <a:endParaRPr lang="en-US"/>
        </a:p>
      </dgm:t>
    </dgm:pt>
    <dgm:pt modelId="{B7FA6CCE-64E6-4424-9D7E-0255B80F463A}" type="sibTrans" cxnId="{763B18C5-06CC-47A6-A2B4-7EF2AD061C73}">
      <dgm:prSet/>
      <dgm:spPr/>
      <dgm:t>
        <a:bodyPr/>
        <a:lstStyle/>
        <a:p>
          <a:endParaRPr lang="en-US"/>
        </a:p>
      </dgm:t>
    </dgm:pt>
    <dgm:pt modelId="{22A6F4FA-5F8F-4A6B-9C3D-0885426E1F6A}">
      <dgm:prSet/>
      <dgm:spPr/>
      <dgm:t>
        <a:bodyPr/>
        <a:lstStyle/>
        <a:p>
          <a:r>
            <a:rPr lang="nb-NO"/>
            <a:t>Statens helsetilsyn</a:t>
          </a:r>
          <a:endParaRPr lang="en-US"/>
        </a:p>
      </dgm:t>
    </dgm:pt>
    <dgm:pt modelId="{EB61EF72-721B-44EA-89A9-63C062054579}" type="parTrans" cxnId="{39C602AC-5696-4471-99AB-86671709E533}">
      <dgm:prSet/>
      <dgm:spPr/>
      <dgm:t>
        <a:bodyPr/>
        <a:lstStyle/>
        <a:p>
          <a:endParaRPr lang="en-US"/>
        </a:p>
      </dgm:t>
    </dgm:pt>
    <dgm:pt modelId="{D8D44321-A848-41F5-B594-FF527DCF065E}" type="sibTrans" cxnId="{39C602AC-5696-4471-99AB-86671709E533}">
      <dgm:prSet/>
      <dgm:spPr/>
      <dgm:t>
        <a:bodyPr/>
        <a:lstStyle/>
        <a:p>
          <a:endParaRPr lang="en-US"/>
        </a:p>
      </dgm:t>
    </dgm:pt>
    <dgm:pt modelId="{89ACAAE6-6CD6-48C5-B9AA-22F457DDAC8C}" type="pres">
      <dgm:prSet presAssocID="{C0E9A084-0FA2-43FA-992E-F6124ABB846C}" presName="vert0" presStyleCnt="0">
        <dgm:presLayoutVars>
          <dgm:dir/>
          <dgm:animOne val="branch"/>
          <dgm:animLvl val="lvl"/>
        </dgm:presLayoutVars>
      </dgm:prSet>
      <dgm:spPr/>
    </dgm:pt>
    <dgm:pt modelId="{32A7AB1E-694D-4AAD-8DAB-0D0CF9018204}" type="pres">
      <dgm:prSet presAssocID="{4109764A-FF14-43B7-9ED6-ADB9E01BE778}" presName="thickLine" presStyleLbl="alignNode1" presStyleIdx="0" presStyleCnt="6"/>
      <dgm:spPr/>
    </dgm:pt>
    <dgm:pt modelId="{2597C46E-FDD5-4D5D-A537-D37ABF5F3497}" type="pres">
      <dgm:prSet presAssocID="{4109764A-FF14-43B7-9ED6-ADB9E01BE778}" presName="horz1" presStyleCnt="0"/>
      <dgm:spPr/>
    </dgm:pt>
    <dgm:pt modelId="{59FD7E79-52C4-48EE-A2C0-E36426061C55}" type="pres">
      <dgm:prSet presAssocID="{4109764A-FF14-43B7-9ED6-ADB9E01BE778}" presName="tx1" presStyleLbl="revTx" presStyleIdx="0" presStyleCnt="6"/>
      <dgm:spPr/>
    </dgm:pt>
    <dgm:pt modelId="{CD03D0A3-602E-4876-8012-717456DABE0D}" type="pres">
      <dgm:prSet presAssocID="{4109764A-FF14-43B7-9ED6-ADB9E01BE778}" presName="vert1" presStyleCnt="0"/>
      <dgm:spPr/>
    </dgm:pt>
    <dgm:pt modelId="{E41E4209-8F76-4A99-A650-7E6FD851AC62}" type="pres">
      <dgm:prSet presAssocID="{2A7DC93D-6794-4175-B6DB-B30BEBAB326A}" presName="thickLine" presStyleLbl="alignNode1" presStyleIdx="1" presStyleCnt="6"/>
      <dgm:spPr/>
    </dgm:pt>
    <dgm:pt modelId="{B04730B6-1FF6-4A0E-A9AD-4791FC6664B4}" type="pres">
      <dgm:prSet presAssocID="{2A7DC93D-6794-4175-B6DB-B30BEBAB326A}" presName="horz1" presStyleCnt="0"/>
      <dgm:spPr/>
    </dgm:pt>
    <dgm:pt modelId="{56BC1673-0DCF-436A-9F8D-388E78C393C3}" type="pres">
      <dgm:prSet presAssocID="{2A7DC93D-6794-4175-B6DB-B30BEBAB326A}" presName="tx1" presStyleLbl="revTx" presStyleIdx="1" presStyleCnt="6"/>
      <dgm:spPr/>
    </dgm:pt>
    <dgm:pt modelId="{CDA7D83D-850B-4A32-8C49-C349050365D7}" type="pres">
      <dgm:prSet presAssocID="{2A7DC93D-6794-4175-B6DB-B30BEBAB326A}" presName="vert1" presStyleCnt="0"/>
      <dgm:spPr/>
    </dgm:pt>
    <dgm:pt modelId="{B4242FEB-AEB6-4C52-A1A6-620E18E367AF}" type="pres">
      <dgm:prSet presAssocID="{7438F15D-EC21-423C-8D09-179088D31783}" presName="thickLine" presStyleLbl="alignNode1" presStyleIdx="2" presStyleCnt="6"/>
      <dgm:spPr/>
    </dgm:pt>
    <dgm:pt modelId="{DF1B2182-741C-4C7A-8396-97981F231EA5}" type="pres">
      <dgm:prSet presAssocID="{7438F15D-EC21-423C-8D09-179088D31783}" presName="horz1" presStyleCnt="0"/>
      <dgm:spPr/>
    </dgm:pt>
    <dgm:pt modelId="{F8E65FD2-B052-4A05-82CA-986864522ECB}" type="pres">
      <dgm:prSet presAssocID="{7438F15D-EC21-423C-8D09-179088D31783}" presName="tx1" presStyleLbl="revTx" presStyleIdx="2" presStyleCnt="6"/>
      <dgm:spPr/>
    </dgm:pt>
    <dgm:pt modelId="{4368ECAD-6347-4870-9288-9FBBF45ABD26}" type="pres">
      <dgm:prSet presAssocID="{7438F15D-EC21-423C-8D09-179088D31783}" presName="vert1" presStyleCnt="0"/>
      <dgm:spPr/>
    </dgm:pt>
    <dgm:pt modelId="{0ED60821-0855-40C3-A00A-7CBDA382D0B0}" type="pres">
      <dgm:prSet presAssocID="{81703AFE-FD8D-48E9-9C09-B035D2081DFF}" presName="thickLine" presStyleLbl="alignNode1" presStyleIdx="3" presStyleCnt="6"/>
      <dgm:spPr/>
    </dgm:pt>
    <dgm:pt modelId="{F28CF105-52E2-4672-8BDB-63C558C12908}" type="pres">
      <dgm:prSet presAssocID="{81703AFE-FD8D-48E9-9C09-B035D2081DFF}" presName="horz1" presStyleCnt="0"/>
      <dgm:spPr/>
    </dgm:pt>
    <dgm:pt modelId="{0334A41B-0572-4D8F-8D18-5410D27892BD}" type="pres">
      <dgm:prSet presAssocID="{81703AFE-FD8D-48E9-9C09-B035D2081DFF}" presName="tx1" presStyleLbl="revTx" presStyleIdx="3" presStyleCnt="6"/>
      <dgm:spPr/>
    </dgm:pt>
    <dgm:pt modelId="{0C712D8A-FAE1-4A4A-BE37-78BA9D0F7409}" type="pres">
      <dgm:prSet presAssocID="{81703AFE-FD8D-48E9-9C09-B035D2081DFF}" presName="vert1" presStyleCnt="0"/>
      <dgm:spPr/>
    </dgm:pt>
    <dgm:pt modelId="{0D5F62D9-CA08-4CA2-9E39-2A539A36D62B}" type="pres">
      <dgm:prSet presAssocID="{48CE0C2D-0B86-471C-9D36-D24F3DBDCA2A}" presName="thickLine" presStyleLbl="alignNode1" presStyleIdx="4" presStyleCnt="6"/>
      <dgm:spPr/>
    </dgm:pt>
    <dgm:pt modelId="{0DBC15C1-D1F9-42D4-86FF-46BD514DE5CB}" type="pres">
      <dgm:prSet presAssocID="{48CE0C2D-0B86-471C-9D36-D24F3DBDCA2A}" presName="horz1" presStyleCnt="0"/>
      <dgm:spPr/>
    </dgm:pt>
    <dgm:pt modelId="{0C841BE8-84D9-49E6-99ED-E2F4C928224D}" type="pres">
      <dgm:prSet presAssocID="{48CE0C2D-0B86-471C-9D36-D24F3DBDCA2A}" presName="tx1" presStyleLbl="revTx" presStyleIdx="4" presStyleCnt="6"/>
      <dgm:spPr/>
    </dgm:pt>
    <dgm:pt modelId="{7606AE23-FB5B-46AB-85E3-D68CD0A437A7}" type="pres">
      <dgm:prSet presAssocID="{48CE0C2D-0B86-471C-9D36-D24F3DBDCA2A}" presName="vert1" presStyleCnt="0"/>
      <dgm:spPr/>
    </dgm:pt>
    <dgm:pt modelId="{9A57F729-2526-4754-9720-6CAF1D3721A7}" type="pres">
      <dgm:prSet presAssocID="{22A6F4FA-5F8F-4A6B-9C3D-0885426E1F6A}" presName="thickLine" presStyleLbl="alignNode1" presStyleIdx="5" presStyleCnt="6"/>
      <dgm:spPr/>
    </dgm:pt>
    <dgm:pt modelId="{351CF299-0964-43CC-AB52-E2B6CF1F1EDA}" type="pres">
      <dgm:prSet presAssocID="{22A6F4FA-5F8F-4A6B-9C3D-0885426E1F6A}" presName="horz1" presStyleCnt="0"/>
      <dgm:spPr/>
    </dgm:pt>
    <dgm:pt modelId="{97365379-9EA1-4581-829E-C77AE05CEC4E}" type="pres">
      <dgm:prSet presAssocID="{22A6F4FA-5F8F-4A6B-9C3D-0885426E1F6A}" presName="tx1" presStyleLbl="revTx" presStyleIdx="5" presStyleCnt="6"/>
      <dgm:spPr/>
    </dgm:pt>
    <dgm:pt modelId="{AF1721B3-D41E-48F3-8B8B-4C0A0C1598CA}" type="pres">
      <dgm:prSet presAssocID="{22A6F4FA-5F8F-4A6B-9C3D-0885426E1F6A}" presName="vert1" presStyleCnt="0"/>
      <dgm:spPr/>
    </dgm:pt>
  </dgm:ptLst>
  <dgm:cxnLst>
    <dgm:cxn modelId="{0DC69802-ED87-4234-8157-C2092FC7067C}" type="presOf" srcId="{22A6F4FA-5F8F-4A6B-9C3D-0885426E1F6A}" destId="{97365379-9EA1-4581-829E-C77AE05CEC4E}" srcOrd="0" destOrd="0" presId="urn:microsoft.com/office/officeart/2008/layout/LinedList"/>
    <dgm:cxn modelId="{9B81F10D-0DDF-4DDB-B344-2003025E0598}" type="presOf" srcId="{2A7DC93D-6794-4175-B6DB-B30BEBAB326A}" destId="{56BC1673-0DCF-436A-9F8D-388E78C393C3}" srcOrd="0" destOrd="0" presId="urn:microsoft.com/office/officeart/2008/layout/LinedList"/>
    <dgm:cxn modelId="{D848A962-6C27-4395-99D3-FF26966A494B}" type="presOf" srcId="{7438F15D-EC21-423C-8D09-179088D31783}" destId="{F8E65FD2-B052-4A05-82CA-986864522ECB}" srcOrd="0" destOrd="0" presId="urn:microsoft.com/office/officeart/2008/layout/LinedList"/>
    <dgm:cxn modelId="{83D40F64-EF3F-484D-AE0B-6E433234BC42}" type="presOf" srcId="{4109764A-FF14-43B7-9ED6-ADB9E01BE778}" destId="{59FD7E79-52C4-48EE-A2C0-E36426061C55}" srcOrd="0" destOrd="0" presId="urn:microsoft.com/office/officeart/2008/layout/LinedList"/>
    <dgm:cxn modelId="{41F27977-CEEC-4808-93F2-51B4DB03D369}" type="presOf" srcId="{C0E9A084-0FA2-43FA-992E-F6124ABB846C}" destId="{89ACAAE6-6CD6-48C5-B9AA-22F457DDAC8C}" srcOrd="0" destOrd="0" presId="urn:microsoft.com/office/officeart/2008/layout/LinedList"/>
    <dgm:cxn modelId="{1472C47C-34E0-42B4-AB1A-B162136376C5}" srcId="{C0E9A084-0FA2-43FA-992E-F6124ABB846C}" destId="{7438F15D-EC21-423C-8D09-179088D31783}" srcOrd="2" destOrd="0" parTransId="{DA89F27D-F53F-4A2E-A239-F558B7195046}" sibTransId="{C540E05C-45E6-4EAA-8CB9-4F3CBE4936DE}"/>
    <dgm:cxn modelId="{9197C69F-EB13-4529-B2EC-0E4FF53D7AD7}" srcId="{C0E9A084-0FA2-43FA-992E-F6124ABB846C}" destId="{4109764A-FF14-43B7-9ED6-ADB9E01BE778}" srcOrd="0" destOrd="0" parTransId="{009DE468-1271-4F5E-80E1-D8F36CBD339B}" sibTransId="{4474F505-10E1-433B-861F-059406CF7FC0}"/>
    <dgm:cxn modelId="{39C602AC-5696-4471-99AB-86671709E533}" srcId="{C0E9A084-0FA2-43FA-992E-F6124ABB846C}" destId="{22A6F4FA-5F8F-4A6B-9C3D-0885426E1F6A}" srcOrd="5" destOrd="0" parTransId="{EB61EF72-721B-44EA-89A9-63C062054579}" sibTransId="{D8D44321-A848-41F5-B594-FF527DCF065E}"/>
    <dgm:cxn modelId="{763B18C5-06CC-47A6-A2B4-7EF2AD061C73}" srcId="{C0E9A084-0FA2-43FA-992E-F6124ABB846C}" destId="{48CE0C2D-0B86-471C-9D36-D24F3DBDCA2A}" srcOrd="4" destOrd="0" parTransId="{1D8402AE-3230-4D21-A150-34161A79198C}" sibTransId="{B7FA6CCE-64E6-4424-9D7E-0255B80F463A}"/>
    <dgm:cxn modelId="{61D588D3-718C-4160-B0FD-5A31EF92D48B}" type="presOf" srcId="{81703AFE-FD8D-48E9-9C09-B035D2081DFF}" destId="{0334A41B-0572-4D8F-8D18-5410D27892BD}" srcOrd="0" destOrd="0" presId="urn:microsoft.com/office/officeart/2008/layout/LinedList"/>
    <dgm:cxn modelId="{89DC3EE1-9FDE-4038-B22F-10DCBAC86025}" srcId="{C0E9A084-0FA2-43FA-992E-F6124ABB846C}" destId="{81703AFE-FD8D-48E9-9C09-B035D2081DFF}" srcOrd="3" destOrd="0" parTransId="{D4EA98C7-8A5C-4E07-AF06-349F22C50B2C}" sibTransId="{B7A0EDED-9DEF-446C-AA23-0D8EB98D1E77}"/>
    <dgm:cxn modelId="{F15DB1E6-F051-46D9-8D42-B23497EB36FB}" srcId="{C0E9A084-0FA2-43FA-992E-F6124ABB846C}" destId="{2A7DC93D-6794-4175-B6DB-B30BEBAB326A}" srcOrd="1" destOrd="0" parTransId="{17D4149C-AA1D-43F2-94FE-E1537B786E60}" sibTransId="{2267ADB8-EBF4-484E-B472-873AE41ECEF5}"/>
    <dgm:cxn modelId="{5CED82F8-C9E4-4BBE-937D-A4BA083CD4EC}" type="presOf" srcId="{48CE0C2D-0B86-471C-9D36-D24F3DBDCA2A}" destId="{0C841BE8-84D9-49E6-99ED-E2F4C928224D}" srcOrd="0" destOrd="0" presId="urn:microsoft.com/office/officeart/2008/layout/LinedList"/>
    <dgm:cxn modelId="{18C1983A-9D39-4D4F-9158-A4CC65DCA61B}" type="presParOf" srcId="{89ACAAE6-6CD6-48C5-B9AA-22F457DDAC8C}" destId="{32A7AB1E-694D-4AAD-8DAB-0D0CF9018204}" srcOrd="0" destOrd="0" presId="urn:microsoft.com/office/officeart/2008/layout/LinedList"/>
    <dgm:cxn modelId="{AD90C186-51CB-4CB2-A002-C8847F879B75}" type="presParOf" srcId="{89ACAAE6-6CD6-48C5-B9AA-22F457DDAC8C}" destId="{2597C46E-FDD5-4D5D-A537-D37ABF5F3497}" srcOrd="1" destOrd="0" presId="urn:microsoft.com/office/officeart/2008/layout/LinedList"/>
    <dgm:cxn modelId="{1EE367FD-8F53-4AF7-BB33-9D848DD33733}" type="presParOf" srcId="{2597C46E-FDD5-4D5D-A537-D37ABF5F3497}" destId="{59FD7E79-52C4-48EE-A2C0-E36426061C55}" srcOrd="0" destOrd="0" presId="urn:microsoft.com/office/officeart/2008/layout/LinedList"/>
    <dgm:cxn modelId="{61F1B71E-87C4-4552-A63D-BC281C5A854B}" type="presParOf" srcId="{2597C46E-FDD5-4D5D-A537-D37ABF5F3497}" destId="{CD03D0A3-602E-4876-8012-717456DABE0D}" srcOrd="1" destOrd="0" presId="urn:microsoft.com/office/officeart/2008/layout/LinedList"/>
    <dgm:cxn modelId="{02C4CDC3-A22F-4027-8132-D111709CE1E5}" type="presParOf" srcId="{89ACAAE6-6CD6-48C5-B9AA-22F457DDAC8C}" destId="{E41E4209-8F76-4A99-A650-7E6FD851AC62}" srcOrd="2" destOrd="0" presId="urn:microsoft.com/office/officeart/2008/layout/LinedList"/>
    <dgm:cxn modelId="{8D9D760D-BC67-48A7-A88B-7A7928DF5B01}" type="presParOf" srcId="{89ACAAE6-6CD6-48C5-B9AA-22F457DDAC8C}" destId="{B04730B6-1FF6-4A0E-A9AD-4791FC6664B4}" srcOrd="3" destOrd="0" presId="urn:microsoft.com/office/officeart/2008/layout/LinedList"/>
    <dgm:cxn modelId="{AF9DAA8F-54F4-4261-950F-8164A491E284}" type="presParOf" srcId="{B04730B6-1FF6-4A0E-A9AD-4791FC6664B4}" destId="{56BC1673-0DCF-436A-9F8D-388E78C393C3}" srcOrd="0" destOrd="0" presId="urn:microsoft.com/office/officeart/2008/layout/LinedList"/>
    <dgm:cxn modelId="{5B9CACF3-6052-41AD-84FB-70658F39750C}" type="presParOf" srcId="{B04730B6-1FF6-4A0E-A9AD-4791FC6664B4}" destId="{CDA7D83D-850B-4A32-8C49-C349050365D7}" srcOrd="1" destOrd="0" presId="urn:microsoft.com/office/officeart/2008/layout/LinedList"/>
    <dgm:cxn modelId="{1068000E-3085-4390-A3C1-4A3732423ACB}" type="presParOf" srcId="{89ACAAE6-6CD6-48C5-B9AA-22F457DDAC8C}" destId="{B4242FEB-AEB6-4C52-A1A6-620E18E367AF}" srcOrd="4" destOrd="0" presId="urn:microsoft.com/office/officeart/2008/layout/LinedList"/>
    <dgm:cxn modelId="{B402901B-BB3E-4EDE-A87B-DB7A9B44A183}" type="presParOf" srcId="{89ACAAE6-6CD6-48C5-B9AA-22F457DDAC8C}" destId="{DF1B2182-741C-4C7A-8396-97981F231EA5}" srcOrd="5" destOrd="0" presId="urn:microsoft.com/office/officeart/2008/layout/LinedList"/>
    <dgm:cxn modelId="{DFEE5D55-D095-426F-B81C-114938DF1C95}" type="presParOf" srcId="{DF1B2182-741C-4C7A-8396-97981F231EA5}" destId="{F8E65FD2-B052-4A05-82CA-986864522ECB}" srcOrd="0" destOrd="0" presId="urn:microsoft.com/office/officeart/2008/layout/LinedList"/>
    <dgm:cxn modelId="{F1A87093-3E17-4BA5-AFB5-D38A241B637F}" type="presParOf" srcId="{DF1B2182-741C-4C7A-8396-97981F231EA5}" destId="{4368ECAD-6347-4870-9288-9FBBF45ABD26}" srcOrd="1" destOrd="0" presId="urn:microsoft.com/office/officeart/2008/layout/LinedList"/>
    <dgm:cxn modelId="{1A860354-3DD9-4CDB-9ABF-C7A77958F3F9}" type="presParOf" srcId="{89ACAAE6-6CD6-48C5-B9AA-22F457DDAC8C}" destId="{0ED60821-0855-40C3-A00A-7CBDA382D0B0}" srcOrd="6" destOrd="0" presId="urn:microsoft.com/office/officeart/2008/layout/LinedList"/>
    <dgm:cxn modelId="{A110455A-116E-4995-B730-55E1BD2892EB}" type="presParOf" srcId="{89ACAAE6-6CD6-48C5-B9AA-22F457DDAC8C}" destId="{F28CF105-52E2-4672-8BDB-63C558C12908}" srcOrd="7" destOrd="0" presId="urn:microsoft.com/office/officeart/2008/layout/LinedList"/>
    <dgm:cxn modelId="{32BCEBF9-0970-402C-B87F-814C0748E87A}" type="presParOf" srcId="{F28CF105-52E2-4672-8BDB-63C558C12908}" destId="{0334A41B-0572-4D8F-8D18-5410D27892BD}" srcOrd="0" destOrd="0" presId="urn:microsoft.com/office/officeart/2008/layout/LinedList"/>
    <dgm:cxn modelId="{3366093F-8182-4EDD-A254-001509BC16A9}" type="presParOf" srcId="{F28CF105-52E2-4672-8BDB-63C558C12908}" destId="{0C712D8A-FAE1-4A4A-BE37-78BA9D0F7409}" srcOrd="1" destOrd="0" presId="urn:microsoft.com/office/officeart/2008/layout/LinedList"/>
    <dgm:cxn modelId="{CCA388E1-CA5C-4F3D-AB90-DD0633951D06}" type="presParOf" srcId="{89ACAAE6-6CD6-48C5-B9AA-22F457DDAC8C}" destId="{0D5F62D9-CA08-4CA2-9E39-2A539A36D62B}" srcOrd="8" destOrd="0" presId="urn:microsoft.com/office/officeart/2008/layout/LinedList"/>
    <dgm:cxn modelId="{90ABD58B-861A-4974-B96E-12FB2920497F}" type="presParOf" srcId="{89ACAAE6-6CD6-48C5-B9AA-22F457DDAC8C}" destId="{0DBC15C1-D1F9-42D4-86FF-46BD514DE5CB}" srcOrd="9" destOrd="0" presId="urn:microsoft.com/office/officeart/2008/layout/LinedList"/>
    <dgm:cxn modelId="{C42099F6-FE07-4DDB-AC7A-A2F039B08C9F}" type="presParOf" srcId="{0DBC15C1-D1F9-42D4-86FF-46BD514DE5CB}" destId="{0C841BE8-84D9-49E6-99ED-E2F4C928224D}" srcOrd="0" destOrd="0" presId="urn:microsoft.com/office/officeart/2008/layout/LinedList"/>
    <dgm:cxn modelId="{F8CE40CD-CA2F-4FBB-A598-480EEA181150}" type="presParOf" srcId="{0DBC15C1-D1F9-42D4-86FF-46BD514DE5CB}" destId="{7606AE23-FB5B-46AB-85E3-D68CD0A437A7}" srcOrd="1" destOrd="0" presId="urn:microsoft.com/office/officeart/2008/layout/LinedList"/>
    <dgm:cxn modelId="{11CA744D-5F08-4DCF-873B-CBB13B38DABD}" type="presParOf" srcId="{89ACAAE6-6CD6-48C5-B9AA-22F457DDAC8C}" destId="{9A57F729-2526-4754-9720-6CAF1D3721A7}" srcOrd="10" destOrd="0" presId="urn:microsoft.com/office/officeart/2008/layout/LinedList"/>
    <dgm:cxn modelId="{06B46082-4A0D-45A5-8A28-CBB8CA9DE73A}" type="presParOf" srcId="{89ACAAE6-6CD6-48C5-B9AA-22F457DDAC8C}" destId="{351CF299-0964-43CC-AB52-E2B6CF1F1EDA}" srcOrd="11" destOrd="0" presId="urn:microsoft.com/office/officeart/2008/layout/LinedList"/>
    <dgm:cxn modelId="{C3749129-F81E-4308-99E5-80B5B30D501D}" type="presParOf" srcId="{351CF299-0964-43CC-AB52-E2B6CF1F1EDA}" destId="{97365379-9EA1-4581-829E-C77AE05CEC4E}" srcOrd="0" destOrd="0" presId="urn:microsoft.com/office/officeart/2008/layout/LinedList"/>
    <dgm:cxn modelId="{A1D04E20-A44B-455A-8371-218D282F50B0}" type="presParOf" srcId="{351CF299-0964-43CC-AB52-E2B6CF1F1EDA}" destId="{AF1721B3-D41E-48F3-8B8B-4C0A0C1598C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93390E-D6A3-4C4A-A8E6-CBC3AD92226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43BA3C3-AD22-4FE3-9581-87373D6B2AB5}">
      <dgm:prSet/>
      <dgm:spPr/>
      <dgm:t>
        <a:bodyPr/>
        <a:lstStyle/>
        <a:p>
          <a:endParaRPr lang="en-US" dirty="0"/>
        </a:p>
      </dgm:t>
    </dgm:pt>
    <dgm:pt modelId="{680094F7-31BF-4DDD-90A6-17B60F7F80D6}" type="parTrans" cxnId="{599C9530-E416-4044-912A-BDA597103051}">
      <dgm:prSet/>
      <dgm:spPr/>
      <dgm:t>
        <a:bodyPr/>
        <a:lstStyle/>
        <a:p>
          <a:endParaRPr lang="en-US"/>
        </a:p>
      </dgm:t>
    </dgm:pt>
    <dgm:pt modelId="{B99D3455-D816-459D-9296-097AE84CF07F}" type="sibTrans" cxnId="{599C9530-E416-4044-912A-BDA597103051}">
      <dgm:prSet/>
      <dgm:spPr/>
      <dgm:t>
        <a:bodyPr/>
        <a:lstStyle/>
        <a:p>
          <a:endParaRPr lang="en-US"/>
        </a:p>
      </dgm:t>
    </dgm:pt>
    <dgm:pt modelId="{97B9D78C-D9DC-41D8-8EAE-09362B99150B}">
      <dgm:prSet/>
      <dgm:spPr/>
      <dgm:t>
        <a:bodyPr/>
        <a:lstStyle/>
        <a:p>
          <a:r>
            <a:rPr lang="nb-NO" b="0" i="0" baseline="0">
              <a:hlinkClick xmlns:r="http://schemas.openxmlformats.org/officeDocument/2006/relationships" r:id="rId1"/>
            </a:rPr>
            <a:t>Hva er nasjonal faglig retningslinje?</a:t>
          </a:r>
          <a:endParaRPr lang="en-US"/>
        </a:p>
      </dgm:t>
    </dgm:pt>
    <dgm:pt modelId="{B0F62C09-4EDC-4F80-9BD1-771421674C39}" type="parTrans" cxnId="{4F558C72-D331-4F6F-A0BD-8CCA26585E5E}">
      <dgm:prSet/>
      <dgm:spPr/>
      <dgm:t>
        <a:bodyPr/>
        <a:lstStyle/>
        <a:p>
          <a:endParaRPr lang="en-US"/>
        </a:p>
      </dgm:t>
    </dgm:pt>
    <dgm:pt modelId="{F733736D-7A6C-41AE-9EAD-9F3C40B349B6}" type="sibTrans" cxnId="{4F558C72-D331-4F6F-A0BD-8CCA26585E5E}">
      <dgm:prSet/>
      <dgm:spPr/>
      <dgm:t>
        <a:bodyPr/>
        <a:lstStyle/>
        <a:p>
          <a:endParaRPr lang="en-US"/>
        </a:p>
      </dgm:t>
    </dgm:pt>
    <dgm:pt modelId="{5E220098-4C3D-465E-B5FA-572804304AE1}">
      <dgm:prSet/>
      <dgm:spPr/>
      <dgm:t>
        <a:bodyPr/>
        <a:lstStyle/>
        <a:p>
          <a:r>
            <a:rPr lang="nb-NO" dirty="0">
              <a:hlinkClick xmlns:r="http://schemas.openxmlformats.org/officeDocument/2006/relationships" r:id="rId2"/>
            </a:rPr>
            <a:t>Antibiotika i primærhelsetjenesten - Helsedirektoratet</a:t>
          </a:r>
          <a:r>
            <a:rPr lang="nb-NO" b="0" i="0" baseline="0" dirty="0"/>
            <a:t> </a:t>
          </a:r>
          <a:endParaRPr lang="en-US" dirty="0"/>
        </a:p>
      </dgm:t>
    </dgm:pt>
    <dgm:pt modelId="{5C596A52-6466-4735-80CF-D8E4358ACFD9}" type="parTrans" cxnId="{8E6899C4-5E96-4934-B7B2-B484F3CA940A}">
      <dgm:prSet/>
      <dgm:spPr/>
      <dgm:t>
        <a:bodyPr/>
        <a:lstStyle/>
        <a:p>
          <a:endParaRPr lang="en-US"/>
        </a:p>
      </dgm:t>
    </dgm:pt>
    <dgm:pt modelId="{187BC38C-BE9D-45C1-ADAE-D7D5BCCE5616}" type="sibTrans" cxnId="{8E6899C4-5E96-4934-B7B2-B484F3CA940A}">
      <dgm:prSet/>
      <dgm:spPr/>
      <dgm:t>
        <a:bodyPr/>
        <a:lstStyle/>
        <a:p>
          <a:endParaRPr lang="en-US"/>
        </a:p>
      </dgm:t>
    </dgm:pt>
    <dgm:pt modelId="{F9E423F7-54DE-4010-BE91-B11CB16DCEBD}">
      <dgm:prSet/>
      <dgm:spPr/>
      <dgm:t>
        <a:bodyPr/>
        <a:lstStyle/>
        <a:p>
          <a:r>
            <a:rPr lang="nb-NO" b="0" i="0" baseline="0" dirty="0"/>
            <a:t>Retningslinjen fins også som app via metodebok.no: </a:t>
          </a:r>
          <a:r>
            <a:rPr lang="nb-NO" b="0" i="0" baseline="0" dirty="0" err="1">
              <a:hlinkClick xmlns:r="http://schemas.openxmlformats.org/officeDocument/2006/relationships" r:id="rId3"/>
            </a:rPr>
            <a:t>AppStore</a:t>
          </a:r>
          <a:r>
            <a:rPr lang="nb-NO" b="0" i="0" baseline="0" dirty="0"/>
            <a:t> og </a:t>
          </a:r>
        </a:p>
        <a:p>
          <a:r>
            <a:rPr lang="nb-NO" b="0" i="0" baseline="0" dirty="0">
              <a:hlinkClick xmlns:r="http://schemas.openxmlformats.org/officeDocument/2006/relationships" r:id="rId4"/>
            </a:rPr>
            <a:t>Google Play</a:t>
          </a:r>
          <a:r>
            <a:rPr lang="nb-NO" b="0" i="0" baseline="0" dirty="0"/>
            <a:t>.</a:t>
          </a:r>
          <a:endParaRPr lang="en-US" dirty="0"/>
        </a:p>
      </dgm:t>
    </dgm:pt>
    <dgm:pt modelId="{580F075F-8DA5-4EF5-829E-85DD5B6F300B}" type="parTrans" cxnId="{E22F94AD-7F0A-4CC8-857A-C067F123A6E7}">
      <dgm:prSet/>
      <dgm:spPr/>
      <dgm:t>
        <a:bodyPr/>
        <a:lstStyle/>
        <a:p>
          <a:endParaRPr lang="en-US"/>
        </a:p>
      </dgm:t>
    </dgm:pt>
    <dgm:pt modelId="{95BC103A-5435-4BA9-8083-21F7FC3A4494}" type="sibTrans" cxnId="{E22F94AD-7F0A-4CC8-857A-C067F123A6E7}">
      <dgm:prSet/>
      <dgm:spPr/>
      <dgm:t>
        <a:bodyPr/>
        <a:lstStyle/>
        <a:p>
          <a:endParaRPr lang="en-US"/>
        </a:p>
      </dgm:t>
    </dgm:pt>
    <dgm:pt modelId="{C3BF9286-ADC8-41F8-A753-7F58B4637B97}" type="pres">
      <dgm:prSet presAssocID="{E393390E-D6A3-4C4A-A8E6-CBC3AD92226A}" presName="vert0" presStyleCnt="0">
        <dgm:presLayoutVars>
          <dgm:dir/>
          <dgm:animOne val="branch"/>
          <dgm:animLvl val="lvl"/>
        </dgm:presLayoutVars>
      </dgm:prSet>
      <dgm:spPr/>
    </dgm:pt>
    <dgm:pt modelId="{C6356B9F-8D01-44BF-9F5D-A78934C616DF}" type="pres">
      <dgm:prSet presAssocID="{943BA3C3-AD22-4FE3-9581-87373D6B2AB5}" presName="thickLine" presStyleLbl="alignNode1" presStyleIdx="0" presStyleCnt="4"/>
      <dgm:spPr/>
    </dgm:pt>
    <dgm:pt modelId="{CEE47151-9F78-472A-9062-F453570ECC3A}" type="pres">
      <dgm:prSet presAssocID="{943BA3C3-AD22-4FE3-9581-87373D6B2AB5}" presName="horz1" presStyleCnt="0"/>
      <dgm:spPr/>
    </dgm:pt>
    <dgm:pt modelId="{FB199A6F-3115-4CB1-9FCF-9802B91DB4F2}" type="pres">
      <dgm:prSet presAssocID="{943BA3C3-AD22-4FE3-9581-87373D6B2AB5}" presName="tx1" presStyleLbl="revTx" presStyleIdx="0" presStyleCnt="4"/>
      <dgm:spPr/>
    </dgm:pt>
    <dgm:pt modelId="{A8A00FDB-B913-4C25-A16F-07767B846627}" type="pres">
      <dgm:prSet presAssocID="{943BA3C3-AD22-4FE3-9581-87373D6B2AB5}" presName="vert1" presStyleCnt="0"/>
      <dgm:spPr/>
    </dgm:pt>
    <dgm:pt modelId="{3DAA47D4-F272-4F5A-8968-FC8207454048}" type="pres">
      <dgm:prSet presAssocID="{97B9D78C-D9DC-41D8-8EAE-09362B99150B}" presName="thickLine" presStyleLbl="alignNode1" presStyleIdx="1" presStyleCnt="4"/>
      <dgm:spPr/>
    </dgm:pt>
    <dgm:pt modelId="{2C52E036-F8B6-4179-8F67-5CB41A988777}" type="pres">
      <dgm:prSet presAssocID="{97B9D78C-D9DC-41D8-8EAE-09362B99150B}" presName="horz1" presStyleCnt="0"/>
      <dgm:spPr/>
    </dgm:pt>
    <dgm:pt modelId="{99F2E2DB-EAD1-4CB3-963D-173771B2D8AE}" type="pres">
      <dgm:prSet presAssocID="{97B9D78C-D9DC-41D8-8EAE-09362B99150B}" presName="tx1" presStyleLbl="revTx" presStyleIdx="1" presStyleCnt="4"/>
      <dgm:spPr/>
    </dgm:pt>
    <dgm:pt modelId="{2B354021-559B-45AB-93E6-6EFE2DDDB185}" type="pres">
      <dgm:prSet presAssocID="{97B9D78C-D9DC-41D8-8EAE-09362B99150B}" presName="vert1" presStyleCnt="0"/>
      <dgm:spPr/>
    </dgm:pt>
    <dgm:pt modelId="{48F68D63-039B-48A6-B3DB-83D0A68F1EC6}" type="pres">
      <dgm:prSet presAssocID="{5E220098-4C3D-465E-B5FA-572804304AE1}" presName="thickLine" presStyleLbl="alignNode1" presStyleIdx="2" presStyleCnt="4"/>
      <dgm:spPr/>
    </dgm:pt>
    <dgm:pt modelId="{7EFF6B4B-4298-4B46-8C22-095A74DCC9A7}" type="pres">
      <dgm:prSet presAssocID="{5E220098-4C3D-465E-B5FA-572804304AE1}" presName="horz1" presStyleCnt="0"/>
      <dgm:spPr/>
    </dgm:pt>
    <dgm:pt modelId="{4826D87E-CD57-4904-B8C0-504AD24DFB5B}" type="pres">
      <dgm:prSet presAssocID="{5E220098-4C3D-465E-B5FA-572804304AE1}" presName="tx1" presStyleLbl="revTx" presStyleIdx="2" presStyleCnt="4"/>
      <dgm:spPr/>
    </dgm:pt>
    <dgm:pt modelId="{43531E38-7F20-49BE-BA48-95B283F3CE4C}" type="pres">
      <dgm:prSet presAssocID="{5E220098-4C3D-465E-B5FA-572804304AE1}" presName="vert1" presStyleCnt="0"/>
      <dgm:spPr/>
    </dgm:pt>
    <dgm:pt modelId="{C605E471-BF81-4C3A-A235-25271278CA45}" type="pres">
      <dgm:prSet presAssocID="{F9E423F7-54DE-4010-BE91-B11CB16DCEBD}" presName="thickLine" presStyleLbl="alignNode1" presStyleIdx="3" presStyleCnt="4"/>
      <dgm:spPr/>
    </dgm:pt>
    <dgm:pt modelId="{737D0050-C545-488D-9679-EB5BD18057B1}" type="pres">
      <dgm:prSet presAssocID="{F9E423F7-54DE-4010-BE91-B11CB16DCEBD}" presName="horz1" presStyleCnt="0"/>
      <dgm:spPr/>
    </dgm:pt>
    <dgm:pt modelId="{42C1EAB5-FD5F-4694-95D2-8C1E46000A24}" type="pres">
      <dgm:prSet presAssocID="{F9E423F7-54DE-4010-BE91-B11CB16DCEBD}" presName="tx1" presStyleLbl="revTx" presStyleIdx="3" presStyleCnt="4"/>
      <dgm:spPr/>
    </dgm:pt>
    <dgm:pt modelId="{6DA7C6E2-30D6-4CE1-8848-2FD05714E7D6}" type="pres">
      <dgm:prSet presAssocID="{F9E423F7-54DE-4010-BE91-B11CB16DCEBD}" presName="vert1" presStyleCnt="0"/>
      <dgm:spPr/>
    </dgm:pt>
  </dgm:ptLst>
  <dgm:cxnLst>
    <dgm:cxn modelId="{599C9530-E416-4044-912A-BDA597103051}" srcId="{E393390E-D6A3-4C4A-A8E6-CBC3AD92226A}" destId="{943BA3C3-AD22-4FE3-9581-87373D6B2AB5}" srcOrd="0" destOrd="0" parTransId="{680094F7-31BF-4DDD-90A6-17B60F7F80D6}" sibTransId="{B99D3455-D816-459D-9296-097AE84CF07F}"/>
    <dgm:cxn modelId="{F5E30950-FA02-40CE-8D56-0B705458FBDF}" type="presOf" srcId="{943BA3C3-AD22-4FE3-9581-87373D6B2AB5}" destId="{FB199A6F-3115-4CB1-9FCF-9802B91DB4F2}" srcOrd="0" destOrd="0" presId="urn:microsoft.com/office/officeart/2008/layout/LinedList"/>
    <dgm:cxn modelId="{4F558C72-D331-4F6F-A0BD-8CCA26585E5E}" srcId="{E393390E-D6A3-4C4A-A8E6-CBC3AD92226A}" destId="{97B9D78C-D9DC-41D8-8EAE-09362B99150B}" srcOrd="1" destOrd="0" parTransId="{B0F62C09-4EDC-4F80-9BD1-771421674C39}" sibTransId="{F733736D-7A6C-41AE-9EAD-9F3C40B349B6}"/>
    <dgm:cxn modelId="{3507F68D-62CF-43A9-AF3A-FDA5612FC820}" type="presOf" srcId="{E393390E-D6A3-4C4A-A8E6-CBC3AD92226A}" destId="{C3BF9286-ADC8-41F8-A753-7F58B4637B97}" srcOrd="0" destOrd="0" presId="urn:microsoft.com/office/officeart/2008/layout/LinedList"/>
    <dgm:cxn modelId="{C9CF2E8F-6EF6-484D-9080-6D4F3203FBF4}" type="presOf" srcId="{F9E423F7-54DE-4010-BE91-B11CB16DCEBD}" destId="{42C1EAB5-FD5F-4694-95D2-8C1E46000A24}" srcOrd="0" destOrd="0" presId="urn:microsoft.com/office/officeart/2008/layout/LinedList"/>
    <dgm:cxn modelId="{7B000CA2-332C-41CD-93A9-46115749CAC3}" type="presOf" srcId="{97B9D78C-D9DC-41D8-8EAE-09362B99150B}" destId="{99F2E2DB-EAD1-4CB3-963D-173771B2D8AE}" srcOrd="0" destOrd="0" presId="urn:microsoft.com/office/officeart/2008/layout/LinedList"/>
    <dgm:cxn modelId="{E22F94AD-7F0A-4CC8-857A-C067F123A6E7}" srcId="{E393390E-D6A3-4C4A-A8E6-CBC3AD92226A}" destId="{F9E423F7-54DE-4010-BE91-B11CB16DCEBD}" srcOrd="3" destOrd="0" parTransId="{580F075F-8DA5-4EF5-829E-85DD5B6F300B}" sibTransId="{95BC103A-5435-4BA9-8083-21F7FC3A4494}"/>
    <dgm:cxn modelId="{E59741BE-943F-476F-A8D5-A2735861CA37}" type="presOf" srcId="{5E220098-4C3D-465E-B5FA-572804304AE1}" destId="{4826D87E-CD57-4904-B8C0-504AD24DFB5B}" srcOrd="0" destOrd="0" presId="urn:microsoft.com/office/officeart/2008/layout/LinedList"/>
    <dgm:cxn modelId="{8E6899C4-5E96-4934-B7B2-B484F3CA940A}" srcId="{E393390E-D6A3-4C4A-A8E6-CBC3AD92226A}" destId="{5E220098-4C3D-465E-B5FA-572804304AE1}" srcOrd="2" destOrd="0" parTransId="{5C596A52-6466-4735-80CF-D8E4358ACFD9}" sibTransId="{187BC38C-BE9D-45C1-ADAE-D7D5BCCE5616}"/>
    <dgm:cxn modelId="{0B2D5DA7-4B0F-44C6-A0A6-63303F75CBDA}" type="presParOf" srcId="{C3BF9286-ADC8-41F8-A753-7F58B4637B97}" destId="{C6356B9F-8D01-44BF-9F5D-A78934C616DF}" srcOrd="0" destOrd="0" presId="urn:microsoft.com/office/officeart/2008/layout/LinedList"/>
    <dgm:cxn modelId="{DF5A50E9-7843-4943-B959-FE7A7094623D}" type="presParOf" srcId="{C3BF9286-ADC8-41F8-A753-7F58B4637B97}" destId="{CEE47151-9F78-472A-9062-F453570ECC3A}" srcOrd="1" destOrd="0" presId="urn:microsoft.com/office/officeart/2008/layout/LinedList"/>
    <dgm:cxn modelId="{BF1F5F76-C9DA-4486-AF1B-BC85EB00AF37}" type="presParOf" srcId="{CEE47151-9F78-472A-9062-F453570ECC3A}" destId="{FB199A6F-3115-4CB1-9FCF-9802B91DB4F2}" srcOrd="0" destOrd="0" presId="urn:microsoft.com/office/officeart/2008/layout/LinedList"/>
    <dgm:cxn modelId="{2C3B8D42-70AF-4989-AAF9-FA0B0F8E476D}" type="presParOf" srcId="{CEE47151-9F78-472A-9062-F453570ECC3A}" destId="{A8A00FDB-B913-4C25-A16F-07767B846627}" srcOrd="1" destOrd="0" presId="urn:microsoft.com/office/officeart/2008/layout/LinedList"/>
    <dgm:cxn modelId="{8E32C936-F99A-4FE3-B11B-BD8DFD4AA1BF}" type="presParOf" srcId="{C3BF9286-ADC8-41F8-A753-7F58B4637B97}" destId="{3DAA47D4-F272-4F5A-8968-FC8207454048}" srcOrd="2" destOrd="0" presId="urn:microsoft.com/office/officeart/2008/layout/LinedList"/>
    <dgm:cxn modelId="{1CEE084F-AE3D-44ED-B45D-FA8175F69FCA}" type="presParOf" srcId="{C3BF9286-ADC8-41F8-A753-7F58B4637B97}" destId="{2C52E036-F8B6-4179-8F67-5CB41A988777}" srcOrd="3" destOrd="0" presId="urn:microsoft.com/office/officeart/2008/layout/LinedList"/>
    <dgm:cxn modelId="{89580DE2-8177-49CA-B107-52CB94C385E6}" type="presParOf" srcId="{2C52E036-F8B6-4179-8F67-5CB41A988777}" destId="{99F2E2DB-EAD1-4CB3-963D-173771B2D8AE}" srcOrd="0" destOrd="0" presId="urn:microsoft.com/office/officeart/2008/layout/LinedList"/>
    <dgm:cxn modelId="{93D48E8F-5CB6-4BD2-852C-6B947F1C9132}" type="presParOf" srcId="{2C52E036-F8B6-4179-8F67-5CB41A988777}" destId="{2B354021-559B-45AB-93E6-6EFE2DDDB185}" srcOrd="1" destOrd="0" presId="urn:microsoft.com/office/officeart/2008/layout/LinedList"/>
    <dgm:cxn modelId="{12C207AD-98EC-4F6F-BA48-03A9242AD2F8}" type="presParOf" srcId="{C3BF9286-ADC8-41F8-A753-7F58B4637B97}" destId="{48F68D63-039B-48A6-B3DB-83D0A68F1EC6}" srcOrd="4" destOrd="0" presId="urn:microsoft.com/office/officeart/2008/layout/LinedList"/>
    <dgm:cxn modelId="{1A321698-E276-46DB-BD32-B010971AF431}" type="presParOf" srcId="{C3BF9286-ADC8-41F8-A753-7F58B4637B97}" destId="{7EFF6B4B-4298-4B46-8C22-095A74DCC9A7}" srcOrd="5" destOrd="0" presId="urn:microsoft.com/office/officeart/2008/layout/LinedList"/>
    <dgm:cxn modelId="{246FBFE2-6857-4139-BAA8-8D0BD41A575C}" type="presParOf" srcId="{7EFF6B4B-4298-4B46-8C22-095A74DCC9A7}" destId="{4826D87E-CD57-4904-B8C0-504AD24DFB5B}" srcOrd="0" destOrd="0" presId="urn:microsoft.com/office/officeart/2008/layout/LinedList"/>
    <dgm:cxn modelId="{E7A30350-2B5F-4C34-AB26-87330EDDCB42}" type="presParOf" srcId="{7EFF6B4B-4298-4B46-8C22-095A74DCC9A7}" destId="{43531E38-7F20-49BE-BA48-95B283F3CE4C}" srcOrd="1" destOrd="0" presId="urn:microsoft.com/office/officeart/2008/layout/LinedList"/>
    <dgm:cxn modelId="{43C37F94-52A3-44BD-AAE9-F374C46B2B61}" type="presParOf" srcId="{C3BF9286-ADC8-41F8-A753-7F58B4637B97}" destId="{C605E471-BF81-4C3A-A235-25271278CA45}" srcOrd="6" destOrd="0" presId="urn:microsoft.com/office/officeart/2008/layout/LinedList"/>
    <dgm:cxn modelId="{B53A80EE-A425-4FB5-B2F3-01CCBDF30062}" type="presParOf" srcId="{C3BF9286-ADC8-41F8-A753-7F58B4637B97}" destId="{737D0050-C545-488D-9679-EB5BD18057B1}" srcOrd="7" destOrd="0" presId="urn:microsoft.com/office/officeart/2008/layout/LinedList"/>
    <dgm:cxn modelId="{2ADDDE6B-22C8-4C1E-BD22-30F5FE465858}" type="presParOf" srcId="{737D0050-C545-488D-9679-EB5BD18057B1}" destId="{42C1EAB5-FD5F-4694-95D2-8C1E46000A24}" srcOrd="0" destOrd="0" presId="urn:microsoft.com/office/officeart/2008/layout/LinedList"/>
    <dgm:cxn modelId="{15FA9584-7096-4259-B046-4DE5CE0C9761}" type="presParOf" srcId="{737D0050-C545-488D-9679-EB5BD18057B1}" destId="{6DA7C6E2-30D6-4CE1-8848-2FD05714E7D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CE6CE-D81A-4DD4-B359-AD5701DFCF07}">
      <dsp:nvSpPr>
        <dsp:cNvPr id="0" name=""/>
        <dsp:cNvSpPr/>
      </dsp:nvSpPr>
      <dsp:spPr>
        <a:xfrm>
          <a:off x="0" y="130824"/>
          <a:ext cx="10515600" cy="129519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nb-NO" sz="5400" kern="1200"/>
            <a:t>Helseberedskapslovens formål er å:</a:t>
          </a:r>
          <a:endParaRPr lang="en-US" sz="5400" kern="1200"/>
        </a:p>
      </dsp:txBody>
      <dsp:txXfrm>
        <a:off x="63226" y="194050"/>
        <a:ext cx="10389148" cy="1168738"/>
      </dsp:txXfrm>
    </dsp:sp>
    <dsp:sp modelId="{D8BD21E3-E20A-4497-B065-16ABA4ACAA83}">
      <dsp:nvSpPr>
        <dsp:cNvPr id="0" name=""/>
        <dsp:cNvSpPr/>
      </dsp:nvSpPr>
      <dsp:spPr>
        <a:xfrm>
          <a:off x="0" y="1426014"/>
          <a:ext cx="10515600" cy="279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68580" rIns="384048" bIns="68580" numCol="1" spcCol="1270" anchor="t" anchorCtr="0">
          <a:noAutofit/>
        </a:bodyPr>
        <a:lstStyle/>
        <a:p>
          <a:pPr marL="285750" lvl="1" indent="-285750" algn="l" defTabSz="1866900">
            <a:lnSpc>
              <a:spcPct val="90000"/>
            </a:lnSpc>
            <a:spcBef>
              <a:spcPct val="0"/>
            </a:spcBef>
            <a:spcAft>
              <a:spcPct val="20000"/>
            </a:spcAft>
            <a:buChar char="•"/>
          </a:pPr>
          <a:r>
            <a:rPr lang="nb-NO" sz="4200" kern="1200" dirty="0"/>
            <a:t>Verne befolkningens liv og helse,</a:t>
          </a:r>
          <a:endParaRPr lang="en-US" sz="4200" kern="1200" dirty="0"/>
        </a:p>
        <a:p>
          <a:pPr marL="285750" lvl="1" indent="-285750" algn="l" defTabSz="1866900">
            <a:lnSpc>
              <a:spcPct val="90000"/>
            </a:lnSpc>
            <a:spcBef>
              <a:spcPct val="0"/>
            </a:spcBef>
            <a:spcAft>
              <a:spcPct val="20000"/>
            </a:spcAft>
            <a:buChar char="•"/>
          </a:pPr>
          <a:r>
            <a:rPr lang="nb-NO" sz="4200" kern="1200" dirty="0"/>
            <a:t>Sørge for medisinsk behandling</a:t>
          </a:r>
          <a:endParaRPr lang="en-US" sz="4200" kern="1200" dirty="0"/>
        </a:p>
        <a:p>
          <a:pPr marL="285750" lvl="1" indent="-285750" algn="l" defTabSz="1866900">
            <a:lnSpc>
              <a:spcPct val="90000"/>
            </a:lnSpc>
            <a:spcBef>
              <a:spcPct val="0"/>
            </a:spcBef>
            <a:spcAft>
              <a:spcPct val="20000"/>
            </a:spcAft>
            <a:buChar char="•"/>
          </a:pPr>
          <a:r>
            <a:rPr lang="nb-NO" sz="4200" kern="1200" dirty="0"/>
            <a:t>Pleie og omsorg til berørte personer i kriser og krig.</a:t>
          </a:r>
          <a:endParaRPr lang="en-US" sz="4200" kern="1200" dirty="0"/>
        </a:p>
      </dsp:txBody>
      <dsp:txXfrm>
        <a:off x="0" y="1426014"/>
        <a:ext cx="10515600" cy="2794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C9664-5944-4C22-B2F5-D8B0E83DB4DB}">
      <dsp:nvSpPr>
        <dsp:cNvPr id="0" name=""/>
        <dsp:cNvSpPr/>
      </dsp:nvSpPr>
      <dsp:spPr>
        <a:xfrm>
          <a:off x="0" y="45717"/>
          <a:ext cx="4828172" cy="87395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t>Trygge og robuste lokalsamfunn</a:t>
          </a:r>
          <a:endParaRPr lang="en-US" sz="2200" kern="1200"/>
        </a:p>
      </dsp:txBody>
      <dsp:txXfrm>
        <a:off x="42663" y="88380"/>
        <a:ext cx="4742846" cy="788627"/>
      </dsp:txXfrm>
    </dsp:sp>
    <dsp:sp modelId="{C31C35E4-0902-403B-8E9F-A5CD188D7530}">
      <dsp:nvSpPr>
        <dsp:cNvPr id="0" name=""/>
        <dsp:cNvSpPr/>
      </dsp:nvSpPr>
      <dsp:spPr>
        <a:xfrm>
          <a:off x="0" y="983030"/>
          <a:ext cx="4828172" cy="873953"/>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t>Beskytte lokalsamfunnet</a:t>
          </a:r>
          <a:endParaRPr lang="en-US" sz="2200" kern="1200"/>
        </a:p>
      </dsp:txBody>
      <dsp:txXfrm>
        <a:off x="42663" y="1025693"/>
        <a:ext cx="4742846" cy="788627"/>
      </dsp:txXfrm>
    </dsp:sp>
    <dsp:sp modelId="{C0C52EAC-59FD-4C0D-9B25-E1A057039548}">
      <dsp:nvSpPr>
        <dsp:cNvPr id="0" name=""/>
        <dsp:cNvSpPr/>
      </dsp:nvSpPr>
      <dsp:spPr>
        <a:xfrm>
          <a:off x="0" y="1920344"/>
          <a:ext cx="4828172" cy="873953"/>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t>Opprettholde kritiske samfunnsfunksjoner</a:t>
          </a:r>
          <a:endParaRPr lang="en-US" sz="2200" kern="1200"/>
        </a:p>
      </dsp:txBody>
      <dsp:txXfrm>
        <a:off x="42663" y="1963007"/>
        <a:ext cx="4742846" cy="788627"/>
      </dsp:txXfrm>
    </dsp:sp>
    <dsp:sp modelId="{B6887C95-0E31-4929-835B-25EF6F4A39D5}">
      <dsp:nvSpPr>
        <dsp:cNvPr id="0" name=""/>
        <dsp:cNvSpPr/>
      </dsp:nvSpPr>
      <dsp:spPr>
        <a:xfrm>
          <a:off x="0" y="2857657"/>
          <a:ext cx="4828172" cy="873953"/>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t>Integrert i daglig virksomhet</a:t>
          </a:r>
          <a:endParaRPr lang="en-US" sz="2200" kern="1200"/>
        </a:p>
      </dsp:txBody>
      <dsp:txXfrm>
        <a:off x="42663" y="2900320"/>
        <a:ext cx="4742846" cy="788627"/>
      </dsp:txXfrm>
    </dsp:sp>
    <dsp:sp modelId="{CBDE0F4A-927E-4649-B91F-2561BA390C76}">
      <dsp:nvSpPr>
        <dsp:cNvPr id="0" name=""/>
        <dsp:cNvSpPr/>
      </dsp:nvSpPr>
      <dsp:spPr>
        <a:xfrm>
          <a:off x="0" y="3794970"/>
          <a:ext cx="4828172" cy="873953"/>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t>Helhetlig perspektiv</a:t>
          </a:r>
          <a:endParaRPr lang="en-US" sz="2200" kern="1200"/>
        </a:p>
      </dsp:txBody>
      <dsp:txXfrm>
        <a:off x="42663" y="3837633"/>
        <a:ext cx="4742846" cy="788627"/>
      </dsp:txXfrm>
    </dsp:sp>
    <dsp:sp modelId="{E0C2751B-C270-4229-A92F-1A475CE31FE5}">
      <dsp:nvSpPr>
        <dsp:cNvPr id="0" name=""/>
        <dsp:cNvSpPr/>
      </dsp:nvSpPr>
      <dsp:spPr>
        <a:xfrm>
          <a:off x="0" y="4732284"/>
          <a:ext cx="4828172" cy="87395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a:t>Lokal samordner</a:t>
          </a:r>
          <a:endParaRPr lang="en-US" sz="2200" kern="1200"/>
        </a:p>
      </dsp:txBody>
      <dsp:txXfrm>
        <a:off x="42663" y="4774947"/>
        <a:ext cx="4742846" cy="788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03199-2058-4C49-A20F-BD04CA0847CB}">
      <dsp:nvSpPr>
        <dsp:cNvPr id="0" name=""/>
        <dsp:cNvSpPr/>
      </dsp:nvSpPr>
      <dsp:spPr>
        <a:xfrm>
          <a:off x="0" y="0"/>
          <a:ext cx="57911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B370439-60F6-478E-BA1F-A722F5282D78}">
      <dsp:nvSpPr>
        <dsp:cNvPr id="0" name=""/>
        <dsp:cNvSpPr/>
      </dsp:nvSpPr>
      <dsp:spPr>
        <a:xfrm>
          <a:off x="0" y="0"/>
          <a:ext cx="5791199" cy="900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b-NO" sz="2300" kern="1200"/>
            <a:t>Psykososial oppfølging ved kriser, ulykker og katastrofer</a:t>
          </a:r>
          <a:endParaRPr lang="en-US" sz="2300" kern="1200"/>
        </a:p>
      </dsp:txBody>
      <dsp:txXfrm>
        <a:off x="0" y="0"/>
        <a:ext cx="5791199" cy="900733"/>
      </dsp:txXfrm>
    </dsp:sp>
    <dsp:sp modelId="{379C5F82-2617-45C8-92E1-F90AC8FA641D}">
      <dsp:nvSpPr>
        <dsp:cNvPr id="0" name=""/>
        <dsp:cNvSpPr/>
      </dsp:nvSpPr>
      <dsp:spPr>
        <a:xfrm>
          <a:off x="0" y="900733"/>
          <a:ext cx="5791199"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49FA7D1-AF9A-4F96-958B-3BCA965D21E3}">
      <dsp:nvSpPr>
        <dsp:cNvPr id="0" name=""/>
        <dsp:cNvSpPr/>
      </dsp:nvSpPr>
      <dsp:spPr>
        <a:xfrm>
          <a:off x="0" y="900733"/>
          <a:ext cx="5791199" cy="900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b-NO" sz="2300" kern="1200"/>
            <a:t>Bidra til at helse- og omsorgstjenester og sosiale tjenester ved krig, kriser og katastrofer</a:t>
          </a:r>
          <a:endParaRPr lang="en-US" sz="2300" kern="1200"/>
        </a:p>
      </dsp:txBody>
      <dsp:txXfrm>
        <a:off x="0" y="900733"/>
        <a:ext cx="5791199" cy="900733"/>
      </dsp:txXfrm>
    </dsp:sp>
    <dsp:sp modelId="{B2218FFA-608A-40A8-951D-5494C69EA5B8}">
      <dsp:nvSpPr>
        <dsp:cNvPr id="0" name=""/>
        <dsp:cNvSpPr/>
      </dsp:nvSpPr>
      <dsp:spPr>
        <a:xfrm>
          <a:off x="0" y="1801467"/>
          <a:ext cx="5791199"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4763F9F-9591-433C-8317-E0662488691B}">
      <dsp:nvSpPr>
        <dsp:cNvPr id="0" name=""/>
        <dsp:cNvSpPr/>
      </dsp:nvSpPr>
      <dsp:spPr>
        <a:xfrm>
          <a:off x="0" y="1801467"/>
          <a:ext cx="5791199" cy="900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b-NO" sz="2300" kern="1200"/>
            <a:t>Bygge på en ROS analyse</a:t>
          </a:r>
          <a:endParaRPr lang="en-US" sz="2300" kern="1200"/>
        </a:p>
      </dsp:txBody>
      <dsp:txXfrm>
        <a:off x="0" y="1801467"/>
        <a:ext cx="5791199" cy="900733"/>
      </dsp:txXfrm>
    </dsp:sp>
    <dsp:sp modelId="{040F8931-4A19-4787-91AD-EF919B43A260}">
      <dsp:nvSpPr>
        <dsp:cNvPr id="0" name=""/>
        <dsp:cNvSpPr/>
      </dsp:nvSpPr>
      <dsp:spPr>
        <a:xfrm>
          <a:off x="0" y="2702201"/>
          <a:ext cx="5791199"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DA9E7DC-BC48-4DE5-A131-ABFB77206F73}">
      <dsp:nvSpPr>
        <dsp:cNvPr id="0" name=""/>
        <dsp:cNvSpPr/>
      </dsp:nvSpPr>
      <dsp:spPr>
        <a:xfrm>
          <a:off x="0" y="2702201"/>
          <a:ext cx="5791199" cy="900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b-NO" sz="2300" kern="1200"/>
            <a:t>Tiltakskort</a:t>
          </a:r>
          <a:endParaRPr lang="en-US" sz="2300" kern="1200"/>
        </a:p>
      </dsp:txBody>
      <dsp:txXfrm>
        <a:off x="0" y="2702201"/>
        <a:ext cx="5791199" cy="9007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B3C97-0669-45BB-89C9-D286C14329BB}">
      <dsp:nvSpPr>
        <dsp:cNvPr id="0" name=""/>
        <dsp:cNvSpPr/>
      </dsp:nvSpPr>
      <dsp:spPr>
        <a:xfrm rot="5400000">
          <a:off x="3661110" y="-1505468"/>
          <a:ext cx="553810" cy="3706367"/>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nb-NO" sz="1500" kern="1200"/>
            <a:t>Organisering, roller og ansvar</a:t>
          </a:r>
          <a:endParaRPr lang="en-US" sz="1500" kern="1200"/>
        </a:p>
      </dsp:txBody>
      <dsp:txXfrm rot="-5400000">
        <a:off x="2084832" y="97845"/>
        <a:ext cx="3679332" cy="499740"/>
      </dsp:txXfrm>
    </dsp:sp>
    <dsp:sp modelId="{F56F2856-C6C1-48FF-ADBE-04E72BA05DDC}">
      <dsp:nvSpPr>
        <dsp:cNvPr id="0" name=""/>
        <dsp:cNvSpPr/>
      </dsp:nvSpPr>
      <dsp:spPr>
        <a:xfrm>
          <a:off x="0" y="1583"/>
          <a:ext cx="2084831" cy="692263"/>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b-NO" sz="1800" kern="1200"/>
            <a:t>Plan for kriseledelse: 	</a:t>
          </a:r>
          <a:endParaRPr lang="en-US" sz="1800" kern="1200"/>
        </a:p>
      </dsp:txBody>
      <dsp:txXfrm>
        <a:off x="33793" y="35376"/>
        <a:ext cx="2017245" cy="624677"/>
      </dsp:txXfrm>
    </dsp:sp>
    <dsp:sp modelId="{93E042A1-71E1-4924-AFBA-CDF12D72C90B}">
      <dsp:nvSpPr>
        <dsp:cNvPr id="0" name=""/>
        <dsp:cNvSpPr/>
      </dsp:nvSpPr>
      <dsp:spPr>
        <a:xfrm rot="5400000">
          <a:off x="3661110" y="-778592"/>
          <a:ext cx="553810" cy="3706367"/>
        </a:xfrm>
        <a:prstGeom prst="round2SameRect">
          <a:avLst/>
        </a:prstGeom>
        <a:solidFill>
          <a:schemeClr val="accent5">
            <a:tint val="40000"/>
            <a:alpha val="90000"/>
            <a:hueOff val="-1684941"/>
            <a:satOff val="-5708"/>
            <a:lumOff val="-732"/>
            <a:alphaOff val="0"/>
          </a:schemeClr>
        </a:solidFill>
        <a:ln w="6350" cap="flat" cmpd="sng" algn="ctr">
          <a:solidFill>
            <a:schemeClr val="accent5">
              <a:tint val="40000"/>
              <a:alpha val="90000"/>
              <a:hueOff val="-1684941"/>
              <a:satOff val="-5708"/>
              <a:lumOff val="-73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nb-NO" sz="1500" kern="1200" dirty="0"/>
            <a:t>Kontaktinformasjon til nøkkelpersoner og  samarbeidspartnere</a:t>
          </a:r>
          <a:endParaRPr lang="en-US" sz="1500" kern="1200" dirty="0"/>
        </a:p>
      </dsp:txBody>
      <dsp:txXfrm rot="-5400000">
        <a:off x="2084832" y="824721"/>
        <a:ext cx="3679332" cy="499740"/>
      </dsp:txXfrm>
    </dsp:sp>
    <dsp:sp modelId="{31D2FC16-E465-4B0F-9478-344DB8D781C6}">
      <dsp:nvSpPr>
        <dsp:cNvPr id="0" name=""/>
        <dsp:cNvSpPr/>
      </dsp:nvSpPr>
      <dsp:spPr>
        <a:xfrm>
          <a:off x="0" y="728459"/>
          <a:ext cx="2084831" cy="692263"/>
        </a:xfrm>
        <a:prstGeom prst="round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b-NO" sz="1800" kern="1200"/>
            <a:t>Varslingslister:      </a:t>
          </a:r>
          <a:endParaRPr lang="en-US" sz="1800" kern="1200"/>
        </a:p>
      </dsp:txBody>
      <dsp:txXfrm>
        <a:off x="33793" y="762252"/>
        <a:ext cx="2017245" cy="624677"/>
      </dsp:txXfrm>
    </dsp:sp>
    <dsp:sp modelId="{CB7B12BF-6E6D-4F0C-89B8-2B3F2BB393F3}">
      <dsp:nvSpPr>
        <dsp:cNvPr id="0" name=""/>
        <dsp:cNvSpPr/>
      </dsp:nvSpPr>
      <dsp:spPr>
        <a:xfrm rot="5400000">
          <a:off x="3661110" y="-51716"/>
          <a:ext cx="553810" cy="3706367"/>
        </a:xfrm>
        <a:prstGeom prst="round2SameRect">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nb-NO" sz="1500" kern="1200"/>
            <a:t>Tilgjengelige ressurser/kapasitet</a:t>
          </a:r>
          <a:endParaRPr lang="en-US" sz="1500" kern="1200"/>
        </a:p>
      </dsp:txBody>
      <dsp:txXfrm rot="-5400000">
        <a:off x="2084832" y="1551597"/>
        <a:ext cx="3679332" cy="499740"/>
      </dsp:txXfrm>
    </dsp:sp>
    <dsp:sp modelId="{A43C96A8-E48D-409B-82AB-A391580C9CF9}">
      <dsp:nvSpPr>
        <dsp:cNvPr id="0" name=""/>
        <dsp:cNvSpPr/>
      </dsp:nvSpPr>
      <dsp:spPr>
        <a:xfrm>
          <a:off x="0" y="1455335"/>
          <a:ext cx="2084831" cy="692263"/>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b-NO" sz="1800" kern="1200"/>
            <a:t>Ressursoversikt: </a:t>
          </a:r>
          <a:endParaRPr lang="en-US" sz="1800" kern="1200"/>
        </a:p>
      </dsp:txBody>
      <dsp:txXfrm>
        <a:off x="33793" y="1489128"/>
        <a:ext cx="2017245" cy="624677"/>
      </dsp:txXfrm>
    </dsp:sp>
    <dsp:sp modelId="{B944DFC1-8D4E-4ED0-8607-53B2BBDB756B}">
      <dsp:nvSpPr>
        <dsp:cNvPr id="0" name=""/>
        <dsp:cNvSpPr/>
      </dsp:nvSpPr>
      <dsp:spPr>
        <a:xfrm rot="5400000">
          <a:off x="3661110" y="675160"/>
          <a:ext cx="553810" cy="3706367"/>
        </a:xfrm>
        <a:prstGeom prst="round2SameRect">
          <a:avLst/>
        </a:prstGeom>
        <a:solidFill>
          <a:schemeClr val="accent5">
            <a:tint val="40000"/>
            <a:alpha val="90000"/>
            <a:hueOff val="-5054821"/>
            <a:satOff val="-17124"/>
            <a:lumOff val="-2196"/>
            <a:alphaOff val="0"/>
          </a:schemeClr>
        </a:solidFill>
        <a:ln w="6350" cap="flat" cmpd="sng" algn="ctr">
          <a:solidFill>
            <a:schemeClr val="accent5">
              <a:tint val="40000"/>
              <a:alpha val="90000"/>
              <a:hueOff val="-5054821"/>
              <a:satOff val="-17124"/>
              <a:lumOff val="-219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nb-NO" sz="1500" kern="1200"/>
            <a:t>Rutiner for trygg evakuering av befolkningen</a:t>
          </a:r>
          <a:endParaRPr lang="en-US" sz="1500" kern="1200"/>
        </a:p>
      </dsp:txBody>
      <dsp:txXfrm rot="-5400000">
        <a:off x="2084832" y="2278474"/>
        <a:ext cx="3679332" cy="499740"/>
      </dsp:txXfrm>
    </dsp:sp>
    <dsp:sp modelId="{21FC1D00-CE9B-4D59-9356-5F65241EFF66}">
      <dsp:nvSpPr>
        <dsp:cNvPr id="0" name=""/>
        <dsp:cNvSpPr/>
      </dsp:nvSpPr>
      <dsp:spPr>
        <a:xfrm>
          <a:off x="0" y="2182212"/>
          <a:ext cx="2084831" cy="692263"/>
        </a:xfrm>
        <a:prstGeom prst="round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b-NO" sz="1800" kern="1200"/>
            <a:t>Evakueringsplan:</a:t>
          </a:r>
          <a:endParaRPr lang="en-US" sz="1800" kern="1200"/>
        </a:p>
      </dsp:txBody>
      <dsp:txXfrm>
        <a:off x="33793" y="2216005"/>
        <a:ext cx="2017245" cy="624677"/>
      </dsp:txXfrm>
    </dsp:sp>
    <dsp:sp modelId="{A138797A-E710-4BC0-AA9C-825A4D665706}">
      <dsp:nvSpPr>
        <dsp:cNvPr id="0" name=""/>
        <dsp:cNvSpPr/>
      </dsp:nvSpPr>
      <dsp:spPr>
        <a:xfrm rot="5400000">
          <a:off x="3661110" y="1402036"/>
          <a:ext cx="553810" cy="3706367"/>
        </a:xfrm>
        <a:prstGeom prst="round2Same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nb-NO" sz="1500" kern="1200"/>
            <a:t>Kommunikasjon med befolkningen og media</a:t>
          </a:r>
          <a:endParaRPr lang="en-US" sz="1500" kern="1200"/>
        </a:p>
      </dsp:txBody>
      <dsp:txXfrm rot="-5400000">
        <a:off x="2084832" y="3005350"/>
        <a:ext cx="3679332" cy="499740"/>
      </dsp:txXfrm>
    </dsp:sp>
    <dsp:sp modelId="{DC8AB9F7-3C7F-4864-9125-E090D84E25BC}">
      <dsp:nvSpPr>
        <dsp:cNvPr id="0" name=""/>
        <dsp:cNvSpPr/>
      </dsp:nvSpPr>
      <dsp:spPr>
        <a:xfrm>
          <a:off x="0" y="2909088"/>
          <a:ext cx="2084831" cy="692263"/>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b-NO" sz="1800" kern="1200"/>
            <a:t>Informasjonsplan:</a:t>
          </a:r>
          <a:endParaRPr lang="en-US" sz="1800" kern="1200"/>
        </a:p>
      </dsp:txBody>
      <dsp:txXfrm>
        <a:off x="33793" y="2942881"/>
        <a:ext cx="2017245" cy="6246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A7AB1E-694D-4AAD-8DAB-0D0CF9018204}">
      <dsp:nvSpPr>
        <dsp:cNvPr id="0" name=""/>
        <dsp:cNvSpPr/>
      </dsp:nvSpPr>
      <dsp:spPr>
        <a:xfrm>
          <a:off x="0" y="1816"/>
          <a:ext cx="6797405"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9FD7E79-52C4-48EE-A2C0-E36426061C55}">
      <dsp:nvSpPr>
        <dsp:cNvPr id="0" name=""/>
        <dsp:cNvSpPr/>
      </dsp:nvSpPr>
      <dsp:spPr>
        <a:xfrm>
          <a:off x="0" y="1816"/>
          <a:ext cx="6797405" cy="619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b-NO" sz="2800" kern="1200"/>
            <a:t>Regionalt helseforetak</a:t>
          </a:r>
          <a:endParaRPr lang="en-US" sz="2800" kern="1200"/>
        </a:p>
      </dsp:txBody>
      <dsp:txXfrm>
        <a:off x="0" y="1816"/>
        <a:ext cx="6797405" cy="619291"/>
      </dsp:txXfrm>
    </dsp:sp>
    <dsp:sp modelId="{E41E4209-8F76-4A99-A650-7E6FD851AC62}">
      <dsp:nvSpPr>
        <dsp:cNvPr id="0" name=""/>
        <dsp:cNvSpPr/>
      </dsp:nvSpPr>
      <dsp:spPr>
        <a:xfrm>
          <a:off x="0" y="621108"/>
          <a:ext cx="6797405"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6BC1673-0DCF-436A-9F8D-388E78C393C3}">
      <dsp:nvSpPr>
        <dsp:cNvPr id="0" name=""/>
        <dsp:cNvSpPr/>
      </dsp:nvSpPr>
      <dsp:spPr>
        <a:xfrm>
          <a:off x="0" y="621108"/>
          <a:ext cx="6797405" cy="619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b-NO" sz="2800" kern="1200"/>
            <a:t>Statsforvalter</a:t>
          </a:r>
          <a:endParaRPr lang="en-US" sz="2800" kern="1200"/>
        </a:p>
      </dsp:txBody>
      <dsp:txXfrm>
        <a:off x="0" y="621108"/>
        <a:ext cx="6797405" cy="619291"/>
      </dsp:txXfrm>
    </dsp:sp>
    <dsp:sp modelId="{B4242FEB-AEB6-4C52-A1A6-620E18E367AF}">
      <dsp:nvSpPr>
        <dsp:cNvPr id="0" name=""/>
        <dsp:cNvSpPr/>
      </dsp:nvSpPr>
      <dsp:spPr>
        <a:xfrm>
          <a:off x="0" y="1240400"/>
          <a:ext cx="6797405"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8E65FD2-B052-4A05-82CA-986864522ECB}">
      <dsp:nvSpPr>
        <dsp:cNvPr id="0" name=""/>
        <dsp:cNvSpPr/>
      </dsp:nvSpPr>
      <dsp:spPr>
        <a:xfrm>
          <a:off x="0" y="1240400"/>
          <a:ext cx="6797405" cy="619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b-NO" sz="2800" kern="1200"/>
            <a:t>Smittevernnemd</a:t>
          </a:r>
          <a:endParaRPr lang="en-US" sz="2800" kern="1200"/>
        </a:p>
      </dsp:txBody>
      <dsp:txXfrm>
        <a:off x="0" y="1240400"/>
        <a:ext cx="6797405" cy="619291"/>
      </dsp:txXfrm>
    </dsp:sp>
    <dsp:sp modelId="{0ED60821-0855-40C3-A00A-7CBDA382D0B0}">
      <dsp:nvSpPr>
        <dsp:cNvPr id="0" name=""/>
        <dsp:cNvSpPr/>
      </dsp:nvSpPr>
      <dsp:spPr>
        <a:xfrm>
          <a:off x="0" y="1859692"/>
          <a:ext cx="6797405"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334A41B-0572-4D8F-8D18-5410D27892BD}">
      <dsp:nvSpPr>
        <dsp:cNvPr id="0" name=""/>
        <dsp:cNvSpPr/>
      </dsp:nvSpPr>
      <dsp:spPr>
        <a:xfrm>
          <a:off x="0" y="1859692"/>
          <a:ext cx="6797405" cy="619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b-NO" sz="2800" kern="1200"/>
            <a:t>FHI</a:t>
          </a:r>
          <a:endParaRPr lang="en-US" sz="2800" kern="1200"/>
        </a:p>
      </dsp:txBody>
      <dsp:txXfrm>
        <a:off x="0" y="1859692"/>
        <a:ext cx="6797405" cy="619291"/>
      </dsp:txXfrm>
    </dsp:sp>
    <dsp:sp modelId="{0D5F62D9-CA08-4CA2-9E39-2A539A36D62B}">
      <dsp:nvSpPr>
        <dsp:cNvPr id="0" name=""/>
        <dsp:cNvSpPr/>
      </dsp:nvSpPr>
      <dsp:spPr>
        <a:xfrm>
          <a:off x="0" y="2478983"/>
          <a:ext cx="6797405"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C841BE8-84D9-49E6-99ED-E2F4C928224D}">
      <dsp:nvSpPr>
        <dsp:cNvPr id="0" name=""/>
        <dsp:cNvSpPr/>
      </dsp:nvSpPr>
      <dsp:spPr>
        <a:xfrm>
          <a:off x="0" y="2478983"/>
          <a:ext cx="6797405" cy="619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b-NO" sz="2800" kern="1200"/>
            <a:t>Helsedirektoraret</a:t>
          </a:r>
          <a:endParaRPr lang="en-US" sz="2800" kern="1200"/>
        </a:p>
      </dsp:txBody>
      <dsp:txXfrm>
        <a:off x="0" y="2478983"/>
        <a:ext cx="6797405" cy="619291"/>
      </dsp:txXfrm>
    </dsp:sp>
    <dsp:sp modelId="{9A57F729-2526-4754-9720-6CAF1D3721A7}">
      <dsp:nvSpPr>
        <dsp:cNvPr id="0" name=""/>
        <dsp:cNvSpPr/>
      </dsp:nvSpPr>
      <dsp:spPr>
        <a:xfrm>
          <a:off x="0" y="3098275"/>
          <a:ext cx="6797405"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7365379-9EA1-4581-829E-C77AE05CEC4E}">
      <dsp:nvSpPr>
        <dsp:cNvPr id="0" name=""/>
        <dsp:cNvSpPr/>
      </dsp:nvSpPr>
      <dsp:spPr>
        <a:xfrm>
          <a:off x="0" y="3098275"/>
          <a:ext cx="6797405" cy="619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b-NO" sz="2800" kern="1200"/>
            <a:t>Statens helsetilsyn</a:t>
          </a:r>
          <a:endParaRPr lang="en-US" sz="2800" kern="1200"/>
        </a:p>
      </dsp:txBody>
      <dsp:txXfrm>
        <a:off x="0" y="3098275"/>
        <a:ext cx="6797405" cy="6192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56B9F-8D01-44BF-9F5D-A78934C616DF}">
      <dsp:nvSpPr>
        <dsp:cNvPr id="0" name=""/>
        <dsp:cNvSpPr/>
      </dsp:nvSpPr>
      <dsp:spPr>
        <a:xfrm>
          <a:off x="0" y="0"/>
          <a:ext cx="52578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199A6F-3115-4CB1-9FCF-9802B91DB4F2}">
      <dsp:nvSpPr>
        <dsp:cNvPr id="0" name=""/>
        <dsp:cNvSpPr/>
      </dsp:nvSpPr>
      <dsp:spPr>
        <a:xfrm>
          <a:off x="0" y="0"/>
          <a:ext cx="525780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n-US" sz="2500" kern="1200" dirty="0"/>
        </a:p>
      </dsp:txBody>
      <dsp:txXfrm>
        <a:off x="0" y="0"/>
        <a:ext cx="5257800" cy="1376171"/>
      </dsp:txXfrm>
    </dsp:sp>
    <dsp:sp modelId="{3DAA47D4-F272-4F5A-8968-FC8207454048}">
      <dsp:nvSpPr>
        <dsp:cNvPr id="0" name=""/>
        <dsp:cNvSpPr/>
      </dsp:nvSpPr>
      <dsp:spPr>
        <a:xfrm>
          <a:off x="0" y="1376171"/>
          <a:ext cx="525780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F2E2DB-EAD1-4CB3-963D-173771B2D8AE}">
      <dsp:nvSpPr>
        <dsp:cNvPr id="0" name=""/>
        <dsp:cNvSpPr/>
      </dsp:nvSpPr>
      <dsp:spPr>
        <a:xfrm>
          <a:off x="0" y="1376171"/>
          <a:ext cx="525780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b="0" i="0" kern="1200" baseline="0">
              <a:hlinkClick xmlns:r="http://schemas.openxmlformats.org/officeDocument/2006/relationships" r:id="rId1"/>
            </a:rPr>
            <a:t>Hva er nasjonal faglig retningslinje?</a:t>
          </a:r>
          <a:endParaRPr lang="en-US" sz="2500" kern="1200"/>
        </a:p>
      </dsp:txBody>
      <dsp:txXfrm>
        <a:off x="0" y="1376171"/>
        <a:ext cx="5257800" cy="1376171"/>
      </dsp:txXfrm>
    </dsp:sp>
    <dsp:sp modelId="{48F68D63-039B-48A6-B3DB-83D0A68F1EC6}">
      <dsp:nvSpPr>
        <dsp:cNvPr id="0" name=""/>
        <dsp:cNvSpPr/>
      </dsp:nvSpPr>
      <dsp:spPr>
        <a:xfrm>
          <a:off x="0" y="2752343"/>
          <a:ext cx="525780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6D87E-CD57-4904-B8C0-504AD24DFB5B}">
      <dsp:nvSpPr>
        <dsp:cNvPr id="0" name=""/>
        <dsp:cNvSpPr/>
      </dsp:nvSpPr>
      <dsp:spPr>
        <a:xfrm>
          <a:off x="0" y="2752343"/>
          <a:ext cx="525780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dirty="0">
              <a:hlinkClick xmlns:r="http://schemas.openxmlformats.org/officeDocument/2006/relationships" r:id="rId2"/>
            </a:rPr>
            <a:t>Antibiotika i primærhelsetjenesten - Helsedirektoratet</a:t>
          </a:r>
          <a:r>
            <a:rPr lang="nb-NO" sz="2500" b="0" i="0" kern="1200" baseline="0" dirty="0"/>
            <a:t> </a:t>
          </a:r>
          <a:endParaRPr lang="en-US" sz="2500" kern="1200" dirty="0"/>
        </a:p>
      </dsp:txBody>
      <dsp:txXfrm>
        <a:off x="0" y="2752343"/>
        <a:ext cx="5257800" cy="1376171"/>
      </dsp:txXfrm>
    </dsp:sp>
    <dsp:sp modelId="{C605E471-BF81-4C3A-A235-25271278CA45}">
      <dsp:nvSpPr>
        <dsp:cNvPr id="0" name=""/>
        <dsp:cNvSpPr/>
      </dsp:nvSpPr>
      <dsp:spPr>
        <a:xfrm>
          <a:off x="0" y="4128515"/>
          <a:ext cx="52578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C1EAB5-FD5F-4694-95D2-8C1E46000A24}">
      <dsp:nvSpPr>
        <dsp:cNvPr id="0" name=""/>
        <dsp:cNvSpPr/>
      </dsp:nvSpPr>
      <dsp:spPr>
        <a:xfrm>
          <a:off x="0" y="4128515"/>
          <a:ext cx="525780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b="0" i="0" kern="1200" baseline="0" dirty="0"/>
            <a:t>Retningslinjen fins også som app via metodebok.no: </a:t>
          </a:r>
          <a:r>
            <a:rPr lang="nb-NO" sz="2500" b="0" i="0" kern="1200" baseline="0" dirty="0" err="1">
              <a:hlinkClick xmlns:r="http://schemas.openxmlformats.org/officeDocument/2006/relationships" r:id="rId3"/>
            </a:rPr>
            <a:t>AppStore</a:t>
          </a:r>
          <a:r>
            <a:rPr lang="nb-NO" sz="2500" b="0" i="0" kern="1200" baseline="0" dirty="0"/>
            <a:t> og </a:t>
          </a:r>
        </a:p>
        <a:p>
          <a:pPr marL="0" lvl="0" indent="0" algn="l" defTabSz="1111250">
            <a:lnSpc>
              <a:spcPct val="90000"/>
            </a:lnSpc>
            <a:spcBef>
              <a:spcPct val="0"/>
            </a:spcBef>
            <a:spcAft>
              <a:spcPct val="35000"/>
            </a:spcAft>
            <a:buNone/>
          </a:pPr>
          <a:r>
            <a:rPr lang="nb-NO" sz="2500" b="0" i="0" kern="1200" baseline="0" dirty="0">
              <a:hlinkClick xmlns:r="http://schemas.openxmlformats.org/officeDocument/2006/relationships" r:id="rId4"/>
            </a:rPr>
            <a:t>Google Play</a:t>
          </a:r>
          <a:r>
            <a:rPr lang="nb-NO" sz="2500" b="0" i="0" kern="1200" baseline="0" dirty="0"/>
            <a:t>.</a:t>
          </a:r>
          <a:endParaRPr lang="en-US" sz="2500" kern="1200" dirty="0"/>
        </a:p>
      </dsp:txBody>
      <dsp:txXfrm>
        <a:off x="0" y="4128515"/>
        <a:ext cx="5257800" cy="137617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25B2D-9280-445E-808E-AD8A18D7D1C2}" type="datetimeFigureOut">
              <a:rPr lang="nb-NO" smtClean="0"/>
              <a:pPr/>
              <a:t>26.03.2026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DB91F-3CE1-4893-A55B-078ACC4729FF}" type="slidenum">
              <a:rPr lang="nb-NO" smtClean="0"/>
              <a:pPr/>
              <a:t>‹#›</a:t>
            </a:fld>
            <a:endParaRPr lang="nb-NO"/>
          </a:p>
        </p:txBody>
      </p:sp>
    </p:spTree>
    <p:extLst>
      <p:ext uri="{BB962C8B-B14F-4D97-AF65-F5344CB8AC3E}">
        <p14:creationId xmlns:p14="http://schemas.microsoft.com/office/powerpoint/2010/main" val="1590593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Videre</a:t>
            </a:r>
          </a:p>
        </p:txBody>
      </p:sp>
      <p:sp>
        <p:nvSpPr>
          <p:cNvPr id="4" name="Plassholder for lysbildenummer 3"/>
          <p:cNvSpPr>
            <a:spLocks noGrp="1"/>
          </p:cNvSpPr>
          <p:nvPr>
            <p:ph type="sldNum" sz="quarter" idx="5"/>
          </p:nvPr>
        </p:nvSpPr>
        <p:spPr/>
        <p:txBody>
          <a:bodyPr/>
          <a:lstStyle/>
          <a:p>
            <a:fld id="{531DB91F-3CE1-4893-A55B-078ACC4729FF}" type="slidenum">
              <a:rPr lang="nb-NO" smtClean="0"/>
              <a:pPr/>
              <a:t>1</a:t>
            </a:fld>
            <a:endParaRPr lang="nb-NO"/>
          </a:p>
        </p:txBody>
      </p:sp>
    </p:spTree>
    <p:extLst>
      <p:ext uri="{BB962C8B-B14F-4D97-AF65-F5344CB8AC3E}">
        <p14:creationId xmlns:p14="http://schemas.microsoft.com/office/powerpoint/2010/main" val="1926627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31DB91F-3CE1-4893-A55B-078ACC4729FF}" type="slidenum">
              <a:rPr lang="nb-NO" smtClean="0"/>
              <a:pPr/>
              <a:t>7</a:t>
            </a:fld>
            <a:endParaRPr lang="nb-NO"/>
          </a:p>
        </p:txBody>
      </p:sp>
    </p:spTree>
    <p:extLst>
      <p:ext uri="{BB962C8B-B14F-4D97-AF65-F5344CB8AC3E}">
        <p14:creationId xmlns:p14="http://schemas.microsoft.com/office/powerpoint/2010/main" val="2731035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31DB91F-3CE1-4893-A55B-078ACC4729FF}" type="slidenum">
              <a:rPr lang="nb-NO" smtClean="0"/>
              <a:pPr/>
              <a:t>8</a:t>
            </a:fld>
            <a:endParaRPr lang="nb-NO"/>
          </a:p>
        </p:txBody>
      </p:sp>
    </p:spTree>
    <p:extLst>
      <p:ext uri="{BB962C8B-B14F-4D97-AF65-F5344CB8AC3E}">
        <p14:creationId xmlns:p14="http://schemas.microsoft.com/office/powerpoint/2010/main" val="268178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31DB91F-3CE1-4893-A55B-078ACC4729FF}" type="slidenum">
              <a:rPr lang="nb-NO" smtClean="0"/>
              <a:pPr/>
              <a:t>24</a:t>
            </a:fld>
            <a:endParaRPr lang="nb-NO"/>
          </a:p>
        </p:txBody>
      </p:sp>
    </p:spTree>
    <p:extLst>
      <p:ext uri="{BB962C8B-B14F-4D97-AF65-F5344CB8AC3E}">
        <p14:creationId xmlns:p14="http://schemas.microsoft.com/office/powerpoint/2010/main" val="2701225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702CFA57-E622-45C6-92FC-ABB2C1F26224}" type="slidenum">
              <a:rPr lang="nb-NO" smtClean="0"/>
              <a:pPr/>
              <a:t>27</a:t>
            </a:fld>
            <a:endParaRPr lang="nb-N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John </a:t>
            </a:r>
            <a:r>
              <a:rPr lang="nb-NO" err="1"/>
              <a:t>Snow</a:t>
            </a:r>
            <a:r>
              <a:rPr lang="nb-NO"/>
              <a:t> – epidemiologiens far</a:t>
            </a:r>
          </a:p>
        </p:txBody>
      </p:sp>
      <p:sp>
        <p:nvSpPr>
          <p:cNvPr id="4" name="Plassholder for lysbildenummer 3"/>
          <p:cNvSpPr>
            <a:spLocks noGrp="1"/>
          </p:cNvSpPr>
          <p:nvPr>
            <p:ph type="sldNum" sz="quarter" idx="10"/>
          </p:nvPr>
        </p:nvSpPr>
        <p:spPr/>
        <p:txBody>
          <a:bodyPr/>
          <a:lstStyle/>
          <a:p>
            <a:fld id="{702CFA57-E622-45C6-92FC-ABB2C1F26224}" type="slidenum">
              <a:rPr lang="nb-NO" smtClean="0"/>
              <a:pPr/>
              <a:t>28</a:t>
            </a:fld>
            <a:endParaRPr lang="nb-NO"/>
          </a:p>
        </p:txBody>
      </p:sp>
    </p:spTree>
    <p:extLst>
      <p:ext uri="{BB962C8B-B14F-4D97-AF65-F5344CB8AC3E}">
        <p14:creationId xmlns:p14="http://schemas.microsoft.com/office/powerpoint/2010/main" val="2107940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31DB91F-3CE1-4893-A55B-078ACC4729FF}" type="slidenum">
              <a:rPr lang="nb-NO" smtClean="0"/>
              <a:pPr/>
              <a:t>37</a:t>
            </a:fld>
            <a:endParaRPr lang="nb-NO"/>
          </a:p>
        </p:txBody>
      </p:sp>
    </p:spTree>
    <p:extLst>
      <p:ext uri="{BB962C8B-B14F-4D97-AF65-F5344CB8AC3E}">
        <p14:creationId xmlns:p14="http://schemas.microsoft.com/office/powerpoint/2010/main" val="818091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F475DA-32B0-4F9C-9FB1-0C1B691D8563}"/>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8E130D9-D52C-48AC-B6CA-A01E64B4C8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813F05F1-BE24-49FE-9CDA-461E7F448FF1}"/>
              </a:ext>
            </a:extLst>
          </p:cNvPr>
          <p:cNvSpPr>
            <a:spLocks noGrp="1"/>
          </p:cNvSpPr>
          <p:nvPr>
            <p:ph type="dt" sz="half" idx="10"/>
          </p:nvPr>
        </p:nvSpPr>
        <p:spPr/>
        <p:txBody>
          <a:bodyPr/>
          <a:lstStyle/>
          <a:p>
            <a:fld id="{6CE542AD-9F8B-4779-99FA-ADA0D1C3ABE6}" type="datetime1">
              <a:rPr lang="nb-NO" smtClean="0"/>
              <a:t>26.03.2026</a:t>
            </a:fld>
            <a:endParaRPr lang="nb-NO"/>
          </a:p>
        </p:txBody>
      </p:sp>
      <p:sp>
        <p:nvSpPr>
          <p:cNvPr id="5" name="Plassholder for bunntekst 4">
            <a:extLst>
              <a:ext uri="{FF2B5EF4-FFF2-40B4-BE49-F238E27FC236}">
                <a16:creationId xmlns:a16="http://schemas.microsoft.com/office/drawing/2014/main" id="{797BC0BE-712F-41F4-ADC5-0CB2328B46B6}"/>
              </a:ext>
            </a:extLst>
          </p:cNvPr>
          <p:cNvSpPr>
            <a:spLocks noGrp="1"/>
          </p:cNvSpPr>
          <p:nvPr>
            <p:ph type="ftr" sz="quarter" idx="11"/>
          </p:nvPr>
        </p:nvSpPr>
        <p:spPr/>
        <p:txBody>
          <a:bodyPr/>
          <a:lstStyle/>
          <a:p>
            <a:r>
              <a:rPr lang="nb-NO"/>
              <a:t>Vår 26</a:t>
            </a:r>
          </a:p>
        </p:txBody>
      </p:sp>
      <p:sp>
        <p:nvSpPr>
          <p:cNvPr id="6" name="Plassholder for lysbildenummer 5">
            <a:extLst>
              <a:ext uri="{FF2B5EF4-FFF2-40B4-BE49-F238E27FC236}">
                <a16:creationId xmlns:a16="http://schemas.microsoft.com/office/drawing/2014/main" id="{0C2AAB4D-662D-4CD6-A233-3AE3D325F7B3}"/>
              </a:ext>
            </a:extLst>
          </p:cNvPr>
          <p:cNvSpPr>
            <a:spLocks noGrp="1"/>
          </p:cNvSpPr>
          <p:nvPr>
            <p:ph type="sldNum" sz="quarter" idx="12"/>
          </p:nvPr>
        </p:nvSpPr>
        <p:spPr/>
        <p:txBody>
          <a:bodyPr/>
          <a:lstStyle/>
          <a:p>
            <a:fld id="{84497EEF-E4E3-4AA7-863C-BCA44AA51A3A}" type="slidenum">
              <a:rPr lang="nb-NO" smtClean="0"/>
              <a:pPr/>
              <a:t>‹#›</a:t>
            </a:fld>
            <a:endParaRPr lang="nb-NO"/>
          </a:p>
        </p:txBody>
      </p:sp>
    </p:spTree>
    <p:extLst>
      <p:ext uri="{BB962C8B-B14F-4D97-AF65-F5344CB8AC3E}">
        <p14:creationId xmlns:p14="http://schemas.microsoft.com/office/powerpoint/2010/main" val="1585214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2C6455-87AD-4C15-8DB6-686A5D10F9C4}"/>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1AD8315-2725-41F1-B6FA-A841698D4995}"/>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3D5AB4B-7E79-4835-BEFD-98B85E5F4FF6}"/>
              </a:ext>
            </a:extLst>
          </p:cNvPr>
          <p:cNvSpPr>
            <a:spLocks noGrp="1"/>
          </p:cNvSpPr>
          <p:nvPr>
            <p:ph type="dt" sz="half" idx="10"/>
          </p:nvPr>
        </p:nvSpPr>
        <p:spPr/>
        <p:txBody>
          <a:bodyPr/>
          <a:lstStyle/>
          <a:p>
            <a:fld id="{5F7525A4-7AF9-4A9F-9616-3625EF688129}" type="datetime1">
              <a:rPr lang="nb-NO" smtClean="0"/>
              <a:t>26.03.2026</a:t>
            </a:fld>
            <a:endParaRPr lang="nb-NO"/>
          </a:p>
        </p:txBody>
      </p:sp>
      <p:sp>
        <p:nvSpPr>
          <p:cNvPr id="5" name="Plassholder for bunntekst 4">
            <a:extLst>
              <a:ext uri="{FF2B5EF4-FFF2-40B4-BE49-F238E27FC236}">
                <a16:creationId xmlns:a16="http://schemas.microsoft.com/office/drawing/2014/main" id="{20268BEA-8BAC-4EDC-A03D-5C6A6A97D558}"/>
              </a:ext>
            </a:extLst>
          </p:cNvPr>
          <p:cNvSpPr>
            <a:spLocks noGrp="1"/>
          </p:cNvSpPr>
          <p:nvPr>
            <p:ph type="ftr" sz="quarter" idx="11"/>
          </p:nvPr>
        </p:nvSpPr>
        <p:spPr/>
        <p:txBody>
          <a:bodyPr/>
          <a:lstStyle/>
          <a:p>
            <a:r>
              <a:rPr lang="nb-NO"/>
              <a:t>Vår 26</a:t>
            </a:r>
          </a:p>
        </p:txBody>
      </p:sp>
      <p:sp>
        <p:nvSpPr>
          <p:cNvPr id="6" name="Plassholder for lysbildenummer 5">
            <a:extLst>
              <a:ext uri="{FF2B5EF4-FFF2-40B4-BE49-F238E27FC236}">
                <a16:creationId xmlns:a16="http://schemas.microsoft.com/office/drawing/2014/main" id="{387549BD-CF6E-48AF-ADA6-26E94CB61270}"/>
              </a:ext>
            </a:extLst>
          </p:cNvPr>
          <p:cNvSpPr>
            <a:spLocks noGrp="1"/>
          </p:cNvSpPr>
          <p:nvPr>
            <p:ph type="sldNum" sz="quarter" idx="12"/>
          </p:nvPr>
        </p:nvSpPr>
        <p:spPr/>
        <p:txBody>
          <a:bodyPr/>
          <a:lstStyle/>
          <a:p>
            <a:fld id="{84497EEF-E4E3-4AA7-863C-BCA44AA51A3A}" type="slidenum">
              <a:rPr lang="nb-NO" smtClean="0"/>
              <a:pPr/>
              <a:t>‹#›</a:t>
            </a:fld>
            <a:endParaRPr lang="nb-NO"/>
          </a:p>
        </p:txBody>
      </p:sp>
    </p:spTree>
    <p:extLst>
      <p:ext uri="{BB962C8B-B14F-4D97-AF65-F5344CB8AC3E}">
        <p14:creationId xmlns:p14="http://schemas.microsoft.com/office/powerpoint/2010/main" val="2186840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78AB87B-20A6-4C57-BDB8-42C6C231C229}"/>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8595ECB4-62DB-4DB3-A946-DB2BAAA666F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A3436ED-2B06-4C39-88B0-E99674C0D15B}"/>
              </a:ext>
            </a:extLst>
          </p:cNvPr>
          <p:cNvSpPr>
            <a:spLocks noGrp="1"/>
          </p:cNvSpPr>
          <p:nvPr>
            <p:ph type="dt" sz="half" idx="10"/>
          </p:nvPr>
        </p:nvSpPr>
        <p:spPr/>
        <p:txBody>
          <a:bodyPr/>
          <a:lstStyle/>
          <a:p>
            <a:fld id="{205922E4-B91B-4339-9021-75DA2435038E}" type="datetime1">
              <a:rPr lang="nb-NO" smtClean="0"/>
              <a:t>26.03.2026</a:t>
            </a:fld>
            <a:endParaRPr lang="nb-NO"/>
          </a:p>
        </p:txBody>
      </p:sp>
      <p:sp>
        <p:nvSpPr>
          <p:cNvPr id="5" name="Plassholder for bunntekst 4">
            <a:extLst>
              <a:ext uri="{FF2B5EF4-FFF2-40B4-BE49-F238E27FC236}">
                <a16:creationId xmlns:a16="http://schemas.microsoft.com/office/drawing/2014/main" id="{FE6A800B-E764-4672-AF0E-485CA2D15EA1}"/>
              </a:ext>
            </a:extLst>
          </p:cNvPr>
          <p:cNvSpPr>
            <a:spLocks noGrp="1"/>
          </p:cNvSpPr>
          <p:nvPr>
            <p:ph type="ftr" sz="quarter" idx="11"/>
          </p:nvPr>
        </p:nvSpPr>
        <p:spPr/>
        <p:txBody>
          <a:bodyPr/>
          <a:lstStyle/>
          <a:p>
            <a:r>
              <a:rPr lang="nb-NO"/>
              <a:t>Vår 26</a:t>
            </a:r>
          </a:p>
        </p:txBody>
      </p:sp>
      <p:sp>
        <p:nvSpPr>
          <p:cNvPr id="6" name="Plassholder for lysbildenummer 5">
            <a:extLst>
              <a:ext uri="{FF2B5EF4-FFF2-40B4-BE49-F238E27FC236}">
                <a16:creationId xmlns:a16="http://schemas.microsoft.com/office/drawing/2014/main" id="{3EBD184A-94BA-4527-AC47-514AAA36B4E8}"/>
              </a:ext>
            </a:extLst>
          </p:cNvPr>
          <p:cNvSpPr>
            <a:spLocks noGrp="1"/>
          </p:cNvSpPr>
          <p:nvPr>
            <p:ph type="sldNum" sz="quarter" idx="12"/>
          </p:nvPr>
        </p:nvSpPr>
        <p:spPr/>
        <p:txBody>
          <a:bodyPr/>
          <a:lstStyle/>
          <a:p>
            <a:fld id="{84497EEF-E4E3-4AA7-863C-BCA44AA51A3A}" type="slidenum">
              <a:rPr lang="nb-NO" smtClean="0"/>
              <a:pPr/>
              <a:t>‹#›</a:t>
            </a:fld>
            <a:endParaRPr lang="nb-NO"/>
          </a:p>
        </p:txBody>
      </p:sp>
    </p:spTree>
    <p:extLst>
      <p:ext uri="{BB962C8B-B14F-4D97-AF65-F5344CB8AC3E}">
        <p14:creationId xmlns:p14="http://schemas.microsoft.com/office/powerpoint/2010/main" val="1193738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E642E4-690D-4640-A37E-D73AA65A595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A610516-52F5-4C27-AC04-4ED267BB2ED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D0A2201-FD55-41E4-9261-9F1123591E28}"/>
              </a:ext>
            </a:extLst>
          </p:cNvPr>
          <p:cNvSpPr>
            <a:spLocks noGrp="1"/>
          </p:cNvSpPr>
          <p:nvPr>
            <p:ph type="dt" sz="half" idx="10"/>
          </p:nvPr>
        </p:nvSpPr>
        <p:spPr/>
        <p:txBody>
          <a:bodyPr/>
          <a:lstStyle/>
          <a:p>
            <a:fld id="{834F4D68-307E-49AC-A331-521E91CDDB57}" type="datetime1">
              <a:rPr lang="nb-NO" smtClean="0"/>
              <a:t>26.03.2026</a:t>
            </a:fld>
            <a:endParaRPr lang="nb-NO"/>
          </a:p>
        </p:txBody>
      </p:sp>
      <p:sp>
        <p:nvSpPr>
          <p:cNvPr id="5" name="Plassholder for bunntekst 4">
            <a:extLst>
              <a:ext uri="{FF2B5EF4-FFF2-40B4-BE49-F238E27FC236}">
                <a16:creationId xmlns:a16="http://schemas.microsoft.com/office/drawing/2014/main" id="{EA10C686-E2C4-468F-A4E5-07CB42812DA4}"/>
              </a:ext>
            </a:extLst>
          </p:cNvPr>
          <p:cNvSpPr>
            <a:spLocks noGrp="1"/>
          </p:cNvSpPr>
          <p:nvPr>
            <p:ph type="ftr" sz="quarter" idx="11"/>
          </p:nvPr>
        </p:nvSpPr>
        <p:spPr/>
        <p:txBody>
          <a:bodyPr/>
          <a:lstStyle/>
          <a:p>
            <a:r>
              <a:rPr lang="nb-NO"/>
              <a:t>Vår 26</a:t>
            </a:r>
          </a:p>
        </p:txBody>
      </p:sp>
      <p:sp>
        <p:nvSpPr>
          <p:cNvPr id="6" name="Plassholder for lysbildenummer 5">
            <a:extLst>
              <a:ext uri="{FF2B5EF4-FFF2-40B4-BE49-F238E27FC236}">
                <a16:creationId xmlns:a16="http://schemas.microsoft.com/office/drawing/2014/main" id="{6F782BD3-3959-4931-B44A-ADCF0774BCD4}"/>
              </a:ext>
            </a:extLst>
          </p:cNvPr>
          <p:cNvSpPr>
            <a:spLocks noGrp="1"/>
          </p:cNvSpPr>
          <p:nvPr>
            <p:ph type="sldNum" sz="quarter" idx="12"/>
          </p:nvPr>
        </p:nvSpPr>
        <p:spPr/>
        <p:txBody>
          <a:bodyPr/>
          <a:lstStyle/>
          <a:p>
            <a:fld id="{727D819B-2F7E-4197-85D0-BF6D4AC784BB}" type="slidenum">
              <a:rPr lang="nb-NO" smtClean="0"/>
              <a:t>‹#›</a:t>
            </a:fld>
            <a:endParaRPr lang="nb-NO"/>
          </a:p>
        </p:txBody>
      </p:sp>
    </p:spTree>
    <p:extLst>
      <p:ext uri="{BB962C8B-B14F-4D97-AF65-F5344CB8AC3E}">
        <p14:creationId xmlns:p14="http://schemas.microsoft.com/office/powerpoint/2010/main" val="141719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4D4BC6-EAF7-4E77-835F-72C0F454C4D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10661B2-1842-4DDC-A3C9-8CC80E2684A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3ADC0D1-EDE5-44B4-9412-84D53B3FC00F}"/>
              </a:ext>
            </a:extLst>
          </p:cNvPr>
          <p:cNvSpPr>
            <a:spLocks noGrp="1"/>
          </p:cNvSpPr>
          <p:nvPr>
            <p:ph type="dt" sz="half" idx="10"/>
          </p:nvPr>
        </p:nvSpPr>
        <p:spPr/>
        <p:txBody>
          <a:bodyPr/>
          <a:lstStyle/>
          <a:p>
            <a:fld id="{4C9823D5-D37F-414F-A600-864DD14270E8}" type="datetime1">
              <a:rPr lang="nb-NO" smtClean="0"/>
              <a:t>26.03.2026</a:t>
            </a:fld>
            <a:endParaRPr lang="nb-NO"/>
          </a:p>
        </p:txBody>
      </p:sp>
      <p:sp>
        <p:nvSpPr>
          <p:cNvPr id="5" name="Plassholder for bunntekst 4">
            <a:extLst>
              <a:ext uri="{FF2B5EF4-FFF2-40B4-BE49-F238E27FC236}">
                <a16:creationId xmlns:a16="http://schemas.microsoft.com/office/drawing/2014/main" id="{F9BFB2A7-0964-4B31-832A-BB5E0A4CF8E9}"/>
              </a:ext>
            </a:extLst>
          </p:cNvPr>
          <p:cNvSpPr>
            <a:spLocks noGrp="1"/>
          </p:cNvSpPr>
          <p:nvPr>
            <p:ph type="ftr" sz="quarter" idx="11"/>
          </p:nvPr>
        </p:nvSpPr>
        <p:spPr/>
        <p:txBody>
          <a:bodyPr/>
          <a:lstStyle/>
          <a:p>
            <a:r>
              <a:rPr lang="nb-NO"/>
              <a:t>Vår 26</a:t>
            </a:r>
          </a:p>
        </p:txBody>
      </p:sp>
      <p:sp>
        <p:nvSpPr>
          <p:cNvPr id="6" name="Plassholder for lysbildenummer 5">
            <a:extLst>
              <a:ext uri="{FF2B5EF4-FFF2-40B4-BE49-F238E27FC236}">
                <a16:creationId xmlns:a16="http://schemas.microsoft.com/office/drawing/2014/main" id="{3CB32B9A-98D6-452C-BFCF-491A1A0C2636}"/>
              </a:ext>
            </a:extLst>
          </p:cNvPr>
          <p:cNvSpPr>
            <a:spLocks noGrp="1"/>
          </p:cNvSpPr>
          <p:nvPr>
            <p:ph type="sldNum" sz="quarter" idx="12"/>
          </p:nvPr>
        </p:nvSpPr>
        <p:spPr/>
        <p:txBody>
          <a:bodyPr/>
          <a:lstStyle/>
          <a:p>
            <a:fld id="{84497EEF-E4E3-4AA7-863C-BCA44AA51A3A}" type="slidenum">
              <a:rPr lang="nb-NO" smtClean="0"/>
              <a:pPr/>
              <a:t>‹#›</a:t>
            </a:fld>
            <a:endParaRPr lang="nb-NO"/>
          </a:p>
        </p:txBody>
      </p:sp>
    </p:spTree>
    <p:extLst>
      <p:ext uri="{BB962C8B-B14F-4D97-AF65-F5344CB8AC3E}">
        <p14:creationId xmlns:p14="http://schemas.microsoft.com/office/powerpoint/2010/main" val="1665446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08E16E-808A-4FB1-ABB1-58F1DE022B9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DAA385D-D290-47EA-878A-88E688A5BF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DDF9C486-2B0E-4B25-B871-23F83CA5C7D0}"/>
              </a:ext>
            </a:extLst>
          </p:cNvPr>
          <p:cNvSpPr>
            <a:spLocks noGrp="1"/>
          </p:cNvSpPr>
          <p:nvPr>
            <p:ph type="dt" sz="half" idx="10"/>
          </p:nvPr>
        </p:nvSpPr>
        <p:spPr/>
        <p:txBody>
          <a:bodyPr/>
          <a:lstStyle/>
          <a:p>
            <a:fld id="{4E18F127-07BC-4134-ADC1-6EAC0EC2CC8E}" type="datetime1">
              <a:rPr lang="nb-NO" smtClean="0"/>
              <a:t>26.03.2026</a:t>
            </a:fld>
            <a:endParaRPr lang="nb-NO"/>
          </a:p>
        </p:txBody>
      </p:sp>
      <p:sp>
        <p:nvSpPr>
          <p:cNvPr id="5" name="Plassholder for bunntekst 4">
            <a:extLst>
              <a:ext uri="{FF2B5EF4-FFF2-40B4-BE49-F238E27FC236}">
                <a16:creationId xmlns:a16="http://schemas.microsoft.com/office/drawing/2014/main" id="{FC5A1781-0371-4DCA-BB6B-EB222487EF2B}"/>
              </a:ext>
            </a:extLst>
          </p:cNvPr>
          <p:cNvSpPr>
            <a:spLocks noGrp="1"/>
          </p:cNvSpPr>
          <p:nvPr>
            <p:ph type="ftr" sz="quarter" idx="11"/>
          </p:nvPr>
        </p:nvSpPr>
        <p:spPr/>
        <p:txBody>
          <a:bodyPr/>
          <a:lstStyle/>
          <a:p>
            <a:r>
              <a:rPr lang="nb-NO"/>
              <a:t>Vår 26</a:t>
            </a:r>
          </a:p>
        </p:txBody>
      </p:sp>
      <p:sp>
        <p:nvSpPr>
          <p:cNvPr id="6" name="Plassholder for lysbildenummer 5">
            <a:extLst>
              <a:ext uri="{FF2B5EF4-FFF2-40B4-BE49-F238E27FC236}">
                <a16:creationId xmlns:a16="http://schemas.microsoft.com/office/drawing/2014/main" id="{18B9DCDE-071D-40DD-BBD7-DFB1DBE80778}"/>
              </a:ext>
            </a:extLst>
          </p:cNvPr>
          <p:cNvSpPr>
            <a:spLocks noGrp="1"/>
          </p:cNvSpPr>
          <p:nvPr>
            <p:ph type="sldNum" sz="quarter" idx="12"/>
          </p:nvPr>
        </p:nvSpPr>
        <p:spPr/>
        <p:txBody>
          <a:bodyPr/>
          <a:lstStyle/>
          <a:p>
            <a:fld id="{84497EEF-E4E3-4AA7-863C-BCA44AA51A3A}" type="slidenum">
              <a:rPr lang="nb-NO" smtClean="0"/>
              <a:pPr/>
              <a:t>‹#›</a:t>
            </a:fld>
            <a:endParaRPr lang="nb-NO"/>
          </a:p>
        </p:txBody>
      </p:sp>
    </p:spTree>
    <p:extLst>
      <p:ext uri="{BB962C8B-B14F-4D97-AF65-F5344CB8AC3E}">
        <p14:creationId xmlns:p14="http://schemas.microsoft.com/office/powerpoint/2010/main" val="2108910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863DA5-B94B-4083-8470-E10880F29C7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ADF3218-6911-4E8B-AF01-3BDB81348426}"/>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98481BF-3982-4841-87FD-DD7249E41DB0}"/>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F67D056-85DB-40C7-827A-56A5270CBE17}"/>
              </a:ext>
            </a:extLst>
          </p:cNvPr>
          <p:cNvSpPr>
            <a:spLocks noGrp="1"/>
          </p:cNvSpPr>
          <p:nvPr>
            <p:ph type="dt" sz="half" idx="10"/>
          </p:nvPr>
        </p:nvSpPr>
        <p:spPr/>
        <p:txBody>
          <a:bodyPr/>
          <a:lstStyle/>
          <a:p>
            <a:fld id="{14F57784-9D1A-4ED2-A9A9-90C8FA717ECF}" type="datetime1">
              <a:rPr lang="nb-NO" smtClean="0"/>
              <a:t>26.03.2026</a:t>
            </a:fld>
            <a:endParaRPr lang="nb-NO"/>
          </a:p>
        </p:txBody>
      </p:sp>
      <p:sp>
        <p:nvSpPr>
          <p:cNvPr id="6" name="Plassholder for bunntekst 5">
            <a:extLst>
              <a:ext uri="{FF2B5EF4-FFF2-40B4-BE49-F238E27FC236}">
                <a16:creationId xmlns:a16="http://schemas.microsoft.com/office/drawing/2014/main" id="{FCEC36FC-3709-4A14-9D2F-5CA7FBF1AD61}"/>
              </a:ext>
            </a:extLst>
          </p:cNvPr>
          <p:cNvSpPr>
            <a:spLocks noGrp="1"/>
          </p:cNvSpPr>
          <p:nvPr>
            <p:ph type="ftr" sz="quarter" idx="11"/>
          </p:nvPr>
        </p:nvSpPr>
        <p:spPr/>
        <p:txBody>
          <a:bodyPr/>
          <a:lstStyle/>
          <a:p>
            <a:r>
              <a:rPr lang="nb-NO"/>
              <a:t>Vår 26</a:t>
            </a:r>
          </a:p>
        </p:txBody>
      </p:sp>
      <p:sp>
        <p:nvSpPr>
          <p:cNvPr id="7" name="Plassholder for lysbildenummer 6">
            <a:extLst>
              <a:ext uri="{FF2B5EF4-FFF2-40B4-BE49-F238E27FC236}">
                <a16:creationId xmlns:a16="http://schemas.microsoft.com/office/drawing/2014/main" id="{17245BF2-B070-4E89-A3BF-0BE05ABD28E9}"/>
              </a:ext>
            </a:extLst>
          </p:cNvPr>
          <p:cNvSpPr>
            <a:spLocks noGrp="1"/>
          </p:cNvSpPr>
          <p:nvPr>
            <p:ph type="sldNum" sz="quarter" idx="12"/>
          </p:nvPr>
        </p:nvSpPr>
        <p:spPr/>
        <p:txBody>
          <a:bodyPr/>
          <a:lstStyle/>
          <a:p>
            <a:fld id="{84497EEF-E4E3-4AA7-863C-BCA44AA51A3A}" type="slidenum">
              <a:rPr lang="nb-NO" smtClean="0"/>
              <a:pPr/>
              <a:t>‹#›</a:t>
            </a:fld>
            <a:endParaRPr lang="nb-NO"/>
          </a:p>
        </p:txBody>
      </p:sp>
    </p:spTree>
    <p:extLst>
      <p:ext uri="{BB962C8B-B14F-4D97-AF65-F5344CB8AC3E}">
        <p14:creationId xmlns:p14="http://schemas.microsoft.com/office/powerpoint/2010/main" val="1387620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33896B-73D0-42C3-ACF2-9B7054800629}"/>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ECDD1AC-2AFA-4EBF-911F-5A7D2E8B0C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0052A2D0-0B35-4EFC-88C0-D3C73BBF5B6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D8B9226-C5A2-4DFC-9F97-C84E50C293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7E56FAA3-43B2-4252-85C4-A1EA6CF17D9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F6DDA41A-545B-4CF8-8852-48192CA9B9AA}"/>
              </a:ext>
            </a:extLst>
          </p:cNvPr>
          <p:cNvSpPr>
            <a:spLocks noGrp="1"/>
          </p:cNvSpPr>
          <p:nvPr>
            <p:ph type="dt" sz="half" idx="10"/>
          </p:nvPr>
        </p:nvSpPr>
        <p:spPr/>
        <p:txBody>
          <a:bodyPr/>
          <a:lstStyle/>
          <a:p>
            <a:fld id="{9760A106-2CCD-428C-AA0F-E4C7A8250C02}" type="datetime1">
              <a:rPr lang="nb-NO" smtClean="0"/>
              <a:t>26.03.2026</a:t>
            </a:fld>
            <a:endParaRPr lang="nb-NO"/>
          </a:p>
        </p:txBody>
      </p:sp>
      <p:sp>
        <p:nvSpPr>
          <p:cNvPr id="8" name="Plassholder for bunntekst 7">
            <a:extLst>
              <a:ext uri="{FF2B5EF4-FFF2-40B4-BE49-F238E27FC236}">
                <a16:creationId xmlns:a16="http://schemas.microsoft.com/office/drawing/2014/main" id="{66684640-D057-4949-944F-74334815871D}"/>
              </a:ext>
            </a:extLst>
          </p:cNvPr>
          <p:cNvSpPr>
            <a:spLocks noGrp="1"/>
          </p:cNvSpPr>
          <p:nvPr>
            <p:ph type="ftr" sz="quarter" idx="11"/>
          </p:nvPr>
        </p:nvSpPr>
        <p:spPr/>
        <p:txBody>
          <a:bodyPr/>
          <a:lstStyle/>
          <a:p>
            <a:r>
              <a:rPr lang="nb-NO"/>
              <a:t>Vår 26</a:t>
            </a:r>
          </a:p>
        </p:txBody>
      </p:sp>
      <p:sp>
        <p:nvSpPr>
          <p:cNvPr id="9" name="Plassholder for lysbildenummer 8">
            <a:extLst>
              <a:ext uri="{FF2B5EF4-FFF2-40B4-BE49-F238E27FC236}">
                <a16:creationId xmlns:a16="http://schemas.microsoft.com/office/drawing/2014/main" id="{926F9C7B-FE7A-47E6-B5D4-697514A4065E}"/>
              </a:ext>
            </a:extLst>
          </p:cNvPr>
          <p:cNvSpPr>
            <a:spLocks noGrp="1"/>
          </p:cNvSpPr>
          <p:nvPr>
            <p:ph type="sldNum" sz="quarter" idx="12"/>
          </p:nvPr>
        </p:nvSpPr>
        <p:spPr/>
        <p:txBody>
          <a:bodyPr/>
          <a:lstStyle/>
          <a:p>
            <a:fld id="{84497EEF-E4E3-4AA7-863C-BCA44AA51A3A}" type="slidenum">
              <a:rPr lang="nb-NO" smtClean="0"/>
              <a:pPr/>
              <a:t>‹#›</a:t>
            </a:fld>
            <a:endParaRPr lang="nb-NO"/>
          </a:p>
        </p:txBody>
      </p:sp>
    </p:spTree>
    <p:extLst>
      <p:ext uri="{BB962C8B-B14F-4D97-AF65-F5344CB8AC3E}">
        <p14:creationId xmlns:p14="http://schemas.microsoft.com/office/powerpoint/2010/main" val="3960739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981659-265C-4DD9-9831-52F7A033643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A2F6E37-C3F7-43BF-A9AD-0A2C6B4E9113}"/>
              </a:ext>
            </a:extLst>
          </p:cNvPr>
          <p:cNvSpPr>
            <a:spLocks noGrp="1"/>
          </p:cNvSpPr>
          <p:nvPr>
            <p:ph type="dt" sz="half" idx="10"/>
          </p:nvPr>
        </p:nvSpPr>
        <p:spPr/>
        <p:txBody>
          <a:bodyPr/>
          <a:lstStyle/>
          <a:p>
            <a:fld id="{A84ABBEA-8156-4870-A417-F3BAC3287712}" type="datetime1">
              <a:rPr lang="nb-NO" smtClean="0"/>
              <a:t>26.03.2026</a:t>
            </a:fld>
            <a:endParaRPr lang="nb-NO"/>
          </a:p>
        </p:txBody>
      </p:sp>
      <p:sp>
        <p:nvSpPr>
          <p:cNvPr id="4" name="Plassholder for bunntekst 3">
            <a:extLst>
              <a:ext uri="{FF2B5EF4-FFF2-40B4-BE49-F238E27FC236}">
                <a16:creationId xmlns:a16="http://schemas.microsoft.com/office/drawing/2014/main" id="{8A097AE9-E012-4738-B854-72C9C2766905}"/>
              </a:ext>
            </a:extLst>
          </p:cNvPr>
          <p:cNvSpPr>
            <a:spLocks noGrp="1"/>
          </p:cNvSpPr>
          <p:nvPr>
            <p:ph type="ftr" sz="quarter" idx="11"/>
          </p:nvPr>
        </p:nvSpPr>
        <p:spPr/>
        <p:txBody>
          <a:bodyPr/>
          <a:lstStyle/>
          <a:p>
            <a:r>
              <a:rPr lang="nb-NO"/>
              <a:t>Vår 26</a:t>
            </a:r>
          </a:p>
        </p:txBody>
      </p:sp>
      <p:sp>
        <p:nvSpPr>
          <p:cNvPr id="5" name="Plassholder for lysbildenummer 4">
            <a:extLst>
              <a:ext uri="{FF2B5EF4-FFF2-40B4-BE49-F238E27FC236}">
                <a16:creationId xmlns:a16="http://schemas.microsoft.com/office/drawing/2014/main" id="{3E34EAE7-E98A-4D08-BFE3-8DE29B98E09C}"/>
              </a:ext>
            </a:extLst>
          </p:cNvPr>
          <p:cNvSpPr>
            <a:spLocks noGrp="1"/>
          </p:cNvSpPr>
          <p:nvPr>
            <p:ph type="sldNum" sz="quarter" idx="12"/>
          </p:nvPr>
        </p:nvSpPr>
        <p:spPr/>
        <p:txBody>
          <a:bodyPr/>
          <a:lstStyle/>
          <a:p>
            <a:fld id="{84497EEF-E4E3-4AA7-863C-BCA44AA51A3A}" type="slidenum">
              <a:rPr lang="nb-NO" smtClean="0"/>
              <a:pPr/>
              <a:t>‹#›</a:t>
            </a:fld>
            <a:endParaRPr lang="nb-NO"/>
          </a:p>
        </p:txBody>
      </p:sp>
    </p:spTree>
    <p:extLst>
      <p:ext uri="{BB962C8B-B14F-4D97-AF65-F5344CB8AC3E}">
        <p14:creationId xmlns:p14="http://schemas.microsoft.com/office/powerpoint/2010/main" val="1560937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149F2CE-4660-4192-B8FB-C8127DB99CE1}"/>
              </a:ext>
            </a:extLst>
          </p:cNvPr>
          <p:cNvSpPr>
            <a:spLocks noGrp="1"/>
          </p:cNvSpPr>
          <p:nvPr>
            <p:ph type="dt" sz="half" idx="10"/>
          </p:nvPr>
        </p:nvSpPr>
        <p:spPr/>
        <p:txBody>
          <a:bodyPr/>
          <a:lstStyle/>
          <a:p>
            <a:fld id="{6ADF7B2A-7895-4B76-BC06-62E42863CC61}" type="datetime1">
              <a:rPr lang="nb-NO" smtClean="0"/>
              <a:t>26.03.2026</a:t>
            </a:fld>
            <a:endParaRPr lang="nb-NO"/>
          </a:p>
        </p:txBody>
      </p:sp>
      <p:sp>
        <p:nvSpPr>
          <p:cNvPr id="3" name="Plassholder for bunntekst 2">
            <a:extLst>
              <a:ext uri="{FF2B5EF4-FFF2-40B4-BE49-F238E27FC236}">
                <a16:creationId xmlns:a16="http://schemas.microsoft.com/office/drawing/2014/main" id="{7597F1D4-A8F5-4AAA-83E9-4DB7DC0407C6}"/>
              </a:ext>
            </a:extLst>
          </p:cNvPr>
          <p:cNvSpPr>
            <a:spLocks noGrp="1"/>
          </p:cNvSpPr>
          <p:nvPr>
            <p:ph type="ftr" sz="quarter" idx="11"/>
          </p:nvPr>
        </p:nvSpPr>
        <p:spPr/>
        <p:txBody>
          <a:bodyPr/>
          <a:lstStyle/>
          <a:p>
            <a:r>
              <a:rPr lang="nb-NO"/>
              <a:t>Vår 26</a:t>
            </a:r>
          </a:p>
        </p:txBody>
      </p:sp>
      <p:sp>
        <p:nvSpPr>
          <p:cNvPr id="4" name="Plassholder for lysbildenummer 3">
            <a:extLst>
              <a:ext uri="{FF2B5EF4-FFF2-40B4-BE49-F238E27FC236}">
                <a16:creationId xmlns:a16="http://schemas.microsoft.com/office/drawing/2014/main" id="{29473AB1-1ECB-4F1F-970B-64F4D66246D5}"/>
              </a:ext>
            </a:extLst>
          </p:cNvPr>
          <p:cNvSpPr>
            <a:spLocks noGrp="1"/>
          </p:cNvSpPr>
          <p:nvPr>
            <p:ph type="sldNum" sz="quarter" idx="12"/>
          </p:nvPr>
        </p:nvSpPr>
        <p:spPr/>
        <p:txBody>
          <a:bodyPr/>
          <a:lstStyle/>
          <a:p>
            <a:fld id="{84497EEF-E4E3-4AA7-863C-BCA44AA51A3A}" type="slidenum">
              <a:rPr lang="nb-NO" smtClean="0"/>
              <a:pPr/>
              <a:t>‹#›</a:t>
            </a:fld>
            <a:endParaRPr lang="nb-NO"/>
          </a:p>
        </p:txBody>
      </p:sp>
    </p:spTree>
    <p:extLst>
      <p:ext uri="{BB962C8B-B14F-4D97-AF65-F5344CB8AC3E}">
        <p14:creationId xmlns:p14="http://schemas.microsoft.com/office/powerpoint/2010/main" val="427060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1CE1F7-7670-4598-880D-8D6838C4765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C23905C-327D-42D2-86EA-E40AC94AF1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4DABCA3-0592-40DE-B721-5914EBF872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E4C66A1-F33A-49D8-A97E-9B024AC55397}"/>
              </a:ext>
            </a:extLst>
          </p:cNvPr>
          <p:cNvSpPr>
            <a:spLocks noGrp="1"/>
          </p:cNvSpPr>
          <p:nvPr>
            <p:ph type="dt" sz="half" idx="10"/>
          </p:nvPr>
        </p:nvSpPr>
        <p:spPr/>
        <p:txBody>
          <a:bodyPr/>
          <a:lstStyle/>
          <a:p>
            <a:fld id="{8FA3F698-44EE-4107-B715-DBCBE5D779C0}" type="datetime1">
              <a:rPr lang="nb-NO" smtClean="0"/>
              <a:t>26.03.2026</a:t>
            </a:fld>
            <a:endParaRPr lang="nb-NO"/>
          </a:p>
        </p:txBody>
      </p:sp>
      <p:sp>
        <p:nvSpPr>
          <p:cNvPr id="6" name="Plassholder for bunntekst 5">
            <a:extLst>
              <a:ext uri="{FF2B5EF4-FFF2-40B4-BE49-F238E27FC236}">
                <a16:creationId xmlns:a16="http://schemas.microsoft.com/office/drawing/2014/main" id="{6FE767BE-7B31-4944-857D-41A63849365B}"/>
              </a:ext>
            </a:extLst>
          </p:cNvPr>
          <p:cNvSpPr>
            <a:spLocks noGrp="1"/>
          </p:cNvSpPr>
          <p:nvPr>
            <p:ph type="ftr" sz="quarter" idx="11"/>
          </p:nvPr>
        </p:nvSpPr>
        <p:spPr/>
        <p:txBody>
          <a:bodyPr/>
          <a:lstStyle/>
          <a:p>
            <a:r>
              <a:rPr lang="nb-NO"/>
              <a:t>Vår 26</a:t>
            </a:r>
          </a:p>
        </p:txBody>
      </p:sp>
      <p:sp>
        <p:nvSpPr>
          <p:cNvPr id="7" name="Plassholder for lysbildenummer 6">
            <a:extLst>
              <a:ext uri="{FF2B5EF4-FFF2-40B4-BE49-F238E27FC236}">
                <a16:creationId xmlns:a16="http://schemas.microsoft.com/office/drawing/2014/main" id="{E8B4366A-9330-44CE-84A3-042E265E1692}"/>
              </a:ext>
            </a:extLst>
          </p:cNvPr>
          <p:cNvSpPr>
            <a:spLocks noGrp="1"/>
          </p:cNvSpPr>
          <p:nvPr>
            <p:ph type="sldNum" sz="quarter" idx="12"/>
          </p:nvPr>
        </p:nvSpPr>
        <p:spPr/>
        <p:txBody>
          <a:bodyPr/>
          <a:lstStyle/>
          <a:p>
            <a:fld id="{84497EEF-E4E3-4AA7-863C-BCA44AA51A3A}" type="slidenum">
              <a:rPr lang="nb-NO" smtClean="0"/>
              <a:pPr/>
              <a:t>‹#›</a:t>
            </a:fld>
            <a:endParaRPr lang="nb-NO"/>
          </a:p>
        </p:txBody>
      </p:sp>
    </p:spTree>
    <p:extLst>
      <p:ext uri="{BB962C8B-B14F-4D97-AF65-F5344CB8AC3E}">
        <p14:creationId xmlns:p14="http://schemas.microsoft.com/office/powerpoint/2010/main" val="413815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803AB8-5DFA-4F45-8BB7-ED94CBFCDFF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779B8AF0-8A7A-4E60-831E-7FE2731EFE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A8795957-A094-4E97-B58F-F4D6375FFF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6C50B1C-778F-47B1-B4E1-B45D3F614970}"/>
              </a:ext>
            </a:extLst>
          </p:cNvPr>
          <p:cNvSpPr>
            <a:spLocks noGrp="1"/>
          </p:cNvSpPr>
          <p:nvPr>
            <p:ph type="dt" sz="half" idx="10"/>
          </p:nvPr>
        </p:nvSpPr>
        <p:spPr/>
        <p:txBody>
          <a:bodyPr/>
          <a:lstStyle/>
          <a:p>
            <a:fld id="{96868895-5DC0-40A5-89BB-D5465C562B48}" type="datetime1">
              <a:rPr lang="nb-NO" smtClean="0"/>
              <a:t>26.03.2026</a:t>
            </a:fld>
            <a:endParaRPr lang="nb-NO"/>
          </a:p>
        </p:txBody>
      </p:sp>
      <p:sp>
        <p:nvSpPr>
          <p:cNvPr id="6" name="Plassholder for bunntekst 5">
            <a:extLst>
              <a:ext uri="{FF2B5EF4-FFF2-40B4-BE49-F238E27FC236}">
                <a16:creationId xmlns:a16="http://schemas.microsoft.com/office/drawing/2014/main" id="{4C969DA4-F661-4282-9397-8FC2E09E49F6}"/>
              </a:ext>
            </a:extLst>
          </p:cNvPr>
          <p:cNvSpPr>
            <a:spLocks noGrp="1"/>
          </p:cNvSpPr>
          <p:nvPr>
            <p:ph type="ftr" sz="quarter" idx="11"/>
          </p:nvPr>
        </p:nvSpPr>
        <p:spPr/>
        <p:txBody>
          <a:bodyPr/>
          <a:lstStyle/>
          <a:p>
            <a:r>
              <a:rPr lang="nb-NO"/>
              <a:t>Vår 26</a:t>
            </a:r>
          </a:p>
        </p:txBody>
      </p:sp>
      <p:sp>
        <p:nvSpPr>
          <p:cNvPr id="7" name="Plassholder for lysbildenummer 6">
            <a:extLst>
              <a:ext uri="{FF2B5EF4-FFF2-40B4-BE49-F238E27FC236}">
                <a16:creationId xmlns:a16="http://schemas.microsoft.com/office/drawing/2014/main" id="{224F027D-3C80-4086-8593-3D372CDD8475}"/>
              </a:ext>
            </a:extLst>
          </p:cNvPr>
          <p:cNvSpPr>
            <a:spLocks noGrp="1"/>
          </p:cNvSpPr>
          <p:nvPr>
            <p:ph type="sldNum" sz="quarter" idx="12"/>
          </p:nvPr>
        </p:nvSpPr>
        <p:spPr/>
        <p:txBody>
          <a:bodyPr/>
          <a:lstStyle/>
          <a:p>
            <a:fld id="{84497EEF-E4E3-4AA7-863C-BCA44AA51A3A}" type="slidenum">
              <a:rPr lang="nb-NO" smtClean="0"/>
              <a:pPr/>
              <a:t>‹#›</a:t>
            </a:fld>
            <a:endParaRPr lang="nb-NO"/>
          </a:p>
        </p:txBody>
      </p:sp>
    </p:spTree>
    <p:extLst>
      <p:ext uri="{BB962C8B-B14F-4D97-AF65-F5344CB8AC3E}">
        <p14:creationId xmlns:p14="http://schemas.microsoft.com/office/powerpoint/2010/main" val="1124462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43729D1-1FC4-41F4-87D3-8058A2E117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DF57F289-18F0-4C8C-B40F-3303793025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308DFCD-1734-4B27-841C-E7FFFC04EF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FCEF6-7A12-4AFD-985D-21F4F02C376B}" type="datetime1">
              <a:rPr lang="nb-NO" smtClean="0"/>
              <a:t>26.03.2026</a:t>
            </a:fld>
            <a:endParaRPr lang="nb-NO"/>
          </a:p>
        </p:txBody>
      </p:sp>
      <p:sp>
        <p:nvSpPr>
          <p:cNvPr id="5" name="Plassholder for bunntekst 4">
            <a:extLst>
              <a:ext uri="{FF2B5EF4-FFF2-40B4-BE49-F238E27FC236}">
                <a16:creationId xmlns:a16="http://schemas.microsoft.com/office/drawing/2014/main" id="{C9DA1C2C-D079-4E51-9F4C-B49382665F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Vår 26</a:t>
            </a:r>
          </a:p>
        </p:txBody>
      </p:sp>
      <p:sp>
        <p:nvSpPr>
          <p:cNvPr id="6" name="Plassholder for lysbildenummer 5">
            <a:extLst>
              <a:ext uri="{FF2B5EF4-FFF2-40B4-BE49-F238E27FC236}">
                <a16:creationId xmlns:a16="http://schemas.microsoft.com/office/drawing/2014/main" id="{F9EA0000-E6BE-43E5-BE16-9841291CB9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97EEF-E4E3-4AA7-863C-BCA44AA51A3A}" type="slidenum">
              <a:rPr lang="nb-NO" smtClean="0"/>
              <a:pPr/>
              <a:t>‹#›</a:t>
            </a:fld>
            <a:endParaRPr lang="nb-NO"/>
          </a:p>
        </p:txBody>
      </p:sp>
    </p:spTree>
    <p:extLst>
      <p:ext uri="{BB962C8B-B14F-4D97-AF65-F5344CB8AC3E}">
        <p14:creationId xmlns:p14="http://schemas.microsoft.com/office/powerpoint/2010/main" val="506879634"/>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C1C824C-3224-4BDB-BAB6-50048A1541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132DD39-97AD-4FA0-BFD9-81899ED76F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9FCEB3-DF36-4817-9BDC-EA5212EC99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0821D-6217-4AEB-8FD7-CCA290EADFA3}" type="datetime1">
              <a:rPr lang="nb-NO" smtClean="0"/>
              <a:t>26.03.2026</a:t>
            </a:fld>
            <a:endParaRPr lang="nb-NO"/>
          </a:p>
        </p:txBody>
      </p:sp>
      <p:sp>
        <p:nvSpPr>
          <p:cNvPr id="5" name="Plassholder for bunntekst 4">
            <a:extLst>
              <a:ext uri="{FF2B5EF4-FFF2-40B4-BE49-F238E27FC236}">
                <a16:creationId xmlns:a16="http://schemas.microsoft.com/office/drawing/2014/main" id="{82B5A53A-CDC5-4D77-8767-493C5F8752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Vår 26</a:t>
            </a:r>
          </a:p>
        </p:txBody>
      </p:sp>
      <p:sp>
        <p:nvSpPr>
          <p:cNvPr id="6" name="Plassholder for lysbildenummer 5">
            <a:extLst>
              <a:ext uri="{FF2B5EF4-FFF2-40B4-BE49-F238E27FC236}">
                <a16:creationId xmlns:a16="http://schemas.microsoft.com/office/drawing/2014/main" id="{385C3D8C-4C27-49F7-AEFC-3DA238FF5A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D819B-2F7E-4197-85D0-BF6D4AC784BB}" type="slidenum">
              <a:rPr lang="nb-NO" smtClean="0"/>
              <a:t>‹#›</a:t>
            </a:fld>
            <a:endParaRPr lang="nb-NO"/>
          </a:p>
        </p:txBody>
      </p:sp>
    </p:spTree>
    <p:extLst>
      <p:ext uri="{BB962C8B-B14F-4D97-AF65-F5344CB8AC3E}">
        <p14:creationId xmlns:p14="http://schemas.microsoft.com/office/powerpoint/2010/main" val="277541830"/>
      </p:ext>
    </p:extLst>
  </p:cSld>
  <p:clrMap bg1="lt1" tx1="dk1" bg2="lt2" tx2="dk2" accent1="accent1" accent2="accent2" accent3="accent3" accent4="accent4" accent5="accent5" accent6="accent6" hlink="hlink" folHlink="folHlink"/>
  <p:sldLayoutIdLst>
    <p:sldLayoutId id="2147483650"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0.jpeg"/><Relationship Id="rId7" Type="http://schemas.openxmlformats.org/officeDocument/2006/relationships/diagramColors" Target="../diagrams/colors5.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www.fhi.no/ss/tuberkulose/tuberkuloseveilederen/" TargetMode="External"/><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helsenorge.no/vaksiner/mine-vaksiner" TargetMode="Externa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s://www.fhi.no/globalassets/dokumenterfiler/skjema/msis/meldingkriterier-for-smittsomme-sykdommer-i-msis.pdf" TargetMode="External"/><Relationship Id="rId2" Type="http://schemas.openxmlformats.org/officeDocument/2006/relationships/hyperlink" Target="https://www.fhi.no/hn/helseregistre-og-registre/msis/" TargetMode="Externa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hyperlink" Target="http://www.fhi.no/"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9.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0"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59" name="Group 1046">
            <a:extLst>
              <a:ext uri="{FF2B5EF4-FFF2-40B4-BE49-F238E27FC236}">
                <a16:creationId xmlns:a16="http://schemas.microsoft.com/office/drawing/2014/main" id="{E4556D3F-F9E0-4DD4-A96F-6A8297B924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048" name="Color">
              <a:extLst>
                <a:ext uri="{FF2B5EF4-FFF2-40B4-BE49-F238E27FC236}">
                  <a16:creationId xmlns:a16="http://schemas.microsoft.com/office/drawing/2014/main" id="{86D4FF5D-6473-4BE3-A6EC-40CE25027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9" name="Color">
              <a:extLst>
                <a:ext uri="{FF2B5EF4-FFF2-40B4-BE49-F238E27FC236}">
                  <a16:creationId xmlns:a16="http://schemas.microsoft.com/office/drawing/2014/main" id="{993888FB-861F-4B4A-819C-BEB6D558A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8" name="Picture 4" descr="Mikrobiologi, infeksjon og smittevern - Akershus universitetssykehus HF">
            <a:extLst>
              <a:ext uri="{FF2B5EF4-FFF2-40B4-BE49-F238E27FC236}">
                <a16:creationId xmlns:a16="http://schemas.microsoft.com/office/drawing/2014/main" id="{77F1F120-205F-0803-01EC-7CF8B6DF1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58"/>
          <a:stretch>
            <a:fillRect/>
          </a:stretch>
        </p:blipFill>
        <p:spPr bwMode="auto">
          <a:xfrm>
            <a:off x="6803647" y="1065276"/>
            <a:ext cx="4730214" cy="4727448"/>
          </a:xfrm>
          <a:prstGeom prst="rect">
            <a:avLst/>
          </a:prstGeom>
          <a:noFill/>
          <a:extLst>
            <a:ext uri="{909E8E84-426E-40DD-AFC4-6F175D3DCCD1}">
              <a14:hiddenFill xmlns:a14="http://schemas.microsoft.com/office/drawing/2010/main">
                <a:solidFill>
                  <a:srgbClr val="FFFFFF"/>
                </a:solidFill>
              </a14:hiddenFill>
            </a:ext>
          </a:extLst>
        </p:spPr>
      </p:pic>
      <p:grpSp>
        <p:nvGrpSpPr>
          <p:cNvPr id="1051" name="Group 1050">
            <a:extLst>
              <a:ext uri="{FF2B5EF4-FFF2-40B4-BE49-F238E27FC236}">
                <a16:creationId xmlns:a16="http://schemas.microsoft.com/office/drawing/2014/main" id="{65EABBED-2B80-4B13-A7A8-1D34C4A02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052" name="Freeform: Shape 1051">
              <a:extLst>
                <a:ext uri="{FF2B5EF4-FFF2-40B4-BE49-F238E27FC236}">
                  <a16:creationId xmlns:a16="http://schemas.microsoft.com/office/drawing/2014/main" id="{73A7A746-A7C1-443C-9B24-406D22245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Freeform: Shape 1052">
              <a:extLst>
                <a:ext uri="{FF2B5EF4-FFF2-40B4-BE49-F238E27FC236}">
                  <a16:creationId xmlns:a16="http://schemas.microsoft.com/office/drawing/2014/main" id="{1D71425D-6031-4121-BA40-815DACCD0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Freeform: Shape 1053">
              <a:extLst>
                <a:ext uri="{FF2B5EF4-FFF2-40B4-BE49-F238E27FC236}">
                  <a16:creationId xmlns:a16="http://schemas.microsoft.com/office/drawing/2014/main" id="{67A43343-A25B-49D5-9967-D5647ADF7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Freeform: Shape 1054">
              <a:extLst>
                <a:ext uri="{FF2B5EF4-FFF2-40B4-BE49-F238E27FC236}">
                  <a16:creationId xmlns:a16="http://schemas.microsoft.com/office/drawing/2014/main" id="{F066E434-22B6-48A1-BC19-A80163E819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Freeform: Shape 1055">
              <a:extLst>
                <a:ext uri="{FF2B5EF4-FFF2-40B4-BE49-F238E27FC236}">
                  <a16:creationId xmlns:a16="http://schemas.microsoft.com/office/drawing/2014/main" id="{35470CE2-E5F8-489C-84E9-775AE8D3E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Freeform: Shape 1056">
              <a:extLst>
                <a:ext uri="{FF2B5EF4-FFF2-40B4-BE49-F238E27FC236}">
                  <a16:creationId xmlns:a16="http://schemas.microsoft.com/office/drawing/2014/main" id="{12435DD6-F0FB-492A-9267-CE09EC2C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Freeform: Shape 1057">
              <a:extLst>
                <a:ext uri="{FF2B5EF4-FFF2-40B4-BE49-F238E27FC236}">
                  <a16:creationId xmlns:a16="http://schemas.microsoft.com/office/drawing/2014/main" id="{5B17117C-64EA-4B8B-9DDC-D10E947C4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tel 1">
            <a:extLst>
              <a:ext uri="{FF2B5EF4-FFF2-40B4-BE49-F238E27FC236}">
                <a16:creationId xmlns:a16="http://schemas.microsoft.com/office/drawing/2014/main" id="{3A278D21-8591-438B-B50A-20B0F8001814}"/>
              </a:ext>
            </a:extLst>
          </p:cNvPr>
          <p:cNvSpPr>
            <a:spLocks noGrp="1"/>
          </p:cNvSpPr>
          <p:nvPr>
            <p:ph type="ctrTitle"/>
          </p:nvPr>
        </p:nvSpPr>
        <p:spPr>
          <a:xfrm>
            <a:off x="789708" y="1014574"/>
            <a:ext cx="5633531" cy="2226769"/>
          </a:xfrm>
        </p:spPr>
        <p:txBody>
          <a:bodyPr anchor="ctr">
            <a:normAutofit/>
          </a:bodyPr>
          <a:lstStyle/>
          <a:p>
            <a:pPr algn="l"/>
            <a:r>
              <a:rPr lang="nb-NO" sz="4800" dirty="0">
                <a:solidFill>
                  <a:schemeClr val="bg1"/>
                </a:solidFill>
              </a:rPr>
              <a:t>Helseberedskap og smittevern</a:t>
            </a:r>
          </a:p>
        </p:txBody>
      </p:sp>
      <p:sp>
        <p:nvSpPr>
          <p:cNvPr id="3" name="Undertittel 2">
            <a:extLst>
              <a:ext uri="{FF2B5EF4-FFF2-40B4-BE49-F238E27FC236}">
                <a16:creationId xmlns:a16="http://schemas.microsoft.com/office/drawing/2014/main" id="{790E7AE8-B183-4A64-9338-2A3C3DF5E762}"/>
              </a:ext>
            </a:extLst>
          </p:cNvPr>
          <p:cNvSpPr>
            <a:spLocks noGrp="1"/>
          </p:cNvSpPr>
          <p:nvPr>
            <p:ph type="subTitle" idx="1"/>
          </p:nvPr>
        </p:nvSpPr>
        <p:spPr>
          <a:xfrm>
            <a:off x="789708" y="3640633"/>
            <a:ext cx="5631417" cy="2487212"/>
          </a:xfrm>
        </p:spPr>
        <p:txBody>
          <a:bodyPr anchor="t">
            <a:normAutofit/>
          </a:bodyPr>
          <a:lstStyle/>
          <a:p>
            <a:pPr algn="l"/>
            <a:r>
              <a:rPr lang="nb-NO">
                <a:solidFill>
                  <a:schemeClr val="tx2"/>
                </a:solidFill>
              </a:rPr>
              <a:t>Kommuneoverlege Barbro Kvaal</a:t>
            </a:r>
          </a:p>
          <a:p>
            <a:pPr algn="l"/>
            <a:r>
              <a:rPr lang="nb-NO">
                <a:solidFill>
                  <a:schemeClr val="tx2"/>
                </a:solidFill>
              </a:rPr>
              <a:t>Indre Østfold kommune</a:t>
            </a:r>
          </a:p>
          <a:p>
            <a:pPr algn="l"/>
            <a:r>
              <a:rPr lang="nb-NO">
                <a:solidFill>
                  <a:schemeClr val="tx2"/>
                </a:solidFill>
              </a:rPr>
              <a:t>Vår 26</a:t>
            </a:r>
          </a:p>
        </p:txBody>
      </p:sp>
    </p:spTree>
    <p:extLst>
      <p:ext uri="{BB962C8B-B14F-4D97-AF65-F5344CB8AC3E}">
        <p14:creationId xmlns:p14="http://schemas.microsoft.com/office/powerpoint/2010/main" val="331269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FF5B2225-5C6A-A591-C1FB-9FBC982CD1D8}"/>
              </a:ext>
            </a:extLst>
          </p:cNvPr>
          <p:cNvSpPr>
            <a:spLocks noGrp="1"/>
          </p:cNvSpPr>
          <p:nvPr>
            <p:ph type="title"/>
          </p:nvPr>
        </p:nvSpPr>
        <p:spPr>
          <a:xfrm>
            <a:off x="6823878" y="741391"/>
            <a:ext cx="4491821" cy="1616203"/>
          </a:xfrm>
        </p:spPr>
        <p:txBody>
          <a:bodyPr anchor="b">
            <a:normAutofit/>
          </a:bodyPr>
          <a:lstStyle/>
          <a:p>
            <a:r>
              <a:rPr lang="nb-NO" sz="3200"/>
              <a:t>Beredskapsarbeidet</a:t>
            </a:r>
          </a:p>
        </p:txBody>
      </p:sp>
      <p:pic>
        <p:nvPicPr>
          <p:cNvPr id="9" name="Picture 8" descr="Skrivebord med produktivitetselementer">
            <a:extLst>
              <a:ext uri="{FF2B5EF4-FFF2-40B4-BE49-F238E27FC236}">
                <a16:creationId xmlns:a16="http://schemas.microsoft.com/office/drawing/2014/main" id="{D68E9051-E5CC-A8DA-8307-7EA0C7EF2DB6}"/>
              </a:ext>
            </a:extLst>
          </p:cNvPr>
          <p:cNvPicPr>
            <a:picLocks noChangeAspect="1"/>
          </p:cNvPicPr>
          <p:nvPr/>
        </p:nvPicPr>
        <p:blipFill>
          <a:blip r:embed="rId2"/>
          <a:srcRect l="27958" r="12708" b="-1"/>
          <a:stretch>
            <a:fillRect/>
          </a:stretch>
        </p:blipFill>
        <p:spPr>
          <a:xfrm>
            <a:off x="20" y="10"/>
            <a:ext cx="6095980" cy="6857990"/>
          </a:xfrm>
          <a:prstGeom prst="rect">
            <a:avLst/>
          </a:prstGeom>
        </p:spPr>
      </p:pic>
      <p:grpSp>
        <p:nvGrpSpPr>
          <p:cNvPr id="20" name="Group 1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21" name="Rectangle 20">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lassholder for innhold 6">
            <a:extLst>
              <a:ext uri="{FF2B5EF4-FFF2-40B4-BE49-F238E27FC236}">
                <a16:creationId xmlns:a16="http://schemas.microsoft.com/office/drawing/2014/main" id="{A1288EEE-3DF5-2FC2-0ED5-625428BC882E}"/>
              </a:ext>
            </a:extLst>
          </p:cNvPr>
          <p:cNvSpPr>
            <a:spLocks noGrp="1"/>
          </p:cNvSpPr>
          <p:nvPr>
            <p:ph idx="1"/>
          </p:nvPr>
        </p:nvSpPr>
        <p:spPr>
          <a:xfrm>
            <a:off x="6823878" y="2533476"/>
            <a:ext cx="4491820" cy="3447832"/>
          </a:xfrm>
        </p:spPr>
        <p:txBody>
          <a:bodyPr anchor="t">
            <a:normAutofit/>
          </a:bodyPr>
          <a:lstStyle/>
          <a:p>
            <a:r>
              <a:rPr lang="nb-NO" sz="1900" dirty="0"/>
              <a:t>ROS</a:t>
            </a:r>
          </a:p>
          <a:p>
            <a:pPr lvl="1"/>
            <a:r>
              <a:rPr lang="nb-NO" sz="1900" dirty="0"/>
              <a:t>helhetlig ROS analyse</a:t>
            </a:r>
          </a:p>
          <a:p>
            <a:r>
              <a:rPr lang="nb-NO" sz="1900" dirty="0"/>
              <a:t>Plan</a:t>
            </a:r>
          </a:p>
          <a:p>
            <a:pPr lvl="1"/>
            <a:r>
              <a:rPr lang="nb-NO" sz="1900" dirty="0"/>
              <a:t>Beredskapsplan</a:t>
            </a:r>
          </a:p>
          <a:p>
            <a:pPr lvl="2"/>
            <a:r>
              <a:rPr lang="nb-NO" sz="1500" dirty="0"/>
              <a:t>Overordnet</a:t>
            </a:r>
          </a:p>
          <a:p>
            <a:pPr lvl="2"/>
            <a:r>
              <a:rPr lang="nb-NO" sz="1500" dirty="0"/>
              <a:t>Fagområder</a:t>
            </a:r>
          </a:p>
          <a:p>
            <a:pPr lvl="3"/>
            <a:r>
              <a:rPr lang="nb-NO" sz="1300" dirty="0"/>
              <a:t>Helse</a:t>
            </a:r>
          </a:p>
          <a:p>
            <a:r>
              <a:rPr lang="nb-NO" sz="1900" dirty="0"/>
              <a:t>Tiltak</a:t>
            </a:r>
          </a:p>
          <a:p>
            <a:pPr lvl="1"/>
            <a:r>
              <a:rPr lang="nb-NO" sz="1900" dirty="0"/>
              <a:t>Tiltak for å håndtere avdekket risiko</a:t>
            </a:r>
          </a:p>
          <a:p>
            <a:pPr lvl="1"/>
            <a:endParaRPr lang="nb-NO" sz="1900" dirty="0"/>
          </a:p>
        </p:txBody>
      </p:sp>
    </p:spTree>
    <p:extLst>
      <p:ext uri="{BB962C8B-B14F-4D97-AF65-F5344CB8AC3E}">
        <p14:creationId xmlns:p14="http://schemas.microsoft.com/office/powerpoint/2010/main" val="3390447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A68C12-07BC-6C6F-DEEF-8FF6E176BADE}"/>
              </a:ext>
            </a:extLst>
          </p:cNvPr>
          <p:cNvSpPr>
            <a:spLocks noGrp="1"/>
          </p:cNvSpPr>
          <p:nvPr>
            <p:ph type="title"/>
          </p:nvPr>
        </p:nvSpPr>
        <p:spPr>
          <a:xfrm>
            <a:off x="762000" y="1138265"/>
            <a:ext cx="5791199" cy="1401183"/>
          </a:xfrm>
        </p:spPr>
        <p:txBody>
          <a:bodyPr anchor="t">
            <a:normAutofit/>
          </a:bodyPr>
          <a:lstStyle/>
          <a:p>
            <a:r>
              <a:rPr lang="nb-NO" sz="3200"/>
              <a:t>Beredskaps</a:t>
            </a:r>
            <a:br>
              <a:rPr lang="nb-NO" sz="3200"/>
            </a:br>
            <a:r>
              <a:rPr lang="nb-NO" sz="3200"/>
              <a:t>planen for må minst inneholde - 1</a:t>
            </a:r>
          </a:p>
        </p:txBody>
      </p:sp>
      <p:cxnSp>
        <p:nvCxnSpPr>
          <p:cNvPr id="70" name="Straight Connector 6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5E453C6C-1192-0F23-03F6-77B5A89FF26F}"/>
              </a:ext>
            </a:extLst>
          </p:cNvPr>
          <p:cNvPicPr>
            <a:picLocks noChangeAspect="1"/>
          </p:cNvPicPr>
          <p:nvPr/>
        </p:nvPicPr>
        <p:blipFill>
          <a:blip r:embed="rId2"/>
          <a:srcRect r="8444" b="-1"/>
          <a:stretch>
            <a:fillRect/>
          </a:stretch>
        </p:blipFill>
        <p:spPr>
          <a:xfrm>
            <a:off x="8024191" y="2455409"/>
            <a:ext cx="3452192" cy="1941867"/>
          </a:xfrm>
          <a:prstGeom prst="rect">
            <a:avLst/>
          </a:prstGeom>
        </p:spPr>
      </p:pic>
      <p:graphicFrame>
        <p:nvGraphicFramePr>
          <p:cNvPr id="53" name="Plassholder for innhold 2">
            <a:extLst>
              <a:ext uri="{FF2B5EF4-FFF2-40B4-BE49-F238E27FC236}">
                <a16:creationId xmlns:a16="http://schemas.microsoft.com/office/drawing/2014/main" id="{34B193DD-CF7B-4460-5F8B-DEC6513441D9}"/>
              </a:ext>
            </a:extLst>
          </p:cNvPr>
          <p:cNvGraphicFramePr>
            <a:graphicFrameLocks noGrp="1"/>
          </p:cNvGraphicFramePr>
          <p:nvPr>
            <p:ph idx="1"/>
            <p:extLst>
              <p:ext uri="{D42A27DB-BD31-4B8C-83A1-F6EECF244321}">
                <p14:modId xmlns:p14="http://schemas.microsoft.com/office/powerpoint/2010/main" val="3689721445"/>
              </p:ext>
            </p:extLst>
          </p:nvPr>
        </p:nvGraphicFramePr>
        <p:xfrm>
          <a:off x="762000" y="2551176"/>
          <a:ext cx="5791199" cy="3602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481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7FD7C5-AE5B-733D-BBB0-A61BB8ED6363}"/>
              </a:ext>
            </a:extLst>
          </p:cNvPr>
          <p:cNvSpPr>
            <a:spLocks noGrp="1"/>
          </p:cNvSpPr>
          <p:nvPr>
            <p:ph type="title"/>
          </p:nvPr>
        </p:nvSpPr>
        <p:spPr>
          <a:xfrm>
            <a:off x="762000" y="1138265"/>
            <a:ext cx="5791199" cy="1401183"/>
          </a:xfrm>
        </p:spPr>
        <p:txBody>
          <a:bodyPr anchor="t">
            <a:normAutofit/>
          </a:bodyPr>
          <a:lstStyle/>
          <a:p>
            <a:r>
              <a:rPr lang="nb-NO" sz="3200"/>
              <a:t>Beredskapsplanen må minst inneholde -2</a:t>
            </a:r>
          </a:p>
        </p:txBody>
      </p:sp>
      <p:cxnSp>
        <p:nvCxnSpPr>
          <p:cNvPr id="17" name="Straight Connector 16">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tekst, clip art, tegnefilm, Tegnefilm&#10;&#10;KI-generert innhold kan være feil.">
            <a:extLst>
              <a:ext uri="{FF2B5EF4-FFF2-40B4-BE49-F238E27FC236}">
                <a16:creationId xmlns:a16="http://schemas.microsoft.com/office/drawing/2014/main" id="{4449A18D-A5B6-400A-4AC7-4721EC02F404}"/>
              </a:ext>
            </a:extLst>
          </p:cNvPr>
          <p:cNvPicPr>
            <a:picLocks noChangeAspect="1"/>
          </p:cNvPicPr>
          <p:nvPr/>
        </p:nvPicPr>
        <p:blipFill>
          <a:blip r:embed="rId2">
            <a:extLst>
              <a:ext uri="{28A0092B-C50C-407E-A947-70E740481C1C}">
                <a14:useLocalDpi xmlns:a14="http://schemas.microsoft.com/office/drawing/2010/main" val="0"/>
              </a:ext>
            </a:extLst>
          </a:blip>
          <a:srcRect t="13510" b="52599"/>
          <a:stretch>
            <a:fillRect/>
          </a:stretch>
        </p:blipFill>
        <p:spPr>
          <a:xfrm>
            <a:off x="8024191" y="2455403"/>
            <a:ext cx="3452192" cy="1941878"/>
          </a:xfrm>
          <a:prstGeom prst="rect">
            <a:avLst/>
          </a:prstGeom>
        </p:spPr>
      </p:pic>
      <p:graphicFrame>
        <p:nvGraphicFramePr>
          <p:cNvPr id="12" name="Plassholder for innhold 2">
            <a:extLst>
              <a:ext uri="{FF2B5EF4-FFF2-40B4-BE49-F238E27FC236}">
                <a16:creationId xmlns:a16="http://schemas.microsoft.com/office/drawing/2014/main" id="{4E256072-9329-CCDF-F092-606E26311282}"/>
              </a:ext>
            </a:extLst>
          </p:cNvPr>
          <p:cNvGraphicFramePr>
            <a:graphicFrameLocks noGrp="1"/>
          </p:cNvGraphicFramePr>
          <p:nvPr>
            <p:ph idx="1"/>
            <p:extLst>
              <p:ext uri="{D42A27DB-BD31-4B8C-83A1-F6EECF244321}">
                <p14:modId xmlns:p14="http://schemas.microsoft.com/office/powerpoint/2010/main" val="835535368"/>
              </p:ext>
            </p:extLst>
          </p:nvPr>
        </p:nvGraphicFramePr>
        <p:xfrm>
          <a:off x="762000" y="2551176"/>
          <a:ext cx="5791199" cy="3602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1642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D77227-0765-AF89-6C04-FC045ED3C26B}"/>
              </a:ext>
            </a:extLst>
          </p:cNvPr>
          <p:cNvSpPr>
            <a:spLocks noGrp="1"/>
          </p:cNvSpPr>
          <p:nvPr>
            <p:ph type="title"/>
          </p:nvPr>
        </p:nvSpPr>
        <p:spPr/>
        <p:txBody>
          <a:bodyPr/>
          <a:lstStyle/>
          <a:p>
            <a:r>
              <a:rPr lang="nb-NO" dirty="0"/>
              <a:t>Hvem gjør hva?</a:t>
            </a:r>
          </a:p>
        </p:txBody>
      </p:sp>
      <p:pic>
        <p:nvPicPr>
          <p:cNvPr id="6" name="Plassholder for innhold 5" descr="Beredskap - Figur 1">
            <a:extLst>
              <a:ext uri="{FF2B5EF4-FFF2-40B4-BE49-F238E27FC236}">
                <a16:creationId xmlns:a16="http://schemas.microsoft.com/office/drawing/2014/main" id="{AFA7E644-FB63-3519-1A27-8DB8AB3EFA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bwMode="auto">
          <a:xfrm>
            <a:off x="1386368" y="1575253"/>
            <a:ext cx="9967432" cy="5035183"/>
          </a:xfrm>
          <a:prstGeom prst="rect">
            <a:avLst/>
          </a:prstGeom>
          <a:noFill/>
        </p:spPr>
      </p:pic>
    </p:spTree>
    <p:extLst>
      <p:ext uri="{BB962C8B-B14F-4D97-AF65-F5344CB8AC3E}">
        <p14:creationId xmlns:p14="http://schemas.microsoft.com/office/powerpoint/2010/main" val="701149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297A60-AE1A-4504-90DF-B2DC1D966744}"/>
              </a:ext>
            </a:extLst>
          </p:cNvPr>
          <p:cNvSpPr>
            <a:spLocks noGrp="1"/>
          </p:cNvSpPr>
          <p:nvPr>
            <p:ph type="title"/>
          </p:nvPr>
        </p:nvSpPr>
        <p:spPr>
          <a:xfrm>
            <a:off x="762001" y="1138265"/>
            <a:ext cx="3056625" cy="2909296"/>
          </a:xfrm>
        </p:spPr>
        <p:txBody>
          <a:bodyPr anchor="t">
            <a:normAutofit/>
          </a:bodyPr>
          <a:lstStyle/>
          <a:p>
            <a:r>
              <a:rPr lang="nb-NO" sz="2700"/>
              <a:t>Helsemessig beredskap er planlegging og forberedelser av tiltak for å forebygge eller håndtere kriser</a:t>
            </a:r>
          </a:p>
        </p:txBody>
      </p:sp>
      <p:cxnSp>
        <p:nvCxnSpPr>
          <p:cNvPr id="295" name="Straight Connector 294">
            <a:extLst>
              <a:ext uri="{FF2B5EF4-FFF2-40B4-BE49-F238E27FC236}">
                <a16:creationId xmlns:a16="http://schemas.microsoft.com/office/drawing/2014/main" id="{00CD8E7C-C23B-A3B9-B18A-838AED877A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8" name="Plassholder for innhold 2">
            <a:extLst>
              <a:ext uri="{FF2B5EF4-FFF2-40B4-BE49-F238E27FC236}">
                <a16:creationId xmlns:a16="http://schemas.microsoft.com/office/drawing/2014/main" id="{5A12287E-1797-4599-9C12-2CBD29AD4A52}"/>
              </a:ext>
            </a:extLst>
          </p:cNvPr>
          <p:cNvSpPr>
            <a:spLocks noGrp="1"/>
          </p:cNvSpPr>
          <p:nvPr>
            <p:ph idx="1"/>
          </p:nvPr>
        </p:nvSpPr>
        <p:spPr>
          <a:xfrm>
            <a:off x="4600755" y="753376"/>
            <a:ext cx="6661029" cy="5434637"/>
          </a:xfrm>
        </p:spPr>
        <p:txBody>
          <a:bodyPr>
            <a:normAutofit/>
          </a:bodyPr>
          <a:lstStyle/>
          <a:p>
            <a:pPr marL="0" lvl="0" indent="0">
              <a:buNone/>
            </a:pPr>
            <a:r>
              <a:rPr lang="nb-NO" sz="2000" b="1"/>
              <a:t>Økt behov: </a:t>
            </a:r>
          </a:p>
          <a:p>
            <a:pPr marL="0" lvl="0" indent="0">
              <a:buNone/>
            </a:pPr>
            <a:r>
              <a:rPr lang="nb-NO" sz="2000"/>
              <a:t>Kriser som rammer innbyggerne så hardt at det medfører ekstraordinær belastning på kommunehelsetjenesten, som kan kreve en generell omstilling av ordinær drift for å kunne øke kapasiteten</a:t>
            </a:r>
          </a:p>
          <a:p>
            <a:pPr marL="0" lvl="0" indent="0">
              <a:buNone/>
            </a:pPr>
            <a:r>
              <a:rPr lang="nb-NO" sz="2000"/>
              <a:t>(f.eks en epidemi, naturkatastrofe) </a:t>
            </a:r>
          </a:p>
          <a:p>
            <a:pPr marL="0" indent="0">
              <a:buNone/>
            </a:pPr>
            <a:endParaRPr lang="nb-NO" sz="2000" b="1"/>
          </a:p>
          <a:p>
            <a:pPr marL="0" indent="0">
              <a:buNone/>
            </a:pPr>
            <a:r>
              <a:rPr lang="nb-NO" sz="2000" b="1"/>
              <a:t>Redusert kapasitet:</a:t>
            </a:r>
            <a:endParaRPr lang="nb-NO" sz="2000"/>
          </a:p>
          <a:p>
            <a:pPr marL="0" lvl="0" indent="0">
              <a:buNone/>
            </a:pPr>
            <a:r>
              <a:rPr lang="nb-NO" sz="2000"/>
              <a:t>Kriser som vesentlig reduserer kommunehelsetjenestens evne til å yte tjenester –</a:t>
            </a:r>
          </a:p>
          <a:p>
            <a:r>
              <a:rPr lang="nb-NO" sz="2000"/>
              <a:t>hendelser som rammer tjenestens lokaler;     f.eks: brann, eksplosjon, vannskade, langvarig strømbrudd)</a:t>
            </a:r>
          </a:p>
          <a:p>
            <a:r>
              <a:rPr lang="nb-NO" sz="2000"/>
              <a:t>hendelser som gjør at arbeidstakere ikke kommer på jobb –    f.eks: økt sykefravær og manglende bemanning</a:t>
            </a:r>
          </a:p>
        </p:txBody>
      </p:sp>
      <p:sp>
        <p:nvSpPr>
          <p:cNvPr id="3" name="Plassholder for bunntekst 2">
            <a:extLst>
              <a:ext uri="{FF2B5EF4-FFF2-40B4-BE49-F238E27FC236}">
                <a16:creationId xmlns:a16="http://schemas.microsoft.com/office/drawing/2014/main" id="{1CA7FD92-6232-09BB-5CB4-2FF031A9DB98}"/>
              </a:ext>
            </a:extLst>
          </p:cNvPr>
          <p:cNvSpPr>
            <a:spLocks noGrp="1"/>
          </p:cNvSpPr>
          <p:nvPr>
            <p:ph type="ftr" sz="quarter" idx="11"/>
          </p:nvPr>
        </p:nvSpPr>
        <p:spPr>
          <a:xfrm>
            <a:off x="4038600" y="6356350"/>
            <a:ext cx="4114800" cy="365125"/>
          </a:xfrm>
        </p:spPr>
        <p:txBody>
          <a:bodyPr>
            <a:normAutofit/>
          </a:bodyPr>
          <a:lstStyle/>
          <a:p>
            <a:pPr>
              <a:spcAft>
                <a:spcPts val="600"/>
              </a:spcAft>
            </a:pPr>
            <a:r>
              <a:rPr lang="nb-NO"/>
              <a:t>Vår 26</a:t>
            </a:r>
          </a:p>
        </p:txBody>
      </p:sp>
    </p:spTree>
    <p:extLst>
      <p:ext uri="{BB962C8B-B14F-4D97-AF65-F5344CB8AC3E}">
        <p14:creationId xmlns:p14="http://schemas.microsoft.com/office/powerpoint/2010/main" val="203902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0475A08C-22D0-5212-EB36-A6E4EEBCA755}"/>
              </a:ext>
            </a:extLst>
          </p:cNvPr>
          <p:cNvSpPr>
            <a:spLocks noGrp="1"/>
          </p:cNvSpPr>
          <p:nvPr>
            <p:ph type="title"/>
          </p:nvPr>
        </p:nvSpPr>
        <p:spPr>
          <a:xfrm>
            <a:off x="762001" y="1141711"/>
            <a:ext cx="3234466" cy="3474364"/>
          </a:xfrm>
        </p:spPr>
        <p:txBody>
          <a:bodyPr vert="horz" lIns="91440" tIns="45720" rIns="91440" bIns="45720" rtlCol="0" anchor="t">
            <a:normAutofit/>
          </a:bodyPr>
          <a:lstStyle/>
          <a:p>
            <a:r>
              <a:rPr lang="en-US" sz="3600" kern="1200">
                <a:solidFill>
                  <a:schemeClr val="tx1"/>
                </a:solidFill>
                <a:latin typeface="+mj-lt"/>
                <a:ea typeface="+mj-ea"/>
                <a:cs typeface="+mj-cs"/>
              </a:rPr>
              <a:t>Smittevern</a:t>
            </a:r>
          </a:p>
        </p:txBody>
      </p:sp>
      <p:cxnSp>
        <p:nvCxnSpPr>
          <p:cNvPr id="15" name="Straight Connector 14">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lassholder for innhold 8">
            <a:extLst>
              <a:ext uri="{FF2B5EF4-FFF2-40B4-BE49-F238E27FC236}">
                <a16:creationId xmlns:a16="http://schemas.microsoft.com/office/drawing/2014/main" id="{AF248E37-0CB5-98F1-2CDA-A46869C816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8062" y="815009"/>
            <a:ext cx="4526279" cy="5247860"/>
          </a:xfrm>
          <a:prstGeom prst="rect">
            <a:avLst/>
          </a:prstGeom>
        </p:spPr>
      </p:pic>
      <p:sp>
        <p:nvSpPr>
          <p:cNvPr id="4" name="Plassholder for bunntekst 3">
            <a:extLst>
              <a:ext uri="{FF2B5EF4-FFF2-40B4-BE49-F238E27FC236}">
                <a16:creationId xmlns:a16="http://schemas.microsoft.com/office/drawing/2014/main" id="{8A28DB97-657C-8F1B-3B7A-F3F8E6897F9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lumMod val="50000"/>
                    <a:lumOff val="50000"/>
                  </a:schemeClr>
                </a:solidFill>
                <a:latin typeface="+mn-lt"/>
                <a:ea typeface="+mn-ea"/>
                <a:cs typeface="+mn-cs"/>
              </a:rPr>
              <a:t>Vår 26</a:t>
            </a:r>
          </a:p>
        </p:txBody>
      </p:sp>
    </p:spTree>
    <p:extLst>
      <p:ext uri="{BB962C8B-B14F-4D97-AF65-F5344CB8AC3E}">
        <p14:creationId xmlns:p14="http://schemas.microsoft.com/office/powerpoint/2010/main" val="149427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49" name="Rectangle 9248">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8319D41-E709-424D-A805-41CA4D07FF82}"/>
              </a:ext>
            </a:extLst>
          </p:cNvPr>
          <p:cNvSpPr>
            <a:spLocks noGrp="1"/>
          </p:cNvSpPr>
          <p:nvPr>
            <p:ph type="title"/>
          </p:nvPr>
        </p:nvSpPr>
        <p:spPr>
          <a:xfrm>
            <a:off x="4853988" y="320041"/>
            <a:ext cx="6707084" cy="3892668"/>
          </a:xfrm>
        </p:spPr>
        <p:txBody>
          <a:bodyPr vert="horz" lIns="91440" tIns="45720" rIns="91440" bIns="45720" rtlCol="0" anchor="b">
            <a:normAutofit/>
          </a:bodyPr>
          <a:lstStyle/>
          <a:p>
            <a:r>
              <a:rPr lang="en-US" sz="6600" b="1" kern="1200">
                <a:solidFill>
                  <a:schemeClr val="tx1"/>
                </a:solidFill>
                <a:latin typeface="+mj-lt"/>
                <a:ea typeface="+mj-ea"/>
                <a:cs typeface="+mj-cs"/>
              </a:rPr>
              <a:t>Smittevernloven</a:t>
            </a:r>
          </a:p>
        </p:txBody>
      </p:sp>
      <p:sp>
        <p:nvSpPr>
          <p:cNvPr id="3" name="Plassholder for innhold 2">
            <a:extLst>
              <a:ext uri="{FF2B5EF4-FFF2-40B4-BE49-F238E27FC236}">
                <a16:creationId xmlns:a16="http://schemas.microsoft.com/office/drawing/2014/main" id="{CADD961F-3FAF-4A4D-A1FE-B291EE5AF50B}"/>
              </a:ext>
            </a:extLst>
          </p:cNvPr>
          <p:cNvSpPr>
            <a:spLocks noGrp="1"/>
          </p:cNvSpPr>
          <p:nvPr>
            <p:ph idx="1"/>
          </p:nvPr>
        </p:nvSpPr>
        <p:spPr>
          <a:xfrm>
            <a:off x="4853699" y="4631161"/>
            <a:ext cx="6707366" cy="1569486"/>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Lov om vern mot smittsomme sykdommer 1995</a:t>
            </a:r>
          </a:p>
        </p:txBody>
      </p:sp>
      <p:pic>
        <p:nvPicPr>
          <p:cNvPr id="9218" name="Picture 2" descr="Helseberedskap og smittevern">
            <a:extLst>
              <a:ext uri="{FF2B5EF4-FFF2-40B4-BE49-F238E27FC236}">
                <a16:creationId xmlns:a16="http://schemas.microsoft.com/office/drawing/2014/main" id="{639128D9-1EFE-123F-CDF3-2EAEF6FED5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16" r="-1" b="5813"/>
          <a:stretch>
            <a:fillRect/>
          </a:stretch>
        </p:blipFill>
        <p:spPr bwMode="auto">
          <a:xfrm>
            <a:off x="320040" y="427904"/>
            <a:ext cx="4087368" cy="5684057"/>
          </a:xfrm>
          <a:prstGeom prst="rect">
            <a:avLst/>
          </a:prstGeom>
          <a:noFill/>
          <a:extLst>
            <a:ext uri="{909E8E84-426E-40DD-AFC4-6F175D3DCCD1}">
              <a14:hiddenFill xmlns:a14="http://schemas.microsoft.com/office/drawing/2010/main">
                <a:solidFill>
                  <a:srgbClr val="FFFFFF"/>
                </a:solidFill>
              </a14:hiddenFill>
            </a:ext>
          </a:extLst>
        </p:spPr>
      </p:pic>
      <p:sp>
        <p:nvSpPr>
          <p:cNvPr id="925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ssholder for bunntekst 4">
            <a:extLst>
              <a:ext uri="{FF2B5EF4-FFF2-40B4-BE49-F238E27FC236}">
                <a16:creationId xmlns:a16="http://schemas.microsoft.com/office/drawing/2014/main" id="{73140626-7DE1-FA3C-F258-F38DAB95DB97}"/>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227051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Rectangle 9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Shape 9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p:cNvSpPr>
            <a:spLocks noGrp="1"/>
          </p:cNvSpPr>
          <p:nvPr>
            <p:ph type="title"/>
          </p:nvPr>
        </p:nvSpPr>
        <p:spPr>
          <a:xfrm>
            <a:off x="838200" y="365125"/>
            <a:ext cx="10515600" cy="1325563"/>
          </a:xfrm>
        </p:spPr>
        <p:txBody>
          <a:bodyPr>
            <a:normAutofit/>
          </a:bodyPr>
          <a:lstStyle/>
          <a:p>
            <a:r>
              <a:rPr lang="nb-NO" b="1" dirty="0"/>
              <a:t>Smittevernloven</a:t>
            </a:r>
            <a:br>
              <a:rPr lang="nb-NO" b="1" dirty="0"/>
            </a:br>
            <a:r>
              <a:rPr lang="nb-NO" b="1" dirty="0"/>
              <a:t>1995 – ny lov på høring 2026</a:t>
            </a:r>
          </a:p>
        </p:txBody>
      </p:sp>
      <p:sp>
        <p:nvSpPr>
          <p:cNvPr id="101" name="Arc 10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ssholder for innhold 2"/>
          <p:cNvSpPr>
            <a:spLocks noGrp="1"/>
          </p:cNvSpPr>
          <p:nvPr>
            <p:ph idx="1"/>
          </p:nvPr>
        </p:nvSpPr>
        <p:spPr>
          <a:xfrm>
            <a:off x="838200" y="1825625"/>
            <a:ext cx="10515600" cy="4351338"/>
          </a:xfrm>
        </p:spPr>
        <p:txBody>
          <a:bodyPr>
            <a:normAutofit/>
          </a:bodyPr>
          <a:lstStyle/>
          <a:p>
            <a:r>
              <a:rPr lang="nb-NO"/>
              <a:t>Generell lov –</a:t>
            </a:r>
          </a:p>
          <a:p>
            <a:pPr lvl="1"/>
            <a:r>
              <a:rPr lang="nb-NO"/>
              <a:t>Gjelder for alle typer smittsomme sykdommer, uansett smittemåte</a:t>
            </a:r>
          </a:p>
          <a:p>
            <a:pPr lvl="1"/>
            <a:r>
              <a:rPr lang="nb-NO"/>
              <a:t>Loven skal sikre at helsemyndighetene og andre myndigheter setter i verk nødvendige smitteverntiltak og samordner sin virksomhet i smittevernarbeidet.</a:t>
            </a:r>
          </a:p>
          <a:p>
            <a:pPr lvl="1"/>
            <a:r>
              <a:rPr lang="nb-NO"/>
              <a:t>Skal sikre at pasienter får nødvendig behandling</a:t>
            </a:r>
          </a:p>
          <a:p>
            <a:pPr lvl="1"/>
            <a:r>
              <a:rPr lang="nb-NO"/>
              <a:t>Skal sikre at videre smitte unngås</a:t>
            </a:r>
          </a:p>
          <a:p>
            <a:pPr lvl="1"/>
            <a:r>
              <a:rPr lang="nb-NO"/>
              <a:t>Erstattet Sunnhetsloven fra 1860</a:t>
            </a:r>
          </a:p>
          <a:p>
            <a:pPr marL="457200" lvl="1" indent="0">
              <a:buNone/>
            </a:pPr>
            <a:endParaRPr lang="nb-NO"/>
          </a:p>
        </p:txBody>
      </p:sp>
      <p:sp>
        <p:nvSpPr>
          <p:cNvPr id="4" name="Plassholder for bunntekst 3">
            <a:extLst>
              <a:ext uri="{FF2B5EF4-FFF2-40B4-BE49-F238E27FC236}">
                <a16:creationId xmlns:a16="http://schemas.microsoft.com/office/drawing/2014/main" id="{C652FA9E-9FAB-C8E6-FFFA-5F6D12CC4DC2}"/>
              </a:ext>
            </a:extLst>
          </p:cNvPr>
          <p:cNvSpPr>
            <a:spLocks noGrp="1"/>
          </p:cNvSpPr>
          <p:nvPr>
            <p:ph type="ftr" sz="quarter" idx="11"/>
          </p:nvPr>
        </p:nvSpPr>
        <p:spPr/>
        <p:txBody>
          <a:bodyPr/>
          <a:lstStyle/>
          <a:p>
            <a:r>
              <a:rPr lang="nb-NO"/>
              <a:t>Vår 26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63" name="Rectangle 825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6E7CFF7-3CF0-5320-B6AF-58DA7D80B9DF}"/>
              </a:ext>
            </a:extLst>
          </p:cNvPr>
          <p:cNvSpPr>
            <a:spLocks noGrp="1"/>
          </p:cNvSpPr>
          <p:nvPr>
            <p:ph type="title"/>
          </p:nvPr>
        </p:nvSpPr>
        <p:spPr>
          <a:xfrm>
            <a:off x="5297762" y="329184"/>
            <a:ext cx="6251110" cy="1783080"/>
          </a:xfrm>
        </p:spPr>
        <p:txBody>
          <a:bodyPr anchor="b">
            <a:normAutofit/>
          </a:bodyPr>
          <a:lstStyle/>
          <a:p>
            <a:r>
              <a:rPr lang="nb-NO" sz="5400"/>
              <a:t>Sundhedsloven vs Smittevernloven</a:t>
            </a:r>
          </a:p>
        </p:txBody>
      </p:sp>
      <p:pic>
        <p:nvPicPr>
          <p:cNvPr id="8194" name="Picture 2" descr="Fra kolera til korona: det norske smittevernet mellom motstridende  interesser | Tidsskriftet Michael">
            <a:extLst>
              <a:ext uri="{FF2B5EF4-FFF2-40B4-BE49-F238E27FC236}">
                <a16:creationId xmlns:a16="http://schemas.microsoft.com/office/drawing/2014/main" id="{862C0608-D970-91E5-090B-6C6505683B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33"/>
          <a:stretch>
            <a:fill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826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DFE7099-3CAB-F1EB-6A06-CF20AECA5367}"/>
              </a:ext>
            </a:extLst>
          </p:cNvPr>
          <p:cNvSpPr>
            <a:spLocks noGrp="1"/>
          </p:cNvSpPr>
          <p:nvPr>
            <p:ph idx="1"/>
          </p:nvPr>
        </p:nvSpPr>
        <p:spPr>
          <a:xfrm>
            <a:off x="5297762" y="2706624"/>
            <a:ext cx="6251110" cy="3483864"/>
          </a:xfrm>
        </p:spPr>
        <p:txBody>
          <a:bodyPr vert="horz" lIns="91440" tIns="45720" rIns="91440" bIns="45720" rtlCol="0">
            <a:normAutofit/>
          </a:bodyPr>
          <a:lstStyle/>
          <a:p>
            <a:r>
              <a:rPr lang="nb-NO" sz="1700" dirty="0" err="1"/>
              <a:t>Sundhetsloven</a:t>
            </a:r>
            <a:r>
              <a:rPr lang="nb-NO" sz="1700" dirty="0"/>
              <a:t> kom i 1860</a:t>
            </a:r>
          </a:p>
          <a:p>
            <a:r>
              <a:rPr lang="nb-NO" sz="1700" b="0" i="0" dirty="0" err="1">
                <a:effectLst/>
              </a:rPr>
              <a:t>Sundhetsloven</a:t>
            </a:r>
            <a:r>
              <a:rPr lang="nb-NO" sz="1700" b="0" i="0" dirty="0">
                <a:effectLst/>
              </a:rPr>
              <a:t> var et tidlig folkehelsetiltak. Den industrielle revolusjon og omformingen av Europa utover på1800 tallet gjorde tiltak mot smittsomme sykdommer var nødvendig.</a:t>
            </a:r>
            <a:r>
              <a:rPr lang="nb-NO" sz="1700" dirty="0"/>
              <a:t> </a:t>
            </a:r>
            <a:r>
              <a:rPr lang="nb-NO" sz="1700" b="0" i="0" dirty="0">
                <a:effectLst/>
              </a:rPr>
              <a:t> Dette dannet bakgrunn for et lokalt helsevesen med både faglig og politisk forankring og høy grad av selvstendighet.</a:t>
            </a:r>
            <a:r>
              <a:rPr lang="nb-NO" sz="1700" dirty="0"/>
              <a:t> </a:t>
            </a:r>
            <a:endParaRPr lang="nb-NO" sz="1700" b="0" i="0" dirty="0">
              <a:effectLst/>
              <a:cs typeface="Calibri"/>
            </a:endParaRPr>
          </a:p>
          <a:p>
            <a:r>
              <a:rPr lang="nb-NO" sz="1700" b="0" i="0" dirty="0" err="1">
                <a:effectLst/>
              </a:rPr>
              <a:t>Sundhetsloven</a:t>
            </a:r>
            <a:r>
              <a:rPr lang="nb-NO" sz="1700" b="0" i="0" dirty="0">
                <a:effectLst/>
              </a:rPr>
              <a:t> var for sin tid en fremtidsrettet lov både med hensyn til tidsmessighet, ansvarsfordeling og organisering.</a:t>
            </a:r>
          </a:p>
          <a:p>
            <a:r>
              <a:rPr lang="nb-NO" sz="1700" dirty="0" err="1"/>
              <a:t>Sundhetsloven</a:t>
            </a:r>
            <a:r>
              <a:rPr lang="nb-NO" sz="1700" dirty="0"/>
              <a:t> la særlig vekt hva enkelt menneske og samfunnet lokalt kunne gjøre for å bedre helseforholdene</a:t>
            </a:r>
          </a:p>
          <a:p>
            <a:r>
              <a:rPr lang="nb-NO" sz="1700" dirty="0"/>
              <a:t>Smittevernloven legger mere vekt på samfunnets ansvar </a:t>
            </a:r>
          </a:p>
        </p:txBody>
      </p:sp>
      <p:sp>
        <p:nvSpPr>
          <p:cNvPr id="5" name="Plassholder for bunntekst 4">
            <a:extLst>
              <a:ext uri="{FF2B5EF4-FFF2-40B4-BE49-F238E27FC236}">
                <a16:creationId xmlns:a16="http://schemas.microsoft.com/office/drawing/2014/main" id="{DD150BF1-D8D7-9D78-D5D2-B94B6B1CFA2C}"/>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492411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31" name="Rectangle 62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p:cNvSpPr>
            <a:spLocks noGrp="1"/>
          </p:cNvSpPr>
          <p:nvPr>
            <p:ph type="title"/>
          </p:nvPr>
        </p:nvSpPr>
        <p:spPr>
          <a:xfrm>
            <a:off x="572493" y="238539"/>
            <a:ext cx="11018520" cy="1434415"/>
          </a:xfrm>
        </p:spPr>
        <p:txBody>
          <a:bodyPr anchor="b">
            <a:normAutofit/>
          </a:bodyPr>
          <a:lstStyle/>
          <a:p>
            <a:r>
              <a:rPr lang="nb-NO" sz="4600" b="1"/>
              <a:t>Smittevernloven</a:t>
            </a:r>
            <a:br>
              <a:rPr lang="nb-NO" sz="4600"/>
            </a:br>
            <a:r>
              <a:rPr lang="nb-NO" sz="4600"/>
              <a:t>§7-1</a:t>
            </a:r>
          </a:p>
        </p:txBody>
      </p:sp>
      <p:sp>
        <p:nvSpPr>
          <p:cNvPr id="62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p:cNvSpPr>
            <a:spLocks noGrp="1"/>
          </p:cNvSpPr>
          <p:nvPr>
            <p:ph idx="1"/>
          </p:nvPr>
        </p:nvSpPr>
        <p:spPr>
          <a:xfrm>
            <a:off x="572493" y="2071316"/>
            <a:ext cx="6713552" cy="4119172"/>
          </a:xfrm>
        </p:spPr>
        <p:txBody>
          <a:bodyPr anchor="t">
            <a:normAutofit/>
          </a:bodyPr>
          <a:lstStyle/>
          <a:p>
            <a:r>
              <a:rPr lang="nb-NO" sz="2200"/>
              <a:t>Kommunens oppgave –</a:t>
            </a:r>
          </a:p>
          <a:p>
            <a:pPr marL="457200" lvl="1" indent="0">
              <a:buNone/>
            </a:pPr>
            <a:r>
              <a:rPr lang="nb-NO" sz="2200" b="1"/>
              <a:t>Skal sørge for at alle som bor eller oppholder seg i kommunen mht smittsom sykdom </a:t>
            </a:r>
            <a:r>
              <a:rPr lang="nb-NO" sz="2200"/>
              <a:t>.</a:t>
            </a:r>
          </a:p>
          <a:p>
            <a:pPr lvl="1"/>
            <a:r>
              <a:rPr lang="nb-NO" sz="2200"/>
              <a:t>være sikret forebyggende tiltak </a:t>
            </a:r>
          </a:p>
          <a:p>
            <a:pPr lvl="1"/>
            <a:r>
              <a:rPr lang="nb-NO" sz="2200"/>
              <a:t>undersøkelsesmuligheter </a:t>
            </a:r>
          </a:p>
          <a:p>
            <a:pPr lvl="1"/>
            <a:r>
              <a:rPr lang="nb-NO" sz="2200"/>
              <a:t>behandling og pleie utenfor institusjon </a:t>
            </a:r>
          </a:p>
          <a:p>
            <a:pPr lvl="1"/>
            <a:r>
              <a:rPr lang="nb-NO" sz="2200"/>
              <a:t>pleie i sykehjem eller annen kommunal helseinstitusjon.</a:t>
            </a:r>
          </a:p>
        </p:txBody>
      </p:sp>
      <p:pic>
        <p:nvPicPr>
          <p:cNvPr id="1026" name="Picture 2" descr="Strengere nasjonale smitteverntiltak - Lunner kommune">
            <a:extLst>
              <a:ext uri="{FF2B5EF4-FFF2-40B4-BE49-F238E27FC236}">
                <a16:creationId xmlns:a16="http://schemas.microsoft.com/office/drawing/2014/main" id="{9FC4DB30-7344-19DE-64A2-22E2D9DBFC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4" r="2282" b="2"/>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bunntekst 3">
            <a:extLst>
              <a:ext uri="{FF2B5EF4-FFF2-40B4-BE49-F238E27FC236}">
                <a16:creationId xmlns:a16="http://schemas.microsoft.com/office/drawing/2014/main" id="{B9B0E924-4852-CBA0-A472-58FFF9B67E19}"/>
              </a:ext>
            </a:extLst>
          </p:cNvPr>
          <p:cNvSpPr>
            <a:spLocks noGrp="1"/>
          </p:cNvSpPr>
          <p:nvPr>
            <p:ph type="ftr" sz="quarter" idx="11"/>
          </p:nvPr>
        </p:nvSpPr>
        <p:spPr/>
        <p:txBody>
          <a:bodyPr/>
          <a:lstStyle/>
          <a:p>
            <a:r>
              <a:rPr lang="nb-NO"/>
              <a:t>Vår 26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5503C32-E4DA-4185-8D17-9C07F695D1C8}"/>
              </a:ext>
            </a:extLst>
          </p:cNvPr>
          <p:cNvSpPr>
            <a:spLocks noGrp="1"/>
          </p:cNvSpPr>
          <p:nvPr>
            <p:ph type="title"/>
          </p:nvPr>
        </p:nvSpPr>
        <p:spPr>
          <a:xfrm>
            <a:off x="1075767" y="1188637"/>
            <a:ext cx="2988234" cy="4480726"/>
          </a:xfrm>
        </p:spPr>
        <p:txBody>
          <a:bodyPr>
            <a:normAutofit/>
          </a:bodyPr>
          <a:lstStyle/>
          <a:p>
            <a:pPr algn="r"/>
            <a:r>
              <a:rPr lang="nb-NO" sz="6600"/>
              <a:t>FKM LM 44</a:t>
            </a:r>
            <a:br>
              <a:rPr lang="nb-NO" sz="6600"/>
            </a:br>
            <a:endParaRPr lang="nb-NO" sz="6600"/>
          </a:p>
        </p:txBody>
      </p:sp>
      <p:cxnSp>
        <p:nvCxnSpPr>
          <p:cNvPr id="78" name="Straight Connector 77">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536AC3C-B06A-49C5-A200-77C95F5DCC1A}"/>
              </a:ext>
            </a:extLst>
          </p:cNvPr>
          <p:cNvSpPr>
            <a:spLocks noGrp="1"/>
          </p:cNvSpPr>
          <p:nvPr>
            <p:ph idx="1"/>
          </p:nvPr>
        </p:nvSpPr>
        <p:spPr>
          <a:xfrm>
            <a:off x="5255260" y="1648870"/>
            <a:ext cx="4702848" cy="3560260"/>
          </a:xfrm>
        </p:spPr>
        <p:txBody>
          <a:bodyPr anchor="ctr">
            <a:normAutofit/>
          </a:bodyPr>
          <a:lstStyle/>
          <a:p>
            <a:r>
              <a:rPr lang="nb-NO" sz="2400"/>
              <a:t>Ha kjennskap til sentrale bestemmelser som regulerer plikter og rettigheter for helsepersonell og pasienten:</a:t>
            </a:r>
          </a:p>
          <a:p>
            <a:pPr lvl="1"/>
            <a:r>
              <a:rPr lang="nb-NO"/>
              <a:t>Folkehelseloven (annet foredrag)</a:t>
            </a:r>
            <a:endParaRPr lang="nb-NO">
              <a:cs typeface="Calibri"/>
            </a:endParaRPr>
          </a:p>
          <a:p>
            <a:pPr lvl="1"/>
            <a:r>
              <a:rPr lang="nb-NO"/>
              <a:t>Helseberedskapsloven</a:t>
            </a:r>
            <a:endParaRPr lang="nb-NO">
              <a:cs typeface="Calibri"/>
            </a:endParaRPr>
          </a:p>
          <a:p>
            <a:pPr lvl="1"/>
            <a:r>
              <a:rPr lang="nb-NO"/>
              <a:t>Smittevernloven</a:t>
            </a:r>
            <a:endParaRPr lang="nb-NO">
              <a:cs typeface="Calibri"/>
            </a:endParaRPr>
          </a:p>
          <a:p>
            <a:pPr lvl="1"/>
            <a:endParaRPr lang="nb-NO"/>
          </a:p>
        </p:txBody>
      </p:sp>
      <p:sp>
        <p:nvSpPr>
          <p:cNvPr id="4" name="Plassholder for bunntekst 3">
            <a:extLst>
              <a:ext uri="{FF2B5EF4-FFF2-40B4-BE49-F238E27FC236}">
                <a16:creationId xmlns:a16="http://schemas.microsoft.com/office/drawing/2014/main" id="{F9D67FCA-FBFD-4D19-41B7-58A3B1007826}"/>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4195851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69" name="Rectangle 7255">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 name="Rectangle 7257">
            <a:extLst>
              <a:ext uri="{FF2B5EF4-FFF2-40B4-BE49-F238E27FC236}">
                <a16:creationId xmlns:a16="http://schemas.microsoft.com/office/drawing/2014/main" id="{BF2458DF-DE8D-4192-B36C-8910F5AF3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5" y="623275"/>
            <a:ext cx="7152498"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1" name="Rectangle 7259">
            <a:extLst>
              <a:ext uri="{FF2B5EF4-FFF2-40B4-BE49-F238E27FC236}">
                <a16:creationId xmlns:a16="http://schemas.microsoft.com/office/drawing/2014/main" id="{9E9BFDE9-E444-4A67-A98D-E23CAFF93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75" y="625059"/>
            <a:ext cx="7150798" cy="5607882"/>
          </a:xfrm>
          <a:prstGeom prst="rect">
            <a:avLst/>
          </a:pr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lassholder for innhold 2"/>
          <p:cNvSpPr>
            <a:spLocks noGrp="1"/>
          </p:cNvSpPr>
          <p:nvPr>
            <p:ph idx="1"/>
          </p:nvPr>
        </p:nvSpPr>
        <p:spPr>
          <a:xfrm>
            <a:off x="1123358" y="2998278"/>
            <a:ext cx="6171691" cy="2728198"/>
          </a:xfrm>
        </p:spPr>
        <p:txBody>
          <a:bodyPr anchor="t">
            <a:normAutofit/>
          </a:bodyPr>
          <a:lstStyle/>
          <a:p>
            <a:r>
              <a:rPr lang="nb-NO" sz="1700" b="1"/>
              <a:t>Kommunelegens oppgave – smittevernlege</a:t>
            </a:r>
          </a:p>
          <a:p>
            <a:pPr lvl="1"/>
            <a:r>
              <a:rPr lang="nb-NO" sz="1700"/>
              <a:t>Smittevernplan</a:t>
            </a:r>
          </a:p>
          <a:p>
            <a:pPr lvl="1"/>
            <a:r>
              <a:rPr lang="nb-NO" sz="1700"/>
              <a:t>Løpende oversikt over allmennfarlige smittsomme sykdommer</a:t>
            </a:r>
          </a:p>
          <a:p>
            <a:pPr lvl="1"/>
            <a:r>
              <a:rPr lang="nb-NO" sz="1700"/>
              <a:t>Plan for forebyggende tiltak</a:t>
            </a:r>
          </a:p>
          <a:p>
            <a:pPr lvl="1"/>
            <a:r>
              <a:rPr lang="nb-NO" sz="1700"/>
              <a:t>Bistå kommunen , helsepersonell m.fl. i arbeidet mot smittsomme sykdommer</a:t>
            </a:r>
          </a:p>
          <a:p>
            <a:pPr lvl="1"/>
            <a:r>
              <a:rPr lang="nb-NO" sz="1700"/>
              <a:t>Gi informasjon og råd til befolkningen om smittsomme sykdommer</a:t>
            </a:r>
          </a:p>
        </p:txBody>
      </p:sp>
      <p:sp>
        <p:nvSpPr>
          <p:cNvPr id="2" name="Tittel 1"/>
          <p:cNvSpPr>
            <a:spLocks noGrp="1"/>
          </p:cNvSpPr>
          <p:nvPr>
            <p:ph type="title"/>
          </p:nvPr>
        </p:nvSpPr>
        <p:spPr>
          <a:xfrm>
            <a:off x="1123359" y="1188637"/>
            <a:ext cx="6171691" cy="1597228"/>
          </a:xfrm>
        </p:spPr>
        <p:txBody>
          <a:bodyPr>
            <a:normAutofit/>
          </a:bodyPr>
          <a:lstStyle/>
          <a:p>
            <a:r>
              <a:rPr lang="nb-NO" sz="5100" b="1"/>
              <a:t>Smittevernloven</a:t>
            </a:r>
            <a:br>
              <a:rPr lang="nb-NO" sz="5100"/>
            </a:br>
            <a:r>
              <a:rPr lang="nb-NO" sz="5100"/>
              <a:t>§7-2</a:t>
            </a:r>
          </a:p>
        </p:txBody>
      </p:sp>
      <p:sp>
        <p:nvSpPr>
          <p:cNvPr id="7272" name="Right Triangle 726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Bilde 6">
            <a:extLst>
              <a:ext uri="{FF2B5EF4-FFF2-40B4-BE49-F238E27FC236}">
                <a16:creationId xmlns:a16="http://schemas.microsoft.com/office/drawing/2014/main" id="{5C1668DF-861D-1931-0304-4D2D57DC1901}"/>
              </a:ext>
            </a:extLst>
          </p:cNvPr>
          <p:cNvPicPr>
            <a:picLocks noChangeAspect="1"/>
          </p:cNvPicPr>
          <p:nvPr/>
        </p:nvPicPr>
        <p:blipFill rotWithShape="1">
          <a:blip r:embed="rId2"/>
          <a:srcRect l="11492" r="8057" b="1"/>
          <a:stretch>
            <a:fillRect/>
          </a:stretch>
        </p:blipFill>
        <p:spPr>
          <a:xfrm>
            <a:off x="8119869" y="323519"/>
            <a:ext cx="3748691" cy="6212748"/>
          </a:xfrm>
          <a:custGeom>
            <a:avLst/>
            <a:gdLst/>
            <a:ahLst/>
            <a:cxnLst/>
            <a:rect l="l" t="t" r="r" b="b"/>
            <a:pathLst>
              <a:path w="3748691" h="6212748">
                <a:moveTo>
                  <a:pt x="0" y="0"/>
                </a:moveTo>
                <a:lnTo>
                  <a:pt x="3748691" y="0"/>
                </a:lnTo>
                <a:lnTo>
                  <a:pt x="3748691" y="2864954"/>
                </a:lnTo>
                <a:lnTo>
                  <a:pt x="305246" y="6212748"/>
                </a:lnTo>
                <a:lnTo>
                  <a:pt x="0" y="6212748"/>
                </a:lnTo>
                <a:close/>
              </a:path>
            </a:pathLst>
          </a:custGeom>
        </p:spPr>
      </p:pic>
      <p:sp>
        <p:nvSpPr>
          <p:cNvPr id="4" name="Plassholder for bunntekst 3">
            <a:extLst>
              <a:ext uri="{FF2B5EF4-FFF2-40B4-BE49-F238E27FC236}">
                <a16:creationId xmlns:a16="http://schemas.microsoft.com/office/drawing/2014/main" id="{252D8BE6-F5F6-B370-7A36-AA37C2960F6D}"/>
              </a:ext>
            </a:extLst>
          </p:cNvPr>
          <p:cNvSpPr>
            <a:spLocks noGrp="1"/>
          </p:cNvSpPr>
          <p:nvPr>
            <p:ph type="ftr" sz="quarter" idx="11"/>
          </p:nvPr>
        </p:nvSpPr>
        <p:spPr/>
        <p:txBody>
          <a:bodyPr/>
          <a:lstStyle/>
          <a:p>
            <a:r>
              <a:rPr lang="nb-NO"/>
              <a:t>Vår 26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0" name="Rectangle 1043">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0655439-5C51-6703-E6D9-2CE8E96BE534}"/>
              </a:ext>
            </a:extLst>
          </p:cNvPr>
          <p:cNvSpPr>
            <a:spLocks noGrp="1"/>
          </p:cNvSpPr>
          <p:nvPr>
            <p:ph type="title"/>
          </p:nvPr>
        </p:nvSpPr>
        <p:spPr>
          <a:xfrm>
            <a:off x="838200" y="556337"/>
            <a:ext cx="6797405" cy="1651404"/>
          </a:xfrm>
        </p:spPr>
        <p:txBody>
          <a:bodyPr vert="horz" lIns="91440" tIns="45720" rIns="91440" bIns="45720" rtlCol="0">
            <a:normAutofit/>
          </a:bodyPr>
          <a:lstStyle/>
          <a:p>
            <a:r>
              <a:rPr lang="en-US" sz="4000" b="1" kern="1200">
                <a:latin typeface="+mj-lt"/>
                <a:ea typeface="+mj-ea"/>
                <a:cs typeface="+mj-cs"/>
              </a:rPr>
              <a:t>Smittevernloven </a:t>
            </a:r>
            <a:r>
              <a:rPr lang="en-US" sz="4000" kern="1200">
                <a:latin typeface="+mj-lt"/>
                <a:ea typeface="+mj-ea"/>
                <a:cs typeface="+mj-cs"/>
              </a:rPr>
              <a:t>§7</a:t>
            </a:r>
            <a:br>
              <a:rPr lang="en-US" sz="4000" kern="1200">
                <a:latin typeface="+mj-lt"/>
                <a:ea typeface="+mj-ea"/>
                <a:cs typeface="+mj-cs"/>
              </a:rPr>
            </a:br>
            <a:r>
              <a:rPr lang="en-US" sz="4000" kern="1200">
                <a:latin typeface="+mj-lt"/>
                <a:ea typeface="+mj-ea"/>
                <a:cs typeface="+mj-cs"/>
              </a:rPr>
              <a:t>Definerer oppgaver for:</a:t>
            </a:r>
          </a:p>
        </p:txBody>
      </p:sp>
      <p:pic>
        <p:nvPicPr>
          <p:cNvPr id="1028" name="Picture 4" descr="Statsforvalteren er det nye navnet til fylkesmannen ...">
            <a:extLst>
              <a:ext uri="{FF2B5EF4-FFF2-40B4-BE49-F238E27FC236}">
                <a16:creationId xmlns:a16="http://schemas.microsoft.com/office/drawing/2014/main" id="{D6235047-76FA-CA71-EFB4-A59B86F29F8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12285" y="168168"/>
            <a:ext cx="3366164" cy="31681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lkehelseinstituttet | Visuell identitet for alle flater">
            <a:extLst>
              <a:ext uri="{FF2B5EF4-FFF2-40B4-BE49-F238E27FC236}">
                <a16:creationId xmlns:a16="http://schemas.microsoft.com/office/drawing/2014/main" id="{27E88A68-1416-E4C2-DD7E-9DA2609220D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96142" y="3504492"/>
            <a:ext cx="2998450" cy="28139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Plassholder for innhold 2">
            <a:extLst>
              <a:ext uri="{FF2B5EF4-FFF2-40B4-BE49-F238E27FC236}">
                <a16:creationId xmlns:a16="http://schemas.microsoft.com/office/drawing/2014/main" id="{7F531947-3F41-EC0C-6FCB-E82BA416DF05}"/>
              </a:ext>
            </a:extLst>
          </p:cNvPr>
          <p:cNvGraphicFramePr>
            <a:graphicFrameLocks noGrp="1"/>
          </p:cNvGraphicFramePr>
          <p:nvPr>
            <p:ph idx="1"/>
            <p:extLst>
              <p:ext uri="{D42A27DB-BD31-4B8C-83A1-F6EECF244321}">
                <p14:modId xmlns:p14="http://schemas.microsoft.com/office/powerpoint/2010/main" val="1446489177"/>
              </p:ext>
            </p:extLst>
          </p:nvPr>
        </p:nvGraphicFramePr>
        <p:xfrm>
          <a:off x="838200" y="2401330"/>
          <a:ext cx="6797405" cy="37193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lassholder for bunntekst 2">
            <a:extLst>
              <a:ext uri="{FF2B5EF4-FFF2-40B4-BE49-F238E27FC236}">
                <a16:creationId xmlns:a16="http://schemas.microsoft.com/office/drawing/2014/main" id="{596BA928-D999-3177-62DA-0B1E9C52C807}"/>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1846023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54" name="Rectangle 414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p:cNvSpPr>
            <a:spLocks noGrp="1"/>
          </p:cNvSpPr>
          <p:nvPr>
            <p:ph type="title"/>
          </p:nvPr>
        </p:nvSpPr>
        <p:spPr>
          <a:xfrm>
            <a:off x="572493" y="238539"/>
            <a:ext cx="11018520" cy="1434415"/>
          </a:xfrm>
        </p:spPr>
        <p:txBody>
          <a:bodyPr anchor="b">
            <a:normAutofit/>
          </a:bodyPr>
          <a:lstStyle/>
          <a:p>
            <a:r>
              <a:rPr lang="nb-NO" sz="5400" b="1"/>
              <a:t>Smittevernloven fortsetter</a:t>
            </a:r>
          </a:p>
        </p:txBody>
      </p:sp>
      <p:sp>
        <p:nvSpPr>
          <p:cNvPr id="415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p:cNvSpPr>
            <a:spLocks noGrp="1"/>
          </p:cNvSpPr>
          <p:nvPr>
            <p:ph idx="1"/>
          </p:nvPr>
        </p:nvSpPr>
        <p:spPr>
          <a:xfrm>
            <a:off x="572493" y="2071316"/>
            <a:ext cx="6713552" cy="4119172"/>
          </a:xfrm>
        </p:spPr>
        <p:txBody>
          <a:bodyPr anchor="t">
            <a:normAutofit/>
          </a:bodyPr>
          <a:lstStyle/>
          <a:p>
            <a:r>
              <a:rPr lang="nb-NO" sz="2200" dirty="0"/>
              <a:t>En person som er smittet med antatt </a:t>
            </a:r>
            <a:r>
              <a:rPr lang="nb-NO" sz="2200" b="1" dirty="0" err="1"/>
              <a:t>allmennfarlig</a:t>
            </a:r>
            <a:r>
              <a:rPr lang="nb-NO" sz="2200" dirty="0"/>
              <a:t> smittsom sykdom skal:</a:t>
            </a:r>
          </a:p>
          <a:p>
            <a:pPr lvl="1"/>
            <a:r>
              <a:rPr lang="nb-NO" sz="2200" dirty="0"/>
              <a:t>Få informasjon</a:t>
            </a:r>
          </a:p>
          <a:p>
            <a:pPr lvl="1"/>
            <a:r>
              <a:rPr lang="nb-NO" sz="2200" dirty="0"/>
              <a:t>Få undersøkelse </a:t>
            </a:r>
          </a:p>
          <a:p>
            <a:pPr lvl="1"/>
            <a:r>
              <a:rPr lang="nb-NO" sz="2200" dirty="0"/>
              <a:t>Få eventuell behandling/vaksine</a:t>
            </a:r>
          </a:p>
          <a:p>
            <a:pPr lvl="1"/>
            <a:r>
              <a:rPr lang="nb-NO" sz="2200" dirty="0"/>
              <a:t>Ha rett til smittevernhjelp</a:t>
            </a:r>
          </a:p>
          <a:p>
            <a:pPr lvl="1"/>
            <a:r>
              <a:rPr lang="nb-NO" sz="2200" dirty="0"/>
              <a:t>Ha plikt til å følge opp pålagte smitteverntiltak. Hvis ikke tiltak følges kan tvang tilpasses</a:t>
            </a:r>
          </a:p>
        </p:txBody>
      </p:sp>
      <p:pic>
        <p:nvPicPr>
          <p:cNvPr id="4100" name="Picture 4" descr="Kort innføring i smittevernloven | Helsekursportalen AS">
            <a:extLst>
              <a:ext uri="{FF2B5EF4-FFF2-40B4-BE49-F238E27FC236}">
                <a16:creationId xmlns:a16="http://schemas.microsoft.com/office/drawing/2014/main" id="{C7993B55-24C9-417A-BA54-1FFB57AF6A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05" r="24638" b="-1"/>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bunntekst 3">
            <a:extLst>
              <a:ext uri="{FF2B5EF4-FFF2-40B4-BE49-F238E27FC236}">
                <a16:creationId xmlns:a16="http://schemas.microsoft.com/office/drawing/2014/main" id="{97A65081-D52C-02AB-23DF-9662DB236ABB}"/>
              </a:ext>
            </a:extLst>
          </p:cNvPr>
          <p:cNvSpPr>
            <a:spLocks noGrp="1"/>
          </p:cNvSpPr>
          <p:nvPr>
            <p:ph type="ftr" sz="quarter" idx="11"/>
          </p:nvPr>
        </p:nvSpPr>
        <p:spPr/>
        <p:txBody>
          <a:bodyPr/>
          <a:lstStyle/>
          <a:p>
            <a:r>
              <a:rPr lang="nb-NO"/>
              <a:t>Vår 26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5" name="Rectangle 107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tel 5">
            <a:extLst>
              <a:ext uri="{FF2B5EF4-FFF2-40B4-BE49-F238E27FC236}">
                <a16:creationId xmlns:a16="http://schemas.microsoft.com/office/drawing/2014/main" id="{FFFC340C-AE14-BE4D-7130-FD04CF0C1917}"/>
              </a:ext>
            </a:extLst>
          </p:cNvPr>
          <p:cNvSpPr>
            <a:spLocks noGrp="1"/>
          </p:cNvSpPr>
          <p:nvPr>
            <p:ph type="title"/>
          </p:nvPr>
        </p:nvSpPr>
        <p:spPr>
          <a:xfrm>
            <a:off x="6392583" y="501651"/>
            <a:ext cx="4434720" cy="1716255"/>
          </a:xfrm>
        </p:spPr>
        <p:txBody>
          <a:bodyPr anchor="b">
            <a:normAutofit/>
          </a:bodyPr>
          <a:lstStyle/>
          <a:p>
            <a:r>
              <a:rPr lang="nb-NO" sz="4300"/>
              <a:t>Plikter for smittet person (kap.5)</a:t>
            </a:r>
          </a:p>
        </p:txBody>
      </p:sp>
      <p:sp>
        <p:nvSpPr>
          <p:cNvPr id="1077" name="Rectangle 107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n ny person smittet i Lesja - vigga.no">
            <a:extLst>
              <a:ext uri="{FF2B5EF4-FFF2-40B4-BE49-F238E27FC236}">
                <a16:creationId xmlns:a16="http://schemas.microsoft.com/office/drawing/2014/main" id="{1893E383-FDCF-BBB8-1D44-E979C5D45A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15" r="1" b="11517"/>
          <a:stretch>
            <a:fillRect/>
          </a:stretch>
        </p:blipFill>
        <p:spPr bwMode="auto">
          <a:xfrm>
            <a:off x="279143" y="299508"/>
            <a:ext cx="5221625" cy="30103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y person smittet etter arrangement - lister24.no">
            <a:extLst>
              <a:ext uri="{FF2B5EF4-FFF2-40B4-BE49-F238E27FC236}">
                <a16:creationId xmlns:a16="http://schemas.microsoft.com/office/drawing/2014/main" id="{068852B5-1D7B-F34A-27F8-D0D1CB60A6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4" r="2" b="2"/>
          <a:stretch>
            <a:fillRect/>
          </a:stretch>
        </p:blipFill>
        <p:spPr bwMode="auto">
          <a:xfrm>
            <a:off x="279143" y="3548095"/>
            <a:ext cx="5221625" cy="3010397"/>
          </a:xfrm>
          <a:prstGeom prst="rect">
            <a:avLst/>
          </a:prstGeom>
          <a:noFill/>
          <a:extLst>
            <a:ext uri="{909E8E84-426E-40DD-AFC4-6F175D3DCCD1}">
              <a14:hiddenFill xmlns:a14="http://schemas.microsoft.com/office/drawing/2010/main">
                <a:solidFill>
                  <a:srgbClr val="FFFFFF"/>
                </a:solidFill>
              </a14:hiddenFill>
            </a:ext>
          </a:extLst>
        </p:spPr>
      </p:pic>
      <p:sp>
        <p:nvSpPr>
          <p:cNvPr id="7" name="Plassholder for innhold 6">
            <a:extLst>
              <a:ext uri="{FF2B5EF4-FFF2-40B4-BE49-F238E27FC236}">
                <a16:creationId xmlns:a16="http://schemas.microsoft.com/office/drawing/2014/main" id="{9989BDF9-02C4-CC94-E172-BB6664E83858}"/>
              </a:ext>
            </a:extLst>
          </p:cNvPr>
          <p:cNvSpPr>
            <a:spLocks noGrp="1"/>
          </p:cNvSpPr>
          <p:nvPr>
            <p:ph idx="1"/>
          </p:nvPr>
        </p:nvSpPr>
        <p:spPr>
          <a:xfrm>
            <a:off x="6392583" y="2645922"/>
            <a:ext cx="4434721" cy="3710427"/>
          </a:xfrm>
        </p:spPr>
        <p:txBody>
          <a:bodyPr anchor="t">
            <a:normAutofit/>
          </a:bodyPr>
          <a:lstStyle/>
          <a:p>
            <a:r>
              <a:rPr lang="nb-NO" sz="2000" dirty="0">
                <a:solidFill>
                  <a:schemeClr val="tx1">
                    <a:alpha val="80000"/>
                  </a:schemeClr>
                </a:solidFill>
              </a:rPr>
              <a:t>En person som tror hen er smittet </a:t>
            </a:r>
            <a:r>
              <a:rPr lang="nb-NO" sz="2000" b="1" dirty="0">
                <a:solidFill>
                  <a:schemeClr val="tx1">
                    <a:alpha val="80000"/>
                  </a:schemeClr>
                </a:solidFill>
              </a:rPr>
              <a:t>av </a:t>
            </a:r>
            <a:r>
              <a:rPr lang="nb-NO" sz="2000" b="1" dirty="0" err="1">
                <a:solidFill>
                  <a:schemeClr val="tx1">
                    <a:alpha val="80000"/>
                  </a:schemeClr>
                </a:solidFill>
              </a:rPr>
              <a:t>allmennfarlig</a:t>
            </a:r>
            <a:r>
              <a:rPr lang="nb-NO" sz="2000" b="1" dirty="0">
                <a:solidFill>
                  <a:schemeClr val="tx1">
                    <a:alpha val="80000"/>
                  </a:schemeClr>
                </a:solidFill>
              </a:rPr>
              <a:t> </a:t>
            </a:r>
            <a:r>
              <a:rPr lang="nb-NO" sz="2000" dirty="0">
                <a:solidFill>
                  <a:schemeClr val="tx1">
                    <a:alpha val="80000"/>
                  </a:schemeClr>
                </a:solidFill>
              </a:rPr>
              <a:t>smittsom sykdom skal gi beskjed til lege</a:t>
            </a:r>
          </a:p>
          <a:p>
            <a:r>
              <a:rPr lang="nb-NO" sz="2000" dirty="0">
                <a:solidFill>
                  <a:schemeClr val="tx1">
                    <a:alpha val="80000"/>
                  </a:schemeClr>
                </a:solidFill>
              </a:rPr>
              <a:t>Personen skal opplyse hvor man tror smitten kommer fra</a:t>
            </a:r>
          </a:p>
          <a:p>
            <a:r>
              <a:rPr lang="nb-NO" sz="2000" dirty="0">
                <a:solidFill>
                  <a:schemeClr val="tx1">
                    <a:alpha val="80000"/>
                  </a:schemeClr>
                </a:solidFill>
              </a:rPr>
              <a:t>Personen har plikt til å ta i mot og følge personlig smitteveiledning</a:t>
            </a:r>
          </a:p>
          <a:p>
            <a:r>
              <a:rPr lang="nb-NO" sz="2000" dirty="0">
                <a:solidFill>
                  <a:schemeClr val="tx1">
                    <a:alpha val="80000"/>
                  </a:schemeClr>
                </a:solidFill>
              </a:rPr>
              <a:t>Plikt til undersøkelse</a:t>
            </a:r>
          </a:p>
          <a:p>
            <a:r>
              <a:rPr lang="nb-NO" sz="2000" dirty="0">
                <a:solidFill>
                  <a:schemeClr val="tx1">
                    <a:alpha val="80000"/>
                  </a:schemeClr>
                </a:solidFill>
              </a:rPr>
              <a:t>Plikt til isolering</a:t>
            </a:r>
          </a:p>
        </p:txBody>
      </p:sp>
      <p:cxnSp>
        <p:nvCxnSpPr>
          <p:cNvPr id="1079" name="Straight Connector 107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014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8">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tel 5">
            <a:extLst>
              <a:ext uri="{FF2B5EF4-FFF2-40B4-BE49-F238E27FC236}">
                <a16:creationId xmlns:a16="http://schemas.microsoft.com/office/drawing/2014/main" id="{1D6B4A4B-FE33-CEBC-F2DE-0469875EB978}"/>
              </a:ext>
            </a:extLst>
          </p:cNvPr>
          <p:cNvSpPr>
            <a:spLocks noGrp="1"/>
          </p:cNvSpPr>
          <p:nvPr>
            <p:ph type="title"/>
          </p:nvPr>
        </p:nvSpPr>
        <p:spPr>
          <a:xfrm>
            <a:off x="841248" y="643467"/>
            <a:ext cx="3840480" cy="5571066"/>
          </a:xfrm>
        </p:spPr>
        <p:txBody>
          <a:bodyPr anchor="ctr">
            <a:normAutofit/>
          </a:bodyPr>
          <a:lstStyle/>
          <a:p>
            <a:r>
              <a:rPr lang="nb-NO" sz="3800" b="1" kern="0">
                <a:effectLst/>
                <a:latin typeface="Helvetica" panose="020B0604020202020204" pitchFamily="34" charset="0"/>
                <a:ea typeface="Times New Roman" panose="02020603050405020304" pitchFamily="18" charset="0"/>
                <a:cs typeface="Times New Roman" panose="02020603050405020304" pitchFamily="18" charset="0"/>
              </a:rPr>
              <a:t>Kap. 4 Andre smitteverntiltak</a:t>
            </a:r>
            <a:br>
              <a:rPr lang="nb-NO" sz="3800" kern="100">
                <a:effectLst/>
                <a:latin typeface="Calibri" panose="020F0502020204030204" pitchFamily="34" charset="0"/>
                <a:ea typeface="Calibri" panose="020F0502020204030204" pitchFamily="34" charset="0"/>
                <a:cs typeface="Times New Roman" panose="02020603050405020304" pitchFamily="18" charset="0"/>
              </a:rPr>
            </a:br>
            <a:endParaRPr lang="nb-NO" sz="3800"/>
          </a:p>
        </p:txBody>
      </p:sp>
      <p:sp>
        <p:nvSpPr>
          <p:cNvPr id="34" name="Freeform: Shape 20">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Plassholder for innhold 6">
            <a:extLst>
              <a:ext uri="{FF2B5EF4-FFF2-40B4-BE49-F238E27FC236}">
                <a16:creationId xmlns:a16="http://schemas.microsoft.com/office/drawing/2014/main" id="{AFE1CC1C-A3F0-515D-ACF6-DE673F6A2B1D}"/>
              </a:ext>
            </a:extLst>
          </p:cNvPr>
          <p:cNvSpPr>
            <a:spLocks noGrp="1"/>
          </p:cNvSpPr>
          <p:nvPr>
            <p:ph idx="1"/>
          </p:nvPr>
        </p:nvSpPr>
        <p:spPr>
          <a:xfrm>
            <a:off x="5568696" y="643467"/>
            <a:ext cx="5788152" cy="5571066"/>
          </a:xfrm>
        </p:spPr>
        <p:txBody>
          <a:bodyPr anchor="ctr">
            <a:normAutofit/>
          </a:bodyPr>
          <a:lstStyle/>
          <a:p>
            <a:pPr>
              <a:spcBef>
                <a:spcPts val="750"/>
              </a:spcBef>
              <a:spcAft>
                <a:spcPts val="750"/>
              </a:spcAft>
            </a:pPr>
            <a:r>
              <a:rPr lang="nb-NO" sz="1700" b="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 4-1.</a:t>
            </a:r>
            <a:r>
              <a:rPr lang="nb-NO" sz="1700" b="1" i="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Møteforbud, stenging av virksomhet, begrensning i kommunikasjon, isolering og smittesanering</a:t>
            </a:r>
            <a:endParaRPr lang="nb-NO" sz="170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750"/>
              </a:spcBef>
              <a:spcAft>
                <a:spcPts val="750"/>
              </a:spcAft>
            </a:pPr>
            <a:r>
              <a:rPr lang="nb-NO" sz="1700" b="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 4-2.</a:t>
            </a:r>
            <a:r>
              <a:rPr lang="nb-NO" sz="1700" b="1" i="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Forbud mot utførelse av arbeid m.m.</a:t>
            </a:r>
            <a:endParaRPr lang="nb-NO" sz="170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750"/>
              </a:spcBef>
              <a:spcAft>
                <a:spcPts val="750"/>
              </a:spcAft>
            </a:pPr>
            <a:r>
              <a:rPr lang="nb-NO" sz="1700" b="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 4-3.</a:t>
            </a:r>
            <a:r>
              <a:rPr lang="nb-NO" sz="1700" b="1" i="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Karantenebestemmelser</a:t>
            </a:r>
            <a:endParaRPr lang="nb-NO" sz="170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750"/>
              </a:spcBef>
              <a:spcAft>
                <a:spcPts val="750"/>
              </a:spcAft>
            </a:pPr>
            <a:r>
              <a:rPr lang="nb-NO" sz="1700" b="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 4-4.</a:t>
            </a:r>
            <a:r>
              <a:rPr lang="nb-NO" sz="1700" b="1" i="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Transport av smittefarlig materiale</a:t>
            </a:r>
            <a:endParaRPr lang="nb-NO" sz="170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750"/>
              </a:spcBef>
              <a:spcAft>
                <a:spcPts val="750"/>
              </a:spcAft>
            </a:pPr>
            <a:r>
              <a:rPr lang="nb-NO" sz="1700" b="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 4-5.</a:t>
            </a:r>
            <a:r>
              <a:rPr lang="nb-NO" sz="1700" b="1" i="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Obduksjon </a:t>
            </a:r>
            <a:endParaRPr lang="nb-NO" sz="170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750"/>
              </a:spcBef>
              <a:spcAft>
                <a:spcPts val="750"/>
              </a:spcAft>
            </a:pPr>
            <a:r>
              <a:rPr lang="nb-NO" sz="1700" b="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 4-6.</a:t>
            </a:r>
            <a:r>
              <a:rPr lang="nb-NO" sz="1700" b="1" i="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Gravferd og transport av lik</a:t>
            </a:r>
            <a:endParaRPr lang="nb-NO" sz="170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750"/>
              </a:spcBef>
              <a:spcAft>
                <a:spcPts val="750"/>
              </a:spcAft>
            </a:pPr>
            <a:r>
              <a:rPr lang="nb-NO" sz="1700" b="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 4-7.</a:t>
            </a:r>
            <a:r>
              <a:rPr lang="nb-NO" sz="1700" b="1" i="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Sykehusinfeksjoner</a:t>
            </a:r>
            <a:endParaRPr lang="nb-NO" sz="170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750"/>
              </a:spcBef>
              <a:spcAft>
                <a:spcPts val="750"/>
              </a:spcAft>
            </a:pPr>
            <a:r>
              <a:rPr lang="nb-NO" sz="1700" b="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 4-8.</a:t>
            </a:r>
            <a:r>
              <a:rPr lang="nb-NO" sz="1700" b="1" i="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Massemedier – informasjonsplikt</a:t>
            </a:r>
            <a:endParaRPr lang="nb-NO" sz="170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750"/>
              </a:spcBef>
              <a:spcAft>
                <a:spcPts val="750"/>
              </a:spcAft>
            </a:pPr>
            <a:r>
              <a:rPr lang="nb-NO" sz="1700" b="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 4-9.</a:t>
            </a:r>
            <a:r>
              <a:rPr lang="nb-NO" sz="1700" b="1" i="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Plikt for helsepersonell til å gjennomgå opplæring, følge faglige retningslinjer og gjennomføre tiltak</a:t>
            </a:r>
            <a:endParaRPr lang="nb-NO" sz="170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750"/>
              </a:spcBef>
              <a:spcAft>
                <a:spcPts val="750"/>
              </a:spcAft>
            </a:pPr>
            <a:r>
              <a:rPr lang="nb-NO" sz="1700" b="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 4-10.</a:t>
            </a:r>
            <a:r>
              <a:rPr lang="nb-NO" sz="1700" b="1" i="1" kern="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Informasjonsplikt og bistandsplikt for andre myndigheter</a:t>
            </a:r>
            <a:endParaRPr lang="nb-NO" sz="170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nb-NO" sz="1700">
              <a:solidFill>
                <a:srgbClr val="FFFFFF"/>
              </a:solidFill>
            </a:endParaRPr>
          </a:p>
        </p:txBody>
      </p:sp>
      <p:sp>
        <p:nvSpPr>
          <p:cNvPr id="2" name="Plassholder for bunntekst 1">
            <a:extLst>
              <a:ext uri="{FF2B5EF4-FFF2-40B4-BE49-F238E27FC236}">
                <a16:creationId xmlns:a16="http://schemas.microsoft.com/office/drawing/2014/main" id="{D3C8D576-36DD-76D6-F973-1E21D0821E0E}"/>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4274320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tel 5">
            <a:extLst>
              <a:ext uri="{FF2B5EF4-FFF2-40B4-BE49-F238E27FC236}">
                <a16:creationId xmlns:a16="http://schemas.microsoft.com/office/drawing/2014/main" id="{16110F24-F51F-C8AC-F361-651E08806C6C}"/>
              </a:ext>
            </a:extLst>
          </p:cNvPr>
          <p:cNvSpPr>
            <a:spLocks noGrp="1"/>
          </p:cNvSpPr>
          <p:nvPr>
            <p:ph type="title"/>
          </p:nvPr>
        </p:nvSpPr>
        <p:spPr>
          <a:xfrm>
            <a:off x="838200" y="365125"/>
            <a:ext cx="10515600" cy="1325563"/>
          </a:xfrm>
        </p:spPr>
        <p:txBody>
          <a:bodyPr>
            <a:normAutofit/>
          </a:bodyPr>
          <a:lstStyle/>
          <a:p>
            <a:r>
              <a:rPr lang="nb-NO" sz="2600" b="1" kern="0">
                <a:effectLst/>
                <a:latin typeface="Helvetica" panose="020B0604020202020204" pitchFamily="34" charset="0"/>
                <a:ea typeface="Times New Roman" panose="02020603050405020304" pitchFamily="18" charset="0"/>
                <a:cs typeface="Times New Roman" panose="02020603050405020304" pitchFamily="18" charset="0"/>
              </a:rPr>
              <a:t>§ 4-1.</a:t>
            </a:r>
            <a:r>
              <a:rPr lang="nb-NO" sz="2600" b="1" i="1" kern="0">
                <a:effectLst/>
                <a:latin typeface="Helvetica" panose="020B0604020202020204" pitchFamily="34" charset="0"/>
                <a:ea typeface="Times New Roman" panose="02020603050405020304" pitchFamily="18" charset="0"/>
                <a:cs typeface="Times New Roman" panose="02020603050405020304" pitchFamily="18" charset="0"/>
              </a:rPr>
              <a:t>Møteforbud, stenging av virksomhet, begrensning i kommunikasjon, isolering og smittesanering</a:t>
            </a:r>
            <a:br>
              <a:rPr lang="nb-NO" sz="2600" kern="100">
                <a:effectLst/>
                <a:latin typeface="Calibri" panose="020F0502020204030204" pitchFamily="34" charset="0"/>
                <a:ea typeface="Calibri" panose="020F0502020204030204" pitchFamily="34" charset="0"/>
                <a:cs typeface="Times New Roman" panose="02020603050405020304" pitchFamily="18" charset="0"/>
              </a:rPr>
            </a:br>
            <a:endParaRPr lang="nb-NO" sz="2600"/>
          </a:p>
        </p:txBody>
      </p:sp>
      <p:sp>
        <p:nvSpPr>
          <p:cNvPr id="5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lassholder for innhold 6">
            <a:extLst>
              <a:ext uri="{FF2B5EF4-FFF2-40B4-BE49-F238E27FC236}">
                <a16:creationId xmlns:a16="http://schemas.microsoft.com/office/drawing/2014/main" id="{B48D9293-0817-3099-9F4C-2DEB517E0588}"/>
              </a:ext>
            </a:extLst>
          </p:cNvPr>
          <p:cNvSpPr>
            <a:spLocks noGrp="1"/>
          </p:cNvSpPr>
          <p:nvPr>
            <p:ph idx="1"/>
          </p:nvPr>
        </p:nvSpPr>
        <p:spPr>
          <a:xfrm>
            <a:off x="838200" y="1929384"/>
            <a:ext cx="10515600" cy="4251960"/>
          </a:xfrm>
        </p:spPr>
        <p:txBody>
          <a:bodyPr vert="horz" lIns="91440" tIns="45720" rIns="91440" bIns="45720" rtlCol="0">
            <a:normAutofit/>
          </a:bodyPr>
          <a:lstStyle/>
          <a:p>
            <a:r>
              <a:rPr lang="nb-NO" sz="2200" b="0" i="0">
                <a:effectLst/>
                <a:latin typeface="Helvetica Neue"/>
              </a:rPr>
              <a:t>Når det er nødvendig for å forebygge en allmennfarlig smittsom sykdom eller for å motvirke at den blir overført, kan kommunestyret vedta:</a:t>
            </a:r>
          </a:p>
          <a:p>
            <a:pPr lvl="1"/>
            <a:r>
              <a:rPr lang="nb-NO" sz="2200" b="0" i="0">
                <a:effectLst/>
                <a:latin typeface="Helvetica Neue"/>
              </a:rPr>
              <a:t>forbud mot møter og sammenkomster eller påbud om andre begrensninger i den sosiale omgangen overalt der mennesker er samlet,</a:t>
            </a:r>
            <a:endParaRPr lang="nb-NO" sz="2200">
              <a:latin typeface="Helvetica Neue"/>
            </a:endParaRPr>
          </a:p>
          <a:p>
            <a:pPr lvl="1"/>
            <a:r>
              <a:rPr lang="nb-NO" sz="2200" b="0" i="0">
                <a:effectLst/>
                <a:latin typeface="Helvetica Neue"/>
              </a:rPr>
              <a:t>stans eller begrensninger i kommunikasjoner,</a:t>
            </a:r>
          </a:p>
          <a:p>
            <a:pPr lvl="1"/>
            <a:r>
              <a:rPr lang="nb-NO" sz="2200" b="0" i="0">
                <a:effectLst/>
                <a:latin typeface="Helvetica Neue"/>
              </a:rPr>
              <a:t>isolering av personer i geografisk avgrensede områder eller andre begrensninger i deres bevegelsesfrihet i opptil sju dager om gangen,</a:t>
            </a:r>
            <a:endParaRPr lang="nb-NO" sz="2200">
              <a:latin typeface="Helvetica Neue"/>
            </a:endParaRPr>
          </a:p>
          <a:p>
            <a:pPr lvl="1"/>
            <a:r>
              <a:rPr lang="nb-NO" sz="2200" b="0" i="0">
                <a:effectLst/>
                <a:latin typeface="Helvetica Neue"/>
              </a:rPr>
              <a:t>pålegg til private eller offentlige om rengjøring, desinfeksjon eller destruksjon av gjenstander eller lokaler. Pålegget kan også gå ut på avliving av selskapsdyr, utrydding av rotter og andre skadedyr, avlusing eller annen smittesanering.</a:t>
            </a:r>
            <a:endParaRPr lang="nb-NO" sz="2200"/>
          </a:p>
        </p:txBody>
      </p:sp>
      <p:sp>
        <p:nvSpPr>
          <p:cNvPr id="2" name="Plassholder for bunntekst 1">
            <a:extLst>
              <a:ext uri="{FF2B5EF4-FFF2-40B4-BE49-F238E27FC236}">
                <a16:creationId xmlns:a16="http://schemas.microsoft.com/office/drawing/2014/main" id="{BCFC5C65-9F7D-B12D-9103-6137DB69F273}"/>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1046311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3" name="Rectangle 108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5AAFFC5-BC4E-E2DD-2F0D-3DD404D2F1BE}"/>
              </a:ext>
            </a:extLst>
          </p:cNvPr>
          <p:cNvSpPr>
            <a:spLocks noGrp="1"/>
          </p:cNvSpPr>
          <p:nvPr>
            <p:ph type="title"/>
          </p:nvPr>
        </p:nvSpPr>
        <p:spPr>
          <a:xfrm>
            <a:off x="572493" y="238539"/>
            <a:ext cx="11018520" cy="1434415"/>
          </a:xfrm>
        </p:spPr>
        <p:txBody>
          <a:bodyPr anchor="b">
            <a:normAutofit/>
          </a:bodyPr>
          <a:lstStyle/>
          <a:p>
            <a:r>
              <a:rPr lang="nb-NO" sz="5000"/>
              <a:t>Smitteoppsporing smittevernloven §3-6</a:t>
            </a:r>
          </a:p>
        </p:txBody>
      </p:sp>
      <p:sp>
        <p:nvSpPr>
          <p:cNvPr id="108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E113BE5-D4DC-3EF6-A56D-A93B3A1F1EA8}"/>
              </a:ext>
            </a:extLst>
          </p:cNvPr>
          <p:cNvSpPr>
            <a:spLocks noGrp="1"/>
          </p:cNvSpPr>
          <p:nvPr>
            <p:ph idx="1"/>
          </p:nvPr>
        </p:nvSpPr>
        <p:spPr>
          <a:xfrm>
            <a:off x="572493" y="2071316"/>
            <a:ext cx="6713552" cy="4119172"/>
          </a:xfrm>
        </p:spPr>
        <p:txBody>
          <a:bodyPr anchor="t">
            <a:normAutofit/>
          </a:bodyPr>
          <a:lstStyle/>
          <a:p>
            <a:r>
              <a:rPr lang="nb-NO" sz="2200" b="0" i="0" dirty="0">
                <a:effectLst/>
                <a:latin typeface="plus-jakarta-sans"/>
              </a:rPr>
              <a:t>Smitteoppsporing innebærer tiltak for å finne personer som kan være i risiko for å ha blitt smittet med en infeksjon</a:t>
            </a:r>
          </a:p>
          <a:p>
            <a:r>
              <a:rPr lang="nb-NO" sz="2200" b="0" i="0" dirty="0">
                <a:effectLst/>
                <a:latin typeface="plus-jakarta-sans"/>
              </a:rPr>
              <a:t>Smitteoppsporing er avgjørende for å redusere videre smitte. </a:t>
            </a:r>
            <a:endParaRPr lang="nb-NO" sz="2200" dirty="0">
              <a:latin typeface="plus-jakarta-sans"/>
            </a:endParaRPr>
          </a:p>
          <a:p>
            <a:r>
              <a:rPr lang="nb-NO" sz="2200" b="0" i="0" dirty="0">
                <a:effectLst/>
                <a:latin typeface="plus-jakarta-sans"/>
              </a:rPr>
              <a:t>Smittevernloven har klare bestemmelser om pasientens plikt til å delta i og legens plikt til å foreta smitteoppsporing</a:t>
            </a:r>
            <a:endParaRPr lang="nb-NO" sz="2200" dirty="0"/>
          </a:p>
        </p:txBody>
      </p:sp>
      <p:pic>
        <p:nvPicPr>
          <p:cNvPr id="1026" name="Picture 2" descr="Figur 2 Andel smittede og syke (%) funnet i smitteoppsporingen rundt det første tuberkulosetilfellet ved utdanningsinstitusjonen, etter anslått eksponeringstid. For 34 av de 319 undersøkte var smittestatus ikke konkludert">
            <a:extLst>
              <a:ext uri="{FF2B5EF4-FFF2-40B4-BE49-F238E27FC236}">
                <a16:creationId xmlns:a16="http://schemas.microsoft.com/office/drawing/2014/main" id="{94A0A9ED-F233-4D00-62A7-89599BA976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31" r="1261" b="-3"/>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33130992-95C6-AD34-2078-94D822A2522E}"/>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147729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7" name="Rectangle 207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p:cNvSpPr>
            <a:spLocks noGrp="1"/>
          </p:cNvSpPr>
          <p:nvPr>
            <p:ph type="title"/>
          </p:nvPr>
        </p:nvSpPr>
        <p:spPr>
          <a:xfrm>
            <a:off x="793662" y="386930"/>
            <a:ext cx="10066122" cy="1298448"/>
          </a:xfrm>
        </p:spPr>
        <p:txBody>
          <a:bodyPr vert="horz" lIns="91440" tIns="45720" rIns="91440" bIns="45720" rtlCol="0" anchor="b">
            <a:normAutofit/>
          </a:bodyPr>
          <a:lstStyle/>
          <a:p>
            <a:r>
              <a:rPr lang="en-US" sz="4800" kern="1200">
                <a:solidFill>
                  <a:schemeClr val="tx1"/>
                </a:solidFill>
                <a:latin typeface="+mj-lt"/>
                <a:ea typeface="+mj-ea"/>
                <a:cs typeface="+mj-cs"/>
              </a:rPr>
              <a:t>Målet ved smitteoppsporing</a:t>
            </a:r>
          </a:p>
        </p:txBody>
      </p:sp>
      <p:sp>
        <p:nvSpPr>
          <p:cNvPr id="2088" name="Rectangle 208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 name="Rectangle 208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tekst 3">
            <a:extLst>
              <a:ext uri="{FF2B5EF4-FFF2-40B4-BE49-F238E27FC236}">
                <a16:creationId xmlns:a16="http://schemas.microsoft.com/office/drawing/2014/main" id="{9D2F85C5-4EF9-49EF-9760-C6E378EAABC5}"/>
              </a:ext>
            </a:extLst>
          </p:cNvPr>
          <p:cNvSpPr>
            <a:spLocks noGrp="1"/>
          </p:cNvSpPr>
          <p:nvPr>
            <p:ph type="body" sz="half" idx="2"/>
          </p:nvPr>
        </p:nvSpPr>
        <p:spPr>
          <a:xfrm>
            <a:off x="793661" y="2599509"/>
            <a:ext cx="4530898" cy="3639450"/>
          </a:xfrm>
        </p:spPr>
        <p:txBody>
          <a:bodyPr vert="horz" lIns="91440" tIns="45720" rIns="91440" bIns="45720" rtlCol="0" anchor="ctr">
            <a:normAutofit/>
          </a:bodyPr>
          <a:lstStyle/>
          <a:p>
            <a:pPr indent="-228600">
              <a:buFont typeface="Arial" panose="020B0604020202020204" pitchFamily="34" charset="0"/>
              <a:buChar char="•"/>
            </a:pPr>
            <a:r>
              <a:rPr lang="en-US" sz="2000" b="1"/>
              <a:t>Sykdomsutbrudd</a:t>
            </a:r>
          </a:p>
          <a:p>
            <a:pPr marL="742950" lvl="1" indent="-228600">
              <a:buFont typeface="Arial" panose="020B0604020202020204" pitchFamily="34" charset="0"/>
              <a:buChar char="•"/>
            </a:pPr>
            <a:r>
              <a:rPr lang="en-US" sz="2000"/>
              <a:t>Finn indexpasient</a:t>
            </a:r>
          </a:p>
          <a:p>
            <a:pPr marL="742950" lvl="1" indent="-228600">
              <a:buFont typeface="Arial" panose="020B0604020202020204" pitchFamily="34" charset="0"/>
              <a:buChar char="•"/>
            </a:pPr>
            <a:r>
              <a:rPr lang="en-US" sz="2000"/>
              <a:t>Lete etter opprinnelig smittekilde</a:t>
            </a:r>
          </a:p>
          <a:p>
            <a:pPr marL="742950" lvl="1" indent="-228600">
              <a:buFont typeface="Arial" panose="020B0604020202020204" pitchFamily="34" charset="0"/>
              <a:buChar char="•"/>
            </a:pPr>
            <a:r>
              <a:rPr lang="en-US" sz="2000"/>
              <a:t>Definere nærkontakter – teste alle med symtommer</a:t>
            </a:r>
          </a:p>
          <a:p>
            <a:pPr marL="742950" lvl="1" indent="-228600">
              <a:buFont typeface="Arial" panose="020B0604020202020204" pitchFamily="34" charset="0"/>
              <a:buChar char="•"/>
            </a:pPr>
            <a:r>
              <a:rPr lang="en-US" sz="2000"/>
              <a:t>Finne andre syke</a:t>
            </a:r>
          </a:p>
          <a:p>
            <a:pPr marL="742950" lvl="1" indent="-228600">
              <a:buFont typeface="Arial" panose="020B0604020202020204" pitchFamily="34" charset="0"/>
              <a:buChar char="•"/>
            </a:pPr>
            <a:r>
              <a:rPr lang="en-US" sz="2000"/>
              <a:t>Identifisere smittede og isolerere disse</a:t>
            </a:r>
          </a:p>
          <a:p>
            <a:pPr marL="742950" lvl="1" indent="-228600">
              <a:buFont typeface="Arial" panose="020B0604020202020204" pitchFamily="34" charset="0"/>
              <a:buChar char="•"/>
            </a:pPr>
            <a:r>
              <a:rPr lang="en-US" sz="2000"/>
              <a:t>Redusere videre smittespredning</a:t>
            </a:r>
          </a:p>
          <a:p>
            <a:pPr marL="285750" indent="-228600">
              <a:buFont typeface="Arial" panose="020B0604020202020204" pitchFamily="34" charset="0"/>
              <a:buChar char="•"/>
            </a:pPr>
            <a:endParaRPr lang="en-US" sz="2000" dirty="0"/>
          </a:p>
        </p:txBody>
      </p:sp>
      <p:pic>
        <p:nvPicPr>
          <p:cNvPr id="2050" name="Picture 2" descr="Smitteoppsporing i helseinstitusjoner Brita Askeland Winje ...">
            <a:extLst>
              <a:ext uri="{FF2B5EF4-FFF2-40B4-BE49-F238E27FC236}">
                <a16:creationId xmlns:a16="http://schemas.microsoft.com/office/drawing/2014/main" id="{5A86F931-4ED4-4743-8657-06BEF7D7FA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00" r="19246"/>
          <a:stretch/>
        </p:blipFill>
        <p:spPr bwMode="auto">
          <a:xfrm>
            <a:off x="6700020" y="2484255"/>
            <a:ext cx="3573300" cy="3714244"/>
          </a:xfrm>
          <a:prstGeom prst="rect">
            <a:avLst/>
          </a:prstGeom>
          <a:noFill/>
          <a:extLst>
            <a:ext uri="{909E8E84-426E-40DD-AFC4-6F175D3DCCD1}">
              <a14:hiddenFill xmlns:a14="http://schemas.microsoft.com/office/drawing/2010/main">
                <a:solidFill>
                  <a:srgbClr val="FFFFFF"/>
                </a:solidFill>
              </a14:hiddenFill>
            </a:ext>
          </a:extLst>
        </p:spPr>
      </p:pic>
      <p:sp>
        <p:nvSpPr>
          <p:cNvPr id="2086" name="Rectangle 208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bunntekst 2">
            <a:extLst>
              <a:ext uri="{FF2B5EF4-FFF2-40B4-BE49-F238E27FC236}">
                <a16:creationId xmlns:a16="http://schemas.microsoft.com/office/drawing/2014/main" id="{D89F799B-F027-AC2A-5FCA-8B6D94731179}"/>
              </a:ext>
            </a:extLst>
          </p:cNvPr>
          <p:cNvSpPr>
            <a:spLocks noGrp="1"/>
          </p:cNvSpPr>
          <p:nvPr>
            <p:ph type="ftr" sz="quarter" idx="11"/>
          </p:nvPr>
        </p:nvSpPr>
        <p:spPr/>
        <p:txBody>
          <a:bodyPr/>
          <a:lstStyle/>
          <a:p>
            <a:r>
              <a:rPr lang="nb-NO"/>
              <a:t>Vår 26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040503-7523-4F68-98D8-AEB9EDCBCBFC}"/>
              </a:ext>
            </a:extLst>
          </p:cNvPr>
          <p:cNvSpPr>
            <a:spLocks noGrp="1"/>
          </p:cNvSpPr>
          <p:nvPr>
            <p:ph type="title"/>
          </p:nvPr>
        </p:nvSpPr>
        <p:spPr>
          <a:xfrm>
            <a:off x="8017254" y="525439"/>
            <a:ext cx="3336545" cy="1657614"/>
          </a:xfrm>
        </p:spPr>
        <p:txBody>
          <a:bodyPr vert="horz" lIns="91440" tIns="45720" rIns="91440" bIns="45720" rtlCol="0">
            <a:normAutofit/>
          </a:bodyPr>
          <a:lstStyle/>
          <a:p>
            <a:br>
              <a:rPr lang="en-US" sz="1400" b="1" kern="1200">
                <a:latin typeface="+mj-lt"/>
                <a:ea typeface="+mj-ea"/>
                <a:cs typeface="+mj-cs"/>
              </a:rPr>
            </a:br>
            <a:br>
              <a:rPr lang="en-US" sz="1400" b="1" kern="1200">
                <a:latin typeface="+mj-lt"/>
                <a:ea typeface="+mj-ea"/>
                <a:cs typeface="+mj-cs"/>
              </a:rPr>
            </a:br>
            <a:br>
              <a:rPr lang="en-US" sz="1400" b="1" kern="1200">
                <a:latin typeface="+mj-lt"/>
                <a:ea typeface="+mj-ea"/>
                <a:cs typeface="+mj-cs"/>
              </a:rPr>
            </a:br>
            <a:r>
              <a:rPr lang="en-US" sz="1400" b="1"/>
              <a:t>Smitteoppsporing- første kjente tilfelle av systematisk smitteoppsporing</a:t>
            </a:r>
            <a:br>
              <a:rPr lang="en-US" sz="1400" b="1" kern="1200">
                <a:latin typeface="+mj-lt"/>
                <a:ea typeface="+mj-ea"/>
                <a:cs typeface="+mj-cs"/>
              </a:rPr>
            </a:br>
            <a:br>
              <a:rPr lang="en-US" sz="1400" b="1" kern="1200">
                <a:latin typeface="+mj-lt"/>
                <a:ea typeface="+mj-ea"/>
                <a:cs typeface="+mj-cs"/>
              </a:rPr>
            </a:br>
            <a:endParaRPr lang="en-US" sz="1400" b="1" kern="1200">
              <a:latin typeface="+mj-lt"/>
              <a:ea typeface="+mj-ea"/>
              <a:cs typeface="+mj-cs"/>
            </a:endParaRPr>
          </a:p>
        </p:txBody>
      </p:sp>
      <p:pic>
        <p:nvPicPr>
          <p:cNvPr id="8" name="Picture 10" descr="Bilderesultat for john snow kolera"/>
          <p:cNvPicPr>
            <a:picLocks noGrp="1" noChangeAspect="1" noChangeArrowheads="1"/>
          </p:cNvPicPr>
          <p:nvPr>
            <p:ph type="pic" idx="4294967295"/>
          </p:nvPr>
        </p:nvPicPr>
        <p:blipFill rotWithShape="1">
          <a:blip r:embed="rId3"/>
          <a:srcRect r="-1" b="34863"/>
          <a:stretch/>
        </p:blipFill>
        <p:spPr bwMode="auto">
          <a:xfrm>
            <a:off x="537305" y="375320"/>
            <a:ext cx="3648570" cy="3848658"/>
          </a:xfrm>
          <a:prstGeom prst="rect">
            <a:avLst/>
          </a:prstGeom>
          <a:noFill/>
        </p:spPr>
      </p:pic>
      <p:cxnSp>
        <p:nvCxnSpPr>
          <p:cNvPr id="93" name="Straight Connector 72">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2" descr="http://blog.rtwilson.com/wp-content/uploads/2012/01/OSColor_Points.png">
            <a:extLst>
              <a:ext uri="{FF2B5EF4-FFF2-40B4-BE49-F238E27FC236}">
                <a16:creationId xmlns:a16="http://schemas.microsoft.com/office/drawing/2014/main" id="{09620FBC-7C15-4CCC-94AE-211CBB7E23FF}"/>
              </a:ext>
            </a:extLst>
          </p:cNvPr>
          <p:cNvPicPr>
            <a:picLocks noChangeAspect="1" noChangeArrowheads="1"/>
          </p:cNvPicPr>
          <p:nvPr/>
        </p:nvPicPr>
        <p:blipFill rotWithShape="1">
          <a:blip r:embed="rId4"/>
          <a:srcRect t="3505" r="-4" b="5069"/>
          <a:stretch/>
        </p:blipFill>
        <p:spPr bwMode="auto">
          <a:xfrm>
            <a:off x="4939144" y="375320"/>
            <a:ext cx="2562737" cy="1657612"/>
          </a:xfrm>
          <a:prstGeom prst="rect">
            <a:avLst/>
          </a:prstGeom>
          <a:noFill/>
        </p:spPr>
      </p:pic>
      <p:cxnSp>
        <p:nvCxnSpPr>
          <p:cNvPr id="94" name="Straight Connector 74">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Bilde 6" descr="Et bilde som inneholder klær, utendørs, konstruksjon, sko&#10;&#10;KI-generert innhold kan være feil.">
            <a:extLst>
              <a:ext uri="{FF2B5EF4-FFF2-40B4-BE49-F238E27FC236}">
                <a16:creationId xmlns:a16="http://schemas.microsoft.com/office/drawing/2014/main" id="{ACF1D6C2-FD56-3EE6-B909-D401AE780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2032" y="2424609"/>
            <a:ext cx="1349525" cy="1799367"/>
          </a:xfrm>
          <a:prstGeom prst="rect">
            <a:avLst/>
          </a:prstGeom>
        </p:spPr>
      </p:pic>
      <p:cxnSp>
        <p:nvCxnSpPr>
          <p:cNvPr id="95" name="Straight Connector 76">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Bilderesultat for john snow kolera"/>
          <p:cNvPicPr>
            <a:picLocks noChangeAspect="1" noChangeArrowheads="1"/>
          </p:cNvPicPr>
          <p:nvPr/>
        </p:nvPicPr>
        <p:blipFill rotWithShape="1">
          <a:blip r:embed="rId6"/>
          <a:srcRect l="5273" r="4851" b="1"/>
          <a:stretch/>
        </p:blipFill>
        <p:spPr bwMode="auto">
          <a:xfrm>
            <a:off x="793749" y="4911833"/>
            <a:ext cx="1438772" cy="1448019"/>
          </a:xfrm>
          <a:prstGeom prst="rect">
            <a:avLst/>
          </a:prstGeom>
          <a:noFill/>
        </p:spPr>
      </p:pic>
      <p:pic>
        <p:nvPicPr>
          <p:cNvPr id="14" name="Plassholder for innhold 13" descr="Et bilde som inneholder tekst, plakett, Minneplakett, Font">
            <a:extLst>
              <a:ext uri="{FF2B5EF4-FFF2-40B4-BE49-F238E27FC236}">
                <a16:creationId xmlns:a16="http://schemas.microsoft.com/office/drawing/2014/main" id="{BC9CEC36-648A-23A9-174E-BEAC22479DD0}"/>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3512080" y="4911833"/>
            <a:ext cx="3665883" cy="1448024"/>
          </a:xfrm>
          <a:prstGeom prst="rect">
            <a:avLst/>
          </a:prstGeom>
        </p:spPr>
      </p:pic>
      <p:sp>
        <p:nvSpPr>
          <p:cNvPr id="3" name="Plassholder for tekst 2">
            <a:extLst>
              <a:ext uri="{FF2B5EF4-FFF2-40B4-BE49-F238E27FC236}">
                <a16:creationId xmlns:a16="http://schemas.microsoft.com/office/drawing/2014/main" id="{2B0BCB8D-BA3A-4E1F-8120-4D211D2588B3}"/>
              </a:ext>
            </a:extLst>
          </p:cNvPr>
          <p:cNvSpPr>
            <a:spLocks noGrp="1"/>
          </p:cNvSpPr>
          <p:nvPr>
            <p:ph type="body" sz="half" idx="4294967295"/>
          </p:nvPr>
        </p:nvSpPr>
        <p:spPr>
          <a:xfrm>
            <a:off x="8017254" y="2274491"/>
            <a:ext cx="3336546" cy="3902472"/>
          </a:xfrm>
        </p:spPr>
        <p:txBody>
          <a:bodyPr vert="horz" lIns="91440" tIns="45720" rIns="91440" bIns="45720" rtlCol="0">
            <a:normAutofit/>
          </a:bodyPr>
          <a:lstStyle/>
          <a:p>
            <a:pPr indent="-228600">
              <a:buFont typeface="Arial" panose="020B0604020202020204" pitchFamily="34" charset="0"/>
              <a:buChar char="•"/>
            </a:pPr>
            <a:endParaRPr lang="en-US" sz="2000"/>
          </a:p>
          <a:p>
            <a:pPr marL="0" indent="0">
              <a:buNone/>
            </a:pPr>
            <a:r>
              <a:rPr lang="en-US" sz="2000"/>
              <a:t>Legen John Snow så sammen mellom dårlig drikkevann og  smittetilfeller av kolerea I London I 1850 årene</a:t>
            </a:r>
          </a:p>
          <a:p>
            <a:pPr marL="0" indent="0">
              <a:buNone/>
            </a:pPr>
            <a:r>
              <a:rPr lang="en-US" sz="2000"/>
              <a:t>Kartla alle smittetilfellene i et definer geografisk område </a:t>
            </a:r>
          </a:p>
          <a:p>
            <a:pPr marL="0" indent="0">
              <a:buNone/>
            </a:pPr>
            <a:r>
              <a:rPr lang="en-US" sz="2000"/>
              <a:t>De som fikk vann fra en bestemt brønn/vannpost ble smittet med kolera.</a:t>
            </a:r>
          </a:p>
        </p:txBody>
      </p:sp>
      <p:cxnSp>
        <p:nvCxnSpPr>
          <p:cNvPr id="96" name="Straight Connector 78">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bunntekst 3">
            <a:extLst>
              <a:ext uri="{FF2B5EF4-FFF2-40B4-BE49-F238E27FC236}">
                <a16:creationId xmlns:a16="http://schemas.microsoft.com/office/drawing/2014/main" id="{570E86EB-F69A-494E-F57F-29083383868C}"/>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1869666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61" name="Rectangle 926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tel 6">
            <a:extLst>
              <a:ext uri="{FF2B5EF4-FFF2-40B4-BE49-F238E27FC236}">
                <a16:creationId xmlns:a16="http://schemas.microsoft.com/office/drawing/2014/main" id="{364B7CB9-96D5-4513-A8D0-6C6B5C5B974F}"/>
              </a:ext>
            </a:extLst>
          </p:cNvPr>
          <p:cNvSpPr>
            <a:spLocks noGrp="1"/>
          </p:cNvSpPr>
          <p:nvPr>
            <p:ph type="title"/>
          </p:nvPr>
        </p:nvSpPr>
        <p:spPr>
          <a:xfrm>
            <a:off x="630936" y="640080"/>
            <a:ext cx="4818888" cy="1481328"/>
          </a:xfrm>
        </p:spPr>
        <p:txBody>
          <a:bodyPr anchor="b">
            <a:normAutofit/>
          </a:bodyPr>
          <a:lstStyle/>
          <a:p>
            <a:r>
              <a:rPr lang="nb-NO" sz="5000"/>
              <a:t>Epidemi og pandemi</a:t>
            </a:r>
          </a:p>
        </p:txBody>
      </p:sp>
      <p:sp>
        <p:nvSpPr>
          <p:cNvPr id="926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assholder for innhold 7">
            <a:extLst>
              <a:ext uri="{FF2B5EF4-FFF2-40B4-BE49-F238E27FC236}">
                <a16:creationId xmlns:a16="http://schemas.microsoft.com/office/drawing/2014/main" id="{7701F42C-9E5D-40CE-AA8A-A721BD5E4F92}"/>
              </a:ext>
            </a:extLst>
          </p:cNvPr>
          <p:cNvSpPr>
            <a:spLocks noGrp="1"/>
          </p:cNvSpPr>
          <p:nvPr>
            <p:ph idx="1"/>
          </p:nvPr>
        </p:nvSpPr>
        <p:spPr>
          <a:xfrm>
            <a:off x="630936" y="2660904"/>
            <a:ext cx="4818888" cy="3547872"/>
          </a:xfrm>
        </p:spPr>
        <p:txBody>
          <a:bodyPr anchor="t">
            <a:normAutofit/>
          </a:bodyPr>
          <a:lstStyle/>
          <a:p>
            <a:r>
              <a:rPr lang="nb-NO" sz="2200" b="0" i="0">
                <a:effectLst/>
                <a:latin typeface="Arial" panose="020B0604020202020204" pitchFamily="34" charset="0"/>
              </a:rPr>
              <a:t>Epidemi er et utbrudd av en sykdom som sprer seg raskt mellom mennesker</a:t>
            </a:r>
          </a:p>
          <a:p>
            <a:r>
              <a:rPr lang="nb-NO" sz="2200" b="0" i="0">
                <a:effectLst/>
                <a:latin typeface="Arial" panose="020B0604020202020204" pitchFamily="34" charset="0"/>
              </a:rPr>
              <a:t>En epidemi som sprer seg over store deler av verden blir kalt en pandemi</a:t>
            </a:r>
            <a:endParaRPr lang="nb-NO" sz="2200"/>
          </a:p>
        </p:txBody>
      </p:sp>
      <p:pic>
        <p:nvPicPr>
          <p:cNvPr id="9218" name="Picture 2" descr="Epidemi og pandemi">
            <a:extLst>
              <a:ext uri="{FF2B5EF4-FFF2-40B4-BE49-F238E27FC236}">
                <a16:creationId xmlns:a16="http://schemas.microsoft.com/office/drawing/2014/main" id="{341D2CB3-7FCD-4EE5-9719-6587EFD19E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274" r="18460" b="2"/>
          <a:stretch/>
        </p:blipFill>
        <p:spPr bwMode="auto">
          <a:xfrm>
            <a:off x="6145456" y="640080"/>
            <a:ext cx="5366151" cy="5577840"/>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bunntekst 1">
            <a:extLst>
              <a:ext uri="{FF2B5EF4-FFF2-40B4-BE49-F238E27FC236}">
                <a16:creationId xmlns:a16="http://schemas.microsoft.com/office/drawing/2014/main" id="{2478588D-79C2-2345-0F7B-2DB7A6F77700}"/>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3389172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5" name="Rectangle 124">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ight Triangle 126">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2518E62-ECCE-4E15-A01C-86B87913696E}"/>
              </a:ext>
            </a:extLst>
          </p:cNvPr>
          <p:cNvSpPr>
            <a:spLocks noGrp="1"/>
          </p:cNvSpPr>
          <p:nvPr>
            <p:ph type="title"/>
          </p:nvPr>
        </p:nvSpPr>
        <p:spPr>
          <a:xfrm>
            <a:off x="1075767" y="1188637"/>
            <a:ext cx="2988234" cy="4480726"/>
          </a:xfrm>
        </p:spPr>
        <p:txBody>
          <a:bodyPr vert="horz" lIns="91440" tIns="45720" rIns="91440" bIns="45720" rtlCol="0">
            <a:normAutofit/>
          </a:bodyPr>
          <a:lstStyle/>
          <a:p>
            <a:pPr algn="r"/>
            <a:r>
              <a:rPr lang="en-US" sz="2100" b="1" kern="1200">
                <a:latin typeface="+mj-lt"/>
                <a:ea typeface="+mj-ea"/>
                <a:cs typeface="+mj-cs"/>
              </a:rPr>
              <a:t>Helseberedskapsloven</a:t>
            </a:r>
          </a:p>
        </p:txBody>
      </p:sp>
      <p:cxnSp>
        <p:nvCxnSpPr>
          <p:cNvPr id="131" name="Straight Connector 130">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7DEAC857-DED2-4A7C-B9B9-33BA989BE48A}"/>
              </a:ext>
            </a:extLst>
          </p:cNvPr>
          <p:cNvSpPr>
            <a:spLocks noGrp="1"/>
          </p:cNvSpPr>
          <p:nvPr>
            <p:ph idx="1"/>
          </p:nvPr>
        </p:nvSpPr>
        <p:spPr>
          <a:xfrm>
            <a:off x="5255260" y="1648870"/>
            <a:ext cx="4702848" cy="3560260"/>
          </a:xfrm>
        </p:spPr>
        <p:txBody>
          <a:bodyPr vert="horz" lIns="91440" tIns="45720" rIns="91440" bIns="45720" rtlCol="0" anchor="ctr">
            <a:normAutofit/>
          </a:bodyPr>
          <a:lstStyle/>
          <a:p>
            <a:pPr marL="0" indent="0">
              <a:buNone/>
            </a:pPr>
            <a:r>
              <a:rPr lang="en-US" sz="2400" b="1" kern="1200" dirty="0">
                <a:latin typeface="+mn-lt"/>
                <a:ea typeface="+mn-ea"/>
                <a:cs typeface="+mn-cs"/>
              </a:rPr>
              <a:t>Lov om </a:t>
            </a:r>
            <a:r>
              <a:rPr lang="en-US" sz="2400" b="1" kern="1200" dirty="0" err="1">
                <a:latin typeface="+mn-lt"/>
                <a:ea typeface="+mn-ea"/>
                <a:cs typeface="+mn-cs"/>
              </a:rPr>
              <a:t>helsemessig</a:t>
            </a:r>
            <a:r>
              <a:rPr lang="en-US" sz="2400" b="1" kern="1200" dirty="0">
                <a:latin typeface="+mn-lt"/>
                <a:ea typeface="+mn-ea"/>
                <a:cs typeface="+mn-cs"/>
              </a:rPr>
              <a:t> </a:t>
            </a:r>
            <a:r>
              <a:rPr lang="en-US" sz="2400" b="1" kern="1200" dirty="0" err="1">
                <a:latin typeface="+mn-lt"/>
                <a:ea typeface="+mn-ea"/>
                <a:cs typeface="+mn-cs"/>
              </a:rPr>
              <a:t>og</a:t>
            </a:r>
            <a:r>
              <a:rPr lang="en-US" sz="2400" b="1" kern="1200" dirty="0">
                <a:latin typeface="+mn-lt"/>
                <a:ea typeface="+mn-ea"/>
                <a:cs typeface="+mn-cs"/>
              </a:rPr>
              <a:t>  </a:t>
            </a:r>
            <a:r>
              <a:rPr lang="en-US" sz="2400" b="1" kern="1200" dirty="0" err="1">
                <a:latin typeface="+mn-lt"/>
                <a:ea typeface="+mn-ea"/>
                <a:cs typeface="+mn-cs"/>
              </a:rPr>
              <a:t>sosial</a:t>
            </a:r>
            <a:r>
              <a:rPr lang="en-US" sz="2400" b="1" kern="1200" dirty="0">
                <a:latin typeface="+mn-lt"/>
                <a:ea typeface="+mn-ea"/>
                <a:cs typeface="+mn-cs"/>
              </a:rPr>
              <a:t> </a:t>
            </a:r>
            <a:r>
              <a:rPr lang="en-US" sz="2400" b="1" kern="1200" dirty="0" err="1">
                <a:latin typeface="+mn-lt"/>
                <a:ea typeface="+mn-ea"/>
                <a:cs typeface="+mn-cs"/>
              </a:rPr>
              <a:t>beredskap</a:t>
            </a:r>
            <a:r>
              <a:rPr lang="en-US" sz="2400" b="1" kern="1200" dirty="0">
                <a:latin typeface="+mn-lt"/>
                <a:ea typeface="+mn-ea"/>
                <a:cs typeface="+mn-cs"/>
              </a:rPr>
              <a:t> – </a:t>
            </a:r>
          </a:p>
          <a:p>
            <a:pPr marL="0" indent="0">
              <a:buNone/>
            </a:pPr>
            <a:r>
              <a:rPr lang="en-US" sz="2400" b="1" kern="1200" dirty="0" err="1">
                <a:latin typeface="+mn-lt"/>
                <a:ea typeface="+mn-ea"/>
                <a:cs typeface="+mn-cs"/>
              </a:rPr>
              <a:t>år</a:t>
            </a:r>
            <a:r>
              <a:rPr lang="en-US" sz="2400" b="1" kern="1200" dirty="0">
                <a:latin typeface="+mn-lt"/>
                <a:ea typeface="+mn-ea"/>
                <a:cs typeface="+mn-cs"/>
              </a:rPr>
              <a:t> 2000 - </a:t>
            </a:r>
            <a:r>
              <a:rPr lang="en-US" sz="2400" b="1" kern="1200" dirty="0" err="1">
                <a:latin typeface="+mn-lt"/>
                <a:ea typeface="+mn-ea"/>
                <a:cs typeface="+mn-cs"/>
              </a:rPr>
              <a:t>ny</a:t>
            </a:r>
            <a:r>
              <a:rPr lang="en-US" sz="2400" b="1" kern="1200" dirty="0">
                <a:latin typeface="+mn-lt"/>
                <a:ea typeface="+mn-ea"/>
                <a:cs typeface="+mn-cs"/>
              </a:rPr>
              <a:t> </a:t>
            </a:r>
            <a:r>
              <a:rPr lang="en-US" sz="2400" b="1" kern="1200" dirty="0" err="1">
                <a:latin typeface="+mn-lt"/>
                <a:ea typeface="+mn-ea"/>
                <a:cs typeface="+mn-cs"/>
              </a:rPr>
              <a:t>lov</a:t>
            </a:r>
            <a:r>
              <a:rPr lang="en-US" sz="2400" b="1" kern="1200" dirty="0">
                <a:latin typeface="+mn-lt"/>
                <a:ea typeface="+mn-ea"/>
                <a:cs typeface="+mn-cs"/>
              </a:rPr>
              <a:t> </a:t>
            </a:r>
            <a:r>
              <a:rPr lang="en-US" sz="2400" b="1" dirty="0"/>
              <a:t>er </a:t>
            </a:r>
            <a:r>
              <a:rPr lang="en-US" sz="2400" b="1" dirty="0" err="1"/>
              <a:t>på</a:t>
            </a:r>
            <a:r>
              <a:rPr lang="en-US" sz="2400" b="1" dirty="0"/>
              <a:t> </a:t>
            </a:r>
            <a:r>
              <a:rPr lang="en-US" sz="2400" b="1" dirty="0" err="1"/>
              <a:t>høring</a:t>
            </a:r>
            <a:r>
              <a:rPr lang="en-US" sz="2400" b="1"/>
              <a:t> </a:t>
            </a:r>
            <a:r>
              <a:rPr lang="en-US" sz="2400" b="1" kern="1200">
                <a:latin typeface="+mn-lt"/>
                <a:ea typeface="+mn-ea"/>
                <a:cs typeface="+mn-cs"/>
              </a:rPr>
              <a:t> </a:t>
            </a:r>
            <a:r>
              <a:rPr lang="en-US" sz="2400" b="1" kern="1200" dirty="0" err="1">
                <a:latin typeface="+mn-lt"/>
                <a:ea typeface="+mn-ea"/>
                <a:cs typeface="+mn-cs"/>
              </a:rPr>
              <a:t>i</a:t>
            </a:r>
            <a:r>
              <a:rPr lang="en-US" sz="2400" b="1" kern="1200" dirty="0">
                <a:latin typeface="+mn-lt"/>
                <a:ea typeface="+mn-ea"/>
                <a:cs typeface="+mn-cs"/>
              </a:rPr>
              <a:t> 2026</a:t>
            </a:r>
          </a:p>
          <a:p>
            <a:pPr marL="0" indent="0">
              <a:buNone/>
            </a:pPr>
            <a:endParaRPr lang="en-US" sz="2400" b="1" dirty="0"/>
          </a:p>
          <a:p>
            <a:pPr marL="0" indent="0">
              <a:buNone/>
            </a:pPr>
            <a:r>
              <a:rPr lang="en-US" sz="2400" b="1" i="1" kern="1200" dirty="0">
                <a:latin typeface="+mn-lt"/>
                <a:ea typeface="+mn-ea"/>
                <a:cs typeface="+mn-cs"/>
              </a:rPr>
              <a:t>(Lov om </a:t>
            </a:r>
            <a:r>
              <a:rPr lang="en-US" sz="2400" b="1" i="1" kern="1200" dirty="0" err="1">
                <a:latin typeface="+mn-lt"/>
                <a:ea typeface="+mn-ea"/>
                <a:cs typeface="+mn-cs"/>
              </a:rPr>
              <a:t>sivil</a:t>
            </a:r>
            <a:r>
              <a:rPr lang="en-US" sz="2400" b="1" i="1" kern="1200" dirty="0">
                <a:latin typeface="+mn-lt"/>
                <a:ea typeface="+mn-ea"/>
                <a:cs typeface="+mn-cs"/>
              </a:rPr>
              <a:t> </a:t>
            </a:r>
            <a:r>
              <a:rPr lang="en-US" sz="2400" b="1" i="1" kern="1200" dirty="0" err="1">
                <a:latin typeface="+mn-lt"/>
                <a:ea typeface="+mn-ea"/>
                <a:cs typeface="+mn-cs"/>
              </a:rPr>
              <a:t>beskyttelse</a:t>
            </a:r>
            <a:r>
              <a:rPr lang="en-US" sz="2400" b="1" i="1" kern="1200" dirty="0">
                <a:latin typeface="+mn-lt"/>
                <a:ea typeface="+mn-ea"/>
                <a:cs typeface="+mn-cs"/>
              </a:rPr>
              <a:t> </a:t>
            </a:r>
            <a:r>
              <a:rPr lang="en-US" sz="2400" b="1" i="1" kern="1200" dirty="0" err="1">
                <a:latin typeface="+mn-lt"/>
                <a:ea typeface="+mn-ea"/>
                <a:cs typeface="+mn-cs"/>
              </a:rPr>
              <a:t>og</a:t>
            </a:r>
            <a:r>
              <a:rPr lang="en-US" sz="2400" b="1" i="1" kern="1200" dirty="0">
                <a:latin typeface="+mn-lt"/>
                <a:ea typeface="+mn-ea"/>
                <a:cs typeface="+mn-cs"/>
              </a:rPr>
              <a:t> </a:t>
            </a:r>
            <a:r>
              <a:rPr lang="en-US" sz="2400" b="1" i="1" kern="1200" dirty="0" err="1">
                <a:latin typeface="+mn-lt"/>
                <a:ea typeface="+mn-ea"/>
                <a:cs typeface="+mn-cs"/>
              </a:rPr>
              <a:t>beskyttelse</a:t>
            </a:r>
            <a:r>
              <a:rPr lang="en-US" sz="2400" b="1" i="1" kern="1200" dirty="0">
                <a:latin typeface="+mn-lt"/>
                <a:ea typeface="+mn-ea"/>
                <a:cs typeface="+mn-cs"/>
              </a:rPr>
              <a:t> </a:t>
            </a:r>
          </a:p>
          <a:p>
            <a:pPr marL="0" indent="0">
              <a:buNone/>
            </a:pPr>
            <a:r>
              <a:rPr lang="en-US" sz="2400" b="1" i="1" dirty="0" err="1"/>
              <a:t>År</a:t>
            </a:r>
            <a:r>
              <a:rPr lang="en-US" sz="2400" b="1" i="1" dirty="0"/>
              <a:t> </a:t>
            </a:r>
            <a:r>
              <a:rPr lang="en-US" sz="2400" b="1" i="1" kern="1200" dirty="0">
                <a:latin typeface="+mn-lt"/>
                <a:ea typeface="+mn-ea"/>
                <a:cs typeface="+mn-cs"/>
              </a:rPr>
              <a:t>2010)</a:t>
            </a:r>
          </a:p>
        </p:txBody>
      </p:sp>
      <p:sp>
        <p:nvSpPr>
          <p:cNvPr id="5" name="Plassholder for bunntekst 4">
            <a:extLst>
              <a:ext uri="{FF2B5EF4-FFF2-40B4-BE49-F238E27FC236}">
                <a16:creationId xmlns:a16="http://schemas.microsoft.com/office/drawing/2014/main" id="{C2F60AB7-6AE1-72C8-BAAE-D47B32060B28}"/>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38438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6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tel 13">
            <a:extLst>
              <a:ext uri="{FF2B5EF4-FFF2-40B4-BE49-F238E27FC236}">
                <a16:creationId xmlns:a16="http://schemas.microsoft.com/office/drawing/2014/main" id="{F0977AAC-3F2D-4D6F-81CE-06D25A90116E}"/>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Pandemi</a:t>
            </a:r>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lassholder for tekst 15">
            <a:extLst>
              <a:ext uri="{FF2B5EF4-FFF2-40B4-BE49-F238E27FC236}">
                <a16:creationId xmlns:a16="http://schemas.microsoft.com/office/drawing/2014/main" id="{A8B9FB62-4342-425B-B83B-48E6953F633E}"/>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indent="-228600">
              <a:buFont typeface="Arial" panose="020B0604020202020204" pitchFamily="34" charset="0"/>
              <a:buChar char="•"/>
            </a:pPr>
            <a:r>
              <a:rPr lang="en-US" sz="2200"/>
              <a:t>Hvilke utfordringer:</a:t>
            </a:r>
          </a:p>
          <a:p>
            <a:pPr lvl="1" indent="-228600">
              <a:buFont typeface="Arial" panose="020B0604020202020204" pitchFamily="34" charset="0"/>
              <a:buChar char="•"/>
            </a:pPr>
            <a:r>
              <a:rPr lang="en-US" sz="2200"/>
              <a:t>Nytt smitteagens og ingen immunitet I befolkningen </a:t>
            </a:r>
          </a:p>
          <a:p>
            <a:pPr lvl="1" indent="-228600">
              <a:buFont typeface="Arial" panose="020B0604020202020204" pitchFamily="34" charset="0"/>
              <a:buChar char="•"/>
            </a:pPr>
            <a:r>
              <a:rPr lang="en-US" sz="2200"/>
              <a:t>Varierende sykdomsbilde; </a:t>
            </a:r>
          </a:p>
          <a:p>
            <a:pPr lvl="1" indent="-228600">
              <a:buFont typeface="Arial" panose="020B0604020202020204" pitchFamily="34" charset="0"/>
              <a:buChar char="•"/>
            </a:pPr>
            <a:r>
              <a:rPr lang="en-US" sz="2200"/>
              <a:t>Økt mulighet for komplikasjoner og dødelighet for sårbare grupper</a:t>
            </a:r>
          </a:p>
          <a:p>
            <a:pPr lvl="1" indent="-228600">
              <a:buFont typeface="Arial" panose="020B0604020202020204" pitchFamily="34" charset="0"/>
              <a:buChar char="•"/>
            </a:pPr>
            <a:r>
              <a:rPr lang="en-US" sz="2200"/>
              <a:t>Mulighter for mutasjoner </a:t>
            </a:r>
          </a:p>
          <a:p>
            <a:pPr lvl="1" indent="-228600">
              <a:buFont typeface="Arial" panose="020B0604020202020204" pitchFamily="34" charset="0"/>
              <a:buChar char="•"/>
            </a:pPr>
            <a:endParaRPr lang="en-US" sz="2200"/>
          </a:p>
          <a:p>
            <a:pPr lvl="1" indent="-228600">
              <a:buFont typeface="Arial" panose="020B0604020202020204" pitchFamily="34" charset="0"/>
              <a:buChar char="•"/>
            </a:pPr>
            <a:r>
              <a:rPr lang="en-US" sz="2200"/>
              <a:t>Har kommunen en pandemiplan? Lar den seg tilpasse til den aktuelle situasjonen ?</a:t>
            </a:r>
          </a:p>
          <a:p>
            <a:pPr lvl="1" indent="-228600">
              <a:buFont typeface="Arial" panose="020B0604020202020204" pitchFamily="34" charset="0"/>
              <a:buChar char="•"/>
            </a:pPr>
            <a:endParaRPr lang="en-US" sz="2200"/>
          </a:p>
          <a:p>
            <a:pPr lvl="1" indent="-228600">
              <a:buFont typeface="Arial" panose="020B0604020202020204" pitchFamily="34" charset="0"/>
              <a:buChar char="•"/>
            </a:pPr>
            <a:r>
              <a:rPr lang="en-US" sz="2200"/>
              <a:t>Tiltak for befolkningen hjemlet i smittevernloven</a:t>
            </a:r>
          </a:p>
          <a:p>
            <a:pPr indent="-228600">
              <a:buFont typeface="Arial" panose="020B0604020202020204" pitchFamily="34" charset="0"/>
              <a:buChar char="•"/>
            </a:pPr>
            <a:endParaRPr lang="en-US" sz="2200"/>
          </a:p>
          <a:p>
            <a:pPr indent="-228600">
              <a:buFont typeface="Arial" panose="020B0604020202020204" pitchFamily="34" charset="0"/>
              <a:buChar char="•"/>
            </a:pPr>
            <a:endParaRPr lang="en-US" sz="2200"/>
          </a:p>
        </p:txBody>
      </p:sp>
      <p:pic>
        <p:nvPicPr>
          <p:cNvPr id="7" name="Plassholder for bilde 6">
            <a:extLst>
              <a:ext uri="{FF2B5EF4-FFF2-40B4-BE49-F238E27FC236}">
                <a16:creationId xmlns:a16="http://schemas.microsoft.com/office/drawing/2014/main" id="{FDC22974-6C70-41D7-815D-1A4EACACC82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4688" r="21197" b="2"/>
          <a:stretch/>
        </p:blipFill>
        <p:spPr>
          <a:xfrm>
            <a:off x="7675658" y="2093976"/>
            <a:ext cx="3941064" cy="4096512"/>
          </a:xfrm>
          <a:prstGeom prst="rect">
            <a:avLst/>
          </a:prstGeom>
        </p:spPr>
      </p:pic>
      <p:sp>
        <p:nvSpPr>
          <p:cNvPr id="2" name="Plassholder for bunntekst 1">
            <a:extLst>
              <a:ext uri="{FF2B5EF4-FFF2-40B4-BE49-F238E27FC236}">
                <a16:creationId xmlns:a16="http://schemas.microsoft.com/office/drawing/2014/main" id="{C03EB9D4-35FA-50EA-E627-9EA8AEC1D4CA}"/>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2726016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tel 6">
            <a:extLst>
              <a:ext uri="{FF2B5EF4-FFF2-40B4-BE49-F238E27FC236}">
                <a16:creationId xmlns:a16="http://schemas.microsoft.com/office/drawing/2014/main" id="{DDC1F420-ED93-E1A5-752F-EA82048DB22E}"/>
              </a:ext>
            </a:extLst>
          </p:cNvPr>
          <p:cNvSpPr>
            <a:spLocks noGrp="1"/>
          </p:cNvSpPr>
          <p:nvPr>
            <p:ph type="title"/>
          </p:nvPr>
        </p:nvSpPr>
        <p:spPr>
          <a:xfrm>
            <a:off x="1137033" y="670559"/>
            <a:ext cx="4683321" cy="2148841"/>
          </a:xfrm>
        </p:spPr>
        <p:txBody>
          <a:bodyPr anchor="t">
            <a:normAutofit/>
          </a:bodyPr>
          <a:lstStyle/>
          <a:p>
            <a:r>
              <a:rPr lang="nb-NO"/>
              <a:t>Hvordan tilpasse smittevern</a:t>
            </a:r>
          </a:p>
        </p:txBody>
      </p:sp>
      <p:pic>
        <p:nvPicPr>
          <p:cNvPr id="10" name="Picture 9" descr="Én i en folkemengde">
            <a:extLst>
              <a:ext uri="{FF2B5EF4-FFF2-40B4-BE49-F238E27FC236}">
                <a16:creationId xmlns:a16="http://schemas.microsoft.com/office/drawing/2014/main" id="{A0A62F54-775F-11A0-A1DB-4D37698802D9}"/>
              </a:ext>
            </a:extLst>
          </p:cNvPr>
          <p:cNvPicPr>
            <a:picLocks noChangeAspect="1"/>
          </p:cNvPicPr>
          <p:nvPr/>
        </p:nvPicPr>
        <p:blipFill rotWithShape="1">
          <a:blip r:embed="rId2"/>
          <a:srcRect t="5700" b="16702"/>
          <a:stretch>
            <a:fillRect/>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8" name="Plassholder for innhold 7">
            <a:extLst>
              <a:ext uri="{FF2B5EF4-FFF2-40B4-BE49-F238E27FC236}">
                <a16:creationId xmlns:a16="http://schemas.microsoft.com/office/drawing/2014/main" id="{2A0A5003-92E8-A761-F995-62590870D720}"/>
              </a:ext>
            </a:extLst>
          </p:cNvPr>
          <p:cNvSpPr>
            <a:spLocks noGrp="1"/>
          </p:cNvSpPr>
          <p:nvPr>
            <p:ph idx="1"/>
          </p:nvPr>
        </p:nvSpPr>
        <p:spPr>
          <a:xfrm>
            <a:off x="6797004" y="670559"/>
            <a:ext cx="4555782" cy="5445076"/>
          </a:xfrm>
        </p:spPr>
        <p:txBody>
          <a:bodyPr anchor="t">
            <a:normAutofit/>
          </a:bodyPr>
          <a:lstStyle/>
          <a:p>
            <a:r>
              <a:rPr lang="nb-NO" sz="1900"/>
              <a:t>Hva smitter – </a:t>
            </a:r>
          </a:p>
          <a:p>
            <a:pPr lvl="1"/>
            <a:r>
              <a:rPr lang="nb-NO" sz="1900"/>
              <a:t>Virus, bakterier, parasitter etc</a:t>
            </a:r>
          </a:p>
          <a:p>
            <a:r>
              <a:rPr lang="nb-NO" sz="1900"/>
              <a:t>Hvordan sprer smitten seg –</a:t>
            </a:r>
          </a:p>
          <a:p>
            <a:pPr lvl="1"/>
            <a:r>
              <a:rPr lang="nb-NO" sz="1900"/>
              <a:t> Dråpesmitte, fekal-oral, drikkevann, seksuelt overførbar,  insekter, skadedyr etc</a:t>
            </a:r>
          </a:p>
          <a:p>
            <a:r>
              <a:rPr lang="nb-NO" sz="1900"/>
              <a:t>Smittestoff – </a:t>
            </a:r>
          </a:p>
          <a:p>
            <a:pPr lvl="1"/>
            <a:r>
              <a:rPr lang="nb-NO" sz="1900"/>
              <a:t>Hvordan angriper smittestoffet kroppen</a:t>
            </a:r>
          </a:p>
          <a:p>
            <a:r>
              <a:rPr lang="nb-NO" sz="1900"/>
              <a:t>Hvor smittsomt</a:t>
            </a:r>
          </a:p>
          <a:p>
            <a:pPr lvl="1"/>
            <a:r>
              <a:rPr lang="nb-NO" sz="1900"/>
              <a:t>Hva er sjansen for å bli smittet</a:t>
            </a:r>
          </a:p>
          <a:p>
            <a:r>
              <a:rPr lang="nb-NO" sz="1900"/>
              <a:t>Tiltak</a:t>
            </a:r>
          </a:p>
          <a:p>
            <a:pPr lvl="1"/>
            <a:r>
              <a:rPr lang="nb-NO" sz="1900"/>
              <a:t>Smitteoppsporing</a:t>
            </a:r>
          </a:p>
          <a:p>
            <a:r>
              <a:rPr lang="nb-NO" sz="1900"/>
              <a:t>Utbredelse</a:t>
            </a:r>
          </a:p>
          <a:p>
            <a:pPr lvl="1"/>
            <a:r>
              <a:rPr lang="nb-NO" sz="1900"/>
              <a:t>Lokalt, nasjonalt eller internasjonalt</a:t>
            </a:r>
          </a:p>
          <a:p>
            <a:pPr lvl="1"/>
            <a:endParaRPr lang="nb-NO" sz="1900"/>
          </a:p>
          <a:p>
            <a:pPr lvl="1"/>
            <a:endParaRPr lang="nb-NO" sz="1900"/>
          </a:p>
          <a:p>
            <a:pPr lvl="1"/>
            <a:endParaRPr lang="nb-NO" sz="1900"/>
          </a:p>
        </p:txBody>
      </p:sp>
      <p:sp>
        <p:nvSpPr>
          <p:cNvPr id="2" name="Plassholder for bunntekst 1">
            <a:extLst>
              <a:ext uri="{FF2B5EF4-FFF2-40B4-BE49-F238E27FC236}">
                <a16:creationId xmlns:a16="http://schemas.microsoft.com/office/drawing/2014/main" id="{78EDF5FD-E5CD-95D2-0787-24D340C7123C}"/>
              </a:ext>
            </a:extLst>
          </p:cNvPr>
          <p:cNvSpPr>
            <a:spLocks noGrp="1"/>
          </p:cNvSpPr>
          <p:nvPr>
            <p:ph type="ftr" sz="quarter" idx="11"/>
          </p:nvPr>
        </p:nvSpPr>
        <p:spPr>
          <a:xfrm>
            <a:off x="4038600" y="6356350"/>
            <a:ext cx="4114800" cy="365125"/>
          </a:xfrm>
        </p:spPr>
        <p:txBody>
          <a:bodyPr>
            <a:normAutofit/>
          </a:bodyPr>
          <a:lstStyle/>
          <a:p>
            <a:pPr>
              <a:spcAft>
                <a:spcPts val="600"/>
              </a:spcAft>
            </a:pPr>
            <a:r>
              <a:rPr lang="nb-NO" sz="1000">
                <a:solidFill>
                  <a:srgbClr val="FFFFFF"/>
                </a:solidFill>
              </a:rPr>
              <a:t>Vår 26</a:t>
            </a:r>
          </a:p>
        </p:txBody>
      </p:sp>
    </p:spTree>
    <p:extLst>
      <p:ext uri="{BB962C8B-B14F-4D97-AF65-F5344CB8AC3E}">
        <p14:creationId xmlns:p14="http://schemas.microsoft.com/office/powerpoint/2010/main" val="3733424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descr="Et bilde som inneholder utendørs, konstruksjon, gravlund, tre&#10;&#10;KI-generert innhold kan være feil.">
            <a:extLst>
              <a:ext uri="{FF2B5EF4-FFF2-40B4-BE49-F238E27FC236}">
                <a16:creationId xmlns:a16="http://schemas.microsoft.com/office/drawing/2014/main" id="{5A026FDD-80C3-6ACF-CA99-7F90373A79C9}"/>
              </a:ext>
            </a:extLst>
          </p:cNvPr>
          <p:cNvPicPr>
            <a:picLocks noChangeAspect="1"/>
          </p:cNvPicPr>
          <p:nvPr/>
        </p:nvPicPr>
        <p:blipFill>
          <a:blip r:embed="rId2">
            <a:extLst>
              <a:ext uri="{28A0092B-C50C-407E-A947-70E740481C1C}">
                <a14:useLocalDpi xmlns:a14="http://schemas.microsoft.com/office/drawing/2010/main" val="0"/>
              </a:ext>
            </a:extLst>
          </a:blip>
          <a:srcRect r="4930"/>
          <a:stretch>
            <a:fillRect/>
          </a:stretch>
        </p:blipFill>
        <p:spPr>
          <a:xfrm rot="5400000">
            <a:off x="-723903" y="723900"/>
            <a:ext cx="6858002" cy="5410198"/>
          </a:xfrm>
          <a:prstGeom prst="rect">
            <a:avLst/>
          </a:prstGeom>
        </p:spPr>
      </p:pic>
      <p:sp useBgFill="1">
        <p:nvSpPr>
          <p:cNvPr id="67" name="Rectangle 66">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9ED27563-59F7-433E-1B19-D289D19A7464}"/>
              </a:ext>
            </a:extLst>
          </p:cNvPr>
          <p:cNvSpPr>
            <a:spLocks noGrp="1"/>
          </p:cNvSpPr>
          <p:nvPr>
            <p:ph type="ctrTitle"/>
          </p:nvPr>
        </p:nvSpPr>
        <p:spPr>
          <a:xfrm>
            <a:off x="6115317" y="405685"/>
            <a:ext cx="5464968" cy="1559301"/>
          </a:xfrm>
        </p:spPr>
        <p:txBody>
          <a:bodyPr vert="horz" lIns="91440" tIns="45720" rIns="91440" bIns="45720" rtlCol="0" anchor="ctr">
            <a:normAutofit/>
          </a:bodyPr>
          <a:lstStyle/>
          <a:p>
            <a:pPr algn="l"/>
            <a:r>
              <a:rPr lang="en-US" sz="4000"/>
              <a:t>Utvikling av smittevern</a:t>
            </a:r>
          </a:p>
        </p:txBody>
      </p:sp>
      <p:sp>
        <p:nvSpPr>
          <p:cNvPr id="5" name="Plassholder for innhold 4">
            <a:extLst>
              <a:ext uri="{FF2B5EF4-FFF2-40B4-BE49-F238E27FC236}">
                <a16:creationId xmlns:a16="http://schemas.microsoft.com/office/drawing/2014/main" id="{705471CE-E39B-62D2-FE73-C017FE0FB187}"/>
              </a:ext>
            </a:extLst>
          </p:cNvPr>
          <p:cNvSpPr>
            <a:spLocks noGrp="1"/>
          </p:cNvSpPr>
          <p:nvPr>
            <p:ph type="subTitle" idx="1"/>
          </p:nvPr>
        </p:nvSpPr>
        <p:spPr>
          <a:xfrm>
            <a:off x="6115317" y="2743200"/>
            <a:ext cx="5247340" cy="3496878"/>
          </a:xfrm>
        </p:spPr>
        <p:txBody>
          <a:bodyPr vert="horz" lIns="91440" tIns="45720" rIns="91440" bIns="45720" rtlCol="0" anchor="ctr">
            <a:normAutofit/>
          </a:bodyPr>
          <a:lstStyle/>
          <a:p>
            <a:pPr indent="-228600" algn="l">
              <a:buFont typeface="Arial" panose="020B0604020202020204" pitchFamily="34" charset="0"/>
              <a:buChar char="•"/>
            </a:pPr>
            <a:r>
              <a:rPr lang="en-US" sz="2000" dirty="0" err="1"/>
              <a:t>Tidligere</a:t>
            </a:r>
            <a:r>
              <a:rPr lang="en-US" sz="2000" dirty="0"/>
              <a:t> </a:t>
            </a:r>
            <a:r>
              <a:rPr lang="en-US" sz="2000" dirty="0" err="1"/>
              <a:t>kjente</a:t>
            </a:r>
            <a:r>
              <a:rPr lang="en-US" sz="2000" dirty="0"/>
              <a:t> </a:t>
            </a:r>
            <a:r>
              <a:rPr lang="en-US" sz="2000" dirty="0" err="1"/>
              <a:t>pandemier</a:t>
            </a:r>
            <a:r>
              <a:rPr lang="en-US" sz="2000" dirty="0"/>
              <a:t> I </a:t>
            </a:r>
            <a:r>
              <a:rPr lang="en-US" sz="2000" dirty="0" err="1"/>
              <a:t>historien</a:t>
            </a:r>
            <a:endParaRPr lang="en-US" sz="2000" dirty="0"/>
          </a:p>
          <a:p>
            <a:pPr indent="-228600" algn="l">
              <a:buFont typeface="Arial" panose="020B0604020202020204" pitchFamily="34" charset="0"/>
              <a:buChar char="•"/>
            </a:pPr>
            <a:r>
              <a:rPr lang="en-US" sz="2000" dirty="0" err="1"/>
              <a:t>Erfaring</a:t>
            </a:r>
            <a:endParaRPr lang="en-US" sz="2000" dirty="0"/>
          </a:p>
          <a:p>
            <a:pPr indent="-228600" algn="l">
              <a:buFont typeface="Arial" panose="020B0604020202020204" pitchFamily="34" charset="0"/>
              <a:buChar char="•"/>
            </a:pPr>
            <a:r>
              <a:rPr lang="en-US" sz="2000" dirty="0" err="1"/>
              <a:t>Utvikling</a:t>
            </a:r>
            <a:endParaRPr lang="en-US" sz="2000" dirty="0"/>
          </a:p>
          <a:p>
            <a:pPr indent="-228600" algn="l">
              <a:buFont typeface="Arial" panose="020B0604020202020204" pitchFamily="34" charset="0"/>
              <a:buChar char="•"/>
            </a:pPr>
            <a:r>
              <a:rPr lang="en-US" sz="2000" dirty="0" err="1"/>
              <a:t>Forskning</a:t>
            </a:r>
            <a:r>
              <a:rPr lang="en-US" sz="2000" dirty="0"/>
              <a:t> </a:t>
            </a:r>
          </a:p>
          <a:p>
            <a:pPr indent="-228600" algn="l">
              <a:buFont typeface="Arial" panose="020B0604020202020204" pitchFamily="34" charset="0"/>
              <a:buChar char="•"/>
            </a:pPr>
            <a:r>
              <a:rPr lang="en-US" sz="2000" dirty="0" err="1"/>
              <a:t>Kunnskap</a:t>
            </a:r>
            <a:endParaRPr lang="en-US" sz="2000" dirty="0"/>
          </a:p>
          <a:p>
            <a:pPr indent="-228600" algn="l">
              <a:buFont typeface="Arial" panose="020B0604020202020204" pitchFamily="34" charset="0"/>
              <a:buChar char="•"/>
            </a:pPr>
            <a:endParaRPr lang="en-US" sz="2000" dirty="0"/>
          </a:p>
        </p:txBody>
      </p:sp>
    </p:spTree>
    <p:extLst>
      <p:ext uri="{BB962C8B-B14F-4D97-AF65-F5344CB8AC3E}">
        <p14:creationId xmlns:p14="http://schemas.microsoft.com/office/powerpoint/2010/main" val="2378798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E1C600-3B63-4292-A4BE-751326E823D0}"/>
              </a:ext>
            </a:extLst>
          </p:cNvPr>
          <p:cNvSpPr>
            <a:spLocks noGrp="1"/>
          </p:cNvSpPr>
          <p:nvPr>
            <p:ph type="title"/>
          </p:nvPr>
        </p:nvSpPr>
        <p:spPr>
          <a:xfrm>
            <a:off x="761999" y="1138036"/>
            <a:ext cx="4526973" cy="1402470"/>
          </a:xfrm>
        </p:spPr>
        <p:txBody>
          <a:bodyPr anchor="t">
            <a:normAutofit/>
          </a:bodyPr>
          <a:lstStyle/>
          <a:p>
            <a:r>
              <a:rPr lang="nb-NO" sz="3200"/>
              <a:t>Tuberkulose - tæring</a:t>
            </a:r>
          </a:p>
        </p:txBody>
      </p:sp>
      <p:cxnSp>
        <p:nvCxnSpPr>
          <p:cNvPr id="3156" name="Straight Connector 3145">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38DBA269-054D-4FAE-A35D-80CDFAEEE4C3}"/>
              </a:ext>
            </a:extLst>
          </p:cNvPr>
          <p:cNvSpPr>
            <a:spLocks noGrp="1"/>
          </p:cNvSpPr>
          <p:nvPr>
            <p:ph idx="1"/>
          </p:nvPr>
        </p:nvSpPr>
        <p:spPr>
          <a:xfrm>
            <a:off x="762000" y="2551176"/>
            <a:ext cx="4526973" cy="3591207"/>
          </a:xfrm>
        </p:spPr>
        <p:txBody>
          <a:bodyPr>
            <a:normAutofit/>
          </a:bodyPr>
          <a:lstStyle/>
          <a:p>
            <a:r>
              <a:rPr lang="nb-NO" sz="1600" b="0" i="0">
                <a:effectLst/>
                <a:latin typeface="Arial"/>
                <a:cs typeface="Arial"/>
              </a:rPr>
              <a:t>Tuberkulose var i Norge en fryktet sykdom som tok livet av mange mennesker. Rundt </a:t>
            </a:r>
            <a:r>
              <a:rPr lang="nb-NO" sz="1600">
                <a:latin typeface="Arial"/>
                <a:cs typeface="Arial"/>
              </a:rPr>
              <a:t>år 1900 </a:t>
            </a:r>
            <a:r>
              <a:rPr lang="nb-NO" sz="1600" b="0" i="0">
                <a:effectLst/>
                <a:latin typeface="Arial"/>
                <a:cs typeface="Arial"/>
              </a:rPr>
              <a:t>tok den livet av 6 000–7 000 nordmenn årlig. I løpet av de seksti årene fra 1895 til 1955</a:t>
            </a:r>
            <a:r>
              <a:rPr lang="nb-NO" sz="1600">
                <a:latin typeface="Arial"/>
                <a:cs typeface="Arial"/>
              </a:rPr>
              <a:t>  </a:t>
            </a:r>
            <a:r>
              <a:rPr lang="nb-NO" sz="1600" b="0" i="0">
                <a:effectLst/>
                <a:latin typeface="Arial"/>
                <a:cs typeface="Arial"/>
              </a:rPr>
              <a:t>kostet sykdommen en kvart million nordmenns liv. Før effektive medisiner ble utviklet, bestod behandlingen stort sett av </a:t>
            </a:r>
            <a:r>
              <a:rPr lang="nb-NO" sz="1600" b="0" i="0" u="none" strike="noStrike">
                <a:effectLst/>
                <a:latin typeface="Arial"/>
                <a:cs typeface="Arial"/>
              </a:rPr>
              <a:t>sanatoriums opphold.</a:t>
            </a:r>
            <a:endParaRPr lang="nb-NO" sz="1600" b="0" i="0">
              <a:effectLst/>
              <a:latin typeface="Arial"/>
              <a:cs typeface="Arial"/>
            </a:endParaRPr>
          </a:p>
          <a:p>
            <a:r>
              <a:rPr lang="nb-NO" sz="1600">
                <a:latin typeface="Arial" panose="020B0604020202020204" pitchFamily="34" charset="0"/>
              </a:rPr>
              <a:t>BCG vaksine innført i Norge og var obligatorisk for alle 12-14 åringer fra 1947-55. Frem til 2009 del av vaksinasjonsprogrammet</a:t>
            </a:r>
          </a:p>
          <a:p>
            <a:r>
              <a:rPr lang="nb-NO" sz="1600" b="1">
                <a:latin typeface="Arial" panose="020B0604020202020204" pitchFamily="34" charset="0"/>
              </a:rPr>
              <a:t>Fortsatt en alvorlig sykdom i deler av verden- med høy dødelighet</a:t>
            </a:r>
          </a:p>
          <a:p>
            <a:endParaRPr lang="nb-NO" sz="1600"/>
          </a:p>
        </p:txBody>
      </p:sp>
      <p:pic>
        <p:nvPicPr>
          <p:cNvPr id="2050" name="Picture 2" descr="Tuberculosis Poster - Etsy">
            <a:extLst>
              <a:ext uri="{FF2B5EF4-FFF2-40B4-BE49-F238E27FC236}">
                <a16:creationId xmlns:a16="http://schemas.microsoft.com/office/drawing/2014/main" id="{A07BA909-DE98-7FBD-E029-51E2E4C3C6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21" r="20129" b="2"/>
          <a:stretch>
            <a:fillRect/>
          </a:stretch>
        </p:blipFill>
        <p:spPr bwMode="auto">
          <a:xfrm>
            <a:off x="6096001" y="1"/>
            <a:ext cx="3048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descr="Et bilde som inneholder kunst&#10;&#10;KI-generert innhold kan være feil.">
            <a:extLst>
              <a:ext uri="{FF2B5EF4-FFF2-40B4-BE49-F238E27FC236}">
                <a16:creationId xmlns:a16="http://schemas.microsoft.com/office/drawing/2014/main" id="{2B0C8AD7-1587-0D01-19C7-840EFFAB093E}"/>
              </a:ext>
            </a:extLst>
          </p:cNvPr>
          <p:cNvPicPr>
            <a:picLocks noChangeAspect="1"/>
          </p:cNvPicPr>
          <p:nvPr/>
        </p:nvPicPr>
        <p:blipFill>
          <a:blip r:embed="rId3">
            <a:extLst>
              <a:ext uri="{28A0092B-C50C-407E-A947-70E740481C1C}">
                <a14:useLocalDpi xmlns:a14="http://schemas.microsoft.com/office/drawing/2010/main" val="0"/>
              </a:ext>
            </a:extLst>
          </a:blip>
          <a:srcRect l="42499" r="7631"/>
          <a:stretch>
            <a:fillRect/>
          </a:stretch>
        </p:blipFill>
        <p:spPr>
          <a:xfrm>
            <a:off x="9144000" y="10"/>
            <a:ext cx="3048000" cy="3428991"/>
          </a:xfrm>
          <a:prstGeom prst="rect">
            <a:avLst/>
          </a:prstGeom>
        </p:spPr>
      </p:pic>
      <p:pic>
        <p:nvPicPr>
          <p:cNvPr id="3074" name="Picture 2" descr="Tuberkulose - FHI">
            <a:extLst>
              <a:ext uri="{FF2B5EF4-FFF2-40B4-BE49-F238E27FC236}">
                <a16:creationId xmlns:a16="http://schemas.microsoft.com/office/drawing/2014/main" id="{7EC6E9BA-38A7-4054-A104-5C9F9D6042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50"/>
          <a:stretch>
            <a:fillRect/>
          </a:stretch>
        </p:blipFill>
        <p:spPr bwMode="auto">
          <a:xfrm>
            <a:off x="6096007" y="3429000"/>
            <a:ext cx="6095993"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983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93" name="Rectangle 3192">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5" name="Freeform: Shape 3194">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tel 5"/>
          <p:cNvSpPr>
            <a:spLocks noGrp="1"/>
          </p:cNvSpPr>
          <p:nvPr>
            <p:ph type="title"/>
          </p:nvPr>
        </p:nvSpPr>
        <p:spPr>
          <a:xfrm>
            <a:off x="1137034" y="609600"/>
            <a:ext cx="4784796" cy="1330840"/>
          </a:xfrm>
        </p:spPr>
        <p:txBody>
          <a:bodyPr vert="horz" lIns="91440" tIns="45720" rIns="91440" bIns="45720" rtlCol="0" anchor="ctr">
            <a:normAutofit/>
          </a:bodyPr>
          <a:lstStyle/>
          <a:p>
            <a:r>
              <a:rPr lang="en-US" sz="4400" kern="1200">
                <a:solidFill>
                  <a:schemeClr val="tx1"/>
                </a:solidFill>
                <a:latin typeface="+mj-lt"/>
                <a:ea typeface="+mj-ea"/>
                <a:cs typeface="+mj-cs"/>
              </a:rPr>
              <a:t>Overvåkning tuberkulose</a:t>
            </a:r>
          </a:p>
        </p:txBody>
      </p:sp>
      <p:sp>
        <p:nvSpPr>
          <p:cNvPr id="7" name="Plassholder for innhold 6"/>
          <p:cNvSpPr>
            <a:spLocks noGrp="1"/>
          </p:cNvSpPr>
          <p:nvPr>
            <p:ph type="body" sz="half" idx="2"/>
          </p:nvPr>
        </p:nvSpPr>
        <p:spPr>
          <a:xfrm>
            <a:off x="1137034" y="2194102"/>
            <a:ext cx="4438036" cy="3908585"/>
          </a:xfrm>
        </p:spPr>
        <p:txBody>
          <a:bodyPr vert="horz" lIns="91440" tIns="45720" rIns="91440" bIns="45720" rtlCol="0">
            <a:normAutofit/>
          </a:bodyPr>
          <a:lstStyle/>
          <a:p>
            <a:pPr indent="-228600">
              <a:buFont typeface="Arial" panose="020B0604020202020204" pitchFamily="34" charset="0"/>
              <a:buChar char="•"/>
            </a:pPr>
            <a:r>
              <a:rPr lang="en-US" sz="1900"/>
              <a:t>Kontroll av personer fra høyendemiske land som skal oppholde seg mer enn 3 mnd i riket</a:t>
            </a:r>
          </a:p>
          <a:p>
            <a:pPr indent="-228600">
              <a:buFont typeface="Arial" panose="020B0604020202020204" pitchFamily="34" charset="0"/>
              <a:buChar char="•"/>
            </a:pPr>
            <a:r>
              <a:rPr lang="en-US" sz="1900"/>
              <a:t>Alle flyktninger og asylsøkere</a:t>
            </a:r>
          </a:p>
          <a:p>
            <a:pPr indent="-228600">
              <a:buFont typeface="Arial" panose="020B0604020202020204" pitchFamily="34" charset="0"/>
              <a:buChar char="•"/>
            </a:pPr>
            <a:r>
              <a:rPr lang="en-US" sz="1900"/>
              <a:t>Familiegjenforening</a:t>
            </a:r>
          </a:p>
          <a:p>
            <a:pPr indent="-228600">
              <a:buFont typeface="Arial" panose="020B0604020202020204" pitchFamily="34" charset="0"/>
              <a:buChar char="•"/>
            </a:pPr>
            <a:r>
              <a:rPr lang="en-US" sz="1900"/>
              <a:t>FHI oppdaterer jevnlig  listen over hvilke land som har høy risiko </a:t>
            </a:r>
          </a:p>
          <a:p>
            <a:pPr lvl="1" indent="-228600">
              <a:buFont typeface="Arial" panose="020B0604020202020204" pitchFamily="34" charset="0"/>
              <a:buChar char="•"/>
            </a:pPr>
            <a:endParaRPr lang="en-US" sz="1900"/>
          </a:p>
          <a:p>
            <a:pPr indent="-228600">
              <a:buFont typeface="Arial" panose="020B0604020202020204" pitchFamily="34" charset="0"/>
              <a:buChar char="•"/>
            </a:pPr>
            <a:r>
              <a:rPr lang="en-US" sz="1900"/>
              <a:t>Flytskjema  FHI’s tuberkuloseveileder</a:t>
            </a:r>
          </a:p>
          <a:p>
            <a:pPr indent="-228600">
              <a:buFont typeface="Arial" panose="020B0604020202020204" pitchFamily="34" charset="0"/>
              <a:buChar char="•"/>
            </a:pPr>
            <a:r>
              <a:rPr lang="en-US" sz="1900"/>
              <a:t>Smitteoppsporing </a:t>
            </a:r>
          </a:p>
          <a:p>
            <a:pPr indent="-228600">
              <a:buFont typeface="Arial" panose="020B0604020202020204" pitchFamily="34" charset="0"/>
              <a:buChar char="•"/>
            </a:pPr>
            <a:r>
              <a:rPr lang="en-US" sz="1900"/>
              <a:t>Rapportering - MSIS</a:t>
            </a:r>
          </a:p>
        </p:txBody>
      </p:sp>
      <p:pic>
        <p:nvPicPr>
          <p:cNvPr id="3074" name="Picture 2" descr="Tuberkulose symptomer (kronisk hoste, hemoptysis, nattsvette ...">
            <a:extLst>
              <a:ext uri="{FF2B5EF4-FFF2-40B4-BE49-F238E27FC236}">
                <a16:creationId xmlns:a16="http://schemas.microsoft.com/office/drawing/2014/main" id="{98F831EC-D114-4DFC-838B-FCDA195EF821}"/>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r="2" b="2546"/>
          <a:stretch>
            <a:fillRect/>
          </a:stretch>
        </p:blipFill>
        <p:spPr bwMode="auto">
          <a:xfrm>
            <a:off x="6880610" y="1731773"/>
            <a:ext cx="4737650" cy="3416668"/>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bunntekst 1">
            <a:extLst>
              <a:ext uri="{FF2B5EF4-FFF2-40B4-BE49-F238E27FC236}">
                <a16:creationId xmlns:a16="http://schemas.microsoft.com/office/drawing/2014/main" id="{9F488C42-4884-C7AD-4E5B-034AFD2F00A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000" kern="1200">
                <a:solidFill>
                  <a:schemeClr val="tx1">
                    <a:tint val="75000"/>
                  </a:schemeClr>
                </a:solidFill>
                <a:latin typeface="+mn-lt"/>
                <a:ea typeface="+mn-ea"/>
                <a:cs typeface="+mn-cs"/>
              </a:rPr>
              <a:t>Vår 26</a:t>
            </a:r>
          </a:p>
        </p:txBody>
      </p:sp>
    </p:spTree>
    <p:extLst>
      <p:ext uri="{BB962C8B-B14F-4D97-AF65-F5344CB8AC3E}">
        <p14:creationId xmlns:p14="http://schemas.microsoft.com/office/powerpoint/2010/main" val="209311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31" name="Rectangle 4130">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tel 8">
            <a:extLst>
              <a:ext uri="{FF2B5EF4-FFF2-40B4-BE49-F238E27FC236}">
                <a16:creationId xmlns:a16="http://schemas.microsoft.com/office/drawing/2014/main" id="{91BC55A9-4B5E-E8D7-1E3B-F12940C8D721}"/>
              </a:ext>
            </a:extLst>
          </p:cNvPr>
          <p:cNvSpPr>
            <a:spLocks noGrp="1"/>
          </p:cNvSpPr>
          <p:nvPr>
            <p:ph type="title"/>
          </p:nvPr>
        </p:nvSpPr>
        <p:spPr>
          <a:xfrm>
            <a:off x="818984" y="4230093"/>
            <a:ext cx="4150581" cy="1800165"/>
          </a:xfrm>
        </p:spPr>
        <p:txBody>
          <a:bodyPr vert="horz" lIns="91440" tIns="45720" rIns="91440" bIns="45720" rtlCol="0" anchor="t">
            <a:normAutofit/>
          </a:bodyPr>
          <a:lstStyle/>
          <a:p>
            <a:pPr algn="r"/>
            <a:r>
              <a:rPr lang="en-US" sz="3100" kern="1200">
                <a:solidFill>
                  <a:schemeClr val="tx1"/>
                </a:solidFill>
                <a:latin typeface="+mj-lt"/>
                <a:ea typeface="+mj-ea"/>
                <a:cs typeface="+mj-cs"/>
              </a:rPr>
              <a:t>Flytskjema for tuberkuloseundersøkelse</a:t>
            </a:r>
          </a:p>
        </p:txBody>
      </p:sp>
      <p:pic>
        <p:nvPicPr>
          <p:cNvPr id="4098" name="Picture 2" descr="Flytskjema for tuberkuloseundersøkelse: Smitteoppsporing - FHI">
            <a:extLst>
              <a:ext uri="{FF2B5EF4-FFF2-40B4-BE49-F238E27FC236}">
                <a16:creationId xmlns:a16="http://schemas.microsoft.com/office/drawing/2014/main" id="{71042103-ED6C-64B2-139C-E0B98C18422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6592" y="820240"/>
            <a:ext cx="11139778" cy="2729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B7C774-8F45-EF9C-02DD-B6F83B8B75B8}"/>
              </a:ext>
            </a:extLst>
          </p:cNvPr>
          <p:cNvSpPr txBox="1"/>
          <p:nvPr/>
        </p:nvSpPr>
        <p:spPr>
          <a:xfrm>
            <a:off x="5246415" y="4230094"/>
            <a:ext cx="6235268" cy="180016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000" dirty="0"/>
              <a:t>IGRA: Interferon Gamma Release Assays. </a:t>
            </a:r>
            <a:r>
              <a:rPr lang="en-US" sz="2000" dirty="0" err="1"/>
              <a:t>Blodprøver</a:t>
            </a:r>
            <a:r>
              <a:rPr lang="en-US" sz="2000" dirty="0"/>
              <a:t> </a:t>
            </a:r>
            <a:r>
              <a:rPr lang="en-US" sz="2000" dirty="0" err="1"/>
              <a:t>som</a:t>
            </a:r>
            <a:r>
              <a:rPr lang="en-US" sz="2000" dirty="0"/>
              <a:t> </a:t>
            </a:r>
            <a:r>
              <a:rPr lang="en-US" sz="2000" dirty="0" err="1"/>
              <a:t>måler</a:t>
            </a:r>
            <a:r>
              <a:rPr lang="en-US" sz="2000" dirty="0"/>
              <a:t> </a:t>
            </a:r>
            <a:r>
              <a:rPr lang="en-US" sz="2000" dirty="0" err="1"/>
              <a:t>utskillelse</a:t>
            </a:r>
            <a:r>
              <a:rPr lang="en-US" sz="2000" dirty="0"/>
              <a:t> av interferon </a:t>
            </a:r>
            <a:r>
              <a:rPr lang="en-US" sz="2000" dirty="0" err="1"/>
              <a:t>etter</a:t>
            </a:r>
            <a:r>
              <a:rPr lang="en-US" sz="2000" dirty="0"/>
              <a:t> </a:t>
            </a:r>
            <a:r>
              <a:rPr lang="en-US" sz="2000" dirty="0" err="1"/>
              <a:t>stimulering</a:t>
            </a:r>
            <a:r>
              <a:rPr lang="en-US" sz="2000" dirty="0"/>
              <a:t> av </a:t>
            </a:r>
            <a:r>
              <a:rPr lang="en-US" sz="2000" dirty="0" err="1"/>
              <a:t>leucocytter</a:t>
            </a:r>
            <a:r>
              <a:rPr lang="en-US" sz="2000" dirty="0"/>
              <a:t> med </a:t>
            </a:r>
            <a:r>
              <a:rPr lang="en-US" sz="2000" dirty="0" err="1"/>
              <a:t>antigener</a:t>
            </a:r>
            <a:r>
              <a:rPr lang="en-US" sz="2000" dirty="0"/>
              <a:t> </a:t>
            </a:r>
            <a:r>
              <a:rPr lang="en-US" sz="2000" dirty="0" err="1"/>
              <a:t>fra</a:t>
            </a:r>
            <a:r>
              <a:rPr lang="en-US" sz="2000" dirty="0"/>
              <a:t> </a:t>
            </a:r>
            <a:r>
              <a:rPr lang="en-US" sz="2000" dirty="0" err="1"/>
              <a:t>humanpatogene</a:t>
            </a:r>
            <a:r>
              <a:rPr lang="en-US" sz="2000" dirty="0"/>
              <a:t> </a:t>
            </a:r>
            <a:r>
              <a:rPr lang="en-US" sz="2000" i="1" dirty="0"/>
              <a:t>M. </a:t>
            </a:r>
            <a:r>
              <a:rPr lang="en-US" sz="2000" i="1" dirty="0" err="1"/>
              <a:t>tuberkulosis</a:t>
            </a:r>
            <a:r>
              <a:rPr lang="en-US" sz="2000" dirty="0" err="1"/>
              <a:t>-arter</a:t>
            </a:r>
            <a:r>
              <a:rPr lang="en-US" sz="2000" dirty="0"/>
              <a:t>.</a:t>
            </a:r>
          </a:p>
        </p:txBody>
      </p:sp>
      <p:sp>
        <p:nvSpPr>
          <p:cNvPr id="4133" name="Rectangle 4132">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5" name="Rectangle 4134">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kstSylinder 4">
            <a:extLst>
              <a:ext uri="{FF2B5EF4-FFF2-40B4-BE49-F238E27FC236}">
                <a16:creationId xmlns:a16="http://schemas.microsoft.com/office/drawing/2014/main" id="{FD3D0565-D44F-76DB-5BE0-897F86B589AE}"/>
              </a:ext>
            </a:extLst>
          </p:cNvPr>
          <p:cNvSpPr txBox="1"/>
          <p:nvPr/>
        </p:nvSpPr>
        <p:spPr>
          <a:xfrm>
            <a:off x="556592" y="3556011"/>
            <a:ext cx="8587408" cy="369332"/>
          </a:xfrm>
          <a:prstGeom prst="rect">
            <a:avLst/>
          </a:prstGeom>
          <a:noFill/>
        </p:spPr>
        <p:txBody>
          <a:bodyPr wrap="square">
            <a:spAutoFit/>
          </a:bodyPr>
          <a:lstStyle/>
          <a:p>
            <a:r>
              <a:rPr lang="nb-NO" dirty="0">
                <a:hlinkClick r:id="rId3"/>
              </a:rPr>
              <a:t>Tuberkuloseveilederen - FHI</a:t>
            </a:r>
            <a:endParaRPr lang="nb-NO" dirty="0"/>
          </a:p>
        </p:txBody>
      </p:sp>
      <p:sp>
        <p:nvSpPr>
          <p:cNvPr id="3" name="Plassholder for bunntekst 2">
            <a:extLst>
              <a:ext uri="{FF2B5EF4-FFF2-40B4-BE49-F238E27FC236}">
                <a16:creationId xmlns:a16="http://schemas.microsoft.com/office/drawing/2014/main" id="{577201F7-0842-947B-3D0C-D262BA167333}"/>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2063587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19" name="Rectangle 1118">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17FF3354-C0FC-45C5-56B8-D83BDBCA2193}"/>
              </a:ext>
            </a:extLst>
          </p:cNvPr>
          <p:cNvSpPr>
            <a:spLocks noGrp="1"/>
          </p:cNvSpPr>
          <p:nvPr>
            <p:ph type="title"/>
          </p:nvPr>
        </p:nvSpPr>
        <p:spPr>
          <a:xfrm>
            <a:off x="803776" y="1336390"/>
            <a:ext cx="6190412" cy="1182927"/>
          </a:xfrm>
        </p:spPr>
        <p:txBody>
          <a:bodyPr anchor="b">
            <a:normAutofit/>
          </a:bodyPr>
          <a:lstStyle/>
          <a:p>
            <a:r>
              <a:rPr lang="nb-NO" sz="3500"/>
              <a:t>Barnevaksinasjonsprogrammet</a:t>
            </a:r>
          </a:p>
        </p:txBody>
      </p:sp>
      <p:cxnSp>
        <p:nvCxnSpPr>
          <p:cNvPr id="1121"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5" name="Plassholder for bunntekst 4">
            <a:extLst>
              <a:ext uri="{FF2B5EF4-FFF2-40B4-BE49-F238E27FC236}">
                <a16:creationId xmlns:a16="http://schemas.microsoft.com/office/drawing/2014/main" id="{4880F5A8-601D-DE28-470A-222E0E668380}"/>
              </a:ext>
            </a:extLst>
          </p:cNvPr>
          <p:cNvSpPr>
            <a:spLocks noGrp="1"/>
          </p:cNvSpPr>
          <p:nvPr>
            <p:ph type="ftr" sz="quarter" idx="11"/>
          </p:nvPr>
        </p:nvSpPr>
        <p:spPr>
          <a:xfrm>
            <a:off x="7962190" y="623907"/>
            <a:ext cx="4114800" cy="365125"/>
          </a:xfrm>
        </p:spPr>
        <p:txBody>
          <a:bodyPr>
            <a:normAutofit/>
          </a:bodyPr>
          <a:lstStyle/>
          <a:p>
            <a:pPr>
              <a:spcAft>
                <a:spcPts val="600"/>
              </a:spcAft>
            </a:pPr>
            <a:r>
              <a:rPr lang="nb-NO">
                <a:solidFill>
                  <a:schemeClr val="tx1">
                    <a:alpha val="60000"/>
                  </a:schemeClr>
                </a:solidFill>
              </a:rPr>
              <a:t>Vår 26</a:t>
            </a:r>
          </a:p>
        </p:txBody>
      </p:sp>
      <p:sp>
        <p:nvSpPr>
          <p:cNvPr id="3" name="Plassholder for innhold 2">
            <a:extLst>
              <a:ext uri="{FF2B5EF4-FFF2-40B4-BE49-F238E27FC236}">
                <a16:creationId xmlns:a16="http://schemas.microsoft.com/office/drawing/2014/main" id="{D5EA7FE2-233C-A904-4E07-01FFDA8E9273}"/>
              </a:ext>
            </a:extLst>
          </p:cNvPr>
          <p:cNvSpPr>
            <a:spLocks noGrp="1"/>
          </p:cNvSpPr>
          <p:nvPr>
            <p:ph idx="1"/>
          </p:nvPr>
        </p:nvSpPr>
        <p:spPr>
          <a:xfrm>
            <a:off x="803776" y="2829330"/>
            <a:ext cx="6190412" cy="3344459"/>
          </a:xfrm>
        </p:spPr>
        <p:txBody>
          <a:bodyPr anchor="t">
            <a:normAutofit/>
          </a:bodyPr>
          <a:lstStyle/>
          <a:p>
            <a:r>
              <a:rPr lang="nb-NO" sz="1400">
                <a:solidFill>
                  <a:schemeClr val="tx1">
                    <a:alpha val="80000"/>
                  </a:schemeClr>
                </a:solidFill>
              </a:rPr>
              <a:t>Oppstart ca 1950 – og hele tiden oppdatert på hva som er aktuelt</a:t>
            </a:r>
          </a:p>
          <a:p>
            <a:r>
              <a:rPr lang="nb-NO" sz="1400">
                <a:solidFill>
                  <a:schemeClr val="tx1">
                    <a:alpha val="80000"/>
                  </a:schemeClr>
                </a:solidFill>
              </a:rPr>
              <a:t>Barnevaksinasjonsprogrammet omfatter en rekke ulike vaksiner som helsemyndighetene anbefaler til barn og unge, og tilbys alle barn og unge som oppholder seg i Norge.</a:t>
            </a:r>
          </a:p>
          <a:p>
            <a:r>
              <a:rPr lang="nb-NO" sz="1400">
                <a:solidFill>
                  <a:schemeClr val="tx1">
                    <a:alpha val="80000"/>
                  </a:schemeClr>
                </a:solidFill>
              </a:rPr>
              <a:t> I 2021 ble vaksiner mot 12 sykdommer tilbudt alle barn: Rotavirussykdom, difteri, stivkrampe, kikhoste, poliomyelitt, Haemophilus influenzae type b (Hib)-infeksjon, hepatitt B, pneumokokksykdom, meslinger, kusma, røde hunder og humant papillomavirus (HPV). </a:t>
            </a:r>
          </a:p>
          <a:p>
            <a:r>
              <a:rPr lang="nb-NO" sz="1400">
                <a:solidFill>
                  <a:schemeClr val="tx1">
                    <a:alpha val="80000"/>
                  </a:schemeClr>
                </a:solidFill>
              </a:rPr>
              <a:t>Barn i definerte risikogrupper ble i tillegg tilbudt vaksine mot tuberkulose (BCG), og barn født før svangerskapsuke 32 fikk tilbud om en ekstra dose seksvalent vaksine 1 ved alder 6- 8 uker for å redusere risiko for alvorlig forløp av kikhoste.</a:t>
            </a:r>
          </a:p>
          <a:p>
            <a:r>
              <a:rPr lang="nb-NO" sz="1400">
                <a:solidFill>
                  <a:schemeClr val="tx1">
                    <a:alpha val="80000"/>
                  </a:schemeClr>
                </a:solidFill>
              </a:rPr>
              <a:t>Gratis til alle barn som bor eller oppholder seg i kommunen</a:t>
            </a:r>
          </a:p>
        </p:txBody>
      </p:sp>
      <p:pic>
        <p:nvPicPr>
          <p:cNvPr id="1026" name="Picture 2" descr="Vaksinasjonsprogrammet i Norge - NHI.no">
            <a:extLst>
              <a:ext uri="{FF2B5EF4-FFF2-40B4-BE49-F238E27FC236}">
                <a16:creationId xmlns:a16="http://schemas.microsoft.com/office/drawing/2014/main" id="{BBF6DA8A-4E36-8B92-F1CB-6EB0BBFA94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97" r="-1" b="-1"/>
          <a:stretch>
            <a:fillRect/>
          </a:stretch>
        </p:blipFill>
        <p:spPr bwMode="auto">
          <a:xfrm>
            <a:off x="7451965" y="1665519"/>
            <a:ext cx="4267645" cy="4267645"/>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a:extLst>
            <a:ext uri="{909E8E84-426E-40DD-AFC4-6F175D3DCCD1}">
              <a14:hiddenFill xmlns:a14="http://schemas.microsoft.com/office/drawing/2010/main">
                <a:solidFill>
                  <a:srgbClr val="FFFFFF"/>
                </a:solidFill>
              </a14:hiddenFill>
            </a:ext>
          </a:extLst>
        </p:spPr>
      </p:pic>
      <p:sp>
        <p:nvSpPr>
          <p:cNvPr id="112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1125" name="!!circle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2635781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1DBDF3-6CE2-4B9C-906C-0396F2194409}"/>
              </a:ext>
            </a:extLst>
          </p:cNvPr>
          <p:cNvSpPr>
            <a:spLocks noGrp="1"/>
          </p:cNvSpPr>
          <p:nvPr>
            <p:ph type="title"/>
          </p:nvPr>
        </p:nvSpPr>
        <p:spPr>
          <a:xfrm>
            <a:off x="762000" y="1138036"/>
            <a:ext cx="3962400" cy="1402470"/>
          </a:xfrm>
        </p:spPr>
        <p:txBody>
          <a:bodyPr anchor="t">
            <a:normAutofit/>
          </a:bodyPr>
          <a:lstStyle/>
          <a:p>
            <a:r>
              <a:rPr lang="nb-NO" sz="3000"/>
              <a:t>Hva har vi helt eller delvis vaksinert bort:</a:t>
            </a:r>
            <a:br>
              <a:rPr lang="nb-NO" sz="3000"/>
            </a:br>
            <a:endParaRPr lang="nb-NO" sz="3000"/>
          </a:p>
        </p:txBody>
      </p:sp>
      <p:cxnSp>
        <p:nvCxnSpPr>
          <p:cNvPr id="2144" name="Straight Connector 214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E7C70EAC-C357-407C-8BB6-6FE77748E590}"/>
              </a:ext>
            </a:extLst>
          </p:cNvPr>
          <p:cNvSpPr>
            <a:spLocks noGrp="1"/>
          </p:cNvSpPr>
          <p:nvPr>
            <p:ph idx="1"/>
          </p:nvPr>
        </p:nvSpPr>
        <p:spPr>
          <a:xfrm>
            <a:off x="762001" y="2551176"/>
            <a:ext cx="3962400" cy="3591207"/>
          </a:xfrm>
        </p:spPr>
        <p:txBody>
          <a:bodyPr vert="horz" lIns="91440" tIns="45720" rIns="91440" bIns="45720" rtlCol="0">
            <a:normAutofit/>
          </a:bodyPr>
          <a:lstStyle/>
          <a:p>
            <a:pPr marL="0" indent="0">
              <a:buNone/>
            </a:pPr>
            <a:r>
              <a:rPr lang="nb-NO" sz="1700"/>
              <a:t>Mange sykdommer er eliminert bort i Norge og store deler av verden ved hjelp av vaksinasjon f.eks:</a:t>
            </a:r>
          </a:p>
          <a:p>
            <a:r>
              <a:rPr lang="nb-NO" sz="1700"/>
              <a:t>Kopper</a:t>
            </a:r>
          </a:p>
          <a:p>
            <a:r>
              <a:rPr lang="nb-NO" sz="1700"/>
              <a:t>Difteri.</a:t>
            </a:r>
          </a:p>
          <a:p>
            <a:r>
              <a:rPr lang="nb-NO" sz="1700"/>
              <a:t>Poliomyelitt</a:t>
            </a:r>
          </a:p>
          <a:p>
            <a:r>
              <a:rPr lang="nb-NO" sz="1700"/>
              <a:t>Tetanus</a:t>
            </a:r>
            <a:endParaRPr lang="nb-NO" sz="1700">
              <a:cs typeface="Calibri"/>
            </a:endParaRPr>
          </a:p>
          <a:p>
            <a:r>
              <a:rPr lang="nb-NO" sz="1700"/>
              <a:t>Meslinger</a:t>
            </a:r>
          </a:p>
          <a:p>
            <a:endParaRPr lang="nb-NO" sz="1700"/>
          </a:p>
          <a:p>
            <a:pPr marL="0" indent="0">
              <a:buNone/>
            </a:pPr>
            <a:r>
              <a:rPr lang="nb-NO" sz="1700" b="1"/>
              <a:t>NÅR VAKSINASJON BLIR DROPPET, SÅ KAN SYKDOMMENE KOMME TILBAKE!</a:t>
            </a:r>
          </a:p>
          <a:p>
            <a:endParaRPr lang="nb-NO" sz="1700"/>
          </a:p>
        </p:txBody>
      </p:sp>
      <p:sp>
        <p:nvSpPr>
          <p:cNvPr id="2146" name="Rectangle 2145">
            <a:extLst>
              <a:ext uri="{FF2B5EF4-FFF2-40B4-BE49-F238E27FC236}">
                <a16:creationId xmlns:a16="http://schemas.microsoft.com/office/drawing/2014/main" id="{2AB11B05-5E59-5B88-D8DB-0E975DEAE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727" y="0"/>
            <a:ext cx="6927273" cy="6876532"/>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oliomyelitt – Wikipedia">
            <a:extLst>
              <a:ext uri="{FF2B5EF4-FFF2-40B4-BE49-F238E27FC236}">
                <a16:creationId xmlns:a16="http://schemas.microsoft.com/office/drawing/2014/main" id="{8B51514B-1C73-4AFE-B284-715AB19ED9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1826"/>
          <a:stretch/>
        </p:blipFill>
        <p:spPr bwMode="auto">
          <a:xfrm>
            <a:off x="6096000" y="1954918"/>
            <a:ext cx="2658860" cy="29539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illedende påstander fra fagmiljø | frittvaksinevalg">
            <a:extLst>
              <a:ext uri="{FF2B5EF4-FFF2-40B4-BE49-F238E27FC236}">
                <a16:creationId xmlns:a16="http://schemas.microsoft.com/office/drawing/2014/main" id="{1FEDD53A-8C28-4169-9F76-3954AC0071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66" r="13339" b="1"/>
          <a:stretch/>
        </p:blipFill>
        <p:spPr bwMode="auto">
          <a:xfrm>
            <a:off x="8935278" y="2057992"/>
            <a:ext cx="2378539" cy="1283452"/>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descr="ulrik">
            <a:extLst>
              <a:ext uri="{FF2B5EF4-FFF2-40B4-BE49-F238E27FC236}">
                <a16:creationId xmlns:a16="http://schemas.microsoft.com/office/drawing/2014/main" id="{E4F81BD3-C145-4CC8-81D3-5300BAC1953F}"/>
              </a:ext>
            </a:extLst>
          </p:cNvPr>
          <p:cNvPicPr>
            <a:picLocks noChangeAspect="1"/>
          </p:cNvPicPr>
          <p:nvPr/>
        </p:nvPicPr>
        <p:blipFill rotWithShape="1">
          <a:blip r:embed="rId5">
            <a:extLst>
              <a:ext uri="{28A0092B-C50C-407E-A947-70E740481C1C}">
                <a14:useLocalDpi xmlns:a14="http://schemas.microsoft.com/office/drawing/2010/main" val="0"/>
              </a:ext>
            </a:extLst>
          </a:blip>
          <a:srcRect l="7248" r="45732"/>
          <a:stretch/>
        </p:blipFill>
        <p:spPr bwMode="auto">
          <a:xfrm>
            <a:off x="8935278" y="3524333"/>
            <a:ext cx="2210629" cy="2468270"/>
          </a:xfrm>
          <a:prstGeom prst="rect">
            <a:avLst/>
          </a:prstGeom>
          <a:noFill/>
          <a:extLst>
            <a:ext uri="{53640926-AAD7-44D8-BBD7-CCE9431645EC}">
              <a14:shadowObscured xmlns:a14="http://schemas.microsoft.com/office/drawing/2010/main"/>
            </a:ext>
          </a:extLst>
        </p:spPr>
      </p:pic>
      <p:sp>
        <p:nvSpPr>
          <p:cNvPr id="6" name="Plassholder for bunntekst 5">
            <a:extLst>
              <a:ext uri="{FF2B5EF4-FFF2-40B4-BE49-F238E27FC236}">
                <a16:creationId xmlns:a16="http://schemas.microsoft.com/office/drawing/2014/main" id="{C397854B-16F2-F0C1-2EF9-D1B92415A11B}"/>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384608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86" name="Rectangle 2185">
            <a:extLst>
              <a:ext uri="{FF2B5EF4-FFF2-40B4-BE49-F238E27FC236}">
                <a16:creationId xmlns:a16="http://schemas.microsoft.com/office/drawing/2014/main" id="{9CE0A68D-28EF-49D9-B84B-5DAB38714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60D4DEA-5524-41FB-B868-E12614707385}"/>
              </a:ext>
            </a:extLst>
          </p:cNvPr>
          <p:cNvSpPr>
            <a:spLocks noGrp="1"/>
          </p:cNvSpPr>
          <p:nvPr>
            <p:ph type="title"/>
          </p:nvPr>
        </p:nvSpPr>
        <p:spPr>
          <a:xfrm>
            <a:off x="1309862" y="4465674"/>
            <a:ext cx="4786138" cy="1663995"/>
          </a:xfrm>
        </p:spPr>
        <p:txBody>
          <a:bodyPr vert="horz" lIns="91440" tIns="45720" rIns="91440" bIns="45720" rtlCol="0" anchor="t">
            <a:normAutofit/>
          </a:bodyPr>
          <a:lstStyle/>
          <a:p>
            <a:pPr algn="ctr"/>
            <a:r>
              <a:rPr lang="en-US" sz="2200" b="1" kern="1200" dirty="0" err="1">
                <a:solidFill>
                  <a:schemeClr val="tx1">
                    <a:lumMod val="65000"/>
                    <a:lumOff val="35000"/>
                  </a:schemeClr>
                </a:solidFill>
                <a:latin typeface="+mj-lt"/>
                <a:ea typeface="+mj-ea"/>
                <a:cs typeface="+mj-cs"/>
              </a:rPr>
              <a:t>Voksenvaksinasjonsprogrammet</a:t>
            </a:r>
            <a:r>
              <a:rPr lang="en-US" sz="2200" b="1" kern="1200" dirty="0">
                <a:solidFill>
                  <a:schemeClr val="tx1">
                    <a:lumMod val="65000"/>
                    <a:lumOff val="35000"/>
                  </a:schemeClr>
                </a:solidFill>
                <a:latin typeface="+mj-lt"/>
                <a:ea typeface="+mj-ea"/>
                <a:cs typeface="+mj-cs"/>
              </a:rPr>
              <a:t> </a:t>
            </a:r>
            <a:r>
              <a:rPr lang="en-US" sz="2200" b="1" kern="1200" dirty="0" err="1">
                <a:solidFill>
                  <a:schemeClr val="tx1">
                    <a:lumMod val="65000"/>
                    <a:lumOff val="35000"/>
                  </a:schemeClr>
                </a:solidFill>
                <a:latin typeface="+mj-lt"/>
                <a:ea typeface="+mj-ea"/>
                <a:cs typeface="+mj-cs"/>
              </a:rPr>
              <a:t>innført</a:t>
            </a:r>
            <a:r>
              <a:rPr lang="en-US" sz="2200" b="1" kern="1200" dirty="0">
                <a:solidFill>
                  <a:schemeClr val="tx1">
                    <a:lumMod val="65000"/>
                    <a:lumOff val="35000"/>
                  </a:schemeClr>
                </a:solidFill>
                <a:latin typeface="+mj-lt"/>
                <a:ea typeface="+mj-ea"/>
                <a:cs typeface="+mj-cs"/>
              </a:rPr>
              <a:t> </a:t>
            </a:r>
            <a:br>
              <a:rPr lang="en-US" sz="2200" b="1" kern="1200" dirty="0">
                <a:solidFill>
                  <a:schemeClr val="tx1">
                    <a:lumMod val="65000"/>
                    <a:lumOff val="35000"/>
                  </a:schemeClr>
                </a:solidFill>
                <a:latin typeface="+mj-lt"/>
                <a:ea typeface="+mj-ea"/>
                <a:cs typeface="+mj-cs"/>
              </a:rPr>
            </a:br>
            <a:r>
              <a:rPr lang="en-US" sz="2200" b="1" kern="1200" dirty="0" err="1">
                <a:solidFill>
                  <a:schemeClr val="tx1">
                    <a:lumMod val="65000"/>
                    <a:lumOff val="35000"/>
                  </a:schemeClr>
                </a:solidFill>
                <a:latin typeface="+mj-lt"/>
                <a:ea typeface="+mj-ea"/>
                <a:cs typeface="+mj-cs"/>
              </a:rPr>
              <a:t>høst</a:t>
            </a:r>
            <a:r>
              <a:rPr lang="en-US" sz="2200" b="1" kern="1200" dirty="0">
                <a:solidFill>
                  <a:schemeClr val="tx1">
                    <a:lumMod val="65000"/>
                    <a:lumOff val="35000"/>
                  </a:schemeClr>
                </a:solidFill>
                <a:latin typeface="+mj-lt"/>
                <a:ea typeface="+mj-ea"/>
                <a:cs typeface="+mj-cs"/>
              </a:rPr>
              <a:t> 25 (Ikke gratis)</a:t>
            </a:r>
            <a:br>
              <a:rPr lang="en-US" sz="2200" b="1" kern="1200" dirty="0">
                <a:solidFill>
                  <a:schemeClr val="tx1">
                    <a:lumMod val="65000"/>
                    <a:lumOff val="35000"/>
                  </a:schemeClr>
                </a:solidFill>
                <a:latin typeface="+mj-lt"/>
                <a:ea typeface="+mj-ea"/>
                <a:cs typeface="+mj-cs"/>
              </a:rPr>
            </a:br>
            <a:br>
              <a:rPr lang="en-US" sz="2200" b="1" kern="1200" dirty="0">
                <a:solidFill>
                  <a:schemeClr val="tx1">
                    <a:lumMod val="65000"/>
                    <a:lumOff val="35000"/>
                  </a:schemeClr>
                </a:solidFill>
                <a:latin typeface="+mj-lt"/>
                <a:ea typeface="+mj-ea"/>
                <a:cs typeface="+mj-cs"/>
              </a:rPr>
            </a:br>
            <a:r>
              <a:rPr lang="en-US" sz="2200" b="1" kern="1200" dirty="0">
                <a:solidFill>
                  <a:schemeClr val="tx1">
                    <a:lumMod val="65000"/>
                    <a:lumOff val="35000"/>
                  </a:schemeClr>
                </a:solidFill>
                <a:latin typeface="+mj-lt"/>
                <a:ea typeface="+mj-ea"/>
                <a:cs typeface="+mj-cs"/>
              </a:rPr>
              <a:t>fhi.no/</a:t>
            </a:r>
            <a:r>
              <a:rPr lang="en-US" sz="2200" b="1" kern="1200" dirty="0" err="1">
                <a:solidFill>
                  <a:schemeClr val="tx1">
                    <a:lumMod val="65000"/>
                    <a:lumOff val="35000"/>
                  </a:schemeClr>
                </a:solidFill>
                <a:latin typeface="+mj-lt"/>
                <a:ea typeface="+mj-ea"/>
                <a:cs typeface="+mj-cs"/>
              </a:rPr>
              <a:t>voksenvaksinasjon</a:t>
            </a:r>
            <a:r>
              <a:rPr lang="en-US" sz="2200" b="1" kern="1200" dirty="0">
                <a:solidFill>
                  <a:schemeClr val="tx1">
                    <a:lumMod val="65000"/>
                    <a:lumOff val="35000"/>
                  </a:schemeClr>
                </a:solidFill>
                <a:latin typeface="+mj-lt"/>
                <a:ea typeface="+mj-ea"/>
                <a:cs typeface="+mj-cs"/>
              </a:rPr>
              <a:t> </a:t>
            </a:r>
            <a:br>
              <a:rPr lang="en-US" sz="2200" kern="1200" dirty="0">
                <a:solidFill>
                  <a:schemeClr val="tx1">
                    <a:lumMod val="65000"/>
                    <a:lumOff val="35000"/>
                  </a:schemeClr>
                </a:solidFill>
                <a:latin typeface="+mj-lt"/>
                <a:ea typeface="+mj-ea"/>
                <a:cs typeface="+mj-cs"/>
              </a:rPr>
            </a:br>
            <a:endParaRPr lang="en-US" sz="2200" kern="1200" dirty="0">
              <a:solidFill>
                <a:schemeClr val="tx1">
                  <a:lumMod val="65000"/>
                  <a:lumOff val="35000"/>
                </a:schemeClr>
              </a:solidFill>
              <a:latin typeface="+mj-lt"/>
              <a:ea typeface="+mj-ea"/>
              <a:cs typeface="+mj-cs"/>
            </a:endParaRPr>
          </a:p>
        </p:txBody>
      </p:sp>
      <p:sp>
        <p:nvSpPr>
          <p:cNvPr id="4" name="Plassholder for bunntekst 3">
            <a:extLst>
              <a:ext uri="{FF2B5EF4-FFF2-40B4-BE49-F238E27FC236}">
                <a16:creationId xmlns:a16="http://schemas.microsoft.com/office/drawing/2014/main" id="{8AC6AB8A-3E13-1247-0F25-C8746C121386}"/>
              </a:ext>
            </a:extLst>
          </p:cNvPr>
          <p:cNvSpPr>
            <a:spLocks noGrp="1"/>
          </p:cNvSpPr>
          <p:nvPr>
            <p:ph type="ftr" sz="quarter" idx="11"/>
          </p:nvPr>
        </p:nvSpPr>
        <p:spPr>
          <a:xfrm rot="16200000">
            <a:off x="-1700784" y="3246120"/>
            <a:ext cx="4114800" cy="365125"/>
          </a:xfrm>
        </p:spPr>
        <p:txBody>
          <a:bodyPr vert="horz" lIns="91440" tIns="45720" rIns="91440" bIns="45720" rtlCol="0" anchor="ctr">
            <a:normAutofit/>
          </a:bodyPr>
          <a:lstStyle/>
          <a:p>
            <a:pPr>
              <a:spcAft>
                <a:spcPts val="600"/>
              </a:spcAft>
            </a:pPr>
            <a:r>
              <a:rPr lang="en-US" sz="700" kern="1200">
                <a:solidFill>
                  <a:schemeClr val="tx1">
                    <a:tint val="75000"/>
                  </a:schemeClr>
                </a:solidFill>
                <a:latin typeface="+mn-lt"/>
                <a:ea typeface="+mn-ea"/>
                <a:cs typeface="+mn-cs"/>
              </a:rPr>
              <a:t>Vår 26</a:t>
            </a:r>
          </a:p>
        </p:txBody>
      </p:sp>
      <p:pic>
        <p:nvPicPr>
          <p:cNvPr id="8" name="Bilde 7">
            <a:extLst>
              <a:ext uri="{FF2B5EF4-FFF2-40B4-BE49-F238E27FC236}">
                <a16:creationId xmlns:a16="http://schemas.microsoft.com/office/drawing/2014/main" id="{5BA6B7C1-9F59-75C9-9EDE-954C962E00CE}"/>
              </a:ext>
            </a:extLst>
          </p:cNvPr>
          <p:cNvPicPr>
            <a:picLocks noChangeAspect="1"/>
          </p:cNvPicPr>
          <p:nvPr/>
        </p:nvPicPr>
        <p:blipFill>
          <a:blip r:embed="rId2"/>
          <a:stretch>
            <a:fillRect/>
          </a:stretch>
        </p:blipFill>
        <p:spPr>
          <a:xfrm>
            <a:off x="2039890" y="818707"/>
            <a:ext cx="3336429" cy="3327330"/>
          </a:xfrm>
          <a:prstGeom prst="rect">
            <a:avLst/>
          </a:prstGeom>
        </p:spPr>
      </p:pic>
      <p:sp>
        <p:nvSpPr>
          <p:cNvPr id="2188" name="Rectangle 2187">
            <a:extLst>
              <a:ext uri="{FF2B5EF4-FFF2-40B4-BE49-F238E27FC236}">
                <a16:creationId xmlns:a16="http://schemas.microsoft.com/office/drawing/2014/main" id="{1FA0C3DC-24DE-44E3-9D41-CAA5F3B20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6208" y="0"/>
            <a:ext cx="4775791"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B912C6E-85C2-47AE-8DE4-3314D58836D3}"/>
              </a:ext>
            </a:extLst>
          </p:cNvPr>
          <p:cNvSpPr>
            <a:spLocks noGrp="1"/>
          </p:cNvSpPr>
          <p:nvPr>
            <p:ph type="body" sz="half" idx="2"/>
          </p:nvPr>
        </p:nvSpPr>
        <p:spPr>
          <a:xfrm>
            <a:off x="8266814" y="818707"/>
            <a:ext cx="3131288" cy="5310963"/>
          </a:xfrm>
        </p:spPr>
        <p:txBody>
          <a:bodyPr vert="horz" lIns="91440" tIns="45720" rIns="91440" bIns="45720" rtlCol="0" anchor="ctr">
            <a:normAutofit/>
          </a:bodyPr>
          <a:lstStyle/>
          <a:p>
            <a:pPr marL="228600" lvl="1" indent="-228600">
              <a:buFont typeface="Arial" panose="020B0604020202020204" pitchFamily="34" charset="0"/>
              <a:buChar char="•"/>
            </a:pPr>
            <a:r>
              <a:rPr lang="en-US">
                <a:solidFill>
                  <a:srgbClr val="595959"/>
                </a:solidFill>
              </a:rPr>
              <a:t>Sesonginfluensa</a:t>
            </a:r>
          </a:p>
          <a:p>
            <a:pPr marL="685800" lvl="2" indent="-228600">
              <a:buFont typeface="Arial" panose="020B0604020202020204" pitchFamily="34" charset="0"/>
              <a:buChar char="•"/>
            </a:pPr>
            <a:r>
              <a:rPr lang="en-US" sz="1400">
                <a:solidFill>
                  <a:srgbClr val="595959"/>
                </a:solidFill>
              </a:rPr>
              <a:t>Bestilles fra kommunen hvert år</a:t>
            </a:r>
          </a:p>
          <a:p>
            <a:pPr marL="685800" lvl="2" indent="-228600">
              <a:buFont typeface="Arial" panose="020B0604020202020204" pitchFamily="34" charset="0"/>
              <a:buChar char="•"/>
            </a:pPr>
            <a:r>
              <a:rPr lang="en-US" sz="1400">
                <a:solidFill>
                  <a:srgbClr val="595959"/>
                </a:solidFill>
              </a:rPr>
              <a:t>Ny vaksine årlig, sammensatt av hvilke virus man tror vil dominere bildet</a:t>
            </a:r>
          </a:p>
          <a:p>
            <a:pPr lvl="2" indent="-228600">
              <a:buFont typeface="Arial" panose="020B0604020202020204" pitchFamily="34" charset="0"/>
              <a:buChar char="•"/>
            </a:pPr>
            <a:r>
              <a:rPr lang="en-US" sz="1400">
                <a:solidFill>
                  <a:srgbClr val="595959"/>
                </a:solidFill>
              </a:rPr>
              <a:t>+ 65 år</a:t>
            </a:r>
          </a:p>
          <a:p>
            <a:pPr lvl="2" indent="-228600">
              <a:buFont typeface="Arial" panose="020B0604020202020204" pitchFamily="34" charset="0"/>
              <a:buChar char="•"/>
            </a:pPr>
            <a:r>
              <a:rPr lang="en-US" sz="1400">
                <a:solidFill>
                  <a:srgbClr val="595959"/>
                </a:solidFill>
              </a:rPr>
              <a:t>Pasienter med risikosykdommer</a:t>
            </a:r>
          </a:p>
          <a:p>
            <a:pPr lvl="2" indent="-228600">
              <a:buFont typeface="Arial" panose="020B0604020202020204" pitchFamily="34" charset="0"/>
              <a:buChar char="•"/>
            </a:pPr>
            <a:r>
              <a:rPr lang="en-US" sz="1400">
                <a:solidFill>
                  <a:srgbClr val="595959"/>
                </a:solidFill>
              </a:rPr>
              <a:t>Helsepersonell (sykehus, pleie og omsorg)</a:t>
            </a:r>
          </a:p>
          <a:p>
            <a:pPr lvl="2" indent="-228600">
              <a:buFont typeface="Arial" panose="020B0604020202020204" pitchFamily="34" charset="0"/>
              <a:buChar char="•"/>
            </a:pPr>
            <a:r>
              <a:rPr lang="en-US" sz="1400">
                <a:solidFill>
                  <a:srgbClr val="595959"/>
                </a:solidFill>
              </a:rPr>
              <a:t>Gravide</a:t>
            </a:r>
          </a:p>
          <a:p>
            <a:pPr lvl="2" indent="-228600">
              <a:buFont typeface="Arial" panose="020B0604020202020204" pitchFamily="34" charset="0"/>
              <a:buChar char="•"/>
            </a:pPr>
            <a:r>
              <a:rPr lang="en-US" sz="1400">
                <a:solidFill>
                  <a:srgbClr val="595959"/>
                </a:solidFill>
              </a:rPr>
              <a:t>Svinebønder</a:t>
            </a:r>
          </a:p>
          <a:p>
            <a:pPr indent="-228600">
              <a:buFont typeface="Arial" panose="020B0604020202020204" pitchFamily="34" charset="0"/>
              <a:buChar char="•"/>
            </a:pPr>
            <a:r>
              <a:rPr lang="en-US" sz="1400">
                <a:solidFill>
                  <a:srgbClr val="595959"/>
                </a:solidFill>
              </a:rPr>
              <a:t>Covid19</a:t>
            </a:r>
          </a:p>
          <a:p>
            <a:pPr lvl="2" indent="-228600">
              <a:buFont typeface="Arial" panose="020B0604020202020204" pitchFamily="34" charset="0"/>
              <a:buChar char="•"/>
            </a:pPr>
            <a:r>
              <a:rPr lang="en-US" sz="1400">
                <a:solidFill>
                  <a:srgbClr val="595959"/>
                </a:solidFill>
              </a:rPr>
              <a:t>+75 år og ellers nokså same gruppe som influensa (ikke gravide og ikke svinebønder)</a:t>
            </a:r>
          </a:p>
          <a:p>
            <a:pPr indent="-228600">
              <a:buFont typeface="Arial" panose="020B0604020202020204" pitchFamily="34" charset="0"/>
              <a:buChar char="•"/>
            </a:pPr>
            <a:r>
              <a:rPr lang="en-US" sz="1400">
                <a:solidFill>
                  <a:srgbClr val="595959"/>
                </a:solidFill>
              </a:rPr>
              <a:t>Pneumokokvaksine personer født I 1960 (Prevenar)</a:t>
            </a:r>
          </a:p>
          <a:p>
            <a:pPr indent="-228600">
              <a:buFont typeface="Arial" panose="020B0604020202020204" pitchFamily="34" charset="0"/>
              <a:buChar char="•"/>
            </a:pPr>
            <a:r>
              <a:rPr lang="en-US" sz="1400">
                <a:solidFill>
                  <a:srgbClr val="595959"/>
                </a:solidFill>
              </a:rPr>
              <a:t>Pneumokokvaksine til de som ikke er født I 1960 – (Pneumovax)</a:t>
            </a:r>
          </a:p>
        </p:txBody>
      </p:sp>
    </p:spTree>
    <p:extLst>
      <p:ext uri="{BB962C8B-B14F-4D97-AF65-F5344CB8AC3E}">
        <p14:creationId xmlns:p14="http://schemas.microsoft.com/office/powerpoint/2010/main" val="1051680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2" name="Rectangle 1151">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4" name="Rectangle 1153">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p:cNvSpPr>
            <a:spLocks noGrp="1"/>
          </p:cNvSpPr>
          <p:nvPr>
            <p:ph type="title"/>
          </p:nvPr>
        </p:nvSpPr>
        <p:spPr>
          <a:xfrm>
            <a:off x="1137033" y="670559"/>
            <a:ext cx="4683321" cy="2148841"/>
          </a:xfrm>
        </p:spPr>
        <p:txBody>
          <a:bodyPr vert="horz" lIns="91440" tIns="45720" rIns="91440" bIns="45720" rtlCol="0" anchor="t">
            <a:normAutofit/>
          </a:bodyPr>
          <a:lstStyle/>
          <a:p>
            <a:r>
              <a:rPr lang="en-US" sz="2800" b="1"/>
              <a:t>Vaksinasjon:</a:t>
            </a:r>
            <a:br>
              <a:rPr lang="en-US" sz="2800" b="1"/>
            </a:br>
            <a:br>
              <a:rPr lang="en-US" sz="2800"/>
            </a:br>
            <a:r>
              <a:rPr lang="en-US" sz="2800"/>
              <a:t>Forebygging og hindrer utvikling og spredning av sykdom</a:t>
            </a:r>
          </a:p>
        </p:txBody>
      </p:sp>
      <p:pic>
        <p:nvPicPr>
          <p:cNvPr id="1026" name="Picture 2" descr="Vaksinasjon mot sesonginfluensa og lungebetennelse. - Tysnes kommune">
            <a:extLst>
              <a:ext uri="{FF2B5EF4-FFF2-40B4-BE49-F238E27FC236}">
                <a16:creationId xmlns:a16="http://schemas.microsoft.com/office/drawing/2014/main" id="{72A3CFB7-1131-4CDD-BED1-4224AF3AE6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8" r="1" b="1"/>
          <a:stretch>
            <a:fillRect/>
          </a:stretch>
        </p:blipFill>
        <p:spPr bwMode="auto">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xtLst>
            <a:ext uri="{909E8E84-426E-40DD-AFC4-6F175D3DCCD1}">
              <a14:hiddenFill xmlns:a14="http://schemas.microsoft.com/office/drawing/2010/main">
                <a:solidFill>
                  <a:srgbClr val="FFFFFF"/>
                </a:solidFill>
              </a14:hiddenFill>
            </a:ext>
          </a:extLst>
        </p:spPr>
      </p:pic>
      <p:sp>
        <p:nvSpPr>
          <p:cNvPr id="3" name="Plassholder for innhold 2"/>
          <p:cNvSpPr>
            <a:spLocks noGrp="1"/>
          </p:cNvSpPr>
          <p:nvPr>
            <p:ph idx="1"/>
          </p:nvPr>
        </p:nvSpPr>
        <p:spPr>
          <a:xfrm>
            <a:off x="6797004" y="670559"/>
            <a:ext cx="4555782" cy="5445076"/>
          </a:xfrm>
        </p:spPr>
        <p:txBody>
          <a:bodyPr vert="horz" lIns="91440" tIns="45720" rIns="91440" bIns="45720" rtlCol="0" anchor="t">
            <a:normAutofit/>
          </a:bodyPr>
          <a:lstStyle/>
          <a:p>
            <a:pPr indent="-228600">
              <a:buFont typeface="Arial" panose="020B0604020202020204" pitchFamily="34" charset="0"/>
              <a:buChar char="•"/>
            </a:pPr>
            <a:endParaRPr lang="en-US" sz="1400"/>
          </a:p>
          <a:p>
            <a:pPr indent="-228600">
              <a:buFont typeface="Arial" panose="020B0604020202020204" pitchFamily="34" charset="0"/>
              <a:buChar char="•"/>
            </a:pPr>
            <a:r>
              <a:rPr lang="en-US" sz="1400"/>
              <a:t>Vaksinasjon</a:t>
            </a:r>
            <a:endParaRPr lang="en-US" sz="1400">
              <a:cs typeface="Calibri"/>
            </a:endParaRPr>
          </a:p>
          <a:p>
            <a:pPr lvl="1" indent="-228600">
              <a:buFont typeface="Arial" panose="020B0604020202020204" pitchFamily="34" charset="0"/>
              <a:buChar char="•"/>
            </a:pPr>
            <a:r>
              <a:rPr lang="en-US" sz="1400"/>
              <a:t>Barnevaksinasjon (gratis til alle barn og unge). (Barnevaksinasjon vil gi flokkimmunitet hvis vaskinasjonsdekningen er over ca 90%)</a:t>
            </a:r>
            <a:endParaRPr lang="en-US" sz="1400">
              <a:cs typeface="Calibri"/>
            </a:endParaRPr>
          </a:p>
          <a:p>
            <a:pPr lvl="1" indent="-228600">
              <a:buFont typeface="Arial" panose="020B0604020202020204" pitchFamily="34" charset="0"/>
              <a:buChar char="•"/>
            </a:pPr>
            <a:endParaRPr lang="en-US" sz="1400"/>
          </a:p>
          <a:p>
            <a:pPr lvl="1"/>
            <a:r>
              <a:rPr lang="en-US" sz="1400"/>
              <a:t>Voksenvaksinasjonsprogrammet –</a:t>
            </a:r>
          </a:p>
          <a:p>
            <a:pPr lvl="2"/>
            <a:r>
              <a:rPr lang="en-US" sz="1400"/>
              <a:t>influensavaksine 65 +, risikogrupper, helsepersonell</a:t>
            </a:r>
            <a:endParaRPr lang="en-US" sz="1400">
              <a:cs typeface="Calibri"/>
            </a:endParaRPr>
          </a:p>
          <a:p>
            <a:pPr lvl="2"/>
            <a:r>
              <a:rPr lang="en-US" sz="1400">
                <a:cs typeface="Calibri"/>
              </a:rPr>
              <a:t>Pneumokokvaksine 65 +</a:t>
            </a:r>
            <a:endParaRPr lang="en-US" sz="1400"/>
          </a:p>
          <a:p>
            <a:pPr lvl="2"/>
            <a:r>
              <a:rPr lang="en-US" sz="1400"/>
              <a:t>Covid 19 vaksine til aktuelle målgrupper</a:t>
            </a:r>
          </a:p>
          <a:p>
            <a:pPr lvl="2"/>
            <a:endParaRPr lang="en-US" sz="1400">
              <a:cs typeface="Calibri"/>
            </a:endParaRPr>
          </a:p>
          <a:p>
            <a:pPr lvl="1"/>
            <a:r>
              <a:rPr lang="en-US" sz="1400">
                <a:cs typeface="Calibri"/>
              </a:rPr>
              <a:t>Kikhostevaksine til gravide (innf. 2024)</a:t>
            </a:r>
            <a:endParaRPr lang="en-US" sz="1400"/>
          </a:p>
          <a:p>
            <a:pPr lvl="1" indent="-228600">
              <a:buFont typeface="Arial" panose="020B0604020202020204" pitchFamily="34" charset="0"/>
              <a:buChar char="•"/>
            </a:pPr>
            <a:r>
              <a:rPr lang="en-US" sz="1400"/>
              <a:t>Vaksinasjon av russ (meningokokker)</a:t>
            </a:r>
            <a:endParaRPr lang="en-US" sz="1400">
              <a:cs typeface="Calibri"/>
            </a:endParaRPr>
          </a:p>
          <a:p>
            <a:pPr lvl="1"/>
            <a:r>
              <a:rPr lang="en-US" sz="1400"/>
              <a:t>Reisevaksinasjon </a:t>
            </a:r>
            <a:endParaRPr lang="en-US" sz="1400">
              <a:cs typeface="Calibri"/>
            </a:endParaRPr>
          </a:p>
          <a:p>
            <a:pPr lvl="1" indent="-228600">
              <a:buFont typeface="Arial" panose="020B0604020202020204" pitchFamily="34" charset="0"/>
              <a:buChar char="•"/>
            </a:pPr>
            <a:r>
              <a:rPr lang="en-US" sz="1400"/>
              <a:t>Tetanusvaksine ved sår</a:t>
            </a:r>
            <a:endParaRPr lang="en-US" sz="1400">
              <a:cs typeface="Calibri"/>
            </a:endParaRPr>
          </a:p>
          <a:p>
            <a:pPr lvl="1"/>
            <a:r>
              <a:rPr lang="en-US" sz="1400">
                <a:cs typeface="Calibri"/>
              </a:rPr>
              <a:t>Boostervaksiner </a:t>
            </a:r>
          </a:p>
          <a:p>
            <a:pPr lvl="1"/>
            <a:endParaRPr lang="en-US" sz="1400"/>
          </a:p>
          <a:p>
            <a:pPr lvl="1" indent="-228600">
              <a:buFont typeface="Arial" panose="020B0604020202020204" pitchFamily="34" charset="0"/>
              <a:buChar char="•"/>
            </a:pPr>
            <a:r>
              <a:rPr lang="en-US" sz="1400" b="1"/>
              <a:t>ALLE VAKSINER SKAL REGISTRERES I ET SENTRALT VAKSINEREGISTER – SYSVAK (TILGJENGELIG FOR DEN ENKELTE PÅ HELSENORGE)</a:t>
            </a:r>
            <a:endParaRPr lang="en-US" sz="1400" b="1">
              <a:cs typeface="Calibri"/>
            </a:endParaRPr>
          </a:p>
        </p:txBody>
      </p:sp>
      <p:sp>
        <p:nvSpPr>
          <p:cNvPr id="4" name="Plassholder for bunntekst 3">
            <a:extLst>
              <a:ext uri="{FF2B5EF4-FFF2-40B4-BE49-F238E27FC236}">
                <a16:creationId xmlns:a16="http://schemas.microsoft.com/office/drawing/2014/main" id="{568760ED-6EF2-2B33-CD3A-73D0D2633CAE}"/>
              </a:ext>
            </a:extLst>
          </p:cNvPr>
          <p:cNvSpPr>
            <a:spLocks noGrp="1"/>
          </p:cNvSpPr>
          <p:nvPr>
            <p:ph type="ftr" sz="quarter" idx="11"/>
          </p:nvPr>
        </p:nvSpPr>
        <p:spPr>
          <a:xfrm>
            <a:off x="4038600" y="6356350"/>
            <a:ext cx="4114800" cy="365125"/>
          </a:xfrm>
        </p:spPr>
        <p:txBody>
          <a:bodyPr>
            <a:normAutofit/>
          </a:bodyPr>
          <a:lstStyle/>
          <a:p>
            <a:pPr>
              <a:spcAft>
                <a:spcPts val="600"/>
              </a:spcAft>
            </a:pPr>
            <a:r>
              <a:rPr lang="nb-NO" sz="1000">
                <a:solidFill>
                  <a:srgbClr val="FFFFFF"/>
                </a:solidFill>
              </a:rPr>
              <a:t>Vår 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3" name="Rectangle 2072">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E593E90-E94C-4E5D-AAA8-29999937C602}"/>
              </a:ext>
            </a:extLst>
          </p:cNvPr>
          <p:cNvSpPr>
            <a:spLocks noGrp="1"/>
          </p:cNvSpPr>
          <p:nvPr>
            <p:ph type="title"/>
          </p:nvPr>
        </p:nvSpPr>
        <p:spPr>
          <a:xfrm>
            <a:off x="589560" y="856180"/>
            <a:ext cx="5279408" cy="1128068"/>
          </a:xfrm>
        </p:spPr>
        <p:txBody>
          <a:bodyPr anchor="ctr">
            <a:normAutofit/>
          </a:bodyPr>
          <a:lstStyle/>
          <a:p>
            <a:r>
              <a:rPr lang="nb-NO" sz="4000"/>
              <a:t>Beredskap</a:t>
            </a:r>
          </a:p>
        </p:txBody>
      </p:sp>
      <p:grpSp>
        <p:nvGrpSpPr>
          <p:cNvPr id="2075" name="Group 207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76" name="Rectangle 207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7" name="Rectangle 207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9" name="Rectangle 207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lassholder for innhold 2">
            <a:extLst>
              <a:ext uri="{FF2B5EF4-FFF2-40B4-BE49-F238E27FC236}">
                <a16:creationId xmlns:a16="http://schemas.microsoft.com/office/drawing/2014/main" id="{CAAB89E6-3858-43AA-983A-7D99A64EBF5D}"/>
              </a:ext>
            </a:extLst>
          </p:cNvPr>
          <p:cNvSpPr>
            <a:spLocks noGrp="1"/>
          </p:cNvSpPr>
          <p:nvPr>
            <p:ph idx="1"/>
          </p:nvPr>
        </p:nvSpPr>
        <p:spPr>
          <a:xfrm>
            <a:off x="590719" y="2330505"/>
            <a:ext cx="5278066" cy="3979585"/>
          </a:xfrm>
        </p:spPr>
        <p:txBody>
          <a:bodyPr anchor="ctr">
            <a:normAutofit/>
          </a:bodyPr>
          <a:lstStyle/>
          <a:p>
            <a:r>
              <a:rPr lang="nb-NO" sz="1700" b="1" i="0" dirty="0">
                <a:effectLst/>
                <a:latin typeface="Google Sans"/>
              </a:rPr>
              <a:t>Beredskap er definert som planlagte og forberedte tiltak som gjør oss i stand til å håndtere uønskede hendelser slik at konsekvensene blir minst mulig</a:t>
            </a:r>
          </a:p>
          <a:p>
            <a:pPr marL="0" indent="0">
              <a:buNone/>
            </a:pPr>
            <a:endParaRPr lang="nb-NO" sz="1700" b="1" dirty="0"/>
          </a:p>
          <a:p>
            <a:r>
              <a:rPr lang="nb-NO" sz="1700" dirty="0"/>
              <a:t>Være forberedt på uventede situasjoner</a:t>
            </a:r>
          </a:p>
          <a:p>
            <a:r>
              <a:rPr lang="nb-NO" sz="1700" dirty="0"/>
              <a:t>Være klar hvis noe skulle skje</a:t>
            </a:r>
            <a:endParaRPr lang="nb-NO" sz="1700" dirty="0">
              <a:cs typeface="Calibri"/>
            </a:endParaRPr>
          </a:p>
          <a:p>
            <a:r>
              <a:rPr lang="nb-NO" sz="1700" dirty="0"/>
              <a:t>Være forberedt på å møte kritiske situasjoner, dvs.vi må kunne håndtere og redusere skadevirkninger av uønskede hendelser som fører til:</a:t>
            </a:r>
            <a:endParaRPr lang="nb-NO" sz="1700" dirty="0">
              <a:cs typeface="Calibri"/>
            </a:endParaRPr>
          </a:p>
          <a:p>
            <a:pPr lvl="1"/>
            <a:r>
              <a:rPr lang="nb-NO" sz="1700" dirty="0"/>
              <a:t>personskade/dødsfall.</a:t>
            </a:r>
            <a:endParaRPr lang="nb-NO" sz="1700" dirty="0">
              <a:cs typeface="Calibri"/>
            </a:endParaRPr>
          </a:p>
          <a:p>
            <a:pPr lvl="1"/>
            <a:r>
              <a:rPr lang="nb-NO" sz="1700" dirty="0"/>
              <a:t>føre til skade på eller tap av verdier </a:t>
            </a:r>
            <a:endParaRPr lang="nb-NO" sz="1700" dirty="0">
              <a:cs typeface="Calibri"/>
            </a:endParaRPr>
          </a:p>
          <a:p>
            <a:r>
              <a:rPr lang="nb-NO" sz="1700" dirty="0">
                <a:cs typeface="Calibri"/>
              </a:rPr>
              <a:t>Finne alternative løsninger hvis noe skjer</a:t>
            </a:r>
          </a:p>
          <a:p>
            <a:endParaRPr lang="nb-NO" sz="1700" dirty="0"/>
          </a:p>
        </p:txBody>
      </p:sp>
      <p:sp>
        <p:nvSpPr>
          <p:cNvPr id="2081" name="Rectangle 208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3" name="Rectangle 208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ilde av en mobilskjerm som viser hvordan testen av nødvarselet ser ut">
            <a:extLst>
              <a:ext uri="{FF2B5EF4-FFF2-40B4-BE49-F238E27FC236}">
                <a16:creationId xmlns:a16="http://schemas.microsoft.com/office/drawing/2014/main" id="{82910E88-BB7D-4AF0-8078-D65D6ABE3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 b="1673"/>
          <a:stretch>
            <a:fillRect/>
          </a:stretch>
        </p:blipFill>
        <p:spPr bwMode="auto">
          <a:xfrm>
            <a:off x="7083423" y="581892"/>
            <a:ext cx="4397433" cy="2518756"/>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F49389AA-03E9-54F9-B170-6B9D577FB45B}"/>
              </a:ext>
            </a:extLst>
          </p:cNvPr>
          <p:cNvSpPr>
            <a:spLocks noGrp="1"/>
          </p:cNvSpPr>
          <p:nvPr>
            <p:ph type="ftr" sz="quarter" idx="11"/>
          </p:nvPr>
        </p:nvSpPr>
        <p:spPr>
          <a:xfrm>
            <a:off x="5685810" y="6492240"/>
            <a:ext cx="3050866" cy="365125"/>
          </a:xfrm>
        </p:spPr>
        <p:txBody>
          <a:bodyPr>
            <a:normAutofit/>
          </a:bodyPr>
          <a:lstStyle/>
          <a:p>
            <a:pPr algn="l">
              <a:spcAft>
                <a:spcPts val="600"/>
              </a:spcAft>
            </a:pPr>
            <a:r>
              <a:rPr lang="nb-NO"/>
              <a:t>Vår 26</a:t>
            </a:r>
          </a:p>
        </p:txBody>
      </p:sp>
      <p:sp>
        <p:nvSpPr>
          <p:cNvPr id="2085" name="Rectangle 2084">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 dag går flyalarmen igjen. Nå får også hørselshemmede den med seg | Tu.no">
            <a:extLst>
              <a:ext uri="{FF2B5EF4-FFF2-40B4-BE49-F238E27FC236}">
                <a16:creationId xmlns:a16="http://schemas.microsoft.com/office/drawing/2014/main" id="{FC4E34E7-B263-1A90-E76F-E98432D5C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543" r="1" b="20155"/>
          <a:stretch>
            <a:fillRect/>
          </a:stretch>
        </p:blipFill>
        <p:spPr bwMode="auto">
          <a:xfrm>
            <a:off x="7083423" y="3707894"/>
            <a:ext cx="4395569" cy="251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991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13" name="Rectangle 726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tel 8">
            <a:extLst>
              <a:ext uri="{FF2B5EF4-FFF2-40B4-BE49-F238E27FC236}">
                <a16:creationId xmlns:a16="http://schemas.microsoft.com/office/drawing/2014/main" id="{CEF49D4E-0F7D-7ADC-CD64-5BE2865761F0}"/>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b="1" kern="1200">
                <a:latin typeface="+mj-lt"/>
                <a:ea typeface="+mj-ea"/>
                <a:cs typeface="+mj-cs"/>
              </a:rPr>
              <a:t>SYSVAK</a:t>
            </a:r>
          </a:p>
        </p:txBody>
      </p:sp>
      <p:sp>
        <p:nvSpPr>
          <p:cNvPr id="73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lassholder for tekst 10">
            <a:extLst>
              <a:ext uri="{FF2B5EF4-FFF2-40B4-BE49-F238E27FC236}">
                <a16:creationId xmlns:a16="http://schemas.microsoft.com/office/drawing/2014/main" id="{1D0EDDC9-F309-4E48-BDD4-5D26483AEC65}"/>
              </a:ext>
            </a:extLst>
          </p:cNvPr>
          <p:cNvSpPr>
            <a:spLocks noGrp="1"/>
          </p:cNvSpPr>
          <p:nvPr>
            <p:ph idx="1"/>
          </p:nvPr>
        </p:nvSpPr>
        <p:spPr>
          <a:xfrm>
            <a:off x="630936" y="2660904"/>
            <a:ext cx="4818888" cy="3547872"/>
          </a:xfrm>
        </p:spPr>
        <p:txBody>
          <a:bodyPr vert="horz" lIns="91440" tIns="45720" rIns="91440" bIns="45720" rtlCol="0" anchor="t">
            <a:normAutofit/>
          </a:bodyPr>
          <a:lstStyle/>
          <a:p>
            <a:pPr indent="-228600">
              <a:buFont typeface="Arial" panose="020B0604020202020204" pitchFamily="34" charset="0"/>
              <a:buChar char="•"/>
            </a:pPr>
            <a:r>
              <a:rPr lang="en-US" sz="1700"/>
              <a:t>Alle vaksiner satt I Norge skal registreres I nasjonalt vaksinasjonsregister: SYSVAK</a:t>
            </a:r>
          </a:p>
          <a:p>
            <a:pPr indent="-228600">
              <a:buFont typeface="Arial" panose="020B0604020202020204" pitchFamily="34" charset="0"/>
              <a:buChar char="•"/>
            </a:pPr>
            <a:endParaRPr lang="en-US" sz="1700"/>
          </a:p>
          <a:p>
            <a:pPr indent="-228600">
              <a:buFont typeface="Arial" panose="020B0604020202020204" pitchFamily="34" charset="0"/>
              <a:buChar char="•"/>
            </a:pPr>
            <a:r>
              <a:rPr lang="en-US" sz="1700"/>
              <a:t>Den som setter vaksinen er ansvarlig for at det blir registrert.</a:t>
            </a:r>
          </a:p>
          <a:p>
            <a:pPr indent="-228600">
              <a:buFont typeface="Arial" panose="020B0604020202020204" pitchFamily="34" charset="0"/>
              <a:buChar char="•"/>
            </a:pPr>
            <a:endParaRPr lang="en-US" sz="1700"/>
          </a:p>
          <a:p>
            <a:pPr indent="-228600">
              <a:buFont typeface="Arial" panose="020B0604020202020204" pitchFamily="34" charset="0"/>
              <a:buChar char="•"/>
            </a:pPr>
            <a:r>
              <a:rPr lang="en-US" sz="1700"/>
              <a:t>Sysvak opprettet I 1995</a:t>
            </a:r>
          </a:p>
          <a:p>
            <a:pPr indent="-228600">
              <a:buFont typeface="Arial" panose="020B0604020202020204" pitchFamily="34" charset="0"/>
              <a:buChar char="•"/>
            </a:pPr>
            <a:endParaRPr lang="en-US" sz="1700"/>
          </a:p>
          <a:p>
            <a:r>
              <a:rPr lang="nb-NO" sz="1700" b="0" i="0">
                <a:effectLst/>
                <a:latin typeface="Brandon Text"/>
              </a:rPr>
              <a:t>Vaksinetjenesten på helsenorge.no</a:t>
            </a:r>
          </a:p>
          <a:p>
            <a:pPr>
              <a:buFont typeface="Arial" panose="020B0604020202020204" pitchFamily="34" charset="0"/>
              <a:buChar char="•"/>
            </a:pPr>
            <a:r>
              <a:rPr lang="nb-NO" sz="1700" b="0" i="0">
                <a:effectLst/>
                <a:latin typeface="Brandon Text"/>
                <a:hlinkClick r:id="rId2"/>
              </a:rPr>
              <a:t>Se dine vaksiner ved å logge på Vaksinetjenesten på helsenorge.no</a:t>
            </a:r>
            <a:r>
              <a:rPr lang="nb-NO" sz="1700" b="0" i="0">
                <a:effectLst/>
                <a:latin typeface="Brandon Text"/>
              </a:rPr>
              <a:t> </a:t>
            </a:r>
          </a:p>
          <a:p>
            <a:pPr indent="-228600">
              <a:buFont typeface="Arial" panose="020B0604020202020204" pitchFamily="34" charset="0"/>
              <a:buChar char="•"/>
            </a:pPr>
            <a:endParaRPr lang="en-US" sz="1700"/>
          </a:p>
          <a:p>
            <a:pPr indent="-228600">
              <a:buFont typeface="Arial" panose="020B0604020202020204" pitchFamily="34" charset="0"/>
              <a:buChar char="•"/>
            </a:pPr>
            <a:endParaRPr lang="en-US" sz="1700"/>
          </a:p>
          <a:p>
            <a:pPr indent="-228600">
              <a:buFont typeface="Arial" panose="020B0604020202020204" pitchFamily="34" charset="0"/>
              <a:buChar char="•"/>
            </a:pPr>
            <a:endParaRPr lang="en-US" sz="1700"/>
          </a:p>
        </p:txBody>
      </p:sp>
      <p:graphicFrame>
        <p:nvGraphicFramePr>
          <p:cNvPr id="2" name="Tabell 1">
            <a:extLst>
              <a:ext uri="{FF2B5EF4-FFF2-40B4-BE49-F238E27FC236}">
                <a16:creationId xmlns:a16="http://schemas.microsoft.com/office/drawing/2014/main" id="{118F1EF3-CCB7-B37A-66A0-02F5C7FB6B96}"/>
              </a:ext>
            </a:extLst>
          </p:cNvPr>
          <p:cNvGraphicFramePr>
            <a:graphicFrameLocks noGrp="1"/>
          </p:cNvGraphicFramePr>
          <p:nvPr>
            <p:extLst>
              <p:ext uri="{D42A27DB-BD31-4B8C-83A1-F6EECF244321}">
                <p14:modId xmlns:p14="http://schemas.microsoft.com/office/powerpoint/2010/main" val="2873635578"/>
              </p:ext>
            </p:extLst>
          </p:nvPr>
        </p:nvGraphicFramePr>
        <p:xfrm>
          <a:off x="6573328" y="640080"/>
          <a:ext cx="4510409" cy="5577847"/>
        </p:xfrm>
        <a:graphic>
          <a:graphicData uri="http://schemas.openxmlformats.org/drawingml/2006/table">
            <a:tbl>
              <a:tblPr firstRow="1" bandRow="1">
                <a:solidFill>
                  <a:schemeClr val="bg1">
                    <a:lumMod val="95000"/>
                  </a:schemeClr>
                </a:solidFill>
              </a:tblPr>
              <a:tblGrid>
                <a:gridCol w="1787811">
                  <a:extLst>
                    <a:ext uri="{9D8B030D-6E8A-4147-A177-3AD203B41FA5}">
                      <a16:colId xmlns:a16="http://schemas.microsoft.com/office/drawing/2014/main" val="4029878760"/>
                    </a:ext>
                  </a:extLst>
                </a:gridCol>
                <a:gridCol w="2722598">
                  <a:extLst>
                    <a:ext uri="{9D8B030D-6E8A-4147-A177-3AD203B41FA5}">
                      <a16:colId xmlns:a16="http://schemas.microsoft.com/office/drawing/2014/main" val="271077383"/>
                    </a:ext>
                  </a:extLst>
                </a:gridCol>
              </a:tblGrid>
              <a:tr h="425290">
                <a:tc>
                  <a:txBody>
                    <a:bodyPr/>
                    <a:lstStyle/>
                    <a:p>
                      <a:pPr algn="l" fontAlgn="b">
                        <a:buNone/>
                      </a:pPr>
                      <a:r>
                        <a:rPr lang="nb-NO" sz="1100" b="0" cap="none" spc="0">
                          <a:solidFill>
                            <a:schemeClr val="bg1"/>
                          </a:solidFill>
                          <a:effectLst/>
                        </a:rPr>
                        <a:t>Vaccination</a:t>
                      </a:r>
                      <a:br>
                        <a:rPr lang="nb-NO" sz="1100" b="0" cap="none" spc="0">
                          <a:solidFill>
                            <a:schemeClr val="bg1"/>
                          </a:solidFill>
                          <a:effectLst/>
                        </a:rPr>
                      </a:br>
                      <a:r>
                        <a:rPr lang="nb-NO" sz="1100" b="0" cap="none" spc="0">
                          <a:solidFill>
                            <a:schemeClr val="bg1"/>
                          </a:solidFill>
                          <a:effectLst/>
                        </a:rPr>
                        <a:t>Vaksinasjon</a:t>
                      </a:r>
                    </a:p>
                  </a:txBody>
                  <a:tcPr marL="24529" marR="24529" marT="61340" marB="12265" anchor="ctr">
                    <a:lnL w="12700" cmpd="sng">
                      <a:noFill/>
                    </a:lnL>
                    <a:lnR w="12700" cmpd="sng">
                      <a:noFill/>
                    </a:lnR>
                    <a:lnT w="19050" cap="flat" cmpd="sng" algn="ctr">
                      <a:noFill/>
                      <a:prstDash val="solid"/>
                    </a:lnT>
                    <a:lnB w="38100" cmpd="sng">
                      <a:noFill/>
                    </a:lnB>
                    <a:solidFill>
                      <a:schemeClr val="accent2"/>
                    </a:solidFill>
                  </a:tcPr>
                </a:tc>
                <a:tc>
                  <a:txBody>
                    <a:bodyPr/>
                    <a:lstStyle/>
                    <a:p>
                      <a:pPr algn="l" fontAlgn="b">
                        <a:buNone/>
                      </a:pPr>
                      <a:r>
                        <a:rPr lang="nb-NO" sz="1100" b="0" cap="none" spc="0">
                          <a:solidFill>
                            <a:schemeClr val="bg1"/>
                          </a:solidFill>
                          <a:effectLst/>
                        </a:rPr>
                        <a:t>Vaccination date (dd.mm.yyyy)</a:t>
                      </a:r>
                      <a:br>
                        <a:rPr lang="nb-NO" sz="1100" b="0" cap="none" spc="0">
                          <a:solidFill>
                            <a:schemeClr val="bg1"/>
                          </a:solidFill>
                          <a:effectLst/>
                        </a:rPr>
                      </a:br>
                      <a:r>
                        <a:rPr lang="nb-NO" sz="1100" b="0" cap="none" spc="0">
                          <a:solidFill>
                            <a:schemeClr val="bg1"/>
                          </a:solidFill>
                          <a:effectLst/>
                        </a:rPr>
                        <a:t>Vaksinasjonsdato</a:t>
                      </a:r>
                    </a:p>
                  </a:txBody>
                  <a:tcPr marL="24529" marR="24529" marT="61340" marB="12265"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1996834846"/>
                  </a:ext>
                </a:extLst>
              </a:tr>
              <a:tr h="834225">
                <a:tc>
                  <a:txBody>
                    <a:bodyPr/>
                    <a:lstStyle/>
                    <a:p>
                      <a:pPr algn="l">
                        <a:buNone/>
                      </a:pPr>
                      <a:r>
                        <a:rPr lang="nb-NO" sz="800" cap="none" spc="0">
                          <a:solidFill>
                            <a:schemeClr val="tx1"/>
                          </a:solidFill>
                          <a:effectLst/>
                        </a:rPr>
                        <a:t>Covid-19</a:t>
                      </a:r>
                    </a:p>
                    <a:p>
                      <a:pPr algn="l">
                        <a:buNone/>
                      </a:pPr>
                      <a:r>
                        <a:rPr lang="nb-NO" sz="800" cap="none" spc="0">
                          <a:solidFill>
                            <a:schemeClr val="tx1"/>
                          </a:solidFill>
                          <a:effectLst/>
                        </a:rPr>
                        <a:t>Covid-19</a:t>
                      </a:r>
                    </a:p>
                  </a:txBody>
                  <a:tcPr marL="24529" marR="24529" marT="61340" marB="12265"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gn="l">
                        <a:buFont typeface="Arial" panose="020B0604020202020204" pitchFamily="34" charset="0"/>
                        <a:buChar char="•"/>
                      </a:pPr>
                      <a:r>
                        <a:rPr lang="nb-NO" sz="800" cap="none" spc="0">
                          <a:solidFill>
                            <a:schemeClr val="tx1"/>
                          </a:solidFill>
                          <a:effectLst/>
                        </a:rPr>
                        <a:t>02.02.2021</a:t>
                      </a:r>
                    </a:p>
                    <a:p>
                      <a:pPr algn="l">
                        <a:buFont typeface="Arial" panose="020B0604020202020204" pitchFamily="34" charset="0"/>
                        <a:buChar char="•"/>
                      </a:pPr>
                      <a:r>
                        <a:rPr lang="nb-NO" sz="800" cap="none" spc="0">
                          <a:solidFill>
                            <a:schemeClr val="tx1"/>
                          </a:solidFill>
                          <a:effectLst/>
                        </a:rPr>
                        <a:t>23.02.2021</a:t>
                      </a:r>
                    </a:p>
                    <a:p>
                      <a:pPr algn="l">
                        <a:buFont typeface="Arial" panose="020B0604020202020204" pitchFamily="34" charset="0"/>
                        <a:buChar char="•"/>
                      </a:pPr>
                      <a:r>
                        <a:rPr lang="nb-NO" sz="800" cap="none" spc="0">
                          <a:solidFill>
                            <a:schemeClr val="tx1"/>
                          </a:solidFill>
                          <a:effectLst/>
                        </a:rPr>
                        <a:t>11.11.2021</a:t>
                      </a:r>
                    </a:p>
                    <a:p>
                      <a:pPr algn="l">
                        <a:buFont typeface="Arial" panose="020B0604020202020204" pitchFamily="34" charset="0"/>
                        <a:buChar char="•"/>
                      </a:pPr>
                      <a:r>
                        <a:rPr lang="nb-NO" sz="800" cap="none" spc="0">
                          <a:solidFill>
                            <a:schemeClr val="tx1"/>
                          </a:solidFill>
                          <a:effectLst/>
                        </a:rPr>
                        <a:t>24.10.2022</a:t>
                      </a:r>
                    </a:p>
                    <a:p>
                      <a:pPr algn="l">
                        <a:buFont typeface="Arial" panose="020B0604020202020204" pitchFamily="34" charset="0"/>
                        <a:buChar char="•"/>
                      </a:pPr>
                      <a:r>
                        <a:rPr lang="nb-NO" sz="800" cap="none" spc="0">
                          <a:solidFill>
                            <a:schemeClr val="tx1"/>
                          </a:solidFill>
                          <a:effectLst/>
                        </a:rPr>
                        <a:t>16.10.2023</a:t>
                      </a:r>
                    </a:p>
                    <a:p>
                      <a:pPr algn="l">
                        <a:buFont typeface="Arial" panose="020B0604020202020204" pitchFamily="34" charset="0"/>
                        <a:buChar char="•"/>
                      </a:pPr>
                      <a:r>
                        <a:rPr lang="nb-NO" sz="800" cap="none" spc="0">
                          <a:solidFill>
                            <a:schemeClr val="tx1"/>
                          </a:solidFill>
                          <a:effectLst/>
                        </a:rPr>
                        <a:t>02.10.2024</a:t>
                      </a:r>
                    </a:p>
                  </a:txBody>
                  <a:tcPr marL="24529" marR="24529" marT="61340" marB="12265"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73755918"/>
                  </a:ext>
                </a:extLst>
              </a:tr>
              <a:tr h="343503">
                <a:tc>
                  <a:txBody>
                    <a:bodyPr/>
                    <a:lstStyle/>
                    <a:p>
                      <a:pPr algn="l">
                        <a:buNone/>
                      </a:pPr>
                      <a:r>
                        <a:rPr lang="nb-NO" sz="800" cap="none" spc="0">
                          <a:solidFill>
                            <a:schemeClr val="tx1"/>
                          </a:solidFill>
                          <a:effectLst/>
                        </a:rPr>
                        <a:t>Diphtheria</a:t>
                      </a:r>
                    </a:p>
                    <a:p>
                      <a:pPr algn="l">
                        <a:buNone/>
                      </a:pPr>
                      <a:r>
                        <a:rPr lang="nb-NO" sz="800" cap="none" spc="0">
                          <a:solidFill>
                            <a:schemeClr val="tx1"/>
                          </a:solidFill>
                          <a:effectLst/>
                        </a:rPr>
                        <a:t>Difteri</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a:buFont typeface="Arial" panose="020B0604020202020204" pitchFamily="34" charset="0"/>
                        <a:buChar char="•"/>
                      </a:pPr>
                      <a:r>
                        <a:rPr lang="nb-NO" sz="800" cap="none" spc="0">
                          <a:solidFill>
                            <a:schemeClr val="tx1"/>
                          </a:solidFill>
                          <a:effectLst/>
                        </a:rPr>
                        <a:t>22.06.2017</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382630469"/>
                  </a:ext>
                </a:extLst>
              </a:tr>
              <a:tr h="343503">
                <a:tc>
                  <a:txBody>
                    <a:bodyPr/>
                    <a:lstStyle/>
                    <a:p>
                      <a:pPr algn="l">
                        <a:buNone/>
                      </a:pPr>
                      <a:r>
                        <a:rPr lang="nb-NO" sz="800" cap="none" spc="0">
                          <a:solidFill>
                            <a:schemeClr val="tx1"/>
                          </a:solidFill>
                          <a:effectLst/>
                        </a:rPr>
                        <a:t>Hepatitis A</a:t>
                      </a:r>
                    </a:p>
                    <a:p>
                      <a:pPr algn="l">
                        <a:buNone/>
                      </a:pPr>
                      <a:r>
                        <a:rPr lang="nb-NO" sz="800" cap="none" spc="0">
                          <a:solidFill>
                            <a:schemeClr val="tx1"/>
                          </a:solidFill>
                          <a:effectLst/>
                        </a:rPr>
                        <a:t>Hepatitt A</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a:buFont typeface="Arial" panose="020B0604020202020204" pitchFamily="34" charset="0"/>
                        <a:buChar char="•"/>
                      </a:pPr>
                      <a:r>
                        <a:rPr lang="nb-NO" sz="800" cap="none" spc="0">
                          <a:solidFill>
                            <a:schemeClr val="tx1"/>
                          </a:solidFill>
                          <a:effectLst/>
                        </a:rPr>
                        <a:t>22.06.2017</a:t>
                      </a:r>
                    </a:p>
                    <a:p>
                      <a:pPr algn="l">
                        <a:buFont typeface="Arial" panose="020B0604020202020204" pitchFamily="34" charset="0"/>
                        <a:buChar char="•"/>
                      </a:pPr>
                      <a:r>
                        <a:rPr lang="nb-NO" sz="800" cap="none" spc="0">
                          <a:solidFill>
                            <a:schemeClr val="tx1"/>
                          </a:solidFill>
                          <a:effectLst/>
                        </a:rPr>
                        <a:t>20.08.2018</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973287994"/>
                  </a:ext>
                </a:extLst>
              </a:tr>
              <a:tr h="1570308">
                <a:tc>
                  <a:txBody>
                    <a:bodyPr/>
                    <a:lstStyle/>
                    <a:p>
                      <a:pPr algn="l">
                        <a:buNone/>
                      </a:pPr>
                      <a:r>
                        <a:rPr lang="nb-NO" sz="800" cap="none" spc="0">
                          <a:solidFill>
                            <a:schemeClr val="tx1"/>
                          </a:solidFill>
                          <a:effectLst/>
                        </a:rPr>
                        <a:t>Influenza</a:t>
                      </a:r>
                    </a:p>
                    <a:p>
                      <a:pPr algn="l">
                        <a:buNone/>
                      </a:pPr>
                      <a:r>
                        <a:rPr lang="nb-NO" sz="800" cap="none" spc="0">
                          <a:solidFill>
                            <a:schemeClr val="tx1"/>
                          </a:solidFill>
                          <a:effectLst/>
                        </a:rPr>
                        <a:t>Influensa</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a:buFont typeface="Arial" panose="020B0604020202020204" pitchFamily="34" charset="0"/>
                        <a:buChar char="•"/>
                      </a:pPr>
                      <a:r>
                        <a:rPr lang="nb-NO" sz="800" cap="none" spc="0">
                          <a:solidFill>
                            <a:schemeClr val="tx1"/>
                          </a:solidFill>
                          <a:effectLst/>
                        </a:rPr>
                        <a:t>28.01.2013</a:t>
                      </a:r>
                    </a:p>
                    <a:p>
                      <a:pPr algn="l">
                        <a:buFont typeface="Arial" panose="020B0604020202020204" pitchFamily="34" charset="0"/>
                        <a:buChar char="•"/>
                      </a:pPr>
                      <a:r>
                        <a:rPr lang="nb-NO" sz="800" cap="none" spc="0">
                          <a:solidFill>
                            <a:schemeClr val="tx1"/>
                          </a:solidFill>
                          <a:effectLst/>
                        </a:rPr>
                        <a:t>01.10.2014</a:t>
                      </a:r>
                    </a:p>
                    <a:p>
                      <a:pPr algn="l">
                        <a:buFont typeface="Arial" panose="020B0604020202020204" pitchFamily="34" charset="0"/>
                        <a:buChar char="•"/>
                      </a:pPr>
                      <a:r>
                        <a:rPr lang="nb-NO" sz="800" cap="none" spc="0">
                          <a:solidFill>
                            <a:schemeClr val="tx1"/>
                          </a:solidFill>
                          <a:effectLst/>
                        </a:rPr>
                        <a:t>21.10.2015</a:t>
                      </a:r>
                    </a:p>
                    <a:p>
                      <a:pPr algn="l">
                        <a:buFont typeface="Arial" panose="020B0604020202020204" pitchFamily="34" charset="0"/>
                        <a:buChar char="•"/>
                      </a:pPr>
                      <a:r>
                        <a:rPr lang="nb-NO" sz="800" cap="none" spc="0">
                          <a:solidFill>
                            <a:schemeClr val="tx1"/>
                          </a:solidFill>
                          <a:effectLst/>
                        </a:rPr>
                        <a:t>21.10.2016</a:t>
                      </a:r>
                    </a:p>
                    <a:p>
                      <a:pPr algn="l">
                        <a:buFont typeface="Arial" panose="020B0604020202020204" pitchFamily="34" charset="0"/>
                        <a:buChar char="•"/>
                      </a:pPr>
                      <a:r>
                        <a:rPr lang="nb-NO" sz="800" cap="none" spc="0">
                          <a:solidFill>
                            <a:schemeClr val="tx1"/>
                          </a:solidFill>
                          <a:effectLst/>
                        </a:rPr>
                        <a:t>06.11.2017</a:t>
                      </a:r>
                    </a:p>
                    <a:p>
                      <a:pPr algn="l">
                        <a:buFont typeface="Arial" panose="020B0604020202020204" pitchFamily="34" charset="0"/>
                        <a:buChar char="•"/>
                      </a:pPr>
                      <a:r>
                        <a:rPr lang="nb-NO" sz="800" cap="none" spc="0">
                          <a:solidFill>
                            <a:schemeClr val="tx1"/>
                          </a:solidFill>
                          <a:effectLst/>
                        </a:rPr>
                        <a:t>29.10.2018</a:t>
                      </a:r>
                    </a:p>
                    <a:p>
                      <a:pPr algn="l">
                        <a:buFont typeface="Arial" panose="020B0604020202020204" pitchFamily="34" charset="0"/>
                        <a:buChar char="•"/>
                      </a:pPr>
                      <a:r>
                        <a:rPr lang="nb-NO" sz="800" cap="none" spc="0">
                          <a:solidFill>
                            <a:schemeClr val="tx1"/>
                          </a:solidFill>
                          <a:effectLst/>
                        </a:rPr>
                        <a:t>05.11.2019</a:t>
                      </a:r>
                    </a:p>
                    <a:p>
                      <a:pPr algn="l">
                        <a:buFont typeface="Arial" panose="020B0604020202020204" pitchFamily="34" charset="0"/>
                        <a:buChar char="•"/>
                      </a:pPr>
                      <a:r>
                        <a:rPr lang="nb-NO" sz="800" cap="none" spc="0">
                          <a:solidFill>
                            <a:schemeClr val="tx1"/>
                          </a:solidFill>
                          <a:effectLst/>
                        </a:rPr>
                        <a:t>04.11.2020</a:t>
                      </a:r>
                    </a:p>
                    <a:p>
                      <a:pPr algn="l">
                        <a:buFont typeface="Arial" panose="020B0604020202020204" pitchFamily="34" charset="0"/>
                        <a:buChar char="•"/>
                      </a:pPr>
                      <a:r>
                        <a:rPr lang="nb-NO" sz="800" cap="none" spc="0">
                          <a:solidFill>
                            <a:schemeClr val="tx1"/>
                          </a:solidFill>
                          <a:effectLst/>
                        </a:rPr>
                        <a:t>25.10.2021</a:t>
                      </a:r>
                    </a:p>
                    <a:p>
                      <a:pPr algn="l">
                        <a:buFont typeface="Arial" panose="020B0604020202020204" pitchFamily="34" charset="0"/>
                        <a:buChar char="•"/>
                      </a:pPr>
                      <a:r>
                        <a:rPr lang="nb-NO" sz="800" cap="none" spc="0">
                          <a:solidFill>
                            <a:schemeClr val="tx1"/>
                          </a:solidFill>
                          <a:effectLst/>
                        </a:rPr>
                        <a:t>24.10.2022</a:t>
                      </a:r>
                    </a:p>
                    <a:p>
                      <a:pPr algn="l">
                        <a:buFont typeface="Arial" panose="020B0604020202020204" pitchFamily="34" charset="0"/>
                        <a:buChar char="•"/>
                      </a:pPr>
                      <a:r>
                        <a:rPr lang="nb-NO" sz="800" cap="none" spc="0">
                          <a:solidFill>
                            <a:schemeClr val="tx1"/>
                          </a:solidFill>
                          <a:effectLst/>
                        </a:rPr>
                        <a:t>16.10.2023</a:t>
                      </a:r>
                    </a:p>
                    <a:p>
                      <a:pPr algn="l">
                        <a:buFont typeface="Arial" panose="020B0604020202020204" pitchFamily="34" charset="0"/>
                        <a:buChar char="•"/>
                      </a:pPr>
                      <a:r>
                        <a:rPr lang="nb-NO" sz="800" cap="none" spc="0">
                          <a:solidFill>
                            <a:schemeClr val="tx1"/>
                          </a:solidFill>
                          <a:effectLst/>
                        </a:rPr>
                        <a:t>02.10.2024</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250776622"/>
                  </a:ext>
                </a:extLst>
              </a:tr>
              <a:tr h="343503">
                <a:tc>
                  <a:txBody>
                    <a:bodyPr/>
                    <a:lstStyle/>
                    <a:p>
                      <a:pPr algn="l">
                        <a:buNone/>
                      </a:pPr>
                      <a:r>
                        <a:rPr lang="pt-BR" sz="800" cap="none" spc="0">
                          <a:solidFill>
                            <a:schemeClr val="tx1"/>
                          </a:solidFill>
                          <a:effectLst/>
                        </a:rPr>
                        <a:t>Influenza A(H1N1)</a:t>
                      </a:r>
                    </a:p>
                    <a:p>
                      <a:pPr algn="l">
                        <a:buNone/>
                      </a:pPr>
                      <a:r>
                        <a:rPr lang="pt-BR" sz="800" cap="none" spc="0">
                          <a:solidFill>
                            <a:schemeClr val="tx1"/>
                          </a:solidFill>
                          <a:effectLst/>
                        </a:rPr>
                        <a:t>Influensa A(H1N1)</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a:buFont typeface="Arial" panose="020B0604020202020204" pitchFamily="34" charset="0"/>
                        <a:buChar char="•"/>
                      </a:pPr>
                      <a:r>
                        <a:rPr lang="nb-NO" sz="800" cap="none" spc="0">
                          <a:solidFill>
                            <a:schemeClr val="tx1"/>
                          </a:solidFill>
                          <a:effectLst/>
                        </a:rPr>
                        <a:t>28.10.2009</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074970266"/>
                  </a:ext>
                </a:extLst>
              </a:tr>
              <a:tr h="343503">
                <a:tc>
                  <a:txBody>
                    <a:bodyPr/>
                    <a:lstStyle/>
                    <a:p>
                      <a:pPr algn="l">
                        <a:buNone/>
                      </a:pPr>
                      <a:r>
                        <a:rPr lang="nb-NO" sz="800" cap="none" spc="0">
                          <a:solidFill>
                            <a:schemeClr val="tx1"/>
                          </a:solidFill>
                          <a:effectLst/>
                        </a:rPr>
                        <a:t>Pertussis</a:t>
                      </a:r>
                    </a:p>
                    <a:p>
                      <a:pPr algn="l">
                        <a:buNone/>
                      </a:pPr>
                      <a:r>
                        <a:rPr lang="nb-NO" sz="800" cap="none" spc="0">
                          <a:solidFill>
                            <a:schemeClr val="tx1"/>
                          </a:solidFill>
                          <a:effectLst/>
                        </a:rPr>
                        <a:t>Kikhoste</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a:buFont typeface="Arial" panose="020B0604020202020204" pitchFamily="34" charset="0"/>
                        <a:buChar char="•"/>
                      </a:pPr>
                      <a:r>
                        <a:rPr lang="nb-NO" sz="800" cap="none" spc="0">
                          <a:solidFill>
                            <a:schemeClr val="tx1"/>
                          </a:solidFill>
                          <a:effectLst/>
                        </a:rPr>
                        <a:t>22.06.2017</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694453376"/>
                  </a:ext>
                </a:extLst>
              </a:tr>
              <a:tr h="343503">
                <a:tc>
                  <a:txBody>
                    <a:bodyPr/>
                    <a:lstStyle/>
                    <a:p>
                      <a:pPr algn="l">
                        <a:buNone/>
                      </a:pPr>
                      <a:r>
                        <a:rPr lang="nb-NO" sz="800" cap="none" spc="0">
                          <a:solidFill>
                            <a:schemeClr val="tx1"/>
                          </a:solidFill>
                          <a:effectLst/>
                        </a:rPr>
                        <a:t>Cholera</a:t>
                      </a:r>
                    </a:p>
                    <a:p>
                      <a:pPr algn="l">
                        <a:buNone/>
                      </a:pPr>
                      <a:r>
                        <a:rPr lang="nb-NO" sz="800" cap="none" spc="0">
                          <a:solidFill>
                            <a:schemeClr val="tx1"/>
                          </a:solidFill>
                          <a:effectLst/>
                        </a:rPr>
                        <a:t>Kolera</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a:buFont typeface="Arial" panose="020B0604020202020204" pitchFamily="34" charset="0"/>
                        <a:buChar char="•"/>
                      </a:pPr>
                      <a:r>
                        <a:rPr lang="nb-NO" sz="800" cap="none" spc="0">
                          <a:solidFill>
                            <a:schemeClr val="tx1"/>
                          </a:solidFill>
                          <a:effectLst/>
                        </a:rPr>
                        <a:t>22.06.2017</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042236033"/>
                  </a:ext>
                </a:extLst>
              </a:tr>
              <a:tr h="343503">
                <a:tc>
                  <a:txBody>
                    <a:bodyPr/>
                    <a:lstStyle/>
                    <a:p>
                      <a:pPr algn="l">
                        <a:buNone/>
                      </a:pPr>
                      <a:r>
                        <a:rPr lang="nb-NO" sz="800" cap="none" spc="0">
                          <a:solidFill>
                            <a:schemeClr val="tx1"/>
                          </a:solidFill>
                          <a:effectLst/>
                        </a:rPr>
                        <a:t>Pneumococcal disease</a:t>
                      </a:r>
                    </a:p>
                    <a:p>
                      <a:pPr algn="l">
                        <a:buNone/>
                      </a:pPr>
                      <a:r>
                        <a:rPr lang="nb-NO" sz="800" cap="none" spc="0">
                          <a:solidFill>
                            <a:schemeClr val="tx1"/>
                          </a:solidFill>
                          <a:effectLst/>
                        </a:rPr>
                        <a:t>Pneumokokksykdom</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a:buFont typeface="Arial" panose="020B0604020202020204" pitchFamily="34" charset="0"/>
                        <a:buChar char="•"/>
                      </a:pPr>
                      <a:r>
                        <a:rPr lang="nb-NO" sz="800" cap="none" spc="0">
                          <a:solidFill>
                            <a:schemeClr val="tx1"/>
                          </a:solidFill>
                          <a:effectLst/>
                        </a:rPr>
                        <a:t>05.12.2023</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521791410"/>
                  </a:ext>
                </a:extLst>
              </a:tr>
              <a:tr h="343503">
                <a:tc>
                  <a:txBody>
                    <a:bodyPr/>
                    <a:lstStyle/>
                    <a:p>
                      <a:pPr algn="l">
                        <a:buNone/>
                      </a:pPr>
                      <a:r>
                        <a:rPr lang="nb-NO" sz="800" cap="none" spc="0">
                          <a:solidFill>
                            <a:schemeClr val="tx1"/>
                          </a:solidFill>
                          <a:effectLst/>
                        </a:rPr>
                        <a:t>Poliomyelitis</a:t>
                      </a:r>
                    </a:p>
                    <a:p>
                      <a:pPr algn="l">
                        <a:buNone/>
                      </a:pPr>
                      <a:r>
                        <a:rPr lang="nb-NO" sz="800" cap="none" spc="0">
                          <a:solidFill>
                            <a:schemeClr val="tx1"/>
                          </a:solidFill>
                          <a:effectLst/>
                        </a:rPr>
                        <a:t>Poliomyelitt</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a:buFont typeface="Arial" panose="020B0604020202020204" pitchFamily="34" charset="0"/>
                        <a:buChar char="•"/>
                      </a:pPr>
                      <a:r>
                        <a:rPr lang="nb-NO" sz="800" cap="none" spc="0">
                          <a:solidFill>
                            <a:schemeClr val="tx1"/>
                          </a:solidFill>
                          <a:effectLst/>
                        </a:rPr>
                        <a:t>22.06.2017</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326290407"/>
                  </a:ext>
                </a:extLst>
              </a:tr>
              <a:tr h="343503">
                <a:tc>
                  <a:txBody>
                    <a:bodyPr/>
                    <a:lstStyle/>
                    <a:p>
                      <a:pPr algn="l">
                        <a:buNone/>
                      </a:pPr>
                      <a:r>
                        <a:rPr lang="nb-NO" sz="800" cap="none" spc="0">
                          <a:solidFill>
                            <a:schemeClr val="tx1"/>
                          </a:solidFill>
                          <a:effectLst/>
                        </a:rPr>
                        <a:t>Tetanus</a:t>
                      </a:r>
                    </a:p>
                    <a:p>
                      <a:pPr algn="l">
                        <a:buNone/>
                      </a:pPr>
                      <a:r>
                        <a:rPr lang="nb-NO" sz="800" cap="none" spc="0">
                          <a:solidFill>
                            <a:schemeClr val="tx1"/>
                          </a:solidFill>
                          <a:effectLst/>
                        </a:rPr>
                        <a:t>Stivkrampe</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pPr algn="l">
                        <a:buFont typeface="Arial" panose="020B0604020202020204" pitchFamily="34" charset="0"/>
                        <a:buChar char="•"/>
                      </a:pPr>
                      <a:r>
                        <a:rPr lang="nb-NO" sz="800" cap="none" spc="0">
                          <a:solidFill>
                            <a:schemeClr val="tx1"/>
                          </a:solidFill>
                          <a:effectLst/>
                        </a:rPr>
                        <a:t>22.06.2017</a:t>
                      </a:r>
                    </a:p>
                  </a:txBody>
                  <a:tcPr marL="24529" marR="24529" marT="61340" marB="12265" anchor="ctr">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417005077"/>
                  </a:ext>
                </a:extLst>
              </a:tr>
            </a:tbl>
          </a:graphicData>
        </a:graphic>
      </p:graphicFrame>
    </p:spTree>
    <p:extLst>
      <p:ext uri="{BB962C8B-B14F-4D97-AF65-F5344CB8AC3E}">
        <p14:creationId xmlns:p14="http://schemas.microsoft.com/office/powerpoint/2010/main" val="341185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0" name="Rectangle 1035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8C088B1-AFE6-4C2F-9134-DFF20C935368}"/>
              </a:ext>
            </a:extLst>
          </p:cNvPr>
          <p:cNvSpPr>
            <a:spLocks noGrp="1"/>
          </p:cNvSpPr>
          <p:nvPr>
            <p:ph type="title"/>
          </p:nvPr>
        </p:nvSpPr>
        <p:spPr>
          <a:xfrm>
            <a:off x="572493" y="238539"/>
            <a:ext cx="11018520" cy="1434415"/>
          </a:xfrm>
        </p:spPr>
        <p:txBody>
          <a:bodyPr anchor="b">
            <a:normAutofit/>
          </a:bodyPr>
          <a:lstStyle/>
          <a:p>
            <a:r>
              <a:rPr lang="nb-NO" sz="4600" b="1"/>
              <a:t>Overvåking av smittsomme sykdommer</a:t>
            </a:r>
            <a:br>
              <a:rPr lang="nb-NO" sz="4600" b="1"/>
            </a:br>
            <a:r>
              <a:rPr lang="nb-NO" sz="4600" b="1"/>
              <a:t>MSIS</a:t>
            </a:r>
          </a:p>
        </p:txBody>
      </p:sp>
      <p:sp>
        <p:nvSpPr>
          <p:cNvPr id="1036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lassholder for innhold 2">
            <a:extLst>
              <a:ext uri="{FF2B5EF4-FFF2-40B4-BE49-F238E27FC236}">
                <a16:creationId xmlns:a16="http://schemas.microsoft.com/office/drawing/2014/main" id="{6CE34226-5F91-46EE-8840-B3D397115558}"/>
              </a:ext>
            </a:extLst>
          </p:cNvPr>
          <p:cNvSpPr>
            <a:spLocks noGrp="1"/>
          </p:cNvSpPr>
          <p:nvPr>
            <p:ph idx="1"/>
          </p:nvPr>
        </p:nvSpPr>
        <p:spPr>
          <a:xfrm>
            <a:off x="572493" y="2071316"/>
            <a:ext cx="6713552" cy="4119172"/>
          </a:xfrm>
        </p:spPr>
        <p:txBody>
          <a:bodyPr anchor="t">
            <a:normAutofit/>
          </a:bodyPr>
          <a:lstStyle/>
          <a:p>
            <a:pPr marL="0" indent="0">
              <a:buNone/>
            </a:pPr>
            <a:r>
              <a:rPr lang="nb-NO" sz="1500" b="1"/>
              <a:t>Meldesystem: MSIS  Meldesystem for smittsomme sykdommer</a:t>
            </a:r>
            <a:endParaRPr lang="en-US" sz="1500" b="1"/>
          </a:p>
          <a:p>
            <a:r>
              <a:rPr lang="nb-NO" sz="1500">
                <a:hlinkClick r:id="rId2"/>
              </a:rPr>
              <a:t>https://www.fhi.no/hn/helseregistre-og-registre/msis/</a:t>
            </a:r>
            <a:endParaRPr lang="en-US" sz="1500"/>
          </a:p>
          <a:p>
            <a:endParaRPr lang="nb-NO" sz="1500"/>
          </a:p>
          <a:p>
            <a:r>
              <a:rPr lang="nb-NO" sz="1500"/>
              <a:t>Kommunelegen skal på vegne av kommunen ha kunnskap om smittsomme sykdommer i befolkningen  evnt. vurdere tiltak</a:t>
            </a:r>
            <a:endParaRPr lang="en-US" sz="1500"/>
          </a:p>
          <a:p>
            <a:r>
              <a:rPr lang="nb-NO" sz="1500"/>
              <a:t>Gruppe A 71 sykdommer: </a:t>
            </a:r>
            <a:r>
              <a:rPr lang="nb-NO" sz="1500">
                <a:hlinkClick r:id="rId3"/>
              </a:rPr>
              <a:t>https://www.fhi.no/globalassets/dokumenterfiler/skjema/msis/meldingkriterier-for-smittsomme-sykdommer-i-msis.pdf</a:t>
            </a:r>
            <a:endParaRPr lang="nb-NO" sz="1500"/>
          </a:p>
          <a:p>
            <a:pPr lvl="0"/>
            <a:r>
              <a:rPr lang="nb-NO" sz="1500"/>
              <a:t>Leger som mottar svar fra laboratoriet på sykdommer som er meldepliktige i gruppe A sender MSIS skjema pr post slik det er angitt på skjema</a:t>
            </a:r>
            <a:endParaRPr lang="en-US" sz="1500"/>
          </a:p>
          <a:p>
            <a:pPr lvl="1"/>
            <a:r>
              <a:rPr lang="nb-NO" sz="1500"/>
              <a:t>Fastleger og sykehusleger melder på fastsatt skjema. Fastleger får beskjed fra laboratorium og skjema kan lastes ned.</a:t>
            </a:r>
          </a:p>
          <a:p>
            <a:r>
              <a:rPr lang="nb-NO" sz="1500"/>
              <a:t>For alle smittsomme sykdommer   </a:t>
            </a:r>
            <a:r>
              <a:rPr lang="nb-NO" sz="1500">
                <a:hlinkClick r:id="rId4"/>
              </a:rPr>
              <a:t>www.fhi.no</a:t>
            </a:r>
            <a:r>
              <a:rPr lang="nb-NO" sz="1500"/>
              <a:t> </a:t>
            </a:r>
          </a:p>
          <a:p>
            <a:endParaRPr lang="nb-NO" sz="1500"/>
          </a:p>
        </p:txBody>
      </p:sp>
      <p:pic>
        <p:nvPicPr>
          <p:cNvPr id="10242" name="Picture 2" descr="MSIS fyller 40 år | Tidsskrift for Den norske legeforening">
            <a:extLst>
              <a:ext uri="{FF2B5EF4-FFF2-40B4-BE49-F238E27FC236}">
                <a16:creationId xmlns:a16="http://schemas.microsoft.com/office/drawing/2014/main" id="{C134D806-A5A8-4A75-A1F6-EBA037E0D5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152" r="2617" b="-1"/>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043835BB-FA43-0D20-DA66-2637180C4668}"/>
              </a:ext>
            </a:extLst>
          </p:cNvPr>
          <p:cNvSpPr>
            <a:spLocks noGrp="1"/>
          </p:cNvSpPr>
          <p:nvPr>
            <p:ph type="ftr" sz="quarter" idx="11"/>
          </p:nvPr>
        </p:nvSpPr>
        <p:spPr>
          <a:xfrm>
            <a:off x="4038600" y="6356350"/>
            <a:ext cx="4114800" cy="365125"/>
          </a:xfrm>
        </p:spPr>
        <p:txBody>
          <a:bodyPr>
            <a:normAutofit/>
          </a:bodyPr>
          <a:lstStyle/>
          <a:p>
            <a:pPr>
              <a:spcAft>
                <a:spcPts val="600"/>
              </a:spcAft>
            </a:pPr>
            <a:r>
              <a:rPr lang="nb-NO"/>
              <a:t>Vår 26</a:t>
            </a:r>
          </a:p>
        </p:txBody>
      </p:sp>
    </p:spTree>
    <p:extLst>
      <p:ext uri="{BB962C8B-B14F-4D97-AF65-F5344CB8AC3E}">
        <p14:creationId xmlns:p14="http://schemas.microsoft.com/office/powerpoint/2010/main" val="2014695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92" name="Rectangle 5391">
            <a:extLst>
              <a:ext uri="{FF2B5EF4-FFF2-40B4-BE49-F238E27FC236}">
                <a16:creationId xmlns:a16="http://schemas.microsoft.com/office/drawing/2014/main" id="{F34100BD-773A-4822-A05B-AEB7D41E9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3592018-F5AB-436E-9DD8-8EB5F42D540E}"/>
              </a:ext>
            </a:extLst>
          </p:cNvPr>
          <p:cNvSpPr>
            <a:spLocks noGrp="1"/>
          </p:cNvSpPr>
          <p:nvPr>
            <p:ph type="title"/>
          </p:nvPr>
        </p:nvSpPr>
        <p:spPr>
          <a:xfrm>
            <a:off x="838200" y="365125"/>
            <a:ext cx="10515600" cy="1325563"/>
          </a:xfrm>
        </p:spPr>
        <p:txBody>
          <a:bodyPr>
            <a:normAutofit/>
          </a:bodyPr>
          <a:lstStyle/>
          <a:p>
            <a:r>
              <a:rPr lang="nb-NO" b="1"/>
              <a:t>Antibiotika</a:t>
            </a:r>
            <a:br>
              <a:rPr lang="nb-NO"/>
            </a:br>
            <a:r>
              <a:rPr lang="nb-NO"/>
              <a:t> </a:t>
            </a:r>
            <a:r>
              <a:rPr lang="nb-NO" b="1"/>
              <a:t>Alexander Fleming</a:t>
            </a:r>
          </a:p>
        </p:txBody>
      </p:sp>
      <p:sp>
        <p:nvSpPr>
          <p:cNvPr id="26" name="Plassholder for innhold 2">
            <a:extLst>
              <a:ext uri="{FF2B5EF4-FFF2-40B4-BE49-F238E27FC236}">
                <a16:creationId xmlns:a16="http://schemas.microsoft.com/office/drawing/2014/main" id="{C94AB415-5FDA-444F-968C-72E651078CDD}"/>
              </a:ext>
            </a:extLst>
          </p:cNvPr>
          <p:cNvSpPr>
            <a:spLocks noGrp="1"/>
          </p:cNvSpPr>
          <p:nvPr>
            <p:ph idx="1"/>
          </p:nvPr>
        </p:nvSpPr>
        <p:spPr>
          <a:xfrm>
            <a:off x="838201" y="2013625"/>
            <a:ext cx="4614759" cy="4163337"/>
          </a:xfrm>
        </p:spPr>
        <p:txBody>
          <a:bodyPr>
            <a:normAutofit/>
          </a:bodyPr>
          <a:lstStyle/>
          <a:p>
            <a:r>
              <a:rPr lang="nb-NO" sz="1600"/>
              <a:t>Hans arbeide førte til oppdagelse av antibiotika i 1928.</a:t>
            </a:r>
          </a:p>
          <a:p>
            <a:r>
              <a:rPr lang="nb-NO" sz="1600"/>
              <a:t>Oppdagelsen av penicillin/antibiotika har medført at potensielt farlige infeksjonssykdommer likevel kan behandles. </a:t>
            </a:r>
          </a:p>
          <a:p>
            <a:endParaRPr lang="nb-NO" sz="1600"/>
          </a:p>
          <a:p>
            <a:endParaRPr lang="nb-NO" sz="1600"/>
          </a:p>
          <a:p>
            <a:r>
              <a:rPr lang="nb-NO" sz="1600"/>
              <a:t>F.eks:</a:t>
            </a:r>
          </a:p>
          <a:p>
            <a:pPr lvl="1"/>
            <a:r>
              <a:rPr lang="nb-NO" sz="1600"/>
              <a:t>Lungebetennelse som følge av pneumokokker</a:t>
            </a:r>
          </a:p>
          <a:p>
            <a:pPr lvl="1"/>
            <a:r>
              <a:rPr lang="nb-NO" sz="1600"/>
              <a:t>Diverse streptokokker og deres ettersykdommer</a:t>
            </a:r>
          </a:p>
          <a:p>
            <a:pPr lvl="1"/>
            <a:r>
              <a:rPr lang="nb-NO" sz="1600"/>
              <a:t>Hjernehinnebetennelse som følge av meningokokker</a:t>
            </a:r>
          </a:p>
          <a:p>
            <a:pPr lvl="1"/>
            <a:r>
              <a:rPr lang="nb-NO" sz="1600"/>
              <a:t>Sepsis</a:t>
            </a:r>
          </a:p>
          <a:p>
            <a:endParaRPr lang="nb-NO" sz="1600"/>
          </a:p>
        </p:txBody>
      </p:sp>
      <p:sp>
        <p:nvSpPr>
          <p:cNvPr id="5394" name="Freeform: Shape 5393">
            <a:extLst>
              <a:ext uri="{FF2B5EF4-FFF2-40B4-BE49-F238E27FC236}">
                <a16:creationId xmlns:a16="http://schemas.microsoft.com/office/drawing/2014/main" id="{EA2AEA56-4902-4CC1-A43B-1AC27C88C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338" y="2015168"/>
            <a:ext cx="5283866" cy="4210442"/>
          </a:xfrm>
          <a:custGeom>
            <a:avLst/>
            <a:gdLst>
              <a:gd name="connsiteX0" fmla="*/ 839883 w 5283866"/>
              <a:gd name="connsiteY0" fmla="*/ 18 h 4210442"/>
              <a:gd name="connsiteX1" fmla="*/ 875727 w 5283866"/>
              <a:gd name="connsiteY1" fmla="*/ 6050 h 4210442"/>
              <a:gd name="connsiteX2" fmla="*/ 1624617 w 5283866"/>
              <a:gd name="connsiteY2" fmla="*/ 99799 h 4210442"/>
              <a:gd name="connsiteX3" fmla="*/ 2328012 w 5283866"/>
              <a:gd name="connsiteY3" fmla="*/ 148051 h 4210442"/>
              <a:gd name="connsiteX4" fmla="*/ 3177820 w 5283866"/>
              <a:gd name="connsiteY4" fmla="*/ 228566 h 4210442"/>
              <a:gd name="connsiteX5" fmla="*/ 3770646 w 5283866"/>
              <a:gd name="connsiteY5" fmla="*/ 252831 h 4210442"/>
              <a:gd name="connsiteX6" fmla="*/ 3800149 w 5283866"/>
              <a:gd name="connsiteY6" fmla="*/ 251727 h 4210442"/>
              <a:gd name="connsiteX7" fmla="*/ 4102076 w 5283866"/>
              <a:gd name="connsiteY7" fmla="*/ 288400 h 4210442"/>
              <a:gd name="connsiteX8" fmla="*/ 3904377 w 5283866"/>
              <a:gd name="connsiteY8" fmla="*/ 446120 h 4210442"/>
              <a:gd name="connsiteX9" fmla="*/ 4188933 w 5283866"/>
              <a:gd name="connsiteY9" fmla="*/ 520843 h 4210442"/>
              <a:gd name="connsiteX10" fmla="*/ 4465492 w 5283866"/>
              <a:gd name="connsiteY10" fmla="*/ 626449 h 4210442"/>
              <a:gd name="connsiteX11" fmla="*/ 4517606 w 5283866"/>
              <a:gd name="connsiteY11" fmla="*/ 670015 h 4210442"/>
              <a:gd name="connsiteX12" fmla="*/ 4948576 w 5283866"/>
              <a:gd name="connsiteY12" fmla="*/ 954847 h 4210442"/>
              <a:gd name="connsiteX13" fmla="*/ 4866132 w 5283866"/>
              <a:gd name="connsiteY13" fmla="*/ 1015233 h 4210442"/>
              <a:gd name="connsiteX14" fmla="*/ 5019164 w 5283866"/>
              <a:gd name="connsiteY14" fmla="*/ 1087474 h 4210442"/>
              <a:gd name="connsiteX15" fmla="*/ 5053630 w 5283866"/>
              <a:gd name="connsiteY15" fmla="*/ 1117806 h 4210442"/>
              <a:gd name="connsiteX16" fmla="*/ 5024404 w 5283866"/>
              <a:gd name="connsiteY16" fmla="*/ 1154202 h 4210442"/>
              <a:gd name="connsiteX17" fmla="*/ 4960984 w 5283866"/>
              <a:gd name="connsiteY17" fmla="*/ 1179569 h 4210442"/>
              <a:gd name="connsiteX18" fmla="*/ 4876887 w 5283866"/>
              <a:gd name="connsiteY18" fmla="*/ 1243814 h 4210442"/>
              <a:gd name="connsiteX19" fmla="*/ 4880195 w 5283866"/>
              <a:gd name="connsiteY19" fmla="*/ 1293998 h 4210442"/>
              <a:gd name="connsiteX20" fmla="*/ 4930104 w 5283866"/>
              <a:gd name="connsiteY20" fmla="*/ 1384991 h 4210442"/>
              <a:gd name="connsiteX21" fmla="*/ 4855103 w 5283866"/>
              <a:gd name="connsiteY21" fmla="*/ 1480119 h 4210442"/>
              <a:gd name="connsiteX22" fmla="*/ 4816500 w 5283866"/>
              <a:gd name="connsiteY22" fmla="*/ 1508242 h 4210442"/>
              <a:gd name="connsiteX23" fmla="*/ 4890949 w 5283866"/>
              <a:gd name="connsiteY23" fmla="*/ 1517893 h 4210442"/>
              <a:gd name="connsiteX24" fmla="*/ 4916868 w 5283866"/>
              <a:gd name="connsiteY24" fmla="*/ 1557599 h 4210442"/>
              <a:gd name="connsiteX25" fmla="*/ 4928448 w 5283866"/>
              <a:gd name="connsiteY25" fmla="*/ 1577453 h 4210442"/>
              <a:gd name="connsiteX26" fmla="*/ 4998760 w 5283866"/>
              <a:gd name="connsiteY26" fmla="*/ 1701809 h 4210442"/>
              <a:gd name="connsiteX27" fmla="*/ 4986903 w 5283866"/>
              <a:gd name="connsiteY27" fmla="*/ 1736550 h 4210442"/>
              <a:gd name="connsiteX28" fmla="*/ 4869716 w 5283866"/>
              <a:gd name="connsiteY28" fmla="*/ 1904472 h 4210442"/>
              <a:gd name="connsiteX29" fmla="*/ 4994348 w 5283866"/>
              <a:gd name="connsiteY29" fmla="*/ 1951346 h 4210442"/>
              <a:gd name="connsiteX30" fmla="*/ 5001792 w 5283866"/>
              <a:gd name="connsiteY30" fmla="*/ 2030756 h 4210442"/>
              <a:gd name="connsiteX31" fmla="*/ 5065212 w 5283866"/>
              <a:gd name="connsiteY31" fmla="*/ 2119543 h 4210442"/>
              <a:gd name="connsiteX32" fmla="*/ 5204732 w 5283866"/>
              <a:gd name="connsiteY32" fmla="*/ 2244450 h 4210442"/>
              <a:gd name="connsiteX33" fmla="*/ 5283866 w 5283866"/>
              <a:gd name="connsiteY33" fmla="*/ 2328272 h 4210442"/>
              <a:gd name="connsiteX34" fmla="*/ 5147380 w 5283866"/>
              <a:gd name="connsiteY34" fmla="*/ 2350606 h 4210442"/>
              <a:gd name="connsiteX35" fmla="*/ 5126148 w 5283866"/>
              <a:gd name="connsiteY35" fmla="*/ 2363566 h 4210442"/>
              <a:gd name="connsiteX36" fmla="*/ 5142417 w 5283866"/>
              <a:gd name="connsiteY36" fmla="*/ 2407682 h 4210442"/>
              <a:gd name="connsiteX37" fmla="*/ 5164200 w 5283866"/>
              <a:gd name="connsiteY37" fmla="*/ 2451526 h 4210442"/>
              <a:gd name="connsiteX38" fmla="*/ 5149034 w 5283866"/>
              <a:gd name="connsiteY38" fmla="*/ 2485992 h 4210442"/>
              <a:gd name="connsiteX39" fmla="*/ 5042601 w 5283866"/>
              <a:gd name="connsiteY39" fmla="*/ 2635164 h 4210442"/>
              <a:gd name="connsiteX40" fmla="*/ 4955194 w 5283866"/>
              <a:gd name="connsiteY40" fmla="*/ 2694445 h 4210442"/>
              <a:gd name="connsiteX41" fmla="*/ 4756116 w 5283866"/>
              <a:gd name="connsiteY41" fmla="*/ 2963836 h 4210442"/>
              <a:gd name="connsiteX42" fmla="*/ 4693523 w 5283866"/>
              <a:gd name="connsiteY42" fmla="*/ 3051244 h 4210442"/>
              <a:gd name="connsiteX43" fmla="*/ 4739848 w 5283866"/>
              <a:gd name="connsiteY43" fmla="*/ 3082125 h 4210442"/>
              <a:gd name="connsiteX44" fmla="*/ 4651060 w 5283866"/>
              <a:gd name="connsiteY44" fmla="*/ 3173670 h 4210442"/>
              <a:gd name="connsiteX45" fmla="*/ 4546556 w 5283866"/>
              <a:gd name="connsiteY45" fmla="*/ 3275413 h 4210442"/>
              <a:gd name="connsiteX46" fmla="*/ 4519261 w 5283866"/>
              <a:gd name="connsiteY46" fmla="*/ 3302437 h 4210442"/>
              <a:gd name="connsiteX47" fmla="*/ 2364961 w 5283866"/>
              <a:gd name="connsiteY47" fmla="*/ 4209597 h 4210442"/>
              <a:gd name="connsiteX48" fmla="*/ 1796951 w 5283866"/>
              <a:gd name="connsiteY48" fmla="*/ 4075867 h 4210442"/>
              <a:gd name="connsiteX49" fmla="*/ 1572227 w 5283866"/>
              <a:gd name="connsiteY49" fmla="*/ 3971917 h 4210442"/>
              <a:gd name="connsiteX50" fmla="*/ 1284364 w 5283866"/>
              <a:gd name="connsiteY50" fmla="*/ 3805097 h 4210442"/>
              <a:gd name="connsiteX51" fmla="*/ 976645 w 5283866"/>
              <a:gd name="connsiteY51" fmla="*/ 3670815 h 4210442"/>
              <a:gd name="connsiteX52" fmla="*/ 871866 w 5283866"/>
              <a:gd name="connsiteY52" fmla="*/ 3547839 h 4210442"/>
              <a:gd name="connsiteX53" fmla="*/ 835195 w 5283866"/>
              <a:gd name="connsiteY53" fmla="*/ 3513373 h 4210442"/>
              <a:gd name="connsiteX54" fmla="*/ 743375 w 5283866"/>
              <a:gd name="connsiteY54" fmla="*/ 3468427 h 4210442"/>
              <a:gd name="connsiteX55" fmla="*/ 583175 w 5283866"/>
              <a:gd name="connsiteY55" fmla="*/ 3371370 h 4210442"/>
              <a:gd name="connsiteX56" fmla="*/ 641906 w 5283866"/>
              <a:gd name="connsiteY56" fmla="*/ 3349311 h 4210442"/>
              <a:gd name="connsiteX57" fmla="*/ 810930 w 5283866"/>
              <a:gd name="connsiteY57" fmla="*/ 3408042 h 4210442"/>
              <a:gd name="connsiteX58" fmla="*/ 933908 w 5283866"/>
              <a:gd name="connsiteY58" fmla="*/ 3423758 h 4210442"/>
              <a:gd name="connsiteX59" fmla="*/ 760747 w 5283866"/>
              <a:gd name="connsiteY59" fmla="*/ 3321187 h 4210442"/>
              <a:gd name="connsiteX60" fmla="*/ 593101 w 5283866"/>
              <a:gd name="connsiteY60" fmla="*/ 3187731 h 4210442"/>
              <a:gd name="connsiteX61" fmla="*/ 722419 w 5283866"/>
              <a:gd name="connsiteY61" fmla="*/ 3213374 h 4210442"/>
              <a:gd name="connsiteX62" fmla="*/ 727934 w 5283866"/>
              <a:gd name="connsiteY62" fmla="*/ 3195451 h 4210442"/>
              <a:gd name="connsiteX63" fmla="*/ 615987 w 5283866"/>
              <a:gd name="connsiteY63" fmla="*/ 3036630 h 4210442"/>
              <a:gd name="connsiteX64" fmla="*/ 560564 w 5283866"/>
              <a:gd name="connsiteY64" fmla="*/ 2972660 h 4210442"/>
              <a:gd name="connsiteX65" fmla="*/ 311302 w 5283866"/>
              <a:gd name="connsiteY65" fmla="*/ 2779924 h 4210442"/>
              <a:gd name="connsiteX66" fmla="*/ 547882 w 5283866"/>
              <a:gd name="connsiteY66" fmla="*/ 2865952 h 4210442"/>
              <a:gd name="connsiteX67" fmla="*/ 303582 w 5283866"/>
              <a:gd name="connsiteY67" fmla="*/ 2678453 h 4210442"/>
              <a:gd name="connsiteX68" fmla="*/ 185016 w 5283866"/>
              <a:gd name="connsiteY68" fmla="*/ 2609244 h 4210442"/>
              <a:gd name="connsiteX69" fmla="*/ 154963 w 5283866"/>
              <a:gd name="connsiteY69" fmla="*/ 2568435 h 4210442"/>
              <a:gd name="connsiteX70" fmla="*/ 207627 w 5283866"/>
              <a:gd name="connsiteY70" fmla="*/ 2559612 h 4210442"/>
              <a:gd name="connsiteX71" fmla="*/ 369207 w 5283866"/>
              <a:gd name="connsiteY71" fmla="*/ 2575330 h 4210442"/>
              <a:gd name="connsiteX72" fmla="*/ 169852 w 5283866"/>
              <a:gd name="connsiteY72" fmla="*/ 2449319 h 4210442"/>
              <a:gd name="connsiteX73" fmla="*/ 319299 w 5283866"/>
              <a:gd name="connsiteY73" fmla="*/ 2468619 h 4210442"/>
              <a:gd name="connsiteX74" fmla="*/ 362313 w 5283866"/>
              <a:gd name="connsiteY74" fmla="*/ 2418988 h 4210442"/>
              <a:gd name="connsiteX75" fmla="*/ 431798 w 5283866"/>
              <a:gd name="connsiteY75" fmla="*/ 2338750 h 4210442"/>
              <a:gd name="connsiteX76" fmla="*/ 479775 w 5283866"/>
              <a:gd name="connsiteY76" fmla="*/ 2294082 h 4210442"/>
              <a:gd name="connsiteX77" fmla="*/ 499903 w 5283866"/>
              <a:gd name="connsiteY77" fmla="*/ 2153458 h 4210442"/>
              <a:gd name="connsiteX78" fmla="*/ 458544 w 5283866"/>
              <a:gd name="connsiteY78" fmla="*/ 1999599 h 4210442"/>
              <a:gd name="connsiteX79" fmla="*/ 346596 w 5283866"/>
              <a:gd name="connsiteY79" fmla="*/ 1921843 h 4210442"/>
              <a:gd name="connsiteX80" fmla="*/ 378857 w 5283866"/>
              <a:gd name="connsiteY80" fmla="*/ 1834435 h 4210442"/>
              <a:gd name="connsiteX81" fmla="*/ 617091 w 5283866"/>
              <a:gd name="connsiteY81" fmla="*/ 1887376 h 4210442"/>
              <a:gd name="connsiteX82" fmla="*/ 260568 w 5283866"/>
              <a:gd name="connsiteY82" fmla="*/ 1679198 h 4210442"/>
              <a:gd name="connsiteX83" fmla="*/ 320402 w 5283866"/>
              <a:gd name="connsiteY83" fmla="*/ 1668720 h 4210442"/>
              <a:gd name="connsiteX84" fmla="*/ 317920 w 5283866"/>
              <a:gd name="connsiteY84" fmla="*/ 1652452 h 4210442"/>
              <a:gd name="connsiteX85" fmla="*/ 321779 w 5283866"/>
              <a:gd name="connsiteY85" fmla="*/ 1552359 h 4210442"/>
              <a:gd name="connsiteX86" fmla="*/ 331707 w 5283866"/>
              <a:gd name="connsiteY86" fmla="*/ 1506313 h 4210442"/>
              <a:gd name="connsiteX87" fmla="*/ 315990 w 5283866"/>
              <a:gd name="connsiteY87" fmla="*/ 1453371 h 4210442"/>
              <a:gd name="connsiteX88" fmla="*/ 583450 w 5283866"/>
              <a:gd name="connsiteY88" fmla="*/ 1474052 h 4210442"/>
              <a:gd name="connsiteX89" fmla="*/ 699809 w 5283866"/>
              <a:gd name="connsiteY89" fmla="*/ 1461919 h 4210442"/>
              <a:gd name="connsiteX90" fmla="*/ 902750 w 5283866"/>
              <a:gd name="connsiteY90" fmla="*/ 1458612 h 4210442"/>
              <a:gd name="connsiteX91" fmla="*/ 996774 w 5283866"/>
              <a:gd name="connsiteY91" fmla="*/ 1468814 h 4210442"/>
              <a:gd name="connsiteX92" fmla="*/ 1077012 w 5283866"/>
              <a:gd name="connsiteY92" fmla="*/ 1455578 h 4210442"/>
              <a:gd name="connsiteX93" fmla="*/ 1000083 w 5283866"/>
              <a:gd name="connsiteY93" fmla="*/ 1393262 h 4210442"/>
              <a:gd name="connsiteX94" fmla="*/ 891720 w 5283866"/>
              <a:gd name="connsiteY94" fmla="*/ 1394089 h 4210442"/>
              <a:gd name="connsiteX95" fmla="*/ 814515 w 5283866"/>
              <a:gd name="connsiteY95" fmla="*/ 1353557 h 4210442"/>
              <a:gd name="connsiteX96" fmla="*/ 740895 w 5283866"/>
              <a:gd name="connsiteY96" fmla="*/ 1280211 h 4210442"/>
              <a:gd name="connsiteX97" fmla="*/ 481154 w 5283866"/>
              <a:gd name="connsiteY97" fmla="*/ 1163301 h 4210442"/>
              <a:gd name="connsiteX98" fmla="*/ 433728 w 5283866"/>
              <a:gd name="connsiteY98" fmla="*/ 1118909 h 4210442"/>
              <a:gd name="connsiteX99" fmla="*/ 1176276 w 5283866"/>
              <a:gd name="connsiteY99" fmla="*/ 1288484 h 4210442"/>
              <a:gd name="connsiteX100" fmla="*/ 946867 w 5283866"/>
              <a:gd name="connsiteY100" fmla="*/ 1217344 h 4210442"/>
              <a:gd name="connsiteX101" fmla="*/ 1102104 w 5283866"/>
              <a:gd name="connsiteY101" fmla="*/ 1230304 h 4210442"/>
              <a:gd name="connsiteX102" fmla="*/ 1188133 w 5283866"/>
              <a:gd name="connsiteY102" fmla="*/ 1182603 h 4210442"/>
              <a:gd name="connsiteX103" fmla="*/ 1187030 w 5283866"/>
              <a:gd name="connsiteY103" fmla="*/ 1169092 h 4210442"/>
              <a:gd name="connsiteX104" fmla="*/ 1123887 w 5283866"/>
              <a:gd name="connsiteY104" fmla="*/ 1124698 h 4210442"/>
              <a:gd name="connsiteX105" fmla="*/ 1086938 w 5283866"/>
              <a:gd name="connsiteY105" fmla="*/ 1096023 h 4210442"/>
              <a:gd name="connsiteX106" fmla="*/ 985744 w 5283866"/>
              <a:gd name="connsiteY106" fmla="*/ 992622 h 4210442"/>
              <a:gd name="connsiteX107" fmla="*/ 1057987 w 5283866"/>
              <a:gd name="connsiteY107" fmla="*/ 981594 h 4210442"/>
              <a:gd name="connsiteX108" fmla="*/ 1084733 w 5283866"/>
              <a:gd name="connsiteY108" fmla="*/ 960086 h 4210442"/>
              <a:gd name="connsiteX109" fmla="*/ 1064605 w 5283866"/>
              <a:gd name="connsiteY109" fmla="*/ 929756 h 4210442"/>
              <a:gd name="connsiteX110" fmla="*/ 840985 w 5283866"/>
              <a:gd name="connsiteY110" fmla="*/ 836558 h 4210442"/>
              <a:gd name="connsiteX111" fmla="*/ 823615 w 5283866"/>
              <a:gd name="connsiteY111" fmla="*/ 764315 h 4210442"/>
              <a:gd name="connsiteX112" fmla="*/ 865526 w 5283866"/>
              <a:gd name="connsiteY112" fmla="*/ 753562 h 4210442"/>
              <a:gd name="connsiteX113" fmla="*/ 914331 w 5283866"/>
              <a:gd name="connsiteY113" fmla="*/ 758525 h 4210442"/>
              <a:gd name="connsiteX114" fmla="*/ 875452 w 5283866"/>
              <a:gd name="connsiteY114" fmla="*/ 701724 h 4210442"/>
              <a:gd name="connsiteX115" fmla="*/ 717181 w 5283866"/>
              <a:gd name="connsiteY115" fmla="*/ 644371 h 4210442"/>
              <a:gd name="connsiteX116" fmla="*/ 755783 w 5283866"/>
              <a:gd name="connsiteY116" fmla="*/ 591707 h 4210442"/>
              <a:gd name="connsiteX117" fmla="*/ 0 w 5283866"/>
              <a:gd name="connsiteY117" fmla="*/ 352370 h 4210442"/>
              <a:gd name="connsiteX118" fmla="*/ 135937 w 5283866"/>
              <a:gd name="connsiteY118" fmla="*/ 349889 h 4210442"/>
              <a:gd name="connsiteX119" fmla="*/ 421595 w 5283866"/>
              <a:gd name="connsiteY119" fmla="*/ 385458 h 4210442"/>
              <a:gd name="connsiteX120" fmla="*/ 564424 w 5283866"/>
              <a:gd name="connsiteY120" fmla="*/ 379393 h 4210442"/>
              <a:gd name="connsiteX121" fmla="*/ 698432 w 5283866"/>
              <a:gd name="connsiteY121" fmla="*/ 398694 h 4210442"/>
              <a:gd name="connsiteX122" fmla="*/ 815067 w 5283866"/>
              <a:gd name="connsiteY122" fmla="*/ 398694 h 4210442"/>
              <a:gd name="connsiteX123" fmla="*/ 705876 w 5283866"/>
              <a:gd name="connsiteY123" fmla="*/ 370568 h 4210442"/>
              <a:gd name="connsiteX124" fmla="*/ 775360 w 5283866"/>
              <a:gd name="connsiteY124" fmla="*/ 345477 h 4210442"/>
              <a:gd name="connsiteX125" fmla="*/ 787493 w 5283866"/>
              <a:gd name="connsiteY125" fmla="*/ 315146 h 4210442"/>
              <a:gd name="connsiteX126" fmla="*/ 819202 w 5283866"/>
              <a:gd name="connsiteY126" fmla="*/ 291709 h 4210442"/>
              <a:gd name="connsiteX127" fmla="*/ 998705 w 5283866"/>
              <a:gd name="connsiteY127" fmla="*/ 303291 h 4210442"/>
              <a:gd name="connsiteX128" fmla="*/ 880139 w 5283866"/>
              <a:gd name="connsiteY128" fmla="*/ 206783 h 4210442"/>
              <a:gd name="connsiteX129" fmla="*/ 804037 w 5283866"/>
              <a:gd name="connsiteY129" fmla="*/ 190790 h 4210442"/>
              <a:gd name="connsiteX130" fmla="*/ 786666 w 5283866"/>
              <a:gd name="connsiteY130" fmla="*/ 149707 h 4210442"/>
              <a:gd name="connsiteX131" fmla="*/ 821960 w 5283866"/>
              <a:gd name="connsiteY131" fmla="*/ 140884 h 4210442"/>
              <a:gd name="connsiteX132" fmla="*/ 997325 w 5283866"/>
              <a:gd name="connsiteY132" fmla="*/ 174800 h 4210442"/>
              <a:gd name="connsiteX133" fmla="*/ 1026829 w 5283866"/>
              <a:gd name="connsiteY133" fmla="*/ 161287 h 4210442"/>
              <a:gd name="connsiteX134" fmla="*/ 696777 w 5283866"/>
              <a:gd name="connsiteY134" fmla="*/ 73604 h 4210442"/>
              <a:gd name="connsiteX135" fmla="*/ 701741 w 5283866"/>
              <a:gd name="connsiteY135" fmla="*/ 50444 h 4210442"/>
              <a:gd name="connsiteX136" fmla="*/ 992362 w 5283866"/>
              <a:gd name="connsiteY136" fmla="*/ 86289 h 4210442"/>
              <a:gd name="connsiteX137" fmla="*/ 806519 w 5283866"/>
              <a:gd name="connsiteY137" fmla="*/ 18183 h 4210442"/>
              <a:gd name="connsiteX138" fmla="*/ 839883 w 5283866"/>
              <a:gd name="connsiteY138" fmla="*/ 18 h 421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5122" name="Picture 2" descr="Bilderesultat for Alexander Fleming">
            <a:extLst>
              <a:ext uri="{FF2B5EF4-FFF2-40B4-BE49-F238E27FC236}">
                <a16:creationId xmlns:a16="http://schemas.microsoft.com/office/drawing/2014/main" id="{80EBB0C4-C356-3AD7-D42C-54F0834D2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534" r="14563"/>
          <a:stretch>
            <a:fillRect/>
          </a:stretch>
        </p:blipFill>
        <p:spPr bwMode="auto">
          <a:xfrm>
            <a:off x="8143262" y="2766817"/>
            <a:ext cx="1375835" cy="275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462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5628E5CB-913B-4378-97CE-18C9F6410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a:extLst>
              <a:ext uri="{FF2B5EF4-FFF2-40B4-BE49-F238E27FC236}">
                <a16:creationId xmlns:a16="http://schemas.microsoft.com/office/drawing/2014/main" id="{6C42565C-F99E-C8CF-C876-0C9FC381FCD7}"/>
              </a:ext>
            </a:extLst>
          </p:cNvPr>
          <p:cNvSpPr>
            <a:spLocks noGrp="1" noChangeArrowheads="1"/>
          </p:cNvSpPr>
          <p:nvPr>
            <p:ph type="title"/>
          </p:nvPr>
        </p:nvSpPr>
        <p:spPr bwMode="auto">
          <a:xfrm>
            <a:off x="838200" y="557188"/>
            <a:ext cx="4862848" cy="5569291"/>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238050" bIns="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nb-NO" altLang="nb-NO" sz="3600" b="1" i="0" u="none" strike="noStrike" cap="none" normalizeH="0" baseline="0" dirty="0">
                <a:ln>
                  <a:noFill/>
                </a:ln>
                <a:effectLst/>
                <a:latin typeface="Roboto" panose="02000000000000000000" pitchFamily="2" charset="0"/>
              </a:rPr>
              <a:t>Antibiotika i primærhelsetjenesten</a:t>
            </a:r>
            <a:br>
              <a:rPr kumimoji="0" lang="nb-NO" altLang="nb-NO" sz="3600" b="1" i="0" u="none" strike="noStrike" cap="none" normalizeH="0" baseline="0" dirty="0">
                <a:ln>
                  <a:noFill/>
                </a:ln>
                <a:effectLst/>
                <a:latin typeface="Roboto" panose="02000000000000000000" pitchFamily="2" charset="0"/>
              </a:rPr>
            </a:br>
            <a:r>
              <a:rPr lang="nb-NO" sz="3600" b="0" i="0" baseline="0" dirty="0"/>
              <a:t>Nasjonal faglig retningslinje fra Helsedirektoratet:</a:t>
            </a:r>
            <a:br>
              <a:rPr lang="en-US" sz="3600" dirty="0"/>
            </a:br>
            <a:endParaRPr kumimoji="0" lang="nb-NO" altLang="nb-NO" sz="3600" b="1" i="0" u="none" strike="noStrike" cap="none" normalizeH="0" baseline="0" dirty="0">
              <a:ln>
                <a:noFill/>
              </a:ln>
              <a:effectLst/>
              <a:latin typeface="Roboto" panose="02000000000000000000" pitchFamily="2" charset="0"/>
            </a:endParaRPr>
          </a:p>
          <a:p>
            <a:pPr marL="0" marR="0" lvl="0" indent="0" defTabSz="914400" rtl="0" eaLnBrk="0" fontAlgn="base" latinLnBrk="0" hangingPunct="0">
              <a:spcBef>
                <a:spcPct val="0"/>
              </a:spcBef>
              <a:spcAft>
                <a:spcPct val="0"/>
              </a:spcAft>
              <a:buClrTx/>
              <a:buSzTx/>
              <a:buFontTx/>
              <a:buNone/>
              <a:tabLst/>
            </a:pPr>
            <a:r>
              <a:rPr kumimoji="0" lang="nb-NO" altLang="nb-NO" sz="3600" b="0" i="0" u="none" strike="noStrike" cap="none" normalizeH="0" baseline="0" dirty="0">
                <a:ln>
                  <a:noFill/>
                </a:ln>
                <a:effectLst/>
                <a:latin typeface="Roboto" panose="02000000000000000000" pitchFamily="2" charset="0"/>
              </a:rPr>
              <a:t>        </a:t>
            </a:r>
            <a:endParaRPr kumimoji="0" lang="nb-NO" altLang="nb-NO" sz="3600" b="0" i="0" u="none" strike="noStrike" cap="none" normalizeH="0" baseline="0" dirty="0">
              <a:ln>
                <a:noFill/>
              </a:ln>
              <a:effectLst/>
              <a:latin typeface="Arial" panose="020B0604020202020204" pitchFamily="34" charset="0"/>
            </a:endParaRPr>
          </a:p>
        </p:txBody>
      </p:sp>
      <p:sp>
        <p:nvSpPr>
          <p:cNvPr id="7" name="AutoShape 4" descr="Nasjonal faglig retningslinje">
            <a:extLst>
              <a:ext uri="{FF2B5EF4-FFF2-40B4-BE49-F238E27FC236}">
                <a16:creationId xmlns:a16="http://schemas.microsoft.com/office/drawing/2014/main" id="{6C51CD3F-31BA-CDD4-D988-3BD0C259FD60}"/>
              </a:ext>
            </a:extLst>
          </p:cNvPr>
          <p:cNvSpPr>
            <a:spLocks noChangeAspect="1" noChangeArrowheads="1"/>
          </p:cNvSpPr>
          <p:nvPr/>
        </p:nvSpPr>
        <p:spPr bwMode="auto">
          <a:xfrm>
            <a:off x="-42863" y="-212725"/>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aphicFrame>
        <p:nvGraphicFramePr>
          <p:cNvPr id="10" name="Plassholder for innhold 2">
            <a:extLst>
              <a:ext uri="{FF2B5EF4-FFF2-40B4-BE49-F238E27FC236}">
                <a16:creationId xmlns:a16="http://schemas.microsoft.com/office/drawing/2014/main" id="{B67B68D3-6F56-D00E-DCD6-0A5FB937D332}"/>
              </a:ext>
            </a:extLst>
          </p:cNvPr>
          <p:cNvGraphicFramePr>
            <a:graphicFrameLocks noGrp="1"/>
          </p:cNvGraphicFramePr>
          <p:nvPr>
            <p:ph idx="1"/>
            <p:extLst>
              <p:ext uri="{D42A27DB-BD31-4B8C-83A1-F6EECF244321}">
                <p14:modId xmlns:p14="http://schemas.microsoft.com/office/powerpoint/2010/main" val="560841744"/>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0057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09" name="Rectangle 7201">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0" name="Freeform: Shape 7203">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95FC12C4-FDEC-935F-D032-96B5BFB8A38E}"/>
              </a:ext>
            </a:extLst>
          </p:cNvPr>
          <p:cNvSpPr>
            <a:spLocks noGrp="1"/>
          </p:cNvSpPr>
          <p:nvPr>
            <p:ph type="title"/>
          </p:nvPr>
        </p:nvSpPr>
        <p:spPr>
          <a:xfrm>
            <a:off x="838201" y="643467"/>
            <a:ext cx="3888526" cy="1800526"/>
          </a:xfrm>
        </p:spPr>
        <p:txBody>
          <a:bodyPr>
            <a:normAutofit/>
          </a:bodyPr>
          <a:lstStyle/>
          <a:p>
            <a:r>
              <a:rPr lang="nb-NO"/>
              <a:t>Multiresistens</a:t>
            </a:r>
          </a:p>
        </p:txBody>
      </p:sp>
      <p:sp>
        <p:nvSpPr>
          <p:cNvPr id="3" name="Plassholder for innhold 2">
            <a:extLst>
              <a:ext uri="{FF2B5EF4-FFF2-40B4-BE49-F238E27FC236}">
                <a16:creationId xmlns:a16="http://schemas.microsoft.com/office/drawing/2014/main" id="{BBE0C5FB-C329-7DA0-932C-4EFA6EAE7E74}"/>
              </a:ext>
            </a:extLst>
          </p:cNvPr>
          <p:cNvSpPr>
            <a:spLocks noGrp="1"/>
          </p:cNvSpPr>
          <p:nvPr>
            <p:ph idx="1"/>
          </p:nvPr>
        </p:nvSpPr>
        <p:spPr>
          <a:xfrm>
            <a:off x="838201" y="2623381"/>
            <a:ext cx="3888528" cy="3553581"/>
          </a:xfrm>
        </p:spPr>
        <p:txBody>
          <a:bodyPr>
            <a:normAutofit/>
          </a:bodyPr>
          <a:lstStyle/>
          <a:p>
            <a:r>
              <a:rPr lang="nb-NO" sz="2000" b="0" i="0">
                <a:effectLst/>
                <a:latin typeface="Brandon Regular"/>
              </a:rPr>
              <a:t>Bakterier kan utvikle resistens mot ett eller flere antibiotika. </a:t>
            </a:r>
          </a:p>
          <a:p>
            <a:r>
              <a:rPr lang="nb-NO" sz="2000" b="0" i="0">
                <a:effectLst/>
                <a:latin typeface="Brandon Regular"/>
              </a:rPr>
              <a:t>De som er resistente mot minst to ulike klasser av antibiotika, kalles multiresistente. </a:t>
            </a:r>
          </a:p>
          <a:p>
            <a:r>
              <a:rPr lang="nb-NO" sz="2000" b="0" i="0">
                <a:effectLst/>
                <a:latin typeface="Brandon Regular"/>
              </a:rPr>
              <a:t>Resistente bakterier er normalt ikke mer sykdomsfremkallende enn vanlige andre bakterier, men når de gir sykdommer kan infeksjonene være vanskeligere å behandle.</a:t>
            </a:r>
          </a:p>
          <a:p>
            <a:endParaRPr lang="nb-NO" sz="2000"/>
          </a:p>
        </p:txBody>
      </p:sp>
      <p:pic>
        <p:nvPicPr>
          <p:cNvPr id="2050" name="Picture 2" descr="Antibiotikaresistens i Norge - FHI">
            <a:extLst>
              <a:ext uri="{FF2B5EF4-FFF2-40B4-BE49-F238E27FC236}">
                <a16:creationId xmlns:a16="http://schemas.microsoft.com/office/drawing/2014/main" id="{828D5E55-CFF3-BAE1-2A42-90FD02C28D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00986" y="1863534"/>
            <a:ext cx="4747547" cy="315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615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5" name="Rectangle 113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4696C2D-B61B-4090-873A-6D5745AE97B7}"/>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kern="1200" dirty="0" err="1">
                <a:solidFill>
                  <a:schemeClr val="tx1"/>
                </a:solidFill>
                <a:latin typeface="+mj-lt"/>
                <a:ea typeface="+mj-ea"/>
                <a:cs typeface="+mj-cs"/>
              </a:rPr>
              <a:t>Generell</a:t>
            </a:r>
            <a:r>
              <a:rPr lang="en-US" sz="5400" kern="1200" dirty="0">
                <a:solidFill>
                  <a:schemeClr val="tx1"/>
                </a:solidFill>
                <a:latin typeface="+mj-lt"/>
                <a:ea typeface="+mj-ea"/>
                <a:cs typeface="+mj-cs"/>
              </a:rPr>
              <a:t> </a:t>
            </a:r>
            <a:r>
              <a:rPr lang="en-US" sz="5400" kern="1200" dirty="0" err="1">
                <a:solidFill>
                  <a:schemeClr val="tx1"/>
                </a:solidFill>
                <a:latin typeface="+mj-lt"/>
                <a:ea typeface="+mj-ea"/>
                <a:cs typeface="+mj-cs"/>
              </a:rPr>
              <a:t>forebygging</a:t>
            </a:r>
            <a:r>
              <a:rPr lang="en-US" sz="5400" kern="1200" dirty="0">
                <a:solidFill>
                  <a:schemeClr val="tx1"/>
                </a:solidFill>
                <a:latin typeface="+mj-lt"/>
                <a:ea typeface="+mj-ea"/>
                <a:cs typeface="+mj-cs"/>
              </a:rPr>
              <a:t> av </a:t>
            </a:r>
            <a:r>
              <a:rPr lang="en-US" sz="5400" kern="1200" dirty="0" err="1">
                <a:solidFill>
                  <a:schemeClr val="tx1"/>
                </a:solidFill>
                <a:latin typeface="+mj-lt"/>
                <a:ea typeface="+mj-ea"/>
                <a:cs typeface="+mj-cs"/>
              </a:rPr>
              <a:t>smitte</a:t>
            </a:r>
            <a:r>
              <a:rPr lang="en-US" sz="5400" kern="1200" dirty="0">
                <a:solidFill>
                  <a:schemeClr val="tx1"/>
                </a:solidFill>
                <a:latin typeface="+mj-lt"/>
                <a:ea typeface="+mj-ea"/>
                <a:cs typeface="+mj-cs"/>
              </a:rPr>
              <a:t> </a:t>
            </a:r>
          </a:p>
        </p:txBody>
      </p:sp>
      <p:sp>
        <p:nvSpPr>
          <p:cNvPr id="113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8FED51CA-3325-4235-8003-C36AA3F3CF2F}"/>
              </a:ext>
            </a:extLst>
          </p:cNvPr>
          <p:cNvSpPr>
            <a:spLocks noGrp="1"/>
          </p:cNvSpPr>
          <p:nvPr>
            <p:ph type="body" sz="half" idx="2"/>
          </p:nvPr>
        </p:nvSpPr>
        <p:spPr>
          <a:xfrm>
            <a:off x="5126418" y="552091"/>
            <a:ext cx="6224335" cy="5431536"/>
          </a:xfrm>
        </p:spPr>
        <p:txBody>
          <a:bodyPr vert="horz" lIns="91440" tIns="45720" rIns="91440" bIns="45720" rtlCol="0" anchor="ctr">
            <a:normAutofit/>
          </a:bodyPr>
          <a:lstStyle/>
          <a:p>
            <a:pPr indent="-228600">
              <a:buFont typeface="Arial" panose="020B0604020202020204" pitchFamily="34" charset="0"/>
              <a:buChar char="•"/>
            </a:pPr>
            <a:r>
              <a:rPr lang="en-US" sz="2200" dirty="0" err="1"/>
              <a:t>Tuberkulose</a:t>
            </a:r>
            <a:r>
              <a:rPr lang="en-US" sz="2200" dirty="0"/>
              <a:t> </a:t>
            </a:r>
            <a:r>
              <a:rPr lang="en-US" sz="2200" dirty="0" err="1"/>
              <a:t>og</a:t>
            </a:r>
            <a:r>
              <a:rPr lang="en-US" sz="2200" dirty="0"/>
              <a:t> MRSA </a:t>
            </a:r>
            <a:r>
              <a:rPr lang="en-US" sz="2200" dirty="0" err="1"/>
              <a:t>undersøkelse</a:t>
            </a:r>
            <a:r>
              <a:rPr lang="en-US" sz="2200" dirty="0"/>
              <a:t> av </a:t>
            </a:r>
            <a:r>
              <a:rPr lang="en-US" sz="2200" dirty="0" err="1"/>
              <a:t>ansatte</a:t>
            </a:r>
            <a:endParaRPr lang="en-US" sz="2200" dirty="0"/>
          </a:p>
          <a:p>
            <a:pPr indent="-228600">
              <a:buFont typeface="Arial" panose="020B0604020202020204" pitchFamily="34" charset="0"/>
              <a:buChar char="•"/>
            </a:pPr>
            <a:r>
              <a:rPr lang="en-US" sz="2200" dirty="0" err="1"/>
              <a:t>Tuberkuloseundersøkelse</a:t>
            </a:r>
            <a:r>
              <a:rPr lang="en-US" sz="2200" dirty="0"/>
              <a:t> </a:t>
            </a:r>
            <a:r>
              <a:rPr lang="en-US" sz="2200" dirty="0" err="1"/>
              <a:t>etter</a:t>
            </a:r>
            <a:r>
              <a:rPr lang="en-US" sz="2200" dirty="0"/>
              <a:t> </a:t>
            </a:r>
            <a:r>
              <a:rPr lang="en-US" sz="2200" dirty="0" err="1"/>
              <a:t>liste</a:t>
            </a:r>
            <a:r>
              <a:rPr lang="en-US" sz="2200" dirty="0"/>
              <a:t> over     </a:t>
            </a:r>
            <a:r>
              <a:rPr lang="en-US" sz="2200" dirty="0" err="1"/>
              <a:t>høyendemiske</a:t>
            </a:r>
            <a:r>
              <a:rPr lang="en-US" sz="2200" dirty="0"/>
              <a:t> land</a:t>
            </a:r>
          </a:p>
          <a:p>
            <a:pPr indent="-228600">
              <a:buFont typeface="Arial" panose="020B0604020202020204" pitchFamily="34" charset="0"/>
              <a:buChar char="•"/>
            </a:pPr>
            <a:r>
              <a:rPr lang="en-US" sz="2200" dirty="0" err="1"/>
              <a:t>Tilbud</a:t>
            </a:r>
            <a:r>
              <a:rPr lang="en-US" sz="2200" dirty="0"/>
              <a:t> om </a:t>
            </a:r>
            <a:r>
              <a:rPr lang="en-US" sz="2200" dirty="0" err="1"/>
              <a:t>vaksinering</a:t>
            </a:r>
            <a:endParaRPr lang="en-US" sz="2200" dirty="0"/>
          </a:p>
          <a:p>
            <a:pPr marL="0" indent="-228600">
              <a:buFont typeface="Arial" panose="020B0604020202020204" pitchFamily="34" charset="0"/>
              <a:buChar char="•"/>
            </a:pPr>
            <a:endParaRPr lang="en-US" sz="2200" dirty="0"/>
          </a:p>
          <a:p>
            <a:pPr indent="-228600">
              <a:buFont typeface="Arial" panose="020B0604020202020204" pitchFamily="34" charset="0"/>
              <a:buChar char="•"/>
            </a:pPr>
            <a:r>
              <a:rPr lang="en-US" sz="2200" dirty="0" err="1"/>
              <a:t>Forebygge</a:t>
            </a:r>
            <a:r>
              <a:rPr lang="en-US" sz="2200" dirty="0"/>
              <a:t> Legionella </a:t>
            </a:r>
            <a:r>
              <a:rPr lang="en-US" sz="2200" dirty="0" err="1"/>
              <a:t>spredning</a:t>
            </a:r>
            <a:endParaRPr lang="en-US" sz="2200" dirty="0"/>
          </a:p>
          <a:p>
            <a:pPr indent="-228600">
              <a:buFont typeface="Arial" panose="020B0604020202020204" pitchFamily="34" charset="0"/>
              <a:buChar char="•"/>
            </a:pPr>
            <a:r>
              <a:rPr lang="en-US" sz="2200" dirty="0"/>
              <a:t>Rent </a:t>
            </a:r>
            <a:r>
              <a:rPr lang="en-US" sz="2200" dirty="0" err="1"/>
              <a:t>drikkevann</a:t>
            </a:r>
            <a:endParaRPr lang="en-US" sz="2200" dirty="0"/>
          </a:p>
          <a:p>
            <a:pPr indent="-228600">
              <a:buFont typeface="Arial" panose="020B0604020202020204" pitchFamily="34" charset="0"/>
              <a:buChar char="•"/>
            </a:pPr>
            <a:r>
              <a:rPr lang="en-US" sz="2200" dirty="0" err="1"/>
              <a:t>Sikre</a:t>
            </a:r>
            <a:r>
              <a:rPr lang="en-US" sz="2200" dirty="0"/>
              <a:t> </a:t>
            </a:r>
            <a:r>
              <a:rPr lang="en-US" sz="2200" dirty="0" err="1"/>
              <a:t>kloakk</a:t>
            </a:r>
            <a:r>
              <a:rPr lang="en-US" sz="2200" dirty="0"/>
              <a:t>/</a:t>
            </a:r>
            <a:r>
              <a:rPr lang="en-US" sz="2200" dirty="0" err="1"/>
              <a:t>avløp</a:t>
            </a:r>
            <a:endParaRPr lang="en-US" sz="2200" dirty="0"/>
          </a:p>
          <a:p>
            <a:pPr indent="-228600">
              <a:buFont typeface="Arial" panose="020B0604020202020204" pitchFamily="34" charset="0"/>
              <a:buChar char="•"/>
            </a:pPr>
            <a:r>
              <a:rPr lang="en-US" sz="2200" dirty="0" err="1"/>
              <a:t>Skadedyr</a:t>
            </a:r>
            <a:endParaRPr lang="en-US" sz="2200" dirty="0"/>
          </a:p>
        </p:txBody>
      </p:sp>
      <p:sp>
        <p:nvSpPr>
          <p:cNvPr id="4" name="Plassholder for bunntekst 3">
            <a:extLst>
              <a:ext uri="{FF2B5EF4-FFF2-40B4-BE49-F238E27FC236}">
                <a16:creationId xmlns:a16="http://schemas.microsoft.com/office/drawing/2014/main" id="{A397E7D6-D8FE-3EFA-F8A1-098B7A2E8028}"/>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367744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ED9D5A-E57E-4041-A45C-7E893867FBC8}"/>
              </a:ext>
            </a:extLst>
          </p:cNvPr>
          <p:cNvSpPr>
            <a:spLocks noGrp="1"/>
          </p:cNvSpPr>
          <p:nvPr>
            <p:ph type="title"/>
          </p:nvPr>
        </p:nvSpPr>
        <p:spPr>
          <a:xfrm>
            <a:off x="762000" y="1138036"/>
            <a:ext cx="3962400" cy="1402470"/>
          </a:xfrm>
        </p:spPr>
        <p:txBody>
          <a:bodyPr vert="horz" lIns="91440" tIns="45720" rIns="91440" bIns="45720" rtlCol="0" anchor="t">
            <a:normAutofit fontScale="90000"/>
          </a:bodyPr>
          <a:lstStyle/>
          <a:p>
            <a:br>
              <a:rPr lang="en-US" sz="1800" dirty="0"/>
            </a:br>
            <a:r>
              <a:rPr lang="en-US" b="1" dirty="0" err="1"/>
              <a:t>Håndvask</a:t>
            </a:r>
            <a:r>
              <a:rPr lang="en-US" b="1" dirty="0"/>
              <a:t>:</a:t>
            </a:r>
            <a:br>
              <a:rPr lang="en-US" dirty="0"/>
            </a:br>
            <a:br>
              <a:rPr lang="en-US" sz="1800" dirty="0"/>
            </a:br>
            <a:br>
              <a:rPr lang="en-US" sz="1800" dirty="0"/>
            </a:br>
            <a:endParaRPr lang="en-US" sz="1800" dirty="0"/>
          </a:p>
        </p:txBody>
      </p:sp>
      <p:cxnSp>
        <p:nvCxnSpPr>
          <p:cNvPr id="29800" name="Straight Connector 2978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Plassholder for tekst 3">
            <a:extLst>
              <a:ext uri="{FF2B5EF4-FFF2-40B4-BE49-F238E27FC236}">
                <a16:creationId xmlns:a16="http://schemas.microsoft.com/office/drawing/2014/main" id="{31CE7603-ED46-41BF-9BAB-FB93CB217209}"/>
              </a:ext>
            </a:extLst>
          </p:cNvPr>
          <p:cNvSpPr>
            <a:spLocks noGrp="1"/>
          </p:cNvSpPr>
          <p:nvPr>
            <p:ph type="body" sz="half" idx="2"/>
          </p:nvPr>
        </p:nvSpPr>
        <p:spPr>
          <a:xfrm>
            <a:off x="762001" y="2551176"/>
            <a:ext cx="3962400" cy="3591207"/>
          </a:xfrm>
        </p:spPr>
        <p:txBody>
          <a:bodyPr vert="horz" lIns="91440" tIns="45720" rIns="91440" bIns="45720" rtlCol="0">
            <a:normAutofit/>
          </a:bodyPr>
          <a:lstStyle/>
          <a:p>
            <a:pPr indent="-228600">
              <a:spcAft>
                <a:spcPts val="600"/>
              </a:spcAft>
              <a:buFont typeface="Arial" panose="020B0604020202020204" pitchFamily="34" charset="0"/>
              <a:buChar char="•"/>
            </a:pPr>
            <a:endParaRPr lang="en-US" sz="2000" dirty="0"/>
          </a:p>
          <a:p>
            <a:pPr indent="-228600">
              <a:spcAft>
                <a:spcPts val="600"/>
              </a:spcAft>
              <a:buFont typeface="Arial" panose="020B0604020202020204" pitchFamily="34" charset="0"/>
              <a:buChar char="•"/>
            </a:pPr>
            <a:endParaRPr lang="en-US" sz="2000" dirty="0"/>
          </a:p>
          <a:p>
            <a:pPr indent="-228600">
              <a:spcAft>
                <a:spcPts val="600"/>
              </a:spcAft>
              <a:buFont typeface="Arial" panose="020B0604020202020204" pitchFamily="34" charset="0"/>
              <a:buChar char="•"/>
            </a:pPr>
            <a:r>
              <a:rPr lang="en-US" sz="2000" dirty="0"/>
              <a:t>Ignaz Philipp Semmelweis </a:t>
            </a:r>
            <a:r>
              <a:rPr lang="en-US" sz="2000" dirty="0" err="1"/>
              <a:t>påviste</a:t>
            </a:r>
            <a:r>
              <a:rPr lang="en-US" sz="2000" dirty="0"/>
              <a:t> </a:t>
            </a:r>
            <a:r>
              <a:rPr lang="en-US" sz="2000" dirty="0" err="1"/>
              <a:t>på</a:t>
            </a:r>
            <a:r>
              <a:rPr lang="en-US" sz="2000" dirty="0"/>
              <a:t> </a:t>
            </a:r>
            <a:r>
              <a:rPr lang="en-US" sz="2000" dirty="0" err="1"/>
              <a:t>slutten</a:t>
            </a:r>
            <a:r>
              <a:rPr lang="en-US" sz="2000" dirty="0"/>
              <a:t> av1840 </a:t>
            </a:r>
            <a:r>
              <a:rPr lang="en-US" sz="2000" dirty="0" err="1"/>
              <a:t>årene</a:t>
            </a:r>
            <a:r>
              <a:rPr lang="en-US" sz="2000" dirty="0"/>
              <a:t> </a:t>
            </a:r>
            <a:r>
              <a:rPr lang="en-US" sz="2000" dirty="0" err="1"/>
              <a:t>sammenhengen</a:t>
            </a:r>
            <a:r>
              <a:rPr lang="en-US" sz="2000" dirty="0"/>
              <a:t> </a:t>
            </a:r>
            <a:r>
              <a:rPr lang="en-US" sz="2000" dirty="0" err="1"/>
              <a:t>mellom</a:t>
            </a:r>
            <a:r>
              <a:rPr lang="en-US" sz="2000" dirty="0"/>
              <a:t> legers </a:t>
            </a:r>
            <a:r>
              <a:rPr lang="en-US" sz="2000" dirty="0" err="1"/>
              <a:t>og</a:t>
            </a:r>
            <a:r>
              <a:rPr lang="en-US" sz="2000" dirty="0"/>
              <a:t> </a:t>
            </a:r>
            <a:r>
              <a:rPr lang="en-US" sz="2000" dirty="0" err="1"/>
              <a:t>jordmødres</a:t>
            </a:r>
            <a:r>
              <a:rPr lang="en-US" sz="2000" dirty="0"/>
              <a:t> </a:t>
            </a:r>
            <a:r>
              <a:rPr lang="en-US" sz="2000" dirty="0" err="1"/>
              <a:t>håndhygiene</a:t>
            </a:r>
            <a:r>
              <a:rPr lang="en-US" sz="2000" dirty="0"/>
              <a:t> </a:t>
            </a:r>
            <a:r>
              <a:rPr lang="en-US" sz="2000" dirty="0" err="1"/>
              <a:t>og</a:t>
            </a:r>
            <a:r>
              <a:rPr lang="en-US" sz="2000" dirty="0"/>
              <a:t> </a:t>
            </a:r>
            <a:r>
              <a:rPr lang="en-US" sz="2000" dirty="0" err="1"/>
              <a:t>utbredelsen</a:t>
            </a:r>
            <a:r>
              <a:rPr lang="en-US" sz="2000" dirty="0"/>
              <a:t> av </a:t>
            </a:r>
            <a:r>
              <a:rPr lang="en-US" sz="2000" dirty="0" err="1"/>
              <a:t>barselfeber</a:t>
            </a:r>
            <a:r>
              <a:rPr lang="en-US" sz="2000" dirty="0"/>
              <a:t> </a:t>
            </a:r>
            <a:r>
              <a:rPr lang="en-US" sz="2000" dirty="0" err="1"/>
              <a:t>på</a:t>
            </a:r>
            <a:r>
              <a:rPr lang="en-US" sz="2000" dirty="0"/>
              <a:t> </a:t>
            </a:r>
            <a:r>
              <a:rPr lang="en-US" sz="2000" dirty="0" err="1"/>
              <a:t>en</a:t>
            </a:r>
            <a:r>
              <a:rPr lang="en-US" sz="2000" dirty="0"/>
              <a:t> </a:t>
            </a:r>
            <a:r>
              <a:rPr lang="en-US" sz="2000" dirty="0" err="1"/>
              <a:t>fødeklinikk</a:t>
            </a:r>
            <a:r>
              <a:rPr lang="en-US" sz="2000" dirty="0"/>
              <a:t> I Wien</a:t>
            </a:r>
          </a:p>
        </p:txBody>
      </p:sp>
      <p:sp>
        <p:nvSpPr>
          <p:cNvPr id="29801" name="Rectangle 29785">
            <a:extLst>
              <a:ext uri="{FF2B5EF4-FFF2-40B4-BE49-F238E27FC236}">
                <a16:creationId xmlns:a16="http://schemas.microsoft.com/office/drawing/2014/main" id="{2AB11B05-5E59-5B88-D8DB-0E975DEAE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727" y="0"/>
            <a:ext cx="6927273" cy="6876532"/>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s://t12.cptr.no/th/3/9b229a43-b0dd-4229-a19f-7660ef78e193?auth=z2GSrbvwRE6GylLxFxLAAAznYuNBQxpWN8ERf2UPv6pI&amp;key=KVEz-WDMsj&amp;client_v=1.0.1495.3&amp;area=1280&amp;share=d4f9e950-c1f0-4564-8c6b-02c626c9d6a1">
            <a:extLst>
              <a:ext uri="{FF2B5EF4-FFF2-40B4-BE49-F238E27FC236}">
                <a16:creationId xmlns:a16="http://schemas.microsoft.com/office/drawing/2014/main" id="{CFD930BF-16EA-41CB-8AD3-107C2B127EB8}"/>
              </a:ext>
            </a:extLst>
          </p:cNvPr>
          <p:cNvPicPr>
            <a:picLocks noChangeAspect="1" noChangeArrowheads="1"/>
          </p:cNvPicPr>
          <p:nvPr/>
        </p:nvPicPr>
        <p:blipFill rotWithShape="1">
          <a:blip r:embed="rId2"/>
          <a:srcRect t="17072" b="45461"/>
          <a:stretch>
            <a:fillRect/>
          </a:stretch>
        </p:blipFill>
        <p:spPr bwMode="auto">
          <a:xfrm>
            <a:off x="6096000" y="2767745"/>
            <a:ext cx="2658860" cy="1328259"/>
          </a:xfrm>
          <a:prstGeom prst="rect">
            <a:avLst/>
          </a:prstGeom>
          <a:noFill/>
        </p:spPr>
      </p:pic>
      <p:pic>
        <p:nvPicPr>
          <p:cNvPr id="17" name="Picture 2" descr="https://upload.wikimedia.org/wikipedia/commons/4/45/Semmelweis_Ign%C3%A1c-001.png">
            <a:extLst>
              <a:ext uri="{FF2B5EF4-FFF2-40B4-BE49-F238E27FC236}">
                <a16:creationId xmlns:a16="http://schemas.microsoft.com/office/drawing/2014/main" id="{9AAE0D88-A39E-4872-BD03-19CEC392EA26}"/>
              </a:ext>
            </a:extLst>
          </p:cNvPr>
          <p:cNvPicPr>
            <a:picLocks noChangeAspect="1" noChangeArrowheads="1"/>
          </p:cNvPicPr>
          <p:nvPr/>
        </p:nvPicPr>
        <p:blipFill rotWithShape="1">
          <a:blip r:embed="rId3"/>
          <a:srcRect r="-6" b="15826"/>
          <a:stretch>
            <a:fillRect/>
          </a:stretch>
        </p:blipFill>
        <p:spPr bwMode="auto">
          <a:xfrm>
            <a:off x="8935278" y="876408"/>
            <a:ext cx="2378539" cy="2465036"/>
          </a:xfrm>
          <a:prstGeom prst="rect">
            <a:avLst/>
          </a:prstGeom>
          <a:noFill/>
        </p:spPr>
      </p:pic>
      <p:pic>
        <p:nvPicPr>
          <p:cNvPr id="8" name="Bilde 7" descr="Et bilde som inneholder tekst, bok&#10;&#10;Automatisk generert beskrivelse">
            <a:extLst>
              <a:ext uri="{FF2B5EF4-FFF2-40B4-BE49-F238E27FC236}">
                <a16:creationId xmlns:a16="http://schemas.microsoft.com/office/drawing/2014/main" id="{03F47626-0C42-A229-F0D7-BAD07CC0987A}"/>
              </a:ext>
            </a:extLst>
          </p:cNvPr>
          <p:cNvPicPr>
            <a:picLocks noChangeAspect="1"/>
          </p:cNvPicPr>
          <p:nvPr/>
        </p:nvPicPr>
        <p:blipFill>
          <a:blip r:embed="rId4">
            <a:extLst>
              <a:ext uri="{28A0092B-C50C-407E-A947-70E740481C1C}">
                <a14:useLocalDpi xmlns:a14="http://schemas.microsoft.com/office/drawing/2010/main" val="0"/>
              </a:ext>
            </a:extLst>
          </a:blip>
          <a:srcRect t="6893" r="-1" b="15379"/>
          <a:stretch>
            <a:fillRect/>
          </a:stretch>
        </p:blipFill>
        <p:spPr>
          <a:xfrm>
            <a:off x="8935278" y="3524333"/>
            <a:ext cx="2378538" cy="2465029"/>
          </a:xfrm>
          <a:prstGeom prst="rect">
            <a:avLst/>
          </a:prstGeom>
        </p:spPr>
      </p:pic>
      <p:sp>
        <p:nvSpPr>
          <p:cNvPr id="29700" name="AutoShape 4" descr="data:image/jpeg;base64,/9j/4AAQSkZJRgABAQAAAQABAAD/2wCEAAkGBwgHBgkIBwgKCgkLDRYPDQwMDRsUFRAWIB0iIiAdHx8kKDQsJCYxJx8fLT0tMTU3Ojo6Iys/RD84QzQ5OjcBCgoKDQwNGg8PGjclHyU3Nzc3Nzc3Nzc3Nzc3Nzc3Nzc3Nzc3Nzc3Nzc3Nzc3Nzc3Nzc3Nzc3Nzc3Nzc3Nzc3N//AABEIALcAeAMBEQACEQEDEQH/xAAbAAACAwEBAQAAAAAAAAAAAAAAAQIDBwQFBv/EAFMQAAEDAgQCAwkHEAcJAQAAAAEAAgMEEQUSITEGE0FRYQcUInGBkZOh0RUWMlWjsbIjJjY3RVRkcnN0kpSis8HSM0JGVmKDhCQnNENSU2V1ghf/xAAaAQADAQEBAQAAAAAAAAAAAAAAAQUCAwQG/8QALhEAAgECBAQFBAMBAQAAAAAAAAECAxEEBSExEhNBUhQyM1GBIkJhcRWRwbGh/9oADAMBAAIRAxEAPwDMn7joBKAKpbMa1zyQ13wXEWB67HpQAPjkY8xvjkZI02cxzCHN6dR0aIFYtp6Ktqo+ZS0NZPHcjPDTve2/VcCyAJHC8U6cLxH9Uk9iAsyBw3ER8LDK8eOlk9iAsQNDXDegrLfmz/YgLETSVY3oqof6d/sQFgFLUfedV6B/sQAhT1H3rUj/ACXD+CAFyJ7/APD1HoX+xACeyRgu+KZg63RuA85CNQK+azPlzAu2yg6oAkHtu0Zxc7C+qAsWbDpQMvJ28SbQGs9zSQScHGmrHwS0753mNozZ43ZtiCMt7gOFjfsKQH1kcrX0tXUSzmkpw95mmsL5nG5Dbg3JOnit1LFSoqceKRuEJTlwx3PnTj9XTMjpcFd7n0EAyQwRNGjR0m41J6V87WzGrKX0OyLtHL6UVaauw98+OdGJy/oM9i4+PxHcdfA4ftH758d+M5P0GexHj8R3h4HD9oe+jHfjKT9Bn8qP5DE9weAw/b/0fvpx34yf6Nn8qX8hie4PAYft/wCj99WOfGD/AEbP5UfyGJ7g8Dh+0BxXjw+6LvLEz2I/kMT3i8Bh+3/o/fZjv3+fRM9if8jiO4PAYft/9ZIcTVtS11PjHLrqCZpZPTvjaA5p32C7UczrRknN3RzqZbSlFqOjPU71pKfCKUQEVOHhrWQSFgzMDXNLWnqIyjXckk9a+ip1FVjxx6kGpB03wyPC49dHFwhisVE2jjmqCZal0koje67g5+UWu4naxIFtrrZkxhAFxI8HqTYGsdzOvI4Y5M8c0NDSzSmpqHnwH5iXBsY6XXNiLW312XOpUjTjxSNU4SqS4YluNYtJikrAGcqki0hgGzR1nrK+ZxWKlXl+D6PC4WNCP5PPbsvGz1jWABAAgAQAJACABIATDrc9DBcWlwuZ4cznUkotNCf6w6x1Fe7CYudCWmx48VhY14/kfdHxSOm4TqqeHnvoa9jG0k7NWF+e7mv/AOmwHTqddV9PTnCouKLPnZwlTfDIxrpXQyW7WHWgDUMJuO55w62+nOqjb/MKkZu9IoqZSvqkzrwqjgrW1bH8znxQOlha02D8vQdCpuHpU6rae/Qo4irKnwuK0ZVBHG6lmkc15e0sbFldo5zui1uoE+RZpQhKEpMdScoyil1Ko43yvDI2Oe462aLledQcnwo9DnFK7ehLkTcwR8mTmHZmQ38yzy58XDbUXMhbivoM004JBgluBc+AdAnyp3tYFUg9UyPKlz5OW/Pa+XKb+ZLlu9rD442vfQjlOuh037FlxY7r3LO9qgamnm9GU+XP2E5x9xcmXOGcp+Z2zcpuUcuV7WDiW9yJY9ua7HDL8K7Tp40+XL2HxL3IuDmgEtcAdiRoUfVFBo9C6scTwFxY1xJa2nicGnYOz7+PQK3lEm+JEfNYpOL/AGZJcdKtEgvuCQegJgahhlv/AM/4b7X1Z+VUXN/tK+UrWXwX4TV944nTVRPgxyDN+KdHeoqXQqcuqpMpYinx0nFHpV1OcHr3QxPivTPdUtzvAbdxtHqdNGi/lVLlqlO0f2TeY6kG310I4vTx09BVckjlz1rTcG4MRYXtHiufUuNePJpzlHS7OtCfNqRU+iOYFz8Dnf8A1hLDTu7IvCcB4r2+ZcqdWSw8pdTpUpxVeK6bio5HSU1cx9i1lDy2/i8xunrKVGtUnGab2QV6UIyi0t2ehGG1zKfLYVVDHHa274coPnaSfIV6IpVHG3miv7RxkuXxXWkn/RyYXEHUElMBFnmgM7AXtzZmG7QBvqA/zrNCm3Semr1N15qNVey/0hLM8YNFM2R+d1XM4uLjcksbcnzrlPEVPDqV92zcaFLn2S0sdeKsaKCR+pc/vaJ562cnNbxE/MvTiJuNLiW7SPNRinVUbaJv5JxVUdPSUcs7Q+KeAxVA6XR8wtB8YA0P+FKE+GjGc+qsanTvWlCHR3R5uLUslG6CnkdmDGuLH9DmlxII8YXkxUXBRg9uh68NNVJSmjnq/sC4tP4NF9Mr25R9x4812j8mSmyuEcs2CBXNTw/7AeGbddUflFGzZ+Qs5V93wVEXBCiXLBfLUzzl3NfmLi0uNhfwW5W69gXaeJnNNPqcIUIQakuhccQqywRl8Zi5YiEbowW5RtftGuu614ubSi0rGPCQ4uJNpjpXVnLkkhLXtkc2F0ZYMrr/AARl2A036L7rcJ1JLijFWeljE6dOLSk3fe4RPla98UUsL3VH1Bw5dha4OnUL9PYuknKGkUtdDnaMlxSvpqW04qnVPNbJHFK2QUu1gCWltj5GkXWYKpKbnGya0NycIwUJXaev+jgFRBOypDoopIHBmrDaMjwBmA8uq3BVHLmOysYlOmouCu+IqmL+8WRumpzCJHODWMNy/wAHNr5W+bRKrGXK1ta99B05Lm9b2Ivr6iQvMvKcJGNY9mQhpDRZvTe46xZeeWLlJ6pWO0cLGOz63K5KmV4cH5HBwa34PwWt2DddNz17pzxLlHhsrBHDqLvd3ITTSTRxNkdmELMjL9Dbk29a4zqynFRb2O0KcYNtdSVZ9gPFn5vD9NVso+4l5rtH5MlvqrhHLk0jLNTom24D4Y/Fqf3iiZtvH5LWVfd8FKilg68PpRU98OcHuZTwOmcxnwn2toD0b7rvh6Ual+Lornmr1nTirbt2FLDFJDDJRtlJc1xlYTmyWtsQNtb7JzowklKmFOrUi2qti/Dqw073PZC+WNsYc4NYL5g4OzXvo24C7YfEKEeFLSxyxFBybd9ehSaiMUz4o435c7yHyNbYZgBl36r+fZHNhCPEve+wuVUm0n+tzoqKlrgXyQztdO9kpPLAa4hjmuI16S661KpDWTurmY05+W6dvyT79fHJSzVEUzZBEGSeCCKhgve9yNxlF/KjnR0cnb43E6D+qMLNfvY5JmvZR07HwysLXPcSWWb4WXQH/wCV5qvpqNmtTvSvzG21sVcmXI1/KkyuNmuymzvEuHLn7Ho41a19RGKUEgxSAgXN2nRPgn7CvH3Kzsub0ZtF1bp3P+LD1wQD9sq3k/3EjNdo/JkgGquEcu6dFqImarSn6xeF7f8AbqD8ooebbx+SxlW8jnUVlk7MMqqqhn78pCLxWDgRcEO0sR1LtQqThLjittzhXhColTl1PadJS01RS41RxcmOeN/NgGzS0gPA7CCVQUYXVeGid7k5qdpUJ7o5303eUGL0dxblB+27OY0M9V0lDlQqJdUN1HWnTk11KIW8zDKmlvFzGRtq2jOC+4uHC29shB865Ro3w3D13O0qlsQpdNirER/s+F9YpNPSPXHENunTX4OtBJVav7I4nvQ2Fz3hENPxnrOJu4wS9gw61qPpc73Swsnhjkc55qqGmhLLGzQcvhE7aC9ra6qhGcFwKb0aWh4pQm+JxWzepCAB+P4gyW+R7Z2yX2a1oOXzWC4xlKWJlG+iudZRisPGVtdCvEb1GGw1n/OkDY62x1uACy/VmFifEEV21RU1vswoKLquF9N0eSTspT3KiLcR07nvFf5OnHyiuZP9xHzbaPyZKSrZHLSBfwUCZq1PpwLwr+QmPyiiZtvD5LGVby+DnCilkugqJqYSCFwAkAa8OaHBwvexuutKrKne3U41aCq2v0Jvqp5L5nMy8sxNYIwGsYTcgDov17rpLFzatbQxHCRi73dxirqA2ZpkDucxsche0OJa21h2bBKOLmt9eg3hoaW0s7jiraiKpdUMezmuBBPLFrEWIttssrFSU+NL8A8OnDg+R9+z5YW/UTyWZIyYWktFyfnJW/GS0+laC8Jq9XqJ1bORGDybxx8pjuS3M1oBsL9lzqm8bJ2bitDKwaV7SZCaeSdzDJluxjY25W5bNAsAuNWu6tm1a3sdaVCNK9rk3Vs7y4uMZc8ZZHZPCkHUT22F9rrqsXJa219zk8ImrN6ewd+ThtS1pjtVf014731vp1apeKl9V+prw0dLPY5j1LyHpJ4qSO53xSR0imHyiv5PtIi5q9Y/Jk3SrJJL0AapDf3j8Kfm0301EzbeHyWMp+/4KBsopYBZFYkEhjQAIsAJACEAyhoAQgEmAigCeLG3c54n/Gpf3gV7J/LIi5r5omTK0SS5AGrQH6yOFPzSU/tqHm28Pks5UtJ/BzqMVxhJgNZAEANAAkAIAZTYCQAIARQgHjP2uOJvx6T94FeyfyyImav6omUW0urRKLd0AavGPrL4UH4G/wCmoebbw+SzlX3/AAc4CjFcdtFliG3tSGNAAgACQBZFgGUAFrJgJACK0AY4bdzfiPtmpB8oFdyjySIma+eJlWvXorJKLUAaw2x4M4TO16En9oKFm/mj8lnKvu+DlUcrIl0LDGNAAgASAEAARcAQAIuAJgIouJsMe07mvEJ/CKT941X8oX0SImaeeJlWyskstKANZ095/Cdvi8n1hQs33gWcp2mcijlcawIkEDBJgCABADASAdkARQALQCsgTDiD7WmP9tTSj5Rq+gyj05ETNPPEylWCWXDUhAGtH7EeEx/40fOFBzfzQLWVeWZyKOyogWTRIbIAEAASAYSALoAYQAiEAJaQCJQAcQ/azx2331S/TavoMo9ORDzXzxMpG6sEsu2cgDXJPsV4VFvuY3+ChZsvqiWsq8sjiKjMqIYWTQ0ARkkbGWh17uNmgAm/T0LcKUp+VGZTUXqV99QDeS3hZdQRr1etb8PU9jHOityQniOXwx4RsL9Jva3qKw6M10NcyId8QWJ5mxsdDvfL8+ifIqewc2HuWsc17czHAjZc5RcXZmk09hrIyJWgF1oAOIdO5jjvbWU302r6HKPTkRM286X4MpCrkouNgdEAa3MfrX4U/wDVsPzKDm/qRLWVeSRx7qQyqhhYGRnlbBBJM8EsjaXOtvYLUIOclFdTM5cEXJnJNNHUStjbFK50TBKW5AfBcCB0jtXtpQdOLbas3b+jhOanJaEAIJZJ6WR8mdmabJlyk5m2uNei/nK6tzgozjs7I5/RJuLCJlO+Y0rXyMlfGJ4w8WsdCCD13BNu0pOdTh47Xs7MSjBvhIsawyhkYlMsw5+XljZsmbr01NrJynJq7tZO39oSUb2vudDaqGm52cS5snfEpyaNadL79nqXnnQnVs1+kd1VjG9/2de4BBuDqF43G2jO6dwQFgQMOI/tY43+e030mr6HKPTkRM19SJlIFiq5KLbIA12pFuG+Fx1YWz+CgZt6kS1lXlkcIKksqrcksDOfEGSSUU0UTM7pWFm9rXB1XfDuMainJ7HKrxSg1EodSP78lkdFJIw08cQLJMty0u7RpqF6VVhw2Ulu3scVSmpXa6e46mlmnjkewcqqa4Phfe4vkAIP+E2sfOiGIhTaW8ev9jqUpSV+pOakdOMrgY3xsjMMoPwHtv6tfKFiNeNN6O61uvwN0W1+SltLPz6V88L3ZKR0chhfl8Mlp01GmhXTmw4ZKL63X6OahO606EamiqJ5ZHiMsBp42hjn3Eha5xLHW6CCFqnXhBJXvq/j8oUqM5Sbat/p6jCSxvgFmnwSfg9inTVpPU9S2QFZNpiKBi4jP+7HGe2vpvpNX0GUenIh5r6qMrG6sEstI0sgDXKv7H+GdfuWxQc39RFvKvJI4QpDKliSwMECsG6Bjt2oFYe6TGFkJ2AExIaTYmIhMdiJ2KBkeJtO5li3biFOPW1fQZR6ciFmvqoy3ZWCYWyb7W8SANdrWkYFw0CPuXGoOb+omWsq8jPPCjsrDCyB0U8cLwebJlN7ano17PEu1JQfmOM3O+h0PhogQI5nWJPhE9mnR1rrwUvcwpVCLIqRzn55XNa0Atsb5j0jZLhpPdjlOpbRDENHe3Oda9j5xrt1E+ZJwo+4lOp1E2GlMpaZ7MAab5hftG26XLp3tc05VLE2wUZa0uqLOLbuAeND1LThRtuYVSp7HNOyNjm8twcCLmzr2PUvPUUVsdYyk9ypYubuRK3uaIcU/a0xDtxOD+Cv5P6UmQs09VGXbquTCw/4jbxoA23hjCGjhqjo8RqppaOSFssEs7LPpXuFy0G39H2G5/h58Rh41ocLO9DESoy4onl4jQVGG1TqepbZw1a4fBeOsHqXy+IoToz4ZH0dGvGtHiicy851uCGFx623SuFx3RcLjRcaBFwD1pALVAAmjNjuwjCpsUqC2NzY4GazTv0bGPH1r2YXCzrystjhicTChC73OHun000fDhbS1DafDKaoiDKcNu+pc7QvkO4IN9LW031sPqKNGFGPDE+bqVZVZcUjKRqF1MFz2Oc7fcXuNwgVzdcBilPD+FNq44YJ6mJrYIY5HuaBlJvZ50OUXIaNO26Bl1c+j9w2jEs5owGujqw4HvbMAQ5zifgeE0Hfp6AvPXw8a8eFnehiJ0ZcUTw6jAsThlcwUc0rRtJDGXteOgghfN1MFWi7KNy/DGUJK9yAwjEx9zazyQO9i5+Er9rNPE0e5B7lYl8W1v6u72JeErdrF4ij3IPcvEfi6s9A72IeFrdrDn0u5B7l4j8X1foHexZ8NW7WaWIpdyF7m4h04fWegf7EeGrdrNc+l3IRw6v+8Kz9Xf7Enh6q+1hz6Xche59f94VfoH+xCoVe1/0HPp9yLqfCp38yWuDqGjhbnnqahpY1jR49yvThsDUqztayOGIxlOlC97s+kcGPoaaGgilpqTM3LG9uV8ribDON73Frdo7V9NSowpR4I7Hz1SpKpJykfKd1Pmx8HN5eeWkmmiyvbUkCM3uPqezgbEDXQ9AIXUwZDdAF7QHG4HkQBeZ6tskc4qqnmRn6m/nuzM0tob6aaaIAg6oqeW6I1UzonCxjMri23VlvZAE2Y5jVNE2KmxnFIomCzWR1srWtHUAHaBAE/fHj/wDeDGB4sQl/mQKyBvE3EYNhxFi/lrpPai4rIm3iziYf2hxT9af7Uw0H77+JxtxHio/1TkWDQBxhxSNffHiv6yUBoSHGfFX948T9OUD0GONeKx/aPE7/AJdIRy4jxHjuLU/e2KYxW1dPmDuVLLdpI2uOlAAziDGmyslbjOI54yCwuqXOykAgEAnoufOgdyg4jXuo3Ub6+qfSvcHOgfM5zCQcwNidNST5UBcoCBn/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29702" name="AutoShape 6" descr="data:image/jpeg;base64,/9j/4AAQSkZJRgABAQAAAQABAAD/2wCEAAkGBwgHBgkIBwgKCgkLDRYPDQwMDRsUFRAWIB0iIiAdHx8kKDQsJCYxJx8fLT0tMTU3Ojo6Iys/RD84QzQ5OjcBCgoKDQwNGg8PGjclHyU3Nzc3Nzc3Nzc3Nzc3Nzc3Nzc3Nzc3Nzc3Nzc3Nzc3Nzc3Nzc3Nzc3Nzc3Nzc3Nzc3N//AABEIALcAeAMBEQACEQEDEQH/xAAbAAACAwEBAQAAAAAAAAAAAAAAAQIDBwQFBv/EAFMQAAEDAgQCAwkHEAcJAQAAAAEAAgMEEQUSITEGE0FRYQcUInGBkZOh0RUWMlWjsbIjJjY3RVRkcnN0kpSis8HSM0JGVmKDhCQnNENSU2V1ghf/xAAaAQADAQEBAQAAAAAAAAAAAAAAAQUCAwQG/8QALhEAAgECBAQFBAMBAQAAAAAAAAECAxEEBSExEhNBUhQyM1GBIkJhcRWRwbGh/9oADAMBAAIRAxEAPwDMn7joBKAKpbMa1zyQ13wXEWB67HpQAPjkY8xvjkZI02cxzCHN6dR0aIFYtp6Ktqo+ZS0NZPHcjPDTve2/VcCyAJHC8U6cLxH9Uk9iAsyBw3ER8LDK8eOlk9iAsQNDXDegrLfmz/YgLETSVY3oqof6d/sQFgFLUfedV6B/sQAhT1H3rUj/ACXD+CAFyJ7/APD1HoX+xACeyRgu+KZg63RuA85CNQK+azPlzAu2yg6oAkHtu0Zxc7C+qAsWbDpQMvJ28SbQGs9zSQScHGmrHwS0753mNozZ43ZtiCMt7gOFjfsKQH1kcrX0tXUSzmkpw95mmsL5nG5Dbg3JOnit1LFSoqceKRuEJTlwx3PnTj9XTMjpcFd7n0EAyQwRNGjR0m41J6V87WzGrKX0OyLtHL6UVaauw98+OdGJy/oM9i4+PxHcdfA4ftH758d+M5P0GexHj8R3h4HD9oe+jHfjKT9Bn8qP5DE9weAw/b/0fvpx34yf6Nn8qX8hie4PAYft/wCj99WOfGD/AEbP5UfyGJ7g8Dh+0BxXjw+6LvLEz2I/kMT3i8Bh+3/o/fZjv3+fRM9if8jiO4PAYft/9ZIcTVtS11PjHLrqCZpZPTvjaA5p32C7UczrRknN3RzqZbSlFqOjPU71pKfCKUQEVOHhrWQSFgzMDXNLWnqIyjXckk9a+ip1FVjxx6kGpB03wyPC49dHFwhisVE2jjmqCZal0koje67g5+UWu4naxIFtrrZkxhAFxI8HqTYGsdzOvI4Y5M8c0NDSzSmpqHnwH5iXBsY6XXNiLW312XOpUjTjxSNU4SqS4YluNYtJikrAGcqki0hgGzR1nrK+ZxWKlXl+D6PC4WNCP5PPbsvGz1jWABAAgAQAJACABIATDrc9DBcWlwuZ4cznUkotNCf6w6x1Fe7CYudCWmx48VhY14/kfdHxSOm4TqqeHnvoa9jG0k7NWF+e7mv/AOmwHTqddV9PTnCouKLPnZwlTfDIxrpXQyW7WHWgDUMJuO55w62+nOqjb/MKkZu9IoqZSvqkzrwqjgrW1bH8znxQOlha02D8vQdCpuHpU6rae/Qo4irKnwuK0ZVBHG6lmkc15e0sbFldo5zui1uoE+RZpQhKEpMdScoyil1Ko43yvDI2Oe462aLledQcnwo9DnFK7ehLkTcwR8mTmHZmQ38yzy58XDbUXMhbivoM004JBgluBc+AdAnyp3tYFUg9UyPKlz5OW/Pa+XKb+ZLlu9rD442vfQjlOuh037FlxY7r3LO9qgamnm9GU+XP2E5x9xcmXOGcp+Z2zcpuUcuV7WDiW9yJY9ua7HDL8K7Tp40+XL2HxL3IuDmgEtcAdiRoUfVFBo9C6scTwFxY1xJa2nicGnYOz7+PQK3lEm+JEfNYpOL/AGZJcdKtEgvuCQegJgahhlv/AM/4b7X1Z+VUXN/tK+UrWXwX4TV944nTVRPgxyDN+KdHeoqXQqcuqpMpYinx0nFHpV1OcHr3QxPivTPdUtzvAbdxtHqdNGi/lVLlqlO0f2TeY6kG310I4vTx09BVckjlz1rTcG4MRYXtHiufUuNePJpzlHS7OtCfNqRU+iOYFz8Dnf8A1hLDTu7IvCcB4r2+ZcqdWSw8pdTpUpxVeK6bio5HSU1cx9i1lDy2/i8xunrKVGtUnGab2QV6UIyi0t2ehGG1zKfLYVVDHHa274coPnaSfIV6IpVHG3miv7RxkuXxXWkn/RyYXEHUElMBFnmgM7AXtzZmG7QBvqA/zrNCm3Semr1N15qNVey/0hLM8YNFM2R+d1XM4uLjcksbcnzrlPEVPDqV92zcaFLn2S0sdeKsaKCR+pc/vaJ562cnNbxE/MvTiJuNLiW7SPNRinVUbaJv5JxVUdPSUcs7Q+KeAxVA6XR8wtB8YA0P+FKE+GjGc+qsanTvWlCHR3R5uLUslG6CnkdmDGuLH9DmlxII8YXkxUXBRg9uh68NNVJSmjnq/sC4tP4NF9Mr25R9x4812j8mSmyuEcs2CBXNTw/7AeGbddUflFGzZ+Qs5V93wVEXBCiXLBfLUzzl3NfmLi0uNhfwW5W69gXaeJnNNPqcIUIQakuhccQqywRl8Zi5YiEbowW5RtftGuu614ubSi0rGPCQ4uJNpjpXVnLkkhLXtkc2F0ZYMrr/AARl2A036L7rcJ1JLijFWeljE6dOLSk3fe4RPla98UUsL3VH1Bw5dha4OnUL9PYuknKGkUtdDnaMlxSvpqW04qnVPNbJHFK2QUu1gCWltj5GkXWYKpKbnGya0NycIwUJXaev+jgFRBOypDoopIHBmrDaMjwBmA8uq3BVHLmOysYlOmouCu+IqmL+8WRumpzCJHODWMNy/wAHNr5W+bRKrGXK1ta99B05Lm9b2Ivr6iQvMvKcJGNY9mQhpDRZvTe46xZeeWLlJ6pWO0cLGOz63K5KmV4cH5HBwa34PwWt2DddNz17pzxLlHhsrBHDqLvd3ITTSTRxNkdmELMjL9Dbk29a4zqynFRb2O0KcYNtdSVZ9gPFn5vD9NVso+4l5rtH5MlvqrhHLk0jLNTom24D4Y/Fqf3iiZtvH5LWVfd8FKilg68PpRU98OcHuZTwOmcxnwn2toD0b7rvh6Ual+Lornmr1nTirbt2FLDFJDDJRtlJc1xlYTmyWtsQNtb7JzowklKmFOrUi2qti/Dqw073PZC+WNsYc4NYL5g4OzXvo24C7YfEKEeFLSxyxFBybd9ehSaiMUz4o435c7yHyNbYZgBl36r+fZHNhCPEve+wuVUm0n+tzoqKlrgXyQztdO9kpPLAa4hjmuI16S661KpDWTurmY05+W6dvyT79fHJSzVEUzZBEGSeCCKhgve9yNxlF/KjnR0cnb43E6D+qMLNfvY5JmvZR07HwysLXPcSWWb4WXQH/wCV5qvpqNmtTvSvzG21sVcmXI1/KkyuNmuymzvEuHLn7Ho41a19RGKUEgxSAgXN2nRPgn7CvH3Kzsub0ZtF1bp3P+LD1wQD9sq3k/3EjNdo/JkgGquEcu6dFqImarSn6xeF7f8AbqD8ooebbx+SxlW8jnUVlk7MMqqqhn78pCLxWDgRcEO0sR1LtQqThLjittzhXhColTl1PadJS01RS41RxcmOeN/NgGzS0gPA7CCVQUYXVeGid7k5qdpUJ7o5303eUGL0dxblB+27OY0M9V0lDlQqJdUN1HWnTk11KIW8zDKmlvFzGRtq2jOC+4uHC29shB865Ro3w3D13O0qlsQpdNirER/s+F9YpNPSPXHENunTX4OtBJVav7I4nvQ2Fz3hENPxnrOJu4wS9gw61qPpc73Swsnhjkc55qqGmhLLGzQcvhE7aC9ra6qhGcFwKb0aWh4pQm+JxWzepCAB+P4gyW+R7Z2yX2a1oOXzWC4xlKWJlG+iudZRisPGVtdCvEb1GGw1n/OkDY62x1uACy/VmFifEEV21RU1vswoKLquF9N0eSTspT3KiLcR07nvFf5OnHyiuZP9xHzbaPyZKSrZHLSBfwUCZq1PpwLwr+QmPyiiZtvD5LGVby+DnCilkugqJqYSCFwAkAa8OaHBwvexuutKrKne3U41aCq2v0Jvqp5L5nMy8sxNYIwGsYTcgDov17rpLFzatbQxHCRi73dxirqA2ZpkDucxsche0OJa21h2bBKOLmt9eg3hoaW0s7jiraiKpdUMezmuBBPLFrEWIttssrFSU+NL8A8OnDg+R9+z5YW/UTyWZIyYWktFyfnJW/GS0+laC8Jq9XqJ1bORGDybxx8pjuS3M1oBsL9lzqm8bJ2bitDKwaV7SZCaeSdzDJluxjY25W5bNAsAuNWu6tm1a3sdaVCNK9rk3Vs7y4uMZc8ZZHZPCkHUT22F9rrqsXJa219zk8ImrN6ewd+ThtS1pjtVf014731vp1apeKl9V+prw0dLPY5j1LyHpJ4qSO53xSR0imHyiv5PtIi5q9Y/Jk3SrJJL0AapDf3j8Kfm0301EzbeHyWMp+/4KBsopYBZFYkEhjQAIsAJACEAyhoAQgEmAigCeLG3c54n/Gpf3gV7J/LIi5r5omTK0SS5AGrQH6yOFPzSU/tqHm28Pks5UtJ/BzqMVxhJgNZAEANAAkAIAZTYCQAIARQgHjP2uOJvx6T94FeyfyyImav6omUW0urRKLd0AavGPrL4UH4G/wCmoebbw+SzlX3/AAc4CjFcdtFliG3tSGNAAgACQBZFgGUAFrJgJACK0AY4bdzfiPtmpB8oFdyjySIma+eJlWvXorJKLUAaw2x4M4TO16En9oKFm/mj8lnKvu+DlUcrIl0LDGNAAgASAEAARcAQAIuAJgIouJsMe07mvEJ/CKT941X8oX0SImaeeJlWyskstKANZ095/Cdvi8n1hQs33gWcp2mcijlcawIkEDBJgCABADASAdkARQALQCsgTDiD7WmP9tTSj5Rq+gyj05ETNPPEylWCWXDUhAGtH7EeEx/40fOFBzfzQLWVeWZyKOyogWTRIbIAEAASAYSALoAYQAiEAJaQCJQAcQ/azx2331S/TavoMo9ORDzXzxMpG6sEsu2cgDXJPsV4VFvuY3+ChZsvqiWsq8sjiKjMqIYWTQ0ARkkbGWh17uNmgAm/T0LcKUp+VGZTUXqV99QDeS3hZdQRr1etb8PU9jHOityQniOXwx4RsL9Jva3qKw6M10NcyId8QWJ5mxsdDvfL8+ifIqewc2HuWsc17czHAjZc5RcXZmk09hrIyJWgF1oAOIdO5jjvbWU302r6HKPTkRM286X4MpCrkouNgdEAa3MfrX4U/wDVsPzKDm/qRLWVeSRx7qQyqhhYGRnlbBBJM8EsjaXOtvYLUIOclFdTM5cEXJnJNNHUStjbFK50TBKW5AfBcCB0jtXtpQdOLbas3b+jhOanJaEAIJZJ6WR8mdmabJlyk5m2uNei/nK6tzgozjs7I5/RJuLCJlO+Y0rXyMlfGJ4w8WsdCCD13BNu0pOdTh47Xs7MSjBvhIsawyhkYlMsw5+XljZsmbr01NrJynJq7tZO39oSUb2vudDaqGm52cS5snfEpyaNadL79nqXnnQnVs1+kd1VjG9/2de4BBuDqF43G2jO6dwQFgQMOI/tY43+e030mr6HKPTkRM19SJlIFiq5KLbIA12pFuG+Fx1YWz+CgZt6kS1lXlkcIKksqrcksDOfEGSSUU0UTM7pWFm9rXB1XfDuMainJ7HKrxSg1EodSP78lkdFJIw08cQLJMty0u7RpqF6VVhw2Ulu3scVSmpXa6e46mlmnjkewcqqa4Phfe4vkAIP+E2sfOiGIhTaW8ev9jqUpSV+pOakdOMrgY3xsjMMoPwHtv6tfKFiNeNN6O61uvwN0W1+SltLPz6V88L3ZKR0chhfl8Mlp01GmhXTmw4ZKL63X6OahO606EamiqJ5ZHiMsBp42hjn3Eha5xLHW6CCFqnXhBJXvq/j8oUqM5Sbat/p6jCSxvgFmnwSfg9inTVpPU9S2QFZNpiKBi4jP+7HGe2vpvpNX0GUenIh5r6qMrG6sEstI0sgDXKv7H+GdfuWxQc39RFvKvJI4QpDKliSwMECsG6Bjt2oFYe6TGFkJ2AExIaTYmIhMdiJ2KBkeJtO5li3biFOPW1fQZR6ciFmvqoy3ZWCYWyb7W8SANdrWkYFw0CPuXGoOb+omWsq8jPPCjsrDCyB0U8cLwebJlN7ano17PEu1JQfmOM3O+h0PhogQI5nWJPhE9mnR1rrwUvcwpVCLIqRzn55XNa0Atsb5j0jZLhpPdjlOpbRDENHe3Oda9j5xrt1E+ZJwo+4lOp1E2GlMpaZ7MAab5hftG26XLp3tc05VLE2wUZa0uqLOLbuAeND1LThRtuYVSp7HNOyNjm8twcCLmzr2PUvPUUVsdYyk9ypYubuRK3uaIcU/a0xDtxOD+Cv5P6UmQs09VGXbquTCw/4jbxoA23hjCGjhqjo8RqppaOSFssEs7LPpXuFy0G39H2G5/h58Rh41ocLO9DESoy4onl4jQVGG1TqepbZw1a4fBeOsHqXy+IoToz4ZH0dGvGtHiicy851uCGFx623SuFx3RcLjRcaBFwD1pALVAAmjNjuwjCpsUqC2NzY4GazTv0bGPH1r2YXCzrystjhicTChC73OHun000fDhbS1DafDKaoiDKcNu+pc7QvkO4IN9LW031sPqKNGFGPDE+bqVZVZcUjKRqF1MFz2Oc7fcXuNwgVzdcBilPD+FNq44YJ6mJrYIY5HuaBlJvZ50OUXIaNO26Bl1c+j9w2jEs5owGujqw4HvbMAQ5zifgeE0Hfp6AvPXw8a8eFnehiJ0ZcUTw6jAsThlcwUc0rRtJDGXteOgghfN1MFWi7KNy/DGUJK9yAwjEx9zazyQO9i5+Er9rNPE0e5B7lYl8W1v6u72JeErdrF4ij3IPcvEfi6s9A72IeFrdrDn0u5B7l4j8X1foHexZ8NW7WaWIpdyF7m4h04fWegf7EeGrdrNc+l3IRw6v+8Kz9Xf7Enh6q+1hz6Xche59f94VfoH+xCoVe1/0HPp9yLqfCp38yWuDqGjhbnnqahpY1jR49yvThsDUqztayOGIxlOlC97s+kcGPoaaGgilpqTM3LG9uV8ribDON73Frdo7V9NSowpR4I7Hz1SpKpJykfKd1Pmx8HN5eeWkmmiyvbUkCM3uPqezgbEDXQ9AIXUwZDdAF7QHG4HkQBeZ6tskc4qqnmRn6m/nuzM0tob6aaaIAg6oqeW6I1UzonCxjMri23VlvZAE2Y5jVNE2KmxnFIomCzWR1srWtHUAHaBAE/fHj/wDeDGB4sQl/mQKyBvE3EYNhxFi/lrpPai4rIm3iziYf2hxT9af7Uw0H77+JxtxHio/1TkWDQBxhxSNffHiv6yUBoSHGfFX948T9OUD0GONeKx/aPE7/AJdIRy4jxHjuLU/e2KYxW1dPmDuVLLdpI2uOlAAziDGmyslbjOI54yCwuqXOykAgEAnoufOgdyg4jXuo3Ub6+qfSvcHOgfM5zCQcwNidNST5UBcoCBn/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5" name="Plassholder for bunntekst 4">
            <a:extLst>
              <a:ext uri="{FF2B5EF4-FFF2-40B4-BE49-F238E27FC236}">
                <a16:creationId xmlns:a16="http://schemas.microsoft.com/office/drawing/2014/main" id="{E84204D3-DA00-AE5F-9DFF-F1C380F66D0A}"/>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3317259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Freeform: Shape 13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Rectangle 13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2" name="Isosceles Triangle 14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5EF0730-C311-4AEB-A2E1-DC8F43FA8E3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Helseberedskap</a:t>
            </a:r>
          </a:p>
        </p:txBody>
      </p:sp>
      <p:graphicFrame>
        <p:nvGraphicFramePr>
          <p:cNvPr id="50" name="Plassholder for innhold 3">
            <a:extLst>
              <a:ext uri="{FF2B5EF4-FFF2-40B4-BE49-F238E27FC236}">
                <a16:creationId xmlns:a16="http://schemas.microsoft.com/office/drawing/2014/main" id="{A69A4C9D-CA72-25FA-ED6A-DB5B27FB0279}"/>
              </a:ext>
            </a:extLst>
          </p:cNvPr>
          <p:cNvGraphicFramePr>
            <a:graphicFrameLocks noGrp="1"/>
          </p:cNvGraphicFramePr>
          <p:nvPr>
            <p:ph idx="1"/>
            <p:extLst>
              <p:ext uri="{D42A27DB-BD31-4B8C-83A1-F6EECF244321}">
                <p14:modId xmlns:p14="http://schemas.microsoft.com/office/powerpoint/2010/main" val="11143066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lassholder for bunntekst 2">
            <a:extLst>
              <a:ext uri="{FF2B5EF4-FFF2-40B4-BE49-F238E27FC236}">
                <a16:creationId xmlns:a16="http://schemas.microsoft.com/office/drawing/2014/main" id="{275CDE51-1553-1371-32B7-33E76DB3F5A4}"/>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2786987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5"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tel 1">
            <a:extLst>
              <a:ext uri="{FF2B5EF4-FFF2-40B4-BE49-F238E27FC236}">
                <a16:creationId xmlns:a16="http://schemas.microsoft.com/office/drawing/2014/main" id="{DD5663A1-29B2-F17A-7502-A062264625E3}"/>
              </a:ext>
            </a:extLst>
          </p:cNvPr>
          <p:cNvSpPr>
            <a:spLocks noGrp="1"/>
          </p:cNvSpPr>
          <p:nvPr>
            <p:ph type="title"/>
          </p:nvPr>
        </p:nvSpPr>
        <p:spPr>
          <a:xfrm>
            <a:off x="786385" y="841248"/>
            <a:ext cx="5129600" cy="5340097"/>
          </a:xfrm>
        </p:spPr>
        <p:txBody>
          <a:bodyPr anchor="ctr">
            <a:normAutofit/>
          </a:bodyPr>
          <a:lstStyle/>
          <a:p>
            <a:r>
              <a:rPr lang="nb-NO" sz="4800">
                <a:solidFill>
                  <a:schemeClr val="bg1"/>
                </a:solidFill>
              </a:rPr>
              <a:t>Kommunal beredskapsplikt - hvorfor</a:t>
            </a:r>
          </a:p>
        </p:txBody>
      </p:sp>
      <p:graphicFrame>
        <p:nvGraphicFramePr>
          <p:cNvPr id="13" name="Plassholder for innhold 2">
            <a:extLst>
              <a:ext uri="{FF2B5EF4-FFF2-40B4-BE49-F238E27FC236}">
                <a16:creationId xmlns:a16="http://schemas.microsoft.com/office/drawing/2014/main" id="{5DB9718F-2688-7E34-F507-B4A5FDA6D70E}"/>
              </a:ext>
            </a:extLst>
          </p:cNvPr>
          <p:cNvGraphicFramePr>
            <a:graphicFrameLocks noGrp="1"/>
          </p:cNvGraphicFramePr>
          <p:nvPr>
            <p:ph idx="1"/>
            <p:extLst>
              <p:ext uri="{D42A27DB-BD31-4B8C-83A1-F6EECF244321}">
                <p14:modId xmlns:p14="http://schemas.microsoft.com/office/powerpoint/2010/main" val="183583928"/>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lassholder for bunntekst 3">
            <a:extLst>
              <a:ext uri="{FF2B5EF4-FFF2-40B4-BE49-F238E27FC236}">
                <a16:creationId xmlns:a16="http://schemas.microsoft.com/office/drawing/2014/main" id="{79293FD0-74C8-87A9-BB9D-F063766B3184}"/>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2424968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96" name="Rectangle 1195">
            <a:extLst>
              <a:ext uri="{FF2B5EF4-FFF2-40B4-BE49-F238E27FC236}">
                <a16:creationId xmlns:a16="http://schemas.microsoft.com/office/drawing/2014/main" id="{8B4CCFEE-78C3-492E-93EB-649F7548F3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4356C7C-DA3B-48BC-9390-D88F752FCAB3}"/>
              </a:ext>
            </a:extLst>
          </p:cNvPr>
          <p:cNvSpPr>
            <a:spLocks noGrp="1"/>
          </p:cNvSpPr>
          <p:nvPr>
            <p:ph type="title"/>
          </p:nvPr>
        </p:nvSpPr>
        <p:spPr>
          <a:xfrm>
            <a:off x="838201" y="365125"/>
            <a:ext cx="3816095" cy="2103436"/>
          </a:xfrm>
        </p:spPr>
        <p:txBody>
          <a:bodyPr>
            <a:normAutofit/>
          </a:bodyPr>
          <a:lstStyle/>
          <a:p>
            <a:r>
              <a:rPr lang="nb-NO" dirty="0"/>
              <a:t>Beredskap for hva ?</a:t>
            </a:r>
          </a:p>
        </p:txBody>
      </p:sp>
      <p:sp>
        <p:nvSpPr>
          <p:cNvPr id="3" name="Plassholder for innhold 2">
            <a:extLst>
              <a:ext uri="{FF2B5EF4-FFF2-40B4-BE49-F238E27FC236}">
                <a16:creationId xmlns:a16="http://schemas.microsoft.com/office/drawing/2014/main" id="{5A2DFCF1-56EB-4CA6-878C-219C38F1D6FB}"/>
              </a:ext>
            </a:extLst>
          </p:cNvPr>
          <p:cNvSpPr>
            <a:spLocks noGrp="1"/>
          </p:cNvSpPr>
          <p:nvPr>
            <p:ph idx="1"/>
          </p:nvPr>
        </p:nvSpPr>
        <p:spPr>
          <a:xfrm>
            <a:off x="838201" y="2647949"/>
            <a:ext cx="3816096" cy="3529013"/>
          </a:xfrm>
        </p:spPr>
        <p:txBody>
          <a:bodyPr>
            <a:normAutofit fontScale="92500" lnSpcReduction="10000"/>
          </a:bodyPr>
          <a:lstStyle/>
          <a:p>
            <a:pPr marL="0" indent="0">
              <a:buNone/>
            </a:pPr>
            <a:r>
              <a:rPr lang="nb-NO" sz="1900" b="1" dirty="0"/>
              <a:t>UØNSKEDE HENDELSER</a:t>
            </a:r>
          </a:p>
          <a:p>
            <a:pPr marL="0" indent="0">
              <a:buNone/>
            </a:pPr>
            <a:r>
              <a:rPr lang="nb-NO" sz="1900" dirty="0" err="1"/>
              <a:t>F.eks</a:t>
            </a:r>
            <a:endParaRPr lang="nb-NO" sz="1900" dirty="0"/>
          </a:p>
          <a:p>
            <a:r>
              <a:rPr lang="nb-NO" sz="1900" dirty="0"/>
              <a:t>Klima - naturkatastrofer</a:t>
            </a:r>
          </a:p>
          <a:p>
            <a:r>
              <a:rPr lang="nb-NO" sz="1900" dirty="0">
                <a:cs typeface="Calibri"/>
              </a:rPr>
              <a:t>Terror </a:t>
            </a:r>
          </a:p>
          <a:p>
            <a:r>
              <a:rPr lang="nb-NO" sz="1900" dirty="0">
                <a:cs typeface="Calibri"/>
              </a:rPr>
              <a:t>Helse-smitte</a:t>
            </a:r>
          </a:p>
          <a:p>
            <a:r>
              <a:rPr lang="nb-NO" sz="1900" dirty="0">
                <a:cs typeface="Calibri"/>
              </a:rPr>
              <a:t>Store ulykker</a:t>
            </a:r>
          </a:p>
          <a:p>
            <a:r>
              <a:rPr lang="nb-NO" sz="1900" dirty="0">
                <a:cs typeface="Calibri"/>
              </a:rPr>
              <a:t>Krig</a:t>
            </a:r>
          </a:p>
          <a:p>
            <a:r>
              <a:rPr lang="nb-NO" sz="1900" dirty="0">
                <a:cs typeface="Calibri"/>
              </a:rPr>
              <a:t>Atomtrussel</a:t>
            </a:r>
          </a:p>
          <a:p>
            <a:r>
              <a:rPr lang="nb-NO" sz="1900" dirty="0">
                <a:cs typeface="Calibri"/>
              </a:rPr>
              <a:t>Teknologi</a:t>
            </a:r>
          </a:p>
          <a:p>
            <a:r>
              <a:rPr lang="nb-NO" sz="1900" dirty="0">
                <a:cs typeface="Calibri"/>
              </a:rPr>
              <a:t>Økt migrasjon</a:t>
            </a:r>
          </a:p>
        </p:txBody>
      </p:sp>
      <p:pic>
        <p:nvPicPr>
          <p:cNvPr id="8" name="Bilde 7" descr="Et bilde som inneholder virvelløse dyr, korall, Organisme, korallrev&#10;&#10;Automatisk generert beskrivelse">
            <a:extLst>
              <a:ext uri="{FF2B5EF4-FFF2-40B4-BE49-F238E27FC236}">
                <a16:creationId xmlns:a16="http://schemas.microsoft.com/office/drawing/2014/main" id="{096B8D8A-96A5-5904-59D4-8473EAED6DE3}"/>
              </a:ext>
            </a:extLst>
          </p:cNvPr>
          <p:cNvPicPr>
            <a:picLocks noChangeAspect="1"/>
          </p:cNvPicPr>
          <p:nvPr/>
        </p:nvPicPr>
        <p:blipFill>
          <a:blip r:embed="rId3">
            <a:extLst>
              <a:ext uri="{28A0092B-C50C-407E-A947-70E740481C1C}">
                <a14:useLocalDpi xmlns:a14="http://schemas.microsoft.com/office/drawing/2010/main" val="0"/>
              </a:ext>
            </a:extLst>
          </a:blip>
          <a:srcRect t="7258" r="3" b="5379"/>
          <a:stretch>
            <a:fillRect/>
          </a:stretch>
        </p:blipFill>
        <p:spPr>
          <a:xfrm>
            <a:off x="4726375" y="-3"/>
            <a:ext cx="4228635" cy="3694372"/>
          </a:xfrm>
          <a:custGeom>
            <a:avLst/>
            <a:gdLst/>
            <a:ahLst/>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pic>
        <p:nvPicPr>
          <p:cNvPr id="1028" name="Picture 4" descr="Lærer ikke av ulykker">
            <a:extLst>
              <a:ext uri="{FF2B5EF4-FFF2-40B4-BE49-F238E27FC236}">
                <a16:creationId xmlns:a16="http://schemas.microsoft.com/office/drawing/2014/main" id="{D1C4802C-5590-C983-03EE-C49F972CD7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75" r="27160" b="1"/>
          <a:stretch>
            <a:fillRect/>
          </a:stretch>
        </p:blipFill>
        <p:spPr bwMode="auto">
          <a:xfrm>
            <a:off x="9082588" y="-3"/>
            <a:ext cx="3109415" cy="36943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dningsmannen hang bare et par meter over de to han skulle redde. Da så han det plutselig: De holdt et lite barn mellom seg. ">
            <a:extLst>
              <a:ext uri="{FF2B5EF4-FFF2-40B4-BE49-F238E27FC236}">
                <a16:creationId xmlns:a16="http://schemas.microsoft.com/office/drawing/2014/main" id="{98068A3F-8F9A-96FE-3A2A-D4E47804D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7615" b="-1"/>
          <a:stretch>
            <a:fillRect/>
          </a:stretch>
        </p:blipFill>
        <p:spPr bwMode="auto">
          <a:xfrm>
            <a:off x="4726725" y="3802960"/>
            <a:ext cx="4228282" cy="3055043"/>
          </a:xfrm>
          <a:custGeom>
            <a:avLst/>
            <a:gdLst/>
            <a:ahLst/>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4" descr="Forsiden">
            <a:extLst>
              <a:ext uri="{FF2B5EF4-FFF2-40B4-BE49-F238E27FC236}">
                <a16:creationId xmlns:a16="http://schemas.microsoft.com/office/drawing/2014/main" id="{4A765E16-7DDF-403D-499F-D98C482334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016" r="22101" b="-2"/>
          <a:stretch>
            <a:fillRect/>
          </a:stretch>
        </p:blipFill>
        <p:spPr bwMode="auto">
          <a:xfrm>
            <a:off x="9082585" y="3802960"/>
            <a:ext cx="3109415" cy="3055043"/>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9B5DB09A-CF99-100B-EC19-2B3546D2D5B2}"/>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2887953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1" name="Rectangle 10">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Bilde 4" descr="Et bilde som inneholder tekst, skjermbilde, grafisk design&#10;&#10;KI-generert innhold kan være feil.">
            <a:extLst>
              <a:ext uri="{FF2B5EF4-FFF2-40B4-BE49-F238E27FC236}">
                <a16:creationId xmlns:a16="http://schemas.microsoft.com/office/drawing/2014/main" id="{C5E32994-9A9C-0486-5161-2CE0B7C79BD0}"/>
              </a:ext>
            </a:extLst>
          </p:cNvPr>
          <p:cNvPicPr>
            <a:picLocks noChangeAspect="1"/>
          </p:cNvPicPr>
          <p:nvPr/>
        </p:nvPicPr>
        <p:blipFill>
          <a:blip r:embed="rId3">
            <a:alphaModFix amt="59000"/>
            <a:extLst>
              <a:ext uri="{28A0092B-C50C-407E-A947-70E740481C1C}">
                <a14:useLocalDpi xmlns:a14="http://schemas.microsoft.com/office/drawing/2010/main" val="0"/>
              </a:ext>
            </a:extLst>
          </a:blip>
          <a:srcRect r="1754" b="-1"/>
          <a:stretch>
            <a:fillRect/>
          </a:stretch>
        </p:blipFill>
        <p:spPr>
          <a:xfrm>
            <a:off x="20" y="-7624"/>
            <a:ext cx="12191981" cy="6887365"/>
          </a:xfrm>
          <a:prstGeom prst="rect">
            <a:avLst/>
          </a:prstGeom>
        </p:spPr>
      </p:pic>
      <p:sp>
        <p:nvSpPr>
          <p:cNvPr id="3" name="Plassholder for bunntekst 2">
            <a:extLst>
              <a:ext uri="{FF2B5EF4-FFF2-40B4-BE49-F238E27FC236}">
                <a16:creationId xmlns:a16="http://schemas.microsoft.com/office/drawing/2014/main" id="{0DB68781-845E-DF38-F648-E8069ACBD329}"/>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952065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A4304DEA-AEEE-9988-5FA7-100684908560}"/>
              </a:ext>
            </a:extLst>
          </p:cNvPr>
          <p:cNvSpPr>
            <a:spLocks noGrp="1"/>
          </p:cNvSpPr>
          <p:nvPr>
            <p:ph type="title"/>
          </p:nvPr>
        </p:nvSpPr>
        <p:spPr>
          <a:xfrm>
            <a:off x="876693" y="741391"/>
            <a:ext cx="3455821" cy="1616203"/>
          </a:xfrm>
        </p:spPr>
        <p:txBody>
          <a:bodyPr vert="horz" lIns="91440" tIns="45720" rIns="91440" bIns="45720" rtlCol="0" anchor="b">
            <a:normAutofit/>
          </a:bodyPr>
          <a:lstStyle/>
          <a:p>
            <a:r>
              <a:rPr lang="en-US" sz="3200" kern="1200">
                <a:solidFill>
                  <a:schemeClr val="tx1"/>
                </a:solidFill>
                <a:latin typeface="+mj-lt"/>
                <a:ea typeface="+mj-ea"/>
                <a:cs typeface="+mj-cs"/>
              </a:rPr>
              <a:t>Beredskap for hva? </a:t>
            </a:r>
            <a:br>
              <a:rPr lang="en-US" sz="3200" kern="1200">
                <a:solidFill>
                  <a:schemeClr val="tx1"/>
                </a:solidFill>
                <a:latin typeface="+mj-lt"/>
                <a:ea typeface="+mj-ea"/>
                <a:cs typeface="+mj-cs"/>
              </a:rPr>
            </a:br>
            <a:r>
              <a:rPr lang="en-US" sz="3200" kern="1200">
                <a:solidFill>
                  <a:schemeClr val="tx1"/>
                </a:solidFill>
                <a:latin typeface="+mj-lt"/>
                <a:ea typeface="+mj-ea"/>
                <a:cs typeface="+mj-cs"/>
              </a:rPr>
              <a:t>Hva kan skje? ROS analyse</a:t>
            </a:r>
          </a:p>
        </p:txBody>
      </p:sp>
      <p:sp>
        <p:nvSpPr>
          <p:cNvPr id="35" name="Plassholder for innhold 8">
            <a:extLst>
              <a:ext uri="{FF2B5EF4-FFF2-40B4-BE49-F238E27FC236}">
                <a16:creationId xmlns:a16="http://schemas.microsoft.com/office/drawing/2014/main" id="{DE735D74-B72F-A7E5-24B2-298151E79EF5}"/>
              </a:ext>
            </a:extLst>
          </p:cNvPr>
          <p:cNvSpPr>
            <a:spLocks noGrp="1"/>
          </p:cNvSpPr>
          <p:nvPr>
            <p:ph sz="half" idx="1"/>
          </p:nvPr>
        </p:nvSpPr>
        <p:spPr>
          <a:xfrm>
            <a:off x="876693" y="2533476"/>
            <a:ext cx="3455821" cy="3447832"/>
          </a:xfrm>
        </p:spPr>
        <p:txBody>
          <a:bodyPr vert="horz" lIns="91440" tIns="45720" rIns="91440" bIns="45720" rtlCol="0" anchor="t">
            <a:normAutofit/>
          </a:bodyPr>
          <a:lstStyle/>
          <a:p>
            <a:r>
              <a:rPr lang="en-US" sz="1700" b="1"/>
              <a:t>Kommunen må analysere hva som kan skje (ROS (risiko og sårbarhet) analyse –</a:t>
            </a:r>
          </a:p>
          <a:p>
            <a:pPr marL="0"/>
            <a:endParaRPr lang="en-US" sz="1700" b="1"/>
          </a:p>
          <a:p>
            <a:r>
              <a:rPr lang="en-US" sz="1700"/>
              <a:t>Hva er sannsynligheten for at det kan skje</a:t>
            </a:r>
          </a:p>
          <a:p>
            <a:r>
              <a:rPr lang="en-US" sz="1700"/>
              <a:t>Hvilke planer må kommunen ha og hvilke tiltak skal iverksettes</a:t>
            </a:r>
          </a:p>
          <a:p>
            <a:r>
              <a:rPr lang="en-US" sz="1700"/>
              <a:t>Hvor fort må det iverksettes</a:t>
            </a:r>
          </a:p>
          <a:p>
            <a:r>
              <a:rPr lang="en-US" sz="1700"/>
              <a:t>Hvilken beredskap må kommunen ha til enhver tid </a:t>
            </a:r>
          </a:p>
          <a:p>
            <a:endParaRPr lang="en-US" sz="1700"/>
          </a:p>
          <a:p>
            <a:endParaRPr lang="en-US" sz="1700"/>
          </a:p>
        </p:txBody>
      </p:sp>
      <p:pic>
        <p:nvPicPr>
          <p:cNvPr id="5" name="Plassholder for innhold 4" descr="Et bilde som inneholder skjermbilde, tekst, datamaskin, innendørs&#10;&#10;KI-generert innhold kan være feil.">
            <a:extLst>
              <a:ext uri="{FF2B5EF4-FFF2-40B4-BE49-F238E27FC236}">
                <a16:creationId xmlns:a16="http://schemas.microsoft.com/office/drawing/2014/main" id="{DB10DB34-18AF-B790-99EB-2AFE2F15960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r="4085" b="15341"/>
          <a:stretch>
            <a:fillRect/>
          </a:stretch>
        </p:blipFill>
        <p:spPr>
          <a:xfrm>
            <a:off x="4987672" y="1318831"/>
            <a:ext cx="6389346" cy="4229647"/>
          </a:xfrm>
          <a:prstGeom prst="rect">
            <a:avLst/>
          </a:prstGeom>
        </p:spPr>
      </p:pic>
      <p:grpSp>
        <p:nvGrpSpPr>
          <p:cNvPr id="2113" name="Group 2072">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2114" name="Rectangle 2073">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5" name="Rectangle 2074">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lassholder for bunntekst 2">
            <a:extLst>
              <a:ext uri="{FF2B5EF4-FFF2-40B4-BE49-F238E27FC236}">
                <a16:creationId xmlns:a16="http://schemas.microsoft.com/office/drawing/2014/main" id="{4D6DA03A-DFAF-52A3-FAE7-90BDCDDB80EE}"/>
              </a:ext>
            </a:extLst>
          </p:cNvPr>
          <p:cNvSpPr>
            <a:spLocks noGrp="1"/>
          </p:cNvSpPr>
          <p:nvPr>
            <p:ph type="ftr" sz="quarter" idx="11"/>
          </p:nvPr>
        </p:nvSpPr>
        <p:spPr/>
        <p:txBody>
          <a:bodyPr/>
          <a:lstStyle/>
          <a:p>
            <a:r>
              <a:rPr lang="nb-NO"/>
              <a:t>Vår 26</a:t>
            </a:r>
          </a:p>
        </p:txBody>
      </p:sp>
    </p:spTree>
    <p:extLst>
      <p:ext uri="{BB962C8B-B14F-4D97-AF65-F5344CB8AC3E}">
        <p14:creationId xmlns:p14="http://schemas.microsoft.com/office/powerpoint/2010/main" val="116440260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2B9EDC5F4B824EAEEE02A83029DDEC" ma:contentTypeVersion="10" ma:contentTypeDescription="Create a new document." ma:contentTypeScope="" ma:versionID="f0f6d29fbf17f7cc3b0f07f281922cf6">
  <xsd:schema xmlns:xsd="http://www.w3.org/2001/XMLSchema" xmlns:xs="http://www.w3.org/2001/XMLSchema" xmlns:p="http://schemas.microsoft.com/office/2006/metadata/properties" xmlns:ns3="f0e89853-fa6b-4dcf-a234-0c6831e7434a" xmlns:ns4="ce8c7250-5a23-4185-99fe-9504f7b14976" targetNamespace="http://schemas.microsoft.com/office/2006/metadata/properties" ma:root="true" ma:fieldsID="50207437f04b7e731430b2f2ab6352c8" ns3:_="" ns4:_="">
    <xsd:import namespace="f0e89853-fa6b-4dcf-a234-0c6831e7434a"/>
    <xsd:import namespace="ce8c7250-5a23-4185-99fe-9504f7b1497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e89853-fa6b-4dcf-a234-0c6831e743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e8c7250-5a23-4185-99fe-9504f7b14976" elementFormDefault="qualified">
    <xsd:import namespace="http://schemas.microsoft.com/office/2006/documentManagement/types"/>
    <xsd:import namespace="http://schemas.microsoft.com/office/infopath/2007/PartnerControls"/>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677BE9-0E26-439B-A67C-7F259E281616}">
  <ds:schemaRefs>
    <ds:schemaRef ds:uri="http://schemas.microsoft.com/sharepoint/v3/contenttype/forms"/>
  </ds:schemaRefs>
</ds:datastoreItem>
</file>

<file path=customXml/itemProps2.xml><?xml version="1.0" encoding="utf-8"?>
<ds:datastoreItem xmlns:ds="http://schemas.openxmlformats.org/officeDocument/2006/customXml" ds:itemID="{D436E1A4-AA7D-4077-BB39-36A30E476592}">
  <ds:schemaRefs>
    <ds:schemaRef ds:uri="ce8c7250-5a23-4185-99fe-9504f7b14976"/>
    <ds:schemaRef ds:uri="f0e89853-fa6b-4dcf-a234-0c6831e7434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C44B2E6-0670-4071-B856-12F79B3FE709}">
  <ds:schemaRefs>
    <ds:schemaRef ds:uri="ce8c7250-5a23-4185-99fe-9504f7b14976"/>
    <ds:schemaRef ds:uri="f0e89853-fa6b-4dcf-a234-0c6831e743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559</TotalTime>
  <Words>2372</Words>
  <Application>Microsoft Office PowerPoint</Application>
  <PresentationFormat>Widescreen</PresentationFormat>
  <Paragraphs>412</Paragraphs>
  <Slides>46</Slides>
  <Notes>7</Notes>
  <HiddenSlides>0</HiddenSlides>
  <MMClips>0</MMClips>
  <ScaleCrop>false</ScaleCrop>
  <HeadingPairs>
    <vt:vector size="6" baseType="variant">
      <vt:variant>
        <vt:lpstr>Brukte skrifter</vt:lpstr>
      </vt:variant>
      <vt:variant>
        <vt:i4>10</vt:i4>
      </vt:variant>
      <vt:variant>
        <vt:lpstr>Tema</vt:lpstr>
      </vt:variant>
      <vt:variant>
        <vt:i4>2</vt:i4>
      </vt:variant>
      <vt:variant>
        <vt:lpstr>Lysbildetitler</vt:lpstr>
      </vt:variant>
      <vt:variant>
        <vt:i4>46</vt:i4>
      </vt:variant>
    </vt:vector>
  </HeadingPairs>
  <TitlesOfParts>
    <vt:vector size="58" baseType="lpstr">
      <vt:lpstr>Arial</vt:lpstr>
      <vt:lpstr>Brandon Regular</vt:lpstr>
      <vt:lpstr>Brandon Text</vt:lpstr>
      <vt:lpstr>Calibri</vt:lpstr>
      <vt:lpstr>Calibri Light</vt:lpstr>
      <vt:lpstr>Google Sans</vt:lpstr>
      <vt:lpstr>Helvetica</vt:lpstr>
      <vt:lpstr>Helvetica Neue</vt:lpstr>
      <vt:lpstr>plus-jakarta-sans</vt:lpstr>
      <vt:lpstr>Roboto</vt:lpstr>
      <vt:lpstr>Office-tema</vt:lpstr>
      <vt:lpstr>Office-tema</vt:lpstr>
      <vt:lpstr>Helseberedskap og smittevern</vt:lpstr>
      <vt:lpstr>FKM LM 44 </vt:lpstr>
      <vt:lpstr>Helseberedskapsloven</vt:lpstr>
      <vt:lpstr>Beredskap</vt:lpstr>
      <vt:lpstr>Helseberedskap</vt:lpstr>
      <vt:lpstr>Kommunal beredskapsplikt - hvorfor</vt:lpstr>
      <vt:lpstr>Beredskap for hva ?</vt:lpstr>
      <vt:lpstr>PowerPoint-presentasjon</vt:lpstr>
      <vt:lpstr>Beredskap for hva?  Hva kan skje? ROS analyse</vt:lpstr>
      <vt:lpstr>Beredskapsarbeidet</vt:lpstr>
      <vt:lpstr>Beredskaps planen for må minst inneholde - 1</vt:lpstr>
      <vt:lpstr>Beredskapsplanen må minst inneholde -2</vt:lpstr>
      <vt:lpstr>Hvem gjør hva?</vt:lpstr>
      <vt:lpstr>Helsemessig beredskap er planlegging og forberedelser av tiltak for å forebygge eller håndtere kriser</vt:lpstr>
      <vt:lpstr>Smittevern</vt:lpstr>
      <vt:lpstr>Smittevernloven</vt:lpstr>
      <vt:lpstr>Smittevernloven 1995 – ny lov på høring 2026</vt:lpstr>
      <vt:lpstr>Sundhedsloven vs Smittevernloven</vt:lpstr>
      <vt:lpstr>Smittevernloven §7-1</vt:lpstr>
      <vt:lpstr>Smittevernloven §7-2</vt:lpstr>
      <vt:lpstr>Smittevernloven §7 Definerer oppgaver for:</vt:lpstr>
      <vt:lpstr>Smittevernloven fortsetter</vt:lpstr>
      <vt:lpstr>Plikter for smittet person (kap.5)</vt:lpstr>
      <vt:lpstr>Kap. 4 Andre smitteverntiltak </vt:lpstr>
      <vt:lpstr>§ 4-1.Møteforbud, stenging av virksomhet, begrensning i kommunikasjon, isolering og smittesanering </vt:lpstr>
      <vt:lpstr>Smitteoppsporing smittevernloven §3-6</vt:lpstr>
      <vt:lpstr>Målet ved smitteoppsporing</vt:lpstr>
      <vt:lpstr>   Smitteoppsporing- første kjente tilfelle av systematisk smitteoppsporing  </vt:lpstr>
      <vt:lpstr>Epidemi og pandemi</vt:lpstr>
      <vt:lpstr>Pandemi</vt:lpstr>
      <vt:lpstr>Hvordan tilpasse smittevern</vt:lpstr>
      <vt:lpstr>Utvikling av smittevern</vt:lpstr>
      <vt:lpstr>Tuberkulose - tæring</vt:lpstr>
      <vt:lpstr>Overvåkning tuberkulose</vt:lpstr>
      <vt:lpstr>Flytskjema for tuberkuloseundersøkelse</vt:lpstr>
      <vt:lpstr>Barnevaksinasjonsprogrammet</vt:lpstr>
      <vt:lpstr>Hva har vi helt eller delvis vaksinert bort: </vt:lpstr>
      <vt:lpstr>Voksenvaksinasjonsprogrammet innført  høst 25 (Ikke gratis)  fhi.no/voksenvaksinasjon  </vt:lpstr>
      <vt:lpstr>Vaksinasjon:  Forebygging og hindrer utvikling og spredning av sykdom</vt:lpstr>
      <vt:lpstr>SYSVAK</vt:lpstr>
      <vt:lpstr>Overvåking av smittsomme sykdommer MSIS</vt:lpstr>
      <vt:lpstr>Antibiotika  Alexander Fleming</vt:lpstr>
      <vt:lpstr>Antibiotika i primærhelsetjenesten Nasjonal faglig retningslinje fra Helsedirektoratet:          </vt:lpstr>
      <vt:lpstr>Multiresistens</vt:lpstr>
      <vt:lpstr>Generell forebygging av smitte </vt:lpstr>
      <vt:lpstr> Håndvask: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Helseberedskap og smittevern</dc:title>
  <dc:creator>Barbro Kvaal</dc:creator>
  <cp:lastModifiedBy>Barbro Elisabeth Kvaal</cp:lastModifiedBy>
  <cp:revision>6</cp:revision>
  <dcterms:created xsi:type="dcterms:W3CDTF">2020-04-30T08:06:44Z</dcterms:created>
  <dcterms:modified xsi:type="dcterms:W3CDTF">2026-03-26T12:43:27Z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0x010100E62B9EDC5F4B824EAEEE02A83029DDEC</vt:lpwstr>
  </property>
</Properties>
</file>