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30" r:id="rId4"/>
  </p:sldMasterIdLst>
  <p:notesMasterIdLst>
    <p:notesMasterId r:id="rId54"/>
  </p:notesMasterIdLst>
  <p:sldIdLst>
    <p:sldId id="256" r:id="rId5"/>
    <p:sldId id="289" r:id="rId6"/>
    <p:sldId id="291" r:id="rId7"/>
    <p:sldId id="379" r:id="rId8"/>
    <p:sldId id="354" r:id="rId9"/>
    <p:sldId id="343" r:id="rId10"/>
    <p:sldId id="376" r:id="rId11"/>
    <p:sldId id="349" r:id="rId12"/>
    <p:sldId id="344" r:id="rId13"/>
    <p:sldId id="350" r:id="rId14"/>
    <p:sldId id="345" r:id="rId15"/>
    <p:sldId id="377" r:id="rId16"/>
    <p:sldId id="293" r:id="rId17"/>
    <p:sldId id="294" r:id="rId18"/>
    <p:sldId id="323" r:id="rId19"/>
    <p:sldId id="313" r:id="rId20"/>
    <p:sldId id="383" r:id="rId21"/>
    <p:sldId id="359" r:id="rId22"/>
    <p:sldId id="311" r:id="rId23"/>
    <p:sldId id="312" r:id="rId24"/>
    <p:sldId id="314" r:id="rId25"/>
    <p:sldId id="341" r:id="rId26"/>
    <p:sldId id="386" r:id="rId27"/>
    <p:sldId id="360" r:id="rId28"/>
    <p:sldId id="315" r:id="rId29"/>
    <p:sldId id="380" r:id="rId30"/>
    <p:sldId id="371" r:id="rId31"/>
    <p:sldId id="329" r:id="rId32"/>
    <p:sldId id="342" r:id="rId33"/>
    <p:sldId id="375" r:id="rId34"/>
    <p:sldId id="382" r:id="rId35"/>
    <p:sldId id="381" r:id="rId36"/>
    <p:sldId id="330" r:id="rId37"/>
    <p:sldId id="358" r:id="rId38"/>
    <p:sldId id="363" r:id="rId39"/>
    <p:sldId id="362" r:id="rId40"/>
    <p:sldId id="378" r:id="rId41"/>
    <p:sldId id="365" r:id="rId42"/>
    <p:sldId id="332" r:id="rId43"/>
    <p:sldId id="331" r:id="rId44"/>
    <p:sldId id="366" r:id="rId45"/>
    <p:sldId id="351" r:id="rId46"/>
    <p:sldId id="308" r:id="rId47"/>
    <p:sldId id="374" r:id="rId48"/>
    <p:sldId id="334" r:id="rId49"/>
    <p:sldId id="385" r:id="rId50"/>
    <p:sldId id="384" r:id="rId51"/>
    <p:sldId id="335" r:id="rId52"/>
    <p:sldId id="320" r:id="rId53"/>
  </p:sldIdLst>
  <p:sldSz cx="9144000" cy="6858000" type="screen4x3"/>
  <p:notesSz cx="6797675" cy="9982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EAC00E-A483-4DC2-806F-F86B91663777}" v="41" dt="2026-03-26T12:00:54.247"/>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06" autoAdjust="0"/>
    <p:restoredTop sz="94660"/>
  </p:normalViewPr>
  <p:slideViewPr>
    <p:cSldViewPr>
      <p:cViewPr varScale="1">
        <p:scale>
          <a:sx n="70" d="100"/>
          <a:sy n="70" d="100"/>
        </p:scale>
        <p:origin x="424" y="5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bro Elisabeth Kvaal" userId="555251ed-484a-4a37-aad9-e8bf582dc81f" providerId="ADAL" clId="{A4A2A3A8-97CF-499D-9FE2-F89EA580DB84}"/>
    <pc:docChg chg="undo custSel addSld delSld modSld sldOrd modShowInfo">
      <pc:chgData name="Barbro Elisabeth Kvaal" userId="555251ed-484a-4a37-aad9-e8bf582dc81f" providerId="ADAL" clId="{A4A2A3A8-97CF-499D-9FE2-F89EA580DB84}" dt="2026-03-26T12:15:48.016" v="855" actId="26606"/>
      <pc:docMkLst>
        <pc:docMk/>
      </pc:docMkLst>
      <pc:sldChg chg="addSp delSp modSp mod modAnim">
        <pc:chgData name="Barbro Elisabeth Kvaal" userId="555251ed-484a-4a37-aad9-e8bf582dc81f" providerId="ADAL" clId="{A4A2A3A8-97CF-499D-9FE2-F89EA580DB84}" dt="2026-03-26T11:56:09.477" v="830" actId="6549"/>
        <pc:sldMkLst>
          <pc:docMk/>
          <pc:sldMk cId="0" sldId="256"/>
        </pc:sldMkLst>
        <pc:spChg chg="mod">
          <ac:chgData name="Barbro Elisabeth Kvaal" userId="555251ed-484a-4a37-aad9-e8bf582dc81f" providerId="ADAL" clId="{A4A2A3A8-97CF-499D-9FE2-F89EA580DB84}" dt="2026-03-26T10:01:46.512" v="819" actId="26606"/>
          <ac:spMkLst>
            <pc:docMk/>
            <pc:sldMk cId="0" sldId="256"/>
            <ac:spMk id="2" creationId="{00000000-0000-0000-0000-000000000000}"/>
          </ac:spMkLst>
        </pc:spChg>
        <pc:spChg chg="mod">
          <ac:chgData name="Barbro Elisabeth Kvaal" userId="555251ed-484a-4a37-aad9-e8bf582dc81f" providerId="ADAL" clId="{A4A2A3A8-97CF-499D-9FE2-F89EA580DB84}" dt="2026-03-26T11:56:09.477" v="830" actId="6549"/>
          <ac:spMkLst>
            <pc:docMk/>
            <pc:sldMk cId="0" sldId="256"/>
            <ac:spMk id="3" creationId="{00000000-0000-0000-0000-000000000000}"/>
          </ac:spMkLst>
        </pc:spChg>
        <pc:spChg chg="del">
          <ac:chgData name="Barbro Elisabeth Kvaal" userId="555251ed-484a-4a37-aad9-e8bf582dc81f" providerId="ADAL" clId="{A4A2A3A8-97CF-499D-9FE2-F89EA580DB84}" dt="2026-03-26T10:01:46.512" v="819" actId="26606"/>
          <ac:spMkLst>
            <pc:docMk/>
            <pc:sldMk cId="0" sldId="256"/>
            <ac:spMk id="478" creationId="{2AA0E174-1032-45EB-8FEE-2178019BAECE}"/>
          </ac:spMkLst>
        </pc:spChg>
        <pc:spChg chg="del">
          <ac:chgData name="Barbro Elisabeth Kvaal" userId="555251ed-484a-4a37-aad9-e8bf582dc81f" providerId="ADAL" clId="{A4A2A3A8-97CF-499D-9FE2-F89EA580DB84}" dt="2026-03-26T10:01:46.512" v="819" actId="26606"/>
          <ac:spMkLst>
            <pc:docMk/>
            <pc:sldMk cId="0" sldId="256"/>
            <ac:spMk id="480" creationId="{C017D167-735C-4828-BF61-5BEC0A93C01B}"/>
          </ac:spMkLst>
        </pc:spChg>
        <pc:spChg chg="add">
          <ac:chgData name="Barbro Elisabeth Kvaal" userId="555251ed-484a-4a37-aad9-e8bf582dc81f" providerId="ADAL" clId="{A4A2A3A8-97CF-499D-9FE2-F89EA580DB84}" dt="2026-03-26T10:01:46.512" v="819" actId="26606"/>
          <ac:spMkLst>
            <pc:docMk/>
            <pc:sldMk cId="0" sldId="256"/>
            <ac:spMk id="491" creationId="{C6B75F5B-2AF8-453A-8B98-2B6B206FACBA}"/>
          </ac:spMkLst>
        </pc:spChg>
        <pc:spChg chg="add">
          <ac:chgData name="Barbro Elisabeth Kvaal" userId="555251ed-484a-4a37-aad9-e8bf582dc81f" providerId="ADAL" clId="{A4A2A3A8-97CF-499D-9FE2-F89EA580DB84}" dt="2026-03-26T10:01:46.512" v="819" actId="26606"/>
          <ac:spMkLst>
            <pc:docMk/>
            <pc:sldMk cId="0" sldId="256"/>
            <ac:spMk id="493" creationId="{70039E87-FAC9-466E-8DCF-B75E2C991B50}"/>
          </ac:spMkLst>
        </pc:spChg>
        <pc:picChg chg="mod">
          <ac:chgData name="Barbro Elisabeth Kvaal" userId="555251ed-484a-4a37-aad9-e8bf582dc81f" providerId="ADAL" clId="{A4A2A3A8-97CF-499D-9FE2-F89EA580DB84}" dt="2026-03-26T10:01:46.512" v="819" actId="26606"/>
          <ac:picMkLst>
            <pc:docMk/>
            <pc:sldMk cId="0" sldId="256"/>
            <ac:picMk id="475" creationId="{D1295C06-5B7D-1EFA-45A4-865A4E2EC0CC}"/>
          </ac:picMkLst>
        </pc:picChg>
        <pc:picChg chg="del">
          <ac:chgData name="Barbro Elisabeth Kvaal" userId="555251ed-484a-4a37-aad9-e8bf582dc81f" providerId="ADAL" clId="{A4A2A3A8-97CF-499D-9FE2-F89EA580DB84}" dt="2026-03-26T10:01:46.512" v="819" actId="26606"/>
          <ac:picMkLst>
            <pc:docMk/>
            <pc:sldMk cId="0" sldId="256"/>
            <ac:picMk id="482" creationId="{48A2A651-3D77-45F6-9A25-3762F5E46633}"/>
          </ac:picMkLst>
        </pc:picChg>
        <pc:picChg chg="del">
          <ac:chgData name="Barbro Elisabeth Kvaal" userId="555251ed-484a-4a37-aad9-e8bf582dc81f" providerId="ADAL" clId="{A4A2A3A8-97CF-499D-9FE2-F89EA580DB84}" dt="2026-03-26T10:01:46.512" v="819" actId="26606"/>
          <ac:picMkLst>
            <pc:docMk/>
            <pc:sldMk cId="0" sldId="256"/>
            <ac:picMk id="484" creationId="{EE1B9172-598D-41CA-A120-1347A28BA08B}"/>
          </ac:picMkLst>
        </pc:picChg>
        <pc:picChg chg="add">
          <ac:chgData name="Barbro Elisabeth Kvaal" userId="555251ed-484a-4a37-aad9-e8bf582dc81f" providerId="ADAL" clId="{A4A2A3A8-97CF-499D-9FE2-F89EA580DB84}" dt="2026-03-26T10:01:46.512" v="819" actId="26606"/>
          <ac:picMkLst>
            <pc:docMk/>
            <pc:sldMk cId="0" sldId="256"/>
            <ac:picMk id="495" creationId="{D5CEB4E1-73AB-43FA-A3AF-86F2FE318D52}"/>
          </ac:picMkLst>
        </pc:picChg>
      </pc:sldChg>
      <pc:sldChg chg="addSp modSp mod">
        <pc:chgData name="Barbro Elisabeth Kvaal" userId="555251ed-484a-4a37-aad9-e8bf582dc81f" providerId="ADAL" clId="{A4A2A3A8-97CF-499D-9FE2-F89EA580DB84}" dt="2026-03-25T10:07:34.599" v="548" actId="26606"/>
        <pc:sldMkLst>
          <pc:docMk/>
          <pc:sldMk cId="3654979645" sldId="289"/>
        </pc:sldMkLst>
        <pc:spChg chg="add">
          <ac:chgData name="Barbro Elisabeth Kvaal" userId="555251ed-484a-4a37-aad9-e8bf582dc81f" providerId="ADAL" clId="{A4A2A3A8-97CF-499D-9FE2-F89EA580DB84}" dt="2026-03-25T10:07:34.599" v="548" actId="26606"/>
          <ac:spMkLst>
            <pc:docMk/>
            <pc:sldMk cId="3654979645" sldId="289"/>
            <ac:spMk id="32" creationId="{EF2B985F-E839-44D5-9DD8-BC9DEE343862}"/>
          </ac:spMkLst>
        </pc:spChg>
        <pc:spChg chg="add">
          <ac:chgData name="Barbro Elisabeth Kvaal" userId="555251ed-484a-4a37-aad9-e8bf582dc81f" providerId="ADAL" clId="{A4A2A3A8-97CF-499D-9FE2-F89EA580DB84}" dt="2026-03-25T10:07:34.599" v="548" actId="26606"/>
          <ac:spMkLst>
            <pc:docMk/>
            <pc:sldMk cId="3654979645" sldId="289"/>
            <ac:spMk id="36" creationId="{B965CCFE-3123-4C5E-BA80-B081F41E6662}"/>
          </ac:spMkLst>
        </pc:spChg>
        <pc:graphicFrameChg chg="mod modGraphic">
          <ac:chgData name="Barbro Elisabeth Kvaal" userId="555251ed-484a-4a37-aad9-e8bf582dc81f" providerId="ADAL" clId="{A4A2A3A8-97CF-499D-9FE2-F89EA580DB84}" dt="2026-03-25T10:07:34.599" v="548" actId="26606"/>
          <ac:graphicFrameMkLst>
            <pc:docMk/>
            <pc:sldMk cId="3654979645" sldId="289"/>
            <ac:graphicFrameMk id="27" creationId="{039DDE97-9530-BAD7-1242-C6D7023F9BF7}"/>
          </ac:graphicFrameMkLst>
        </pc:graphicFrameChg>
        <pc:cxnChg chg="add">
          <ac:chgData name="Barbro Elisabeth Kvaal" userId="555251ed-484a-4a37-aad9-e8bf582dc81f" providerId="ADAL" clId="{A4A2A3A8-97CF-499D-9FE2-F89EA580DB84}" dt="2026-03-25T10:07:34.599" v="548" actId="26606"/>
          <ac:cxnSpMkLst>
            <pc:docMk/>
            <pc:sldMk cId="3654979645" sldId="289"/>
            <ac:cxnSpMk id="34" creationId="{52D73AC3-7DF7-43FB-9D67-3CE387E94067}"/>
          </ac:cxnSpMkLst>
        </pc:cxnChg>
      </pc:sldChg>
      <pc:sldChg chg="addSp modSp mod">
        <pc:chgData name="Barbro Elisabeth Kvaal" userId="555251ed-484a-4a37-aad9-e8bf582dc81f" providerId="ADAL" clId="{A4A2A3A8-97CF-499D-9FE2-F89EA580DB84}" dt="2026-03-25T10:09:58.999" v="549" actId="26606"/>
        <pc:sldMkLst>
          <pc:docMk/>
          <pc:sldMk cId="3625143194" sldId="293"/>
        </pc:sldMkLst>
        <pc:grpChg chg="add">
          <ac:chgData name="Barbro Elisabeth Kvaal" userId="555251ed-484a-4a37-aad9-e8bf582dc81f" providerId="ADAL" clId="{A4A2A3A8-97CF-499D-9FE2-F89EA580DB84}" dt="2026-03-25T10:09:58.999" v="549" actId="26606"/>
          <ac:grpSpMkLst>
            <pc:docMk/>
            <pc:sldMk cId="3625143194" sldId="293"/>
            <ac:grpSpMk id="7175" creationId="{D6327E7C-F826-4FDB-B226-CE6F6DD2A77B}"/>
          </ac:grpSpMkLst>
        </pc:grpChg>
        <pc:graphicFrameChg chg="mod modGraphic">
          <ac:chgData name="Barbro Elisabeth Kvaal" userId="555251ed-484a-4a37-aad9-e8bf582dc81f" providerId="ADAL" clId="{A4A2A3A8-97CF-499D-9FE2-F89EA580DB84}" dt="2026-03-25T10:09:58.999" v="549" actId="26606"/>
          <ac:graphicFrameMkLst>
            <pc:docMk/>
            <pc:sldMk cId="3625143194" sldId="293"/>
            <ac:graphicFrameMk id="26" creationId="{2E15A79E-6824-4975-B98F-D7A689CB8B6C}"/>
          </ac:graphicFrameMkLst>
        </pc:graphicFrameChg>
        <pc:picChg chg="mod">
          <ac:chgData name="Barbro Elisabeth Kvaal" userId="555251ed-484a-4a37-aad9-e8bf582dc81f" providerId="ADAL" clId="{A4A2A3A8-97CF-499D-9FE2-F89EA580DB84}" dt="2026-03-25T10:09:58.999" v="549" actId="26606"/>
          <ac:picMkLst>
            <pc:docMk/>
            <pc:sldMk cId="3625143194" sldId="293"/>
            <ac:picMk id="7170" creationId="{9AE7AD17-DEBF-1CAD-BB8C-3AA74F23C75A}"/>
          </ac:picMkLst>
        </pc:picChg>
      </pc:sldChg>
      <pc:sldChg chg="addSp delSp modSp mod ord">
        <pc:chgData name="Barbro Elisabeth Kvaal" userId="555251ed-484a-4a37-aad9-e8bf582dc81f" providerId="ADAL" clId="{A4A2A3A8-97CF-499D-9FE2-F89EA580DB84}" dt="2026-03-25T10:14:58.607" v="572"/>
        <pc:sldMkLst>
          <pc:docMk/>
          <pc:sldMk cId="0" sldId="311"/>
        </pc:sldMkLst>
        <pc:spChg chg="del">
          <ac:chgData name="Barbro Elisabeth Kvaal" userId="555251ed-484a-4a37-aad9-e8bf582dc81f" providerId="ADAL" clId="{A4A2A3A8-97CF-499D-9FE2-F89EA580DB84}" dt="2026-03-25T09:05:15.189" v="442" actId="26606"/>
          <ac:spMkLst>
            <pc:docMk/>
            <pc:sldMk cId="0" sldId="311"/>
            <ac:spMk id="273" creationId="{A01B9BFB-0E23-404F-936C-2681B3883A7F}"/>
          </ac:spMkLst>
        </pc:spChg>
        <pc:spChg chg="del">
          <ac:chgData name="Barbro Elisabeth Kvaal" userId="555251ed-484a-4a37-aad9-e8bf582dc81f" providerId="ADAL" clId="{A4A2A3A8-97CF-499D-9FE2-F89EA580DB84}" dt="2026-03-25T09:05:15.189" v="442" actId="26606"/>
          <ac:spMkLst>
            <pc:docMk/>
            <pc:sldMk cId="0" sldId="311"/>
            <ac:spMk id="279" creationId="{EF2B985F-E839-44D5-9DD8-BC9DEE343862}"/>
          </ac:spMkLst>
        </pc:spChg>
        <pc:spChg chg="del">
          <ac:chgData name="Barbro Elisabeth Kvaal" userId="555251ed-484a-4a37-aad9-e8bf582dc81f" providerId="ADAL" clId="{A4A2A3A8-97CF-499D-9FE2-F89EA580DB84}" dt="2026-03-25T09:05:15.189" v="442" actId="26606"/>
          <ac:spMkLst>
            <pc:docMk/>
            <pc:sldMk cId="0" sldId="311"/>
            <ac:spMk id="283" creationId="{B965CCFE-3123-4C5E-BA80-B081F41E6662}"/>
          </ac:spMkLst>
        </pc:spChg>
        <pc:spChg chg="add">
          <ac:chgData name="Barbro Elisabeth Kvaal" userId="555251ed-484a-4a37-aad9-e8bf582dc81f" providerId="ADAL" clId="{A4A2A3A8-97CF-499D-9FE2-F89EA580DB84}" dt="2026-03-25T09:05:15.189" v="442" actId="26606"/>
          <ac:spMkLst>
            <pc:docMk/>
            <pc:sldMk cId="0" sldId="311"/>
            <ac:spMk id="290" creationId="{A01B9BFB-0E23-404F-936C-2681B3883A7F}"/>
          </ac:spMkLst>
        </pc:spChg>
        <pc:spChg chg="add">
          <ac:chgData name="Barbro Elisabeth Kvaal" userId="555251ed-484a-4a37-aad9-e8bf582dc81f" providerId="ADAL" clId="{A4A2A3A8-97CF-499D-9FE2-F89EA580DB84}" dt="2026-03-25T09:05:15.189" v="442" actId="26606"/>
          <ac:spMkLst>
            <pc:docMk/>
            <pc:sldMk cId="0" sldId="311"/>
            <ac:spMk id="296" creationId="{EF2B985F-E839-44D5-9DD8-BC9DEE343862}"/>
          </ac:spMkLst>
        </pc:spChg>
        <pc:spChg chg="add">
          <ac:chgData name="Barbro Elisabeth Kvaal" userId="555251ed-484a-4a37-aad9-e8bf582dc81f" providerId="ADAL" clId="{A4A2A3A8-97CF-499D-9FE2-F89EA580DB84}" dt="2026-03-25T09:05:15.189" v="442" actId="26606"/>
          <ac:spMkLst>
            <pc:docMk/>
            <pc:sldMk cId="0" sldId="311"/>
            <ac:spMk id="300" creationId="{B965CCFE-3123-4C5E-BA80-B081F41E6662}"/>
          </ac:spMkLst>
        </pc:spChg>
        <pc:picChg chg="del">
          <ac:chgData name="Barbro Elisabeth Kvaal" userId="555251ed-484a-4a37-aad9-e8bf582dc81f" providerId="ADAL" clId="{A4A2A3A8-97CF-499D-9FE2-F89EA580DB84}" dt="2026-03-25T09:05:15.189" v="442" actId="26606"/>
          <ac:picMkLst>
            <pc:docMk/>
            <pc:sldMk cId="0" sldId="311"/>
            <ac:picMk id="271" creationId="{B13EE355-0D4C-4D91-8AE1-2876567D12C5}"/>
          </ac:picMkLst>
        </pc:picChg>
        <pc:picChg chg="del">
          <ac:chgData name="Barbro Elisabeth Kvaal" userId="555251ed-484a-4a37-aad9-e8bf582dc81f" providerId="ADAL" clId="{A4A2A3A8-97CF-499D-9FE2-F89EA580DB84}" dt="2026-03-25T09:05:15.189" v="442" actId="26606"/>
          <ac:picMkLst>
            <pc:docMk/>
            <pc:sldMk cId="0" sldId="311"/>
            <ac:picMk id="277" creationId="{8FB62CA7-7168-452A-8E46-BFE14ECFBF8D}"/>
          </ac:picMkLst>
        </pc:picChg>
        <pc:picChg chg="add">
          <ac:chgData name="Barbro Elisabeth Kvaal" userId="555251ed-484a-4a37-aad9-e8bf582dc81f" providerId="ADAL" clId="{A4A2A3A8-97CF-499D-9FE2-F89EA580DB84}" dt="2026-03-25T09:05:15.189" v="442" actId="26606"/>
          <ac:picMkLst>
            <pc:docMk/>
            <pc:sldMk cId="0" sldId="311"/>
            <ac:picMk id="288" creationId="{B13EE355-0D4C-4D91-8AE1-2876567D12C5}"/>
          </ac:picMkLst>
        </pc:picChg>
        <pc:picChg chg="add">
          <ac:chgData name="Barbro Elisabeth Kvaal" userId="555251ed-484a-4a37-aad9-e8bf582dc81f" providerId="ADAL" clId="{A4A2A3A8-97CF-499D-9FE2-F89EA580DB84}" dt="2026-03-25T09:05:15.189" v="442" actId="26606"/>
          <ac:picMkLst>
            <pc:docMk/>
            <pc:sldMk cId="0" sldId="311"/>
            <ac:picMk id="294" creationId="{8FB62CA7-7168-452A-8E46-BFE14ECFBF8D}"/>
          </ac:picMkLst>
        </pc:picChg>
      </pc:sldChg>
      <pc:sldChg chg="addSp delSp modSp mod">
        <pc:chgData name="Barbro Elisabeth Kvaal" userId="555251ed-484a-4a37-aad9-e8bf582dc81f" providerId="ADAL" clId="{A4A2A3A8-97CF-499D-9FE2-F89EA580DB84}" dt="2026-03-25T10:11:02.798" v="568" actId="27636"/>
        <pc:sldMkLst>
          <pc:docMk/>
          <pc:sldMk cId="0" sldId="313"/>
        </pc:sldMkLst>
        <pc:spChg chg="mod">
          <ac:chgData name="Barbro Elisabeth Kvaal" userId="555251ed-484a-4a37-aad9-e8bf582dc81f" providerId="ADAL" clId="{A4A2A3A8-97CF-499D-9FE2-F89EA580DB84}" dt="2026-03-25T10:11:02.798" v="568" actId="27636"/>
          <ac:spMkLst>
            <pc:docMk/>
            <pc:sldMk cId="0" sldId="313"/>
            <ac:spMk id="2" creationId="{00000000-0000-0000-0000-000000000000}"/>
          </ac:spMkLst>
        </pc:spChg>
        <pc:graphicFrameChg chg="modGraphic">
          <ac:chgData name="Barbro Elisabeth Kvaal" userId="555251ed-484a-4a37-aad9-e8bf582dc81f" providerId="ADAL" clId="{A4A2A3A8-97CF-499D-9FE2-F89EA580DB84}" dt="2026-03-25T09:01:02.205" v="414" actId="20577"/>
          <ac:graphicFrameMkLst>
            <pc:docMk/>
            <pc:sldMk cId="0" sldId="313"/>
            <ac:graphicFrameMk id="3084" creationId="{35659C58-597D-6ECB-04ED-6172A1BEB2A1}"/>
          </ac:graphicFrameMkLst>
        </pc:graphicFrameChg>
      </pc:sldChg>
      <pc:sldChg chg="addSp delSp modSp mod">
        <pc:chgData name="Barbro Elisabeth Kvaal" userId="555251ed-484a-4a37-aad9-e8bf582dc81f" providerId="ADAL" clId="{A4A2A3A8-97CF-499D-9FE2-F89EA580DB84}" dt="2026-03-26T12:12:47.314" v="847" actId="26606"/>
        <pc:sldMkLst>
          <pc:docMk/>
          <pc:sldMk cId="0" sldId="314"/>
        </pc:sldMkLst>
        <pc:spChg chg="mod">
          <ac:chgData name="Barbro Elisabeth Kvaal" userId="555251ed-484a-4a37-aad9-e8bf582dc81f" providerId="ADAL" clId="{A4A2A3A8-97CF-499D-9FE2-F89EA580DB84}" dt="2026-03-26T12:12:47.314" v="847" actId="26606"/>
          <ac:spMkLst>
            <pc:docMk/>
            <pc:sldMk cId="0" sldId="314"/>
            <ac:spMk id="2" creationId="{00000000-0000-0000-0000-000000000000}"/>
          </ac:spMkLst>
        </pc:spChg>
        <pc:spChg chg="mod">
          <ac:chgData name="Barbro Elisabeth Kvaal" userId="555251ed-484a-4a37-aad9-e8bf582dc81f" providerId="ADAL" clId="{A4A2A3A8-97CF-499D-9FE2-F89EA580DB84}" dt="2026-03-25T10:16:09.518" v="576" actId="26606"/>
          <ac:spMkLst>
            <pc:docMk/>
            <pc:sldMk cId="0" sldId="314"/>
            <ac:spMk id="4" creationId="{0834DF4D-0452-483E-9094-7521FB6ABB9C}"/>
          </ac:spMkLst>
        </pc:spChg>
        <pc:spChg chg="mod">
          <ac:chgData name="Barbro Elisabeth Kvaal" userId="555251ed-484a-4a37-aad9-e8bf582dc81f" providerId="ADAL" clId="{A4A2A3A8-97CF-499D-9FE2-F89EA580DB84}" dt="2026-03-26T12:12:47.314" v="847" actId="26606"/>
          <ac:spMkLst>
            <pc:docMk/>
            <pc:sldMk cId="0" sldId="314"/>
            <ac:spMk id="5" creationId="{9B9558BA-189D-7F10-7DBE-5ED78913829B}"/>
          </ac:spMkLst>
        </pc:spChg>
        <pc:spChg chg="add del">
          <ac:chgData name="Barbro Elisabeth Kvaal" userId="555251ed-484a-4a37-aad9-e8bf582dc81f" providerId="ADAL" clId="{A4A2A3A8-97CF-499D-9FE2-F89EA580DB84}" dt="2026-03-25T10:15:54.730" v="575" actId="26606"/>
          <ac:spMkLst>
            <pc:docMk/>
            <pc:sldMk cId="0" sldId="314"/>
            <ac:spMk id="94" creationId="{EF2B985F-E839-44D5-9DD8-BC9DEE343862}"/>
          </ac:spMkLst>
        </pc:spChg>
        <pc:spChg chg="add del">
          <ac:chgData name="Barbro Elisabeth Kvaal" userId="555251ed-484a-4a37-aad9-e8bf582dc81f" providerId="ADAL" clId="{A4A2A3A8-97CF-499D-9FE2-F89EA580DB84}" dt="2026-03-25T10:15:54.730" v="575" actId="26606"/>
          <ac:spMkLst>
            <pc:docMk/>
            <pc:sldMk cId="0" sldId="314"/>
            <ac:spMk id="98" creationId="{B965CCFE-3123-4C5E-BA80-B081F41E6662}"/>
          </ac:spMkLst>
        </pc:spChg>
        <pc:spChg chg="add del">
          <ac:chgData name="Barbro Elisabeth Kvaal" userId="555251ed-484a-4a37-aad9-e8bf582dc81f" providerId="ADAL" clId="{A4A2A3A8-97CF-499D-9FE2-F89EA580DB84}" dt="2026-03-25T10:15:54.712" v="574" actId="26606"/>
          <ac:spMkLst>
            <pc:docMk/>
            <pc:sldMk cId="0" sldId="314"/>
            <ac:spMk id="103" creationId="{F545E06B-29C0-4F08-9F61-140CD1A7A7F9}"/>
          </ac:spMkLst>
        </pc:spChg>
        <pc:spChg chg="add del">
          <ac:chgData name="Barbro Elisabeth Kvaal" userId="555251ed-484a-4a37-aad9-e8bf582dc81f" providerId="ADAL" clId="{A4A2A3A8-97CF-499D-9FE2-F89EA580DB84}" dt="2026-03-25T10:15:54.712" v="574" actId="26606"/>
          <ac:spMkLst>
            <pc:docMk/>
            <pc:sldMk cId="0" sldId="314"/>
            <ac:spMk id="105" creationId="{66E54A31-B091-4774-BDD5-9F726783EAB8}"/>
          </ac:spMkLst>
        </pc:spChg>
        <pc:spChg chg="add del">
          <ac:chgData name="Barbro Elisabeth Kvaal" userId="555251ed-484a-4a37-aad9-e8bf582dc81f" providerId="ADAL" clId="{A4A2A3A8-97CF-499D-9FE2-F89EA580DB84}" dt="2026-03-25T10:15:54.712" v="574" actId="26606"/>
          <ac:spMkLst>
            <pc:docMk/>
            <pc:sldMk cId="0" sldId="314"/>
            <ac:spMk id="109" creationId="{565909D0-D2D2-46A8-8332-49E6173A4B33}"/>
          </ac:spMkLst>
        </pc:spChg>
        <pc:spChg chg="add del">
          <ac:chgData name="Barbro Elisabeth Kvaal" userId="555251ed-484a-4a37-aad9-e8bf582dc81f" providerId="ADAL" clId="{A4A2A3A8-97CF-499D-9FE2-F89EA580DB84}" dt="2026-03-25T10:16:09.518" v="576" actId="26606"/>
          <ac:spMkLst>
            <pc:docMk/>
            <pc:sldMk cId="0" sldId="314"/>
            <ac:spMk id="115" creationId="{EF2B985F-E839-44D5-9DD8-BC9DEE343862}"/>
          </ac:spMkLst>
        </pc:spChg>
        <pc:spChg chg="add del">
          <ac:chgData name="Barbro Elisabeth Kvaal" userId="555251ed-484a-4a37-aad9-e8bf582dc81f" providerId="ADAL" clId="{A4A2A3A8-97CF-499D-9FE2-F89EA580DB84}" dt="2026-03-25T10:16:09.518" v="576" actId="26606"/>
          <ac:spMkLst>
            <pc:docMk/>
            <pc:sldMk cId="0" sldId="314"/>
            <ac:spMk id="117" creationId="{B965CCFE-3123-4C5E-BA80-B081F41E6662}"/>
          </ac:spMkLst>
        </pc:spChg>
        <pc:spChg chg="add del">
          <ac:chgData name="Barbro Elisabeth Kvaal" userId="555251ed-484a-4a37-aad9-e8bf582dc81f" providerId="ADAL" clId="{A4A2A3A8-97CF-499D-9FE2-F89EA580DB84}" dt="2026-03-26T12:12:47.314" v="847" actId="26606"/>
          <ac:spMkLst>
            <pc:docMk/>
            <pc:sldMk cId="0" sldId="314"/>
            <ac:spMk id="122" creationId="{F545E06B-29C0-4F08-9F61-140CD1A7A7F9}"/>
          </ac:spMkLst>
        </pc:spChg>
        <pc:spChg chg="add del">
          <ac:chgData name="Barbro Elisabeth Kvaal" userId="555251ed-484a-4a37-aad9-e8bf582dc81f" providerId="ADAL" clId="{A4A2A3A8-97CF-499D-9FE2-F89EA580DB84}" dt="2026-03-26T12:12:47.314" v="847" actId="26606"/>
          <ac:spMkLst>
            <pc:docMk/>
            <pc:sldMk cId="0" sldId="314"/>
            <ac:spMk id="124" creationId="{66E54A31-B091-4774-BDD5-9F726783EAB8}"/>
          </ac:spMkLst>
        </pc:spChg>
        <pc:spChg chg="add del">
          <ac:chgData name="Barbro Elisabeth Kvaal" userId="555251ed-484a-4a37-aad9-e8bf582dc81f" providerId="ADAL" clId="{A4A2A3A8-97CF-499D-9FE2-F89EA580DB84}" dt="2026-03-26T12:12:47.314" v="847" actId="26606"/>
          <ac:spMkLst>
            <pc:docMk/>
            <pc:sldMk cId="0" sldId="314"/>
            <ac:spMk id="128" creationId="{565909D0-D2D2-46A8-8332-49E6173A4B33}"/>
          </ac:spMkLst>
        </pc:spChg>
        <pc:spChg chg="add">
          <ac:chgData name="Barbro Elisabeth Kvaal" userId="555251ed-484a-4a37-aad9-e8bf582dc81f" providerId="ADAL" clId="{A4A2A3A8-97CF-499D-9FE2-F89EA580DB84}" dt="2026-03-26T12:12:47.314" v="847" actId="26606"/>
          <ac:spMkLst>
            <pc:docMk/>
            <pc:sldMk cId="0" sldId="314"/>
            <ac:spMk id="137" creationId="{EF2B985F-E839-44D5-9DD8-BC9DEE343862}"/>
          </ac:spMkLst>
        </pc:spChg>
        <pc:spChg chg="add">
          <ac:chgData name="Barbro Elisabeth Kvaal" userId="555251ed-484a-4a37-aad9-e8bf582dc81f" providerId="ADAL" clId="{A4A2A3A8-97CF-499D-9FE2-F89EA580DB84}" dt="2026-03-26T12:12:47.314" v="847" actId="26606"/>
          <ac:spMkLst>
            <pc:docMk/>
            <pc:sldMk cId="0" sldId="314"/>
            <ac:spMk id="141" creationId="{B965CCFE-3123-4C5E-BA80-B081F41E6662}"/>
          </ac:spMkLst>
        </pc:spChg>
        <pc:graphicFrameChg chg="mod ord modGraphic">
          <ac:chgData name="Barbro Elisabeth Kvaal" userId="555251ed-484a-4a37-aad9-e8bf582dc81f" providerId="ADAL" clId="{A4A2A3A8-97CF-499D-9FE2-F89EA580DB84}" dt="2026-03-26T12:12:47.314" v="847" actId="26606"/>
          <ac:graphicFrameMkLst>
            <pc:docMk/>
            <pc:sldMk cId="0" sldId="314"/>
            <ac:graphicFrameMk id="27" creationId="{3EF54E45-CAD6-4F83-8886-460F896C39F9}"/>
          </ac:graphicFrameMkLst>
        </pc:graphicFrameChg>
        <pc:picChg chg="add del">
          <ac:chgData name="Barbro Elisabeth Kvaal" userId="555251ed-484a-4a37-aad9-e8bf582dc81f" providerId="ADAL" clId="{A4A2A3A8-97CF-499D-9FE2-F89EA580DB84}" dt="2026-03-25T10:15:54.712" v="574" actId="26606"/>
          <ac:picMkLst>
            <pc:docMk/>
            <pc:sldMk cId="0" sldId="314"/>
            <ac:picMk id="113" creationId="{AFEA4BCF-1CF9-4959-A2D8-A97926D25B81}"/>
          </ac:picMkLst>
        </pc:picChg>
        <pc:picChg chg="add del">
          <ac:chgData name="Barbro Elisabeth Kvaal" userId="555251ed-484a-4a37-aad9-e8bf582dc81f" providerId="ADAL" clId="{A4A2A3A8-97CF-499D-9FE2-F89EA580DB84}" dt="2026-03-26T12:12:47.314" v="847" actId="26606"/>
          <ac:picMkLst>
            <pc:docMk/>
            <pc:sldMk cId="0" sldId="314"/>
            <ac:picMk id="132" creationId="{AFEA4BCF-1CF9-4959-A2D8-A97926D25B81}"/>
          </ac:picMkLst>
        </pc:picChg>
        <pc:cxnChg chg="add del">
          <ac:chgData name="Barbro Elisabeth Kvaal" userId="555251ed-484a-4a37-aad9-e8bf582dc81f" providerId="ADAL" clId="{A4A2A3A8-97CF-499D-9FE2-F89EA580DB84}" dt="2026-03-25T10:15:54.730" v="575" actId="26606"/>
          <ac:cxnSpMkLst>
            <pc:docMk/>
            <pc:sldMk cId="0" sldId="314"/>
            <ac:cxnSpMk id="96" creationId="{52D73AC3-7DF7-43FB-9D67-3CE387E94067}"/>
          </ac:cxnSpMkLst>
        </pc:cxnChg>
        <pc:cxnChg chg="add">
          <ac:chgData name="Barbro Elisabeth Kvaal" userId="555251ed-484a-4a37-aad9-e8bf582dc81f" providerId="ADAL" clId="{A4A2A3A8-97CF-499D-9FE2-F89EA580DB84}" dt="2026-03-25T10:15:54.730" v="575" actId="26606"/>
          <ac:cxnSpMkLst>
            <pc:docMk/>
            <pc:sldMk cId="0" sldId="314"/>
            <ac:cxnSpMk id="116" creationId="{52D73AC3-7DF7-43FB-9D67-3CE387E94067}"/>
          </ac:cxnSpMkLst>
        </pc:cxnChg>
        <pc:cxnChg chg="del">
          <ac:chgData name="Barbro Elisabeth Kvaal" userId="555251ed-484a-4a37-aad9-e8bf582dc81f" providerId="ADAL" clId="{A4A2A3A8-97CF-499D-9FE2-F89EA580DB84}" dt="2026-03-26T12:12:47.314" v="847" actId="26606"/>
          <ac:cxnSpMkLst>
            <pc:docMk/>
            <pc:sldMk cId="0" sldId="314"/>
            <ac:cxnSpMk id="126" creationId="{424E0E46-9D8A-46BA-8EF9-FC43A7EE7AE7}"/>
          </ac:cxnSpMkLst>
        </pc:cxnChg>
        <pc:cxnChg chg="add">
          <ac:chgData name="Barbro Elisabeth Kvaal" userId="555251ed-484a-4a37-aad9-e8bf582dc81f" providerId="ADAL" clId="{A4A2A3A8-97CF-499D-9FE2-F89EA580DB84}" dt="2026-03-25T10:16:09.518" v="576" actId="26606"/>
          <ac:cxnSpMkLst>
            <pc:docMk/>
            <pc:sldMk cId="0" sldId="314"/>
            <ac:cxnSpMk id="130" creationId="{F3D2EAFB-E46A-4A8C-9E83-AF5286317C15}"/>
          </ac:cxnSpMkLst>
        </pc:cxnChg>
      </pc:sldChg>
      <pc:sldChg chg="del">
        <pc:chgData name="Barbro Elisabeth Kvaal" userId="555251ed-484a-4a37-aad9-e8bf582dc81f" providerId="ADAL" clId="{A4A2A3A8-97CF-499D-9FE2-F89EA580DB84}" dt="2026-03-25T12:44:01.114" v="648" actId="47"/>
        <pc:sldMkLst>
          <pc:docMk/>
          <pc:sldMk cId="2465245214" sldId="328"/>
        </pc:sldMkLst>
      </pc:sldChg>
      <pc:sldChg chg="addSp delSp modSp mod ord delDesignElem chgLayout">
        <pc:chgData name="Barbro Elisabeth Kvaal" userId="555251ed-484a-4a37-aad9-e8bf582dc81f" providerId="ADAL" clId="{A4A2A3A8-97CF-499D-9FE2-F89EA580DB84}" dt="2026-03-25T09:54:40.203" v="532"/>
        <pc:sldMkLst>
          <pc:docMk/>
          <pc:sldMk cId="1583681370" sldId="334"/>
        </pc:sldMkLst>
        <pc:spChg chg="mod ord">
          <ac:chgData name="Barbro Elisabeth Kvaal" userId="555251ed-484a-4a37-aad9-e8bf582dc81f" providerId="ADAL" clId="{A4A2A3A8-97CF-499D-9FE2-F89EA580DB84}" dt="2026-03-25T09:45:43.857" v="492" actId="700"/>
          <ac:spMkLst>
            <pc:docMk/>
            <pc:sldMk cId="1583681370" sldId="334"/>
            <ac:spMk id="2" creationId="{E32187DC-F1C0-4607-A29D-758FA6C1E33C}"/>
          </ac:spMkLst>
        </pc:spChg>
        <pc:spChg chg="mod ord">
          <ac:chgData name="Barbro Elisabeth Kvaal" userId="555251ed-484a-4a37-aad9-e8bf582dc81f" providerId="ADAL" clId="{A4A2A3A8-97CF-499D-9FE2-F89EA580DB84}" dt="2026-03-25T09:45:43.857" v="492" actId="700"/>
          <ac:spMkLst>
            <pc:docMk/>
            <pc:sldMk cId="1583681370" sldId="334"/>
            <ac:spMk id="3" creationId="{67E405A5-FCA0-49D7-B675-BDF80F7658F5}"/>
          </ac:spMkLst>
        </pc:spChg>
        <pc:spChg chg="mod ord">
          <ac:chgData name="Barbro Elisabeth Kvaal" userId="555251ed-484a-4a37-aad9-e8bf582dc81f" providerId="ADAL" clId="{A4A2A3A8-97CF-499D-9FE2-F89EA580DB84}" dt="2026-03-25T09:45:43.857" v="492" actId="700"/>
          <ac:spMkLst>
            <pc:docMk/>
            <pc:sldMk cId="1583681370" sldId="334"/>
            <ac:spMk id="4" creationId="{BADA4A6D-3975-4809-BE7A-E459544A9075}"/>
          </ac:spMkLst>
        </pc:spChg>
        <pc:spChg chg="mod ord">
          <ac:chgData name="Barbro Elisabeth Kvaal" userId="555251ed-484a-4a37-aad9-e8bf582dc81f" providerId="ADAL" clId="{A4A2A3A8-97CF-499D-9FE2-F89EA580DB84}" dt="2026-03-25T09:45:43.857" v="492" actId="700"/>
          <ac:spMkLst>
            <pc:docMk/>
            <pc:sldMk cId="1583681370" sldId="334"/>
            <ac:spMk id="5" creationId="{A1934E88-B176-4324-B9BA-BA0DA34D33F3}"/>
          </ac:spMkLst>
        </pc:spChg>
        <pc:spChg chg="add del mod ord">
          <ac:chgData name="Barbro Elisabeth Kvaal" userId="555251ed-484a-4a37-aad9-e8bf582dc81f" providerId="ADAL" clId="{A4A2A3A8-97CF-499D-9FE2-F89EA580DB84}" dt="2026-03-25T09:45:43.857" v="492" actId="700"/>
          <ac:spMkLst>
            <pc:docMk/>
            <pc:sldMk cId="1583681370" sldId="334"/>
            <ac:spMk id="6" creationId="{F177DAF7-97C3-D6EC-7DB2-18332C21D0E7}"/>
          </ac:spMkLst>
        </pc:spChg>
        <pc:spChg chg="add del">
          <ac:chgData name="Barbro Elisabeth Kvaal" userId="555251ed-484a-4a37-aad9-e8bf582dc81f" providerId="ADAL" clId="{A4A2A3A8-97CF-499D-9FE2-F89EA580DB84}" dt="2026-03-25T09:45:43.857" v="492" actId="700"/>
          <ac:spMkLst>
            <pc:docMk/>
            <pc:sldMk cId="1583681370" sldId="334"/>
            <ac:spMk id="68" creationId="{C6870151-9189-4C3A-8379-EF3D95827A0A}"/>
          </ac:spMkLst>
        </pc:spChg>
        <pc:spChg chg="add del">
          <ac:chgData name="Barbro Elisabeth Kvaal" userId="555251ed-484a-4a37-aad9-e8bf582dc81f" providerId="ADAL" clId="{A4A2A3A8-97CF-499D-9FE2-F89EA580DB84}" dt="2026-03-25T09:45:43.857" v="492" actId="700"/>
          <ac:spMkLst>
            <pc:docMk/>
            <pc:sldMk cId="1583681370" sldId="334"/>
            <ac:spMk id="70" creationId="{123EA69C-102A-4DD0-9547-05DCD271D159}"/>
          </ac:spMkLst>
        </pc:spChg>
        <pc:spChg chg="add del">
          <ac:chgData name="Barbro Elisabeth Kvaal" userId="555251ed-484a-4a37-aad9-e8bf582dc81f" providerId="ADAL" clId="{A4A2A3A8-97CF-499D-9FE2-F89EA580DB84}" dt="2026-03-25T09:45:43.857" v="492" actId="700"/>
          <ac:spMkLst>
            <pc:docMk/>
            <pc:sldMk cId="1583681370" sldId="334"/>
            <ac:spMk id="72" creationId="{6A862265-5CA3-4C40-8582-7534C3B03C2A}"/>
          </ac:spMkLst>
        </pc:spChg>
        <pc:spChg chg="add del">
          <ac:chgData name="Barbro Elisabeth Kvaal" userId="555251ed-484a-4a37-aad9-e8bf582dc81f" providerId="ADAL" clId="{A4A2A3A8-97CF-499D-9FE2-F89EA580DB84}" dt="2026-03-25T09:45:43.857" v="492" actId="700"/>
          <ac:spMkLst>
            <pc:docMk/>
            <pc:sldMk cId="1583681370" sldId="334"/>
            <ac:spMk id="74" creationId="{600EF80B-0391-4082-9AF5-F15B091B4CE9}"/>
          </ac:spMkLst>
        </pc:spChg>
        <pc:spChg chg="add del">
          <ac:chgData name="Barbro Elisabeth Kvaal" userId="555251ed-484a-4a37-aad9-e8bf582dc81f" providerId="ADAL" clId="{A4A2A3A8-97CF-499D-9FE2-F89EA580DB84}" dt="2026-03-25T09:45:43.857" v="492" actId="700"/>
          <ac:spMkLst>
            <pc:docMk/>
            <pc:sldMk cId="1583681370" sldId="334"/>
            <ac:spMk id="78" creationId="{3FBF03E8-C602-4192-9C52-F84B29FDCC88}"/>
          </ac:spMkLst>
        </pc:spChg>
      </pc:sldChg>
      <pc:sldChg chg="delSp modSp del mod ord delDesignElem chgLayout">
        <pc:chgData name="Barbro Elisabeth Kvaal" userId="555251ed-484a-4a37-aad9-e8bf582dc81f" providerId="ADAL" clId="{A4A2A3A8-97CF-499D-9FE2-F89EA580DB84}" dt="2026-03-26T12:03:44.641" v="839" actId="47"/>
        <pc:sldMkLst>
          <pc:docMk/>
          <pc:sldMk cId="2957285134" sldId="338"/>
        </pc:sldMkLst>
        <pc:spChg chg="mod ord">
          <ac:chgData name="Barbro Elisabeth Kvaal" userId="555251ed-484a-4a37-aad9-e8bf582dc81f" providerId="ADAL" clId="{A4A2A3A8-97CF-499D-9FE2-F89EA580DB84}" dt="2026-03-25T09:45:24.373" v="490" actId="20577"/>
          <ac:spMkLst>
            <pc:docMk/>
            <pc:sldMk cId="2957285134" sldId="338"/>
            <ac:spMk id="2" creationId="{3A95D051-7300-4679-888C-A6C87E00CC1E}"/>
          </ac:spMkLst>
        </pc:spChg>
        <pc:spChg chg="mod ord">
          <ac:chgData name="Barbro Elisabeth Kvaal" userId="555251ed-484a-4a37-aad9-e8bf582dc81f" providerId="ADAL" clId="{A4A2A3A8-97CF-499D-9FE2-F89EA580DB84}" dt="2026-03-26T12:03:11.886" v="838" actId="6549"/>
          <ac:spMkLst>
            <pc:docMk/>
            <pc:sldMk cId="2957285134" sldId="338"/>
            <ac:spMk id="3" creationId="{7AE9CAB2-7535-4ABA-86DB-10C96859B447}"/>
          </ac:spMkLst>
        </pc:spChg>
        <pc:spChg chg="mod ord">
          <ac:chgData name="Barbro Elisabeth Kvaal" userId="555251ed-484a-4a37-aad9-e8bf582dc81f" providerId="ADAL" clId="{A4A2A3A8-97CF-499D-9FE2-F89EA580DB84}" dt="2026-03-25T09:43:35.725" v="481" actId="700"/>
          <ac:spMkLst>
            <pc:docMk/>
            <pc:sldMk cId="2957285134" sldId="338"/>
            <ac:spMk id="4" creationId="{32B6014D-6D79-403C-B583-D998D7A2CB6E}"/>
          </ac:spMkLst>
        </pc:spChg>
        <pc:spChg chg="mod ord">
          <ac:chgData name="Barbro Elisabeth Kvaal" userId="555251ed-484a-4a37-aad9-e8bf582dc81f" providerId="ADAL" clId="{A4A2A3A8-97CF-499D-9FE2-F89EA580DB84}" dt="2026-03-25T09:43:35.725" v="481" actId="700"/>
          <ac:spMkLst>
            <pc:docMk/>
            <pc:sldMk cId="2957285134" sldId="338"/>
            <ac:spMk id="5" creationId="{358BFE69-262C-4728-AC82-94377F89CFAC}"/>
          </ac:spMkLst>
        </pc:spChg>
        <pc:spChg chg="del">
          <ac:chgData name="Barbro Elisabeth Kvaal" userId="555251ed-484a-4a37-aad9-e8bf582dc81f" providerId="ADAL" clId="{A4A2A3A8-97CF-499D-9FE2-F89EA580DB84}" dt="2026-03-25T09:43:29.851" v="480" actId="700"/>
          <ac:spMkLst>
            <pc:docMk/>
            <pc:sldMk cId="2957285134" sldId="338"/>
            <ac:spMk id="35" creationId="{F63C748C-967B-4A7B-A90F-3EDD0F485AC6}"/>
          </ac:spMkLst>
        </pc:spChg>
        <pc:spChg chg="del">
          <ac:chgData name="Barbro Elisabeth Kvaal" userId="555251ed-484a-4a37-aad9-e8bf582dc81f" providerId="ADAL" clId="{A4A2A3A8-97CF-499D-9FE2-F89EA580DB84}" dt="2026-03-25T09:43:29.851" v="480" actId="700"/>
          <ac:spMkLst>
            <pc:docMk/>
            <pc:sldMk cId="2957285134" sldId="338"/>
            <ac:spMk id="37" creationId="{96FE7134-47B1-4BFF-93CB-669E11257454}"/>
          </ac:spMkLst>
        </pc:spChg>
        <pc:spChg chg="del">
          <ac:chgData name="Barbro Elisabeth Kvaal" userId="555251ed-484a-4a37-aad9-e8bf582dc81f" providerId="ADAL" clId="{A4A2A3A8-97CF-499D-9FE2-F89EA580DB84}" dt="2026-03-25T09:43:29.851" v="480" actId="700"/>
          <ac:spMkLst>
            <pc:docMk/>
            <pc:sldMk cId="2957285134" sldId="338"/>
            <ac:spMk id="39" creationId="{C0143637-4934-44E4-B909-BAF1E7B27972}"/>
          </ac:spMkLst>
        </pc:spChg>
      </pc:sldChg>
      <pc:sldChg chg="addSp delSp modSp mod">
        <pc:chgData name="Barbro Elisabeth Kvaal" userId="555251ed-484a-4a37-aad9-e8bf582dc81f" providerId="ADAL" clId="{A4A2A3A8-97CF-499D-9FE2-F89EA580DB84}" dt="2026-03-25T10:27:02.801" v="636" actId="14100"/>
        <pc:sldMkLst>
          <pc:docMk/>
          <pc:sldMk cId="1073291572" sldId="341"/>
        </pc:sldMkLst>
        <pc:spChg chg="mod">
          <ac:chgData name="Barbro Elisabeth Kvaal" userId="555251ed-484a-4a37-aad9-e8bf582dc81f" providerId="ADAL" clId="{A4A2A3A8-97CF-499D-9FE2-F89EA580DB84}" dt="2026-03-25T10:26:25.058" v="630" actId="26606"/>
          <ac:spMkLst>
            <pc:docMk/>
            <pc:sldMk cId="1073291572" sldId="341"/>
            <ac:spMk id="2" creationId="{9D36A160-FFD7-40E1-A64E-E403103C7268}"/>
          </ac:spMkLst>
        </pc:spChg>
        <pc:spChg chg="add mod">
          <ac:chgData name="Barbro Elisabeth Kvaal" userId="555251ed-484a-4a37-aad9-e8bf582dc81f" providerId="ADAL" clId="{A4A2A3A8-97CF-499D-9FE2-F89EA580DB84}" dt="2026-03-25T10:25:50.605" v="627" actId="14100"/>
          <ac:spMkLst>
            <pc:docMk/>
            <pc:sldMk cId="1073291572" sldId="341"/>
            <ac:spMk id="3" creationId="{A1902658-3EA6-14F7-808A-23B5E3D3DEBE}"/>
          </ac:spMkLst>
        </pc:spChg>
        <pc:spChg chg="mod">
          <ac:chgData name="Barbro Elisabeth Kvaal" userId="555251ed-484a-4a37-aad9-e8bf582dc81f" providerId="ADAL" clId="{A4A2A3A8-97CF-499D-9FE2-F89EA580DB84}" dt="2026-03-25T10:26:25.058" v="630" actId="26606"/>
          <ac:spMkLst>
            <pc:docMk/>
            <pc:sldMk cId="1073291572" sldId="341"/>
            <ac:spMk id="4" creationId="{3080329C-0125-4EE1-A947-2C8532A3124F}"/>
          </ac:spMkLst>
        </pc:spChg>
        <pc:spChg chg="mod">
          <ac:chgData name="Barbro Elisabeth Kvaal" userId="555251ed-484a-4a37-aad9-e8bf582dc81f" providerId="ADAL" clId="{A4A2A3A8-97CF-499D-9FE2-F89EA580DB84}" dt="2026-03-25T10:26:25.058" v="630" actId="26606"/>
          <ac:spMkLst>
            <pc:docMk/>
            <pc:sldMk cId="1073291572" sldId="341"/>
            <ac:spMk id="5" creationId="{7BB9B5C6-4190-4F27-8D58-3FC902A8E43A}"/>
          </ac:spMkLst>
        </pc:spChg>
        <pc:spChg chg="mod">
          <ac:chgData name="Barbro Elisabeth Kvaal" userId="555251ed-484a-4a37-aad9-e8bf582dc81f" providerId="ADAL" clId="{A4A2A3A8-97CF-499D-9FE2-F89EA580DB84}" dt="2026-03-25T10:26:25.058" v="630" actId="26606"/>
          <ac:spMkLst>
            <pc:docMk/>
            <pc:sldMk cId="1073291572" sldId="341"/>
            <ac:spMk id="6" creationId="{7792B9B9-2B9C-4843-9C6E-4769E5AD35CB}"/>
          </ac:spMkLst>
        </pc:spChg>
        <pc:spChg chg="del">
          <ac:chgData name="Barbro Elisabeth Kvaal" userId="555251ed-484a-4a37-aad9-e8bf582dc81f" providerId="ADAL" clId="{A4A2A3A8-97CF-499D-9FE2-F89EA580DB84}" dt="2026-03-25T10:26:25.058" v="630" actId="26606"/>
          <ac:spMkLst>
            <pc:docMk/>
            <pc:sldMk cId="1073291572" sldId="341"/>
            <ac:spMk id="343" creationId="{86F828BE-4D4E-43F9-AC35-0209B5190C05}"/>
          </ac:spMkLst>
        </pc:spChg>
        <pc:spChg chg="del">
          <ac:chgData name="Barbro Elisabeth Kvaal" userId="555251ed-484a-4a37-aad9-e8bf582dc81f" providerId="ADAL" clId="{A4A2A3A8-97CF-499D-9FE2-F89EA580DB84}" dt="2026-03-25T10:26:25.058" v="630" actId="26606"/>
          <ac:spMkLst>
            <pc:docMk/>
            <pc:sldMk cId="1073291572" sldId="341"/>
            <ac:spMk id="349" creationId="{D201B58D-2588-49F3-8D14-977F8751B491}"/>
          </ac:spMkLst>
        </pc:spChg>
        <pc:spChg chg="del">
          <ac:chgData name="Barbro Elisabeth Kvaal" userId="555251ed-484a-4a37-aad9-e8bf582dc81f" providerId="ADAL" clId="{A4A2A3A8-97CF-499D-9FE2-F89EA580DB84}" dt="2026-03-25T10:26:25.058" v="630" actId="26606"/>
          <ac:spMkLst>
            <pc:docMk/>
            <pc:sldMk cId="1073291572" sldId="341"/>
            <ac:spMk id="351" creationId="{244232A0-47B2-482E-96A4-B330D32531EB}"/>
          </ac:spMkLst>
        </pc:spChg>
        <pc:spChg chg="add">
          <ac:chgData name="Barbro Elisabeth Kvaal" userId="555251ed-484a-4a37-aad9-e8bf582dc81f" providerId="ADAL" clId="{A4A2A3A8-97CF-499D-9FE2-F89EA580DB84}" dt="2026-03-25T10:26:25.058" v="630" actId="26606"/>
          <ac:spMkLst>
            <pc:docMk/>
            <pc:sldMk cId="1073291572" sldId="341"/>
            <ac:spMk id="364" creationId="{50B488F5-9CE4-4346-B22F-600286ED4D8F}"/>
          </ac:spMkLst>
        </pc:spChg>
        <pc:spChg chg="add">
          <ac:chgData name="Barbro Elisabeth Kvaal" userId="555251ed-484a-4a37-aad9-e8bf582dc81f" providerId="ADAL" clId="{A4A2A3A8-97CF-499D-9FE2-F89EA580DB84}" dt="2026-03-25T10:26:25.058" v="630" actId="26606"/>
          <ac:spMkLst>
            <pc:docMk/>
            <pc:sldMk cId="1073291572" sldId="341"/>
            <ac:spMk id="370" creationId="{C014BF94-4DFC-4A65-99BF-76277891EA04}"/>
          </ac:spMkLst>
        </pc:spChg>
        <pc:spChg chg="add">
          <ac:chgData name="Barbro Elisabeth Kvaal" userId="555251ed-484a-4a37-aad9-e8bf582dc81f" providerId="ADAL" clId="{A4A2A3A8-97CF-499D-9FE2-F89EA580DB84}" dt="2026-03-25T10:26:25.058" v="630" actId="26606"/>
          <ac:spMkLst>
            <pc:docMk/>
            <pc:sldMk cId="1073291572" sldId="341"/>
            <ac:spMk id="372" creationId="{B255C7B1-10DA-4D61-B560-5E1F081B3472}"/>
          </ac:spMkLst>
        </pc:spChg>
        <pc:picChg chg="del">
          <ac:chgData name="Barbro Elisabeth Kvaal" userId="555251ed-484a-4a37-aad9-e8bf582dc81f" providerId="ADAL" clId="{A4A2A3A8-97CF-499D-9FE2-F89EA580DB84}" dt="2026-03-25T10:25:38.353" v="624" actId="478"/>
          <ac:picMkLst>
            <pc:docMk/>
            <pc:sldMk cId="1073291572" sldId="341"/>
            <ac:picMk id="7" creationId="{D7273E42-B04B-4B9D-9859-8B8B50134C34}"/>
          </ac:picMkLst>
        </pc:picChg>
        <pc:picChg chg="del">
          <ac:chgData name="Barbro Elisabeth Kvaal" userId="555251ed-484a-4a37-aad9-e8bf582dc81f" providerId="ADAL" clId="{A4A2A3A8-97CF-499D-9FE2-F89EA580DB84}" dt="2026-03-25T10:25:35.034" v="623" actId="478"/>
          <ac:picMkLst>
            <pc:docMk/>
            <pc:sldMk cId="1073291572" sldId="341"/>
            <ac:picMk id="8" creationId="{7B56055E-D121-4EF3-A84B-A39AA36DD844}"/>
          </ac:picMkLst>
        </pc:picChg>
        <pc:picChg chg="add mod modCrop">
          <ac:chgData name="Barbro Elisabeth Kvaal" userId="555251ed-484a-4a37-aad9-e8bf582dc81f" providerId="ADAL" clId="{A4A2A3A8-97CF-499D-9FE2-F89EA580DB84}" dt="2026-03-25T10:27:02.801" v="636" actId="14100"/>
          <ac:picMkLst>
            <pc:docMk/>
            <pc:sldMk cId="1073291572" sldId="341"/>
            <ac:picMk id="10" creationId="{C8DCF4F0-8D74-5461-8D76-D9576CAD18BA}"/>
          </ac:picMkLst>
        </pc:picChg>
      </pc:sldChg>
      <pc:sldChg chg="ord">
        <pc:chgData name="Barbro Elisabeth Kvaal" userId="555251ed-484a-4a37-aad9-e8bf582dc81f" providerId="ADAL" clId="{A4A2A3A8-97CF-499D-9FE2-F89EA580DB84}" dt="2026-03-26T11:57:44.128" v="832"/>
        <pc:sldMkLst>
          <pc:docMk/>
          <pc:sldMk cId="3728103734" sldId="344"/>
        </pc:sldMkLst>
      </pc:sldChg>
      <pc:sldChg chg="ord">
        <pc:chgData name="Barbro Elisabeth Kvaal" userId="555251ed-484a-4a37-aad9-e8bf582dc81f" providerId="ADAL" clId="{A4A2A3A8-97CF-499D-9FE2-F89EA580DB84}" dt="2026-03-26T11:54:59.845" v="823"/>
        <pc:sldMkLst>
          <pc:docMk/>
          <pc:sldMk cId="1104519569" sldId="349"/>
        </pc:sldMkLst>
      </pc:sldChg>
      <pc:sldChg chg="modSp mod ord">
        <pc:chgData name="Barbro Elisabeth Kvaal" userId="555251ed-484a-4a37-aad9-e8bf582dc81f" providerId="ADAL" clId="{A4A2A3A8-97CF-499D-9FE2-F89EA580DB84}" dt="2026-03-26T12:11:32.962" v="846" actId="26606"/>
        <pc:sldMkLst>
          <pc:docMk/>
          <pc:sldMk cId="4193159172" sldId="350"/>
        </pc:sldMkLst>
        <pc:spChg chg="mod">
          <ac:chgData name="Barbro Elisabeth Kvaal" userId="555251ed-484a-4a37-aad9-e8bf582dc81f" providerId="ADAL" clId="{A4A2A3A8-97CF-499D-9FE2-F89EA580DB84}" dt="2026-03-26T12:11:32.962" v="846" actId="26606"/>
          <ac:spMkLst>
            <pc:docMk/>
            <pc:sldMk cId="4193159172" sldId="350"/>
            <ac:spMk id="2" creationId="{B60D3C5C-3629-428D-8C82-DE3EA89EBBA7}"/>
          </ac:spMkLst>
        </pc:spChg>
        <pc:spChg chg="mod ord">
          <ac:chgData name="Barbro Elisabeth Kvaal" userId="555251ed-484a-4a37-aad9-e8bf582dc81f" providerId="ADAL" clId="{A4A2A3A8-97CF-499D-9FE2-F89EA580DB84}" dt="2026-03-26T12:11:32.962" v="846" actId="26606"/>
          <ac:spMkLst>
            <pc:docMk/>
            <pc:sldMk cId="4193159172" sldId="350"/>
            <ac:spMk id="3" creationId="{569718BC-ED33-441E-9E37-C6CB9A5BF94B}"/>
          </ac:spMkLst>
        </pc:spChg>
        <pc:spChg chg="mod">
          <ac:chgData name="Barbro Elisabeth Kvaal" userId="555251ed-484a-4a37-aad9-e8bf582dc81f" providerId="ADAL" clId="{A4A2A3A8-97CF-499D-9FE2-F89EA580DB84}" dt="2026-03-26T12:11:32.962" v="846" actId="26606"/>
          <ac:spMkLst>
            <pc:docMk/>
            <pc:sldMk cId="4193159172" sldId="350"/>
            <ac:spMk id="6" creationId="{4FA89D01-F4FC-07D5-B678-F2C748A15E3C}"/>
          </ac:spMkLst>
        </pc:spChg>
        <pc:picChg chg="mod ord">
          <ac:chgData name="Barbro Elisabeth Kvaal" userId="555251ed-484a-4a37-aad9-e8bf582dc81f" providerId="ADAL" clId="{A4A2A3A8-97CF-499D-9FE2-F89EA580DB84}" dt="2026-03-26T12:11:32.962" v="846" actId="26606"/>
          <ac:picMkLst>
            <pc:docMk/>
            <pc:sldMk cId="4193159172" sldId="350"/>
            <ac:picMk id="3074" creationId="{20804D6D-6273-D986-2886-AE6F8D7B64D8}"/>
          </ac:picMkLst>
        </pc:picChg>
      </pc:sldChg>
      <pc:sldChg chg="delSp modSp mod">
        <pc:chgData name="Barbro Elisabeth Kvaal" userId="555251ed-484a-4a37-aad9-e8bf582dc81f" providerId="ADAL" clId="{A4A2A3A8-97CF-499D-9FE2-F89EA580DB84}" dt="2026-03-26T12:10:30.276" v="845" actId="26606"/>
        <pc:sldMkLst>
          <pc:docMk/>
          <pc:sldMk cId="3187754354" sldId="354"/>
        </pc:sldMkLst>
        <pc:spChg chg="mod ord">
          <ac:chgData name="Barbro Elisabeth Kvaal" userId="555251ed-484a-4a37-aad9-e8bf582dc81f" providerId="ADAL" clId="{A4A2A3A8-97CF-499D-9FE2-F89EA580DB84}" dt="2026-03-26T12:10:30.276" v="845" actId="26606"/>
          <ac:spMkLst>
            <pc:docMk/>
            <pc:sldMk cId="3187754354" sldId="354"/>
            <ac:spMk id="3" creationId="{C7714091-E76B-435D-B2A4-E6A048B187FD}"/>
          </ac:spMkLst>
        </pc:spChg>
        <pc:spChg chg="mod ord">
          <ac:chgData name="Barbro Elisabeth Kvaal" userId="555251ed-484a-4a37-aad9-e8bf582dc81f" providerId="ADAL" clId="{A4A2A3A8-97CF-499D-9FE2-F89EA580DB84}" dt="2026-03-26T12:10:30.276" v="845" actId="26606"/>
          <ac:spMkLst>
            <pc:docMk/>
            <pc:sldMk cId="3187754354" sldId="354"/>
            <ac:spMk id="8" creationId="{C885DE28-AAAE-31A2-40E0-1D249EC79DC9}"/>
          </ac:spMkLst>
        </pc:spChg>
        <pc:picChg chg="del">
          <ac:chgData name="Barbro Elisabeth Kvaal" userId="555251ed-484a-4a37-aad9-e8bf582dc81f" providerId="ADAL" clId="{A4A2A3A8-97CF-499D-9FE2-F89EA580DB84}" dt="2026-03-26T12:10:13.043" v="842" actId="478"/>
          <ac:picMkLst>
            <pc:docMk/>
            <pc:sldMk cId="3187754354" sldId="354"/>
            <ac:picMk id="6" creationId="{561267B4-68F2-FD5F-AD7B-BB456CDA8F69}"/>
          </ac:picMkLst>
        </pc:picChg>
        <pc:picChg chg="mod ord">
          <ac:chgData name="Barbro Elisabeth Kvaal" userId="555251ed-484a-4a37-aad9-e8bf582dc81f" providerId="ADAL" clId="{A4A2A3A8-97CF-499D-9FE2-F89EA580DB84}" dt="2026-03-26T12:10:30.276" v="845" actId="26606"/>
          <ac:picMkLst>
            <pc:docMk/>
            <pc:sldMk cId="3187754354" sldId="354"/>
            <ac:picMk id="7" creationId="{54466949-C513-422F-8513-34F571FC0EAC}"/>
          </ac:picMkLst>
        </pc:picChg>
        <pc:picChg chg="mod">
          <ac:chgData name="Barbro Elisabeth Kvaal" userId="555251ed-484a-4a37-aad9-e8bf582dc81f" providerId="ADAL" clId="{A4A2A3A8-97CF-499D-9FE2-F89EA580DB84}" dt="2026-03-26T12:10:30.276" v="845" actId="26606"/>
          <ac:picMkLst>
            <pc:docMk/>
            <pc:sldMk cId="3187754354" sldId="354"/>
            <ac:picMk id="1026" creationId="{627AD21D-53B3-1462-2929-99FA6A6A09E3}"/>
          </ac:picMkLst>
        </pc:picChg>
        <pc:picChg chg="mod ord">
          <ac:chgData name="Barbro Elisabeth Kvaal" userId="555251ed-484a-4a37-aad9-e8bf582dc81f" providerId="ADAL" clId="{A4A2A3A8-97CF-499D-9FE2-F89EA580DB84}" dt="2026-03-26T12:10:30.276" v="845" actId="26606"/>
          <ac:picMkLst>
            <pc:docMk/>
            <pc:sldMk cId="3187754354" sldId="354"/>
            <ac:picMk id="5122" creationId="{1DF59BD1-7D14-F087-F926-666EB99146A6}"/>
          </ac:picMkLst>
        </pc:picChg>
      </pc:sldChg>
      <pc:sldChg chg="addSp delSp modSp mod">
        <pc:chgData name="Barbro Elisabeth Kvaal" userId="555251ed-484a-4a37-aad9-e8bf582dc81f" providerId="ADAL" clId="{A4A2A3A8-97CF-499D-9FE2-F89EA580DB84}" dt="2026-03-26T12:00:58.063" v="836" actId="26606"/>
        <pc:sldMkLst>
          <pc:docMk/>
          <pc:sldMk cId="1444520771" sldId="358"/>
        </pc:sldMkLst>
        <pc:spChg chg="mod">
          <ac:chgData name="Barbro Elisabeth Kvaal" userId="555251ed-484a-4a37-aad9-e8bf582dc81f" providerId="ADAL" clId="{A4A2A3A8-97CF-499D-9FE2-F89EA580DB84}" dt="2026-03-26T12:00:58.063" v="836" actId="26606"/>
          <ac:spMkLst>
            <pc:docMk/>
            <pc:sldMk cId="1444520771" sldId="358"/>
            <ac:spMk id="2" creationId="{BBC8F2E1-7565-A297-CC0C-493CE91FB436}"/>
          </ac:spMkLst>
        </pc:spChg>
        <pc:spChg chg="mod">
          <ac:chgData name="Barbro Elisabeth Kvaal" userId="555251ed-484a-4a37-aad9-e8bf582dc81f" providerId="ADAL" clId="{A4A2A3A8-97CF-499D-9FE2-F89EA580DB84}" dt="2026-03-26T12:00:58.063" v="836" actId="26606"/>
          <ac:spMkLst>
            <pc:docMk/>
            <pc:sldMk cId="1444520771" sldId="358"/>
            <ac:spMk id="7" creationId="{60EC2605-B6D4-0915-4513-4E03641EDDE5}"/>
          </ac:spMkLst>
        </pc:spChg>
        <pc:spChg chg="add">
          <ac:chgData name="Barbro Elisabeth Kvaal" userId="555251ed-484a-4a37-aad9-e8bf582dc81f" providerId="ADAL" clId="{A4A2A3A8-97CF-499D-9FE2-F89EA580DB84}" dt="2026-03-26T12:00:58.063" v="836" actId="26606"/>
          <ac:spMkLst>
            <pc:docMk/>
            <pc:sldMk cId="1444520771" sldId="358"/>
            <ac:spMk id="18" creationId="{50B488F5-9CE4-4346-B22F-600286ED4D8F}"/>
          </ac:spMkLst>
        </pc:spChg>
        <pc:spChg chg="add">
          <ac:chgData name="Barbro Elisabeth Kvaal" userId="555251ed-484a-4a37-aad9-e8bf582dc81f" providerId="ADAL" clId="{A4A2A3A8-97CF-499D-9FE2-F89EA580DB84}" dt="2026-03-26T12:00:58.063" v="836" actId="26606"/>
          <ac:spMkLst>
            <pc:docMk/>
            <pc:sldMk cId="1444520771" sldId="358"/>
            <ac:spMk id="24" creationId="{2AA0E174-1032-45EB-8FEE-2178019BAECE}"/>
          </ac:spMkLst>
        </pc:spChg>
        <pc:spChg chg="add">
          <ac:chgData name="Barbro Elisabeth Kvaal" userId="555251ed-484a-4a37-aad9-e8bf582dc81f" providerId="ADAL" clId="{A4A2A3A8-97CF-499D-9FE2-F89EA580DB84}" dt="2026-03-26T12:00:58.063" v="836" actId="26606"/>
          <ac:spMkLst>
            <pc:docMk/>
            <pc:sldMk cId="1444520771" sldId="358"/>
            <ac:spMk id="26" creationId="{C017D167-735C-4828-BF61-5BEC0A93C01B}"/>
          </ac:spMkLst>
        </pc:spChg>
        <pc:picChg chg="del">
          <ac:chgData name="Barbro Elisabeth Kvaal" userId="555251ed-484a-4a37-aad9-e8bf582dc81f" providerId="ADAL" clId="{A4A2A3A8-97CF-499D-9FE2-F89EA580DB84}" dt="2026-03-26T12:00:40.728" v="833" actId="478"/>
          <ac:picMkLst>
            <pc:docMk/>
            <pc:sldMk cId="1444520771" sldId="358"/>
            <ac:picMk id="8" creationId="{57FCEFEB-E9E3-3579-29DA-EAB56131ABBE}"/>
          </ac:picMkLst>
        </pc:picChg>
        <pc:picChg chg="add mod">
          <ac:chgData name="Barbro Elisabeth Kvaal" userId="555251ed-484a-4a37-aad9-e8bf582dc81f" providerId="ADAL" clId="{A4A2A3A8-97CF-499D-9FE2-F89EA580DB84}" dt="2026-03-26T12:00:54.247" v="835"/>
          <ac:picMkLst>
            <pc:docMk/>
            <pc:sldMk cId="1444520771" sldId="358"/>
            <ac:picMk id="11" creationId="{6F8D2DEC-318B-D2C4-8746-10C159FBFA8A}"/>
          </ac:picMkLst>
        </pc:picChg>
        <pc:picChg chg="add">
          <ac:chgData name="Barbro Elisabeth Kvaal" userId="555251ed-484a-4a37-aad9-e8bf582dc81f" providerId="ADAL" clId="{A4A2A3A8-97CF-499D-9FE2-F89EA580DB84}" dt="2026-03-26T12:00:58.063" v="836" actId="26606"/>
          <ac:picMkLst>
            <pc:docMk/>
            <pc:sldMk cId="1444520771" sldId="358"/>
            <ac:picMk id="16" creationId="{CB1DE69F-569C-4A49-8E50-4093C135AECF}"/>
          </ac:picMkLst>
        </pc:picChg>
        <pc:picChg chg="add">
          <ac:chgData name="Barbro Elisabeth Kvaal" userId="555251ed-484a-4a37-aad9-e8bf582dc81f" providerId="ADAL" clId="{A4A2A3A8-97CF-499D-9FE2-F89EA580DB84}" dt="2026-03-26T12:00:58.063" v="836" actId="26606"/>
          <ac:picMkLst>
            <pc:docMk/>
            <pc:sldMk cId="1444520771" sldId="358"/>
            <ac:picMk id="22" creationId="{16176A8D-754E-4699-9AAC-A833466A201A}"/>
          </ac:picMkLst>
        </pc:picChg>
        <pc:picChg chg="add">
          <ac:chgData name="Barbro Elisabeth Kvaal" userId="555251ed-484a-4a37-aad9-e8bf582dc81f" providerId="ADAL" clId="{A4A2A3A8-97CF-499D-9FE2-F89EA580DB84}" dt="2026-03-26T12:00:58.063" v="836" actId="26606"/>
          <ac:picMkLst>
            <pc:docMk/>
            <pc:sldMk cId="1444520771" sldId="358"/>
            <ac:picMk id="28" creationId="{48A2A651-3D77-45F6-9A25-3762F5E46633}"/>
          </ac:picMkLst>
        </pc:picChg>
        <pc:picChg chg="add">
          <ac:chgData name="Barbro Elisabeth Kvaal" userId="555251ed-484a-4a37-aad9-e8bf582dc81f" providerId="ADAL" clId="{A4A2A3A8-97CF-499D-9FE2-F89EA580DB84}" dt="2026-03-26T12:00:58.063" v="836" actId="26606"/>
          <ac:picMkLst>
            <pc:docMk/>
            <pc:sldMk cId="1444520771" sldId="358"/>
            <ac:picMk id="30" creationId="{EE1B9172-598D-41CA-A120-1347A28BA08B}"/>
          </ac:picMkLst>
        </pc:picChg>
        <pc:cxnChg chg="add">
          <ac:chgData name="Barbro Elisabeth Kvaal" userId="555251ed-484a-4a37-aad9-e8bf582dc81f" providerId="ADAL" clId="{A4A2A3A8-97CF-499D-9FE2-F89EA580DB84}" dt="2026-03-26T12:00:58.063" v="836" actId="26606"/>
          <ac:cxnSpMkLst>
            <pc:docMk/>
            <pc:sldMk cId="1444520771" sldId="358"/>
            <ac:cxnSpMk id="20" creationId="{5F76596F-57DF-4A0C-96D9-046DC3B30E9F}"/>
          </ac:cxnSpMkLst>
        </pc:cxnChg>
      </pc:sldChg>
      <pc:sldChg chg="addSp delSp modSp mod setBg setClrOvrMap">
        <pc:chgData name="Barbro Elisabeth Kvaal" userId="555251ed-484a-4a37-aad9-e8bf582dc81f" providerId="ADAL" clId="{A4A2A3A8-97CF-499D-9FE2-F89EA580DB84}" dt="2026-03-26T12:13:03.881" v="848" actId="26606"/>
        <pc:sldMkLst>
          <pc:docMk/>
          <pc:sldMk cId="2099342424" sldId="360"/>
        </pc:sldMkLst>
        <pc:spChg chg="mod">
          <ac:chgData name="Barbro Elisabeth Kvaal" userId="555251ed-484a-4a37-aad9-e8bf582dc81f" providerId="ADAL" clId="{A4A2A3A8-97CF-499D-9FE2-F89EA580DB84}" dt="2026-03-26T12:13:03.881" v="848" actId="26606"/>
          <ac:spMkLst>
            <pc:docMk/>
            <pc:sldMk cId="2099342424" sldId="360"/>
            <ac:spMk id="2" creationId="{06F19C1C-E363-4557-56B4-2627925E7B49}"/>
          </ac:spMkLst>
        </pc:spChg>
        <pc:spChg chg="mod">
          <ac:chgData name="Barbro Elisabeth Kvaal" userId="555251ed-484a-4a37-aad9-e8bf582dc81f" providerId="ADAL" clId="{A4A2A3A8-97CF-499D-9FE2-F89EA580DB84}" dt="2026-03-26T12:13:03.881" v="848" actId="26606"/>
          <ac:spMkLst>
            <pc:docMk/>
            <pc:sldMk cId="2099342424" sldId="360"/>
            <ac:spMk id="3" creationId="{9B1E55F7-8B9F-EE2D-E569-87C92425F479}"/>
          </ac:spMkLst>
        </pc:spChg>
        <pc:spChg chg="mod">
          <ac:chgData name="Barbro Elisabeth Kvaal" userId="555251ed-484a-4a37-aad9-e8bf582dc81f" providerId="ADAL" clId="{A4A2A3A8-97CF-499D-9FE2-F89EA580DB84}" dt="2026-03-26T12:13:03.881" v="848" actId="26606"/>
          <ac:spMkLst>
            <pc:docMk/>
            <pc:sldMk cId="2099342424" sldId="360"/>
            <ac:spMk id="4" creationId="{774A1D48-19E0-0030-5DF9-C081F90618AC}"/>
          </ac:spMkLst>
        </pc:spChg>
        <pc:spChg chg="del">
          <ac:chgData name="Barbro Elisabeth Kvaal" userId="555251ed-484a-4a37-aad9-e8bf582dc81f" providerId="ADAL" clId="{A4A2A3A8-97CF-499D-9FE2-F89EA580DB84}" dt="2026-03-26T12:13:03.881" v="848" actId="26606"/>
          <ac:spMkLst>
            <pc:docMk/>
            <pc:sldMk cId="2099342424" sldId="360"/>
            <ac:spMk id="104" creationId="{1C69834E-5EEE-4D61-833E-04928896454C}"/>
          </ac:spMkLst>
        </pc:spChg>
        <pc:spChg chg="del">
          <ac:chgData name="Barbro Elisabeth Kvaal" userId="555251ed-484a-4a37-aad9-e8bf582dc81f" providerId="ADAL" clId="{A4A2A3A8-97CF-499D-9FE2-F89EA580DB84}" dt="2026-03-26T12:13:03.881" v="848" actId="26606"/>
          <ac:spMkLst>
            <pc:docMk/>
            <pc:sldMk cId="2099342424" sldId="360"/>
            <ac:spMk id="106" creationId="{58E5D9BA-46E7-4BFA-9C74-75495BF6F54D}"/>
          </ac:spMkLst>
        </pc:spChg>
        <pc:spChg chg="del">
          <ac:chgData name="Barbro Elisabeth Kvaal" userId="555251ed-484a-4a37-aad9-e8bf582dc81f" providerId="ADAL" clId="{A4A2A3A8-97CF-499D-9FE2-F89EA580DB84}" dt="2026-03-26T12:13:03.881" v="848" actId="26606"/>
          <ac:spMkLst>
            <pc:docMk/>
            <pc:sldMk cId="2099342424" sldId="360"/>
            <ac:spMk id="108" creationId="{5B033D76-5800-44B6-AFE9-EE2106935115}"/>
          </ac:spMkLst>
        </pc:spChg>
        <pc:spChg chg="del">
          <ac:chgData name="Barbro Elisabeth Kvaal" userId="555251ed-484a-4a37-aad9-e8bf582dc81f" providerId="ADAL" clId="{A4A2A3A8-97CF-499D-9FE2-F89EA580DB84}" dt="2026-03-26T12:13:03.881" v="848" actId="26606"/>
          <ac:spMkLst>
            <pc:docMk/>
            <pc:sldMk cId="2099342424" sldId="360"/>
            <ac:spMk id="110" creationId="{522D6F85-FFBA-4F81-AEE5-AAA17CB7AA98}"/>
          </ac:spMkLst>
        </pc:spChg>
        <pc:spChg chg="del">
          <ac:chgData name="Barbro Elisabeth Kvaal" userId="555251ed-484a-4a37-aad9-e8bf582dc81f" providerId="ADAL" clId="{A4A2A3A8-97CF-499D-9FE2-F89EA580DB84}" dt="2026-03-26T12:13:03.881" v="848" actId="26606"/>
          <ac:spMkLst>
            <pc:docMk/>
            <pc:sldMk cId="2099342424" sldId="360"/>
            <ac:spMk id="112" creationId="{13B31514-E6DF-4357-9EEA-EFB7983080DA}"/>
          </ac:spMkLst>
        </pc:spChg>
        <pc:spChg chg="add">
          <ac:chgData name="Barbro Elisabeth Kvaal" userId="555251ed-484a-4a37-aad9-e8bf582dc81f" providerId="ADAL" clId="{A4A2A3A8-97CF-499D-9FE2-F89EA580DB84}" dt="2026-03-26T12:13:03.881" v="848" actId="26606"/>
          <ac:spMkLst>
            <pc:docMk/>
            <pc:sldMk cId="2099342424" sldId="360"/>
            <ac:spMk id="121" creationId="{F8454B2E-D2DB-42C2-A224-BCEC47B86468}"/>
          </ac:spMkLst>
        </pc:spChg>
        <pc:spChg chg="add">
          <ac:chgData name="Barbro Elisabeth Kvaal" userId="555251ed-484a-4a37-aad9-e8bf582dc81f" providerId="ADAL" clId="{A4A2A3A8-97CF-499D-9FE2-F89EA580DB84}" dt="2026-03-26T12:13:03.881" v="848" actId="26606"/>
          <ac:spMkLst>
            <pc:docMk/>
            <pc:sldMk cId="2099342424" sldId="360"/>
            <ac:spMk id="123" creationId="{08B61146-1CF0-40E1-B66E-C22BD9207E37}"/>
          </ac:spMkLst>
        </pc:spChg>
      </pc:sldChg>
      <pc:sldChg chg="addSp delSp modSp mod">
        <pc:chgData name="Barbro Elisabeth Kvaal" userId="555251ed-484a-4a37-aad9-e8bf582dc81f" providerId="ADAL" clId="{A4A2A3A8-97CF-499D-9FE2-F89EA580DB84}" dt="2026-03-26T12:14:38.674" v="854" actId="26606"/>
        <pc:sldMkLst>
          <pc:docMk/>
          <pc:sldMk cId="583254240" sldId="363"/>
        </pc:sldMkLst>
        <pc:spChg chg="mod">
          <ac:chgData name="Barbro Elisabeth Kvaal" userId="555251ed-484a-4a37-aad9-e8bf582dc81f" providerId="ADAL" clId="{A4A2A3A8-97CF-499D-9FE2-F89EA580DB84}" dt="2026-03-26T12:14:38.674" v="854" actId="26606"/>
          <ac:spMkLst>
            <pc:docMk/>
            <pc:sldMk cId="583254240" sldId="363"/>
            <ac:spMk id="4" creationId="{29EA2B0A-0BF1-97CE-30DC-C9534B51ECAC}"/>
          </ac:spMkLst>
        </pc:spChg>
        <pc:spChg chg="mod ord">
          <ac:chgData name="Barbro Elisabeth Kvaal" userId="555251ed-484a-4a37-aad9-e8bf582dc81f" providerId="ADAL" clId="{A4A2A3A8-97CF-499D-9FE2-F89EA580DB84}" dt="2026-03-26T12:14:38.674" v="854" actId="26606"/>
          <ac:spMkLst>
            <pc:docMk/>
            <pc:sldMk cId="583254240" sldId="363"/>
            <ac:spMk id="7" creationId="{E81B686A-EE61-D0DF-D4E0-4AB410C90AE7}"/>
          </ac:spMkLst>
        </pc:spChg>
        <pc:spChg chg="del">
          <ac:chgData name="Barbro Elisabeth Kvaal" userId="555251ed-484a-4a37-aad9-e8bf582dc81f" providerId="ADAL" clId="{A4A2A3A8-97CF-499D-9FE2-F89EA580DB84}" dt="2026-03-26T12:01:17.463" v="837" actId="26606"/>
          <ac:spMkLst>
            <pc:docMk/>
            <pc:sldMk cId="583254240" sldId="363"/>
            <ac:spMk id="345" creationId="{50B488F5-9CE4-4346-B22F-600286ED4D8F}"/>
          </ac:spMkLst>
        </pc:spChg>
        <pc:spChg chg="del">
          <ac:chgData name="Barbro Elisabeth Kvaal" userId="555251ed-484a-4a37-aad9-e8bf582dc81f" providerId="ADAL" clId="{A4A2A3A8-97CF-499D-9FE2-F89EA580DB84}" dt="2026-03-26T12:01:17.463" v="837" actId="26606"/>
          <ac:spMkLst>
            <pc:docMk/>
            <pc:sldMk cId="583254240" sldId="363"/>
            <ac:spMk id="348" creationId="{C014BF94-4DFC-4A65-99BF-76277891EA04}"/>
          </ac:spMkLst>
        </pc:spChg>
        <pc:spChg chg="del">
          <ac:chgData name="Barbro Elisabeth Kvaal" userId="555251ed-484a-4a37-aad9-e8bf582dc81f" providerId="ADAL" clId="{A4A2A3A8-97CF-499D-9FE2-F89EA580DB84}" dt="2026-03-26T12:01:17.463" v="837" actId="26606"/>
          <ac:spMkLst>
            <pc:docMk/>
            <pc:sldMk cId="583254240" sldId="363"/>
            <ac:spMk id="349" creationId="{B255C7B1-10DA-4D61-B560-5E1F081B3472}"/>
          </ac:spMkLst>
        </pc:spChg>
        <pc:spChg chg="mod ord">
          <ac:chgData name="Barbro Elisabeth Kvaal" userId="555251ed-484a-4a37-aad9-e8bf582dc81f" providerId="ADAL" clId="{A4A2A3A8-97CF-499D-9FE2-F89EA580DB84}" dt="2026-03-26T12:14:38.674" v="854" actId="26606"/>
          <ac:spMkLst>
            <pc:docMk/>
            <pc:sldMk cId="583254240" sldId="363"/>
            <ac:spMk id="351" creationId="{2C7023BA-F8E1-065A-CB80-3D0D8ED3083A}"/>
          </ac:spMkLst>
        </pc:spChg>
        <pc:spChg chg="add del">
          <ac:chgData name="Barbro Elisabeth Kvaal" userId="555251ed-484a-4a37-aad9-e8bf582dc81f" providerId="ADAL" clId="{A4A2A3A8-97CF-499D-9FE2-F89EA580DB84}" dt="2026-03-26T12:14:38.674" v="854" actId="26606"/>
          <ac:spMkLst>
            <pc:docMk/>
            <pc:sldMk cId="583254240" sldId="363"/>
            <ac:spMk id="359" creationId="{F23306E6-5D0B-439F-BB88-7F1CEA89BD63}"/>
          </ac:spMkLst>
        </pc:spChg>
        <pc:spChg chg="add del">
          <ac:chgData name="Barbro Elisabeth Kvaal" userId="555251ed-484a-4a37-aad9-e8bf582dc81f" providerId="ADAL" clId="{A4A2A3A8-97CF-499D-9FE2-F89EA580DB84}" dt="2026-03-26T12:14:38.674" v="854" actId="26606"/>
          <ac:spMkLst>
            <pc:docMk/>
            <pc:sldMk cId="583254240" sldId="363"/>
            <ac:spMk id="365" creationId="{29C51009-A09A-4689-8E6C-F8FC99E6A840}"/>
          </ac:spMkLst>
        </pc:spChg>
        <pc:spChg chg="add del">
          <ac:chgData name="Barbro Elisabeth Kvaal" userId="555251ed-484a-4a37-aad9-e8bf582dc81f" providerId="ADAL" clId="{A4A2A3A8-97CF-499D-9FE2-F89EA580DB84}" dt="2026-03-26T12:14:38.674" v="854" actId="26606"/>
          <ac:spMkLst>
            <pc:docMk/>
            <pc:sldMk cId="583254240" sldId="363"/>
            <ac:spMk id="367" creationId="{A9CC600D-86F3-4B9A-AD13-3908AD1EDAE9}"/>
          </ac:spMkLst>
        </pc:spChg>
        <pc:spChg chg="add">
          <ac:chgData name="Barbro Elisabeth Kvaal" userId="555251ed-484a-4a37-aad9-e8bf582dc81f" providerId="ADAL" clId="{A4A2A3A8-97CF-499D-9FE2-F89EA580DB84}" dt="2026-03-26T12:14:38.674" v="854" actId="26606"/>
          <ac:spMkLst>
            <pc:docMk/>
            <pc:sldMk cId="583254240" sldId="363"/>
            <ac:spMk id="376" creationId="{F23306E6-5D0B-439F-BB88-7F1CEA89BD63}"/>
          </ac:spMkLst>
        </pc:spChg>
        <pc:spChg chg="add">
          <ac:chgData name="Barbro Elisabeth Kvaal" userId="555251ed-484a-4a37-aad9-e8bf582dc81f" providerId="ADAL" clId="{A4A2A3A8-97CF-499D-9FE2-F89EA580DB84}" dt="2026-03-26T12:14:38.674" v="854" actId="26606"/>
          <ac:spMkLst>
            <pc:docMk/>
            <pc:sldMk cId="583254240" sldId="363"/>
            <ac:spMk id="382" creationId="{F63C748C-967B-4A7B-A90F-3EDD0F485AC6}"/>
          </ac:spMkLst>
        </pc:spChg>
        <pc:spChg chg="add">
          <ac:chgData name="Barbro Elisabeth Kvaal" userId="555251ed-484a-4a37-aad9-e8bf582dc81f" providerId="ADAL" clId="{A4A2A3A8-97CF-499D-9FE2-F89EA580DB84}" dt="2026-03-26T12:14:38.674" v="854" actId="26606"/>
          <ac:spMkLst>
            <pc:docMk/>
            <pc:sldMk cId="583254240" sldId="363"/>
            <ac:spMk id="384" creationId="{43B516D3-E37F-4626-8C4F-CDD6D27EBECE}"/>
          </ac:spMkLst>
        </pc:spChg>
        <pc:spChg chg="add">
          <ac:chgData name="Barbro Elisabeth Kvaal" userId="555251ed-484a-4a37-aad9-e8bf582dc81f" providerId="ADAL" clId="{A4A2A3A8-97CF-499D-9FE2-F89EA580DB84}" dt="2026-03-26T12:14:38.674" v="854" actId="26606"/>
          <ac:spMkLst>
            <pc:docMk/>
            <pc:sldMk cId="583254240" sldId="363"/>
            <ac:spMk id="386" creationId="{C0143637-4934-44E4-B909-BAF1E7B27972}"/>
          </ac:spMkLst>
        </pc:spChg>
        <pc:picChg chg="del">
          <ac:chgData name="Barbro Elisabeth Kvaal" userId="555251ed-484a-4a37-aad9-e8bf582dc81f" providerId="ADAL" clId="{A4A2A3A8-97CF-499D-9FE2-F89EA580DB84}" dt="2026-03-26T12:00:52.013" v="834" actId="21"/>
          <ac:picMkLst>
            <pc:docMk/>
            <pc:sldMk cId="583254240" sldId="363"/>
            <ac:picMk id="11" creationId="{6F8D2DEC-318B-D2C4-8746-10C159FBFA8A}"/>
          </ac:picMkLst>
        </pc:picChg>
        <pc:picChg chg="add">
          <ac:chgData name="Barbro Elisabeth Kvaal" userId="555251ed-484a-4a37-aad9-e8bf582dc81f" providerId="ADAL" clId="{A4A2A3A8-97CF-499D-9FE2-F89EA580DB84}" dt="2026-03-26T12:01:17.463" v="837" actId="26606"/>
          <ac:picMkLst>
            <pc:docMk/>
            <pc:sldMk cId="583254240" sldId="363"/>
            <ac:picMk id="357" creationId="{F28373B5-F4E4-4102-9D27-E17631B4C7A8}"/>
          </ac:picMkLst>
        </pc:picChg>
      </pc:sldChg>
      <pc:sldChg chg="modSp mod">
        <pc:chgData name="Barbro Elisabeth Kvaal" userId="555251ed-484a-4a37-aad9-e8bf582dc81f" providerId="ADAL" clId="{A4A2A3A8-97CF-499D-9FE2-F89EA580DB84}" dt="2026-03-25T12:49:48.056" v="718" actId="27636"/>
        <pc:sldMkLst>
          <pc:docMk/>
          <pc:sldMk cId="2603956896" sldId="365"/>
        </pc:sldMkLst>
        <pc:spChg chg="mod">
          <ac:chgData name="Barbro Elisabeth Kvaal" userId="555251ed-484a-4a37-aad9-e8bf582dc81f" providerId="ADAL" clId="{A4A2A3A8-97CF-499D-9FE2-F89EA580DB84}" dt="2026-03-25T12:49:48.056" v="718" actId="27636"/>
          <ac:spMkLst>
            <pc:docMk/>
            <pc:sldMk cId="2603956896" sldId="365"/>
            <ac:spMk id="4" creationId="{56DD2820-87D6-35FF-E402-8980B6978FBD}"/>
          </ac:spMkLst>
        </pc:spChg>
      </pc:sldChg>
      <pc:sldChg chg="addSp delSp modSp mod">
        <pc:chgData name="Barbro Elisabeth Kvaal" userId="555251ed-484a-4a37-aad9-e8bf582dc81f" providerId="ADAL" clId="{A4A2A3A8-97CF-499D-9FE2-F89EA580DB84}" dt="2026-03-26T12:13:39.087" v="853" actId="26606"/>
        <pc:sldMkLst>
          <pc:docMk/>
          <pc:sldMk cId="1627981306" sldId="371"/>
        </pc:sldMkLst>
        <pc:spChg chg="mod">
          <ac:chgData name="Barbro Elisabeth Kvaal" userId="555251ed-484a-4a37-aad9-e8bf582dc81f" providerId="ADAL" clId="{A4A2A3A8-97CF-499D-9FE2-F89EA580DB84}" dt="2026-03-26T12:13:39.002" v="852" actId="26606"/>
          <ac:spMkLst>
            <pc:docMk/>
            <pc:sldMk cId="1627981306" sldId="371"/>
            <ac:spMk id="2" creationId="{8E154FEF-3236-1F05-7E32-B4FC0042CECC}"/>
          </ac:spMkLst>
        </pc:spChg>
        <pc:spChg chg="mod">
          <ac:chgData name="Barbro Elisabeth Kvaal" userId="555251ed-484a-4a37-aad9-e8bf582dc81f" providerId="ADAL" clId="{A4A2A3A8-97CF-499D-9FE2-F89EA580DB84}" dt="2026-03-26T12:13:39.087" v="853" actId="26606"/>
          <ac:spMkLst>
            <pc:docMk/>
            <pc:sldMk cId="1627981306" sldId="371"/>
            <ac:spMk id="3" creationId="{2BD1AA14-631F-DE8E-EDFF-D30EF77F946B}"/>
          </ac:spMkLst>
        </pc:spChg>
        <pc:spChg chg="add del">
          <ac:chgData name="Barbro Elisabeth Kvaal" userId="555251ed-484a-4a37-aad9-e8bf582dc81f" providerId="ADAL" clId="{A4A2A3A8-97CF-499D-9FE2-F89EA580DB84}" dt="2026-03-26T12:13:34.199" v="850" actId="26606"/>
          <ac:spMkLst>
            <pc:docMk/>
            <pc:sldMk cId="1627981306" sldId="371"/>
            <ac:spMk id="12" creationId="{F545E06B-29C0-4F08-9F61-140CD1A7A7F9}"/>
          </ac:spMkLst>
        </pc:spChg>
        <pc:spChg chg="add del">
          <ac:chgData name="Barbro Elisabeth Kvaal" userId="555251ed-484a-4a37-aad9-e8bf582dc81f" providerId="ADAL" clId="{A4A2A3A8-97CF-499D-9FE2-F89EA580DB84}" dt="2026-03-26T12:13:34.199" v="850" actId="26606"/>
          <ac:spMkLst>
            <pc:docMk/>
            <pc:sldMk cId="1627981306" sldId="371"/>
            <ac:spMk id="14" creationId="{66E54A31-B091-4774-BDD5-9F726783EAB8}"/>
          </ac:spMkLst>
        </pc:spChg>
        <pc:spChg chg="add del">
          <ac:chgData name="Barbro Elisabeth Kvaal" userId="555251ed-484a-4a37-aad9-e8bf582dc81f" providerId="ADAL" clId="{A4A2A3A8-97CF-499D-9FE2-F89EA580DB84}" dt="2026-03-26T12:13:34.199" v="850" actId="26606"/>
          <ac:spMkLst>
            <pc:docMk/>
            <pc:sldMk cId="1627981306" sldId="371"/>
            <ac:spMk id="18" creationId="{565909D0-D2D2-46A8-8332-49E6173A4B33}"/>
          </ac:spMkLst>
        </pc:spChg>
        <pc:spChg chg="add del">
          <ac:chgData name="Barbro Elisabeth Kvaal" userId="555251ed-484a-4a37-aad9-e8bf582dc81f" providerId="ADAL" clId="{A4A2A3A8-97CF-499D-9FE2-F89EA580DB84}" dt="2026-03-26T12:13:39.002" v="852" actId="26606"/>
          <ac:spMkLst>
            <pc:docMk/>
            <pc:sldMk cId="1627981306" sldId="371"/>
            <ac:spMk id="24" creationId="{2696A513-97D8-4AC6-AC6A-1D833A569036}"/>
          </ac:spMkLst>
        </pc:spChg>
        <pc:spChg chg="add del">
          <ac:chgData name="Barbro Elisabeth Kvaal" userId="555251ed-484a-4a37-aad9-e8bf582dc81f" providerId="ADAL" clId="{A4A2A3A8-97CF-499D-9FE2-F89EA580DB84}" dt="2026-03-26T12:13:39.002" v="852" actId="26606"/>
          <ac:spMkLst>
            <pc:docMk/>
            <pc:sldMk cId="1627981306" sldId="371"/>
            <ac:spMk id="25" creationId="{84A9FBAF-58DF-421B-B0FC-BE534D2FAD88}"/>
          </ac:spMkLst>
        </pc:spChg>
        <pc:spChg chg="add del">
          <ac:chgData name="Barbro Elisabeth Kvaal" userId="555251ed-484a-4a37-aad9-e8bf582dc81f" providerId="ADAL" clId="{A4A2A3A8-97CF-499D-9FE2-F89EA580DB84}" dt="2026-03-26T12:13:39.002" v="852" actId="26606"/>
          <ac:spMkLst>
            <pc:docMk/>
            <pc:sldMk cId="1627981306" sldId="371"/>
            <ac:spMk id="27" creationId="{F59C4CAC-B6F7-4EB9-B195-2DE22AE6361B}"/>
          </ac:spMkLst>
        </pc:spChg>
        <pc:spChg chg="add">
          <ac:chgData name="Barbro Elisabeth Kvaal" userId="555251ed-484a-4a37-aad9-e8bf582dc81f" providerId="ADAL" clId="{A4A2A3A8-97CF-499D-9FE2-F89EA580DB84}" dt="2026-03-26T12:13:39.087" v="853" actId="26606"/>
          <ac:spMkLst>
            <pc:docMk/>
            <pc:sldMk cId="1627981306" sldId="371"/>
            <ac:spMk id="29" creationId="{EF2B985F-E839-44D5-9DD8-BC9DEE343862}"/>
          </ac:spMkLst>
        </pc:spChg>
        <pc:spChg chg="add">
          <ac:chgData name="Barbro Elisabeth Kvaal" userId="555251ed-484a-4a37-aad9-e8bf582dc81f" providerId="ADAL" clId="{A4A2A3A8-97CF-499D-9FE2-F89EA580DB84}" dt="2026-03-26T12:13:39.087" v="853" actId="26606"/>
          <ac:spMkLst>
            <pc:docMk/>
            <pc:sldMk cId="1627981306" sldId="371"/>
            <ac:spMk id="31" creationId="{B965CCFE-3123-4C5E-BA80-B081F41E6662}"/>
          </ac:spMkLst>
        </pc:spChg>
        <pc:graphicFrameChg chg="mod ord modGraphic">
          <ac:chgData name="Barbro Elisabeth Kvaal" userId="555251ed-484a-4a37-aad9-e8bf582dc81f" providerId="ADAL" clId="{A4A2A3A8-97CF-499D-9FE2-F89EA580DB84}" dt="2026-03-26T12:13:39.087" v="853" actId="26606"/>
          <ac:graphicFrameMkLst>
            <pc:docMk/>
            <pc:sldMk cId="1627981306" sldId="371"/>
            <ac:graphicFrameMk id="7" creationId="{80D008B1-663C-8E93-19D1-5624B52540BD}"/>
          </ac:graphicFrameMkLst>
        </pc:graphicFrameChg>
        <pc:picChg chg="add del">
          <ac:chgData name="Barbro Elisabeth Kvaal" userId="555251ed-484a-4a37-aad9-e8bf582dc81f" providerId="ADAL" clId="{A4A2A3A8-97CF-499D-9FE2-F89EA580DB84}" dt="2026-03-26T12:13:34.199" v="850" actId="26606"/>
          <ac:picMkLst>
            <pc:docMk/>
            <pc:sldMk cId="1627981306" sldId="371"/>
            <ac:picMk id="22" creationId="{AFEA4BCF-1CF9-4959-A2D8-A97926D25B81}"/>
          </ac:picMkLst>
        </pc:picChg>
        <pc:cxnChg chg="add del">
          <ac:chgData name="Barbro Elisabeth Kvaal" userId="555251ed-484a-4a37-aad9-e8bf582dc81f" providerId="ADAL" clId="{A4A2A3A8-97CF-499D-9FE2-F89EA580DB84}" dt="2026-03-26T12:13:34.199" v="850" actId="26606"/>
          <ac:cxnSpMkLst>
            <pc:docMk/>
            <pc:sldMk cId="1627981306" sldId="371"/>
            <ac:cxnSpMk id="16" creationId="{424E0E46-9D8A-46BA-8EF9-FC43A7EE7AE7}"/>
          </ac:cxnSpMkLst>
        </pc:cxnChg>
        <pc:cxnChg chg="add del">
          <ac:chgData name="Barbro Elisabeth Kvaal" userId="555251ed-484a-4a37-aad9-e8bf582dc81f" providerId="ADAL" clId="{A4A2A3A8-97CF-499D-9FE2-F89EA580DB84}" dt="2026-03-26T12:13:34.199" v="850" actId="26606"/>
          <ac:cxnSpMkLst>
            <pc:docMk/>
            <pc:sldMk cId="1627981306" sldId="371"/>
            <ac:cxnSpMk id="20" creationId="{F3D2EAFB-E46A-4A8C-9E83-AF5286317C15}"/>
          </ac:cxnSpMkLst>
        </pc:cxnChg>
        <pc:cxnChg chg="add del">
          <ac:chgData name="Barbro Elisabeth Kvaal" userId="555251ed-484a-4a37-aad9-e8bf582dc81f" providerId="ADAL" clId="{A4A2A3A8-97CF-499D-9FE2-F89EA580DB84}" dt="2026-03-26T12:13:39.002" v="852" actId="26606"/>
          <ac:cxnSpMkLst>
            <pc:docMk/>
            <pc:sldMk cId="1627981306" sldId="371"/>
            <ac:cxnSpMk id="26" creationId="{4FA13349-E604-4469-B599-3DADA7A93F71}"/>
          </ac:cxnSpMkLst>
        </pc:cxnChg>
        <pc:cxnChg chg="add">
          <ac:chgData name="Barbro Elisabeth Kvaal" userId="555251ed-484a-4a37-aad9-e8bf582dc81f" providerId="ADAL" clId="{A4A2A3A8-97CF-499D-9FE2-F89EA580DB84}" dt="2026-03-26T12:13:39.087" v="853" actId="26606"/>
          <ac:cxnSpMkLst>
            <pc:docMk/>
            <pc:sldMk cId="1627981306" sldId="371"/>
            <ac:cxnSpMk id="30" creationId="{52D73AC3-7DF7-43FB-9D67-3CE387E94067}"/>
          </ac:cxnSpMkLst>
        </pc:cxnChg>
      </pc:sldChg>
      <pc:sldChg chg="addSp delSp modSp mod">
        <pc:chgData name="Barbro Elisabeth Kvaal" userId="555251ed-484a-4a37-aad9-e8bf582dc81f" providerId="ADAL" clId="{A4A2A3A8-97CF-499D-9FE2-F89EA580DB84}" dt="2026-03-26T12:15:48.016" v="855" actId="26606"/>
        <pc:sldMkLst>
          <pc:docMk/>
          <pc:sldMk cId="2060633271" sldId="374"/>
        </pc:sldMkLst>
        <pc:spChg chg="mod">
          <ac:chgData name="Barbro Elisabeth Kvaal" userId="555251ed-484a-4a37-aad9-e8bf582dc81f" providerId="ADAL" clId="{A4A2A3A8-97CF-499D-9FE2-F89EA580DB84}" dt="2026-03-26T12:15:48.016" v="855" actId="26606"/>
          <ac:spMkLst>
            <pc:docMk/>
            <pc:sldMk cId="2060633271" sldId="374"/>
            <ac:spMk id="5" creationId="{AB1BD712-EB71-5E59-0E2D-92E777E8EF11}"/>
          </ac:spMkLst>
        </pc:spChg>
        <pc:spChg chg="del">
          <ac:chgData name="Barbro Elisabeth Kvaal" userId="555251ed-484a-4a37-aad9-e8bf582dc81f" providerId="ADAL" clId="{A4A2A3A8-97CF-499D-9FE2-F89EA580DB84}" dt="2026-03-26T12:15:48.016" v="855" actId="26606"/>
          <ac:spMkLst>
            <pc:docMk/>
            <pc:sldMk cId="2060633271" sldId="374"/>
            <ac:spMk id="17" creationId="{F1176DA6-4BBF-42A4-9C94-E6613CCD6B37}"/>
          </ac:spMkLst>
        </pc:spChg>
        <pc:spChg chg="del">
          <ac:chgData name="Barbro Elisabeth Kvaal" userId="555251ed-484a-4a37-aad9-e8bf582dc81f" providerId="ADAL" clId="{A4A2A3A8-97CF-499D-9FE2-F89EA580DB84}" dt="2026-03-26T12:15:48.016" v="855" actId="26606"/>
          <ac:spMkLst>
            <pc:docMk/>
            <pc:sldMk cId="2060633271" sldId="374"/>
            <ac:spMk id="18" creationId="{99AAB0AE-172B-4FB4-80C2-86CD6B824220}"/>
          </ac:spMkLst>
        </pc:spChg>
        <pc:spChg chg="add">
          <ac:chgData name="Barbro Elisabeth Kvaal" userId="555251ed-484a-4a37-aad9-e8bf582dc81f" providerId="ADAL" clId="{A4A2A3A8-97CF-499D-9FE2-F89EA580DB84}" dt="2026-03-26T12:15:48.016" v="855" actId="26606"/>
          <ac:spMkLst>
            <pc:docMk/>
            <pc:sldMk cId="2060633271" sldId="374"/>
            <ac:spMk id="23" creationId="{550B5DED-C3C5-4B01-8AC3-3EE8CDF881AF}"/>
          </ac:spMkLst>
        </pc:spChg>
        <pc:spChg chg="add">
          <ac:chgData name="Barbro Elisabeth Kvaal" userId="555251ed-484a-4a37-aad9-e8bf582dc81f" providerId="ADAL" clId="{A4A2A3A8-97CF-499D-9FE2-F89EA580DB84}" dt="2026-03-26T12:15:48.016" v="855" actId="26606"/>
          <ac:spMkLst>
            <pc:docMk/>
            <pc:sldMk cId="2060633271" sldId="374"/>
            <ac:spMk id="25" creationId="{9645F163-EAE9-4EBE-BD11-7103BAE2A595}"/>
          </ac:spMkLst>
        </pc:spChg>
        <pc:picChg chg="mod">
          <ac:chgData name="Barbro Elisabeth Kvaal" userId="555251ed-484a-4a37-aad9-e8bf582dc81f" providerId="ADAL" clId="{A4A2A3A8-97CF-499D-9FE2-F89EA580DB84}" dt="2026-03-26T12:15:48.016" v="855" actId="26606"/>
          <ac:picMkLst>
            <pc:docMk/>
            <pc:sldMk cId="2060633271" sldId="374"/>
            <ac:picMk id="4" creationId="{607E97B9-D92D-9740-A080-28441B1BDA94}"/>
          </ac:picMkLst>
        </pc:picChg>
      </pc:sldChg>
      <pc:sldChg chg="add ord">
        <pc:chgData name="Barbro Elisabeth Kvaal" userId="555251ed-484a-4a37-aad9-e8bf582dc81f" providerId="ADAL" clId="{A4A2A3A8-97CF-499D-9FE2-F89EA580DB84}" dt="2026-03-26T11:54:49.833" v="821"/>
        <pc:sldMkLst>
          <pc:docMk/>
          <pc:sldMk cId="413667673" sldId="376"/>
        </pc:sldMkLst>
      </pc:sldChg>
      <pc:sldChg chg="del">
        <pc:chgData name="Barbro Elisabeth Kvaal" userId="555251ed-484a-4a37-aad9-e8bf582dc81f" providerId="ADAL" clId="{A4A2A3A8-97CF-499D-9FE2-F89EA580DB84}" dt="2026-03-25T10:13:48.605" v="569" actId="2696"/>
        <pc:sldMkLst>
          <pc:docMk/>
          <pc:sldMk cId="2586287853" sldId="376"/>
        </pc:sldMkLst>
      </pc:sldChg>
      <pc:sldChg chg="modSp mod">
        <pc:chgData name="Barbro Elisabeth Kvaal" userId="555251ed-484a-4a37-aad9-e8bf582dc81f" providerId="ADAL" clId="{A4A2A3A8-97CF-499D-9FE2-F89EA580DB84}" dt="2026-03-25T12:47:06.100" v="694" actId="6549"/>
        <pc:sldMkLst>
          <pc:docMk/>
          <pc:sldMk cId="1241076558" sldId="378"/>
        </pc:sldMkLst>
        <pc:spChg chg="mod">
          <ac:chgData name="Barbro Elisabeth Kvaal" userId="555251ed-484a-4a37-aad9-e8bf582dc81f" providerId="ADAL" clId="{A4A2A3A8-97CF-499D-9FE2-F89EA580DB84}" dt="2026-03-25T12:47:06.100" v="694" actId="6549"/>
          <ac:spMkLst>
            <pc:docMk/>
            <pc:sldMk cId="1241076558" sldId="378"/>
            <ac:spMk id="4" creationId="{2EE2A108-740B-AB9A-E485-28542CF0E91E}"/>
          </ac:spMkLst>
        </pc:spChg>
      </pc:sldChg>
      <pc:sldChg chg="addSp delSp modSp new mod ord setBg modClrScheme chgLayout">
        <pc:chgData name="Barbro Elisabeth Kvaal" userId="555251ed-484a-4a37-aad9-e8bf582dc81f" providerId="ADAL" clId="{A4A2A3A8-97CF-499D-9FE2-F89EA580DB84}" dt="2026-03-25T09:04:59.066" v="441" actId="26606"/>
        <pc:sldMkLst>
          <pc:docMk/>
          <pc:sldMk cId="913190882" sldId="383"/>
        </pc:sldMkLst>
        <pc:spChg chg="mod ord">
          <ac:chgData name="Barbro Elisabeth Kvaal" userId="555251ed-484a-4a37-aad9-e8bf582dc81f" providerId="ADAL" clId="{A4A2A3A8-97CF-499D-9FE2-F89EA580DB84}" dt="2026-03-25T09:04:59.066" v="441" actId="26606"/>
          <ac:spMkLst>
            <pc:docMk/>
            <pc:sldMk cId="913190882" sldId="383"/>
            <ac:spMk id="2" creationId="{867302D7-686E-A680-D857-4E48AB683C1C}"/>
          </ac:spMkLst>
        </pc:spChg>
        <pc:spChg chg="mod ord">
          <ac:chgData name="Barbro Elisabeth Kvaal" userId="555251ed-484a-4a37-aad9-e8bf582dc81f" providerId="ADAL" clId="{A4A2A3A8-97CF-499D-9FE2-F89EA580DB84}" dt="2026-03-25T09:04:59.066" v="441" actId="26606"/>
          <ac:spMkLst>
            <pc:docMk/>
            <pc:sldMk cId="913190882" sldId="383"/>
            <ac:spMk id="3" creationId="{83C6D9E7-8661-1896-EAEA-DDCA0035BB90}"/>
          </ac:spMkLst>
        </pc:spChg>
        <pc:spChg chg="mod ord">
          <ac:chgData name="Barbro Elisabeth Kvaal" userId="555251ed-484a-4a37-aad9-e8bf582dc81f" providerId="ADAL" clId="{A4A2A3A8-97CF-499D-9FE2-F89EA580DB84}" dt="2026-03-25T09:04:59.066" v="441" actId="26606"/>
          <ac:spMkLst>
            <pc:docMk/>
            <pc:sldMk cId="913190882" sldId="383"/>
            <ac:spMk id="4" creationId="{968C8667-DE5E-541B-ECA8-789031F7B35A}"/>
          </ac:spMkLst>
        </pc:spChg>
        <pc:spChg chg="add del mod ord">
          <ac:chgData name="Barbro Elisabeth Kvaal" userId="555251ed-484a-4a37-aad9-e8bf582dc81f" providerId="ADAL" clId="{A4A2A3A8-97CF-499D-9FE2-F89EA580DB84}" dt="2026-03-25T09:04:16.264" v="436" actId="700"/>
          <ac:spMkLst>
            <pc:docMk/>
            <pc:sldMk cId="913190882" sldId="383"/>
            <ac:spMk id="5" creationId="{B28D460F-058F-930F-E994-24DA43A9B65A}"/>
          </ac:spMkLst>
        </pc:spChg>
        <pc:spChg chg="add del mod ord">
          <ac:chgData name="Barbro Elisabeth Kvaal" userId="555251ed-484a-4a37-aad9-e8bf582dc81f" providerId="ADAL" clId="{A4A2A3A8-97CF-499D-9FE2-F89EA580DB84}" dt="2026-03-25T09:04:16.264" v="436" actId="700"/>
          <ac:spMkLst>
            <pc:docMk/>
            <pc:sldMk cId="913190882" sldId="383"/>
            <ac:spMk id="6" creationId="{4D17A707-2E20-5388-C8EF-2671C18D5D5E}"/>
          </ac:spMkLst>
        </pc:spChg>
        <pc:spChg chg="add del mod ord">
          <ac:chgData name="Barbro Elisabeth Kvaal" userId="555251ed-484a-4a37-aad9-e8bf582dc81f" providerId="ADAL" clId="{A4A2A3A8-97CF-499D-9FE2-F89EA580DB84}" dt="2026-03-25T09:04:15.025" v="435" actId="700"/>
          <ac:spMkLst>
            <pc:docMk/>
            <pc:sldMk cId="913190882" sldId="383"/>
            <ac:spMk id="7" creationId="{35D5417A-7275-494F-9C87-E823BCBA5406}"/>
          </ac:spMkLst>
        </pc:spChg>
        <pc:spChg chg="add mod ord">
          <ac:chgData name="Barbro Elisabeth Kvaal" userId="555251ed-484a-4a37-aad9-e8bf582dc81f" providerId="ADAL" clId="{A4A2A3A8-97CF-499D-9FE2-F89EA580DB84}" dt="2026-03-25T09:04:59.066" v="441" actId="26606"/>
          <ac:spMkLst>
            <pc:docMk/>
            <pc:sldMk cId="913190882" sldId="383"/>
            <ac:spMk id="8" creationId="{6976E86C-922C-935D-B379-A731548D0ED3}"/>
          </ac:spMkLst>
        </pc:spChg>
        <pc:spChg chg="add">
          <ac:chgData name="Barbro Elisabeth Kvaal" userId="555251ed-484a-4a37-aad9-e8bf582dc81f" providerId="ADAL" clId="{A4A2A3A8-97CF-499D-9FE2-F89EA580DB84}" dt="2026-03-25T09:04:59.066" v="441" actId="26606"/>
          <ac:spMkLst>
            <pc:docMk/>
            <pc:sldMk cId="913190882" sldId="383"/>
            <ac:spMk id="15" creationId="{C014BF94-4DFC-4A65-99BF-76277891EA04}"/>
          </ac:spMkLst>
        </pc:spChg>
        <pc:spChg chg="add">
          <ac:chgData name="Barbro Elisabeth Kvaal" userId="555251ed-484a-4a37-aad9-e8bf582dc81f" providerId="ADAL" clId="{A4A2A3A8-97CF-499D-9FE2-F89EA580DB84}" dt="2026-03-25T09:04:59.066" v="441" actId="26606"/>
          <ac:spMkLst>
            <pc:docMk/>
            <pc:sldMk cId="913190882" sldId="383"/>
            <ac:spMk id="17" creationId="{B255C7B1-10DA-4D61-B560-5E1F081B3472}"/>
          </ac:spMkLst>
        </pc:spChg>
        <pc:picChg chg="add">
          <ac:chgData name="Barbro Elisabeth Kvaal" userId="555251ed-484a-4a37-aad9-e8bf582dc81f" providerId="ADAL" clId="{A4A2A3A8-97CF-499D-9FE2-F89EA580DB84}" dt="2026-03-25T09:04:59.066" v="441" actId="26606"/>
          <ac:picMkLst>
            <pc:docMk/>
            <pc:sldMk cId="913190882" sldId="383"/>
            <ac:picMk id="12" creationId="{D133E6F4-D0F0-C913-B6F2-BD6B3E39C4E7}"/>
          </ac:picMkLst>
        </pc:picChg>
        <pc:picChg chg="add">
          <ac:chgData name="Barbro Elisabeth Kvaal" userId="555251ed-484a-4a37-aad9-e8bf582dc81f" providerId="ADAL" clId="{A4A2A3A8-97CF-499D-9FE2-F89EA580DB84}" dt="2026-03-25T09:04:59.066" v="441" actId="26606"/>
          <ac:picMkLst>
            <pc:docMk/>
            <pc:sldMk cId="913190882" sldId="383"/>
            <ac:picMk id="19" creationId="{88C29B8B-A62C-43CE-92FF-12EAA1D01B53}"/>
          </ac:picMkLst>
        </pc:picChg>
        <pc:picChg chg="add">
          <ac:chgData name="Barbro Elisabeth Kvaal" userId="555251ed-484a-4a37-aad9-e8bf582dc81f" providerId="ADAL" clId="{A4A2A3A8-97CF-499D-9FE2-F89EA580DB84}" dt="2026-03-25T09:04:59.066" v="441" actId="26606"/>
          <ac:picMkLst>
            <pc:docMk/>
            <pc:sldMk cId="913190882" sldId="383"/>
            <ac:picMk id="21" creationId="{F873EA42-E9E9-4806-A9F6-1718BE38B727}"/>
          </ac:picMkLst>
        </pc:picChg>
        <pc:cxnChg chg="add">
          <ac:chgData name="Barbro Elisabeth Kvaal" userId="555251ed-484a-4a37-aad9-e8bf582dc81f" providerId="ADAL" clId="{A4A2A3A8-97CF-499D-9FE2-F89EA580DB84}" dt="2026-03-25T09:04:59.066" v="441" actId="26606"/>
          <ac:cxnSpMkLst>
            <pc:docMk/>
            <pc:sldMk cId="913190882" sldId="383"/>
            <ac:cxnSpMk id="23" creationId="{A99D5523-0BC8-4D5A-871C-69C0725E7363}"/>
          </ac:cxnSpMkLst>
        </pc:cxnChg>
      </pc:sldChg>
      <pc:sldChg chg="addSp delSp modSp new mod ord chgLayout">
        <pc:chgData name="Barbro Elisabeth Kvaal" userId="555251ed-484a-4a37-aad9-e8bf582dc81f" providerId="ADAL" clId="{A4A2A3A8-97CF-499D-9FE2-F89EA580DB84}" dt="2026-03-26T12:03:56.673" v="841" actId="27636"/>
        <pc:sldMkLst>
          <pc:docMk/>
          <pc:sldMk cId="111085153" sldId="384"/>
        </pc:sldMkLst>
        <pc:spChg chg="del">
          <ac:chgData name="Barbro Elisabeth Kvaal" userId="555251ed-484a-4a37-aad9-e8bf582dc81f" providerId="ADAL" clId="{A4A2A3A8-97CF-499D-9FE2-F89EA580DB84}" dt="2026-03-25T09:42:54.971" v="448" actId="700"/>
          <ac:spMkLst>
            <pc:docMk/>
            <pc:sldMk cId="111085153" sldId="384"/>
            <ac:spMk id="2" creationId="{097D08AF-7197-305C-CEAD-8E30F7E1582A}"/>
          </ac:spMkLst>
        </pc:spChg>
        <pc:spChg chg="del">
          <ac:chgData name="Barbro Elisabeth Kvaal" userId="555251ed-484a-4a37-aad9-e8bf582dc81f" providerId="ADAL" clId="{A4A2A3A8-97CF-499D-9FE2-F89EA580DB84}" dt="2026-03-25T09:42:54.971" v="448" actId="700"/>
          <ac:spMkLst>
            <pc:docMk/>
            <pc:sldMk cId="111085153" sldId="384"/>
            <ac:spMk id="3" creationId="{2642F357-DB4F-970D-737A-68BBB87F5F9B}"/>
          </ac:spMkLst>
        </pc:spChg>
        <pc:spChg chg="mod ord">
          <ac:chgData name="Barbro Elisabeth Kvaal" userId="555251ed-484a-4a37-aad9-e8bf582dc81f" providerId="ADAL" clId="{A4A2A3A8-97CF-499D-9FE2-F89EA580DB84}" dt="2026-03-25T09:42:54.971" v="448" actId="700"/>
          <ac:spMkLst>
            <pc:docMk/>
            <pc:sldMk cId="111085153" sldId="384"/>
            <ac:spMk id="4" creationId="{92D8E38D-B789-820B-1C0E-44ECEE7F84D4}"/>
          </ac:spMkLst>
        </pc:spChg>
        <pc:spChg chg="mod ord">
          <ac:chgData name="Barbro Elisabeth Kvaal" userId="555251ed-484a-4a37-aad9-e8bf582dc81f" providerId="ADAL" clId="{A4A2A3A8-97CF-499D-9FE2-F89EA580DB84}" dt="2026-03-25T09:42:54.971" v="448" actId="700"/>
          <ac:spMkLst>
            <pc:docMk/>
            <pc:sldMk cId="111085153" sldId="384"/>
            <ac:spMk id="5" creationId="{F5181664-C17C-C021-CBED-B2E6A95D2D23}"/>
          </ac:spMkLst>
        </pc:spChg>
        <pc:spChg chg="add mod ord">
          <ac:chgData name="Barbro Elisabeth Kvaal" userId="555251ed-484a-4a37-aad9-e8bf582dc81f" providerId="ADAL" clId="{A4A2A3A8-97CF-499D-9FE2-F89EA580DB84}" dt="2026-03-25T09:43:17.274" v="479" actId="20577"/>
          <ac:spMkLst>
            <pc:docMk/>
            <pc:sldMk cId="111085153" sldId="384"/>
            <ac:spMk id="6" creationId="{F77ADD2B-E474-746F-D87A-1F3A6CD1CE77}"/>
          </ac:spMkLst>
        </pc:spChg>
        <pc:spChg chg="add mod ord">
          <ac:chgData name="Barbro Elisabeth Kvaal" userId="555251ed-484a-4a37-aad9-e8bf582dc81f" providerId="ADAL" clId="{A4A2A3A8-97CF-499D-9FE2-F89EA580DB84}" dt="2026-03-26T12:03:56.673" v="841" actId="27636"/>
          <ac:spMkLst>
            <pc:docMk/>
            <pc:sldMk cId="111085153" sldId="384"/>
            <ac:spMk id="7" creationId="{1DE08A22-D8E4-DCB1-5AEC-48CCE9B1A312}"/>
          </ac:spMkLst>
        </pc:spChg>
      </pc:sldChg>
      <pc:sldChg chg="new del">
        <pc:chgData name="Barbro Elisabeth Kvaal" userId="555251ed-484a-4a37-aad9-e8bf582dc81f" providerId="ADAL" clId="{A4A2A3A8-97CF-499D-9FE2-F89EA580DB84}" dt="2026-03-25T09:03:50.378" v="432" actId="680"/>
        <pc:sldMkLst>
          <pc:docMk/>
          <pc:sldMk cId="2520538617" sldId="384"/>
        </pc:sldMkLst>
      </pc:sldChg>
      <pc:sldChg chg="addSp delSp modSp new mod ord modClrScheme chgLayout">
        <pc:chgData name="Barbro Elisabeth Kvaal" userId="555251ed-484a-4a37-aad9-e8bf582dc81f" providerId="ADAL" clId="{A4A2A3A8-97CF-499D-9FE2-F89EA580DB84}" dt="2026-03-25T09:54:42.407" v="534"/>
        <pc:sldMkLst>
          <pc:docMk/>
          <pc:sldMk cId="2360808667" sldId="385"/>
        </pc:sldMkLst>
        <pc:spChg chg="del mod ord">
          <ac:chgData name="Barbro Elisabeth Kvaal" userId="555251ed-484a-4a37-aad9-e8bf582dc81f" providerId="ADAL" clId="{A4A2A3A8-97CF-499D-9FE2-F89EA580DB84}" dt="2026-03-25T09:45:51.179" v="494" actId="700"/>
          <ac:spMkLst>
            <pc:docMk/>
            <pc:sldMk cId="2360808667" sldId="385"/>
            <ac:spMk id="2" creationId="{82A89AE1-F853-36C5-649C-2CF396A11BCA}"/>
          </ac:spMkLst>
        </pc:spChg>
        <pc:spChg chg="del mod ord">
          <ac:chgData name="Barbro Elisabeth Kvaal" userId="555251ed-484a-4a37-aad9-e8bf582dc81f" providerId="ADAL" clId="{A4A2A3A8-97CF-499D-9FE2-F89EA580DB84}" dt="2026-03-25T09:45:51.179" v="494" actId="700"/>
          <ac:spMkLst>
            <pc:docMk/>
            <pc:sldMk cId="2360808667" sldId="385"/>
            <ac:spMk id="3" creationId="{C729CE04-4463-EA62-C6D9-29647C3AD0BB}"/>
          </ac:spMkLst>
        </pc:spChg>
        <pc:spChg chg="mod ord">
          <ac:chgData name="Barbro Elisabeth Kvaal" userId="555251ed-484a-4a37-aad9-e8bf582dc81f" providerId="ADAL" clId="{A4A2A3A8-97CF-499D-9FE2-F89EA580DB84}" dt="2026-03-25T09:45:51.179" v="494" actId="700"/>
          <ac:spMkLst>
            <pc:docMk/>
            <pc:sldMk cId="2360808667" sldId="385"/>
            <ac:spMk id="4" creationId="{EECD67F0-C2DE-4EBC-CC4D-F275083685AB}"/>
          </ac:spMkLst>
        </pc:spChg>
        <pc:spChg chg="mod ord">
          <ac:chgData name="Barbro Elisabeth Kvaal" userId="555251ed-484a-4a37-aad9-e8bf582dc81f" providerId="ADAL" clId="{A4A2A3A8-97CF-499D-9FE2-F89EA580DB84}" dt="2026-03-25T09:45:51.179" v="494" actId="700"/>
          <ac:spMkLst>
            <pc:docMk/>
            <pc:sldMk cId="2360808667" sldId="385"/>
            <ac:spMk id="5" creationId="{5D6B3E54-22C6-EC34-558C-31DC68F675A1}"/>
          </ac:spMkLst>
        </pc:spChg>
        <pc:spChg chg="add mod ord">
          <ac:chgData name="Barbro Elisabeth Kvaal" userId="555251ed-484a-4a37-aad9-e8bf582dc81f" providerId="ADAL" clId="{A4A2A3A8-97CF-499D-9FE2-F89EA580DB84}" dt="2026-03-25T09:53:50.907" v="530" actId="20577"/>
          <ac:spMkLst>
            <pc:docMk/>
            <pc:sldMk cId="2360808667" sldId="385"/>
            <ac:spMk id="6" creationId="{95731274-7F99-A969-DA59-0EF6707A21A1}"/>
          </ac:spMkLst>
        </pc:spChg>
        <pc:spChg chg="add mod ord">
          <ac:chgData name="Barbro Elisabeth Kvaal" userId="555251ed-484a-4a37-aad9-e8bf582dc81f" providerId="ADAL" clId="{A4A2A3A8-97CF-499D-9FE2-F89EA580DB84}" dt="2026-03-25T09:53:24.008" v="498" actId="27636"/>
          <ac:spMkLst>
            <pc:docMk/>
            <pc:sldMk cId="2360808667" sldId="385"/>
            <ac:spMk id="7" creationId="{A5371841-8CB3-AB09-3F7F-5FF22DEC91DD}"/>
          </ac:spMkLst>
        </pc:spChg>
        <pc:spChg chg="add mod ord">
          <ac:chgData name="Barbro Elisabeth Kvaal" userId="555251ed-484a-4a37-aad9-e8bf582dc81f" providerId="ADAL" clId="{A4A2A3A8-97CF-499D-9FE2-F89EA580DB84}" dt="2026-03-25T09:53:24.008" v="497" actId="27636"/>
          <ac:spMkLst>
            <pc:docMk/>
            <pc:sldMk cId="2360808667" sldId="385"/>
            <ac:spMk id="8" creationId="{8069F6CA-CA45-50DD-7069-E8AD17AD0F65}"/>
          </ac:spMkLst>
        </pc:spChg>
      </pc:sldChg>
      <pc:sldChg chg="addSp delSp modSp new mod setBg modClrScheme chgLayout">
        <pc:chgData name="Barbro Elisabeth Kvaal" userId="555251ed-484a-4a37-aad9-e8bf582dc81f" providerId="ADAL" clId="{A4A2A3A8-97CF-499D-9FE2-F89EA580DB84}" dt="2026-03-25T12:17:17.951" v="647" actId="26606"/>
        <pc:sldMkLst>
          <pc:docMk/>
          <pc:sldMk cId="336172434" sldId="386"/>
        </pc:sldMkLst>
        <pc:spChg chg="del">
          <ac:chgData name="Barbro Elisabeth Kvaal" userId="555251ed-484a-4a37-aad9-e8bf582dc81f" providerId="ADAL" clId="{A4A2A3A8-97CF-499D-9FE2-F89EA580DB84}" dt="2026-03-25T11:26:07.190" v="638" actId="6264"/>
          <ac:spMkLst>
            <pc:docMk/>
            <pc:sldMk cId="336172434" sldId="386"/>
            <ac:spMk id="2" creationId="{6D9B73B9-66BB-5E36-74F5-37689B4A9DDD}"/>
          </ac:spMkLst>
        </pc:spChg>
        <pc:spChg chg="del">
          <ac:chgData name="Barbro Elisabeth Kvaal" userId="555251ed-484a-4a37-aad9-e8bf582dc81f" providerId="ADAL" clId="{A4A2A3A8-97CF-499D-9FE2-F89EA580DB84}" dt="2026-03-25T11:26:07.190" v="638" actId="6264"/>
          <ac:spMkLst>
            <pc:docMk/>
            <pc:sldMk cId="336172434" sldId="386"/>
            <ac:spMk id="3" creationId="{50A13CB9-DB21-FD63-5357-B83745192492}"/>
          </ac:spMkLst>
        </pc:spChg>
        <pc:spChg chg="del">
          <ac:chgData name="Barbro Elisabeth Kvaal" userId="555251ed-484a-4a37-aad9-e8bf582dc81f" providerId="ADAL" clId="{A4A2A3A8-97CF-499D-9FE2-F89EA580DB84}" dt="2026-03-25T11:26:07.190" v="638" actId="6264"/>
          <ac:spMkLst>
            <pc:docMk/>
            <pc:sldMk cId="336172434" sldId="386"/>
            <ac:spMk id="4" creationId="{B5974672-ABF0-9922-DC5E-226CB149CBF0}"/>
          </ac:spMkLst>
        </pc:spChg>
        <pc:spChg chg="mod ord">
          <ac:chgData name="Barbro Elisabeth Kvaal" userId="555251ed-484a-4a37-aad9-e8bf582dc81f" providerId="ADAL" clId="{A4A2A3A8-97CF-499D-9FE2-F89EA580DB84}" dt="2026-03-25T12:17:17.951" v="647" actId="26606"/>
          <ac:spMkLst>
            <pc:docMk/>
            <pc:sldMk cId="336172434" sldId="386"/>
            <ac:spMk id="5" creationId="{96D91517-5479-E028-6773-EF36EF9A4675}"/>
          </ac:spMkLst>
        </pc:spChg>
        <pc:spChg chg="mod ord">
          <ac:chgData name="Barbro Elisabeth Kvaal" userId="555251ed-484a-4a37-aad9-e8bf582dc81f" providerId="ADAL" clId="{A4A2A3A8-97CF-499D-9FE2-F89EA580DB84}" dt="2026-03-25T12:17:17.951" v="647" actId="26606"/>
          <ac:spMkLst>
            <pc:docMk/>
            <pc:sldMk cId="336172434" sldId="386"/>
            <ac:spMk id="6" creationId="{91FF9EAA-30EF-F017-F0AA-2A142F8CB37C}"/>
          </ac:spMkLst>
        </pc:spChg>
        <pc:spChg chg="add del mod">
          <ac:chgData name="Barbro Elisabeth Kvaal" userId="555251ed-484a-4a37-aad9-e8bf582dc81f" providerId="ADAL" clId="{A4A2A3A8-97CF-499D-9FE2-F89EA580DB84}" dt="2026-03-25T11:26:07.190" v="638" actId="6264"/>
          <ac:spMkLst>
            <pc:docMk/>
            <pc:sldMk cId="336172434" sldId="386"/>
            <ac:spMk id="7" creationId="{BB2D78D4-6A6C-E93A-0644-430AC53AF49F}"/>
          </ac:spMkLst>
        </pc:spChg>
        <pc:spChg chg="add del mod">
          <ac:chgData name="Barbro Elisabeth Kvaal" userId="555251ed-484a-4a37-aad9-e8bf582dc81f" providerId="ADAL" clId="{A4A2A3A8-97CF-499D-9FE2-F89EA580DB84}" dt="2026-03-25T11:26:07.190" v="638" actId="6264"/>
          <ac:spMkLst>
            <pc:docMk/>
            <pc:sldMk cId="336172434" sldId="386"/>
            <ac:spMk id="8" creationId="{244C28C9-9903-13AF-53DE-79F79C0F0E2D}"/>
          </ac:spMkLst>
        </pc:spChg>
        <pc:spChg chg="add del mod ord">
          <ac:chgData name="Barbro Elisabeth Kvaal" userId="555251ed-484a-4a37-aad9-e8bf582dc81f" providerId="ADAL" clId="{A4A2A3A8-97CF-499D-9FE2-F89EA580DB84}" dt="2026-03-25T11:26:19.757" v="639" actId="700"/>
          <ac:spMkLst>
            <pc:docMk/>
            <pc:sldMk cId="336172434" sldId="386"/>
            <ac:spMk id="9" creationId="{465AD15E-BA23-9E6B-4122-703FE5CA1DE3}"/>
          </ac:spMkLst>
        </pc:spChg>
        <pc:spChg chg="add del mod ord">
          <ac:chgData name="Barbro Elisabeth Kvaal" userId="555251ed-484a-4a37-aad9-e8bf582dc81f" providerId="ADAL" clId="{A4A2A3A8-97CF-499D-9FE2-F89EA580DB84}" dt="2026-03-25T11:26:19.757" v="639" actId="700"/>
          <ac:spMkLst>
            <pc:docMk/>
            <pc:sldMk cId="336172434" sldId="386"/>
            <ac:spMk id="10" creationId="{FEAD6FA1-C694-26CF-955C-59161B862CC6}"/>
          </ac:spMkLst>
        </pc:spChg>
        <pc:spChg chg="add del mod ord">
          <ac:chgData name="Barbro Elisabeth Kvaal" userId="555251ed-484a-4a37-aad9-e8bf582dc81f" providerId="ADAL" clId="{A4A2A3A8-97CF-499D-9FE2-F89EA580DB84}" dt="2026-03-25T11:26:19.757" v="639" actId="700"/>
          <ac:spMkLst>
            <pc:docMk/>
            <pc:sldMk cId="336172434" sldId="386"/>
            <ac:spMk id="11" creationId="{D3072D3E-3007-52FA-796D-779BDCDA0F5A}"/>
          </ac:spMkLst>
        </pc:spChg>
        <pc:spChg chg="add del">
          <ac:chgData name="Barbro Elisabeth Kvaal" userId="555251ed-484a-4a37-aad9-e8bf582dc81f" providerId="ADAL" clId="{A4A2A3A8-97CF-499D-9FE2-F89EA580DB84}" dt="2026-03-25T11:27:20.406" v="643" actId="26606"/>
          <ac:spMkLst>
            <pc:docMk/>
            <pc:sldMk cId="336172434" sldId="386"/>
            <ac:spMk id="18" creationId="{07DE5115-89C8-4B9C-B0E8-78A15C20CC50}"/>
          </ac:spMkLst>
        </pc:spChg>
        <pc:spChg chg="add del">
          <ac:chgData name="Barbro Elisabeth Kvaal" userId="555251ed-484a-4a37-aad9-e8bf582dc81f" providerId="ADAL" clId="{A4A2A3A8-97CF-499D-9FE2-F89EA580DB84}" dt="2026-03-25T11:27:20.406" v="643" actId="26606"/>
          <ac:spMkLst>
            <pc:docMk/>
            <pc:sldMk cId="336172434" sldId="386"/>
            <ac:spMk id="20" creationId="{4A6402E2-72CC-4683-9B83-11265402E5CE}"/>
          </ac:spMkLst>
        </pc:spChg>
        <pc:spChg chg="add del">
          <ac:chgData name="Barbro Elisabeth Kvaal" userId="555251ed-484a-4a37-aad9-e8bf582dc81f" providerId="ADAL" clId="{A4A2A3A8-97CF-499D-9FE2-F89EA580DB84}" dt="2026-03-25T12:17:17.951" v="647" actId="26606"/>
          <ac:spMkLst>
            <pc:docMk/>
            <pc:sldMk cId="336172434" sldId="386"/>
            <ac:spMk id="22" creationId="{3A992E1B-AAEE-4435-8F48-8C88BE5510B2}"/>
          </ac:spMkLst>
        </pc:spChg>
        <pc:spChg chg="add del">
          <ac:chgData name="Barbro Elisabeth Kvaal" userId="555251ed-484a-4a37-aad9-e8bf582dc81f" providerId="ADAL" clId="{A4A2A3A8-97CF-499D-9FE2-F89EA580DB84}" dt="2026-03-25T12:17:17.951" v="647" actId="26606"/>
          <ac:spMkLst>
            <pc:docMk/>
            <pc:sldMk cId="336172434" sldId="386"/>
            <ac:spMk id="23" creationId="{476C2E52-E592-4F3F-BC13-5BD8518E2EBF}"/>
          </ac:spMkLst>
        </pc:spChg>
        <pc:spChg chg="add del">
          <ac:chgData name="Barbro Elisabeth Kvaal" userId="555251ed-484a-4a37-aad9-e8bf582dc81f" providerId="ADAL" clId="{A4A2A3A8-97CF-499D-9FE2-F89EA580DB84}" dt="2026-03-25T12:17:17.951" v="646" actId="26606"/>
          <ac:spMkLst>
            <pc:docMk/>
            <pc:sldMk cId="336172434" sldId="386"/>
            <ac:spMk id="28" creationId="{07DE5115-89C8-4B9C-B0E8-78A15C20CC50}"/>
          </ac:spMkLst>
        </pc:spChg>
        <pc:spChg chg="add del">
          <ac:chgData name="Barbro Elisabeth Kvaal" userId="555251ed-484a-4a37-aad9-e8bf582dc81f" providerId="ADAL" clId="{A4A2A3A8-97CF-499D-9FE2-F89EA580DB84}" dt="2026-03-25T12:17:17.951" v="646" actId="26606"/>
          <ac:spMkLst>
            <pc:docMk/>
            <pc:sldMk cId="336172434" sldId="386"/>
            <ac:spMk id="30" creationId="{4A6402E2-72CC-4683-9B83-11265402E5CE}"/>
          </ac:spMkLst>
        </pc:spChg>
        <pc:spChg chg="add">
          <ac:chgData name="Barbro Elisabeth Kvaal" userId="555251ed-484a-4a37-aad9-e8bf582dc81f" providerId="ADAL" clId="{A4A2A3A8-97CF-499D-9FE2-F89EA580DB84}" dt="2026-03-25T12:17:17.951" v="647" actId="26606"/>
          <ac:spMkLst>
            <pc:docMk/>
            <pc:sldMk cId="336172434" sldId="386"/>
            <ac:spMk id="32" creationId="{550B5DED-C3C5-4B01-8AC3-3EE8CDF881AF}"/>
          </ac:spMkLst>
        </pc:spChg>
        <pc:spChg chg="add">
          <ac:chgData name="Barbro Elisabeth Kvaal" userId="555251ed-484a-4a37-aad9-e8bf582dc81f" providerId="ADAL" clId="{A4A2A3A8-97CF-499D-9FE2-F89EA580DB84}" dt="2026-03-25T12:17:17.951" v="647" actId="26606"/>
          <ac:spMkLst>
            <pc:docMk/>
            <pc:sldMk cId="336172434" sldId="386"/>
            <ac:spMk id="33" creationId="{9645F163-EAE9-4EBE-BD11-7103BAE2A595}"/>
          </ac:spMkLst>
        </pc:spChg>
        <pc:picChg chg="add mod ord">
          <ac:chgData name="Barbro Elisabeth Kvaal" userId="555251ed-484a-4a37-aad9-e8bf582dc81f" providerId="ADAL" clId="{A4A2A3A8-97CF-499D-9FE2-F89EA580DB84}" dt="2026-03-25T12:17:17.951" v="646" actId="26606"/>
          <ac:picMkLst>
            <pc:docMk/>
            <pc:sldMk cId="336172434" sldId="386"/>
            <ac:picMk id="13" creationId="{410D434F-24F6-0B5D-4444-CF0AC0718ADE}"/>
          </ac:picMkLst>
        </pc:picChg>
      </pc:sldChg>
    </pc:docChg>
  </pc:docChgLst>
</pc:chgInfo>
</file>

<file path=ppt/diagrams/_rels/data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4" Type="http://schemas.openxmlformats.org/officeDocument/2006/relationships/image" Target="../media/image25.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C6068C-268C-44F1-BD6A-87848F1CEC91}" type="doc">
      <dgm:prSet loTypeId="urn:microsoft.com/office/officeart/2008/layout/LinedList" loCatId="list" qsTypeId="urn:microsoft.com/office/officeart/2005/8/quickstyle/simple1" qsCatId="simple" csTypeId="urn:microsoft.com/office/officeart/2005/8/colors/accent3_2" csCatId="accent3" phldr="1"/>
      <dgm:spPr/>
      <dgm:t>
        <a:bodyPr/>
        <a:lstStyle/>
        <a:p>
          <a:endParaRPr lang="en-US"/>
        </a:p>
      </dgm:t>
    </dgm:pt>
    <dgm:pt modelId="{C932BE14-FDAD-4AEC-BE52-3CF423A5E0B6}">
      <dgm:prSet/>
      <dgm:spPr/>
      <dgm:t>
        <a:bodyPr/>
        <a:lstStyle/>
        <a:p>
          <a:r>
            <a:rPr lang="en-US"/>
            <a:t>Kjenne til prinsipper ved ulike typer forebyggende arbeid på individ- og gruppenivå</a:t>
          </a:r>
        </a:p>
      </dgm:t>
    </dgm:pt>
    <dgm:pt modelId="{D00314EA-BD6E-4633-8151-9106E435D758}" type="parTrans" cxnId="{366A039F-C2ED-4143-840A-3E042A7783C5}">
      <dgm:prSet/>
      <dgm:spPr/>
      <dgm:t>
        <a:bodyPr/>
        <a:lstStyle/>
        <a:p>
          <a:endParaRPr lang="en-US"/>
        </a:p>
      </dgm:t>
    </dgm:pt>
    <dgm:pt modelId="{9934948A-7BD7-46A5-86EC-CFCB5C75C9D1}" type="sibTrans" cxnId="{366A039F-C2ED-4143-840A-3E042A7783C5}">
      <dgm:prSet/>
      <dgm:spPr/>
      <dgm:t>
        <a:bodyPr/>
        <a:lstStyle/>
        <a:p>
          <a:endParaRPr lang="en-US"/>
        </a:p>
      </dgm:t>
    </dgm:pt>
    <dgm:pt modelId="{DF41C20A-AAE7-4024-A535-8EC3AA5D0DDA}">
      <dgm:prSet/>
      <dgm:spPr/>
      <dgm:t>
        <a:bodyPr/>
        <a:lstStyle/>
        <a:p>
          <a:r>
            <a:rPr lang="en-US" dirty="0" err="1"/>
            <a:t>Helsefremmende</a:t>
          </a:r>
          <a:r>
            <a:rPr lang="en-US" dirty="0"/>
            <a:t> og </a:t>
          </a:r>
          <a:r>
            <a:rPr lang="en-US" dirty="0" err="1"/>
            <a:t>forebyggende</a:t>
          </a:r>
          <a:r>
            <a:rPr lang="en-US" dirty="0"/>
            <a:t> </a:t>
          </a:r>
          <a:r>
            <a:rPr lang="en-US" dirty="0" err="1"/>
            <a:t>helsearbeid</a:t>
          </a:r>
          <a:endParaRPr lang="en-US" dirty="0"/>
        </a:p>
      </dgm:t>
    </dgm:pt>
    <dgm:pt modelId="{260EDE1F-6764-4369-9DDC-E12555200A73}" type="parTrans" cxnId="{2A0277D9-B5E8-4C05-8142-0199DC1874CC}">
      <dgm:prSet/>
      <dgm:spPr/>
      <dgm:t>
        <a:bodyPr/>
        <a:lstStyle/>
        <a:p>
          <a:endParaRPr lang="en-US"/>
        </a:p>
      </dgm:t>
    </dgm:pt>
    <dgm:pt modelId="{D86166C9-CACF-4103-AC1A-F76D182D5B21}" type="sibTrans" cxnId="{2A0277D9-B5E8-4C05-8142-0199DC1874CC}">
      <dgm:prSet/>
      <dgm:spPr/>
      <dgm:t>
        <a:bodyPr/>
        <a:lstStyle/>
        <a:p>
          <a:endParaRPr lang="en-US"/>
        </a:p>
      </dgm:t>
    </dgm:pt>
    <dgm:pt modelId="{964856D5-9E8E-491E-9D69-103C60C16D64}" type="pres">
      <dgm:prSet presAssocID="{07C6068C-268C-44F1-BD6A-87848F1CEC91}" presName="vert0" presStyleCnt="0">
        <dgm:presLayoutVars>
          <dgm:dir/>
          <dgm:animOne val="branch"/>
          <dgm:animLvl val="lvl"/>
        </dgm:presLayoutVars>
      </dgm:prSet>
      <dgm:spPr/>
    </dgm:pt>
    <dgm:pt modelId="{08C3C416-1E5E-457F-80B7-55643217B4B3}" type="pres">
      <dgm:prSet presAssocID="{C932BE14-FDAD-4AEC-BE52-3CF423A5E0B6}" presName="thickLine" presStyleLbl="alignNode1" presStyleIdx="0" presStyleCnt="2"/>
      <dgm:spPr/>
    </dgm:pt>
    <dgm:pt modelId="{7ABFED23-84EE-41D1-A85E-2CE75B6E4569}" type="pres">
      <dgm:prSet presAssocID="{C932BE14-FDAD-4AEC-BE52-3CF423A5E0B6}" presName="horz1" presStyleCnt="0"/>
      <dgm:spPr/>
    </dgm:pt>
    <dgm:pt modelId="{A6CE6E51-435F-485F-8B90-E30118D0BCFC}" type="pres">
      <dgm:prSet presAssocID="{C932BE14-FDAD-4AEC-BE52-3CF423A5E0B6}" presName="tx1" presStyleLbl="revTx" presStyleIdx="0" presStyleCnt="2"/>
      <dgm:spPr/>
    </dgm:pt>
    <dgm:pt modelId="{1C1BBF90-67B1-4783-9B3E-3C5CFBA50280}" type="pres">
      <dgm:prSet presAssocID="{C932BE14-FDAD-4AEC-BE52-3CF423A5E0B6}" presName="vert1" presStyleCnt="0"/>
      <dgm:spPr/>
    </dgm:pt>
    <dgm:pt modelId="{53284D46-D402-41F1-8659-219786CB7763}" type="pres">
      <dgm:prSet presAssocID="{DF41C20A-AAE7-4024-A535-8EC3AA5D0DDA}" presName="thickLine" presStyleLbl="alignNode1" presStyleIdx="1" presStyleCnt="2"/>
      <dgm:spPr/>
    </dgm:pt>
    <dgm:pt modelId="{D53462DB-7D50-4476-AF1F-13630E4BCE1D}" type="pres">
      <dgm:prSet presAssocID="{DF41C20A-AAE7-4024-A535-8EC3AA5D0DDA}" presName="horz1" presStyleCnt="0"/>
      <dgm:spPr/>
    </dgm:pt>
    <dgm:pt modelId="{BCEAF585-6710-4A2D-BA80-6FFB4259DF6F}" type="pres">
      <dgm:prSet presAssocID="{DF41C20A-AAE7-4024-A535-8EC3AA5D0DDA}" presName="tx1" presStyleLbl="revTx" presStyleIdx="1" presStyleCnt="2"/>
      <dgm:spPr/>
    </dgm:pt>
    <dgm:pt modelId="{A1874DB4-1A01-41EC-A8C0-BC07CF92F025}" type="pres">
      <dgm:prSet presAssocID="{DF41C20A-AAE7-4024-A535-8EC3AA5D0DDA}" presName="vert1" presStyleCnt="0"/>
      <dgm:spPr/>
    </dgm:pt>
  </dgm:ptLst>
  <dgm:cxnLst>
    <dgm:cxn modelId="{3E064318-17FB-4EC3-85FB-6B33A74A11D4}" type="presOf" srcId="{07C6068C-268C-44F1-BD6A-87848F1CEC91}" destId="{964856D5-9E8E-491E-9D69-103C60C16D64}" srcOrd="0" destOrd="0" presId="urn:microsoft.com/office/officeart/2008/layout/LinedList"/>
    <dgm:cxn modelId="{D5900F89-79B9-4AC5-B67D-612E04E2A4B6}" type="presOf" srcId="{DF41C20A-AAE7-4024-A535-8EC3AA5D0DDA}" destId="{BCEAF585-6710-4A2D-BA80-6FFB4259DF6F}" srcOrd="0" destOrd="0" presId="urn:microsoft.com/office/officeart/2008/layout/LinedList"/>
    <dgm:cxn modelId="{366A039F-C2ED-4143-840A-3E042A7783C5}" srcId="{07C6068C-268C-44F1-BD6A-87848F1CEC91}" destId="{C932BE14-FDAD-4AEC-BE52-3CF423A5E0B6}" srcOrd="0" destOrd="0" parTransId="{D00314EA-BD6E-4633-8151-9106E435D758}" sibTransId="{9934948A-7BD7-46A5-86EC-CFCB5C75C9D1}"/>
    <dgm:cxn modelId="{68931CB2-46E7-4612-8165-697510F6F800}" type="presOf" srcId="{C932BE14-FDAD-4AEC-BE52-3CF423A5E0B6}" destId="{A6CE6E51-435F-485F-8B90-E30118D0BCFC}" srcOrd="0" destOrd="0" presId="urn:microsoft.com/office/officeart/2008/layout/LinedList"/>
    <dgm:cxn modelId="{2A0277D9-B5E8-4C05-8142-0199DC1874CC}" srcId="{07C6068C-268C-44F1-BD6A-87848F1CEC91}" destId="{DF41C20A-AAE7-4024-A535-8EC3AA5D0DDA}" srcOrd="1" destOrd="0" parTransId="{260EDE1F-6764-4369-9DDC-E12555200A73}" sibTransId="{D86166C9-CACF-4103-AC1A-F76D182D5B21}"/>
    <dgm:cxn modelId="{9987CEFF-82F8-48C7-9C7F-E3D1DA0F459E}" type="presParOf" srcId="{964856D5-9E8E-491E-9D69-103C60C16D64}" destId="{08C3C416-1E5E-457F-80B7-55643217B4B3}" srcOrd="0" destOrd="0" presId="urn:microsoft.com/office/officeart/2008/layout/LinedList"/>
    <dgm:cxn modelId="{764E50F9-9036-43E0-8AC9-694A04C546B3}" type="presParOf" srcId="{964856D5-9E8E-491E-9D69-103C60C16D64}" destId="{7ABFED23-84EE-41D1-A85E-2CE75B6E4569}" srcOrd="1" destOrd="0" presId="urn:microsoft.com/office/officeart/2008/layout/LinedList"/>
    <dgm:cxn modelId="{B707D040-65A7-44FC-935B-42AC4A9B124B}" type="presParOf" srcId="{7ABFED23-84EE-41D1-A85E-2CE75B6E4569}" destId="{A6CE6E51-435F-485F-8B90-E30118D0BCFC}" srcOrd="0" destOrd="0" presId="urn:microsoft.com/office/officeart/2008/layout/LinedList"/>
    <dgm:cxn modelId="{D7BA4B4C-AF0E-4AE8-A720-3689E2A3A0F6}" type="presParOf" srcId="{7ABFED23-84EE-41D1-A85E-2CE75B6E4569}" destId="{1C1BBF90-67B1-4783-9B3E-3C5CFBA50280}" srcOrd="1" destOrd="0" presId="urn:microsoft.com/office/officeart/2008/layout/LinedList"/>
    <dgm:cxn modelId="{5112F7A7-6CBC-4CEF-968F-4A0E22CBF744}" type="presParOf" srcId="{964856D5-9E8E-491E-9D69-103C60C16D64}" destId="{53284D46-D402-41F1-8659-219786CB7763}" srcOrd="2" destOrd="0" presId="urn:microsoft.com/office/officeart/2008/layout/LinedList"/>
    <dgm:cxn modelId="{E051EBD4-9B4B-4333-8739-60D47E9F1FA5}" type="presParOf" srcId="{964856D5-9E8E-491E-9D69-103C60C16D64}" destId="{D53462DB-7D50-4476-AF1F-13630E4BCE1D}" srcOrd="3" destOrd="0" presId="urn:microsoft.com/office/officeart/2008/layout/LinedList"/>
    <dgm:cxn modelId="{A564A08A-6F41-42BD-8AEA-74A1FC969A51}" type="presParOf" srcId="{D53462DB-7D50-4476-AF1F-13630E4BCE1D}" destId="{BCEAF585-6710-4A2D-BA80-6FFB4259DF6F}" srcOrd="0" destOrd="0" presId="urn:microsoft.com/office/officeart/2008/layout/LinedList"/>
    <dgm:cxn modelId="{40049521-4E76-45BE-9221-FFA4E4BC906B}" type="presParOf" srcId="{D53462DB-7D50-4476-AF1F-13630E4BCE1D}" destId="{A1874DB4-1A01-41EC-A8C0-BC07CF92F025}"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78C5E09-431C-4084-86F7-ED754670427F}" type="doc">
      <dgm:prSet loTypeId="urn:microsoft.com/office/officeart/2005/8/layout/cycle6" loCatId="cycle" qsTypeId="urn:microsoft.com/office/officeart/2005/8/quickstyle/simple4" qsCatId="simple" csTypeId="urn:microsoft.com/office/officeart/2005/8/colors/colorful2" csCatId="colorful" phldr="1"/>
      <dgm:spPr/>
      <dgm:t>
        <a:bodyPr/>
        <a:lstStyle/>
        <a:p>
          <a:endParaRPr lang="en-US"/>
        </a:p>
      </dgm:t>
    </dgm:pt>
    <dgm:pt modelId="{6CFDC7E1-2768-43D1-AFBB-5FB16170014C}">
      <dgm:prSet/>
      <dgm:spPr/>
      <dgm:t>
        <a:bodyPr/>
        <a:lstStyle/>
        <a:p>
          <a:r>
            <a:rPr lang="nb-NO" b="0" i="0" dirty="0"/>
            <a:t>Helsestasjonstjeneste</a:t>
          </a:r>
          <a:endParaRPr lang="en-US" dirty="0"/>
        </a:p>
      </dgm:t>
    </dgm:pt>
    <dgm:pt modelId="{F7253439-433B-4FAB-8E58-D862BC02F933}" type="parTrans" cxnId="{CD1F31B8-DB5A-4871-9FE6-009D722D43E4}">
      <dgm:prSet/>
      <dgm:spPr/>
      <dgm:t>
        <a:bodyPr/>
        <a:lstStyle/>
        <a:p>
          <a:endParaRPr lang="en-US"/>
        </a:p>
      </dgm:t>
    </dgm:pt>
    <dgm:pt modelId="{C5BEAB3C-2080-4B6A-AD79-486E698CD5C1}" type="sibTrans" cxnId="{CD1F31B8-DB5A-4871-9FE6-009D722D43E4}">
      <dgm:prSet/>
      <dgm:spPr/>
      <dgm:t>
        <a:bodyPr/>
        <a:lstStyle/>
        <a:p>
          <a:endParaRPr lang="en-US"/>
        </a:p>
      </dgm:t>
    </dgm:pt>
    <dgm:pt modelId="{BA738A6B-55DC-4940-907D-7D40A6B1D56D}">
      <dgm:prSet/>
      <dgm:spPr/>
      <dgm:t>
        <a:bodyPr/>
        <a:lstStyle/>
        <a:p>
          <a:r>
            <a:rPr lang="nb-NO" b="0" i="0" dirty="0"/>
            <a:t>Skolehelsetjeneste</a:t>
          </a:r>
          <a:endParaRPr lang="en-US" dirty="0"/>
        </a:p>
      </dgm:t>
    </dgm:pt>
    <dgm:pt modelId="{180B3184-F9B5-4856-B05A-182500744311}" type="parTrans" cxnId="{D439AC08-9F89-43EB-A564-CA7744E425EA}">
      <dgm:prSet/>
      <dgm:spPr/>
      <dgm:t>
        <a:bodyPr/>
        <a:lstStyle/>
        <a:p>
          <a:endParaRPr lang="en-US"/>
        </a:p>
      </dgm:t>
    </dgm:pt>
    <dgm:pt modelId="{BAB2F5DC-2DD1-4169-B648-747F601EB592}" type="sibTrans" cxnId="{D439AC08-9F89-43EB-A564-CA7744E425EA}">
      <dgm:prSet/>
      <dgm:spPr/>
      <dgm:t>
        <a:bodyPr/>
        <a:lstStyle/>
        <a:p>
          <a:endParaRPr lang="en-US"/>
        </a:p>
      </dgm:t>
    </dgm:pt>
    <dgm:pt modelId="{903F225F-B0B0-4EE6-9CE9-9BC5000CEFB6}" type="pres">
      <dgm:prSet presAssocID="{678C5E09-431C-4084-86F7-ED754670427F}" presName="cycle" presStyleCnt="0">
        <dgm:presLayoutVars>
          <dgm:dir/>
          <dgm:resizeHandles val="exact"/>
        </dgm:presLayoutVars>
      </dgm:prSet>
      <dgm:spPr/>
    </dgm:pt>
    <dgm:pt modelId="{71A97FB0-C687-47C9-BF34-9588E1A9250B}" type="pres">
      <dgm:prSet presAssocID="{6CFDC7E1-2768-43D1-AFBB-5FB16170014C}" presName="node" presStyleLbl="node1" presStyleIdx="0" presStyleCnt="2">
        <dgm:presLayoutVars>
          <dgm:bulletEnabled val="1"/>
        </dgm:presLayoutVars>
      </dgm:prSet>
      <dgm:spPr/>
    </dgm:pt>
    <dgm:pt modelId="{DF5896DF-A0B8-489A-8D4D-8AE69515C6CE}" type="pres">
      <dgm:prSet presAssocID="{6CFDC7E1-2768-43D1-AFBB-5FB16170014C}" presName="spNode" presStyleCnt="0"/>
      <dgm:spPr/>
    </dgm:pt>
    <dgm:pt modelId="{518C4A61-DE93-4B0B-A2FD-977344FC3D78}" type="pres">
      <dgm:prSet presAssocID="{C5BEAB3C-2080-4B6A-AD79-486E698CD5C1}" presName="sibTrans" presStyleLbl="sibTrans1D1" presStyleIdx="0" presStyleCnt="2"/>
      <dgm:spPr/>
    </dgm:pt>
    <dgm:pt modelId="{585C538D-64FA-4889-9C08-CF482246FC42}" type="pres">
      <dgm:prSet presAssocID="{BA738A6B-55DC-4940-907D-7D40A6B1D56D}" presName="node" presStyleLbl="node1" presStyleIdx="1" presStyleCnt="2">
        <dgm:presLayoutVars>
          <dgm:bulletEnabled val="1"/>
        </dgm:presLayoutVars>
      </dgm:prSet>
      <dgm:spPr/>
    </dgm:pt>
    <dgm:pt modelId="{8F74587F-8BD3-4765-B57F-D61429B007AB}" type="pres">
      <dgm:prSet presAssocID="{BA738A6B-55DC-4940-907D-7D40A6B1D56D}" presName="spNode" presStyleCnt="0"/>
      <dgm:spPr/>
    </dgm:pt>
    <dgm:pt modelId="{A99FC7D2-E5F3-47BA-8E6C-F16D69C08B6E}" type="pres">
      <dgm:prSet presAssocID="{BAB2F5DC-2DD1-4169-B648-747F601EB592}" presName="sibTrans" presStyleLbl="sibTrans1D1" presStyleIdx="1" presStyleCnt="2"/>
      <dgm:spPr/>
    </dgm:pt>
  </dgm:ptLst>
  <dgm:cxnLst>
    <dgm:cxn modelId="{D439AC08-9F89-43EB-A564-CA7744E425EA}" srcId="{678C5E09-431C-4084-86F7-ED754670427F}" destId="{BA738A6B-55DC-4940-907D-7D40A6B1D56D}" srcOrd="1" destOrd="0" parTransId="{180B3184-F9B5-4856-B05A-182500744311}" sibTransId="{BAB2F5DC-2DD1-4169-B648-747F601EB592}"/>
    <dgm:cxn modelId="{AA613A2D-03D9-4AB3-BD61-4050EB8A8C1A}" type="presOf" srcId="{BA738A6B-55DC-4940-907D-7D40A6B1D56D}" destId="{585C538D-64FA-4889-9C08-CF482246FC42}" srcOrd="0" destOrd="0" presId="urn:microsoft.com/office/officeart/2005/8/layout/cycle6"/>
    <dgm:cxn modelId="{5EA5975F-DBB1-4419-AD0C-DDFDF0780553}" type="presOf" srcId="{678C5E09-431C-4084-86F7-ED754670427F}" destId="{903F225F-B0B0-4EE6-9CE9-9BC5000CEFB6}" srcOrd="0" destOrd="0" presId="urn:microsoft.com/office/officeart/2005/8/layout/cycle6"/>
    <dgm:cxn modelId="{EDCF7E9C-F17A-420F-AAD1-839DF57D7C93}" type="presOf" srcId="{C5BEAB3C-2080-4B6A-AD79-486E698CD5C1}" destId="{518C4A61-DE93-4B0B-A2FD-977344FC3D78}" srcOrd="0" destOrd="0" presId="urn:microsoft.com/office/officeart/2005/8/layout/cycle6"/>
    <dgm:cxn modelId="{F0EF36B2-E9B4-47FD-8D6F-2C062BDBC141}" type="presOf" srcId="{6CFDC7E1-2768-43D1-AFBB-5FB16170014C}" destId="{71A97FB0-C687-47C9-BF34-9588E1A9250B}" srcOrd="0" destOrd="0" presId="urn:microsoft.com/office/officeart/2005/8/layout/cycle6"/>
    <dgm:cxn modelId="{CD1F31B8-DB5A-4871-9FE6-009D722D43E4}" srcId="{678C5E09-431C-4084-86F7-ED754670427F}" destId="{6CFDC7E1-2768-43D1-AFBB-5FB16170014C}" srcOrd="0" destOrd="0" parTransId="{F7253439-433B-4FAB-8E58-D862BC02F933}" sibTransId="{C5BEAB3C-2080-4B6A-AD79-486E698CD5C1}"/>
    <dgm:cxn modelId="{BBF96DE0-7E1D-4CFC-8975-85D2E36F59F5}" type="presOf" srcId="{BAB2F5DC-2DD1-4169-B648-747F601EB592}" destId="{A99FC7D2-E5F3-47BA-8E6C-F16D69C08B6E}" srcOrd="0" destOrd="0" presId="urn:microsoft.com/office/officeart/2005/8/layout/cycle6"/>
    <dgm:cxn modelId="{CEF4CD79-EAFF-40DD-B7BF-175AA1C65C10}" type="presParOf" srcId="{903F225F-B0B0-4EE6-9CE9-9BC5000CEFB6}" destId="{71A97FB0-C687-47C9-BF34-9588E1A9250B}" srcOrd="0" destOrd="0" presId="urn:microsoft.com/office/officeart/2005/8/layout/cycle6"/>
    <dgm:cxn modelId="{6471A80E-162F-4CF4-9BEE-724BA63F53F5}" type="presParOf" srcId="{903F225F-B0B0-4EE6-9CE9-9BC5000CEFB6}" destId="{DF5896DF-A0B8-489A-8D4D-8AE69515C6CE}" srcOrd="1" destOrd="0" presId="urn:microsoft.com/office/officeart/2005/8/layout/cycle6"/>
    <dgm:cxn modelId="{A65241D2-9154-4C2C-9AE6-F6EFC770A3BB}" type="presParOf" srcId="{903F225F-B0B0-4EE6-9CE9-9BC5000CEFB6}" destId="{518C4A61-DE93-4B0B-A2FD-977344FC3D78}" srcOrd="2" destOrd="0" presId="urn:microsoft.com/office/officeart/2005/8/layout/cycle6"/>
    <dgm:cxn modelId="{28E15E9B-AD1D-4756-B993-9B9E4D1928EA}" type="presParOf" srcId="{903F225F-B0B0-4EE6-9CE9-9BC5000CEFB6}" destId="{585C538D-64FA-4889-9C08-CF482246FC42}" srcOrd="3" destOrd="0" presId="urn:microsoft.com/office/officeart/2005/8/layout/cycle6"/>
    <dgm:cxn modelId="{DB9C97D5-E005-43EB-AEAF-08E999B40172}" type="presParOf" srcId="{903F225F-B0B0-4EE6-9CE9-9BC5000CEFB6}" destId="{8F74587F-8BD3-4765-B57F-D61429B007AB}" srcOrd="4" destOrd="0" presId="urn:microsoft.com/office/officeart/2005/8/layout/cycle6"/>
    <dgm:cxn modelId="{4541ACD9-6C35-4541-95F3-7B76EE1160D6}" type="presParOf" srcId="{903F225F-B0B0-4EE6-9CE9-9BC5000CEFB6}" destId="{A99FC7D2-E5F3-47BA-8E6C-F16D69C08B6E}" srcOrd="5"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2FE40FE-0231-4513-AEF3-FF9D69092422}"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0267E1FA-51DC-4DF9-8805-F2CDA91DC3DD}">
      <dgm:prSet/>
      <dgm:spPr/>
      <dgm:t>
        <a:bodyPr/>
        <a:lstStyle/>
        <a:p>
          <a:pPr>
            <a:lnSpc>
              <a:spcPct val="100000"/>
            </a:lnSpc>
            <a:defRPr cap="all"/>
          </a:pPr>
          <a:r>
            <a:rPr lang="nb-NO" b="0" i="0"/>
            <a:t>helsetjenester i hjemmet,</a:t>
          </a:r>
          <a:endParaRPr lang="en-US"/>
        </a:p>
      </dgm:t>
    </dgm:pt>
    <dgm:pt modelId="{47686333-24DF-4276-9513-18B2D90FCB6B}" type="parTrans" cxnId="{6A77525B-5399-4A56-AF45-EE0B7284AE9A}">
      <dgm:prSet/>
      <dgm:spPr/>
      <dgm:t>
        <a:bodyPr/>
        <a:lstStyle/>
        <a:p>
          <a:endParaRPr lang="en-US"/>
        </a:p>
      </dgm:t>
    </dgm:pt>
    <dgm:pt modelId="{AB273146-F2DA-488E-A18F-DD32E1929757}" type="sibTrans" cxnId="{6A77525B-5399-4A56-AF45-EE0B7284AE9A}">
      <dgm:prSet/>
      <dgm:spPr/>
      <dgm:t>
        <a:bodyPr/>
        <a:lstStyle/>
        <a:p>
          <a:endParaRPr lang="en-US"/>
        </a:p>
      </dgm:t>
    </dgm:pt>
    <dgm:pt modelId="{0FD18CE5-96E4-417B-9FD3-10881E37F407}">
      <dgm:prSet/>
      <dgm:spPr/>
      <dgm:t>
        <a:bodyPr/>
        <a:lstStyle/>
        <a:p>
          <a:pPr>
            <a:lnSpc>
              <a:spcPct val="100000"/>
            </a:lnSpc>
            <a:defRPr cap="all"/>
          </a:pPr>
          <a:r>
            <a:rPr lang="nb-NO" b="0" i="0"/>
            <a:t>personlig assistanse, herunder praktisk bistand og opplæring og støttekontakt,</a:t>
          </a:r>
          <a:endParaRPr lang="en-US"/>
        </a:p>
      </dgm:t>
    </dgm:pt>
    <dgm:pt modelId="{D95FB7BF-2F98-4085-9783-B3A9DC582477}" type="parTrans" cxnId="{C917B472-3735-49A5-8B32-7CEE378139CB}">
      <dgm:prSet/>
      <dgm:spPr/>
      <dgm:t>
        <a:bodyPr/>
        <a:lstStyle/>
        <a:p>
          <a:endParaRPr lang="en-US"/>
        </a:p>
      </dgm:t>
    </dgm:pt>
    <dgm:pt modelId="{36C6BE64-E56A-42D9-85C3-F98C8CE12873}" type="sibTrans" cxnId="{C917B472-3735-49A5-8B32-7CEE378139CB}">
      <dgm:prSet/>
      <dgm:spPr/>
      <dgm:t>
        <a:bodyPr/>
        <a:lstStyle/>
        <a:p>
          <a:endParaRPr lang="en-US"/>
        </a:p>
      </dgm:t>
    </dgm:pt>
    <dgm:pt modelId="{AA68AD88-0610-4582-853A-A2EE652FD7C6}">
      <dgm:prSet/>
      <dgm:spPr/>
      <dgm:t>
        <a:bodyPr/>
        <a:lstStyle/>
        <a:p>
          <a:pPr>
            <a:lnSpc>
              <a:spcPct val="100000"/>
            </a:lnSpc>
            <a:defRPr cap="all"/>
          </a:pPr>
          <a:r>
            <a:rPr lang="nb-NO" b="0" i="0"/>
            <a:t>plass i institusjon, herunder  i sykehjem, omsorgsboliger</a:t>
          </a:r>
          <a:endParaRPr lang="en-US"/>
        </a:p>
      </dgm:t>
    </dgm:pt>
    <dgm:pt modelId="{7A1A89AB-9E3A-4115-9FCA-6D57A1FAE174}" type="parTrans" cxnId="{CBDAE931-BD92-4E6E-9A88-0C646B5CC6C8}">
      <dgm:prSet/>
      <dgm:spPr/>
      <dgm:t>
        <a:bodyPr/>
        <a:lstStyle/>
        <a:p>
          <a:endParaRPr lang="en-US"/>
        </a:p>
      </dgm:t>
    </dgm:pt>
    <dgm:pt modelId="{B5F3AB5C-9121-47E5-A723-0864AD2706BD}" type="sibTrans" cxnId="{CBDAE931-BD92-4E6E-9A88-0C646B5CC6C8}">
      <dgm:prSet/>
      <dgm:spPr/>
      <dgm:t>
        <a:bodyPr/>
        <a:lstStyle/>
        <a:p>
          <a:endParaRPr lang="en-US"/>
        </a:p>
      </dgm:t>
    </dgm:pt>
    <dgm:pt modelId="{B2FF3493-C4D5-4DB4-B6F0-F8F2D9DC4564}">
      <dgm:prSet/>
      <dgm:spPr/>
      <dgm:t>
        <a:bodyPr/>
        <a:lstStyle/>
        <a:p>
          <a:pPr>
            <a:lnSpc>
              <a:spcPct val="100000"/>
            </a:lnSpc>
            <a:defRPr cap="all"/>
          </a:pPr>
          <a:r>
            <a:rPr lang="nb-NO" b="0" i="0"/>
            <a:t>avlastningstiltak (§ 3-2)</a:t>
          </a:r>
          <a:endParaRPr lang="en-US"/>
        </a:p>
      </dgm:t>
    </dgm:pt>
    <dgm:pt modelId="{D0ACC1F7-7D39-4D67-B821-015F5C59C3E1}" type="parTrans" cxnId="{202D3532-9D4D-4E68-BE8D-CF6641C3170D}">
      <dgm:prSet/>
      <dgm:spPr/>
      <dgm:t>
        <a:bodyPr/>
        <a:lstStyle/>
        <a:p>
          <a:endParaRPr lang="en-US"/>
        </a:p>
      </dgm:t>
    </dgm:pt>
    <dgm:pt modelId="{D2A6AEBA-3079-4450-A0FD-B5188510E092}" type="sibTrans" cxnId="{202D3532-9D4D-4E68-BE8D-CF6641C3170D}">
      <dgm:prSet/>
      <dgm:spPr/>
      <dgm:t>
        <a:bodyPr/>
        <a:lstStyle/>
        <a:p>
          <a:endParaRPr lang="en-US"/>
        </a:p>
      </dgm:t>
    </dgm:pt>
    <dgm:pt modelId="{8998E5FC-FC6D-4B51-930F-86305FE18353}" type="pres">
      <dgm:prSet presAssocID="{22FE40FE-0231-4513-AEF3-FF9D69092422}" presName="linear" presStyleCnt="0">
        <dgm:presLayoutVars>
          <dgm:animLvl val="lvl"/>
          <dgm:resizeHandles val="exact"/>
        </dgm:presLayoutVars>
      </dgm:prSet>
      <dgm:spPr/>
    </dgm:pt>
    <dgm:pt modelId="{EFD443B6-65E7-4AA0-87D9-C6F3E3E0C57D}" type="pres">
      <dgm:prSet presAssocID="{0267E1FA-51DC-4DF9-8805-F2CDA91DC3DD}" presName="parentText" presStyleLbl="node1" presStyleIdx="0" presStyleCnt="4">
        <dgm:presLayoutVars>
          <dgm:chMax val="0"/>
          <dgm:bulletEnabled val="1"/>
        </dgm:presLayoutVars>
      </dgm:prSet>
      <dgm:spPr/>
    </dgm:pt>
    <dgm:pt modelId="{A705C764-531E-41C7-844A-51C17DFE92AA}" type="pres">
      <dgm:prSet presAssocID="{AB273146-F2DA-488E-A18F-DD32E1929757}" presName="spacer" presStyleCnt="0"/>
      <dgm:spPr/>
    </dgm:pt>
    <dgm:pt modelId="{758E590E-6574-49D2-890F-D2866BB2C9E9}" type="pres">
      <dgm:prSet presAssocID="{0FD18CE5-96E4-417B-9FD3-10881E37F407}" presName="parentText" presStyleLbl="node1" presStyleIdx="1" presStyleCnt="4">
        <dgm:presLayoutVars>
          <dgm:chMax val="0"/>
          <dgm:bulletEnabled val="1"/>
        </dgm:presLayoutVars>
      </dgm:prSet>
      <dgm:spPr/>
    </dgm:pt>
    <dgm:pt modelId="{97857C69-0C6C-4BAF-8B57-2B0BA08ABAD1}" type="pres">
      <dgm:prSet presAssocID="{36C6BE64-E56A-42D9-85C3-F98C8CE12873}" presName="spacer" presStyleCnt="0"/>
      <dgm:spPr/>
    </dgm:pt>
    <dgm:pt modelId="{5FD04812-C7FD-425F-9324-15AC62B794DC}" type="pres">
      <dgm:prSet presAssocID="{AA68AD88-0610-4582-853A-A2EE652FD7C6}" presName="parentText" presStyleLbl="node1" presStyleIdx="2" presStyleCnt="4">
        <dgm:presLayoutVars>
          <dgm:chMax val="0"/>
          <dgm:bulletEnabled val="1"/>
        </dgm:presLayoutVars>
      </dgm:prSet>
      <dgm:spPr/>
    </dgm:pt>
    <dgm:pt modelId="{BE531643-0363-481A-837E-421F1AA9FCD9}" type="pres">
      <dgm:prSet presAssocID="{B5F3AB5C-9121-47E5-A723-0864AD2706BD}" presName="spacer" presStyleCnt="0"/>
      <dgm:spPr/>
    </dgm:pt>
    <dgm:pt modelId="{8C192120-9EAE-4F5A-BE49-10AB7B40C3A9}" type="pres">
      <dgm:prSet presAssocID="{B2FF3493-C4D5-4DB4-B6F0-F8F2D9DC4564}" presName="parentText" presStyleLbl="node1" presStyleIdx="3" presStyleCnt="4">
        <dgm:presLayoutVars>
          <dgm:chMax val="0"/>
          <dgm:bulletEnabled val="1"/>
        </dgm:presLayoutVars>
      </dgm:prSet>
      <dgm:spPr/>
    </dgm:pt>
  </dgm:ptLst>
  <dgm:cxnLst>
    <dgm:cxn modelId="{52913F1E-D9A4-4115-99F8-8AB777CA11A9}" type="presOf" srcId="{B2FF3493-C4D5-4DB4-B6F0-F8F2D9DC4564}" destId="{8C192120-9EAE-4F5A-BE49-10AB7B40C3A9}" srcOrd="0" destOrd="0" presId="urn:microsoft.com/office/officeart/2005/8/layout/vList2"/>
    <dgm:cxn modelId="{CBDAE931-BD92-4E6E-9A88-0C646B5CC6C8}" srcId="{22FE40FE-0231-4513-AEF3-FF9D69092422}" destId="{AA68AD88-0610-4582-853A-A2EE652FD7C6}" srcOrd="2" destOrd="0" parTransId="{7A1A89AB-9E3A-4115-9FCA-6D57A1FAE174}" sibTransId="{B5F3AB5C-9121-47E5-A723-0864AD2706BD}"/>
    <dgm:cxn modelId="{202D3532-9D4D-4E68-BE8D-CF6641C3170D}" srcId="{22FE40FE-0231-4513-AEF3-FF9D69092422}" destId="{B2FF3493-C4D5-4DB4-B6F0-F8F2D9DC4564}" srcOrd="3" destOrd="0" parTransId="{D0ACC1F7-7D39-4D67-B821-015F5C59C3E1}" sibTransId="{D2A6AEBA-3079-4450-A0FD-B5188510E092}"/>
    <dgm:cxn modelId="{B7C33C3C-A263-457A-BE24-5B47BEC474C4}" type="presOf" srcId="{0267E1FA-51DC-4DF9-8805-F2CDA91DC3DD}" destId="{EFD443B6-65E7-4AA0-87D9-C6F3E3E0C57D}" srcOrd="0" destOrd="0" presId="urn:microsoft.com/office/officeart/2005/8/layout/vList2"/>
    <dgm:cxn modelId="{6A77525B-5399-4A56-AF45-EE0B7284AE9A}" srcId="{22FE40FE-0231-4513-AEF3-FF9D69092422}" destId="{0267E1FA-51DC-4DF9-8805-F2CDA91DC3DD}" srcOrd="0" destOrd="0" parTransId="{47686333-24DF-4276-9513-18B2D90FCB6B}" sibTransId="{AB273146-F2DA-488E-A18F-DD32E1929757}"/>
    <dgm:cxn modelId="{C917B472-3735-49A5-8B32-7CEE378139CB}" srcId="{22FE40FE-0231-4513-AEF3-FF9D69092422}" destId="{0FD18CE5-96E4-417B-9FD3-10881E37F407}" srcOrd="1" destOrd="0" parTransId="{D95FB7BF-2F98-4085-9783-B3A9DC582477}" sibTransId="{36C6BE64-E56A-42D9-85C3-F98C8CE12873}"/>
    <dgm:cxn modelId="{5C9AD39D-96D4-4DE0-9091-0F7BBB4DEA4F}" type="presOf" srcId="{22FE40FE-0231-4513-AEF3-FF9D69092422}" destId="{8998E5FC-FC6D-4B51-930F-86305FE18353}" srcOrd="0" destOrd="0" presId="urn:microsoft.com/office/officeart/2005/8/layout/vList2"/>
    <dgm:cxn modelId="{B0A1D6A9-770E-4E89-9B6B-286377FEA452}" type="presOf" srcId="{AA68AD88-0610-4582-853A-A2EE652FD7C6}" destId="{5FD04812-C7FD-425F-9324-15AC62B794DC}" srcOrd="0" destOrd="0" presId="urn:microsoft.com/office/officeart/2005/8/layout/vList2"/>
    <dgm:cxn modelId="{8D1814B3-48E2-49F1-9322-CCF36D43B646}" type="presOf" srcId="{0FD18CE5-96E4-417B-9FD3-10881E37F407}" destId="{758E590E-6574-49D2-890F-D2866BB2C9E9}" srcOrd="0" destOrd="0" presId="urn:microsoft.com/office/officeart/2005/8/layout/vList2"/>
    <dgm:cxn modelId="{385E0C13-98D9-4095-A805-076A95D5346C}" type="presParOf" srcId="{8998E5FC-FC6D-4B51-930F-86305FE18353}" destId="{EFD443B6-65E7-4AA0-87D9-C6F3E3E0C57D}" srcOrd="0" destOrd="0" presId="urn:microsoft.com/office/officeart/2005/8/layout/vList2"/>
    <dgm:cxn modelId="{4369E057-0639-4A53-B6CC-463501B56E7F}" type="presParOf" srcId="{8998E5FC-FC6D-4B51-930F-86305FE18353}" destId="{A705C764-531E-41C7-844A-51C17DFE92AA}" srcOrd="1" destOrd="0" presId="urn:microsoft.com/office/officeart/2005/8/layout/vList2"/>
    <dgm:cxn modelId="{446B84FA-56D4-44C9-B832-65721702F6ED}" type="presParOf" srcId="{8998E5FC-FC6D-4B51-930F-86305FE18353}" destId="{758E590E-6574-49D2-890F-D2866BB2C9E9}" srcOrd="2" destOrd="0" presId="urn:microsoft.com/office/officeart/2005/8/layout/vList2"/>
    <dgm:cxn modelId="{4C046E0A-7C95-4A37-B2B0-E7D99FF13A63}" type="presParOf" srcId="{8998E5FC-FC6D-4B51-930F-86305FE18353}" destId="{97857C69-0C6C-4BAF-8B57-2B0BA08ABAD1}" srcOrd="3" destOrd="0" presId="urn:microsoft.com/office/officeart/2005/8/layout/vList2"/>
    <dgm:cxn modelId="{9B8E451D-DEC0-49AB-98E4-DCB605C7646F}" type="presParOf" srcId="{8998E5FC-FC6D-4B51-930F-86305FE18353}" destId="{5FD04812-C7FD-425F-9324-15AC62B794DC}" srcOrd="4" destOrd="0" presId="urn:microsoft.com/office/officeart/2005/8/layout/vList2"/>
    <dgm:cxn modelId="{D302F47C-BB48-42CF-9EFC-2B6546F7FC96}" type="presParOf" srcId="{8998E5FC-FC6D-4B51-930F-86305FE18353}" destId="{BE531643-0363-481A-837E-421F1AA9FCD9}" srcOrd="5" destOrd="0" presId="urn:microsoft.com/office/officeart/2005/8/layout/vList2"/>
    <dgm:cxn modelId="{D20A14DC-2A5B-403E-9A0D-7EAC6D83CAC0}" type="presParOf" srcId="{8998E5FC-FC6D-4B51-930F-86305FE18353}" destId="{8C192120-9EAE-4F5A-BE49-10AB7B40C3A9}"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FDED0D3-5581-438F-A936-048B5B2FDB0A}"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6F4978FB-3927-4E65-9105-39A18D3721D6}">
      <dgm:prSet/>
      <dgm:spPr/>
      <dgm:t>
        <a:bodyPr/>
        <a:lstStyle/>
        <a:p>
          <a:r>
            <a:rPr lang="nb-NO" b="1" dirty="0"/>
            <a:t>Primærforebygging: </a:t>
          </a:r>
          <a:r>
            <a:rPr lang="nb-NO" dirty="0"/>
            <a:t>innsats som søker å forhindre at et problem, skade eller sykdom oppstår. </a:t>
          </a:r>
          <a:endParaRPr lang="en-US" dirty="0"/>
        </a:p>
      </dgm:t>
    </dgm:pt>
    <dgm:pt modelId="{4F8D376E-A01C-40D9-9925-9FC23BD91ACF}" type="parTrans" cxnId="{23361AB6-1E17-4CA6-B006-57D52D4D5C4C}">
      <dgm:prSet/>
      <dgm:spPr/>
      <dgm:t>
        <a:bodyPr/>
        <a:lstStyle/>
        <a:p>
          <a:endParaRPr lang="en-US"/>
        </a:p>
      </dgm:t>
    </dgm:pt>
    <dgm:pt modelId="{41D11F27-77CC-4B28-A7DC-7DE6C3857481}" type="sibTrans" cxnId="{23361AB6-1E17-4CA6-B006-57D52D4D5C4C}">
      <dgm:prSet/>
      <dgm:spPr/>
      <dgm:t>
        <a:bodyPr/>
        <a:lstStyle/>
        <a:p>
          <a:endParaRPr lang="en-US"/>
        </a:p>
      </dgm:t>
    </dgm:pt>
    <dgm:pt modelId="{05A6141F-9FED-477A-BA89-2C4ED0822217}">
      <dgm:prSet/>
      <dgm:spPr/>
      <dgm:t>
        <a:bodyPr/>
        <a:lstStyle/>
        <a:p>
          <a:r>
            <a:rPr lang="nb-NO" b="1" dirty="0"/>
            <a:t>Sekundærforebygging</a:t>
          </a:r>
          <a:r>
            <a:rPr lang="nb-NO" dirty="0"/>
            <a:t>: innsats som søker å begrense varighet av et problem, skade eller sykdom som er oppstått.</a:t>
          </a:r>
          <a:endParaRPr lang="en-US" dirty="0"/>
        </a:p>
      </dgm:t>
    </dgm:pt>
    <dgm:pt modelId="{40F48A18-385F-46FA-80C3-6B2D88E3B29C}" type="parTrans" cxnId="{E1014766-6CF0-4F79-BC37-1C39D33CCC77}">
      <dgm:prSet/>
      <dgm:spPr/>
      <dgm:t>
        <a:bodyPr/>
        <a:lstStyle/>
        <a:p>
          <a:endParaRPr lang="en-US"/>
        </a:p>
      </dgm:t>
    </dgm:pt>
    <dgm:pt modelId="{320AEEF9-51BB-44E7-85C8-D64E5006FCFC}" type="sibTrans" cxnId="{E1014766-6CF0-4F79-BC37-1C39D33CCC77}">
      <dgm:prSet/>
      <dgm:spPr/>
      <dgm:t>
        <a:bodyPr/>
        <a:lstStyle/>
        <a:p>
          <a:endParaRPr lang="en-US"/>
        </a:p>
      </dgm:t>
    </dgm:pt>
    <dgm:pt modelId="{D0036FC4-FCE4-4351-A260-AD5957C79DC9}">
      <dgm:prSet/>
      <dgm:spPr/>
      <dgm:t>
        <a:bodyPr/>
        <a:lstStyle/>
        <a:p>
          <a:r>
            <a:rPr lang="nb-NO" b="1"/>
            <a:t>Tertiærforebygging:</a:t>
          </a:r>
          <a:r>
            <a:rPr lang="nb-NO"/>
            <a:t> innsats som søker å hindre eller begrense følgetilstander av et problem, skade eller sykdom som er oppstått.</a:t>
          </a:r>
          <a:endParaRPr lang="en-US"/>
        </a:p>
      </dgm:t>
    </dgm:pt>
    <dgm:pt modelId="{CE6A3D7D-3A01-450E-95E6-B489D9FEA81C}" type="parTrans" cxnId="{C6E738B0-C326-4892-9B8F-10C88514B076}">
      <dgm:prSet/>
      <dgm:spPr/>
      <dgm:t>
        <a:bodyPr/>
        <a:lstStyle/>
        <a:p>
          <a:endParaRPr lang="en-US"/>
        </a:p>
      </dgm:t>
    </dgm:pt>
    <dgm:pt modelId="{8628CCCA-2C54-4084-BFA7-3B160AD80714}" type="sibTrans" cxnId="{C6E738B0-C326-4892-9B8F-10C88514B076}">
      <dgm:prSet/>
      <dgm:spPr/>
      <dgm:t>
        <a:bodyPr/>
        <a:lstStyle/>
        <a:p>
          <a:endParaRPr lang="en-US"/>
        </a:p>
      </dgm:t>
    </dgm:pt>
    <dgm:pt modelId="{FAC78FA2-78DD-45DD-B791-CBB975D0638A}" type="pres">
      <dgm:prSet presAssocID="{7FDED0D3-5581-438F-A936-048B5B2FDB0A}" presName="linear" presStyleCnt="0">
        <dgm:presLayoutVars>
          <dgm:animLvl val="lvl"/>
          <dgm:resizeHandles val="exact"/>
        </dgm:presLayoutVars>
      </dgm:prSet>
      <dgm:spPr/>
    </dgm:pt>
    <dgm:pt modelId="{2DBE2F79-8900-4CD6-BA19-9CFEF3ED5687}" type="pres">
      <dgm:prSet presAssocID="{6F4978FB-3927-4E65-9105-39A18D3721D6}" presName="parentText" presStyleLbl="node1" presStyleIdx="0" presStyleCnt="3">
        <dgm:presLayoutVars>
          <dgm:chMax val="0"/>
          <dgm:bulletEnabled val="1"/>
        </dgm:presLayoutVars>
      </dgm:prSet>
      <dgm:spPr/>
    </dgm:pt>
    <dgm:pt modelId="{6CA69AAA-DD21-4901-BA47-BF9C28475FB7}" type="pres">
      <dgm:prSet presAssocID="{41D11F27-77CC-4B28-A7DC-7DE6C3857481}" presName="spacer" presStyleCnt="0"/>
      <dgm:spPr/>
    </dgm:pt>
    <dgm:pt modelId="{206356F5-8501-40EA-8153-C26F21300B74}" type="pres">
      <dgm:prSet presAssocID="{05A6141F-9FED-477A-BA89-2C4ED0822217}" presName="parentText" presStyleLbl="node1" presStyleIdx="1" presStyleCnt="3">
        <dgm:presLayoutVars>
          <dgm:chMax val="0"/>
          <dgm:bulletEnabled val="1"/>
        </dgm:presLayoutVars>
      </dgm:prSet>
      <dgm:spPr/>
    </dgm:pt>
    <dgm:pt modelId="{C361632E-F489-4301-98E8-7B9555998712}" type="pres">
      <dgm:prSet presAssocID="{320AEEF9-51BB-44E7-85C8-D64E5006FCFC}" presName="spacer" presStyleCnt="0"/>
      <dgm:spPr/>
    </dgm:pt>
    <dgm:pt modelId="{CBD4371B-15D5-4AEA-B83B-4CD1A6AEFF73}" type="pres">
      <dgm:prSet presAssocID="{D0036FC4-FCE4-4351-A260-AD5957C79DC9}" presName="parentText" presStyleLbl="node1" presStyleIdx="2" presStyleCnt="3">
        <dgm:presLayoutVars>
          <dgm:chMax val="0"/>
          <dgm:bulletEnabled val="1"/>
        </dgm:presLayoutVars>
      </dgm:prSet>
      <dgm:spPr/>
    </dgm:pt>
  </dgm:ptLst>
  <dgm:cxnLst>
    <dgm:cxn modelId="{E1014766-6CF0-4F79-BC37-1C39D33CCC77}" srcId="{7FDED0D3-5581-438F-A936-048B5B2FDB0A}" destId="{05A6141F-9FED-477A-BA89-2C4ED0822217}" srcOrd="1" destOrd="0" parTransId="{40F48A18-385F-46FA-80C3-6B2D88E3B29C}" sibTransId="{320AEEF9-51BB-44E7-85C8-D64E5006FCFC}"/>
    <dgm:cxn modelId="{81A47170-44AB-49BC-8A6A-7F25BA310AED}" type="presOf" srcId="{05A6141F-9FED-477A-BA89-2C4ED0822217}" destId="{206356F5-8501-40EA-8153-C26F21300B74}" srcOrd="0" destOrd="0" presId="urn:microsoft.com/office/officeart/2005/8/layout/vList2"/>
    <dgm:cxn modelId="{C0BA4890-5D99-4B9C-8D86-51E0F82BE6F4}" type="presOf" srcId="{7FDED0D3-5581-438F-A936-048B5B2FDB0A}" destId="{FAC78FA2-78DD-45DD-B791-CBB975D0638A}" srcOrd="0" destOrd="0" presId="urn:microsoft.com/office/officeart/2005/8/layout/vList2"/>
    <dgm:cxn modelId="{0FA3A2A2-F4EF-4EFE-A27D-DD7E314EB962}" type="presOf" srcId="{6F4978FB-3927-4E65-9105-39A18D3721D6}" destId="{2DBE2F79-8900-4CD6-BA19-9CFEF3ED5687}" srcOrd="0" destOrd="0" presId="urn:microsoft.com/office/officeart/2005/8/layout/vList2"/>
    <dgm:cxn modelId="{C6E738B0-C326-4892-9B8F-10C88514B076}" srcId="{7FDED0D3-5581-438F-A936-048B5B2FDB0A}" destId="{D0036FC4-FCE4-4351-A260-AD5957C79DC9}" srcOrd="2" destOrd="0" parTransId="{CE6A3D7D-3A01-450E-95E6-B489D9FEA81C}" sibTransId="{8628CCCA-2C54-4084-BFA7-3B160AD80714}"/>
    <dgm:cxn modelId="{23361AB6-1E17-4CA6-B006-57D52D4D5C4C}" srcId="{7FDED0D3-5581-438F-A936-048B5B2FDB0A}" destId="{6F4978FB-3927-4E65-9105-39A18D3721D6}" srcOrd="0" destOrd="0" parTransId="{4F8D376E-A01C-40D9-9925-9FC23BD91ACF}" sibTransId="{41D11F27-77CC-4B28-A7DC-7DE6C3857481}"/>
    <dgm:cxn modelId="{11C6F9FE-ADD1-44ED-A5BB-E2057559218F}" type="presOf" srcId="{D0036FC4-FCE4-4351-A260-AD5957C79DC9}" destId="{CBD4371B-15D5-4AEA-B83B-4CD1A6AEFF73}" srcOrd="0" destOrd="0" presId="urn:microsoft.com/office/officeart/2005/8/layout/vList2"/>
    <dgm:cxn modelId="{A0D1AEF9-F306-4D3C-B461-B46F9672CDBE}" type="presParOf" srcId="{FAC78FA2-78DD-45DD-B791-CBB975D0638A}" destId="{2DBE2F79-8900-4CD6-BA19-9CFEF3ED5687}" srcOrd="0" destOrd="0" presId="urn:microsoft.com/office/officeart/2005/8/layout/vList2"/>
    <dgm:cxn modelId="{9EEB22CF-EBA4-4F96-A133-471A238C3D1C}" type="presParOf" srcId="{FAC78FA2-78DD-45DD-B791-CBB975D0638A}" destId="{6CA69AAA-DD21-4901-BA47-BF9C28475FB7}" srcOrd="1" destOrd="0" presId="urn:microsoft.com/office/officeart/2005/8/layout/vList2"/>
    <dgm:cxn modelId="{7F6447EB-7D32-4FEB-8C9F-56358852BCAF}" type="presParOf" srcId="{FAC78FA2-78DD-45DD-B791-CBB975D0638A}" destId="{206356F5-8501-40EA-8153-C26F21300B74}" srcOrd="2" destOrd="0" presId="urn:microsoft.com/office/officeart/2005/8/layout/vList2"/>
    <dgm:cxn modelId="{BE1D3850-ED20-46DD-B3D7-2067B1B2F23C}" type="presParOf" srcId="{FAC78FA2-78DD-45DD-B791-CBB975D0638A}" destId="{C361632E-F489-4301-98E8-7B9555998712}" srcOrd="3" destOrd="0" presId="urn:microsoft.com/office/officeart/2005/8/layout/vList2"/>
    <dgm:cxn modelId="{E2F2B8C0-018A-4303-B316-87ED03547036}" type="presParOf" srcId="{FAC78FA2-78DD-45DD-B791-CBB975D0638A}" destId="{CBD4371B-15D5-4AEA-B83B-4CD1A6AEFF73}"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57601ED-5300-49A2-902C-C0DD772F1C5D}"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FB9AEB23-F6F8-47FD-8BB3-91D5D5427D3E}">
      <dgm:prSet/>
      <dgm:spPr/>
      <dgm:t>
        <a:bodyPr/>
        <a:lstStyle/>
        <a:p>
          <a:r>
            <a:rPr lang="nb-NO" dirty="0"/>
            <a:t>Råd og veiledning til enkeltpasient (fastlegen)</a:t>
          </a:r>
          <a:endParaRPr lang="en-US" dirty="0"/>
        </a:p>
      </dgm:t>
    </dgm:pt>
    <dgm:pt modelId="{52990F38-D83D-4A5A-A4A5-94BAB4447652}" type="parTrans" cxnId="{879255EA-D31B-48FC-9F3B-35D31194A7D5}">
      <dgm:prSet/>
      <dgm:spPr/>
      <dgm:t>
        <a:bodyPr/>
        <a:lstStyle/>
        <a:p>
          <a:endParaRPr lang="en-US"/>
        </a:p>
      </dgm:t>
    </dgm:pt>
    <dgm:pt modelId="{C6044B82-37B1-4DC1-B216-44716720CD81}" type="sibTrans" cxnId="{879255EA-D31B-48FC-9F3B-35D31194A7D5}">
      <dgm:prSet/>
      <dgm:spPr/>
      <dgm:t>
        <a:bodyPr/>
        <a:lstStyle/>
        <a:p>
          <a:endParaRPr lang="en-US"/>
        </a:p>
      </dgm:t>
    </dgm:pt>
    <dgm:pt modelId="{594049BB-A258-4E54-928B-9D6202742F1B}">
      <dgm:prSet/>
      <dgm:spPr/>
      <dgm:t>
        <a:bodyPr/>
        <a:lstStyle/>
        <a:p>
          <a:r>
            <a:rPr lang="nb-NO" dirty="0"/>
            <a:t>Generelle råd til gruppe av mennesker </a:t>
          </a:r>
        </a:p>
        <a:p>
          <a:r>
            <a:rPr lang="nb-NO" dirty="0"/>
            <a:t>(Myndigheter)</a:t>
          </a:r>
          <a:endParaRPr lang="en-US" dirty="0"/>
        </a:p>
      </dgm:t>
    </dgm:pt>
    <dgm:pt modelId="{8828C431-4160-4EE9-9C7A-C64AE782A517}" type="parTrans" cxnId="{40942763-0086-4548-AF74-55677B8CB087}">
      <dgm:prSet/>
      <dgm:spPr/>
      <dgm:t>
        <a:bodyPr/>
        <a:lstStyle/>
        <a:p>
          <a:endParaRPr lang="en-US"/>
        </a:p>
      </dgm:t>
    </dgm:pt>
    <dgm:pt modelId="{2FFE393B-3791-4109-8E6F-43DC2B6E2CA0}" type="sibTrans" cxnId="{40942763-0086-4548-AF74-55677B8CB087}">
      <dgm:prSet/>
      <dgm:spPr/>
      <dgm:t>
        <a:bodyPr/>
        <a:lstStyle/>
        <a:p>
          <a:endParaRPr lang="en-US"/>
        </a:p>
      </dgm:t>
    </dgm:pt>
    <dgm:pt modelId="{AAB747F1-33F0-4393-814B-2FA7AE4625C3}" type="pres">
      <dgm:prSet presAssocID="{457601ED-5300-49A2-902C-C0DD772F1C5D}" presName="linear" presStyleCnt="0">
        <dgm:presLayoutVars>
          <dgm:animLvl val="lvl"/>
          <dgm:resizeHandles val="exact"/>
        </dgm:presLayoutVars>
      </dgm:prSet>
      <dgm:spPr/>
    </dgm:pt>
    <dgm:pt modelId="{181F288B-027B-41B1-B1FF-36386B10082E}" type="pres">
      <dgm:prSet presAssocID="{FB9AEB23-F6F8-47FD-8BB3-91D5D5427D3E}" presName="parentText" presStyleLbl="node1" presStyleIdx="0" presStyleCnt="2">
        <dgm:presLayoutVars>
          <dgm:chMax val="0"/>
          <dgm:bulletEnabled val="1"/>
        </dgm:presLayoutVars>
      </dgm:prSet>
      <dgm:spPr/>
    </dgm:pt>
    <dgm:pt modelId="{A2CD441B-A2E3-42B1-AB94-EB58D1A52CBC}" type="pres">
      <dgm:prSet presAssocID="{C6044B82-37B1-4DC1-B216-44716720CD81}" presName="spacer" presStyleCnt="0"/>
      <dgm:spPr/>
    </dgm:pt>
    <dgm:pt modelId="{41714226-E625-419A-BCD1-8D4DEFCD06D7}" type="pres">
      <dgm:prSet presAssocID="{594049BB-A258-4E54-928B-9D6202742F1B}" presName="parentText" presStyleLbl="node1" presStyleIdx="1" presStyleCnt="2">
        <dgm:presLayoutVars>
          <dgm:chMax val="0"/>
          <dgm:bulletEnabled val="1"/>
        </dgm:presLayoutVars>
      </dgm:prSet>
      <dgm:spPr/>
    </dgm:pt>
  </dgm:ptLst>
  <dgm:cxnLst>
    <dgm:cxn modelId="{40942763-0086-4548-AF74-55677B8CB087}" srcId="{457601ED-5300-49A2-902C-C0DD772F1C5D}" destId="{594049BB-A258-4E54-928B-9D6202742F1B}" srcOrd="1" destOrd="0" parTransId="{8828C431-4160-4EE9-9C7A-C64AE782A517}" sibTransId="{2FFE393B-3791-4109-8E6F-43DC2B6E2CA0}"/>
    <dgm:cxn modelId="{B4FC55A7-C4D2-455A-AEFD-8E2FEDBF21C7}" type="presOf" srcId="{FB9AEB23-F6F8-47FD-8BB3-91D5D5427D3E}" destId="{181F288B-027B-41B1-B1FF-36386B10082E}" srcOrd="0" destOrd="0" presId="urn:microsoft.com/office/officeart/2005/8/layout/vList2"/>
    <dgm:cxn modelId="{600233C1-ADFF-4221-9403-33DAF415FC39}" type="presOf" srcId="{457601ED-5300-49A2-902C-C0DD772F1C5D}" destId="{AAB747F1-33F0-4393-814B-2FA7AE4625C3}" srcOrd="0" destOrd="0" presId="urn:microsoft.com/office/officeart/2005/8/layout/vList2"/>
    <dgm:cxn modelId="{799398E9-883E-47A0-A42C-8B49D502B36D}" type="presOf" srcId="{594049BB-A258-4E54-928B-9D6202742F1B}" destId="{41714226-E625-419A-BCD1-8D4DEFCD06D7}" srcOrd="0" destOrd="0" presId="urn:microsoft.com/office/officeart/2005/8/layout/vList2"/>
    <dgm:cxn modelId="{879255EA-D31B-48FC-9F3B-35D31194A7D5}" srcId="{457601ED-5300-49A2-902C-C0DD772F1C5D}" destId="{FB9AEB23-F6F8-47FD-8BB3-91D5D5427D3E}" srcOrd="0" destOrd="0" parTransId="{52990F38-D83D-4A5A-A4A5-94BAB4447652}" sibTransId="{C6044B82-37B1-4DC1-B216-44716720CD81}"/>
    <dgm:cxn modelId="{3104408B-67A3-442E-AF29-46731218085D}" type="presParOf" srcId="{AAB747F1-33F0-4393-814B-2FA7AE4625C3}" destId="{181F288B-027B-41B1-B1FF-36386B10082E}" srcOrd="0" destOrd="0" presId="urn:microsoft.com/office/officeart/2005/8/layout/vList2"/>
    <dgm:cxn modelId="{6408A233-1E08-41B9-B265-E955C18B4860}" type="presParOf" srcId="{AAB747F1-33F0-4393-814B-2FA7AE4625C3}" destId="{A2CD441B-A2E3-42B1-AB94-EB58D1A52CBC}" srcOrd="1" destOrd="0" presId="urn:microsoft.com/office/officeart/2005/8/layout/vList2"/>
    <dgm:cxn modelId="{3DF711A7-C042-4B36-97A7-FB67E7A7229B}" type="presParOf" srcId="{AAB747F1-33F0-4393-814B-2FA7AE4625C3}" destId="{41714226-E625-419A-BCD1-8D4DEFCD06D7}"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DDF8687-6B1C-4A1D-A70D-3EF08A8FA9E6}"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64EBC5E-D2AF-4B89-8153-3A6EED7B11EB}">
      <dgm:prSet/>
      <dgm:spPr/>
      <dgm:t>
        <a:bodyPr/>
        <a:lstStyle/>
        <a:p>
          <a:pPr>
            <a:defRPr b="1"/>
          </a:pPr>
          <a:r>
            <a:rPr lang="en-US" dirty="0" err="1"/>
            <a:t>Fastlege</a:t>
          </a:r>
          <a:r>
            <a:rPr lang="en-US" dirty="0"/>
            <a:t>/</a:t>
          </a:r>
        </a:p>
        <a:p>
          <a:pPr>
            <a:defRPr b="1"/>
          </a:pPr>
          <a:r>
            <a:rPr lang="en-US" dirty="0" err="1"/>
            <a:t>allmennmedisin</a:t>
          </a:r>
          <a:r>
            <a:rPr lang="en-US" dirty="0"/>
            <a:t>:</a:t>
          </a:r>
        </a:p>
        <a:p>
          <a:pPr>
            <a:defRPr b="1"/>
          </a:pPr>
          <a:endParaRPr lang="en-US" dirty="0"/>
        </a:p>
        <a:p>
          <a:pPr>
            <a:defRPr b="1"/>
          </a:pPr>
          <a:r>
            <a:rPr lang="en-US" dirty="0"/>
            <a:t> </a:t>
          </a:r>
          <a:r>
            <a:rPr lang="en-US" b="1" dirty="0" err="1"/>
            <a:t>individ</a:t>
          </a:r>
          <a:endParaRPr lang="en-US" dirty="0"/>
        </a:p>
      </dgm:t>
    </dgm:pt>
    <dgm:pt modelId="{ADCECA46-F8FB-4D52-A908-DC46B8EC79D5}" type="parTrans" cxnId="{6EA177CF-1535-4A9D-9372-3DDE5E765C2D}">
      <dgm:prSet/>
      <dgm:spPr/>
      <dgm:t>
        <a:bodyPr/>
        <a:lstStyle/>
        <a:p>
          <a:endParaRPr lang="en-US"/>
        </a:p>
      </dgm:t>
    </dgm:pt>
    <dgm:pt modelId="{D602E953-B5D3-4EA4-B893-943A69397213}" type="sibTrans" cxnId="{6EA177CF-1535-4A9D-9372-3DDE5E765C2D}">
      <dgm:prSet/>
      <dgm:spPr/>
      <dgm:t>
        <a:bodyPr/>
        <a:lstStyle/>
        <a:p>
          <a:endParaRPr lang="en-US"/>
        </a:p>
      </dgm:t>
    </dgm:pt>
    <dgm:pt modelId="{33F68BC1-8DA3-4D00-9E3E-A9A3AC441415}">
      <dgm:prSet/>
      <dgm:spPr/>
      <dgm:t>
        <a:bodyPr/>
        <a:lstStyle/>
        <a:p>
          <a:pPr>
            <a:defRPr b="1"/>
          </a:pPr>
          <a:r>
            <a:rPr lang="en-US" dirty="0" err="1"/>
            <a:t>Kommuneoverlege</a:t>
          </a:r>
          <a:r>
            <a:rPr lang="en-US" dirty="0"/>
            <a:t>/</a:t>
          </a:r>
        </a:p>
        <a:p>
          <a:pPr>
            <a:defRPr b="1"/>
          </a:pPr>
          <a:r>
            <a:rPr lang="en-US" dirty="0" err="1"/>
            <a:t>samfunnsmedisin</a:t>
          </a:r>
          <a:r>
            <a:rPr lang="en-US" dirty="0"/>
            <a:t>:</a:t>
          </a:r>
        </a:p>
        <a:p>
          <a:pPr>
            <a:defRPr b="1"/>
          </a:pPr>
          <a:endParaRPr lang="en-US" dirty="0"/>
        </a:p>
        <a:p>
          <a:pPr>
            <a:defRPr b="1"/>
          </a:pPr>
          <a:r>
            <a:rPr lang="en-US" dirty="0" err="1"/>
            <a:t>gruppe</a:t>
          </a:r>
          <a:endParaRPr lang="en-US" dirty="0"/>
        </a:p>
      </dgm:t>
    </dgm:pt>
    <dgm:pt modelId="{50AFF890-212C-42DC-A40C-73D74964371D}" type="parTrans" cxnId="{81C84753-FDDB-469E-B452-1A62DEB25C4C}">
      <dgm:prSet/>
      <dgm:spPr/>
      <dgm:t>
        <a:bodyPr/>
        <a:lstStyle/>
        <a:p>
          <a:endParaRPr lang="en-US"/>
        </a:p>
      </dgm:t>
    </dgm:pt>
    <dgm:pt modelId="{87774978-0DEF-47D7-8F6E-AAC1C60CD45F}" type="sibTrans" cxnId="{81C84753-FDDB-469E-B452-1A62DEB25C4C}">
      <dgm:prSet/>
      <dgm:spPr/>
      <dgm:t>
        <a:bodyPr/>
        <a:lstStyle/>
        <a:p>
          <a:endParaRPr lang="en-US"/>
        </a:p>
      </dgm:t>
    </dgm:pt>
    <dgm:pt modelId="{C73DACAD-7090-40BC-99F1-6CB2F1A52D4E}">
      <dgm:prSet/>
      <dgm:spPr/>
      <dgm:t>
        <a:bodyPr/>
        <a:lstStyle/>
        <a:p>
          <a:endParaRPr lang="en-US"/>
        </a:p>
      </dgm:t>
    </dgm:pt>
    <dgm:pt modelId="{21DC858E-AF5F-46F5-9272-EE50C573E2A6}" type="parTrans" cxnId="{0C827CA6-3155-4D15-8B9A-B23A4C767379}">
      <dgm:prSet/>
      <dgm:spPr/>
      <dgm:t>
        <a:bodyPr/>
        <a:lstStyle/>
        <a:p>
          <a:endParaRPr lang="en-US"/>
        </a:p>
      </dgm:t>
    </dgm:pt>
    <dgm:pt modelId="{6F580804-816B-4F10-A365-2DE6B64A1A23}" type="sibTrans" cxnId="{0C827CA6-3155-4D15-8B9A-B23A4C767379}">
      <dgm:prSet/>
      <dgm:spPr/>
      <dgm:t>
        <a:bodyPr/>
        <a:lstStyle/>
        <a:p>
          <a:endParaRPr lang="en-US"/>
        </a:p>
      </dgm:t>
    </dgm:pt>
    <dgm:pt modelId="{6C7E22B2-7C06-4EC3-B80D-840FA0116B72}" type="pres">
      <dgm:prSet presAssocID="{7DDF8687-6B1C-4A1D-A70D-3EF08A8FA9E6}" presName="root" presStyleCnt="0">
        <dgm:presLayoutVars>
          <dgm:dir/>
          <dgm:resizeHandles val="exact"/>
        </dgm:presLayoutVars>
      </dgm:prSet>
      <dgm:spPr/>
    </dgm:pt>
    <dgm:pt modelId="{4EAC2FB7-96DC-4054-A508-55961D78DEED}" type="pres">
      <dgm:prSet presAssocID="{664EBC5E-D2AF-4B89-8153-3A6EED7B11EB}" presName="compNode" presStyleCnt="0"/>
      <dgm:spPr/>
    </dgm:pt>
    <dgm:pt modelId="{AB96BFCA-5834-4CFB-A0FA-94D2DAFE4CCF}" type="pres">
      <dgm:prSet presAssocID="{664EBC5E-D2AF-4B89-8153-3A6EED7B11E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arget Audience"/>
        </a:ext>
      </dgm:extLst>
    </dgm:pt>
    <dgm:pt modelId="{A3482F62-A2C9-459E-B13B-4426E4B7F2B4}" type="pres">
      <dgm:prSet presAssocID="{664EBC5E-D2AF-4B89-8153-3A6EED7B11EB}" presName="iconSpace" presStyleCnt="0"/>
      <dgm:spPr/>
    </dgm:pt>
    <dgm:pt modelId="{721E7F92-AD50-4A4B-A0BA-61CCDADD00B6}" type="pres">
      <dgm:prSet presAssocID="{664EBC5E-D2AF-4B89-8153-3A6EED7B11EB}" presName="parTx" presStyleLbl="revTx" presStyleIdx="0" presStyleCnt="4">
        <dgm:presLayoutVars>
          <dgm:chMax val="0"/>
          <dgm:chPref val="0"/>
        </dgm:presLayoutVars>
      </dgm:prSet>
      <dgm:spPr/>
    </dgm:pt>
    <dgm:pt modelId="{59BB2B4F-3A22-4BE7-A806-1000C3801C73}" type="pres">
      <dgm:prSet presAssocID="{664EBC5E-D2AF-4B89-8153-3A6EED7B11EB}" presName="txSpace" presStyleCnt="0"/>
      <dgm:spPr/>
    </dgm:pt>
    <dgm:pt modelId="{0A475FC5-6C8B-4F43-85BC-DF3204DC4627}" type="pres">
      <dgm:prSet presAssocID="{664EBC5E-D2AF-4B89-8153-3A6EED7B11EB}" presName="desTx" presStyleLbl="revTx" presStyleIdx="1" presStyleCnt="4">
        <dgm:presLayoutVars/>
      </dgm:prSet>
      <dgm:spPr/>
    </dgm:pt>
    <dgm:pt modelId="{4451CF30-CFA2-48B5-A7FB-93279DB3FB5E}" type="pres">
      <dgm:prSet presAssocID="{D602E953-B5D3-4EA4-B893-943A69397213}" presName="sibTrans" presStyleCnt="0"/>
      <dgm:spPr/>
    </dgm:pt>
    <dgm:pt modelId="{6F8492EF-91EE-4C5E-9592-2A0DD05F0ED8}" type="pres">
      <dgm:prSet presAssocID="{33F68BC1-8DA3-4D00-9E3E-A9A3AC441415}" presName="compNode" presStyleCnt="0"/>
      <dgm:spPr/>
    </dgm:pt>
    <dgm:pt modelId="{4900B9C9-C8CD-40E2-85B9-9873F7BAC97F}" type="pres">
      <dgm:prSet presAssocID="{33F68BC1-8DA3-4D00-9E3E-A9A3AC44141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ukere"/>
        </a:ext>
      </dgm:extLst>
    </dgm:pt>
    <dgm:pt modelId="{6C35E55E-3EB9-45F4-B3AE-87610BAB43BA}" type="pres">
      <dgm:prSet presAssocID="{33F68BC1-8DA3-4D00-9E3E-A9A3AC441415}" presName="iconSpace" presStyleCnt="0"/>
      <dgm:spPr/>
    </dgm:pt>
    <dgm:pt modelId="{878FFB39-E436-4767-A318-E61896F62952}" type="pres">
      <dgm:prSet presAssocID="{33F68BC1-8DA3-4D00-9E3E-A9A3AC441415}" presName="parTx" presStyleLbl="revTx" presStyleIdx="2" presStyleCnt="4">
        <dgm:presLayoutVars>
          <dgm:chMax val="0"/>
          <dgm:chPref val="0"/>
        </dgm:presLayoutVars>
      </dgm:prSet>
      <dgm:spPr/>
    </dgm:pt>
    <dgm:pt modelId="{B4B23DB2-A77C-4CCB-9F37-7F1E997DC030}" type="pres">
      <dgm:prSet presAssocID="{33F68BC1-8DA3-4D00-9E3E-A9A3AC441415}" presName="txSpace" presStyleCnt="0"/>
      <dgm:spPr/>
    </dgm:pt>
    <dgm:pt modelId="{DBD67C01-E26C-4767-8D23-5850A46C8BBB}" type="pres">
      <dgm:prSet presAssocID="{33F68BC1-8DA3-4D00-9E3E-A9A3AC441415}" presName="desTx" presStyleLbl="revTx" presStyleIdx="3" presStyleCnt="4">
        <dgm:presLayoutVars/>
      </dgm:prSet>
      <dgm:spPr/>
    </dgm:pt>
  </dgm:ptLst>
  <dgm:cxnLst>
    <dgm:cxn modelId="{3C85DA01-C608-4EA9-B06A-63116BB1327D}" type="presOf" srcId="{C73DACAD-7090-40BC-99F1-6CB2F1A52D4E}" destId="{DBD67C01-E26C-4767-8D23-5850A46C8BBB}" srcOrd="0" destOrd="0" presId="urn:microsoft.com/office/officeart/2018/5/layout/CenteredIconLabelDescriptionList"/>
    <dgm:cxn modelId="{FC1A896D-B7BC-469C-A091-B0C605DAA32A}" type="presOf" srcId="{7DDF8687-6B1C-4A1D-A70D-3EF08A8FA9E6}" destId="{6C7E22B2-7C06-4EC3-B80D-840FA0116B72}" srcOrd="0" destOrd="0" presId="urn:microsoft.com/office/officeart/2018/5/layout/CenteredIconLabelDescriptionList"/>
    <dgm:cxn modelId="{81C84753-FDDB-469E-B452-1A62DEB25C4C}" srcId="{7DDF8687-6B1C-4A1D-A70D-3EF08A8FA9E6}" destId="{33F68BC1-8DA3-4D00-9E3E-A9A3AC441415}" srcOrd="1" destOrd="0" parTransId="{50AFF890-212C-42DC-A40C-73D74964371D}" sibTransId="{87774978-0DEF-47D7-8F6E-AAC1C60CD45F}"/>
    <dgm:cxn modelId="{86A8CB86-9640-4EB0-BB97-58779136F3AC}" type="presOf" srcId="{664EBC5E-D2AF-4B89-8153-3A6EED7B11EB}" destId="{721E7F92-AD50-4A4B-A0BA-61CCDADD00B6}" srcOrd="0" destOrd="0" presId="urn:microsoft.com/office/officeart/2018/5/layout/CenteredIconLabelDescriptionList"/>
    <dgm:cxn modelId="{0C827CA6-3155-4D15-8B9A-B23A4C767379}" srcId="{33F68BC1-8DA3-4D00-9E3E-A9A3AC441415}" destId="{C73DACAD-7090-40BC-99F1-6CB2F1A52D4E}" srcOrd="0" destOrd="0" parTransId="{21DC858E-AF5F-46F5-9272-EE50C573E2A6}" sibTransId="{6F580804-816B-4F10-A365-2DE6B64A1A23}"/>
    <dgm:cxn modelId="{DCA7BBB2-B011-4D98-8577-8DD1615FBDEC}" type="presOf" srcId="{33F68BC1-8DA3-4D00-9E3E-A9A3AC441415}" destId="{878FFB39-E436-4767-A318-E61896F62952}" srcOrd="0" destOrd="0" presId="urn:microsoft.com/office/officeart/2018/5/layout/CenteredIconLabelDescriptionList"/>
    <dgm:cxn modelId="{6EA177CF-1535-4A9D-9372-3DDE5E765C2D}" srcId="{7DDF8687-6B1C-4A1D-A70D-3EF08A8FA9E6}" destId="{664EBC5E-D2AF-4B89-8153-3A6EED7B11EB}" srcOrd="0" destOrd="0" parTransId="{ADCECA46-F8FB-4D52-A908-DC46B8EC79D5}" sibTransId="{D602E953-B5D3-4EA4-B893-943A69397213}"/>
    <dgm:cxn modelId="{8C3B056D-CCC6-43A9-B149-C2F53B5AA52B}" type="presParOf" srcId="{6C7E22B2-7C06-4EC3-B80D-840FA0116B72}" destId="{4EAC2FB7-96DC-4054-A508-55961D78DEED}" srcOrd="0" destOrd="0" presId="urn:microsoft.com/office/officeart/2018/5/layout/CenteredIconLabelDescriptionList"/>
    <dgm:cxn modelId="{B37499C3-2CC4-43A2-8EDF-BB4DF5145D6B}" type="presParOf" srcId="{4EAC2FB7-96DC-4054-A508-55961D78DEED}" destId="{AB96BFCA-5834-4CFB-A0FA-94D2DAFE4CCF}" srcOrd="0" destOrd="0" presId="urn:microsoft.com/office/officeart/2018/5/layout/CenteredIconLabelDescriptionList"/>
    <dgm:cxn modelId="{6E1CE274-2896-44AB-8CCE-0379DF120D65}" type="presParOf" srcId="{4EAC2FB7-96DC-4054-A508-55961D78DEED}" destId="{A3482F62-A2C9-459E-B13B-4426E4B7F2B4}" srcOrd="1" destOrd="0" presId="urn:microsoft.com/office/officeart/2018/5/layout/CenteredIconLabelDescriptionList"/>
    <dgm:cxn modelId="{A7D2C49F-042F-4980-B510-FFA185BE03E1}" type="presParOf" srcId="{4EAC2FB7-96DC-4054-A508-55961D78DEED}" destId="{721E7F92-AD50-4A4B-A0BA-61CCDADD00B6}" srcOrd="2" destOrd="0" presId="urn:microsoft.com/office/officeart/2018/5/layout/CenteredIconLabelDescriptionList"/>
    <dgm:cxn modelId="{44BB7159-4377-4B6F-9938-ED42CE732952}" type="presParOf" srcId="{4EAC2FB7-96DC-4054-A508-55961D78DEED}" destId="{59BB2B4F-3A22-4BE7-A806-1000C3801C73}" srcOrd="3" destOrd="0" presId="urn:microsoft.com/office/officeart/2018/5/layout/CenteredIconLabelDescriptionList"/>
    <dgm:cxn modelId="{460BC771-474D-45A1-B86B-4A07A9F56061}" type="presParOf" srcId="{4EAC2FB7-96DC-4054-A508-55961D78DEED}" destId="{0A475FC5-6C8B-4F43-85BC-DF3204DC4627}" srcOrd="4" destOrd="0" presId="urn:microsoft.com/office/officeart/2018/5/layout/CenteredIconLabelDescriptionList"/>
    <dgm:cxn modelId="{491E0D04-8441-4E33-BDF1-29085EAC482B}" type="presParOf" srcId="{6C7E22B2-7C06-4EC3-B80D-840FA0116B72}" destId="{4451CF30-CFA2-48B5-A7FB-93279DB3FB5E}" srcOrd="1" destOrd="0" presId="urn:microsoft.com/office/officeart/2018/5/layout/CenteredIconLabelDescriptionList"/>
    <dgm:cxn modelId="{689B247D-323E-457E-AF26-1968D8DB42AE}" type="presParOf" srcId="{6C7E22B2-7C06-4EC3-B80D-840FA0116B72}" destId="{6F8492EF-91EE-4C5E-9592-2A0DD05F0ED8}" srcOrd="2" destOrd="0" presId="urn:microsoft.com/office/officeart/2018/5/layout/CenteredIconLabelDescriptionList"/>
    <dgm:cxn modelId="{31FFF65C-10CF-4ED3-A76D-17CF383E932E}" type="presParOf" srcId="{6F8492EF-91EE-4C5E-9592-2A0DD05F0ED8}" destId="{4900B9C9-C8CD-40E2-85B9-9873F7BAC97F}" srcOrd="0" destOrd="0" presId="urn:microsoft.com/office/officeart/2018/5/layout/CenteredIconLabelDescriptionList"/>
    <dgm:cxn modelId="{B0F9383E-AF43-4A9A-9A27-AEF60A977791}" type="presParOf" srcId="{6F8492EF-91EE-4C5E-9592-2A0DD05F0ED8}" destId="{6C35E55E-3EB9-45F4-B3AE-87610BAB43BA}" srcOrd="1" destOrd="0" presId="urn:microsoft.com/office/officeart/2018/5/layout/CenteredIconLabelDescriptionList"/>
    <dgm:cxn modelId="{1BD0A11F-6D1C-42FD-B95F-C82519656061}" type="presParOf" srcId="{6F8492EF-91EE-4C5E-9592-2A0DD05F0ED8}" destId="{878FFB39-E436-4767-A318-E61896F62952}" srcOrd="2" destOrd="0" presId="urn:microsoft.com/office/officeart/2018/5/layout/CenteredIconLabelDescriptionList"/>
    <dgm:cxn modelId="{F32E9397-0832-4C68-B108-CCE9FEA8CBE3}" type="presParOf" srcId="{6F8492EF-91EE-4C5E-9592-2A0DD05F0ED8}" destId="{B4B23DB2-A77C-4CCB-9F37-7F1E997DC030}" srcOrd="3" destOrd="0" presId="urn:microsoft.com/office/officeart/2018/5/layout/CenteredIconLabelDescriptionList"/>
    <dgm:cxn modelId="{09E0AA42-9AEE-4CD4-9ACC-6F3062F83197}" type="presParOf" srcId="{6F8492EF-91EE-4C5E-9592-2A0DD05F0ED8}" destId="{DBD67C01-E26C-4767-8D23-5850A46C8BBB}" srcOrd="4" destOrd="0" presId="urn:microsoft.com/office/officeart/2018/5/layout/CenteredIconLabelDescription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39E651C-7F18-4728-AC4B-64E2D7812AA3}" type="doc">
      <dgm:prSet loTypeId="urn:microsoft.com/office/officeart/2005/8/layout/hierarchy2" loCatId="hierarchy" qsTypeId="urn:microsoft.com/office/officeart/2005/8/quickstyle/simple1" qsCatId="simple" csTypeId="urn:microsoft.com/office/officeart/2005/8/colors/accent3_2" csCatId="accent3" phldr="1"/>
      <dgm:spPr/>
      <dgm:t>
        <a:bodyPr/>
        <a:lstStyle/>
        <a:p>
          <a:endParaRPr lang="en-US"/>
        </a:p>
      </dgm:t>
    </dgm:pt>
    <dgm:pt modelId="{E11A7765-9834-40BA-9DDA-4E5D8430C60F}">
      <dgm:prSet/>
      <dgm:spPr/>
      <dgm:t>
        <a:bodyPr/>
        <a:lstStyle/>
        <a:p>
          <a:r>
            <a:rPr lang="en-US" b="1"/>
            <a:t>Folkehelse: </a:t>
          </a:r>
          <a:endParaRPr lang="en-US"/>
        </a:p>
      </dgm:t>
    </dgm:pt>
    <dgm:pt modelId="{608C4426-FAE9-400F-A3E2-EDD1F1B0CE49}" type="parTrans" cxnId="{2F069910-08DA-42F0-A237-477DF01DD434}">
      <dgm:prSet/>
      <dgm:spPr/>
      <dgm:t>
        <a:bodyPr/>
        <a:lstStyle/>
        <a:p>
          <a:endParaRPr lang="en-US"/>
        </a:p>
      </dgm:t>
    </dgm:pt>
    <dgm:pt modelId="{3CC70043-1FD8-44C8-A511-408B9329C2F3}" type="sibTrans" cxnId="{2F069910-08DA-42F0-A237-477DF01DD434}">
      <dgm:prSet/>
      <dgm:spPr/>
      <dgm:t>
        <a:bodyPr/>
        <a:lstStyle/>
        <a:p>
          <a:endParaRPr lang="en-US"/>
        </a:p>
      </dgm:t>
    </dgm:pt>
    <dgm:pt modelId="{35393AE7-128A-43B1-8524-ABD800EA91F8}">
      <dgm:prSet/>
      <dgm:spPr/>
      <dgm:t>
        <a:bodyPr/>
        <a:lstStyle/>
        <a:p>
          <a:r>
            <a:rPr lang="en-US" baseline="0" dirty="0" err="1"/>
            <a:t>Befolkningens</a:t>
          </a:r>
          <a:r>
            <a:rPr lang="en-US" baseline="0" dirty="0"/>
            <a:t> </a:t>
          </a:r>
          <a:r>
            <a:rPr lang="en-US" baseline="0" dirty="0" err="1"/>
            <a:t>helsetilstand</a:t>
          </a:r>
          <a:endParaRPr lang="en-US" dirty="0"/>
        </a:p>
      </dgm:t>
    </dgm:pt>
    <dgm:pt modelId="{ED590F50-68BC-4324-9E4B-C36003E0DCFA}" type="parTrans" cxnId="{9653E986-8DE1-4B80-8461-3D5216E833DF}">
      <dgm:prSet/>
      <dgm:spPr/>
      <dgm:t>
        <a:bodyPr/>
        <a:lstStyle/>
        <a:p>
          <a:endParaRPr lang="en-US"/>
        </a:p>
      </dgm:t>
    </dgm:pt>
    <dgm:pt modelId="{6BB6124F-A68C-41E5-B54D-2886D73F1ED5}" type="sibTrans" cxnId="{9653E986-8DE1-4B80-8461-3D5216E833DF}">
      <dgm:prSet/>
      <dgm:spPr/>
      <dgm:t>
        <a:bodyPr/>
        <a:lstStyle/>
        <a:p>
          <a:endParaRPr lang="en-US"/>
        </a:p>
      </dgm:t>
    </dgm:pt>
    <dgm:pt modelId="{9C40DAB9-E8F7-4F37-BFEA-BA95E1849528}">
      <dgm:prSet/>
      <dgm:spPr/>
      <dgm:t>
        <a:bodyPr/>
        <a:lstStyle/>
        <a:p>
          <a:r>
            <a:rPr lang="en-US" b="1"/>
            <a:t>Folkehelsearbeid: </a:t>
          </a:r>
          <a:endParaRPr lang="en-US"/>
        </a:p>
      </dgm:t>
    </dgm:pt>
    <dgm:pt modelId="{FF23151A-B1D3-415E-9EE2-8C092E88382A}" type="parTrans" cxnId="{D01806E3-6A02-42D6-AAAE-F7F39668AEE0}">
      <dgm:prSet/>
      <dgm:spPr/>
      <dgm:t>
        <a:bodyPr/>
        <a:lstStyle/>
        <a:p>
          <a:endParaRPr lang="en-US"/>
        </a:p>
      </dgm:t>
    </dgm:pt>
    <dgm:pt modelId="{216C4163-2FDB-4EDC-AB0B-BABEC44BF072}" type="sibTrans" cxnId="{D01806E3-6A02-42D6-AAAE-F7F39668AEE0}">
      <dgm:prSet/>
      <dgm:spPr/>
      <dgm:t>
        <a:bodyPr/>
        <a:lstStyle/>
        <a:p>
          <a:endParaRPr lang="en-US"/>
        </a:p>
      </dgm:t>
    </dgm:pt>
    <dgm:pt modelId="{C2AB096D-F481-4657-96E0-19A38E1BE5A6}">
      <dgm:prSet/>
      <dgm:spPr/>
      <dgm:t>
        <a:bodyPr/>
        <a:lstStyle/>
        <a:p>
          <a:r>
            <a:rPr lang="en-US" baseline="0"/>
            <a:t>Samfunnets</a:t>
          </a:r>
          <a:r>
            <a:rPr lang="en-US" baseline="0" dirty="0"/>
            <a:t> </a:t>
          </a:r>
          <a:r>
            <a:rPr lang="en-US" baseline="0" dirty="0" err="1"/>
            <a:t>arbeid</a:t>
          </a:r>
          <a:r>
            <a:rPr lang="en-US" baseline="0" dirty="0"/>
            <a:t>/</a:t>
          </a:r>
          <a:r>
            <a:rPr lang="en-US" baseline="0" dirty="0" err="1"/>
            <a:t>innsats</a:t>
          </a:r>
          <a:r>
            <a:rPr lang="en-US" baseline="0" dirty="0"/>
            <a:t> </a:t>
          </a:r>
          <a:endParaRPr lang="en-US" dirty="0"/>
        </a:p>
      </dgm:t>
    </dgm:pt>
    <dgm:pt modelId="{5B5DC553-8FC5-43A8-BE6D-6F6C72487EFB}" type="parTrans" cxnId="{4CE2FADF-5513-44FD-8D8C-9EBBD426BEAF}">
      <dgm:prSet/>
      <dgm:spPr/>
      <dgm:t>
        <a:bodyPr/>
        <a:lstStyle/>
        <a:p>
          <a:endParaRPr lang="en-US"/>
        </a:p>
      </dgm:t>
    </dgm:pt>
    <dgm:pt modelId="{557B4A44-535D-4DC5-96B9-7BCC89251B50}" type="sibTrans" cxnId="{4CE2FADF-5513-44FD-8D8C-9EBBD426BEAF}">
      <dgm:prSet/>
      <dgm:spPr/>
      <dgm:t>
        <a:bodyPr/>
        <a:lstStyle/>
        <a:p>
          <a:endParaRPr lang="en-US"/>
        </a:p>
      </dgm:t>
    </dgm:pt>
    <dgm:pt modelId="{3989F215-0E75-4CD8-A318-4D3724AAD5B0}">
      <dgm:prSet/>
      <dgm:spPr/>
      <dgm:t>
        <a:bodyPr/>
        <a:lstStyle/>
        <a:p>
          <a:r>
            <a:rPr lang="en-US" baseline="0" dirty="0" err="1"/>
            <a:t>Hvordan</a:t>
          </a:r>
          <a:r>
            <a:rPr lang="en-US" baseline="0" dirty="0"/>
            <a:t> </a:t>
          </a:r>
          <a:r>
            <a:rPr lang="en-US" baseline="0" dirty="0" err="1"/>
            <a:t>helsen</a:t>
          </a:r>
          <a:r>
            <a:rPr lang="en-US" baseline="0" dirty="0"/>
            <a:t> </a:t>
          </a:r>
          <a:r>
            <a:rPr lang="en-US" baseline="0" dirty="0" err="1"/>
            <a:t>fordeler</a:t>
          </a:r>
          <a:r>
            <a:rPr lang="en-US" baseline="0" dirty="0"/>
            <a:t> seg i </a:t>
          </a:r>
          <a:r>
            <a:rPr lang="en-US" baseline="0" dirty="0" err="1"/>
            <a:t>befolkningen</a:t>
          </a:r>
          <a:endParaRPr lang="en-US" dirty="0"/>
        </a:p>
      </dgm:t>
    </dgm:pt>
    <dgm:pt modelId="{CC7D6122-04A2-44C7-A1E0-A872C4855BF5}" type="parTrans" cxnId="{FAB0E071-7819-4F53-915F-24A1F2068ADB}">
      <dgm:prSet/>
      <dgm:spPr/>
      <dgm:t>
        <a:bodyPr/>
        <a:lstStyle/>
        <a:p>
          <a:endParaRPr lang="nb-NO"/>
        </a:p>
      </dgm:t>
    </dgm:pt>
    <dgm:pt modelId="{B1875417-5EA5-4A3B-BA15-9F0AA40B35C1}" type="sibTrans" cxnId="{FAB0E071-7819-4F53-915F-24A1F2068ADB}">
      <dgm:prSet/>
      <dgm:spPr/>
      <dgm:t>
        <a:bodyPr/>
        <a:lstStyle/>
        <a:p>
          <a:endParaRPr lang="en-US"/>
        </a:p>
      </dgm:t>
    </dgm:pt>
    <dgm:pt modelId="{AA7AB664-6600-43FF-B78D-340CFBCF25A1}" type="pres">
      <dgm:prSet presAssocID="{B39E651C-7F18-4728-AC4B-64E2D7812AA3}" presName="diagram" presStyleCnt="0">
        <dgm:presLayoutVars>
          <dgm:chPref val="1"/>
          <dgm:dir/>
          <dgm:animOne val="branch"/>
          <dgm:animLvl val="lvl"/>
          <dgm:resizeHandles val="exact"/>
        </dgm:presLayoutVars>
      </dgm:prSet>
      <dgm:spPr/>
    </dgm:pt>
    <dgm:pt modelId="{B451ACFE-1A1F-4BC9-B22B-122E0F3B7066}" type="pres">
      <dgm:prSet presAssocID="{E11A7765-9834-40BA-9DDA-4E5D8430C60F}" presName="root1" presStyleCnt="0"/>
      <dgm:spPr/>
    </dgm:pt>
    <dgm:pt modelId="{67713E3C-1E97-4FB8-8E1F-4A58730B9D48}" type="pres">
      <dgm:prSet presAssocID="{E11A7765-9834-40BA-9DDA-4E5D8430C60F}" presName="LevelOneTextNode" presStyleLbl="node0" presStyleIdx="0" presStyleCnt="2">
        <dgm:presLayoutVars>
          <dgm:chPref val="3"/>
        </dgm:presLayoutVars>
      </dgm:prSet>
      <dgm:spPr/>
    </dgm:pt>
    <dgm:pt modelId="{8E2FB573-C655-45A0-A905-1528DB05A182}" type="pres">
      <dgm:prSet presAssocID="{E11A7765-9834-40BA-9DDA-4E5D8430C60F}" presName="level2hierChild" presStyleCnt="0"/>
      <dgm:spPr/>
    </dgm:pt>
    <dgm:pt modelId="{E472ED1D-8535-49D8-A438-D1BF8638938C}" type="pres">
      <dgm:prSet presAssocID="{ED590F50-68BC-4324-9E4B-C36003E0DCFA}" presName="conn2-1" presStyleLbl="parChTrans1D2" presStyleIdx="0" presStyleCnt="3"/>
      <dgm:spPr/>
    </dgm:pt>
    <dgm:pt modelId="{70C99740-1BE9-4822-9F50-FFEBD4D04B78}" type="pres">
      <dgm:prSet presAssocID="{ED590F50-68BC-4324-9E4B-C36003E0DCFA}" presName="connTx" presStyleLbl="parChTrans1D2" presStyleIdx="0" presStyleCnt="3"/>
      <dgm:spPr/>
    </dgm:pt>
    <dgm:pt modelId="{97B55DDD-4BFE-451F-A607-507849788E8E}" type="pres">
      <dgm:prSet presAssocID="{35393AE7-128A-43B1-8524-ABD800EA91F8}" presName="root2" presStyleCnt="0"/>
      <dgm:spPr/>
    </dgm:pt>
    <dgm:pt modelId="{B9A753F9-3A44-4039-8C50-55821D4E98B2}" type="pres">
      <dgm:prSet presAssocID="{35393AE7-128A-43B1-8524-ABD800EA91F8}" presName="LevelTwoTextNode" presStyleLbl="node2" presStyleIdx="0" presStyleCnt="3">
        <dgm:presLayoutVars>
          <dgm:chPref val="3"/>
        </dgm:presLayoutVars>
      </dgm:prSet>
      <dgm:spPr/>
    </dgm:pt>
    <dgm:pt modelId="{15D35968-97B6-4D14-9F23-6E1301227715}" type="pres">
      <dgm:prSet presAssocID="{35393AE7-128A-43B1-8524-ABD800EA91F8}" presName="level3hierChild" presStyleCnt="0"/>
      <dgm:spPr/>
    </dgm:pt>
    <dgm:pt modelId="{3F2F89E6-14A1-45FC-8007-2B8BA15227D5}" type="pres">
      <dgm:prSet presAssocID="{CC7D6122-04A2-44C7-A1E0-A872C4855BF5}" presName="conn2-1" presStyleLbl="parChTrans1D2" presStyleIdx="1" presStyleCnt="3"/>
      <dgm:spPr/>
    </dgm:pt>
    <dgm:pt modelId="{8DE54940-C182-4380-8369-FBAF5E00AD71}" type="pres">
      <dgm:prSet presAssocID="{CC7D6122-04A2-44C7-A1E0-A872C4855BF5}" presName="connTx" presStyleLbl="parChTrans1D2" presStyleIdx="1" presStyleCnt="3"/>
      <dgm:spPr/>
    </dgm:pt>
    <dgm:pt modelId="{48512B5A-2728-4476-9AC6-49181DA837A5}" type="pres">
      <dgm:prSet presAssocID="{3989F215-0E75-4CD8-A318-4D3724AAD5B0}" presName="root2" presStyleCnt="0"/>
      <dgm:spPr/>
    </dgm:pt>
    <dgm:pt modelId="{6A6F6F5E-3FDB-4DBE-8166-C59C0C8BB357}" type="pres">
      <dgm:prSet presAssocID="{3989F215-0E75-4CD8-A318-4D3724AAD5B0}" presName="LevelTwoTextNode" presStyleLbl="node2" presStyleIdx="1" presStyleCnt="3">
        <dgm:presLayoutVars>
          <dgm:chPref val="3"/>
        </dgm:presLayoutVars>
      </dgm:prSet>
      <dgm:spPr/>
    </dgm:pt>
    <dgm:pt modelId="{47016820-ECFC-42C3-BA00-ED2FC9E5FCD8}" type="pres">
      <dgm:prSet presAssocID="{3989F215-0E75-4CD8-A318-4D3724AAD5B0}" presName="level3hierChild" presStyleCnt="0"/>
      <dgm:spPr/>
    </dgm:pt>
    <dgm:pt modelId="{DA5280ED-E18B-461E-862D-2A6795A573F5}" type="pres">
      <dgm:prSet presAssocID="{9C40DAB9-E8F7-4F37-BFEA-BA95E1849528}" presName="root1" presStyleCnt="0"/>
      <dgm:spPr/>
    </dgm:pt>
    <dgm:pt modelId="{939274E7-015B-4279-B956-E75F3ACFCB7C}" type="pres">
      <dgm:prSet presAssocID="{9C40DAB9-E8F7-4F37-BFEA-BA95E1849528}" presName="LevelOneTextNode" presStyleLbl="node0" presStyleIdx="1" presStyleCnt="2">
        <dgm:presLayoutVars>
          <dgm:chPref val="3"/>
        </dgm:presLayoutVars>
      </dgm:prSet>
      <dgm:spPr/>
    </dgm:pt>
    <dgm:pt modelId="{7FBE1227-0762-4B4D-93DF-FE70C6D9867C}" type="pres">
      <dgm:prSet presAssocID="{9C40DAB9-E8F7-4F37-BFEA-BA95E1849528}" presName="level2hierChild" presStyleCnt="0"/>
      <dgm:spPr/>
    </dgm:pt>
    <dgm:pt modelId="{EE4877B3-C04A-4533-8A48-5F6D118CA3D3}" type="pres">
      <dgm:prSet presAssocID="{5B5DC553-8FC5-43A8-BE6D-6F6C72487EFB}" presName="conn2-1" presStyleLbl="parChTrans1D2" presStyleIdx="2" presStyleCnt="3"/>
      <dgm:spPr/>
    </dgm:pt>
    <dgm:pt modelId="{AACE5E56-F4B5-40CE-AF04-7EF36D5DC4B0}" type="pres">
      <dgm:prSet presAssocID="{5B5DC553-8FC5-43A8-BE6D-6F6C72487EFB}" presName="connTx" presStyleLbl="parChTrans1D2" presStyleIdx="2" presStyleCnt="3"/>
      <dgm:spPr/>
    </dgm:pt>
    <dgm:pt modelId="{0E5AEA71-8005-4A39-B479-88E8831813B8}" type="pres">
      <dgm:prSet presAssocID="{C2AB096D-F481-4657-96E0-19A38E1BE5A6}" presName="root2" presStyleCnt="0"/>
      <dgm:spPr/>
    </dgm:pt>
    <dgm:pt modelId="{63398F80-11D3-4144-8C10-DB8BCD345196}" type="pres">
      <dgm:prSet presAssocID="{C2AB096D-F481-4657-96E0-19A38E1BE5A6}" presName="LevelTwoTextNode" presStyleLbl="node2" presStyleIdx="2" presStyleCnt="3">
        <dgm:presLayoutVars>
          <dgm:chPref val="3"/>
        </dgm:presLayoutVars>
      </dgm:prSet>
      <dgm:spPr/>
    </dgm:pt>
    <dgm:pt modelId="{F06658CC-C9F7-4CA7-A94C-1AC8FF5D7348}" type="pres">
      <dgm:prSet presAssocID="{C2AB096D-F481-4657-96E0-19A38E1BE5A6}" presName="level3hierChild" presStyleCnt="0"/>
      <dgm:spPr/>
    </dgm:pt>
  </dgm:ptLst>
  <dgm:cxnLst>
    <dgm:cxn modelId="{2F069910-08DA-42F0-A237-477DF01DD434}" srcId="{B39E651C-7F18-4728-AC4B-64E2D7812AA3}" destId="{E11A7765-9834-40BA-9DDA-4E5D8430C60F}" srcOrd="0" destOrd="0" parTransId="{608C4426-FAE9-400F-A3E2-EDD1F1B0CE49}" sibTransId="{3CC70043-1FD8-44C8-A511-408B9329C2F3}"/>
    <dgm:cxn modelId="{3303D314-54FB-4852-A215-4ABFCFA145AE}" type="presOf" srcId="{C2AB096D-F481-4657-96E0-19A38E1BE5A6}" destId="{63398F80-11D3-4144-8C10-DB8BCD345196}" srcOrd="0" destOrd="0" presId="urn:microsoft.com/office/officeart/2005/8/layout/hierarchy2"/>
    <dgm:cxn modelId="{0FFEAC18-893C-455E-89DC-D94C3C7520C1}" type="presOf" srcId="{9C40DAB9-E8F7-4F37-BFEA-BA95E1849528}" destId="{939274E7-015B-4279-B956-E75F3ACFCB7C}" srcOrd="0" destOrd="0" presId="urn:microsoft.com/office/officeart/2005/8/layout/hierarchy2"/>
    <dgm:cxn modelId="{2C75496A-51FF-4C3F-B71F-2B659FD45689}" type="presOf" srcId="{CC7D6122-04A2-44C7-A1E0-A872C4855BF5}" destId="{8DE54940-C182-4380-8369-FBAF5E00AD71}" srcOrd="1" destOrd="0" presId="urn:microsoft.com/office/officeart/2005/8/layout/hierarchy2"/>
    <dgm:cxn modelId="{401A0E4C-FC16-4F16-9559-DD6554D71419}" type="presOf" srcId="{ED590F50-68BC-4324-9E4B-C36003E0DCFA}" destId="{70C99740-1BE9-4822-9F50-FFEBD4D04B78}" srcOrd="1" destOrd="0" presId="urn:microsoft.com/office/officeart/2005/8/layout/hierarchy2"/>
    <dgm:cxn modelId="{FAB0E071-7819-4F53-915F-24A1F2068ADB}" srcId="{E11A7765-9834-40BA-9DDA-4E5D8430C60F}" destId="{3989F215-0E75-4CD8-A318-4D3724AAD5B0}" srcOrd="1" destOrd="0" parTransId="{CC7D6122-04A2-44C7-A1E0-A872C4855BF5}" sibTransId="{B1875417-5EA5-4A3B-BA15-9F0AA40B35C1}"/>
    <dgm:cxn modelId="{8CF3B774-A927-4346-8328-D197C2CC4FEC}" type="presOf" srcId="{CC7D6122-04A2-44C7-A1E0-A872C4855BF5}" destId="{3F2F89E6-14A1-45FC-8007-2B8BA15227D5}" srcOrd="0" destOrd="0" presId="urn:microsoft.com/office/officeart/2005/8/layout/hierarchy2"/>
    <dgm:cxn modelId="{9653E986-8DE1-4B80-8461-3D5216E833DF}" srcId="{E11A7765-9834-40BA-9DDA-4E5D8430C60F}" destId="{35393AE7-128A-43B1-8524-ABD800EA91F8}" srcOrd="0" destOrd="0" parTransId="{ED590F50-68BC-4324-9E4B-C36003E0DCFA}" sibTransId="{6BB6124F-A68C-41E5-B54D-2886D73F1ED5}"/>
    <dgm:cxn modelId="{D1115387-6F1F-470F-A79C-D57A273AF9EA}" type="presOf" srcId="{35393AE7-128A-43B1-8524-ABD800EA91F8}" destId="{B9A753F9-3A44-4039-8C50-55821D4E98B2}" srcOrd="0" destOrd="0" presId="urn:microsoft.com/office/officeart/2005/8/layout/hierarchy2"/>
    <dgm:cxn modelId="{4ADDDA92-1EC4-4A07-BCCF-9150961677CD}" type="presOf" srcId="{5B5DC553-8FC5-43A8-BE6D-6F6C72487EFB}" destId="{AACE5E56-F4B5-40CE-AF04-7EF36D5DC4B0}" srcOrd="1" destOrd="0" presId="urn:microsoft.com/office/officeart/2005/8/layout/hierarchy2"/>
    <dgm:cxn modelId="{DD5BD9D1-D0FE-4562-9B32-C404B0D5CD86}" type="presOf" srcId="{3989F215-0E75-4CD8-A318-4D3724AAD5B0}" destId="{6A6F6F5E-3FDB-4DBE-8166-C59C0C8BB357}" srcOrd="0" destOrd="0" presId="urn:microsoft.com/office/officeart/2005/8/layout/hierarchy2"/>
    <dgm:cxn modelId="{DCE284DB-88BA-43B8-B9C4-0576F507D28F}" type="presOf" srcId="{B39E651C-7F18-4728-AC4B-64E2D7812AA3}" destId="{AA7AB664-6600-43FF-B78D-340CFBCF25A1}" srcOrd="0" destOrd="0" presId="urn:microsoft.com/office/officeart/2005/8/layout/hierarchy2"/>
    <dgm:cxn modelId="{4CE2FADF-5513-44FD-8D8C-9EBBD426BEAF}" srcId="{9C40DAB9-E8F7-4F37-BFEA-BA95E1849528}" destId="{C2AB096D-F481-4657-96E0-19A38E1BE5A6}" srcOrd="0" destOrd="0" parTransId="{5B5DC553-8FC5-43A8-BE6D-6F6C72487EFB}" sibTransId="{557B4A44-535D-4DC5-96B9-7BCC89251B50}"/>
    <dgm:cxn modelId="{D01806E3-6A02-42D6-AAAE-F7F39668AEE0}" srcId="{B39E651C-7F18-4728-AC4B-64E2D7812AA3}" destId="{9C40DAB9-E8F7-4F37-BFEA-BA95E1849528}" srcOrd="1" destOrd="0" parTransId="{FF23151A-B1D3-415E-9EE2-8C092E88382A}" sibTransId="{216C4163-2FDB-4EDC-AB0B-BABEC44BF072}"/>
    <dgm:cxn modelId="{F3F30DEB-0728-442E-85A5-8A74887FE03B}" type="presOf" srcId="{5B5DC553-8FC5-43A8-BE6D-6F6C72487EFB}" destId="{EE4877B3-C04A-4533-8A48-5F6D118CA3D3}" srcOrd="0" destOrd="0" presId="urn:microsoft.com/office/officeart/2005/8/layout/hierarchy2"/>
    <dgm:cxn modelId="{287E1AF5-FAA0-42FF-A16A-79673680128F}" type="presOf" srcId="{E11A7765-9834-40BA-9DDA-4E5D8430C60F}" destId="{67713E3C-1E97-4FB8-8E1F-4A58730B9D48}" srcOrd="0" destOrd="0" presId="urn:microsoft.com/office/officeart/2005/8/layout/hierarchy2"/>
    <dgm:cxn modelId="{2A95B0FD-0794-4E3F-AB33-E6494024BB5B}" type="presOf" srcId="{ED590F50-68BC-4324-9E4B-C36003E0DCFA}" destId="{E472ED1D-8535-49D8-A438-D1BF8638938C}" srcOrd="0" destOrd="0" presId="urn:microsoft.com/office/officeart/2005/8/layout/hierarchy2"/>
    <dgm:cxn modelId="{F9C69417-BF61-4E1B-A556-BBDCDE8D5E5F}" type="presParOf" srcId="{AA7AB664-6600-43FF-B78D-340CFBCF25A1}" destId="{B451ACFE-1A1F-4BC9-B22B-122E0F3B7066}" srcOrd="0" destOrd="0" presId="urn:microsoft.com/office/officeart/2005/8/layout/hierarchy2"/>
    <dgm:cxn modelId="{4C211C8B-106C-4FCE-8142-164264BDBC6A}" type="presParOf" srcId="{B451ACFE-1A1F-4BC9-B22B-122E0F3B7066}" destId="{67713E3C-1E97-4FB8-8E1F-4A58730B9D48}" srcOrd="0" destOrd="0" presId="urn:microsoft.com/office/officeart/2005/8/layout/hierarchy2"/>
    <dgm:cxn modelId="{0DEDFF44-91BD-4C46-829A-2E5E928A8CCB}" type="presParOf" srcId="{B451ACFE-1A1F-4BC9-B22B-122E0F3B7066}" destId="{8E2FB573-C655-45A0-A905-1528DB05A182}" srcOrd="1" destOrd="0" presId="urn:microsoft.com/office/officeart/2005/8/layout/hierarchy2"/>
    <dgm:cxn modelId="{D60F8651-4FBA-4674-B82B-06707734A0BC}" type="presParOf" srcId="{8E2FB573-C655-45A0-A905-1528DB05A182}" destId="{E472ED1D-8535-49D8-A438-D1BF8638938C}" srcOrd="0" destOrd="0" presId="urn:microsoft.com/office/officeart/2005/8/layout/hierarchy2"/>
    <dgm:cxn modelId="{24D5325A-2B56-4172-BF47-0599540D7658}" type="presParOf" srcId="{E472ED1D-8535-49D8-A438-D1BF8638938C}" destId="{70C99740-1BE9-4822-9F50-FFEBD4D04B78}" srcOrd="0" destOrd="0" presId="urn:microsoft.com/office/officeart/2005/8/layout/hierarchy2"/>
    <dgm:cxn modelId="{A8B7B38E-62D6-4480-97C5-0733E2EF1EBC}" type="presParOf" srcId="{8E2FB573-C655-45A0-A905-1528DB05A182}" destId="{97B55DDD-4BFE-451F-A607-507849788E8E}" srcOrd="1" destOrd="0" presId="urn:microsoft.com/office/officeart/2005/8/layout/hierarchy2"/>
    <dgm:cxn modelId="{8FD16C23-1739-4C3E-A630-34B24CABCEFA}" type="presParOf" srcId="{97B55DDD-4BFE-451F-A607-507849788E8E}" destId="{B9A753F9-3A44-4039-8C50-55821D4E98B2}" srcOrd="0" destOrd="0" presId="urn:microsoft.com/office/officeart/2005/8/layout/hierarchy2"/>
    <dgm:cxn modelId="{B6486CBE-244A-4B3A-BC4F-4241D3CFB378}" type="presParOf" srcId="{97B55DDD-4BFE-451F-A607-507849788E8E}" destId="{15D35968-97B6-4D14-9F23-6E1301227715}" srcOrd="1" destOrd="0" presId="urn:microsoft.com/office/officeart/2005/8/layout/hierarchy2"/>
    <dgm:cxn modelId="{80EF9F57-EE5D-4C20-83F9-3EDE2F15F839}" type="presParOf" srcId="{8E2FB573-C655-45A0-A905-1528DB05A182}" destId="{3F2F89E6-14A1-45FC-8007-2B8BA15227D5}" srcOrd="2" destOrd="0" presId="urn:microsoft.com/office/officeart/2005/8/layout/hierarchy2"/>
    <dgm:cxn modelId="{7D9A5FE1-5E90-4ACA-8FC9-A9043EC88F95}" type="presParOf" srcId="{3F2F89E6-14A1-45FC-8007-2B8BA15227D5}" destId="{8DE54940-C182-4380-8369-FBAF5E00AD71}" srcOrd="0" destOrd="0" presId="urn:microsoft.com/office/officeart/2005/8/layout/hierarchy2"/>
    <dgm:cxn modelId="{ED1B34DA-D8BF-4CAC-9FB6-7D65C510078B}" type="presParOf" srcId="{8E2FB573-C655-45A0-A905-1528DB05A182}" destId="{48512B5A-2728-4476-9AC6-49181DA837A5}" srcOrd="3" destOrd="0" presId="urn:microsoft.com/office/officeart/2005/8/layout/hierarchy2"/>
    <dgm:cxn modelId="{BDCD680A-964E-49A2-9FFE-38B79B2CD734}" type="presParOf" srcId="{48512B5A-2728-4476-9AC6-49181DA837A5}" destId="{6A6F6F5E-3FDB-4DBE-8166-C59C0C8BB357}" srcOrd="0" destOrd="0" presId="urn:microsoft.com/office/officeart/2005/8/layout/hierarchy2"/>
    <dgm:cxn modelId="{C81F4BC4-E369-419C-AF5E-F7AF82E97F41}" type="presParOf" srcId="{48512B5A-2728-4476-9AC6-49181DA837A5}" destId="{47016820-ECFC-42C3-BA00-ED2FC9E5FCD8}" srcOrd="1" destOrd="0" presId="urn:microsoft.com/office/officeart/2005/8/layout/hierarchy2"/>
    <dgm:cxn modelId="{093D1E8C-D6B6-4931-867A-E1080E1B808E}" type="presParOf" srcId="{AA7AB664-6600-43FF-B78D-340CFBCF25A1}" destId="{DA5280ED-E18B-461E-862D-2A6795A573F5}" srcOrd="1" destOrd="0" presId="urn:microsoft.com/office/officeart/2005/8/layout/hierarchy2"/>
    <dgm:cxn modelId="{E06A854D-F7B0-4CCD-8DFA-14111FCB7464}" type="presParOf" srcId="{DA5280ED-E18B-461E-862D-2A6795A573F5}" destId="{939274E7-015B-4279-B956-E75F3ACFCB7C}" srcOrd="0" destOrd="0" presId="urn:microsoft.com/office/officeart/2005/8/layout/hierarchy2"/>
    <dgm:cxn modelId="{C655CBDF-A024-4589-A681-7C2143C2F99F}" type="presParOf" srcId="{DA5280ED-E18B-461E-862D-2A6795A573F5}" destId="{7FBE1227-0762-4B4D-93DF-FE70C6D9867C}" srcOrd="1" destOrd="0" presId="urn:microsoft.com/office/officeart/2005/8/layout/hierarchy2"/>
    <dgm:cxn modelId="{D638E3FF-17AD-4798-8D3F-D8CD5DF421E7}" type="presParOf" srcId="{7FBE1227-0762-4B4D-93DF-FE70C6D9867C}" destId="{EE4877B3-C04A-4533-8A48-5F6D118CA3D3}" srcOrd="0" destOrd="0" presId="urn:microsoft.com/office/officeart/2005/8/layout/hierarchy2"/>
    <dgm:cxn modelId="{B07B893C-201D-4908-ACCC-5C8CA8671727}" type="presParOf" srcId="{EE4877B3-C04A-4533-8A48-5F6D118CA3D3}" destId="{AACE5E56-F4B5-40CE-AF04-7EF36D5DC4B0}" srcOrd="0" destOrd="0" presId="urn:microsoft.com/office/officeart/2005/8/layout/hierarchy2"/>
    <dgm:cxn modelId="{3218F9BB-CF11-41AC-BFBC-856BD129EAA9}" type="presParOf" srcId="{7FBE1227-0762-4B4D-93DF-FE70C6D9867C}" destId="{0E5AEA71-8005-4A39-B479-88E8831813B8}" srcOrd="1" destOrd="0" presId="urn:microsoft.com/office/officeart/2005/8/layout/hierarchy2"/>
    <dgm:cxn modelId="{B8E630CD-9045-4F51-A5AB-1E235A9522B9}" type="presParOf" srcId="{0E5AEA71-8005-4A39-B479-88E8831813B8}" destId="{63398F80-11D3-4144-8C10-DB8BCD345196}" srcOrd="0" destOrd="0" presId="urn:microsoft.com/office/officeart/2005/8/layout/hierarchy2"/>
    <dgm:cxn modelId="{86FF0026-C9DD-44F2-9570-DAFA1CD32EFE}" type="presParOf" srcId="{0E5AEA71-8005-4A39-B479-88E8831813B8}" destId="{F06658CC-C9F7-4CA7-A94C-1AC8FF5D7348}"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4C0F68C-C094-491C-A886-9D055BC7401A}"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15FD8659-C60A-4062-9846-B2710FEE9870}">
      <dgm:prSet/>
      <dgm:spPr/>
      <dgm:t>
        <a:bodyPr/>
        <a:lstStyle/>
        <a:p>
          <a:r>
            <a:rPr lang="nb-NO" dirty="0"/>
            <a:t>Utjevne sosiale forskjeller – det er sammenheng mellom utdanning, inntekt og helse i befolkningen</a:t>
          </a:r>
          <a:endParaRPr lang="en-US" dirty="0"/>
        </a:p>
      </dgm:t>
    </dgm:pt>
    <dgm:pt modelId="{75BC0C33-295E-4BED-A289-20A67C89B993}" type="parTrans" cxnId="{4BED7A80-3A4E-43CA-B4C9-107649EFF79A}">
      <dgm:prSet/>
      <dgm:spPr/>
      <dgm:t>
        <a:bodyPr/>
        <a:lstStyle/>
        <a:p>
          <a:endParaRPr lang="en-US"/>
        </a:p>
      </dgm:t>
    </dgm:pt>
    <dgm:pt modelId="{4B86E8C5-4C01-43CB-B98C-495C9BA5E55E}" type="sibTrans" cxnId="{4BED7A80-3A4E-43CA-B4C9-107649EFF79A}">
      <dgm:prSet/>
      <dgm:spPr/>
      <dgm:t>
        <a:bodyPr/>
        <a:lstStyle/>
        <a:p>
          <a:endParaRPr lang="en-US"/>
        </a:p>
      </dgm:t>
    </dgm:pt>
    <dgm:pt modelId="{4869CE75-347C-474B-9657-56C1C09CF3D2}">
      <dgm:prSet/>
      <dgm:spPr/>
      <dgm:t>
        <a:bodyPr/>
        <a:lstStyle/>
        <a:p>
          <a:r>
            <a:rPr lang="nb-NO"/>
            <a:t>Helse i alt vi gjør – utvikling av et helsefremmende samfunn innebærer at helse skal i varetas på tvers av sektorer. Omsorg for den enkelte og legge til rette for at hver og en skal kunne mestre sitt liv</a:t>
          </a:r>
          <a:endParaRPr lang="en-US"/>
        </a:p>
      </dgm:t>
    </dgm:pt>
    <dgm:pt modelId="{2AC809D9-BE99-47CC-B11D-B569B2A403C7}" type="parTrans" cxnId="{EC3187EA-209D-4BA8-BE8D-56E5BFE38BFE}">
      <dgm:prSet/>
      <dgm:spPr/>
      <dgm:t>
        <a:bodyPr/>
        <a:lstStyle/>
        <a:p>
          <a:endParaRPr lang="en-US"/>
        </a:p>
      </dgm:t>
    </dgm:pt>
    <dgm:pt modelId="{E2E0D88E-9CE8-40BE-838E-9484FF4C5E6C}" type="sibTrans" cxnId="{EC3187EA-209D-4BA8-BE8D-56E5BFE38BFE}">
      <dgm:prSet/>
      <dgm:spPr/>
      <dgm:t>
        <a:bodyPr/>
        <a:lstStyle/>
        <a:p>
          <a:endParaRPr lang="en-US"/>
        </a:p>
      </dgm:t>
    </dgm:pt>
    <dgm:pt modelId="{C2BE9761-379A-4CDB-A74F-5BB0AD140912}">
      <dgm:prSet/>
      <dgm:spPr/>
      <dgm:t>
        <a:bodyPr/>
        <a:lstStyle/>
        <a:p>
          <a:r>
            <a:rPr lang="nb-NO"/>
            <a:t>Bærekraftig utvikling – legge til rette for en samfunnsutvikling som sikrer grunnleggende behov over tid -</a:t>
          </a:r>
          <a:endParaRPr lang="en-US"/>
        </a:p>
      </dgm:t>
    </dgm:pt>
    <dgm:pt modelId="{7C72B280-04F0-49F5-9563-03A486CB8E45}" type="parTrans" cxnId="{45E1D928-1B84-4708-B995-0D01A9B17962}">
      <dgm:prSet/>
      <dgm:spPr/>
      <dgm:t>
        <a:bodyPr/>
        <a:lstStyle/>
        <a:p>
          <a:endParaRPr lang="en-US"/>
        </a:p>
      </dgm:t>
    </dgm:pt>
    <dgm:pt modelId="{ED88151B-360A-4B7E-8AA0-05C99A49E009}" type="sibTrans" cxnId="{45E1D928-1B84-4708-B995-0D01A9B17962}">
      <dgm:prSet/>
      <dgm:spPr/>
      <dgm:t>
        <a:bodyPr/>
        <a:lstStyle/>
        <a:p>
          <a:endParaRPr lang="en-US"/>
        </a:p>
      </dgm:t>
    </dgm:pt>
    <dgm:pt modelId="{B58137D2-EDA7-4990-9E2B-0CDCE0985447}" type="pres">
      <dgm:prSet presAssocID="{F4C0F68C-C094-491C-A886-9D055BC7401A}" presName="diagram" presStyleCnt="0">
        <dgm:presLayoutVars>
          <dgm:dir/>
          <dgm:resizeHandles val="exact"/>
        </dgm:presLayoutVars>
      </dgm:prSet>
      <dgm:spPr/>
    </dgm:pt>
    <dgm:pt modelId="{63713E40-1DFB-4AFD-A136-CBB97D5B74D3}" type="pres">
      <dgm:prSet presAssocID="{15FD8659-C60A-4062-9846-B2710FEE9870}" presName="node" presStyleLbl="node1" presStyleIdx="0" presStyleCnt="3">
        <dgm:presLayoutVars>
          <dgm:bulletEnabled val="1"/>
        </dgm:presLayoutVars>
      </dgm:prSet>
      <dgm:spPr/>
    </dgm:pt>
    <dgm:pt modelId="{08903E18-279E-40E5-B5FA-B461A39AF38A}" type="pres">
      <dgm:prSet presAssocID="{4B86E8C5-4C01-43CB-B98C-495C9BA5E55E}" presName="sibTrans" presStyleCnt="0"/>
      <dgm:spPr/>
    </dgm:pt>
    <dgm:pt modelId="{3470F0EA-8E54-45A1-923E-62BABD00EEDD}" type="pres">
      <dgm:prSet presAssocID="{4869CE75-347C-474B-9657-56C1C09CF3D2}" presName="node" presStyleLbl="node1" presStyleIdx="1" presStyleCnt="3">
        <dgm:presLayoutVars>
          <dgm:bulletEnabled val="1"/>
        </dgm:presLayoutVars>
      </dgm:prSet>
      <dgm:spPr/>
    </dgm:pt>
    <dgm:pt modelId="{48BBAEC8-5FF2-46C9-A213-C7665B3D9F84}" type="pres">
      <dgm:prSet presAssocID="{E2E0D88E-9CE8-40BE-838E-9484FF4C5E6C}" presName="sibTrans" presStyleCnt="0"/>
      <dgm:spPr/>
    </dgm:pt>
    <dgm:pt modelId="{71FE9C30-3EAB-4CCD-AFED-339164064DAB}" type="pres">
      <dgm:prSet presAssocID="{C2BE9761-379A-4CDB-A74F-5BB0AD140912}" presName="node" presStyleLbl="node1" presStyleIdx="2" presStyleCnt="3">
        <dgm:presLayoutVars>
          <dgm:bulletEnabled val="1"/>
        </dgm:presLayoutVars>
      </dgm:prSet>
      <dgm:spPr/>
    </dgm:pt>
  </dgm:ptLst>
  <dgm:cxnLst>
    <dgm:cxn modelId="{47E41925-DD19-4572-BAE6-DF4EB19E13A7}" type="presOf" srcId="{15FD8659-C60A-4062-9846-B2710FEE9870}" destId="{63713E40-1DFB-4AFD-A136-CBB97D5B74D3}" srcOrd="0" destOrd="0" presId="urn:microsoft.com/office/officeart/2005/8/layout/default"/>
    <dgm:cxn modelId="{45E1D928-1B84-4708-B995-0D01A9B17962}" srcId="{F4C0F68C-C094-491C-A886-9D055BC7401A}" destId="{C2BE9761-379A-4CDB-A74F-5BB0AD140912}" srcOrd="2" destOrd="0" parTransId="{7C72B280-04F0-49F5-9563-03A486CB8E45}" sibTransId="{ED88151B-360A-4B7E-8AA0-05C99A49E009}"/>
    <dgm:cxn modelId="{6C763959-196E-4274-9DE2-527403B3658A}" type="presOf" srcId="{4869CE75-347C-474B-9657-56C1C09CF3D2}" destId="{3470F0EA-8E54-45A1-923E-62BABD00EEDD}" srcOrd="0" destOrd="0" presId="urn:microsoft.com/office/officeart/2005/8/layout/default"/>
    <dgm:cxn modelId="{4BED7A80-3A4E-43CA-B4C9-107649EFF79A}" srcId="{F4C0F68C-C094-491C-A886-9D055BC7401A}" destId="{15FD8659-C60A-4062-9846-B2710FEE9870}" srcOrd="0" destOrd="0" parTransId="{75BC0C33-295E-4BED-A289-20A67C89B993}" sibTransId="{4B86E8C5-4C01-43CB-B98C-495C9BA5E55E}"/>
    <dgm:cxn modelId="{03F20DB4-1E20-444F-A11F-13EC1002140C}" type="presOf" srcId="{C2BE9761-379A-4CDB-A74F-5BB0AD140912}" destId="{71FE9C30-3EAB-4CCD-AFED-339164064DAB}" srcOrd="0" destOrd="0" presId="urn:microsoft.com/office/officeart/2005/8/layout/default"/>
    <dgm:cxn modelId="{EC3187EA-209D-4BA8-BE8D-56E5BFE38BFE}" srcId="{F4C0F68C-C094-491C-A886-9D055BC7401A}" destId="{4869CE75-347C-474B-9657-56C1C09CF3D2}" srcOrd="1" destOrd="0" parTransId="{2AC809D9-BE99-47CC-B11D-B569B2A403C7}" sibTransId="{E2E0D88E-9CE8-40BE-838E-9484FF4C5E6C}"/>
    <dgm:cxn modelId="{92B042F8-90BD-4458-B6B7-143D8867244B}" type="presOf" srcId="{F4C0F68C-C094-491C-A886-9D055BC7401A}" destId="{B58137D2-EDA7-4990-9E2B-0CDCE0985447}" srcOrd="0" destOrd="0" presId="urn:microsoft.com/office/officeart/2005/8/layout/default"/>
    <dgm:cxn modelId="{655EAA9C-5E32-4EB4-826A-F5CB04434EA2}" type="presParOf" srcId="{B58137D2-EDA7-4990-9E2B-0CDCE0985447}" destId="{63713E40-1DFB-4AFD-A136-CBB97D5B74D3}" srcOrd="0" destOrd="0" presId="urn:microsoft.com/office/officeart/2005/8/layout/default"/>
    <dgm:cxn modelId="{A40C3C7C-FCE6-4ADB-8D14-BB723199B47F}" type="presParOf" srcId="{B58137D2-EDA7-4990-9E2B-0CDCE0985447}" destId="{08903E18-279E-40E5-B5FA-B461A39AF38A}" srcOrd="1" destOrd="0" presId="urn:microsoft.com/office/officeart/2005/8/layout/default"/>
    <dgm:cxn modelId="{9BE7EB36-699C-43A4-9DA5-5CC4B6475064}" type="presParOf" srcId="{B58137D2-EDA7-4990-9E2B-0CDCE0985447}" destId="{3470F0EA-8E54-45A1-923E-62BABD00EEDD}" srcOrd="2" destOrd="0" presId="urn:microsoft.com/office/officeart/2005/8/layout/default"/>
    <dgm:cxn modelId="{C859590D-BA1D-458D-A209-71F82DE37A75}" type="presParOf" srcId="{B58137D2-EDA7-4990-9E2B-0CDCE0985447}" destId="{48BBAEC8-5FF2-46C9-A213-C7665B3D9F84}" srcOrd="3" destOrd="0" presId="urn:microsoft.com/office/officeart/2005/8/layout/default"/>
    <dgm:cxn modelId="{1BB4D481-B468-401C-90DF-32FA777E01A0}" type="presParOf" srcId="{B58137D2-EDA7-4990-9E2B-0CDCE0985447}" destId="{71FE9C30-3EAB-4CCD-AFED-339164064DAB}"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B6ADA29-6E5A-424A-B15D-B74DB3306025}"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63DA54E1-9BAC-41C3-A45A-1C91E464F724}">
      <dgm:prSet/>
      <dgm:spPr/>
      <dgm:t>
        <a:bodyPr/>
        <a:lstStyle/>
        <a:p>
          <a:r>
            <a:rPr lang="nb-NO" b="1"/>
            <a:t>Føre var –</a:t>
          </a:r>
        </a:p>
        <a:p>
          <a:r>
            <a:rPr lang="nb-NO"/>
            <a:t>tiltak for å redusere risiko for helseskade og tiltak for å fremme god helse. </a:t>
          </a:r>
        </a:p>
        <a:p>
          <a:r>
            <a:rPr lang="nb-NO"/>
            <a:t>Langsiktig  tenkning – folkehelsearbeid gir ikke så ofte gevinster på kort sikt</a:t>
          </a:r>
          <a:endParaRPr lang="en-US"/>
        </a:p>
      </dgm:t>
    </dgm:pt>
    <dgm:pt modelId="{D6071FD2-9092-4609-B0C9-DDC54A975CE6}" type="parTrans" cxnId="{8EDD59D2-DE58-433C-A917-B59EB3284545}">
      <dgm:prSet/>
      <dgm:spPr/>
      <dgm:t>
        <a:bodyPr/>
        <a:lstStyle/>
        <a:p>
          <a:endParaRPr lang="en-US"/>
        </a:p>
      </dgm:t>
    </dgm:pt>
    <dgm:pt modelId="{F55C1BBB-5D0D-4CF9-A613-9E749FD47D5B}" type="sibTrans" cxnId="{8EDD59D2-DE58-433C-A917-B59EB3284545}">
      <dgm:prSet/>
      <dgm:spPr/>
      <dgm:t>
        <a:bodyPr/>
        <a:lstStyle/>
        <a:p>
          <a:endParaRPr lang="en-US"/>
        </a:p>
      </dgm:t>
    </dgm:pt>
    <dgm:pt modelId="{B512FB0B-03EA-400B-8F22-8B79C414E1B7}">
      <dgm:prSet/>
      <dgm:spPr/>
      <dgm:t>
        <a:bodyPr/>
        <a:lstStyle/>
        <a:p>
          <a:r>
            <a:rPr lang="nb-NO" b="1"/>
            <a:t>Medvirkning. </a:t>
          </a:r>
        </a:p>
        <a:p>
          <a:r>
            <a:rPr lang="nb-NO"/>
            <a:t>Det må legges til rette at innbyggerne er med, aktiv medvirkning fra barn og unge og fra særskilte grupper som kanskje ikke deltar så ofte</a:t>
          </a:r>
          <a:endParaRPr lang="en-US"/>
        </a:p>
      </dgm:t>
    </dgm:pt>
    <dgm:pt modelId="{728F9BF9-6AB6-4555-9B47-50EC015BB47F}" type="parTrans" cxnId="{CAB19F3D-E85D-4A0E-BEC2-8F504DA41379}">
      <dgm:prSet/>
      <dgm:spPr/>
      <dgm:t>
        <a:bodyPr/>
        <a:lstStyle/>
        <a:p>
          <a:endParaRPr lang="en-US"/>
        </a:p>
      </dgm:t>
    </dgm:pt>
    <dgm:pt modelId="{FBA7B61B-6D5C-44B7-AC75-F0536CE338F5}" type="sibTrans" cxnId="{CAB19F3D-E85D-4A0E-BEC2-8F504DA41379}">
      <dgm:prSet/>
      <dgm:spPr/>
      <dgm:t>
        <a:bodyPr/>
        <a:lstStyle/>
        <a:p>
          <a:endParaRPr lang="en-US"/>
        </a:p>
      </dgm:t>
    </dgm:pt>
    <dgm:pt modelId="{0C6ED1E4-76BC-4856-9581-62FC3680C201}" type="pres">
      <dgm:prSet presAssocID="{9B6ADA29-6E5A-424A-B15D-B74DB3306025}" presName="diagram" presStyleCnt="0">
        <dgm:presLayoutVars>
          <dgm:dir/>
          <dgm:resizeHandles val="exact"/>
        </dgm:presLayoutVars>
      </dgm:prSet>
      <dgm:spPr/>
    </dgm:pt>
    <dgm:pt modelId="{F89E9052-ABA5-4C5D-A95F-7E33AADA296D}" type="pres">
      <dgm:prSet presAssocID="{63DA54E1-9BAC-41C3-A45A-1C91E464F724}" presName="node" presStyleLbl="node1" presStyleIdx="0" presStyleCnt="2">
        <dgm:presLayoutVars>
          <dgm:bulletEnabled val="1"/>
        </dgm:presLayoutVars>
      </dgm:prSet>
      <dgm:spPr/>
    </dgm:pt>
    <dgm:pt modelId="{568ABD2C-F771-45AE-B1AD-6F18160EFDA8}" type="pres">
      <dgm:prSet presAssocID="{F55C1BBB-5D0D-4CF9-A613-9E749FD47D5B}" presName="sibTrans" presStyleCnt="0"/>
      <dgm:spPr/>
    </dgm:pt>
    <dgm:pt modelId="{1B2E7152-6A84-4C38-8093-A1CE3EF05C08}" type="pres">
      <dgm:prSet presAssocID="{B512FB0B-03EA-400B-8F22-8B79C414E1B7}" presName="node" presStyleLbl="node1" presStyleIdx="1" presStyleCnt="2">
        <dgm:presLayoutVars>
          <dgm:bulletEnabled val="1"/>
        </dgm:presLayoutVars>
      </dgm:prSet>
      <dgm:spPr/>
    </dgm:pt>
  </dgm:ptLst>
  <dgm:cxnLst>
    <dgm:cxn modelId="{D715E429-3DDB-49C3-90DC-3A642A890B3F}" type="presOf" srcId="{B512FB0B-03EA-400B-8F22-8B79C414E1B7}" destId="{1B2E7152-6A84-4C38-8093-A1CE3EF05C08}" srcOrd="0" destOrd="0" presId="urn:microsoft.com/office/officeart/2005/8/layout/default"/>
    <dgm:cxn modelId="{CAB19F3D-E85D-4A0E-BEC2-8F504DA41379}" srcId="{9B6ADA29-6E5A-424A-B15D-B74DB3306025}" destId="{B512FB0B-03EA-400B-8F22-8B79C414E1B7}" srcOrd="1" destOrd="0" parTransId="{728F9BF9-6AB6-4555-9B47-50EC015BB47F}" sibTransId="{FBA7B61B-6D5C-44B7-AC75-F0536CE338F5}"/>
    <dgm:cxn modelId="{A99CB674-A369-48AC-962C-D63101E16968}" type="presOf" srcId="{9B6ADA29-6E5A-424A-B15D-B74DB3306025}" destId="{0C6ED1E4-76BC-4856-9581-62FC3680C201}" srcOrd="0" destOrd="0" presId="urn:microsoft.com/office/officeart/2005/8/layout/default"/>
    <dgm:cxn modelId="{44C802D2-1547-4EB5-965A-9EA1BEBE28EA}" type="presOf" srcId="{63DA54E1-9BAC-41C3-A45A-1C91E464F724}" destId="{F89E9052-ABA5-4C5D-A95F-7E33AADA296D}" srcOrd="0" destOrd="0" presId="urn:microsoft.com/office/officeart/2005/8/layout/default"/>
    <dgm:cxn modelId="{8EDD59D2-DE58-433C-A917-B59EB3284545}" srcId="{9B6ADA29-6E5A-424A-B15D-B74DB3306025}" destId="{63DA54E1-9BAC-41C3-A45A-1C91E464F724}" srcOrd="0" destOrd="0" parTransId="{D6071FD2-9092-4609-B0C9-DDC54A975CE6}" sibTransId="{F55C1BBB-5D0D-4CF9-A613-9E749FD47D5B}"/>
    <dgm:cxn modelId="{41F3285A-645E-4DAB-9D69-AE52D482232E}" type="presParOf" srcId="{0C6ED1E4-76BC-4856-9581-62FC3680C201}" destId="{F89E9052-ABA5-4C5D-A95F-7E33AADA296D}" srcOrd="0" destOrd="0" presId="urn:microsoft.com/office/officeart/2005/8/layout/default"/>
    <dgm:cxn modelId="{B34AA0C2-6127-426F-90FA-C2295F3FBBB3}" type="presParOf" srcId="{0C6ED1E4-76BC-4856-9581-62FC3680C201}" destId="{568ABD2C-F771-45AE-B1AD-6F18160EFDA8}" srcOrd="1" destOrd="0" presId="urn:microsoft.com/office/officeart/2005/8/layout/default"/>
    <dgm:cxn modelId="{1183C31E-0ADC-4BDC-9FF4-7295C06C6AB4}" type="presParOf" srcId="{0C6ED1E4-76BC-4856-9581-62FC3680C201}" destId="{1B2E7152-6A84-4C38-8093-A1CE3EF05C08}"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05853D2-2BEE-47A5-80A7-3D0C9C6A526D}"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E31E0B53-7903-48CF-A770-5281D2864BBA}">
      <dgm:prSet/>
      <dgm:spPr/>
      <dgm:t>
        <a:bodyPr/>
        <a:lstStyle/>
        <a:p>
          <a:r>
            <a:rPr lang="nb-NO" dirty="0"/>
            <a:t>Kommunen skal ha oversikt over helsetilstand og påvirkningsfaktorer i kommunen  </a:t>
          </a:r>
          <a:endParaRPr lang="en-US" dirty="0"/>
        </a:p>
      </dgm:t>
    </dgm:pt>
    <dgm:pt modelId="{8C627499-8A4F-4C0B-BC78-AF7E314CB20F}" type="parTrans" cxnId="{D7C2E0F1-513E-4F7F-A0ED-69D03B0B5BD7}">
      <dgm:prSet/>
      <dgm:spPr/>
      <dgm:t>
        <a:bodyPr/>
        <a:lstStyle/>
        <a:p>
          <a:endParaRPr lang="en-US"/>
        </a:p>
      </dgm:t>
    </dgm:pt>
    <dgm:pt modelId="{16C199D8-AE2C-4704-9BB7-20E0A5033417}" type="sibTrans" cxnId="{D7C2E0F1-513E-4F7F-A0ED-69D03B0B5BD7}">
      <dgm:prSet/>
      <dgm:spPr/>
      <dgm:t>
        <a:bodyPr/>
        <a:lstStyle/>
        <a:p>
          <a:endParaRPr lang="en-US"/>
        </a:p>
      </dgm:t>
    </dgm:pt>
    <dgm:pt modelId="{2FA41EB1-85FB-47FC-9050-BAD4D2411A61}">
      <dgm:prSet/>
      <dgm:spPr/>
      <dgm:t>
        <a:bodyPr/>
        <a:lstStyle/>
        <a:p>
          <a:r>
            <a:rPr lang="nb-NO"/>
            <a:t>Oversikten skal være skriftlig og identifisere folkehelseutfordringene.</a:t>
          </a:r>
          <a:endParaRPr lang="en-US"/>
        </a:p>
      </dgm:t>
    </dgm:pt>
    <dgm:pt modelId="{2A65C602-B179-436E-A6FA-F11C212BADCA}" type="parTrans" cxnId="{8094FE96-4486-4955-A822-E62CFDCBFD99}">
      <dgm:prSet/>
      <dgm:spPr/>
      <dgm:t>
        <a:bodyPr/>
        <a:lstStyle/>
        <a:p>
          <a:endParaRPr lang="en-US"/>
        </a:p>
      </dgm:t>
    </dgm:pt>
    <dgm:pt modelId="{8921A0FE-4A8F-4A36-A94B-F10CEEEF1F0D}" type="sibTrans" cxnId="{8094FE96-4486-4955-A822-E62CFDCBFD99}">
      <dgm:prSet/>
      <dgm:spPr/>
      <dgm:t>
        <a:bodyPr/>
        <a:lstStyle/>
        <a:p>
          <a:endParaRPr lang="en-US"/>
        </a:p>
      </dgm:t>
    </dgm:pt>
    <dgm:pt modelId="{81602C6D-E2BA-4ED9-926E-ABB7E9071651}" type="pres">
      <dgm:prSet presAssocID="{105853D2-2BEE-47A5-80A7-3D0C9C6A526D}" presName="vert0" presStyleCnt="0">
        <dgm:presLayoutVars>
          <dgm:dir/>
          <dgm:animOne val="branch"/>
          <dgm:animLvl val="lvl"/>
        </dgm:presLayoutVars>
      </dgm:prSet>
      <dgm:spPr/>
    </dgm:pt>
    <dgm:pt modelId="{0F7F2F5C-0998-4B42-8E26-47FB5DFEE353}" type="pres">
      <dgm:prSet presAssocID="{E31E0B53-7903-48CF-A770-5281D2864BBA}" presName="thickLine" presStyleLbl="alignNode1" presStyleIdx="0" presStyleCnt="2"/>
      <dgm:spPr/>
    </dgm:pt>
    <dgm:pt modelId="{F94F025C-585F-492B-AF96-018330F125C6}" type="pres">
      <dgm:prSet presAssocID="{E31E0B53-7903-48CF-A770-5281D2864BBA}" presName="horz1" presStyleCnt="0"/>
      <dgm:spPr/>
    </dgm:pt>
    <dgm:pt modelId="{1825ADEE-042D-45D2-8FC0-104B50297C15}" type="pres">
      <dgm:prSet presAssocID="{E31E0B53-7903-48CF-A770-5281D2864BBA}" presName="tx1" presStyleLbl="revTx" presStyleIdx="0" presStyleCnt="2"/>
      <dgm:spPr/>
    </dgm:pt>
    <dgm:pt modelId="{C134A7E0-BEFB-4BF2-A3CA-1E80CCD322FA}" type="pres">
      <dgm:prSet presAssocID="{E31E0B53-7903-48CF-A770-5281D2864BBA}" presName="vert1" presStyleCnt="0"/>
      <dgm:spPr/>
    </dgm:pt>
    <dgm:pt modelId="{4F6B5396-9C35-4661-B2E2-659D7D3A00F5}" type="pres">
      <dgm:prSet presAssocID="{2FA41EB1-85FB-47FC-9050-BAD4D2411A61}" presName="thickLine" presStyleLbl="alignNode1" presStyleIdx="1" presStyleCnt="2"/>
      <dgm:spPr/>
    </dgm:pt>
    <dgm:pt modelId="{04234690-1435-4852-870F-206F36A18C2B}" type="pres">
      <dgm:prSet presAssocID="{2FA41EB1-85FB-47FC-9050-BAD4D2411A61}" presName="horz1" presStyleCnt="0"/>
      <dgm:spPr/>
    </dgm:pt>
    <dgm:pt modelId="{08962643-DA3A-4196-B5D4-EA674CB4F921}" type="pres">
      <dgm:prSet presAssocID="{2FA41EB1-85FB-47FC-9050-BAD4D2411A61}" presName="tx1" presStyleLbl="revTx" presStyleIdx="1" presStyleCnt="2"/>
      <dgm:spPr/>
    </dgm:pt>
    <dgm:pt modelId="{929E9542-3DF0-447F-8DCA-8633C3C9B847}" type="pres">
      <dgm:prSet presAssocID="{2FA41EB1-85FB-47FC-9050-BAD4D2411A61}" presName="vert1" presStyleCnt="0"/>
      <dgm:spPr/>
    </dgm:pt>
  </dgm:ptLst>
  <dgm:cxnLst>
    <dgm:cxn modelId="{1F292C4A-C21A-46AB-BB27-8056110FDC97}" type="presOf" srcId="{2FA41EB1-85FB-47FC-9050-BAD4D2411A61}" destId="{08962643-DA3A-4196-B5D4-EA674CB4F921}" srcOrd="0" destOrd="0" presId="urn:microsoft.com/office/officeart/2008/layout/LinedList"/>
    <dgm:cxn modelId="{8094FE96-4486-4955-A822-E62CFDCBFD99}" srcId="{105853D2-2BEE-47A5-80A7-3D0C9C6A526D}" destId="{2FA41EB1-85FB-47FC-9050-BAD4D2411A61}" srcOrd="1" destOrd="0" parTransId="{2A65C602-B179-436E-A6FA-F11C212BADCA}" sibTransId="{8921A0FE-4A8F-4A36-A94B-F10CEEEF1F0D}"/>
    <dgm:cxn modelId="{D4E1DC98-59ED-43AB-9490-F562E32BC2FF}" type="presOf" srcId="{E31E0B53-7903-48CF-A770-5281D2864BBA}" destId="{1825ADEE-042D-45D2-8FC0-104B50297C15}" srcOrd="0" destOrd="0" presId="urn:microsoft.com/office/officeart/2008/layout/LinedList"/>
    <dgm:cxn modelId="{0630B8ED-C684-483D-B556-8B12BFBFF82A}" type="presOf" srcId="{105853D2-2BEE-47A5-80A7-3D0C9C6A526D}" destId="{81602C6D-E2BA-4ED9-926E-ABB7E9071651}" srcOrd="0" destOrd="0" presId="urn:microsoft.com/office/officeart/2008/layout/LinedList"/>
    <dgm:cxn modelId="{D7C2E0F1-513E-4F7F-A0ED-69D03B0B5BD7}" srcId="{105853D2-2BEE-47A5-80A7-3D0C9C6A526D}" destId="{E31E0B53-7903-48CF-A770-5281D2864BBA}" srcOrd="0" destOrd="0" parTransId="{8C627499-8A4F-4C0B-BC78-AF7E314CB20F}" sibTransId="{16C199D8-AE2C-4704-9BB7-20E0A5033417}"/>
    <dgm:cxn modelId="{D65A89EF-4116-4C21-8FCE-85B168CDBCA2}" type="presParOf" srcId="{81602C6D-E2BA-4ED9-926E-ABB7E9071651}" destId="{0F7F2F5C-0998-4B42-8E26-47FB5DFEE353}" srcOrd="0" destOrd="0" presId="urn:microsoft.com/office/officeart/2008/layout/LinedList"/>
    <dgm:cxn modelId="{0D90AF05-E471-47D9-B0AA-DDA09BA446C7}" type="presParOf" srcId="{81602C6D-E2BA-4ED9-926E-ABB7E9071651}" destId="{F94F025C-585F-492B-AF96-018330F125C6}" srcOrd="1" destOrd="0" presId="urn:microsoft.com/office/officeart/2008/layout/LinedList"/>
    <dgm:cxn modelId="{BF15F4B4-F525-4831-BF7B-A5BFCB35DBBD}" type="presParOf" srcId="{F94F025C-585F-492B-AF96-018330F125C6}" destId="{1825ADEE-042D-45D2-8FC0-104B50297C15}" srcOrd="0" destOrd="0" presId="urn:microsoft.com/office/officeart/2008/layout/LinedList"/>
    <dgm:cxn modelId="{EE95DA7F-A278-4216-A79A-6FCBBE28028F}" type="presParOf" srcId="{F94F025C-585F-492B-AF96-018330F125C6}" destId="{C134A7E0-BEFB-4BF2-A3CA-1E80CCD322FA}" srcOrd="1" destOrd="0" presId="urn:microsoft.com/office/officeart/2008/layout/LinedList"/>
    <dgm:cxn modelId="{9081C55D-54D5-45F0-B219-E41A63DC00C1}" type="presParOf" srcId="{81602C6D-E2BA-4ED9-926E-ABB7E9071651}" destId="{4F6B5396-9C35-4661-B2E2-659D7D3A00F5}" srcOrd="2" destOrd="0" presId="urn:microsoft.com/office/officeart/2008/layout/LinedList"/>
    <dgm:cxn modelId="{A222D8C3-67D3-4A5A-BD5A-5E1CE36E26E9}" type="presParOf" srcId="{81602C6D-E2BA-4ED9-926E-ABB7E9071651}" destId="{04234690-1435-4852-870F-206F36A18C2B}" srcOrd="3" destOrd="0" presId="urn:microsoft.com/office/officeart/2008/layout/LinedList"/>
    <dgm:cxn modelId="{2E26169A-D760-498D-8002-11CBED1D7A8F}" type="presParOf" srcId="{04234690-1435-4852-870F-206F36A18C2B}" destId="{08962643-DA3A-4196-B5D4-EA674CB4F921}" srcOrd="0" destOrd="0" presId="urn:microsoft.com/office/officeart/2008/layout/LinedList"/>
    <dgm:cxn modelId="{808B692A-A1D5-43BA-B75A-3038270D87AC}" type="presParOf" srcId="{04234690-1435-4852-870F-206F36A18C2B}" destId="{929E9542-3DF0-447F-8DCA-8633C3C9B847}"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E5EB49B-56BA-429F-BAED-FAD0BBF227E2}"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9921908B-D34E-4D42-995F-E2C1D0843197}">
      <dgm:prSet/>
      <dgm:spPr/>
      <dgm:t>
        <a:bodyPr/>
        <a:lstStyle/>
        <a:p>
          <a:r>
            <a:rPr lang="nb-NO" b="1" i="0"/>
            <a:t>Pasienter som opplever helseplager pga forhold i miljøet.</a:t>
          </a:r>
          <a:r>
            <a:rPr lang="en-US" b="0" i="0"/>
            <a:t>​</a:t>
          </a:r>
          <a:endParaRPr lang="en-US"/>
        </a:p>
      </dgm:t>
    </dgm:pt>
    <dgm:pt modelId="{9E0B90C6-9AC2-4405-BCA1-C24986693CE7}" type="parTrans" cxnId="{6CEC2B9B-D41B-4732-8444-73381C94DCC2}">
      <dgm:prSet/>
      <dgm:spPr/>
      <dgm:t>
        <a:bodyPr/>
        <a:lstStyle/>
        <a:p>
          <a:endParaRPr lang="en-US"/>
        </a:p>
      </dgm:t>
    </dgm:pt>
    <dgm:pt modelId="{8AC8EA50-E32C-47F6-AAFB-DD30403E72E9}" type="sibTrans" cxnId="{6CEC2B9B-D41B-4732-8444-73381C94DCC2}">
      <dgm:prSet/>
      <dgm:spPr/>
      <dgm:t>
        <a:bodyPr/>
        <a:lstStyle/>
        <a:p>
          <a:endParaRPr lang="en-US"/>
        </a:p>
      </dgm:t>
    </dgm:pt>
    <dgm:pt modelId="{FD5ECB46-450A-41FA-BF3C-58AC7630BA54}">
      <dgm:prSet/>
      <dgm:spPr/>
      <dgm:t>
        <a:bodyPr/>
        <a:lstStyle/>
        <a:p>
          <a:r>
            <a:rPr lang="nb-NO" b="0" i="0"/>
            <a:t>Støy (nattestøy), støv, lys, vibrasjoner</a:t>
          </a:r>
          <a:r>
            <a:rPr lang="en-US" b="0" i="0"/>
            <a:t>​</a:t>
          </a:r>
          <a:endParaRPr lang="en-US"/>
        </a:p>
      </dgm:t>
    </dgm:pt>
    <dgm:pt modelId="{F282A08B-9858-436F-80F5-8288BCDC33B4}" type="parTrans" cxnId="{3193791B-9C6B-4C3C-97B3-DED8B2F63402}">
      <dgm:prSet/>
      <dgm:spPr/>
      <dgm:t>
        <a:bodyPr/>
        <a:lstStyle/>
        <a:p>
          <a:endParaRPr lang="en-US"/>
        </a:p>
      </dgm:t>
    </dgm:pt>
    <dgm:pt modelId="{2E3E55BC-4273-49E6-99EB-0EB7D5561F3D}" type="sibTrans" cxnId="{3193791B-9C6B-4C3C-97B3-DED8B2F63402}">
      <dgm:prSet/>
      <dgm:spPr/>
      <dgm:t>
        <a:bodyPr/>
        <a:lstStyle/>
        <a:p>
          <a:endParaRPr lang="en-US"/>
        </a:p>
      </dgm:t>
    </dgm:pt>
    <dgm:pt modelId="{9B6C184B-E69B-490C-ABC9-0BCF02FB360E}">
      <dgm:prSet/>
      <dgm:spPr/>
      <dgm:t>
        <a:bodyPr/>
        <a:lstStyle/>
        <a:p>
          <a:r>
            <a:rPr lang="nb-NO" b="1" i="0"/>
            <a:t>Dersom du som lege oppdager at flere pasienter fra samme område har tilsvarende plager, og du ikke kan utelukke at det skyldes faktorer i miljøet. </a:t>
          </a:r>
          <a:r>
            <a:rPr lang="en-US" b="0" i="0"/>
            <a:t>​</a:t>
          </a:r>
          <a:endParaRPr lang="en-US"/>
        </a:p>
      </dgm:t>
    </dgm:pt>
    <dgm:pt modelId="{4433B6AE-9418-4148-B6B3-0B92FE8F9202}" type="parTrans" cxnId="{E1601E35-98C8-4A5E-9404-88E85120990B}">
      <dgm:prSet/>
      <dgm:spPr/>
      <dgm:t>
        <a:bodyPr/>
        <a:lstStyle/>
        <a:p>
          <a:endParaRPr lang="en-US"/>
        </a:p>
      </dgm:t>
    </dgm:pt>
    <dgm:pt modelId="{5DFF483E-443B-4E3A-BA64-B2F10B05CE07}" type="sibTrans" cxnId="{E1601E35-98C8-4A5E-9404-88E85120990B}">
      <dgm:prSet/>
      <dgm:spPr/>
      <dgm:t>
        <a:bodyPr/>
        <a:lstStyle/>
        <a:p>
          <a:endParaRPr lang="en-US"/>
        </a:p>
      </dgm:t>
    </dgm:pt>
    <dgm:pt modelId="{2A36ADBD-1CEE-4B39-8022-831FF66DDB86}">
      <dgm:prSet/>
      <dgm:spPr/>
      <dgm:t>
        <a:bodyPr/>
        <a:lstStyle/>
        <a:p>
          <a:r>
            <a:rPr lang="nb-NO" b="0" i="0"/>
            <a:t>Grunnforurensning, vannforurensning, luftforurensning, støyplager, dårlig inneklima på skole/ barnehage</a:t>
          </a:r>
          <a:r>
            <a:rPr lang="en-US" b="0" i="0"/>
            <a:t>​</a:t>
          </a:r>
          <a:endParaRPr lang="en-US"/>
        </a:p>
      </dgm:t>
    </dgm:pt>
    <dgm:pt modelId="{71B64022-2AAD-440A-9AF2-BE9D581154FB}" type="parTrans" cxnId="{8CB4BB63-603B-4546-B55D-70A677FE24AB}">
      <dgm:prSet/>
      <dgm:spPr/>
      <dgm:t>
        <a:bodyPr/>
        <a:lstStyle/>
        <a:p>
          <a:endParaRPr lang="en-US"/>
        </a:p>
      </dgm:t>
    </dgm:pt>
    <dgm:pt modelId="{DD6436E0-B73C-4A73-93F8-DD6DA84C070E}" type="sibTrans" cxnId="{8CB4BB63-603B-4546-B55D-70A677FE24AB}">
      <dgm:prSet/>
      <dgm:spPr/>
      <dgm:t>
        <a:bodyPr/>
        <a:lstStyle/>
        <a:p>
          <a:endParaRPr lang="en-US"/>
        </a:p>
      </dgm:t>
    </dgm:pt>
    <dgm:pt modelId="{E4DB0538-8CEB-495C-B60C-455DAD529969}">
      <dgm:prSet/>
      <dgm:spPr/>
      <dgm:t>
        <a:bodyPr/>
        <a:lstStyle/>
        <a:p>
          <a:r>
            <a:rPr lang="nb-NO" b="1" i="0"/>
            <a:t>Dersom du er sykehjemslege og mener at forholdene på sykehjemmet ikke er tilfredsstillende.</a:t>
          </a:r>
          <a:r>
            <a:rPr lang="en-US" b="0" i="0"/>
            <a:t>​</a:t>
          </a:r>
          <a:endParaRPr lang="en-US"/>
        </a:p>
      </dgm:t>
    </dgm:pt>
    <dgm:pt modelId="{A39E860C-3839-4CF3-83F7-9BAD1C8259D1}" type="parTrans" cxnId="{FAEC1A60-FDD8-40AB-B139-B3DE4C504629}">
      <dgm:prSet/>
      <dgm:spPr/>
      <dgm:t>
        <a:bodyPr/>
        <a:lstStyle/>
        <a:p>
          <a:endParaRPr lang="en-US"/>
        </a:p>
      </dgm:t>
    </dgm:pt>
    <dgm:pt modelId="{92CCF714-6E04-449C-A0CE-ECF059FBE331}" type="sibTrans" cxnId="{FAEC1A60-FDD8-40AB-B139-B3DE4C504629}">
      <dgm:prSet/>
      <dgm:spPr/>
      <dgm:t>
        <a:bodyPr/>
        <a:lstStyle/>
        <a:p>
          <a:endParaRPr lang="en-US"/>
        </a:p>
      </dgm:t>
    </dgm:pt>
    <dgm:pt modelId="{4BDAE92D-1223-47C1-B809-623D59B13F81}">
      <dgm:prSet/>
      <dgm:spPr/>
      <dgm:t>
        <a:bodyPr/>
        <a:lstStyle/>
        <a:p>
          <a:r>
            <a:rPr lang="nb-NO" b="0" i="0"/>
            <a:t>Fukt og mugg, flere med luftveisinfeksjoner enn normalt, mye fallskader el.l. som kan skyldes feil ved utforming eller innredning av lokaler</a:t>
          </a:r>
          <a:r>
            <a:rPr lang="en-US" b="0" i="0"/>
            <a:t>​</a:t>
          </a:r>
          <a:endParaRPr lang="en-US"/>
        </a:p>
      </dgm:t>
    </dgm:pt>
    <dgm:pt modelId="{BD643D12-110F-4583-B912-AF12FD8488C1}" type="parTrans" cxnId="{8068F43C-FC28-4F92-A598-099F7BD2EE2F}">
      <dgm:prSet/>
      <dgm:spPr/>
      <dgm:t>
        <a:bodyPr/>
        <a:lstStyle/>
        <a:p>
          <a:endParaRPr lang="en-US"/>
        </a:p>
      </dgm:t>
    </dgm:pt>
    <dgm:pt modelId="{6591D7EE-F40D-4B87-BE57-A10CE15D9A3B}" type="sibTrans" cxnId="{8068F43C-FC28-4F92-A598-099F7BD2EE2F}">
      <dgm:prSet/>
      <dgm:spPr/>
      <dgm:t>
        <a:bodyPr/>
        <a:lstStyle/>
        <a:p>
          <a:endParaRPr lang="en-US"/>
        </a:p>
      </dgm:t>
    </dgm:pt>
    <dgm:pt modelId="{C0C94F4C-0AFD-4404-942D-41E634DE4683}" type="pres">
      <dgm:prSet presAssocID="{3E5EB49B-56BA-429F-BAED-FAD0BBF227E2}" presName="Name0" presStyleCnt="0">
        <dgm:presLayoutVars>
          <dgm:dir/>
          <dgm:animLvl val="lvl"/>
          <dgm:resizeHandles val="exact"/>
        </dgm:presLayoutVars>
      </dgm:prSet>
      <dgm:spPr/>
    </dgm:pt>
    <dgm:pt modelId="{6843B820-7050-49F2-9B32-C0E6712B7846}" type="pres">
      <dgm:prSet presAssocID="{9921908B-D34E-4D42-995F-E2C1D0843197}" presName="composite" presStyleCnt="0"/>
      <dgm:spPr/>
    </dgm:pt>
    <dgm:pt modelId="{9D8886A4-8EE5-4D9E-9EE7-35F635C03D71}" type="pres">
      <dgm:prSet presAssocID="{9921908B-D34E-4D42-995F-E2C1D0843197}" presName="parTx" presStyleLbl="alignNode1" presStyleIdx="0" presStyleCnt="3">
        <dgm:presLayoutVars>
          <dgm:chMax val="0"/>
          <dgm:chPref val="0"/>
          <dgm:bulletEnabled val="1"/>
        </dgm:presLayoutVars>
      </dgm:prSet>
      <dgm:spPr/>
    </dgm:pt>
    <dgm:pt modelId="{15922B53-26BE-450B-A011-B900949333A7}" type="pres">
      <dgm:prSet presAssocID="{9921908B-D34E-4D42-995F-E2C1D0843197}" presName="desTx" presStyleLbl="alignAccFollowNode1" presStyleIdx="0" presStyleCnt="3">
        <dgm:presLayoutVars>
          <dgm:bulletEnabled val="1"/>
        </dgm:presLayoutVars>
      </dgm:prSet>
      <dgm:spPr/>
    </dgm:pt>
    <dgm:pt modelId="{86F5FD9C-4167-4264-BA79-D5CA98F27058}" type="pres">
      <dgm:prSet presAssocID="{8AC8EA50-E32C-47F6-AAFB-DD30403E72E9}" presName="space" presStyleCnt="0"/>
      <dgm:spPr/>
    </dgm:pt>
    <dgm:pt modelId="{300C569B-74E3-4BB9-AE69-FFA5AC5B9E00}" type="pres">
      <dgm:prSet presAssocID="{9B6C184B-E69B-490C-ABC9-0BCF02FB360E}" presName="composite" presStyleCnt="0"/>
      <dgm:spPr/>
    </dgm:pt>
    <dgm:pt modelId="{A48136A4-8AC8-4203-9498-230B4594127F}" type="pres">
      <dgm:prSet presAssocID="{9B6C184B-E69B-490C-ABC9-0BCF02FB360E}" presName="parTx" presStyleLbl="alignNode1" presStyleIdx="1" presStyleCnt="3">
        <dgm:presLayoutVars>
          <dgm:chMax val="0"/>
          <dgm:chPref val="0"/>
          <dgm:bulletEnabled val="1"/>
        </dgm:presLayoutVars>
      </dgm:prSet>
      <dgm:spPr/>
    </dgm:pt>
    <dgm:pt modelId="{51055551-3B02-407D-BEF1-C2F75B242E82}" type="pres">
      <dgm:prSet presAssocID="{9B6C184B-E69B-490C-ABC9-0BCF02FB360E}" presName="desTx" presStyleLbl="alignAccFollowNode1" presStyleIdx="1" presStyleCnt="3">
        <dgm:presLayoutVars>
          <dgm:bulletEnabled val="1"/>
        </dgm:presLayoutVars>
      </dgm:prSet>
      <dgm:spPr/>
    </dgm:pt>
    <dgm:pt modelId="{CAE4FD2B-98B2-46E0-B5FA-7E73F8CA0205}" type="pres">
      <dgm:prSet presAssocID="{5DFF483E-443B-4E3A-BA64-B2F10B05CE07}" presName="space" presStyleCnt="0"/>
      <dgm:spPr/>
    </dgm:pt>
    <dgm:pt modelId="{CB6D301D-8B3C-49BA-994B-E09B354734E0}" type="pres">
      <dgm:prSet presAssocID="{E4DB0538-8CEB-495C-B60C-455DAD529969}" presName="composite" presStyleCnt="0"/>
      <dgm:spPr/>
    </dgm:pt>
    <dgm:pt modelId="{6C5404E0-0AC2-4A9C-81A8-20038AFF0E94}" type="pres">
      <dgm:prSet presAssocID="{E4DB0538-8CEB-495C-B60C-455DAD529969}" presName="parTx" presStyleLbl="alignNode1" presStyleIdx="2" presStyleCnt="3">
        <dgm:presLayoutVars>
          <dgm:chMax val="0"/>
          <dgm:chPref val="0"/>
          <dgm:bulletEnabled val="1"/>
        </dgm:presLayoutVars>
      </dgm:prSet>
      <dgm:spPr/>
    </dgm:pt>
    <dgm:pt modelId="{0C641D47-F2F4-401F-B0E4-8769BC024010}" type="pres">
      <dgm:prSet presAssocID="{E4DB0538-8CEB-495C-B60C-455DAD529969}" presName="desTx" presStyleLbl="alignAccFollowNode1" presStyleIdx="2" presStyleCnt="3">
        <dgm:presLayoutVars>
          <dgm:bulletEnabled val="1"/>
        </dgm:presLayoutVars>
      </dgm:prSet>
      <dgm:spPr/>
    </dgm:pt>
  </dgm:ptLst>
  <dgm:cxnLst>
    <dgm:cxn modelId="{3193791B-9C6B-4C3C-97B3-DED8B2F63402}" srcId="{9921908B-D34E-4D42-995F-E2C1D0843197}" destId="{FD5ECB46-450A-41FA-BF3C-58AC7630BA54}" srcOrd="0" destOrd="0" parTransId="{F282A08B-9858-436F-80F5-8288BCDC33B4}" sibTransId="{2E3E55BC-4273-49E6-99EB-0EB7D5561F3D}"/>
    <dgm:cxn modelId="{E1601E35-98C8-4A5E-9404-88E85120990B}" srcId="{3E5EB49B-56BA-429F-BAED-FAD0BBF227E2}" destId="{9B6C184B-E69B-490C-ABC9-0BCF02FB360E}" srcOrd="1" destOrd="0" parTransId="{4433B6AE-9418-4148-B6B3-0B92FE8F9202}" sibTransId="{5DFF483E-443B-4E3A-BA64-B2F10B05CE07}"/>
    <dgm:cxn modelId="{09E32039-C9D2-4E6C-B6CE-5CE1F8BCCC2D}" type="presOf" srcId="{2A36ADBD-1CEE-4B39-8022-831FF66DDB86}" destId="{51055551-3B02-407D-BEF1-C2F75B242E82}" srcOrd="0" destOrd="0" presId="urn:microsoft.com/office/officeart/2005/8/layout/hList1"/>
    <dgm:cxn modelId="{8068F43C-FC28-4F92-A598-099F7BD2EE2F}" srcId="{E4DB0538-8CEB-495C-B60C-455DAD529969}" destId="{4BDAE92D-1223-47C1-B809-623D59B13F81}" srcOrd="0" destOrd="0" parTransId="{BD643D12-110F-4583-B912-AF12FD8488C1}" sibTransId="{6591D7EE-F40D-4B87-BE57-A10CE15D9A3B}"/>
    <dgm:cxn modelId="{FAEC1A60-FDD8-40AB-B139-B3DE4C504629}" srcId="{3E5EB49B-56BA-429F-BAED-FAD0BBF227E2}" destId="{E4DB0538-8CEB-495C-B60C-455DAD529969}" srcOrd="2" destOrd="0" parTransId="{A39E860C-3839-4CF3-83F7-9BAD1C8259D1}" sibTransId="{92CCF714-6E04-449C-A0CE-ECF059FBE331}"/>
    <dgm:cxn modelId="{8CB4BB63-603B-4546-B55D-70A677FE24AB}" srcId="{9B6C184B-E69B-490C-ABC9-0BCF02FB360E}" destId="{2A36ADBD-1CEE-4B39-8022-831FF66DDB86}" srcOrd="0" destOrd="0" parTransId="{71B64022-2AAD-440A-9AF2-BE9D581154FB}" sibTransId="{DD6436E0-B73C-4A73-93F8-DD6DA84C070E}"/>
    <dgm:cxn modelId="{FE76D879-EEA0-4320-899F-EAEB1C67ABF0}" type="presOf" srcId="{9921908B-D34E-4D42-995F-E2C1D0843197}" destId="{9D8886A4-8EE5-4D9E-9EE7-35F635C03D71}" srcOrd="0" destOrd="0" presId="urn:microsoft.com/office/officeart/2005/8/layout/hList1"/>
    <dgm:cxn modelId="{6CEC2B9B-D41B-4732-8444-73381C94DCC2}" srcId="{3E5EB49B-56BA-429F-BAED-FAD0BBF227E2}" destId="{9921908B-D34E-4D42-995F-E2C1D0843197}" srcOrd="0" destOrd="0" parTransId="{9E0B90C6-9AC2-4405-BCA1-C24986693CE7}" sibTransId="{8AC8EA50-E32C-47F6-AAFB-DD30403E72E9}"/>
    <dgm:cxn modelId="{6A055DA6-DEC9-4E1D-A07E-B94F4FE8D536}" type="presOf" srcId="{FD5ECB46-450A-41FA-BF3C-58AC7630BA54}" destId="{15922B53-26BE-450B-A011-B900949333A7}" srcOrd="0" destOrd="0" presId="urn:microsoft.com/office/officeart/2005/8/layout/hList1"/>
    <dgm:cxn modelId="{A3CB8DBE-5EB9-497A-BC85-26A4C1D1AEA5}" type="presOf" srcId="{3E5EB49B-56BA-429F-BAED-FAD0BBF227E2}" destId="{C0C94F4C-0AFD-4404-942D-41E634DE4683}" srcOrd="0" destOrd="0" presId="urn:microsoft.com/office/officeart/2005/8/layout/hList1"/>
    <dgm:cxn modelId="{0957E2CB-2C5D-4BA4-9C9A-20BACCE08261}" type="presOf" srcId="{9B6C184B-E69B-490C-ABC9-0BCF02FB360E}" destId="{A48136A4-8AC8-4203-9498-230B4594127F}" srcOrd="0" destOrd="0" presId="urn:microsoft.com/office/officeart/2005/8/layout/hList1"/>
    <dgm:cxn modelId="{57933ED3-257E-4E09-AE12-8BC456BE868E}" type="presOf" srcId="{4BDAE92D-1223-47C1-B809-623D59B13F81}" destId="{0C641D47-F2F4-401F-B0E4-8769BC024010}" srcOrd="0" destOrd="0" presId="urn:microsoft.com/office/officeart/2005/8/layout/hList1"/>
    <dgm:cxn modelId="{D545F2E2-87F3-476A-B9B1-2C4FBA0FE080}" type="presOf" srcId="{E4DB0538-8CEB-495C-B60C-455DAD529969}" destId="{6C5404E0-0AC2-4A9C-81A8-20038AFF0E94}" srcOrd="0" destOrd="0" presId="urn:microsoft.com/office/officeart/2005/8/layout/hList1"/>
    <dgm:cxn modelId="{4FAD13B8-83B8-49C7-AEB8-2E90B4C54E00}" type="presParOf" srcId="{C0C94F4C-0AFD-4404-942D-41E634DE4683}" destId="{6843B820-7050-49F2-9B32-C0E6712B7846}" srcOrd="0" destOrd="0" presId="urn:microsoft.com/office/officeart/2005/8/layout/hList1"/>
    <dgm:cxn modelId="{084092C7-D474-4482-88EF-81E001534497}" type="presParOf" srcId="{6843B820-7050-49F2-9B32-C0E6712B7846}" destId="{9D8886A4-8EE5-4D9E-9EE7-35F635C03D71}" srcOrd="0" destOrd="0" presId="urn:microsoft.com/office/officeart/2005/8/layout/hList1"/>
    <dgm:cxn modelId="{9A8AB863-5EC0-45EF-B8F3-A06D98A5B469}" type="presParOf" srcId="{6843B820-7050-49F2-9B32-C0E6712B7846}" destId="{15922B53-26BE-450B-A011-B900949333A7}" srcOrd="1" destOrd="0" presId="urn:microsoft.com/office/officeart/2005/8/layout/hList1"/>
    <dgm:cxn modelId="{EB433A10-3023-4524-89D3-267B10C83019}" type="presParOf" srcId="{C0C94F4C-0AFD-4404-942D-41E634DE4683}" destId="{86F5FD9C-4167-4264-BA79-D5CA98F27058}" srcOrd="1" destOrd="0" presId="urn:microsoft.com/office/officeart/2005/8/layout/hList1"/>
    <dgm:cxn modelId="{ABEAC377-267C-4D1F-B566-650512D49771}" type="presParOf" srcId="{C0C94F4C-0AFD-4404-942D-41E634DE4683}" destId="{300C569B-74E3-4BB9-AE69-FFA5AC5B9E00}" srcOrd="2" destOrd="0" presId="urn:microsoft.com/office/officeart/2005/8/layout/hList1"/>
    <dgm:cxn modelId="{6818DE6F-ED78-4831-A3FE-19EE2BBFE8BF}" type="presParOf" srcId="{300C569B-74E3-4BB9-AE69-FFA5AC5B9E00}" destId="{A48136A4-8AC8-4203-9498-230B4594127F}" srcOrd="0" destOrd="0" presId="urn:microsoft.com/office/officeart/2005/8/layout/hList1"/>
    <dgm:cxn modelId="{B99F1CB4-B419-4B59-98EF-8FC2D13104F5}" type="presParOf" srcId="{300C569B-74E3-4BB9-AE69-FFA5AC5B9E00}" destId="{51055551-3B02-407D-BEF1-C2F75B242E82}" srcOrd="1" destOrd="0" presId="urn:microsoft.com/office/officeart/2005/8/layout/hList1"/>
    <dgm:cxn modelId="{DC457A8F-5728-4A8F-B293-A1C7B967683E}" type="presParOf" srcId="{C0C94F4C-0AFD-4404-942D-41E634DE4683}" destId="{CAE4FD2B-98B2-46E0-B5FA-7E73F8CA0205}" srcOrd="3" destOrd="0" presId="urn:microsoft.com/office/officeart/2005/8/layout/hList1"/>
    <dgm:cxn modelId="{46E26811-A4A2-48EC-B1E5-9FE8B2D0477A}" type="presParOf" srcId="{C0C94F4C-0AFD-4404-942D-41E634DE4683}" destId="{CB6D301D-8B3C-49BA-994B-E09B354734E0}" srcOrd="4" destOrd="0" presId="urn:microsoft.com/office/officeart/2005/8/layout/hList1"/>
    <dgm:cxn modelId="{B3F70C26-2E20-41D6-8B5D-29B035E28B6D}" type="presParOf" srcId="{CB6D301D-8B3C-49BA-994B-E09B354734E0}" destId="{6C5404E0-0AC2-4A9C-81A8-20038AFF0E94}" srcOrd="0" destOrd="0" presId="urn:microsoft.com/office/officeart/2005/8/layout/hList1"/>
    <dgm:cxn modelId="{F769482F-57DD-4828-A0F3-2D1EF4DF0B48}" type="presParOf" srcId="{CB6D301D-8B3C-49BA-994B-E09B354734E0}" destId="{0C641D47-F2F4-401F-B0E4-8769BC024010}"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C3C416-1E5E-457F-80B7-55643217B4B3}">
      <dsp:nvSpPr>
        <dsp:cNvPr id="0" name=""/>
        <dsp:cNvSpPr/>
      </dsp:nvSpPr>
      <dsp:spPr>
        <a:xfrm>
          <a:off x="0" y="0"/>
          <a:ext cx="7203281" cy="0"/>
        </a:xfrm>
        <a:prstGeom prst="line">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CE6E51-435F-485F-8B90-E30118D0BCFC}">
      <dsp:nvSpPr>
        <dsp:cNvPr id="0" name=""/>
        <dsp:cNvSpPr/>
      </dsp:nvSpPr>
      <dsp:spPr>
        <a:xfrm>
          <a:off x="0" y="0"/>
          <a:ext cx="7203281" cy="1847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a:t>Kjenne til prinsipper ved ulike typer forebyggende arbeid på individ- og gruppenivå</a:t>
          </a:r>
        </a:p>
      </dsp:txBody>
      <dsp:txXfrm>
        <a:off x="0" y="0"/>
        <a:ext cx="7203281" cy="1847770"/>
      </dsp:txXfrm>
    </dsp:sp>
    <dsp:sp modelId="{53284D46-D402-41F1-8659-219786CB7763}">
      <dsp:nvSpPr>
        <dsp:cNvPr id="0" name=""/>
        <dsp:cNvSpPr/>
      </dsp:nvSpPr>
      <dsp:spPr>
        <a:xfrm>
          <a:off x="0" y="1847770"/>
          <a:ext cx="7203281" cy="0"/>
        </a:xfrm>
        <a:prstGeom prst="line">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EAF585-6710-4A2D-BA80-6FFB4259DF6F}">
      <dsp:nvSpPr>
        <dsp:cNvPr id="0" name=""/>
        <dsp:cNvSpPr/>
      </dsp:nvSpPr>
      <dsp:spPr>
        <a:xfrm>
          <a:off x="0" y="1847770"/>
          <a:ext cx="7203281" cy="1847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err="1"/>
            <a:t>Helsefremmende</a:t>
          </a:r>
          <a:r>
            <a:rPr lang="en-US" sz="3700" kern="1200" dirty="0"/>
            <a:t> og </a:t>
          </a:r>
          <a:r>
            <a:rPr lang="en-US" sz="3700" kern="1200" dirty="0" err="1"/>
            <a:t>forebyggende</a:t>
          </a:r>
          <a:r>
            <a:rPr lang="en-US" sz="3700" kern="1200" dirty="0"/>
            <a:t> </a:t>
          </a:r>
          <a:r>
            <a:rPr lang="en-US" sz="3700" kern="1200" dirty="0" err="1"/>
            <a:t>helsearbeid</a:t>
          </a:r>
          <a:endParaRPr lang="en-US" sz="3700" kern="1200" dirty="0"/>
        </a:p>
      </dsp:txBody>
      <dsp:txXfrm>
        <a:off x="0" y="1847770"/>
        <a:ext cx="7203281" cy="184777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A97FB0-C687-47C9-BF34-9588E1A9250B}">
      <dsp:nvSpPr>
        <dsp:cNvPr id="0" name=""/>
        <dsp:cNvSpPr/>
      </dsp:nvSpPr>
      <dsp:spPr>
        <a:xfrm>
          <a:off x="973" y="1633738"/>
          <a:ext cx="2107095" cy="1369611"/>
        </a:xfrm>
        <a:prstGeom prst="round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b-NO" sz="1400" b="0" i="0" kern="1200" dirty="0"/>
            <a:t>Helsestasjonstjeneste</a:t>
          </a:r>
          <a:endParaRPr lang="en-US" sz="1400" kern="1200" dirty="0"/>
        </a:p>
      </dsp:txBody>
      <dsp:txXfrm>
        <a:off x="67832" y="1700597"/>
        <a:ext cx="1973377" cy="1235893"/>
      </dsp:txXfrm>
    </dsp:sp>
    <dsp:sp modelId="{518C4A61-DE93-4B0B-A2FD-977344FC3D78}">
      <dsp:nvSpPr>
        <dsp:cNvPr id="0" name=""/>
        <dsp:cNvSpPr/>
      </dsp:nvSpPr>
      <dsp:spPr>
        <a:xfrm>
          <a:off x="1054521" y="1155526"/>
          <a:ext cx="2326035" cy="2326035"/>
        </a:xfrm>
        <a:custGeom>
          <a:avLst/>
          <a:gdLst/>
          <a:ahLst/>
          <a:cxnLst/>
          <a:rect l="0" t="0" r="0" b="0"/>
          <a:pathLst>
            <a:path>
              <a:moveTo>
                <a:pt x="234183" y="463106"/>
              </a:moveTo>
              <a:arcTo wR="1163017" hR="1163017" stAng="13019963" swAng="6360073"/>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85C538D-64FA-4889-9C08-CF482246FC42}">
      <dsp:nvSpPr>
        <dsp:cNvPr id="0" name=""/>
        <dsp:cNvSpPr/>
      </dsp:nvSpPr>
      <dsp:spPr>
        <a:xfrm>
          <a:off x="2327009" y="1633738"/>
          <a:ext cx="2107095" cy="1369611"/>
        </a:xfrm>
        <a:prstGeom prst="roundRect">
          <a:avLst/>
        </a:prstGeom>
        <a:gradFill rotWithShape="0">
          <a:gsLst>
            <a:gs pos="0">
              <a:schemeClr val="accent2">
                <a:hueOff val="-1085893"/>
                <a:satOff val="41188"/>
                <a:lumOff val="-22547"/>
                <a:alphaOff val="0"/>
                <a:tint val="98000"/>
                <a:satMod val="110000"/>
                <a:lumMod val="104000"/>
              </a:schemeClr>
            </a:gs>
            <a:gs pos="69000">
              <a:schemeClr val="accent2">
                <a:hueOff val="-1085893"/>
                <a:satOff val="41188"/>
                <a:lumOff val="-22547"/>
                <a:alphaOff val="0"/>
                <a:shade val="88000"/>
                <a:satMod val="130000"/>
                <a:lumMod val="92000"/>
              </a:schemeClr>
            </a:gs>
            <a:gs pos="100000">
              <a:schemeClr val="accent2">
                <a:hueOff val="-1085893"/>
                <a:satOff val="41188"/>
                <a:lumOff val="-22547"/>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b-NO" sz="1400" b="0" i="0" kern="1200" dirty="0"/>
            <a:t>Skolehelsetjeneste</a:t>
          </a:r>
          <a:endParaRPr lang="en-US" sz="1400" kern="1200" dirty="0"/>
        </a:p>
      </dsp:txBody>
      <dsp:txXfrm>
        <a:off x="2393868" y="1700597"/>
        <a:ext cx="1973377" cy="1235893"/>
      </dsp:txXfrm>
    </dsp:sp>
    <dsp:sp modelId="{A99FC7D2-E5F3-47BA-8E6C-F16D69C08B6E}">
      <dsp:nvSpPr>
        <dsp:cNvPr id="0" name=""/>
        <dsp:cNvSpPr/>
      </dsp:nvSpPr>
      <dsp:spPr>
        <a:xfrm>
          <a:off x="1054521" y="1155526"/>
          <a:ext cx="2326035" cy="2326035"/>
        </a:xfrm>
        <a:custGeom>
          <a:avLst/>
          <a:gdLst/>
          <a:ahLst/>
          <a:cxnLst/>
          <a:rect l="0" t="0" r="0" b="0"/>
          <a:pathLst>
            <a:path>
              <a:moveTo>
                <a:pt x="2091852" y="1862929"/>
              </a:moveTo>
              <a:arcTo wR="1163017" hR="1163017" stAng="2219963" swAng="6360073"/>
            </a:path>
          </a:pathLst>
        </a:custGeom>
        <a:noFill/>
        <a:ln w="9525" cap="flat" cmpd="sng" algn="ctr">
          <a:solidFill>
            <a:schemeClr val="accent2">
              <a:hueOff val="-1085893"/>
              <a:satOff val="41188"/>
              <a:lumOff val="-22547"/>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D443B6-65E7-4AA0-87D9-C6F3E3E0C57D}">
      <dsp:nvSpPr>
        <dsp:cNvPr id="0" name=""/>
        <dsp:cNvSpPr/>
      </dsp:nvSpPr>
      <dsp:spPr>
        <a:xfrm>
          <a:off x="0" y="40014"/>
          <a:ext cx="4435078" cy="1100384"/>
        </a:xfrm>
        <a:prstGeom prst="round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ct val="35000"/>
            </a:spcAft>
            <a:buNone/>
            <a:defRPr cap="all"/>
          </a:pPr>
          <a:r>
            <a:rPr lang="nb-NO" sz="1800" b="0" i="0" kern="1200"/>
            <a:t>helsetjenester i hjemmet,</a:t>
          </a:r>
          <a:endParaRPr lang="en-US" sz="1800" kern="1200"/>
        </a:p>
      </dsp:txBody>
      <dsp:txXfrm>
        <a:off x="53716" y="93730"/>
        <a:ext cx="4327646" cy="992952"/>
      </dsp:txXfrm>
    </dsp:sp>
    <dsp:sp modelId="{758E590E-6574-49D2-890F-D2866BB2C9E9}">
      <dsp:nvSpPr>
        <dsp:cNvPr id="0" name=""/>
        <dsp:cNvSpPr/>
      </dsp:nvSpPr>
      <dsp:spPr>
        <a:xfrm>
          <a:off x="0" y="1192239"/>
          <a:ext cx="4435078" cy="1100384"/>
        </a:xfrm>
        <a:prstGeom prst="roundRect">
          <a:avLst/>
        </a:prstGeom>
        <a:gradFill rotWithShape="0">
          <a:gsLst>
            <a:gs pos="0">
              <a:schemeClr val="accent2">
                <a:hueOff val="-361964"/>
                <a:satOff val="13729"/>
                <a:lumOff val="-7516"/>
                <a:alphaOff val="0"/>
                <a:tint val="98000"/>
                <a:satMod val="110000"/>
                <a:lumMod val="104000"/>
              </a:schemeClr>
            </a:gs>
            <a:gs pos="69000">
              <a:schemeClr val="accent2">
                <a:hueOff val="-361964"/>
                <a:satOff val="13729"/>
                <a:lumOff val="-7516"/>
                <a:alphaOff val="0"/>
                <a:shade val="88000"/>
                <a:satMod val="130000"/>
                <a:lumMod val="92000"/>
              </a:schemeClr>
            </a:gs>
            <a:gs pos="100000">
              <a:schemeClr val="accent2">
                <a:hueOff val="-361964"/>
                <a:satOff val="13729"/>
                <a:lumOff val="-7516"/>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ct val="35000"/>
            </a:spcAft>
            <a:buNone/>
            <a:defRPr cap="all"/>
          </a:pPr>
          <a:r>
            <a:rPr lang="nb-NO" sz="1800" b="0" i="0" kern="1200"/>
            <a:t>personlig assistanse, herunder praktisk bistand og opplæring og støttekontakt,</a:t>
          </a:r>
          <a:endParaRPr lang="en-US" sz="1800" kern="1200"/>
        </a:p>
      </dsp:txBody>
      <dsp:txXfrm>
        <a:off x="53716" y="1245955"/>
        <a:ext cx="4327646" cy="992952"/>
      </dsp:txXfrm>
    </dsp:sp>
    <dsp:sp modelId="{5FD04812-C7FD-425F-9324-15AC62B794DC}">
      <dsp:nvSpPr>
        <dsp:cNvPr id="0" name=""/>
        <dsp:cNvSpPr/>
      </dsp:nvSpPr>
      <dsp:spPr>
        <a:xfrm>
          <a:off x="0" y="2344464"/>
          <a:ext cx="4435078" cy="1100384"/>
        </a:xfrm>
        <a:prstGeom prst="roundRect">
          <a:avLst/>
        </a:prstGeom>
        <a:gradFill rotWithShape="0">
          <a:gsLst>
            <a:gs pos="0">
              <a:schemeClr val="accent2">
                <a:hueOff val="-723929"/>
                <a:satOff val="27459"/>
                <a:lumOff val="-15031"/>
                <a:alphaOff val="0"/>
                <a:tint val="98000"/>
                <a:satMod val="110000"/>
                <a:lumMod val="104000"/>
              </a:schemeClr>
            </a:gs>
            <a:gs pos="69000">
              <a:schemeClr val="accent2">
                <a:hueOff val="-723929"/>
                <a:satOff val="27459"/>
                <a:lumOff val="-15031"/>
                <a:alphaOff val="0"/>
                <a:shade val="88000"/>
                <a:satMod val="130000"/>
                <a:lumMod val="92000"/>
              </a:schemeClr>
            </a:gs>
            <a:gs pos="100000">
              <a:schemeClr val="accent2">
                <a:hueOff val="-723929"/>
                <a:satOff val="27459"/>
                <a:lumOff val="-15031"/>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ct val="35000"/>
            </a:spcAft>
            <a:buNone/>
            <a:defRPr cap="all"/>
          </a:pPr>
          <a:r>
            <a:rPr lang="nb-NO" sz="1800" b="0" i="0" kern="1200"/>
            <a:t>plass i institusjon, herunder  i sykehjem, omsorgsboliger</a:t>
          </a:r>
          <a:endParaRPr lang="en-US" sz="1800" kern="1200"/>
        </a:p>
      </dsp:txBody>
      <dsp:txXfrm>
        <a:off x="53716" y="2398180"/>
        <a:ext cx="4327646" cy="992952"/>
      </dsp:txXfrm>
    </dsp:sp>
    <dsp:sp modelId="{8C192120-9EAE-4F5A-BE49-10AB7B40C3A9}">
      <dsp:nvSpPr>
        <dsp:cNvPr id="0" name=""/>
        <dsp:cNvSpPr/>
      </dsp:nvSpPr>
      <dsp:spPr>
        <a:xfrm>
          <a:off x="0" y="3496688"/>
          <a:ext cx="4435078" cy="1100384"/>
        </a:xfrm>
        <a:prstGeom prst="roundRect">
          <a:avLst/>
        </a:prstGeom>
        <a:gradFill rotWithShape="0">
          <a:gsLst>
            <a:gs pos="0">
              <a:schemeClr val="accent2">
                <a:hueOff val="-1085893"/>
                <a:satOff val="41188"/>
                <a:lumOff val="-22547"/>
                <a:alphaOff val="0"/>
                <a:tint val="98000"/>
                <a:satMod val="110000"/>
                <a:lumMod val="104000"/>
              </a:schemeClr>
            </a:gs>
            <a:gs pos="69000">
              <a:schemeClr val="accent2">
                <a:hueOff val="-1085893"/>
                <a:satOff val="41188"/>
                <a:lumOff val="-22547"/>
                <a:alphaOff val="0"/>
                <a:shade val="88000"/>
                <a:satMod val="130000"/>
                <a:lumMod val="92000"/>
              </a:schemeClr>
            </a:gs>
            <a:gs pos="100000">
              <a:schemeClr val="accent2">
                <a:hueOff val="-1085893"/>
                <a:satOff val="41188"/>
                <a:lumOff val="-22547"/>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ct val="35000"/>
            </a:spcAft>
            <a:buNone/>
            <a:defRPr cap="all"/>
          </a:pPr>
          <a:r>
            <a:rPr lang="nb-NO" sz="1800" b="0" i="0" kern="1200"/>
            <a:t>avlastningstiltak (§ 3-2)</a:t>
          </a:r>
          <a:endParaRPr lang="en-US" sz="1800" kern="1200"/>
        </a:p>
      </dsp:txBody>
      <dsp:txXfrm>
        <a:off x="53716" y="3550404"/>
        <a:ext cx="4327646" cy="9929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BE2F79-8900-4CD6-BA19-9CFEF3ED5687}">
      <dsp:nvSpPr>
        <dsp:cNvPr id="0" name=""/>
        <dsp:cNvSpPr/>
      </dsp:nvSpPr>
      <dsp:spPr>
        <a:xfrm>
          <a:off x="0" y="323919"/>
          <a:ext cx="4435078" cy="1295189"/>
        </a:xfrm>
        <a:prstGeom prst="roundRect">
          <a:avLst/>
        </a:prstGeom>
        <a:gradFill rotWithShape="0">
          <a:gsLst>
            <a:gs pos="0">
              <a:schemeClr val="accent2">
                <a:hueOff val="0"/>
                <a:satOff val="0"/>
                <a:lumOff val="0"/>
                <a:alphaOff val="0"/>
                <a:tint val="98000"/>
                <a:satMod val="110000"/>
                <a:lumMod val="104000"/>
              </a:schemeClr>
            </a:gs>
            <a:gs pos="69000">
              <a:schemeClr val="accent2">
                <a:hueOff val="0"/>
                <a:satOff val="0"/>
                <a:lumOff val="0"/>
                <a:alphaOff val="0"/>
                <a:shade val="88000"/>
                <a:satMod val="130000"/>
                <a:lumMod val="92000"/>
              </a:schemeClr>
            </a:gs>
            <a:gs pos="100000">
              <a:schemeClr val="accent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nb-NO" sz="1800" b="1" kern="1200" dirty="0"/>
            <a:t>Primærforebygging: </a:t>
          </a:r>
          <a:r>
            <a:rPr lang="nb-NO" sz="1800" kern="1200" dirty="0"/>
            <a:t>innsats som søker å forhindre at et problem, skade eller sykdom oppstår. </a:t>
          </a:r>
          <a:endParaRPr lang="en-US" sz="1800" kern="1200" dirty="0"/>
        </a:p>
      </dsp:txBody>
      <dsp:txXfrm>
        <a:off x="63226" y="387145"/>
        <a:ext cx="4308626" cy="1168737"/>
      </dsp:txXfrm>
    </dsp:sp>
    <dsp:sp modelId="{206356F5-8501-40EA-8153-C26F21300B74}">
      <dsp:nvSpPr>
        <dsp:cNvPr id="0" name=""/>
        <dsp:cNvSpPr/>
      </dsp:nvSpPr>
      <dsp:spPr>
        <a:xfrm>
          <a:off x="0" y="1670949"/>
          <a:ext cx="4435078" cy="1295189"/>
        </a:xfrm>
        <a:prstGeom prst="roundRect">
          <a:avLst/>
        </a:prstGeom>
        <a:gradFill rotWithShape="0">
          <a:gsLst>
            <a:gs pos="0">
              <a:schemeClr val="accent2">
                <a:hueOff val="-542947"/>
                <a:satOff val="20594"/>
                <a:lumOff val="-11274"/>
                <a:alphaOff val="0"/>
                <a:tint val="98000"/>
                <a:satMod val="110000"/>
                <a:lumMod val="104000"/>
              </a:schemeClr>
            </a:gs>
            <a:gs pos="69000">
              <a:schemeClr val="accent2">
                <a:hueOff val="-542947"/>
                <a:satOff val="20594"/>
                <a:lumOff val="-11274"/>
                <a:alphaOff val="0"/>
                <a:shade val="88000"/>
                <a:satMod val="130000"/>
                <a:lumMod val="92000"/>
              </a:schemeClr>
            </a:gs>
            <a:gs pos="100000">
              <a:schemeClr val="accent2">
                <a:hueOff val="-542947"/>
                <a:satOff val="20594"/>
                <a:lumOff val="-11274"/>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nb-NO" sz="1800" b="1" kern="1200" dirty="0"/>
            <a:t>Sekundærforebygging</a:t>
          </a:r>
          <a:r>
            <a:rPr lang="nb-NO" sz="1800" kern="1200" dirty="0"/>
            <a:t>: innsats som søker å begrense varighet av et problem, skade eller sykdom som er oppstått.</a:t>
          </a:r>
          <a:endParaRPr lang="en-US" sz="1800" kern="1200" dirty="0"/>
        </a:p>
      </dsp:txBody>
      <dsp:txXfrm>
        <a:off x="63226" y="1734175"/>
        <a:ext cx="4308626" cy="1168737"/>
      </dsp:txXfrm>
    </dsp:sp>
    <dsp:sp modelId="{CBD4371B-15D5-4AEA-B83B-4CD1A6AEFF73}">
      <dsp:nvSpPr>
        <dsp:cNvPr id="0" name=""/>
        <dsp:cNvSpPr/>
      </dsp:nvSpPr>
      <dsp:spPr>
        <a:xfrm>
          <a:off x="0" y="3017978"/>
          <a:ext cx="4435078" cy="1295189"/>
        </a:xfrm>
        <a:prstGeom prst="roundRect">
          <a:avLst/>
        </a:prstGeom>
        <a:gradFill rotWithShape="0">
          <a:gsLst>
            <a:gs pos="0">
              <a:schemeClr val="accent2">
                <a:hueOff val="-1085893"/>
                <a:satOff val="41188"/>
                <a:lumOff val="-22547"/>
                <a:alphaOff val="0"/>
                <a:tint val="98000"/>
                <a:satMod val="110000"/>
                <a:lumMod val="104000"/>
              </a:schemeClr>
            </a:gs>
            <a:gs pos="69000">
              <a:schemeClr val="accent2">
                <a:hueOff val="-1085893"/>
                <a:satOff val="41188"/>
                <a:lumOff val="-22547"/>
                <a:alphaOff val="0"/>
                <a:shade val="88000"/>
                <a:satMod val="130000"/>
                <a:lumMod val="92000"/>
              </a:schemeClr>
            </a:gs>
            <a:gs pos="100000">
              <a:schemeClr val="accent2">
                <a:hueOff val="-1085893"/>
                <a:satOff val="41188"/>
                <a:lumOff val="-22547"/>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nb-NO" sz="1800" b="1" kern="1200"/>
            <a:t>Tertiærforebygging:</a:t>
          </a:r>
          <a:r>
            <a:rPr lang="nb-NO" sz="1800" kern="1200"/>
            <a:t> innsats som søker å hindre eller begrense følgetilstander av et problem, skade eller sykdom som er oppstått.</a:t>
          </a:r>
          <a:endParaRPr lang="en-US" sz="1800" kern="1200"/>
        </a:p>
      </dsp:txBody>
      <dsp:txXfrm>
        <a:off x="63226" y="3081204"/>
        <a:ext cx="4308626" cy="11687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1F288B-027B-41B1-B1FF-36386B10082E}">
      <dsp:nvSpPr>
        <dsp:cNvPr id="0" name=""/>
        <dsp:cNvSpPr/>
      </dsp:nvSpPr>
      <dsp:spPr>
        <a:xfrm>
          <a:off x="0" y="2225"/>
          <a:ext cx="3119137" cy="1621620"/>
        </a:xfrm>
        <a:prstGeom prst="round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nb-NO" sz="2100" kern="1200" dirty="0"/>
            <a:t>Råd og veiledning til enkeltpasient (fastlegen)</a:t>
          </a:r>
          <a:endParaRPr lang="en-US" sz="2100" kern="1200" dirty="0"/>
        </a:p>
      </dsp:txBody>
      <dsp:txXfrm>
        <a:off x="79161" y="81386"/>
        <a:ext cx="2960815" cy="1463298"/>
      </dsp:txXfrm>
    </dsp:sp>
    <dsp:sp modelId="{41714226-E625-419A-BCD1-8D4DEFCD06D7}">
      <dsp:nvSpPr>
        <dsp:cNvPr id="0" name=""/>
        <dsp:cNvSpPr/>
      </dsp:nvSpPr>
      <dsp:spPr>
        <a:xfrm>
          <a:off x="0" y="1684325"/>
          <a:ext cx="3119137" cy="1621620"/>
        </a:xfrm>
        <a:prstGeom prst="round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nb-NO" sz="2100" kern="1200" dirty="0"/>
            <a:t>Generelle råd til gruppe av mennesker </a:t>
          </a:r>
        </a:p>
        <a:p>
          <a:pPr marL="0" lvl="0" indent="0" algn="l" defTabSz="933450">
            <a:lnSpc>
              <a:spcPct val="90000"/>
            </a:lnSpc>
            <a:spcBef>
              <a:spcPct val="0"/>
            </a:spcBef>
            <a:spcAft>
              <a:spcPct val="35000"/>
            </a:spcAft>
            <a:buNone/>
          </a:pPr>
          <a:r>
            <a:rPr lang="nb-NO" sz="2100" kern="1200" dirty="0"/>
            <a:t>(Myndigheter)</a:t>
          </a:r>
          <a:endParaRPr lang="en-US" sz="2100" kern="1200" dirty="0"/>
        </a:p>
      </dsp:txBody>
      <dsp:txXfrm>
        <a:off x="79161" y="1763486"/>
        <a:ext cx="2960815" cy="14632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96BFCA-5834-4CFB-A0FA-94D2DAFE4CCF}">
      <dsp:nvSpPr>
        <dsp:cNvPr id="0" name=""/>
        <dsp:cNvSpPr/>
      </dsp:nvSpPr>
      <dsp:spPr>
        <a:xfrm>
          <a:off x="661919" y="544486"/>
          <a:ext cx="708057" cy="70805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21E7F92-AD50-4A4B-A0BA-61CCDADD00B6}">
      <dsp:nvSpPr>
        <dsp:cNvPr id="0" name=""/>
        <dsp:cNvSpPr/>
      </dsp:nvSpPr>
      <dsp:spPr>
        <a:xfrm>
          <a:off x="4437" y="1347686"/>
          <a:ext cx="2023022" cy="10241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b="1"/>
          </a:pPr>
          <a:r>
            <a:rPr lang="en-US" sz="1400" kern="1200" dirty="0" err="1"/>
            <a:t>Fastlege</a:t>
          </a:r>
          <a:r>
            <a:rPr lang="en-US" sz="1400" kern="1200" dirty="0"/>
            <a:t>/</a:t>
          </a:r>
        </a:p>
        <a:p>
          <a:pPr marL="0" lvl="0" indent="0" algn="ctr" defTabSz="622300">
            <a:lnSpc>
              <a:spcPct val="90000"/>
            </a:lnSpc>
            <a:spcBef>
              <a:spcPct val="0"/>
            </a:spcBef>
            <a:spcAft>
              <a:spcPct val="35000"/>
            </a:spcAft>
            <a:buNone/>
            <a:defRPr b="1"/>
          </a:pPr>
          <a:r>
            <a:rPr lang="en-US" sz="1400" kern="1200" dirty="0" err="1"/>
            <a:t>allmennmedisin</a:t>
          </a:r>
          <a:r>
            <a:rPr lang="en-US" sz="1400" kern="1200" dirty="0"/>
            <a:t>:</a:t>
          </a:r>
        </a:p>
        <a:p>
          <a:pPr marL="0" lvl="0" indent="0" algn="ctr" defTabSz="622300">
            <a:lnSpc>
              <a:spcPct val="90000"/>
            </a:lnSpc>
            <a:spcBef>
              <a:spcPct val="0"/>
            </a:spcBef>
            <a:spcAft>
              <a:spcPct val="35000"/>
            </a:spcAft>
            <a:buNone/>
            <a:defRPr b="1"/>
          </a:pPr>
          <a:endParaRPr lang="en-US" sz="1400" kern="1200" dirty="0"/>
        </a:p>
        <a:p>
          <a:pPr marL="0" lvl="0" indent="0" algn="ctr" defTabSz="622300">
            <a:lnSpc>
              <a:spcPct val="90000"/>
            </a:lnSpc>
            <a:spcBef>
              <a:spcPct val="0"/>
            </a:spcBef>
            <a:spcAft>
              <a:spcPct val="35000"/>
            </a:spcAft>
            <a:buNone/>
            <a:defRPr b="1"/>
          </a:pPr>
          <a:r>
            <a:rPr lang="en-US" sz="1400" kern="1200" dirty="0"/>
            <a:t> </a:t>
          </a:r>
          <a:r>
            <a:rPr lang="en-US" sz="1400" b="1" kern="1200" dirty="0" err="1"/>
            <a:t>individ</a:t>
          </a:r>
          <a:endParaRPr lang="en-US" sz="1400" kern="1200" dirty="0"/>
        </a:p>
      </dsp:txBody>
      <dsp:txXfrm>
        <a:off x="4437" y="1347686"/>
        <a:ext cx="2023022" cy="1024155"/>
      </dsp:txXfrm>
    </dsp:sp>
    <dsp:sp modelId="{0A475FC5-6C8B-4F43-85BC-DF3204DC4627}">
      <dsp:nvSpPr>
        <dsp:cNvPr id="0" name=""/>
        <dsp:cNvSpPr/>
      </dsp:nvSpPr>
      <dsp:spPr>
        <a:xfrm>
          <a:off x="4437" y="2416093"/>
          <a:ext cx="2023022" cy="340999"/>
        </a:xfrm>
        <a:prstGeom prst="rect">
          <a:avLst/>
        </a:prstGeom>
        <a:noFill/>
        <a:ln>
          <a:noFill/>
        </a:ln>
        <a:effectLst/>
      </dsp:spPr>
      <dsp:style>
        <a:lnRef idx="0">
          <a:scrgbClr r="0" g="0" b="0"/>
        </a:lnRef>
        <a:fillRef idx="0">
          <a:scrgbClr r="0" g="0" b="0"/>
        </a:fillRef>
        <a:effectRef idx="0">
          <a:scrgbClr r="0" g="0" b="0"/>
        </a:effectRef>
        <a:fontRef idx="minor"/>
      </dsp:style>
    </dsp:sp>
    <dsp:sp modelId="{4900B9C9-C8CD-40E2-85B9-9873F7BAC97F}">
      <dsp:nvSpPr>
        <dsp:cNvPr id="0" name=""/>
        <dsp:cNvSpPr/>
      </dsp:nvSpPr>
      <dsp:spPr>
        <a:xfrm>
          <a:off x="3038970" y="544486"/>
          <a:ext cx="708057" cy="70805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78FFB39-E436-4767-A318-E61896F62952}">
      <dsp:nvSpPr>
        <dsp:cNvPr id="0" name=""/>
        <dsp:cNvSpPr/>
      </dsp:nvSpPr>
      <dsp:spPr>
        <a:xfrm>
          <a:off x="2381488" y="1347686"/>
          <a:ext cx="2023022" cy="10241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b="1"/>
          </a:pPr>
          <a:r>
            <a:rPr lang="en-US" sz="1400" kern="1200" dirty="0" err="1"/>
            <a:t>Kommuneoverlege</a:t>
          </a:r>
          <a:r>
            <a:rPr lang="en-US" sz="1400" kern="1200" dirty="0"/>
            <a:t>/</a:t>
          </a:r>
        </a:p>
        <a:p>
          <a:pPr marL="0" lvl="0" indent="0" algn="ctr" defTabSz="622300">
            <a:lnSpc>
              <a:spcPct val="90000"/>
            </a:lnSpc>
            <a:spcBef>
              <a:spcPct val="0"/>
            </a:spcBef>
            <a:spcAft>
              <a:spcPct val="35000"/>
            </a:spcAft>
            <a:buNone/>
            <a:defRPr b="1"/>
          </a:pPr>
          <a:r>
            <a:rPr lang="en-US" sz="1400" kern="1200" dirty="0" err="1"/>
            <a:t>samfunnsmedisin</a:t>
          </a:r>
          <a:r>
            <a:rPr lang="en-US" sz="1400" kern="1200" dirty="0"/>
            <a:t>:</a:t>
          </a:r>
        </a:p>
        <a:p>
          <a:pPr marL="0" lvl="0" indent="0" algn="ctr" defTabSz="622300">
            <a:lnSpc>
              <a:spcPct val="90000"/>
            </a:lnSpc>
            <a:spcBef>
              <a:spcPct val="0"/>
            </a:spcBef>
            <a:spcAft>
              <a:spcPct val="35000"/>
            </a:spcAft>
            <a:buNone/>
            <a:defRPr b="1"/>
          </a:pPr>
          <a:endParaRPr lang="en-US" sz="1400" kern="1200" dirty="0"/>
        </a:p>
        <a:p>
          <a:pPr marL="0" lvl="0" indent="0" algn="ctr" defTabSz="622300">
            <a:lnSpc>
              <a:spcPct val="90000"/>
            </a:lnSpc>
            <a:spcBef>
              <a:spcPct val="0"/>
            </a:spcBef>
            <a:spcAft>
              <a:spcPct val="35000"/>
            </a:spcAft>
            <a:buNone/>
            <a:defRPr b="1"/>
          </a:pPr>
          <a:r>
            <a:rPr lang="en-US" sz="1400" kern="1200" dirty="0" err="1"/>
            <a:t>gruppe</a:t>
          </a:r>
          <a:endParaRPr lang="en-US" sz="1400" kern="1200" dirty="0"/>
        </a:p>
      </dsp:txBody>
      <dsp:txXfrm>
        <a:off x="2381488" y="1347686"/>
        <a:ext cx="2023022" cy="1024155"/>
      </dsp:txXfrm>
    </dsp:sp>
    <dsp:sp modelId="{DBD67C01-E26C-4767-8D23-5850A46C8BBB}">
      <dsp:nvSpPr>
        <dsp:cNvPr id="0" name=""/>
        <dsp:cNvSpPr/>
      </dsp:nvSpPr>
      <dsp:spPr>
        <a:xfrm>
          <a:off x="2381488" y="2416093"/>
          <a:ext cx="2023022" cy="3409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endParaRPr lang="en-US" sz="1100" kern="1200"/>
        </a:p>
      </dsp:txBody>
      <dsp:txXfrm>
        <a:off x="2381488" y="2416093"/>
        <a:ext cx="2023022" cy="3409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713E3C-1E97-4FB8-8E1F-4A58730B9D48}">
      <dsp:nvSpPr>
        <dsp:cNvPr id="0" name=""/>
        <dsp:cNvSpPr/>
      </dsp:nvSpPr>
      <dsp:spPr>
        <a:xfrm>
          <a:off x="1034" y="893686"/>
          <a:ext cx="1406345" cy="703172"/>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a:t>Folkehelse: </a:t>
          </a:r>
          <a:endParaRPr lang="en-US" sz="1200" kern="1200"/>
        </a:p>
      </dsp:txBody>
      <dsp:txXfrm>
        <a:off x="21629" y="914281"/>
        <a:ext cx="1365155" cy="661982"/>
      </dsp:txXfrm>
    </dsp:sp>
    <dsp:sp modelId="{E472ED1D-8535-49D8-A438-D1BF8638938C}">
      <dsp:nvSpPr>
        <dsp:cNvPr id="0" name=""/>
        <dsp:cNvSpPr/>
      </dsp:nvSpPr>
      <dsp:spPr>
        <a:xfrm rot="19457599">
          <a:off x="1342265" y="1023928"/>
          <a:ext cx="692768" cy="38364"/>
        </a:xfrm>
        <a:custGeom>
          <a:avLst/>
          <a:gdLst/>
          <a:ahLst/>
          <a:cxnLst/>
          <a:rect l="0" t="0" r="0" b="0"/>
          <a:pathLst>
            <a:path>
              <a:moveTo>
                <a:pt x="0" y="19182"/>
              </a:moveTo>
              <a:lnTo>
                <a:pt x="692768" y="19182"/>
              </a:lnTo>
            </a:path>
          </a:pathLst>
        </a:custGeom>
        <a:noFill/>
        <a:ln w="15875"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671330" y="1025791"/>
        <a:ext cx="34638" cy="34638"/>
      </dsp:txXfrm>
    </dsp:sp>
    <dsp:sp modelId="{B9A753F9-3A44-4039-8C50-55821D4E98B2}">
      <dsp:nvSpPr>
        <dsp:cNvPr id="0" name=""/>
        <dsp:cNvSpPr/>
      </dsp:nvSpPr>
      <dsp:spPr>
        <a:xfrm>
          <a:off x="1969919" y="489361"/>
          <a:ext cx="1406345" cy="703172"/>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baseline="0" dirty="0" err="1"/>
            <a:t>Befolkningens</a:t>
          </a:r>
          <a:r>
            <a:rPr lang="en-US" sz="1200" kern="1200" baseline="0" dirty="0"/>
            <a:t> </a:t>
          </a:r>
          <a:r>
            <a:rPr lang="en-US" sz="1200" kern="1200" baseline="0" dirty="0" err="1"/>
            <a:t>helsetilstand</a:t>
          </a:r>
          <a:endParaRPr lang="en-US" sz="1200" kern="1200" dirty="0"/>
        </a:p>
      </dsp:txBody>
      <dsp:txXfrm>
        <a:off x="1990514" y="509956"/>
        <a:ext cx="1365155" cy="661982"/>
      </dsp:txXfrm>
    </dsp:sp>
    <dsp:sp modelId="{3F2F89E6-14A1-45FC-8007-2B8BA15227D5}">
      <dsp:nvSpPr>
        <dsp:cNvPr id="0" name=""/>
        <dsp:cNvSpPr/>
      </dsp:nvSpPr>
      <dsp:spPr>
        <a:xfrm rot="2142401">
          <a:off x="1342265" y="1428252"/>
          <a:ext cx="692768" cy="38364"/>
        </a:xfrm>
        <a:custGeom>
          <a:avLst/>
          <a:gdLst/>
          <a:ahLst/>
          <a:cxnLst/>
          <a:rect l="0" t="0" r="0" b="0"/>
          <a:pathLst>
            <a:path>
              <a:moveTo>
                <a:pt x="0" y="19182"/>
              </a:moveTo>
              <a:lnTo>
                <a:pt x="692768" y="19182"/>
              </a:lnTo>
            </a:path>
          </a:pathLst>
        </a:custGeom>
        <a:noFill/>
        <a:ln w="15875"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nb-NO" sz="500" kern="1200"/>
        </a:p>
      </dsp:txBody>
      <dsp:txXfrm>
        <a:off x="1671330" y="1430115"/>
        <a:ext cx="34638" cy="34638"/>
      </dsp:txXfrm>
    </dsp:sp>
    <dsp:sp modelId="{6A6F6F5E-3FDB-4DBE-8166-C59C0C8BB357}">
      <dsp:nvSpPr>
        <dsp:cNvPr id="0" name=""/>
        <dsp:cNvSpPr/>
      </dsp:nvSpPr>
      <dsp:spPr>
        <a:xfrm>
          <a:off x="1969919" y="1298010"/>
          <a:ext cx="1406345" cy="703172"/>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baseline="0" dirty="0" err="1"/>
            <a:t>Hvordan</a:t>
          </a:r>
          <a:r>
            <a:rPr lang="en-US" sz="1200" kern="1200" baseline="0" dirty="0"/>
            <a:t> </a:t>
          </a:r>
          <a:r>
            <a:rPr lang="en-US" sz="1200" kern="1200" baseline="0" dirty="0" err="1"/>
            <a:t>helsen</a:t>
          </a:r>
          <a:r>
            <a:rPr lang="en-US" sz="1200" kern="1200" baseline="0" dirty="0"/>
            <a:t> </a:t>
          </a:r>
          <a:r>
            <a:rPr lang="en-US" sz="1200" kern="1200" baseline="0" dirty="0" err="1"/>
            <a:t>fordeler</a:t>
          </a:r>
          <a:r>
            <a:rPr lang="en-US" sz="1200" kern="1200" baseline="0" dirty="0"/>
            <a:t> seg i </a:t>
          </a:r>
          <a:r>
            <a:rPr lang="en-US" sz="1200" kern="1200" baseline="0" dirty="0" err="1"/>
            <a:t>befolkningen</a:t>
          </a:r>
          <a:endParaRPr lang="en-US" sz="1200" kern="1200" dirty="0"/>
        </a:p>
      </dsp:txBody>
      <dsp:txXfrm>
        <a:off x="1990514" y="1318605"/>
        <a:ext cx="1365155" cy="661982"/>
      </dsp:txXfrm>
    </dsp:sp>
    <dsp:sp modelId="{939274E7-015B-4279-B956-E75F3ACFCB7C}">
      <dsp:nvSpPr>
        <dsp:cNvPr id="0" name=""/>
        <dsp:cNvSpPr/>
      </dsp:nvSpPr>
      <dsp:spPr>
        <a:xfrm>
          <a:off x="1034" y="2106659"/>
          <a:ext cx="1406345" cy="703172"/>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a:t>Folkehelsearbeid: </a:t>
          </a:r>
          <a:endParaRPr lang="en-US" sz="1200" kern="1200"/>
        </a:p>
      </dsp:txBody>
      <dsp:txXfrm>
        <a:off x="21629" y="2127254"/>
        <a:ext cx="1365155" cy="661982"/>
      </dsp:txXfrm>
    </dsp:sp>
    <dsp:sp modelId="{EE4877B3-C04A-4533-8A48-5F6D118CA3D3}">
      <dsp:nvSpPr>
        <dsp:cNvPr id="0" name=""/>
        <dsp:cNvSpPr/>
      </dsp:nvSpPr>
      <dsp:spPr>
        <a:xfrm>
          <a:off x="1407380" y="2439063"/>
          <a:ext cx="562538" cy="38364"/>
        </a:xfrm>
        <a:custGeom>
          <a:avLst/>
          <a:gdLst/>
          <a:ahLst/>
          <a:cxnLst/>
          <a:rect l="0" t="0" r="0" b="0"/>
          <a:pathLst>
            <a:path>
              <a:moveTo>
                <a:pt x="0" y="19182"/>
              </a:moveTo>
              <a:lnTo>
                <a:pt x="562538" y="19182"/>
              </a:lnTo>
            </a:path>
          </a:pathLst>
        </a:custGeom>
        <a:noFill/>
        <a:ln w="15875"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674586" y="2444182"/>
        <a:ext cx="28126" cy="28126"/>
      </dsp:txXfrm>
    </dsp:sp>
    <dsp:sp modelId="{63398F80-11D3-4144-8C10-DB8BCD345196}">
      <dsp:nvSpPr>
        <dsp:cNvPr id="0" name=""/>
        <dsp:cNvSpPr/>
      </dsp:nvSpPr>
      <dsp:spPr>
        <a:xfrm>
          <a:off x="1969919" y="2106659"/>
          <a:ext cx="1406345" cy="703172"/>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baseline="0"/>
            <a:t>Samfunnets</a:t>
          </a:r>
          <a:r>
            <a:rPr lang="en-US" sz="1200" kern="1200" baseline="0" dirty="0"/>
            <a:t> </a:t>
          </a:r>
          <a:r>
            <a:rPr lang="en-US" sz="1200" kern="1200" baseline="0" dirty="0" err="1"/>
            <a:t>arbeid</a:t>
          </a:r>
          <a:r>
            <a:rPr lang="en-US" sz="1200" kern="1200" baseline="0" dirty="0"/>
            <a:t>/</a:t>
          </a:r>
          <a:r>
            <a:rPr lang="en-US" sz="1200" kern="1200" baseline="0" dirty="0" err="1"/>
            <a:t>innsats</a:t>
          </a:r>
          <a:r>
            <a:rPr lang="en-US" sz="1200" kern="1200" baseline="0" dirty="0"/>
            <a:t> </a:t>
          </a:r>
          <a:endParaRPr lang="en-US" sz="1200" kern="1200" dirty="0"/>
        </a:p>
      </dsp:txBody>
      <dsp:txXfrm>
        <a:off x="1990514" y="2127254"/>
        <a:ext cx="1365155" cy="66198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713E40-1DFB-4AFD-A136-CBB97D5B74D3}">
      <dsp:nvSpPr>
        <dsp:cNvPr id="0" name=""/>
        <dsp:cNvSpPr/>
      </dsp:nvSpPr>
      <dsp:spPr>
        <a:xfrm>
          <a:off x="617625" y="522"/>
          <a:ext cx="2841919" cy="1705151"/>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nb-NO" sz="1500" kern="1200" dirty="0"/>
            <a:t>Utjevne sosiale forskjeller – det er sammenheng mellom utdanning, inntekt og helse i befolkningen</a:t>
          </a:r>
          <a:endParaRPr lang="en-US" sz="1500" kern="1200" dirty="0"/>
        </a:p>
      </dsp:txBody>
      <dsp:txXfrm>
        <a:off x="617625" y="522"/>
        <a:ext cx="2841919" cy="1705151"/>
      </dsp:txXfrm>
    </dsp:sp>
    <dsp:sp modelId="{3470F0EA-8E54-45A1-923E-62BABD00EEDD}">
      <dsp:nvSpPr>
        <dsp:cNvPr id="0" name=""/>
        <dsp:cNvSpPr/>
      </dsp:nvSpPr>
      <dsp:spPr>
        <a:xfrm>
          <a:off x="3743736" y="522"/>
          <a:ext cx="2841919" cy="1705151"/>
        </a:xfrm>
        <a:prstGeom prst="rect">
          <a:avLst/>
        </a:prstGeom>
        <a:solidFill>
          <a:schemeClr val="accent2">
            <a:hueOff val="-542947"/>
            <a:satOff val="20594"/>
            <a:lumOff val="-1127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nb-NO" sz="1500" kern="1200"/>
            <a:t>Helse i alt vi gjør – utvikling av et helsefremmende samfunn innebærer at helse skal i varetas på tvers av sektorer. Omsorg for den enkelte og legge til rette for at hver og en skal kunne mestre sitt liv</a:t>
          </a:r>
          <a:endParaRPr lang="en-US" sz="1500" kern="1200"/>
        </a:p>
      </dsp:txBody>
      <dsp:txXfrm>
        <a:off x="3743736" y="522"/>
        <a:ext cx="2841919" cy="1705151"/>
      </dsp:txXfrm>
    </dsp:sp>
    <dsp:sp modelId="{71FE9C30-3EAB-4CCD-AFED-339164064DAB}">
      <dsp:nvSpPr>
        <dsp:cNvPr id="0" name=""/>
        <dsp:cNvSpPr/>
      </dsp:nvSpPr>
      <dsp:spPr>
        <a:xfrm>
          <a:off x="2180680" y="1989865"/>
          <a:ext cx="2841919" cy="1705151"/>
        </a:xfrm>
        <a:prstGeom prst="rect">
          <a:avLst/>
        </a:prstGeom>
        <a:solidFill>
          <a:schemeClr val="accent2">
            <a:hueOff val="-1085893"/>
            <a:satOff val="41188"/>
            <a:lumOff val="-2254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nb-NO" sz="1500" kern="1200"/>
            <a:t>Bærekraftig utvikling – legge til rette for en samfunnsutvikling som sikrer grunnleggende behov over tid -</a:t>
          </a:r>
          <a:endParaRPr lang="en-US" sz="1500" kern="1200"/>
        </a:p>
      </dsp:txBody>
      <dsp:txXfrm>
        <a:off x="2180680" y="1989865"/>
        <a:ext cx="2841919" cy="170515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9E9052-ABA5-4C5D-A95F-7E33AADA296D}">
      <dsp:nvSpPr>
        <dsp:cNvPr id="0" name=""/>
        <dsp:cNvSpPr/>
      </dsp:nvSpPr>
      <dsp:spPr>
        <a:xfrm>
          <a:off x="879" y="818981"/>
          <a:ext cx="3429296" cy="2057577"/>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nb-NO" sz="1700" b="1" kern="1200"/>
            <a:t>Føre var –</a:t>
          </a:r>
        </a:p>
        <a:p>
          <a:pPr marL="0" lvl="0" indent="0" algn="ctr" defTabSz="755650">
            <a:lnSpc>
              <a:spcPct val="90000"/>
            </a:lnSpc>
            <a:spcBef>
              <a:spcPct val="0"/>
            </a:spcBef>
            <a:spcAft>
              <a:spcPct val="35000"/>
            </a:spcAft>
            <a:buNone/>
          </a:pPr>
          <a:r>
            <a:rPr lang="nb-NO" sz="1700" kern="1200"/>
            <a:t>tiltak for å redusere risiko for helseskade og tiltak for å fremme god helse. </a:t>
          </a:r>
        </a:p>
        <a:p>
          <a:pPr marL="0" lvl="0" indent="0" algn="ctr" defTabSz="755650">
            <a:lnSpc>
              <a:spcPct val="90000"/>
            </a:lnSpc>
            <a:spcBef>
              <a:spcPct val="0"/>
            </a:spcBef>
            <a:spcAft>
              <a:spcPct val="35000"/>
            </a:spcAft>
            <a:buNone/>
          </a:pPr>
          <a:r>
            <a:rPr lang="nb-NO" sz="1700" kern="1200"/>
            <a:t>Langsiktig  tenkning – folkehelsearbeid gir ikke så ofte gevinster på kort sikt</a:t>
          </a:r>
          <a:endParaRPr lang="en-US" sz="1700" kern="1200"/>
        </a:p>
      </dsp:txBody>
      <dsp:txXfrm>
        <a:off x="879" y="818981"/>
        <a:ext cx="3429296" cy="2057577"/>
      </dsp:txXfrm>
    </dsp:sp>
    <dsp:sp modelId="{1B2E7152-6A84-4C38-8093-A1CE3EF05C08}">
      <dsp:nvSpPr>
        <dsp:cNvPr id="0" name=""/>
        <dsp:cNvSpPr/>
      </dsp:nvSpPr>
      <dsp:spPr>
        <a:xfrm>
          <a:off x="3773105" y="818981"/>
          <a:ext cx="3429296" cy="2057577"/>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nb-NO" sz="1700" b="1" kern="1200"/>
            <a:t>Medvirkning. </a:t>
          </a:r>
        </a:p>
        <a:p>
          <a:pPr marL="0" lvl="0" indent="0" algn="ctr" defTabSz="755650">
            <a:lnSpc>
              <a:spcPct val="90000"/>
            </a:lnSpc>
            <a:spcBef>
              <a:spcPct val="0"/>
            </a:spcBef>
            <a:spcAft>
              <a:spcPct val="35000"/>
            </a:spcAft>
            <a:buNone/>
          </a:pPr>
          <a:r>
            <a:rPr lang="nb-NO" sz="1700" kern="1200"/>
            <a:t>Det må legges til rette at innbyggerne er med, aktiv medvirkning fra barn og unge og fra særskilte grupper som kanskje ikke deltar så ofte</a:t>
          </a:r>
          <a:endParaRPr lang="en-US" sz="1700" kern="1200"/>
        </a:p>
      </dsp:txBody>
      <dsp:txXfrm>
        <a:off x="3773105" y="818981"/>
        <a:ext cx="3429296" cy="205757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7F2F5C-0998-4B42-8E26-47FB5DFEE353}">
      <dsp:nvSpPr>
        <dsp:cNvPr id="0" name=""/>
        <dsp:cNvSpPr/>
      </dsp:nvSpPr>
      <dsp:spPr>
        <a:xfrm>
          <a:off x="0" y="0"/>
          <a:ext cx="7203281"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25ADEE-042D-45D2-8FC0-104B50297C15}">
      <dsp:nvSpPr>
        <dsp:cNvPr id="0" name=""/>
        <dsp:cNvSpPr/>
      </dsp:nvSpPr>
      <dsp:spPr>
        <a:xfrm>
          <a:off x="0" y="0"/>
          <a:ext cx="7203281" cy="1847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nb-NO" sz="3500" kern="1200" dirty="0"/>
            <a:t>Kommunen skal ha oversikt over helsetilstand og påvirkningsfaktorer i kommunen  </a:t>
          </a:r>
          <a:endParaRPr lang="en-US" sz="3500" kern="1200" dirty="0"/>
        </a:p>
      </dsp:txBody>
      <dsp:txXfrm>
        <a:off x="0" y="0"/>
        <a:ext cx="7203281" cy="1847770"/>
      </dsp:txXfrm>
    </dsp:sp>
    <dsp:sp modelId="{4F6B5396-9C35-4661-B2E2-659D7D3A00F5}">
      <dsp:nvSpPr>
        <dsp:cNvPr id="0" name=""/>
        <dsp:cNvSpPr/>
      </dsp:nvSpPr>
      <dsp:spPr>
        <a:xfrm>
          <a:off x="0" y="1847770"/>
          <a:ext cx="7203281"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962643-DA3A-4196-B5D4-EA674CB4F921}">
      <dsp:nvSpPr>
        <dsp:cNvPr id="0" name=""/>
        <dsp:cNvSpPr/>
      </dsp:nvSpPr>
      <dsp:spPr>
        <a:xfrm>
          <a:off x="0" y="1847770"/>
          <a:ext cx="7203281" cy="1847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nb-NO" sz="3500" kern="1200"/>
            <a:t>Oversikten skal være skriftlig og identifisere folkehelseutfordringene.</a:t>
          </a:r>
          <a:endParaRPr lang="en-US" sz="3500" kern="1200"/>
        </a:p>
      </dsp:txBody>
      <dsp:txXfrm>
        <a:off x="0" y="1847770"/>
        <a:ext cx="7203281" cy="184777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8886A4-8EE5-4D9E-9EE7-35F635C03D71}">
      <dsp:nvSpPr>
        <dsp:cNvPr id="0" name=""/>
        <dsp:cNvSpPr/>
      </dsp:nvSpPr>
      <dsp:spPr>
        <a:xfrm>
          <a:off x="2251" y="1030532"/>
          <a:ext cx="2194749" cy="797249"/>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40640" rIns="71120" bIns="40640" numCol="1" spcCol="1270" anchor="ctr" anchorCtr="0">
          <a:noAutofit/>
        </a:bodyPr>
        <a:lstStyle/>
        <a:p>
          <a:pPr marL="0" lvl="0" indent="0" algn="ctr" defTabSz="444500">
            <a:lnSpc>
              <a:spcPct val="90000"/>
            </a:lnSpc>
            <a:spcBef>
              <a:spcPct val="0"/>
            </a:spcBef>
            <a:spcAft>
              <a:spcPct val="35000"/>
            </a:spcAft>
            <a:buNone/>
          </a:pPr>
          <a:r>
            <a:rPr lang="nb-NO" sz="1000" b="1" i="0" kern="1200"/>
            <a:t>Pasienter som opplever helseplager pga forhold i miljøet.</a:t>
          </a:r>
          <a:r>
            <a:rPr lang="en-US" sz="1000" b="0" i="0" kern="1200"/>
            <a:t>​</a:t>
          </a:r>
          <a:endParaRPr lang="en-US" sz="1000" kern="1200"/>
        </a:p>
      </dsp:txBody>
      <dsp:txXfrm>
        <a:off x="2251" y="1030532"/>
        <a:ext cx="2194749" cy="797249"/>
      </dsp:txXfrm>
    </dsp:sp>
    <dsp:sp modelId="{15922B53-26BE-450B-A011-B900949333A7}">
      <dsp:nvSpPr>
        <dsp:cNvPr id="0" name=""/>
        <dsp:cNvSpPr/>
      </dsp:nvSpPr>
      <dsp:spPr>
        <a:xfrm>
          <a:off x="2251" y="1827782"/>
          <a:ext cx="2194749" cy="837224"/>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Char char="•"/>
          </a:pPr>
          <a:r>
            <a:rPr lang="nb-NO" sz="1000" b="0" i="0" kern="1200"/>
            <a:t>Støy (nattestøy), støv, lys, vibrasjoner</a:t>
          </a:r>
          <a:r>
            <a:rPr lang="en-US" sz="1000" b="0" i="0" kern="1200"/>
            <a:t>​</a:t>
          </a:r>
          <a:endParaRPr lang="en-US" sz="1000" kern="1200"/>
        </a:p>
      </dsp:txBody>
      <dsp:txXfrm>
        <a:off x="2251" y="1827782"/>
        <a:ext cx="2194749" cy="837224"/>
      </dsp:txXfrm>
    </dsp:sp>
    <dsp:sp modelId="{A48136A4-8AC8-4203-9498-230B4594127F}">
      <dsp:nvSpPr>
        <dsp:cNvPr id="0" name=""/>
        <dsp:cNvSpPr/>
      </dsp:nvSpPr>
      <dsp:spPr>
        <a:xfrm>
          <a:off x="2504265" y="1030532"/>
          <a:ext cx="2194749" cy="797249"/>
        </a:xfrm>
        <a:prstGeom prst="rect">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40640" rIns="71120" bIns="40640" numCol="1" spcCol="1270" anchor="ctr" anchorCtr="0">
          <a:noAutofit/>
        </a:bodyPr>
        <a:lstStyle/>
        <a:p>
          <a:pPr marL="0" lvl="0" indent="0" algn="ctr" defTabSz="444500">
            <a:lnSpc>
              <a:spcPct val="90000"/>
            </a:lnSpc>
            <a:spcBef>
              <a:spcPct val="0"/>
            </a:spcBef>
            <a:spcAft>
              <a:spcPct val="35000"/>
            </a:spcAft>
            <a:buNone/>
          </a:pPr>
          <a:r>
            <a:rPr lang="nb-NO" sz="1000" b="1" i="0" kern="1200"/>
            <a:t>Dersom du som lege oppdager at flere pasienter fra samme område har tilsvarende plager, og du ikke kan utelukke at det skyldes faktorer i miljøet. </a:t>
          </a:r>
          <a:r>
            <a:rPr lang="en-US" sz="1000" b="0" i="0" kern="1200"/>
            <a:t>​</a:t>
          </a:r>
          <a:endParaRPr lang="en-US" sz="1000" kern="1200"/>
        </a:p>
      </dsp:txBody>
      <dsp:txXfrm>
        <a:off x="2504265" y="1030532"/>
        <a:ext cx="2194749" cy="797249"/>
      </dsp:txXfrm>
    </dsp:sp>
    <dsp:sp modelId="{51055551-3B02-407D-BEF1-C2F75B242E82}">
      <dsp:nvSpPr>
        <dsp:cNvPr id="0" name=""/>
        <dsp:cNvSpPr/>
      </dsp:nvSpPr>
      <dsp:spPr>
        <a:xfrm>
          <a:off x="2504265" y="1827782"/>
          <a:ext cx="2194749" cy="837224"/>
        </a:xfrm>
        <a:prstGeom prst="rect">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Char char="•"/>
          </a:pPr>
          <a:r>
            <a:rPr lang="nb-NO" sz="1000" b="0" i="0" kern="1200"/>
            <a:t>Grunnforurensning, vannforurensning, luftforurensning, støyplager, dårlig inneklima på skole/ barnehage</a:t>
          </a:r>
          <a:r>
            <a:rPr lang="en-US" sz="1000" b="0" i="0" kern="1200"/>
            <a:t>​</a:t>
          </a:r>
          <a:endParaRPr lang="en-US" sz="1000" kern="1200"/>
        </a:p>
      </dsp:txBody>
      <dsp:txXfrm>
        <a:off x="2504265" y="1827782"/>
        <a:ext cx="2194749" cy="837224"/>
      </dsp:txXfrm>
    </dsp:sp>
    <dsp:sp modelId="{6C5404E0-0AC2-4A9C-81A8-20038AFF0E94}">
      <dsp:nvSpPr>
        <dsp:cNvPr id="0" name=""/>
        <dsp:cNvSpPr/>
      </dsp:nvSpPr>
      <dsp:spPr>
        <a:xfrm>
          <a:off x="5006280" y="1030532"/>
          <a:ext cx="2194749" cy="797249"/>
        </a:xfrm>
        <a:prstGeom prst="rect">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40640" rIns="71120" bIns="40640" numCol="1" spcCol="1270" anchor="ctr" anchorCtr="0">
          <a:noAutofit/>
        </a:bodyPr>
        <a:lstStyle/>
        <a:p>
          <a:pPr marL="0" lvl="0" indent="0" algn="ctr" defTabSz="444500">
            <a:lnSpc>
              <a:spcPct val="90000"/>
            </a:lnSpc>
            <a:spcBef>
              <a:spcPct val="0"/>
            </a:spcBef>
            <a:spcAft>
              <a:spcPct val="35000"/>
            </a:spcAft>
            <a:buNone/>
          </a:pPr>
          <a:r>
            <a:rPr lang="nb-NO" sz="1000" b="1" i="0" kern="1200"/>
            <a:t>Dersom du er sykehjemslege og mener at forholdene på sykehjemmet ikke er tilfredsstillende.</a:t>
          </a:r>
          <a:r>
            <a:rPr lang="en-US" sz="1000" b="0" i="0" kern="1200"/>
            <a:t>​</a:t>
          </a:r>
          <a:endParaRPr lang="en-US" sz="1000" kern="1200"/>
        </a:p>
      </dsp:txBody>
      <dsp:txXfrm>
        <a:off x="5006280" y="1030532"/>
        <a:ext cx="2194749" cy="797249"/>
      </dsp:txXfrm>
    </dsp:sp>
    <dsp:sp modelId="{0C641D47-F2F4-401F-B0E4-8769BC024010}">
      <dsp:nvSpPr>
        <dsp:cNvPr id="0" name=""/>
        <dsp:cNvSpPr/>
      </dsp:nvSpPr>
      <dsp:spPr>
        <a:xfrm>
          <a:off x="5006280" y="1827782"/>
          <a:ext cx="2194749" cy="837224"/>
        </a:xfrm>
        <a:prstGeom prst="rect">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Char char="•"/>
          </a:pPr>
          <a:r>
            <a:rPr lang="nb-NO" sz="1000" b="0" i="0" kern="1200"/>
            <a:t>Fukt og mugg, flere med luftveisinfeksjoner enn normalt, mye fallskader el.l. som kan skyldes feil ved utforming eller innredning av lokaler</a:t>
          </a:r>
          <a:r>
            <a:rPr lang="en-US" sz="1000" b="0" i="0" kern="1200"/>
            <a:t>​</a:t>
          </a:r>
          <a:endParaRPr lang="en-US" sz="1000" kern="1200"/>
        </a:p>
      </dsp:txBody>
      <dsp:txXfrm>
        <a:off x="5006280" y="1827782"/>
        <a:ext cx="2194749" cy="83722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911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0443" y="0"/>
            <a:ext cx="2945659" cy="499110"/>
          </a:xfrm>
          <a:prstGeom prst="rect">
            <a:avLst/>
          </a:prstGeom>
        </p:spPr>
        <p:txBody>
          <a:bodyPr vert="horz" lIns="91440" tIns="45720" rIns="91440" bIns="45720" rtlCol="0"/>
          <a:lstStyle>
            <a:lvl1pPr algn="r">
              <a:defRPr sz="1200"/>
            </a:lvl1pPr>
          </a:lstStyle>
          <a:p>
            <a:fld id="{8C94072B-0955-4C04-8671-56DEE9F82B49}" type="datetimeFigureOut">
              <a:rPr lang="nb-NO" smtClean="0"/>
              <a:pPr/>
              <a:t>26.03.2026</a:t>
            </a:fld>
            <a:endParaRPr lang="nb-NO"/>
          </a:p>
        </p:txBody>
      </p:sp>
      <p:sp>
        <p:nvSpPr>
          <p:cNvPr id="4" name="Plassholder for lysbilde 3"/>
          <p:cNvSpPr>
            <a:spLocks noGrp="1" noRot="1" noChangeAspect="1"/>
          </p:cNvSpPr>
          <p:nvPr>
            <p:ph type="sldImg" idx="2"/>
          </p:nvPr>
        </p:nvSpPr>
        <p:spPr>
          <a:xfrm>
            <a:off x="903288" y="749300"/>
            <a:ext cx="4991100" cy="374332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768" y="4741545"/>
            <a:ext cx="5438140" cy="4491990"/>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481358"/>
            <a:ext cx="2945659" cy="499110"/>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0443" y="9481358"/>
            <a:ext cx="2945659" cy="499110"/>
          </a:xfrm>
          <a:prstGeom prst="rect">
            <a:avLst/>
          </a:prstGeom>
        </p:spPr>
        <p:txBody>
          <a:bodyPr vert="horz" lIns="91440" tIns="45720" rIns="91440" bIns="45720" rtlCol="0" anchor="b"/>
          <a:lstStyle>
            <a:lvl1pPr algn="r">
              <a:defRPr sz="1200"/>
            </a:lvl1pPr>
          </a:lstStyle>
          <a:p>
            <a:fld id="{702CFA57-E622-45C6-92FC-ABB2C1F26224}" type="slidenum">
              <a:rPr lang="nb-NO" smtClean="0"/>
              <a:pPr/>
              <a:t>‹#›</a:t>
            </a:fld>
            <a:endParaRPr lang="nb-NO"/>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1125459" y="959313"/>
            <a:ext cx="5760741" cy="2571891"/>
          </a:xfrm>
        </p:spPr>
        <p:txBody>
          <a:bodyPr bIns="0" anchor="b">
            <a:normAutofit/>
          </a:bodyPr>
          <a:lstStyle>
            <a:lvl1pPr algn="l">
              <a:defRPr sz="5400"/>
            </a:lvl1pPr>
          </a:lstStyle>
          <a:p>
            <a:r>
              <a:rPr lang="nb-NO"/>
              <a:t>Klikk for å redigere tittelstil</a:t>
            </a:r>
            <a:endParaRPr lang="en-US" dirty="0"/>
          </a:p>
        </p:txBody>
      </p:sp>
      <p:sp>
        <p:nvSpPr>
          <p:cNvPr id="3" name="Subtitle 2"/>
          <p:cNvSpPr>
            <a:spLocks noGrp="1"/>
          </p:cNvSpPr>
          <p:nvPr>
            <p:ph type="subTitle" idx="1"/>
          </p:nvPr>
        </p:nvSpPr>
        <p:spPr>
          <a:xfrm>
            <a:off x="1125459" y="3531205"/>
            <a:ext cx="5760741" cy="977621"/>
          </a:xfrm>
        </p:spPr>
        <p:txBody>
          <a:bodyPr tIns="91440" bIns="91440">
            <a:normAutofit/>
          </a:bodyPr>
          <a:lstStyle>
            <a:lvl1pPr marL="0" indent="0" algn="l">
              <a:buNone/>
              <a:defRPr sz="1600" b="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a:t>Klikk for å redigere undertittelstil i malen</a:t>
            </a:r>
            <a:endParaRPr lang="en-US" dirty="0"/>
          </a:p>
        </p:txBody>
      </p:sp>
      <p:sp>
        <p:nvSpPr>
          <p:cNvPr id="4" name="Date Placeholder 3"/>
          <p:cNvSpPr>
            <a:spLocks noGrp="1"/>
          </p:cNvSpPr>
          <p:nvPr>
            <p:ph type="dt" sz="half" idx="10"/>
          </p:nvPr>
        </p:nvSpPr>
        <p:spPr/>
        <p:txBody>
          <a:bodyPr/>
          <a:lstStyle/>
          <a:p>
            <a:fld id="{31955CD7-EC7C-454B-9207-01DA322994D5}" type="datetime1">
              <a:rPr lang="nb-NO" smtClean="0"/>
              <a:t>26.03.2026</a:t>
            </a:fld>
            <a:endParaRPr lang="nb-NO"/>
          </a:p>
        </p:txBody>
      </p:sp>
      <p:sp>
        <p:nvSpPr>
          <p:cNvPr id="5" name="Footer Placeholder 4"/>
          <p:cNvSpPr>
            <a:spLocks noGrp="1"/>
          </p:cNvSpPr>
          <p:nvPr>
            <p:ph type="ftr" sz="quarter" idx="11"/>
          </p:nvPr>
        </p:nvSpPr>
        <p:spPr>
          <a:xfrm>
            <a:off x="1125459" y="329308"/>
            <a:ext cx="3392144" cy="309201"/>
          </a:xfrm>
        </p:spPr>
        <p:txBody>
          <a:bodyPr/>
          <a:lstStyle/>
          <a:p>
            <a:r>
              <a:rPr lang="sv-SE"/>
              <a:t>LIS 1 kurs Vår 26</a:t>
            </a:r>
            <a:endParaRPr lang="nb-NO"/>
          </a:p>
        </p:txBody>
      </p:sp>
      <p:sp>
        <p:nvSpPr>
          <p:cNvPr id="6" name="Slide Number Placeholder 5"/>
          <p:cNvSpPr>
            <a:spLocks noGrp="1"/>
          </p:cNvSpPr>
          <p:nvPr>
            <p:ph type="sldNum" sz="quarter" idx="12"/>
          </p:nvPr>
        </p:nvSpPr>
        <p:spPr>
          <a:xfrm>
            <a:off x="6886200" y="131730"/>
            <a:ext cx="802005" cy="503578"/>
          </a:xfrm>
        </p:spPr>
        <p:txBody>
          <a:bodyPr/>
          <a:lstStyle/>
          <a:p>
            <a:fld id="{96C17848-BA2A-4469-B40F-A8DFF3BDB9FD}" type="slidenum">
              <a:rPr lang="nb-NO" smtClean="0"/>
              <a:pPr/>
              <a:t>‹#›</a:t>
            </a:fld>
            <a:endParaRPr lang="nb-NO"/>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r="42454" b="36435"/>
          <a:stretch/>
        </p:blipFill>
        <p:spPr>
          <a:xfrm>
            <a:off x="1125460" y="643464"/>
            <a:ext cx="6574536" cy="155448"/>
          </a:xfrm>
          <a:prstGeom prst="rect">
            <a:avLst/>
          </a:prstGeom>
          <a:noFill/>
          <a:ln>
            <a:noFill/>
          </a:ln>
        </p:spPr>
      </p:pic>
    </p:spTree>
    <p:extLst>
      <p:ext uri="{BB962C8B-B14F-4D97-AF65-F5344CB8AC3E}">
        <p14:creationId xmlns:p14="http://schemas.microsoft.com/office/powerpoint/2010/main" val="903229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E1467F67-E4F1-4E3E-92B2-515E088BA7F7}" type="datetime1">
              <a:rPr lang="nb-NO" smtClean="0"/>
              <a:t>26.03.2026</a:t>
            </a:fld>
            <a:endParaRPr lang="nb-NO"/>
          </a:p>
        </p:txBody>
      </p:sp>
      <p:sp>
        <p:nvSpPr>
          <p:cNvPr id="5" name="Footer Placeholder 4"/>
          <p:cNvSpPr>
            <a:spLocks noGrp="1"/>
          </p:cNvSpPr>
          <p:nvPr>
            <p:ph type="ftr" sz="quarter" idx="11"/>
          </p:nvPr>
        </p:nvSpPr>
        <p:spPr/>
        <p:txBody>
          <a:bodyPr/>
          <a:lstStyle/>
          <a:p>
            <a:r>
              <a:rPr lang="sv-SE"/>
              <a:t>LIS 1 kurs Vår 26</a:t>
            </a:r>
            <a:endParaRPr lang="nb-NO"/>
          </a:p>
        </p:txBody>
      </p:sp>
      <p:sp>
        <p:nvSpPr>
          <p:cNvPr id="6" name="Slide Number Placeholder 5"/>
          <p:cNvSpPr>
            <a:spLocks noGrp="1"/>
          </p:cNvSpPr>
          <p:nvPr>
            <p:ph type="sldNum" sz="quarter" idx="12"/>
          </p:nvPr>
        </p:nvSpPr>
        <p:spPr/>
        <p:txBody>
          <a:bodyPr/>
          <a:lstStyle/>
          <a:p>
            <a:fld id="{96C17848-BA2A-4469-B40F-A8DFF3BDB9FD}" type="slidenum">
              <a:rPr lang="nb-NO" smtClean="0"/>
              <a:pPr/>
              <a:t>‹#›</a:t>
            </a:fld>
            <a:endParaRPr lang="nb-NO"/>
          </a:p>
        </p:txBody>
      </p:sp>
      <p:pic>
        <p:nvPicPr>
          <p:cNvPr id="15" name="Picture 14"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r="42454" b="36435"/>
          <a:stretch/>
        </p:blipFill>
        <p:spPr>
          <a:xfrm>
            <a:off x="1125460" y="643464"/>
            <a:ext cx="6574536" cy="155448"/>
          </a:xfrm>
          <a:prstGeom prst="rect">
            <a:avLst/>
          </a:prstGeom>
          <a:noFill/>
          <a:ln>
            <a:noFill/>
          </a:ln>
        </p:spPr>
      </p:pic>
    </p:spTree>
    <p:extLst>
      <p:ext uri="{BB962C8B-B14F-4D97-AF65-F5344CB8AC3E}">
        <p14:creationId xmlns:p14="http://schemas.microsoft.com/office/powerpoint/2010/main" val="1789083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6447" y="796298"/>
            <a:ext cx="1103027" cy="4662565"/>
          </a:xfrm>
        </p:spPr>
        <p:txBody>
          <a:bodyPr vert="eaVert"/>
          <a:lstStyle>
            <a:lvl1pPr algn="l">
              <a:defRPr/>
            </a:lvl1pPr>
          </a:lstStyle>
          <a:p>
            <a:r>
              <a:rPr lang="nb-NO"/>
              <a:t>Klikk for å redigere tittelstil</a:t>
            </a:r>
            <a:endParaRPr lang="en-US" dirty="0"/>
          </a:p>
        </p:txBody>
      </p:sp>
      <p:sp>
        <p:nvSpPr>
          <p:cNvPr id="3" name="Vertical Text Placeholder 2"/>
          <p:cNvSpPr>
            <a:spLocks noGrp="1"/>
          </p:cNvSpPr>
          <p:nvPr>
            <p:ph type="body" orient="vert" idx="1"/>
          </p:nvPr>
        </p:nvSpPr>
        <p:spPr>
          <a:xfrm>
            <a:off x="1111910" y="796298"/>
            <a:ext cx="5301095" cy="4662565"/>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D8FAE6F4-AECB-4BAC-A883-F0B53FD5FCC2}" type="datetime1">
              <a:rPr lang="nb-NO" smtClean="0"/>
              <a:t>26.03.2026</a:t>
            </a:fld>
            <a:endParaRPr lang="nb-NO"/>
          </a:p>
        </p:txBody>
      </p:sp>
      <p:sp>
        <p:nvSpPr>
          <p:cNvPr id="5" name="Footer Placeholder 4"/>
          <p:cNvSpPr>
            <a:spLocks noGrp="1"/>
          </p:cNvSpPr>
          <p:nvPr>
            <p:ph type="ftr" sz="quarter" idx="11"/>
          </p:nvPr>
        </p:nvSpPr>
        <p:spPr/>
        <p:txBody>
          <a:bodyPr/>
          <a:lstStyle/>
          <a:p>
            <a:r>
              <a:rPr lang="sv-SE"/>
              <a:t>LIS 1 kurs Vår 26</a:t>
            </a:r>
            <a:endParaRPr lang="nb-NO"/>
          </a:p>
        </p:txBody>
      </p:sp>
      <p:sp>
        <p:nvSpPr>
          <p:cNvPr id="6" name="Slide Number Placeholder 5"/>
          <p:cNvSpPr>
            <a:spLocks noGrp="1"/>
          </p:cNvSpPr>
          <p:nvPr>
            <p:ph type="sldNum" sz="quarter" idx="12"/>
          </p:nvPr>
        </p:nvSpPr>
        <p:spPr/>
        <p:txBody>
          <a:bodyPr/>
          <a:lstStyle/>
          <a:p>
            <a:fld id="{96C17848-BA2A-4469-B40F-A8DFF3BDB9FD}" type="slidenum">
              <a:rPr lang="nb-NO" smtClean="0"/>
              <a:pPr/>
              <a:t>‹#›</a:t>
            </a:fld>
            <a:endParaRPr lang="nb-NO"/>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r="59215" b="36435"/>
          <a:stretch/>
        </p:blipFill>
        <p:spPr>
          <a:xfrm rot="5400000">
            <a:off x="5605390" y="3050294"/>
            <a:ext cx="4663440" cy="155448"/>
          </a:xfrm>
          <a:prstGeom prst="rect">
            <a:avLst/>
          </a:prstGeom>
          <a:noFill/>
          <a:ln>
            <a:noFill/>
          </a:ln>
        </p:spPr>
      </p:pic>
    </p:spTree>
    <p:extLst>
      <p:ext uri="{BB962C8B-B14F-4D97-AF65-F5344CB8AC3E}">
        <p14:creationId xmlns:p14="http://schemas.microsoft.com/office/powerpoint/2010/main" val="1397839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p:txBody>
          <a:bodyPr ancho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1C33206A-550B-4FD5-AC8D-DF6A3B045D42}" type="datetime1">
              <a:rPr lang="nb-NO" smtClean="0"/>
              <a:t>26.03.2026</a:t>
            </a:fld>
            <a:endParaRPr lang="nb-NO"/>
          </a:p>
        </p:txBody>
      </p:sp>
      <p:sp>
        <p:nvSpPr>
          <p:cNvPr id="5" name="Footer Placeholder 4"/>
          <p:cNvSpPr>
            <a:spLocks noGrp="1"/>
          </p:cNvSpPr>
          <p:nvPr>
            <p:ph type="ftr" sz="quarter" idx="11"/>
          </p:nvPr>
        </p:nvSpPr>
        <p:spPr/>
        <p:txBody>
          <a:bodyPr/>
          <a:lstStyle/>
          <a:p>
            <a:r>
              <a:rPr lang="sv-SE"/>
              <a:t>LIS 1 kurs Vår 26</a:t>
            </a:r>
            <a:endParaRPr lang="nb-NO"/>
          </a:p>
        </p:txBody>
      </p:sp>
      <p:sp>
        <p:nvSpPr>
          <p:cNvPr id="6" name="Slide Number Placeholder 5"/>
          <p:cNvSpPr>
            <a:spLocks noGrp="1"/>
          </p:cNvSpPr>
          <p:nvPr>
            <p:ph type="sldNum" sz="quarter" idx="12"/>
          </p:nvPr>
        </p:nvSpPr>
        <p:spPr/>
        <p:txBody>
          <a:bodyPr/>
          <a:lstStyle/>
          <a:p>
            <a:fld id="{96C17848-BA2A-4469-B40F-A8DFF3BDB9FD}" type="slidenum">
              <a:rPr lang="nb-NO" smtClean="0"/>
              <a:pPr/>
              <a:t>‹#›</a:t>
            </a:fld>
            <a:endParaRPr lang="nb-NO"/>
          </a:p>
        </p:txBody>
      </p:sp>
      <p:pic>
        <p:nvPicPr>
          <p:cNvPr id="15" name="Picture 14"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r="42454" b="36435"/>
          <a:stretch/>
        </p:blipFill>
        <p:spPr>
          <a:xfrm>
            <a:off x="1125460" y="643464"/>
            <a:ext cx="6574536" cy="155448"/>
          </a:xfrm>
          <a:prstGeom prst="rect">
            <a:avLst/>
          </a:prstGeom>
          <a:noFill/>
          <a:ln>
            <a:noFill/>
          </a:ln>
        </p:spPr>
      </p:pic>
    </p:spTree>
    <p:extLst>
      <p:ext uri="{BB962C8B-B14F-4D97-AF65-F5344CB8AC3E}">
        <p14:creationId xmlns:p14="http://schemas.microsoft.com/office/powerpoint/2010/main" val="334868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1125459" y="1756130"/>
            <a:ext cx="5764142" cy="2050066"/>
          </a:xfrm>
        </p:spPr>
        <p:txBody>
          <a:bodyPr anchor="b">
            <a:normAutofit/>
          </a:bodyPr>
          <a:lstStyle>
            <a:lvl1pPr algn="l">
              <a:defRPr sz="3200"/>
            </a:lvl1pPr>
          </a:lstStyle>
          <a:p>
            <a:r>
              <a:rPr lang="nb-NO"/>
              <a:t>Klikk for å redigere tittelstil</a:t>
            </a:r>
            <a:endParaRPr lang="en-US" dirty="0"/>
          </a:p>
        </p:txBody>
      </p:sp>
      <p:sp>
        <p:nvSpPr>
          <p:cNvPr id="3" name="Text Placeholder 2"/>
          <p:cNvSpPr>
            <a:spLocks noGrp="1"/>
          </p:cNvSpPr>
          <p:nvPr>
            <p:ph type="body" idx="1"/>
          </p:nvPr>
        </p:nvSpPr>
        <p:spPr>
          <a:xfrm>
            <a:off x="1125460" y="3806196"/>
            <a:ext cx="5764142" cy="1012929"/>
          </a:xfrm>
        </p:spPr>
        <p:txBody>
          <a:bodyPr tIns="91440">
            <a:normAutofit/>
          </a:bodyPr>
          <a:lstStyle>
            <a:lvl1pPr marL="0" indent="0" algn="l">
              <a:buNone/>
              <a:defRPr sz="20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fld id="{2B8FFB14-EB12-4400-A402-418F6BC7C1AE}" type="datetime1">
              <a:rPr lang="nb-NO" smtClean="0"/>
              <a:t>26.03.2026</a:t>
            </a:fld>
            <a:endParaRPr lang="nb-NO"/>
          </a:p>
        </p:txBody>
      </p:sp>
      <p:sp>
        <p:nvSpPr>
          <p:cNvPr id="5" name="Footer Placeholder 4"/>
          <p:cNvSpPr>
            <a:spLocks noGrp="1"/>
          </p:cNvSpPr>
          <p:nvPr>
            <p:ph type="ftr" sz="quarter" idx="11"/>
          </p:nvPr>
        </p:nvSpPr>
        <p:spPr/>
        <p:txBody>
          <a:bodyPr/>
          <a:lstStyle/>
          <a:p>
            <a:r>
              <a:rPr lang="sv-SE"/>
              <a:t>LIS 1 kurs Vår 26</a:t>
            </a:r>
            <a:endParaRPr lang="nb-NO"/>
          </a:p>
        </p:txBody>
      </p:sp>
      <p:sp>
        <p:nvSpPr>
          <p:cNvPr id="6" name="Slide Number Placeholder 5"/>
          <p:cNvSpPr>
            <a:spLocks noGrp="1"/>
          </p:cNvSpPr>
          <p:nvPr>
            <p:ph type="sldNum" sz="quarter" idx="12"/>
          </p:nvPr>
        </p:nvSpPr>
        <p:spPr/>
        <p:txBody>
          <a:bodyPr/>
          <a:lstStyle/>
          <a:p>
            <a:fld id="{96C17848-BA2A-4469-B40F-A8DFF3BDB9FD}" type="slidenum">
              <a:rPr lang="nb-NO" smtClean="0"/>
              <a:pPr/>
              <a:t>‹#›</a:t>
            </a:fld>
            <a:endParaRPr lang="nb-NO"/>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r="42454" b="36435"/>
          <a:stretch/>
        </p:blipFill>
        <p:spPr>
          <a:xfrm>
            <a:off x="1125460" y="643464"/>
            <a:ext cx="6574536" cy="155448"/>
          </a:xfrm>
          <a:prstGeom prst="rect">
            <a:avLst/>
          </a:prstGeom>
          <a:noFill/>
          <a:ln>
            <a:noFill/>
          </a:ln>
        </p:spPr>
      </p:pic>
    </p:spTree>
    <p:extLst>
      <p:ext uri="{BB962C8B-B14F-4D97-AF65-F5344CB8AC3E}">
        <p14:creationId xmlns:p14="http://schemas.microsoft.com/office/powerpoint/2010/main" val="3686311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a:xfrm>
            <a:off x="1125459" y="959314"/>
            <a:ext cx="6564015" cy="1044117"/>
          </a:xfrm>
        </p:spPr>
        <p:txBody>
          <a:bodyPr/>
          <a:lstStyle/>
          <a:p>
            <a:r>
              <a:rPr lang="nb-NO"/>
              <a:t>Klikk for å redigere tittelstil</a:t>
            </a:r>
            <a:endParaRPr lang="en-US" dirty="0"/>
          </a:p>
        </p:txBody>
      </p:sp>
      <p:sp>
        <p:nvSpPr>
          <p:cNvPr id="3" name="Content Placeholder 2"/>
          <p:cNvSpPr>
            <a:spLocks noGrp="1"/>
          </p:cNvSpPr>
          <p:nvPr>
            <p:ph sz="half" idx="1"/>
          </p:nvPr>
        </p:nvSpPr>
        <p:spPr>
          <a:xfrm>
            <a:off x="1125459" y="2172548"/>
            <a:ext cx="3125871" cy="327894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4563822" y="2172548"/>
            <a:ext cx="3125652" cy="327894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CE3E6821-504A-470B-AF62-AD05FF85D55C}" type="datetime1">
              <a:rPr lang="nb-NO" smtClean="0"/>
              <a:t>26.03.2026</a:t>
            </a:fld>
            <a:endParaRPr lang="nb-NO"/>
          </a:p>
        </p:txBody>
      </p:sp>
      <p:sp>
        <p:nvSpPr>
          <p:cNvPr id="6" name="Footer Placeholder 5"/>
          <p:cNvSpPr>
            <a:spLocks noGrp="1"/>
          </p:cNvSpPr>
          <p:nvPr>
            <p:ph type="ftr" sz="quarter" idx="11"/>
          </p:nvPr>
        </p:nvSpPr>
        <p:spPr/>
        <p:txBody>
          <a:bodyPr/>
          <a:lstStyle/>
          <a:p>
            <a:r>
              <a:rPr lang="sv-SE"/>
              <a:t>LIS 1 kurs Vår 26</a:t>
            </a:r>
            <a:endParaRPr lang="nb-NO"/>
          </a:p>
        </p:txBody>
      </p:sp>
      <p:sp>
        <p:nvSpPr>
          <p:cNvPr id="7" name="Slide Number Placeholder 6"/>
          <p:cNvSpPr>
            <a:spLocks noGrp="1"/>
          </p:cNvSpPr>
          <p:nvPr>
            <p:ph type="sldNum" sz="quarter" idx="12"/>
          </p:nvPr>
        </p:nvSpPr>
        <p:spPr/>
        <p:txBody>
          <a:bodyPr/>
          <a:lstStyle/>
          <a:p>
            <a:fld id="{96C17848-BA2A-4469-B40F-A8DFF3BDB9FD}" type="slidenum">
              <a:rPr lang="nb-NO" smtClean="0"/>
              <a:pPr/>
              <a:t>‹#›</a:t>
            </a:fld>
            <a:endParaRPr lang="nb-NO"/>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r="42454" b="36435"/>
          <a:stretch/>
        </p:blipFill>
        <p:spPr>
          <a:xfrm>
            <a:off x="1125460" y="643464"/>
            <a:ext cx="6574536" cy="155448"/>
          </a:xfrm>
          <a:prstGeom prst="rect">
            <a:avLst/>
          </a:prstGeom>
          <a:noFill/>
          <a:ln>
            <a:noFill/>
          </a:ln>
        </p:spPr>
      </p:pic>
    </p:spTree>
    <p:extLst>
      <p:ext uri="{BB962C8B-B14F-4D97-AF65-F5344CB8AC3E}">
        <p14:creationId xmlns:p14="http://schemas.microsoft.com/office/powerpoint/2010/main" val="3154264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1128652" y="959903"/>
            <a:ext cx="6571344" cy="1044600"/>
          </a:xfrm>
        </p:spPr>
        <p:txBody>
          <a:bodyPr/>
          <a:lstStyle/>
          <a:p>
            <a:r>
              <a:rPr lang="nb-NO"/>
              <a:t>Klikk for å redigere tittelstil</a:t>
            </a:r>
            <a:endParaRPr lang="en-US" dirty="0"/>
          </a:p>
        </p:txBody>
      </p:sp>
      <p:sp>
        <p:nvSpPr>
          <p:cNvPr id="3" name="Text Placeholder 2"/>
          <p:cNvSpPr>
            <a:spLocks noGrp="1"/>
          </p:cNvSpPr>
          <p:nvPr>
            <p:ph type="body" idx="1"/>
          </p:nvPr>
        </p:nvSpPr>
        <p:spPr>
          <a:xfrm>
            <a:off x="1118131" y="2169094"/>
            <a:ext cx="3125766" cy="801943"/>
          </a:xfrm>
        </p:spPr>
        <p:txBody>
          <a:bodyPr anchor="b">
            <a:normAutofit/>
          </a:bodyPr>
          <a:lstStyle>
            <a:lvl1pPr marL="0" indent="0">
              <a:lnSpc>
                <a:spcPct val="100000"/>
              </a:lnSpc>
              <a:buNone/>
              <a:defRPr sz="2200" b="0" cap="none"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a:t>Klikk for å redigere tekststiler i malen</a:t>
            </a:r>
          </a:p>
        </p:txBody>
      </p:sp>
      <p:sp>
        <p:nvSpPr>
          <p:cNvPr id="4" name="Content Placeholder 3"/>
          <p:cNvSpPr>
            <a:spLocks noGrp="1"/>
          </p:cNvSpPr>
          <p:nvPr>
            <p:ph sz="half" idx="2"/>
          </p:nvPr>
        </p:nvSpPr>
        <p:spPr>
          <a:xfrm>
            <a:off x="1118131" y="2973815"/>
            <a:ext cx="3125766" cy="2491662"/>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4563822" y="2172548"/>
            <a:ext cx="3125652" cy="802237"/>
          </a:xfrm>
        </p:spPr>
        <p:txBody>
          <a:bodyPr anchor="b">
            <a:normAutofit/>
          </a:bodyPr>
          <a:lstStyle>
            <a:lvl1pPr marL="0" indent="0">
              <a:lnSpc>
                <a:spcPct val="100000"/>
              </a:lnSpc>
              <a:buNone/>
              <a:defRPr sz="2200" b="0" cap="none"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a:t>Klikk for å redigere tekststiler i malen</a:t>
            </a:r>
          </a:p>
        </p:txBody>
      </p:sp>
      <p:sp>
        <p:nvSpPr>
          <p:cNvPr id="6" name="Content Placeholder 5"/>
          <p:cNvSpPr>
            <a:spLocks noGrp="1"/>
          </p:cNvSpPr>
          <p:nvPr>
            <p:ph sz="quarter" idx="4"/>
          </p:nvPr>
        </p:nvSpPr>
        <p:spPr>
          <a:xfrm>
            <a:off x="4563822" y="2971035"/>
            <a:ext cx="3125652" cy="248498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DB2D1306-1CE2-4392-AB47-D7E3B5AC003B}" type="datetime1">
              <a:rPr lang="nb-NO" smtClean="0"/>
              <a:t>26.03.2026</a:t>
            </a:fld>
            <a:endParaRPr lang="nb-NO"/>
          </a:p>
        </p:txBody>
      </p:sp>
      <p:sp>
        <p:nvSpPr>
          <p:cNvPr id="8" name="Footer Placeholder 7"/>
          <p:cNvSpPr>
            <a:spLocks noGrp="1"/>
          </p:cNvSpPr>
          <p:nvPr>
            <p:ph type="ftr" sz="quarter" idx="11"/>
          </p:nvPr>
        </p:nvSpPr>
        <p:spPr/>
        <p:txBody>
          <a:bodyPr/>
          <a:lstStyle/>
          <a:p>
            <a:r>
              <a:rPr lang="sv-SE"/>
              <a:t>LIS 1 kurs Vår 26</a:t>
            </a:r>
            <a:endParaRPr lang="nb-NO"/>
          </a:p>
        </p:txBody>
      </p:sp>
      <p:sp>
        <p:nvSpPr>
          <p:cNvPr id="9" name="Slide Number Placeholder 8"/>
          <p:cNvSpPr>
            <a:spLocks noGrp="1"/>
          </p:cNvSpPr>
          <p:nvPr>
            <p:ph type="sldNum" sz="quarter" idx="12"/>
          </p:nvPr>
        </p:nvSpPr>
        <p:spPr/>
        <p:txBody>
          <a:bodyPr/>
          <a:lstStyle/>
          <a:p>
            <a:fld id="{96C17848-BA2A-4469-B40F-A8DFF3BDB9FD}" type="slidenum">
              <a:rPr lang="nb-NO" smtClean="0"/>
              <a:pPr/>
              <a:t>‹#›</a:t>
            </a:fld>
            <a:endParaRPr lang="nb-NO"/>
          </a:p>
        </p:txBody>
      </p:sp>
      <p:pic>
        <p:nvPicPr>
          <p:cNvPr id="18" name="Picture 17"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r="42454" b="36435"/>
          <a:stretch/>
        </p:blipFill>
        <p:spPr>
          <a:xfrm>
            <a:off x="1125460" y="643464"/>
            <a:ext cx="6574536" cy="155448"/>
          </a:xfrm>
          <a:prstGeom prst="rect">
            <a:avLst/>
          </a:prstGeom>
          <a:noFill/>
          <a:ln>
            <a:noFill/>
          </a:ln>
        </p:spPr>
      </p:pic>
    </p:spTree>
    <p:extLst>
      <p:ext uri="{BB962C8B-B14F-4D97-AF65-F5344CB8AC3E}">
        <p14:creationId xmlns:p14="http://schemas.microsoft.com/office/powerpoint/2010/main" val="609281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7B948A52-5E58-4707-A430-19633FD8FF2D}" type="datetime1">
              <a:rPr lang="nb-NO" smtClean="0"/>
              <a:t>26.03.2026</a:t>
            </a:fld>
            <a:endParaRPr lang="nb-NO"/>
          </a:p>
        </p:txBody>
      </p:sp>
      <p:sp>
        <p:nvSpPr>
          <p:cNvPr id="4" name="Footer Placeholder 3"/>
          <p:cNvSpPr>
            <a:spLocks noGrp="1"/>
          </p:cNvSpPr>
          <p:nvPr>
            <p:ph type="ftr" sz="quarter" idx="11"/>
          </p:nvPr>
        </p:nvSpPr>
        <p:spPr/>
        <p:txBody>
          <a:bodyPr/>
          <a:lstStyle/>
          <a:p>
            <a:r>
              <a:rPr lang="sv-SE"/>
              <a:t>LIS 1 kurs Vår 26</a:t>
            </a:r>
            <a:endParaRPr lang="nb-NO"/>
          </a:p>
        </p:txBody>
      </p:sp>
      <p:sp>
        <p:nvSpPr>
          <p:cNvPr id="5" name="Slide Number Placeholder 4"/>
          <p:cNvSpPr>
            <a:spLocks noGrp="1"/>
          </p:cNvSpPr>
          <p:nvPr>
            <p:ph type="sldNum" sz="quarter" idx="12"/>
          </p:nvPr>
        </p:nvSpPr>
        <p:spPr/>
        <p:txBody>
          <a:bodyPr/>
          <a:lstStyle/>
          <a:p>
            <a:fld id="{96C17848-BA2A-4469-B40F-A8DFF3BDB9FD}" type="slidenum">
              <a:rPr lang="nb-NO" smtClean="0"/>
              <a:pPr/>
              <a:t>‹#›</a:t>
            </a:fld>
            <a:endParaRPr lang="nb-NO"/>
          </a:p>
        </p:txBody>
      </p:sp>
      <p:pic>
        <p:nvPicPr>
          <p:cNvPr id="14" name="Picture 13"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r="42454" b="36435"/>
          <a:stretch/>
        </p:blipFill>
        <p:spPr>
          <a:xfrm>
            <a:off x="1125460" y="643464"/>
            <a:ext cx="6574536" cy="155448"/>
          </a:xfrm>
          <a:prstGeom prst="rect">
            <a:avLst/>
          </a:prstGeom>
          <a:noFill/>
          <a:ln>
            <a:noFill/>
          </a:ln>
        </p:spPr>
      </p:pic>
    </p:spTree>
    <p:extLst>
      <p:ext uri="{BB962C8B-B14F-4D97-AF65-F5344CB8AC3E}">
        <p14:creationId xmlns:p14="http://schemas.microsoft.com/office/powerpoint/2010/main" val="2325412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E53562-CB7D-45D2-B20D-D3F65B59D474}" type="datetime1">
              <a:rPr lang="nb-NO" smtClean="0"/>
              <a:t>26.03.2026</a:t>
            </a:fld>
            <a:endParaRPr lang="nb-NO"/>
          </a:p>
        </p:txBody>
      </p:sp>
      <p:sp>
        <p:nvSpPr>
          <p:cNvPr id="3" name="Footer Placeholder 2"/>
          <p:cNvSpPr>
            <a:spLocks noGrp="1"/>
          </p:cNvSpPr>
          <p:nvPr>
            <p:ph type="ftr" sz="quarter" idx="11"/>
          </p:nvPr>
        </p:nvSpPr>
        <p:spPr/>
        <p:txBody>
          <a:bodyPr/>
          <a:lstStyle/>
          <a:p>
            <a:r>
              <a:rPr lang="sv-SE"/>
              <a:t>LIS 1 kurs Vår 26</a:t>
            </a:r>
            <a:endParaRPr lang="nb-NO"/>
          </a:p>
        </p:txBody>
      </p:sp>
      <p:sp>
        <p:nvSpPr>
          <p:cNvPr id="4" name="Slide Number Placeholder 3"/>
          <p:cNvSpPr>
            <a:spLocks noGrp="1"/>
          </p:cNvSpPr>
          <p:nvPr>
            <p:ph type="sldNum" sz="quarter" idx="12"/>
          </p:nvPr>
        </p:nvSpPr>
        <p:spPr/>
        <p:txBody>
          <a:bodyPr/>
          <a:lstStyle/>
          <a:p>
            <a:fld id="{96C17848-BA2A-4469-B40F-A8DFF3BDB9FD}" type="slidenum">
              <a:rPr lang="nb-NO" smtClean="0"/>
              <a:pPr/>
              <a:t>‹#›</a:t>
            </a:fld>
            <a:endParaRPr lang="nb-NO"/>
          </a:p>
        </p:txBody>
      </p:sp>
    </p:spTree>
    <p:extLst>
      <p:ext uri="{BB962C8B-B14F-4D97-AF65-F5344CB8AC3E}">
        <p14:creationId xmlns:p14="http://schemas.microsoft.com/office/powerpoint/2010/main" val="948493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1124041" y="959313"/>
            <a:ext cx="2425950" cy="2242051"/>
          </a:xfrm>
        </p:spPr>
        <p:txBody>
          <a:bodyPr anchor="b">
            <a:normAutofit/>
          </a:bodyPr>
          <a:lstStyle>
            <a:lvl1pPr algn="l">
              <a:defRPr sz="2400"/>
            </a:lvl1pPr>
          </a:lstStyle>
          <a:p>
            <a:r>
              <a:rPr lang="nb-NO"/>
              <a:t>Klikk for å redigere tittelstil</a:t>
            </a:r>
            <a:endParaRPr lang="en-US" dirty="0"/>
          </a:p>
        </p:txBody>
      </p:sp>
      <p:sp>
        <p:nvSpPr>
          <p:cNvPr id="3" name="Content Placeholder 2"/>
          <p:cNvSpPr>
            <a:spLocks noGrp="1"/>
          </p:cNvSpPr>
          <p:nvPr>
            <p:ph idx="1"/>
          </p:nvPr>
        </p:nvSpPr>
        <p:spPr>
          <a:xfrm>
            <a:off x="3859877" y="960890"/>
            <a:ext cx="3828178" cy="4496910"/>
          </a:xfrm>
        </p:spPr>
        <p:txBody>
          <a:bodyPr anchor="ct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1124041"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b-NO"/>
              <a:t>Klikk for å redigere tekststiler i malen</a:t>
            </a:r>
          </a:p>
        </p:txBody>
      </p:sp>
      <p:sp>
        <p:nvSpPr>
          <p:cNvPr id="5" name="Date Placeholder 4"/>
          <p:cNvSpPr>
            <a:spLocks noGrp="1"/>
          </p:cNvSpPr>
          <p:nvPr>
            <p:ph type="dt" sz="half" idx="10"/>
          </p:nvPr>
        </p:nvSpPr>
        <p:spPr/>
        <p:txBody>
          <a:bodyPr/>
          <a:lstStyle/>
          <a:p>
            <a:fld id="{00403A13-095A-4D1B-BD69-5A6A8ECAEBD3}" type="datetime1">
              <a:rPr lang="nb-NO" smtClean="0"/>
              <a:t>26.03.2026</a:t>
            </a:fld>
            <a:endParaRPr lang="nb-NO"/>
          </a:p>
        </p:txBody>
      </p:sp>
      <p:sp>
        <p:nvSpPr>
          <p:cNvPr id="6" name="Footer Placeholder 5"/>
          <p:cNvSpPr>
            <a:spLocks noGrp="1"/>
          </p:cNvSpPr>
          <p:nvPr>
            <p:ph type="ftr" sz="quarter" idx="11"/>
          </p:nvPr>
        </p:nvSpPr>
        <p:spPr/>
        <p:txBody>
          <a:bodyPr/>
          <a:lstStyle/>
          <a:p>
            <a:r>
              <a:rPr lang="sv-SE"/>
              <a:t>LIS 1 kurs Vår 26</a:t>
            </a:r>
            <a:endParaRPr lang="nb-NO"/>
          </a:p>
        </p:txBody>
      </p:sp>
      <p:sp>
        <p:nvSpPr>
          <p:cNvPr id="7" name="Slide Number Placeholder 6"/>
          <p:cNvSpPr>
            <a:spLocks noGrp="1"/>
          </p:cNvSpPr>
          <p:nvPr>
            <p:ph type="sldNum" sz="quarter" idx="12"/>
          </p:nvPr>
        </p:nvSpPr>
        <p:spPr/>
        <p:txBody>
          <a:bodyPr/>
          <a:lstStyle/>
          <a:p>
            <a:fld id="{96C17848-BA2A-4469-B40F-A8DFF3BDB9FD}" type="slidenum">
              <a:rPr lang="nb-NO" smtClean="0"/>
              <a:pPr/>
              <a:t>‹#›</a:t>
            </a:fld>
            <a:endParaRPr lang="nb-NO"/>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r="42454" b="36435"/>
          <a:stretch/>
        </p:blipFill>
        <p:spPr>
          <a:xfrm>
            <a:off x="1125460" y="643464"/>
            <a:ext cx="6574536" cy="155448"/>
          </a:xfrm>
          <a:prstGeom prst="rect">
            <a:avLst/>
          </a:prstGeom>
          <a:noFill/>
          <a:ln>
            <a:noFill/>
          </a:ln>
        </p:spPr>
      </p:pic>
    </p:spTree>
    <p:extLst>
      <p:ext uri="{BB962C8B-B14F-4D97-AF65-F5344CB8AC3E}">
        <p14:creationId xmlns:p14="http://schemas.microsoft.com/office/powerpoint/2010/main" val="2994402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grpSp>
        <p:nvGrpSpPr>
          <p:cNvPr id="8" name="Group 7"/>
          <p:cNvGrpSpPr/>
          <p:nvPr/>
        </p:nvGrpSpPr>
        <p:grpSpPr>
          <a:xfrm>
            <a:off x="4996501" y="482171"/>
            <a:ext cx="3511387" cy="5149101"/>
            <a:chOff x="4996501" y="482171"/>
            <a:chExt cx="3511387" cy="5149101"/>
          </a:xfrm>
        </p:grpSpPr>
        <p:sp>
          <p:nvSpPr>
            <p:cNvPr id="14" name="Rectangle 13"/>
            <p:cNvSpPr/>
            <p:nvPr/>
          </p:nvSpPr>
          <p:spPr>
            <a:xfrm>
              <a:off x="4996501" y="482171"/>
              <a:ext cx="3511387" cy="5149101"/>
            </a:xfrm>
            <a:prstGeom prst="rect">
              <a:avLst/>
            </a:prstGeom>
            <a:gradFill>
              <a:gsLst>
                <a:gs pos="0">
                  <a:schemeClr val="tx1">
                    <a:lumMod val="85000"/>
                    <a:lumOff val="15000"/>
                  </a:schemeClr>
                </a:gs>
                <a:gs pos="100000">
                  <a:schemeClr val="tx1">
                    <a:lumMod val="95000"/>
                    <a:lumOff val="5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txBody>
            <a:bodyPr/>
            <a:lstStyle/>
            <a:p>
              <a:endParaRPr lang="nb-NO"/>
            </a:p>
          </p:txBody>
        </p:sp>
        <p:sp>
          <p:nvSpPr>
            <p:cNvPr id="15" name="Rectangle 14"/>
            <p:cNvSpPr/>
            <p:nvPr/>
          </p:nvSpPr>
          <p:spPr>
            <a:xfrm>
              <a:off x="5312152" y="812506"/>
              <a:ext cx="2883013" cy="4479361"/>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a:lstStyle/>
            <a:p>
              <a:endParaRPr lang="nb-NO"/>
            </a:p>
          </p:txBody>
        </p:sp>
      </p:grpSp>
      <p:sp>
        <p:nvSpPr>
          <p:cNvPr id="2" name="Title 1"/>
          <p:cNvSpPr>
            <a:spLocks noGrp="1"/>
          </p:cNvSpPr>
          <p:nvPr>
            <p:ph type="title"/>
          </p:nvPr>
        </p:nvSpPr>
        <p:spPr>
          <a:xfrm>
            <a:off x="1132077" y="1129512"/>
            <a:ext cx="3386166" cy="1918487"/>
          </a:xfrm>
        </p:spPr>
        <p:txBody>
          <a:bodyPr anchor="b">
            <a:normAutofit/>
          </a:bodyPr>
          <a:lstStyle>
            <a:lvl1pPr>
              <a:defRPr sz="3200"/>
            </a:lvl1pPr>
          </a:lstStyle>
          <a:p>
            <a:r>
              <a:rPr lang="nb-NO"/>
              <a:t>Klikk for å redigere tittelstil</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b-NO"/>
              <a:t>Klikk på ikonet for å legge til et bilde</a:t>
            </a:r>
            <a:endParaRPr lang="en-US" dirty="0"/>
          </a:p>
        </p:txBody>
      </p:sp>
      <p:sp>
        <p:nvSpPr>
          <p:cNvPr id="4" name="Text Placeholder 3"/>
          <p:cNvSpPr>
            <a:spLocks noGrp="1"/>
          </p:cNvSpPr>
          <p:nvPr>
            <p:ph type="body" sz="half" idx="2"/>
          </p:nvPr>
        </p:nvSpPr>
        <p:spPr>
          <a:xfrm>
            <a:off x="1131420" y="3057166"/>
            <a:ext cx="3390817" cy="2092568"/>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b-NO"/>
              <a:t>Klikk for å redigere tekststiler i malen</a:t>
            </a:r>
          </a:p>
        </p:txBody>
      </p:sp>
      <p:sp>
        <p:nvSpPr>
          <p:cNvPr id="5" name="Date Placeholder 4"/>
          <p:cNvSpPr>
            <a:spLocks noGrp="1"/>
          </p:cNvSpPr>
          <p:nvPr>
            <p:ph type="dt" sz="half" idx="10"/>
          </p:nvPr>
        </p:nvSpPr>
        <p:spPr>
          <a:xfrm>
            <a:off x="1124592" y="5469857"/>
            <a:ext cx="3393977" cy="320123"/>
          </a:xfrm>
        </p:spPr>
        <p:txBody>
          <a:bodyPr/>
          <a:lstStyle>
            <a:lvl1pPr algn="l">
              <a:defRPr/>
            </a:lvl1pPr>
          </a:lstStyle>
          <a:p>
            <a:fld id="{E93CC26F-68AA-47F5-9874-F8A64C84EA5C}" type="datetime1">
              <a:rPr lang="nb-NO" smtClean="0"/>
              <a:t>26.03.2026</a:t>
            </a:fld>
            <a:endParaRPr lang="nb-NO"/>
          </a:p>
        </p:txBody>
      </p:sp>
      <p:sp>
        <p:nvSpPr>
          <p:cNvPr id="6" name="Footer Placeholder 5"/>
          <p:cNvSpPr>
            <a:spLocks noGrp="1"/>
          </p:cNvSpPr>
          <p:nvPr>
            <p:ph type="ftr" sz="quarter" idx="11"/>
          </p:nvPr>
        </p:nvSpPr>
        <p:spPr>
          <a:xfrm>
            <a:off x="1125459" y="318641"/>
            <a:ext cx="2601032" cy="320931"/>
          </a:xfrm>
        </p:spPr>
        <p:txBody>
          <a:bodyPr/>
          <a:lstStyle/>
          <a:p>
            <a:r>
              <a:rPr lang="sv-SE"/>
              <a:t>LIS 1 kurs Vår 26</a:t>
            </a:r>
            <a:endParaRPr lang="nb-NO"/>
          </a:p>
        </p:txBody>
      </p:sp>
      <p:sp>
        <p:nvSpPr>
          <p:cNvPr id="7" name="Slide Number Placeholder 6"/>
          <p:cNvSpPr>
            <a:spLocks noGrp="1"/>
          </p:cNvSpPr>
          <p:nvPr>
            <p:ph type="sldNum" sz="quarter" idx="12"/>
          </p:nvPr>
        </p:nvSpPr>
        <p:spPr>
          <a:xfrm>
            <a:off x="3726491" y="131730"/>
            <a:ext cx="795746" cy="503578"/>
          </a:xfrm>
        </p:spPr>
        <p:txBody>
          <a:bodyPr/>
          <a:lstStyle/>
          <a:p>
            <a:fld id="{96C17848-BA2A-4469-B40F-A8DFF3BDB9FD}" type="slidenum">
              <a:rPr lang="nb-NO" smtClean="0"/>
              <a:pPr/>
              <a:t>‹#›</a:t>
            </a:fld>
            <a:endParaRPr lang="nb-NO"/>
          </a:p>
        </p:txBody>
      </p:sp>
      <p:pic>
        <p:nvPicPr>
          <p:cNvPr id="22" name="Picture 21"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r="70363" b="36435"/>
          <a:stretch/>
        </p:blipFill>
        <p:spPr>
          <a:xfrm>
            <a:off x="1125460" y="643464"/>
            <a:ext cx="3392424" cy="155448"/>
          </a:xfrm>
          <a:prstGeom prst="rect">
            <a:avLst/>
          </a:prstGeom>
          <a:noFill/>
          <a:ln>
            <a:noFill/>
          </a:ln>
        </p:spPr>
      </p:pic>
    </p:spTree>
    <p:extLst>
      <p:ext uri="{BB962C8B-B14F-4D97-AF65-F5344CB8AC3E}">
        <p14:creationId xmlns:p14="http://schemas.microsoft.com/office/powerpoint/2010/main" val="4281919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a:xfrm>
            <a:off x="0" y="6119854"/>
            <a:ext cx="9144000" cy="742950"/>
          </a:xfrm>
          <a:prstGeom prst="rect">
            <a:avLst/>
          </a:prstGeom>
        </p:spPr>
      </p:pic>
      <p:sp>
        <p:nvSpPr>
          <p:cNvPr id="12" name="Rectangle 11"/>
          <p:cNvSpPr/>
          <p:nvPr/>
        </p:nvSpPr>
        <p:spPr>
          <a:xfrm>
            <a:off x="0" y="468769"/>
            <a:ext cx="9144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cxnSp>
        <p:nvCxnSpPr>
          <p:cNvPr id="13" name="Straight Connector 12"/>
          <p:cNvCxnSpPr/>
          <p:nvPr/>
        </p:nvCxnSpPr>
        <p:spPr>
          <a:xfrm>
            <a:off x="0" y="6121005"/>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128684" y="956172"/>
            <a:ext cx="6571343" cy="1049235"/>
          </a:xfrm>
          <a:prstGeom prst="rect">
            <a:avLst/>
          </a:prstGeom>
        </p:spPr>
        <p:txBody>
          <a:bodyPr vert="horz" lIns="91440" tIns="45720" rIns="91440" bIns="45720" rtlCol="0" anchor="t">
            <a:normAutofit/>
          </a:bodyPr>
          <a:lstStyle/>
          <a:p>
            <a:r>
              <a:rPr lang="nb-NO"/>
              <a:t>Klikk for å redigere tittelstil</a:t>
            </a:r>
            <a:endParaRPr lang="en-US" dirty="0"/>
          </a:p>
        </p:txBody>
      </p:sp>
      <p:sp>
        <p:nvSpPr>
          <p:cNvPr id="3" name="Text Placeholder 2"/>
          <p:cNvSpPr>
            <a:spLocks noGrp="1"/>
          </p:cNvSpPr>
          <p:nvPr>
            <p:ph type="body" idx="1"/>
          </p:nvPr>
        </p:nvSpPr>
        <p:spPr>
          <a:xfrm>
            <a:off x="1128684" y="2167385"/>
            <a:ext cx="6571343" cy="3288635"/>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2"/>
          </p:nvPr>
        </p:nvSpPr>
        <p:spPr>
          <a:xfrm>
            <a:off x="4521309" y="330371"/>
            <a:ext cx="2368292" cy="304938"/>
          </a:xfrm>
          <a:prstGeom prst="rect">
            <a:avLst/>
          </a:prstGeom>
        </p:spPr>
        <p:txBody>
          <a:bodyPr vert="horz" lIns="91440" tIns="45720" rIns="91440" bIns="45720" rtlCol="0" anchor="ctr"/>
          <a:lstStyle>
            <a:lvl1pPr algn="r">
              <a:defRPr sz="1000">
                <a:solidFill>
                  <a:schemeClr val="tx1">
                    <a:tint val="75000"/>
                  </a:schemeClr>
                </a:solidFill>
              </a:defRPr>
            </a:lvl1pPr>
          </a:lstStyle>
          <a:p>
            <a:fld id="{057A09E2-667B-4A56-8AA4-AE4A04A823FC}" type="datetime1">
              <a:rPr lang="nb-NO" smtClean="0"/>
              <a:t>26.03.2026</a:t>
            </a:fld>
            <a:endParaRPr lang="nb-NO"/>
          </a:p>
        </p:txBody>
      </p:sp>
      <p:sp>
        <p:nvSpPr>
          <p:cNvPr id="5" name="Footer Placeholder 4"/>
          <p:cNvSpPr>
            <a:spLocks noGrp="1"/>
          </p:cNvSpPr>
          <p:nvPr>
            <p:ph type="ftr" sz="quarter" idx="3"/>
          </p:nvPr>
        </p:nvSpPr>
        <p:spPr>
          <a:xfrm>
            <a:off x="1128684" y="329308"/>
            <a:ext cx="3388498" cy="309201"/>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sv-SE"/>
              <a:t>LIS 1 kurs Vår 26</a:t>
            </a:r>
            <a:endParaRPr lang="nb-NO"/>
          </a:p>
        </p:txBody>
      </p:sp>
      <p:sp>
        <p:nvSpPr>
          <p:cNvPr id="6" name="Slide Number Placeholder 5"/>
          <p:cNvSpPr>
            <a:spLocks noGrp="1"/>
          </p:cNvSpPr>
          <p:nvPr>
            <p:ph type="sldNum" sz="quarter" idx="4"/>
          </p:nvPr>
        </p:nvSpPr>
        <p:spPr>
          <a:xfrm>
            <a:off x="6893728" y="131730"/>
            <a:ext cx="795746" cy="503578"/>
          </a:xfrm>
          <a:prstGeom prst="rect">
            <a:avLst/>
          </a:prstGeom>
        </p:spPr>
        <p:txBody>
          <a:bodyPr vert="horz" lIns="91440" tIns="45720" rIns="91440" bIns="45720" rtlCol="0" anchor="t"/>
          <a:lstStyle>
            <a:lvl1pPr algn="r">
              <a:defRPr sz="2800">
                <a:solidFill>
                  <a:schemeClr val="accent1"/>
                </a:solidFill>
              </a:defRPr>
            </a:lvl1pPr>
          </a:lstStyle>
          <a:p>
            <a:fld id="{96C17848-BA2A-4469-B40F-A8DFF3BDB9FD}" type="slidenum">
              <a:rPr lang="nb-NO" smtClean="0"/>
              <a:pPr/>
              <a:t>‹#›</a:t>
            </a:fld>
            <a:endParaRPr lang="nb-NO"/>
          </a:p>
        </p:txBody>
      </p:sp>
    </p:spTree>
    <p:extLst>
      <p:ext uri="{BB962C8B-B14F-4D97-AF65-F5344CB8AC3E}">
        <p14:creationId xmlns:p14="http://schemas.microsoft.com/office/powerpoint/2010/main" val="2909574060"/>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Lst>
  <p:hf sldNum="0" hdr="0" dt="0"/>
  <p:txStyles>
    <p:titleStyle>
      <a:lvl1pPr algn="l" defTabSz="685800" rtl="0" eaLnBrk="1" latinLnBrk="0" hangingPunct="1">
        <a:lnSpc>
          <a:spcPct val="90000"/>
        </a:lnSpc>
        <a:spcBef>
          <a:spcPct val="0"/>
        </a:spcBef>
        <a:buNone/>
        <a:defRPr sz="3200" b="0" i="0" kern="1200" cap="none">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2.emf"/><Relationship Id="rId7" Type="http://schemas.openxmlformats.org/officeDocument/2006/relationships/diagramLayout" Target="../diagrams/layout4.xml"/><Relationship Id="rId2" Type="http://schemas.openxmlformats.org/officeDocument/2006/relationships/image" Target="../media/image1.jpeg"/><Relationship Id="rId1" Type="http://schemas.openxmlformats.org/officeDocument/2006/relationships/slideLayout" Target="../slideLayouts/slideLayout9.xml"/><Relationship Id="rId6" Type="http://schemas.openxmlformats.org/officeDocument/2006/relationships/diagramData" Target="../diagrams/data4.xml"/><Relationship Id="rId5" Type="http://schemas.openxmlformats.org/officeDocument/2006/relationships/image" Target="../media/image21.png"/><Relationship Id="rId10" Type="http://schemas.microsoft.com/office/2007/relationships/diagramDrawing" Target="../diagrams/drawing4.xml"/><Relationship Id="rId4" Type="http://schemas.openxmlformats.org/officeDocument/2006/relationships/image" Target="../media/image20.jpeg"/><Relationship Id="rId9" Type="http://schemas.openxmlformats.org/officeDocument/2006/relationships/diagramColors" Target="../diagrams/colors4.xml"/></Relationships>
</file>

<file path=ppt/slides/_rels/slide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2.emf"/><Relationship Id="rId7" Type="http://schemas.openxmlformats.org/officeDocument/2006/relationships/diagramQuickStyle" Target="../diagrams/quickStyle5.xml"/><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26.jpeg"/><Relationship Id="rId9" Type="http://schemas.microsoft.com/office/2007/relationships/diagramDrawing" Target="../diagrams/drawing5.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emf"/><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28.svg"/></Relationships>
</file>

<file path=ppt/slides/_rels/slide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emf"/><Relationship Id="rId7" Type="http://schemas.openxmlformats.org/officeDocument/2006/relationships/diagramColors" Target="../diagrams/colors6.xml"/><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9.xml"/><Relationship Id="rId5" Type="http://schemas.openxmlformats.org/officeDocument/2006/relationships/image" Target="../media/image30.jpeg"/><Relationship Id="rId4" Type="http://schemas.openxmlformats.org/officeDocument/2006/relationships/hyperlink" Target="https://www.helsedirektoratet.no/forebygging-diagnose-og-behandling/forebygging-og-levevaner/folkehelsestatistikk-og-profiler/last-ned-folkehelseprofil-eller-oppvekstprofil"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hyperlink" Target="https://commons.wikimedia.org/wiki/File:Heer_barnehage,_Frogn_kommune_(8366181349).jpg" TargetMode="External"/><Relationship Id="rId7" Type="http://schemas.openxmlformats.org/officeDocument/2006/relationships/hyperlink" Target="https://creativecommons.org/licenses/by-nc-nd/3.0/" TargetMode="External"/><Relationship Id="rId12" Type="http://schemas.openxmlformats.org/officeDocument/2006/relationships/hyperlink" Target="https://pixabay.com/sv/soptunna-avfall-sopor-ton-sopk%C3%A4rl-231875/" TargetMode="External"/><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hyperlink" Target="https://www.aliem.com/2011/paucis-verbis-legionella-pneumonia/" TargetMode="External"/><Relationship Id="rId11" Type="http://schemas.openxmlformats.org/officeDocument/2006/relationships/image" Target="../media/image37.jpeg"/><Relationship Id="rId5" Type="http://schemas.openxmlformats.org/officeDocument/2006/relationships/image" Target="../media/image34.jpg"/><Relationship Id="rId10" Type="http://schemas.openxmlformats.org/officeDocument/2006/relationships/image" Target="../media/image36.jpeg"/><Relationship Id="rId4" Type="http://schemas.openxmlformats.org/officeDocument/2006/relationships/hyperlink" Target="https://creativecommons.org/licenses/by-sa/3.0/" TargetMode="External"/><Relationship Id="rId9" Type="http://schemas.openxmlformats.org/officeDocument/2006/relationships/hyperlink" Target="https://no.wikipedia.org/wiki/Luftforurensning" TargetMode="Externa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6.xml"/><Relationship Id="rId5" Type="http://schemas.openxmlformats.org/officeDocument/2006/relationships/image" Target="../media/image40.jpeg"/><Relationship Id="rId4" Type="http://schemas.openxmlformats.org/officeDocument/2006/relationships/hyperlink" Target="https://www.helsedirektoratet.no/retningslinjer/helsestasjons-og-skolehelsetjenesten"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9.xml"/><Relationship Id="rId5" Type="http://schemas.openxmlformats.org/officeDocument/2006/relationships/hyperlink" Target="https://www.helsedirektoratet.no/retningslinjer/helsestasjons-og-skolehelsetjenesten/helsestasjon-05-ar" TargetMode="External"/><Relationship Id="rId4" Type="http://schemas.openxmlformats.org/officeDocument/2006/relationships/hyperlink" Target="https://www.helsedirektoratet.no/retningslinjer/helsestasjons-og-skolehelsetjenesten/dokumenter-helsestasjons-og-skolehelsetjenesten/Helsestasjonsprogrammet-0-5.pdf"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9.xml"/><Relationship Id="rId4" Type="http://schemas.openxmlformats.org/officeDocument/2006/relationships/image" Target="../media/image41.jpeg"/></Relationships>
</file>

<file path=ppt/slides/_rels/slide3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4.xml"/><Relationship Id="rId5" Type="http://schemas.openxmlformats.org/officeDocument/2006/relationships/hyperlink" Target="https://www.helsedirektoratet.no/retningslinjer/helsestasjons-og-skolehelsetjenesten/skolehelsetjenesten-520-ar" TargetMode="External"/><Relationship Id="rId4" Type="http://schemas.openxmlformats.org/officeDocument/2006/relationships/image" Target="../media/image42.jpeg"/></Relationships>
</file>

<file path=ppt/slides/_rels/slide3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9.xml"/><Relationship Id="rId5" Type="http://schemas.openxmlformats.org/officeDocument/2006/relationships/hyperlink" Target="https://www.helsedirektoratet.no/retningslinjer/helsestasjons-og-skolehelsetjenesten/helsestasjon-for-ungdom" TargetMode="External"/><Relationship Id="rId4" Type="http://schemas.openxmlformats.org/officeDocument/2006/relationships/image" Target="../media/image43.jpeg"/></Relationships>
</file>

<file path=ppt/slides/_rels/slide3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9.xml"/><Relationship Id="rId4" Type="http://schemas.openxmlformats.org/officeDocument/2006/relationships/image" Target="../media/image47.jpeg"/></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4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s://www.jjdinnovations.com/design/inclusive-design/" TargetMode="External"/><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491" name="Rectangle 490">
            <a:extLst>
              <a:ext uri="{FF2B5EF4-FFF2-40B4-BE49-F238E27FC236}">
                <a16:creationId xmlns:a16="http://schemas.microsoft.com/office/drawing/2014/main" id="{C6B75F5B-2AF8-453A-8B98-2B6B206FAC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Rectangle 492">
            <a:extLst>
              <a:ext uri="{FF2B5EF4-FFF2-40B4-BE49-F238E27FC236}">
                <a16:creationId xmlns:a16="http://schemas.microsoft.com/office/drawing/2014/main" id="{70039E87-FAC9-466E-8DCF-B75E2C991B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9144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p:cNvSpPr>
            <a:spLocks noGrp="1"/>
          </p:cNvSpPr>
          <p:nvPr>
            <p:ph type="ctrTitle"/>
          </p:nvPr>
        </p:nvSpPr>
        <p:spPr>
          <a:xfrm>
            <a:off x="4933329" y="977827"/>
            <a:ext cx="3366651" cy="2423474"/>
          </a:xfrm>
        </p:spPr>
        <p:txBody>
          <a:bodyPr vert="horz" lIns="91440" tIns="45720" rIns="91440" bIns="45720" rtlCol="0">
            <a:normAutofit/>
          </a:bodyPr>
          <a:lstStyle/>
          <a:p>
            <a:pPr defTabSz="914400"/>
            <a:br>
              <a:rPr lang="en-US" sz="1400" b="1"/>
            </a:br>
            <a:br>
              <a:rPr lang="en-US" sz="1400" b="1"/>
            </a:br>
            <a:r>
              <a:rPr lang="en-US" sz="1400" b="1"/>
              <a:t>Helsefremmende og forebyggende helsearbeid</a:t>
            </a:r>
            <a:br>
              <a:rPr lang="en-US" sz="1400" b="1"/>
            </a:br>
            <a:br>
              <a:rPr lang="en-US" sz="1400" b="1"/>
            </a:br>
            <a:r>
              <a:rPr lang="en-US" sz="1400" b="1"/>
              <a:t>Folkehelseloven</a:t>
            </a:r>
            <a:br>
              <a:rPr lang="en-US" sz="1400" b="1"/>
            </a:br>
            <a:br>
              <a:rPr lang="en-US" sz="1400" b="1"/>
            </a:br>
            <a:r>
              <a:rPr lang="en-US" sz="1400" b="1"/>
              <a:t>Kommunale tjenester og forvaltning </a:t>
            </a:r>
            <a:br>
              <a:rPr lang="en-US" sz="1400" b="1"/>
            </a:br>
            <a:br>
              <a:rPr lang="en-US" sz="1400"/>
            </a:br>
            <a:endParaRPr lang="en-US" sz="1400"/>
          </a:p>
        </p:txBody>
      </p:sp>
      <p:sp>
        <p:nvSpPr>
          <p:cNvPr id="3" name="Undertittel 2"/>
          <p:cNvSpPr>
            <a:spLocks noGrp="1"/>
          </p:cNvSpPr>
          <p:nvPr>
            <p:ph type="subTitle" idx="1"/>
          </p:nvPr>
        </p:nvSpPr>
        <p:spPr>
          <a:xfrm>
            <a:off x="4934735" y="3402362"/>
            <a:ext cx="3365245" cy="1712005"/>
          </a:xfrm>
        </p:spPr>
        <p:txBody>
          <a:bodyPr vert="horz" lIns="91440" tIns="45720" rIns="91440" bIns="45720" rtlCol="0">
            <a:normAutofit/>
          </a:bodyPr>
          <a:lstStyle/>
          <a:p>
            <a:pPr defTabSz="914400"/>
            <a:r>
              <a:rPr lang="en-US" sz="1400" dirty="0" err="1"/>
              <a:t>Kommuneoverlege</a:t>
            </a:r>
            <a:r>
              <a:rPr lang="en-US" sz="1400" dirty="0"/>
              <a:t>  Barbro Kvaal</a:t>
            </a:r>
          </a:p>
          <a:p>
            <a:pPr defTabSz="914400"/>
            <a:r>
              <a:rPr lang="en-US" sz="1400" dirty="0"/>
              <a:t>Indre </a:t>
            </a:r>
            <a:r>
              <a:rPr lang="en-US" sz="1400" dirty="0" err="1"/>
              <a:t>Østfold</a:t>
            </a:r>
            <a:r>
              <a:rPr lang="en-US" sz="1400" dirty="0"/>
              <a:t> </a:t>
            </a:r>
            <a:r>
              <a:rPr lang="en-US" sz="1400" dirty="0" err="1"/>
              <a:t>kommune</a:t>
            </a:r>
            <a:endParaRPr lang="en-US" sz="1400" dirty="0"/>
          </a:p>
        </p:txBody>
      </p:sp>
      <p:pic>
        <p:nvPicPr>
          <p:cNvPr id="495" name="Picture 494">
            <a:extLst>
              <a:ext uri="{FF2B5EF4-FFF2-40B4-BE49-F238E27FC236}">
                <a16:creationId xmlns:a16="http://schemas.microsoft.com/office/drawing/2014/main" id="{D5CEB4E1-73AB-43FA-A3AF-86F2FE318D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t="474" r="60419" b="36564"/>
          <a:stretch/>
        </p:blipFill>
        <p:spPr>
          <a:xfrm>
            <a:off x="4933327" y="643464"/>
            <a:ext cx="3394710" cy="155448"/>
          </a:xfrm>
          <a:prstGeom prst="rect">
            <a:avLst/>
          </a:prstGeom>
          <a:noFill/>
          <a:ln>
            <a:noFill/>
          </a:ln>
        </p:spPr>
      </p:pic>
      <p:pic>
        <p:nvPicPr>
          <p:cNvPr id="475" name="Graphic 474" descr="By">
            <a:extLst>
              <a:ext uri="{FF2B5EF4-FFF2-40B4-BE49-F238E27FC236}">
                <a16:creationId xmlns:a16="http://schemas.microsoft.com/office/drawing/2014/main" id="{D1295C06-5B7D-1EFA-45A4-865A4E2EC0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7521" y="1275798"/>
            <a:ext cx="3720332" cy="3720332"/>
          </a:xfrm>
          <a:prstGeom prst="rect">
            <a:avLst/>
          </a:prstGeom>
        </p:spPr>
      </p:pic>
      <p:pic>
        <p:nvPicPr>
          <p:cNvPr id="497" name="Picture 496">
            <a:extLst>
              <a:ext uri="{FF2B5EF4-FFF2-40B4-BE49-F238E27FC236}">
                <a16:creationId xmlns:a16="http://schemas.microsoft.com/office/drawing/2014/main" id="{10FFC047-6928-40E8-86D8-A5F6F18F57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a:xfrm>
            <a:off x="0" y="6119336"/>
            <a:ext cx="9144000" cy="742950"/>
          </a:xfrm>
          <a:prstGeom prst="rect">
            <a:avLst/>
          </a:prstGeom>
        </p:spPr>
      </p:pic>
      <p:cxnSp>
        <p:nvCxnSpPr>
          <p:cNvPr id="499" name="Straight Connector 498">
            <a:extLst>
              <a:ext uri="{FF2B5EF4-FFF2-40B4-BE49-F238E27FC236}">
                <a16:creationId xmlns:a16="http://schemas.microsoft.com/office/drawing/2014/main" id="{9AD5A711-0D6A-46C8-823C-E1684AA822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4" name="Plassholder for bunntekst 3">
            <a:extLst>
              <a:ext uri="{FF2B5EF4-FFF2-40B4-BE49-F238E27FC236}">
                <a16:creationId xmlns:a16="http://schemas.microsoft.com/office/drawing/2014/main" id="{FB649231-593F-4EE9-980D-66389D2C21BB}"/>
              </a:ext>
            </a:extLst>
          </p:cNvPr>
          <p:cNvSpPr>
            <a:spLocks noGrp="1"/>
          </p:cNvSpPr>
          <p:nvPr>
            <p:ph type="ftr" sz="quarter" idx="11"/>
          </p:nvPr>
        </p:nvSpPr>
        <p:spPr/>
        <p:txBody>
          <a:bodyPr/>
          <a:lstStyle/>
          <a:p>
            <a:r>
              <a:rPr lang="sv-SE"/>
              <a:t>LIS 1 kurs Vår 26</a:t>
            </a: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par>
                                <p:cTn id="11" presetID="10" presetClass="entr" presetSubtype="0" fill="hold" grpId="0" nodeType="withEffect">
                                  <p:stCondLst>
                                    <p:cond delay="1000"/>
                                  </p:stCondLst>
                                  <p:iterate>
                                    <p:tmPct val="10000"/>
                                  </p:iterate>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7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60D3C5C-3629-428D-8C82-DE3EA89EBBA7}"/>
              </a:ext>
            </a:extLst>
          </p:cNvPr>
          <p:cNvSpPr>
            <a:spLocks noGrp="1"/>
          </p:cNvSpPr>
          <p:nvPr>
            <p:ph type="title"/>
          </p:nvPr>
        </p:nvSpPr>
        <p:spPr>
          <a:xfrm>
            <a:off x="847702" y="953324"/>
            <a:ext cx="7202456" cy="1049235"/>
          </a:xfrm>
        </p:spPr>
        <p:txBody>
          <a:bodyPr>
            <a:normAutofit/>
          </a:bodyPr>
          <a:lstStyle/>
          <a:p>
            <a:r>
              <a:rPr lang="nb-NO" dirty="0"/>
              <a:t>Hva er god helse?</a:t>
            </a:r>
          </a:p>
        </p:txBody>
      </p:sp>
      <p:sp>
        <p:nvSpPr>
          <p:cNvPr id="6" name="Plassholder for bunntekst 5">
            <a:extLst>
              <a:ext uri="{FF2B5EF4-FFF2-40B4-BE49-F238E27FC236}">
                <a16:creationId xmlns:a16="http://schemas.microsoft.com/office/drawing/2014/main" id="{4FA89D01-F4FC-07D5-B678-F2C748A15E3C}"/>
              </a:ext>
            </a:extLst>
          </p:cNvPr>
          <p:cNvSpPr>
            <a:spLocks noGrp="1"/>
          </p:cNvSpPr>
          <p:nvPr>
            <p:ph type="ftr" sz="quarter" idx="11"/>
          </p:nvPr>
        </p:nvSpPr>
        <p:spPr>
          <a:xfrm>
            <a:off x="847702" y="329307"/>
            <a:ext cx="4454127" cy="309201"/>
          </a:xfrm>
        </p:spPr>
        <p:txBody>
          <a:bodyPr>
            <a:normAutofit/>
          </a:bodyPr>
          <a:lstStyle/>
          <a:p>
            <a:pPr>
              <a:spcAft>
                <a:spcPts val="600"/>
              </a:spcAft>
            </a:pPr>
            <a:r>
              <a:rPr lang="sv-SE"/>
              <a:t>LIS 1 kurs Vår 26</a:t>
            </a:r>
            <a:endParaRPr lang="nb-NO"/>
          </a:p>
        </p:txBody>
      </p:sp>
      <p:pic>
        <p:nvPicPr>
          <p:cNvPr id="3074" name="Picture 2" descr="Veien til god helse | Drammen">
            <a:extLst>
              <a:ext uri="{FF2B5EF4-FFF2-40B4-BE49-F238E27FC236}">
                <a16:creationId xmlns:a16="http://schemas.microsoft.com/office/drawing/2014/main" id="{20804D6D-6273-D986-2886-AE6F8D7B64D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47702" y="3017994"/>
            <a:ext cx="3592861" cy="1588534"/>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innhold 2">
            <a:extLst>
              <a:ext uri="{FF2B5EF4-FFF2-40B4-BE49-F238E27FC236}">
                <a16:creationId xmlns:a16="http://schemas.microsoft.com/office/drawing/2014/main" id="{569718BC-ED33-441E-9E37-C6CB9A5BF94B}"/>
              </a:ext>
            </a:extLst>
          </p:cNvPr>
          <p:cNvSpPr>
            <a:spLocks noGrp="1"/>
          </p:cNvSpPr>
          <p:nvPr>
            <p:ph idx="1"/>
          </p:nvPr>
        </p:nvSpPr>
        <p:spPr>
          <a:xfrm>
            <a:off x="4800770" y="2158175"/>
            <a:ext cx="3249224" cy="3308172"/>
          </a:xfrm>
        </p:spPr>
        <p:txBody>
          <a:bodyPr>
            <a:normAutofit/>
          </a:bodyPr>
          <a:lstStyle/>
          <a:p>
            <a:pPr>
              <a:lnSpc>
                <a:spcPct val="110000"/>
              </a:lnSpc>
            </a:pPr>
            <a:r>
              <a:rPr lang="nb-NO" sz="1400"/>
              <a:t>God helse inkluderer både fysisk og psykisk helse – og det handler om mye mer enn sunn livsstil.</a:t>
            </a:r>
          </a:p>
          <a:p>
            <a:pPr>
              <a:lnSpc>
                <a:spcPct val="110000"/>
              </a:lnSpc>
            </a:pPr>
            <a:r>
              <a:rPr lang="nb-NO" sz="1400"/>
              <a:t>God helse er heller ikke bare fravær av sykdom eller en diagnose</a:t>
            </a:r>
          </a:p>
          <a:p>
            <a:pPr>
              <a:lnSpc>
                <a:spcPct val="110000"/>
              </a:lnSpc>
            </a:pPr>
            <a:endParaRPr lang="nb-NO" sz="1400"/>
          </a:p>
          <a:p>
            <a:pPr>
              <a:lnSpc>
                <a:spcPct val="110000"/>
              </a:lnSpc>
            </a:pPr>
            <a:r>
              <a:rPr lang="nb-NO" sz="1400" b="1"/>
              <a:t>GOD HELSE ER Å HA OVERSKUDD TIL HVERDAGENS KRAV</a:t>
            </a:r>
          </a:p>
        </p:txBody>
      </p:sp>
    </p:spTree>
    <p:extLst>
      <p:ext uri="{BB962C8B-B14F-4D97-AF65-F5344CB8AC3E}">
        <p14:creationId xmlns:p14="http://schemas.microsoft.com/office/powerpoint/2010/main" val="4193159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2114" name="Picture 2113">
            <a:extLst>
              <a:ext uri="{FF2B5EF4-FFF2-40B4-BE49-F238E27FC236}">
                <a16:creationId xmlns:a16="http://schemas.microsoft.com/office/drawing/2014/main" id="{B22EA398-4374-4CF8-8C8E-B9D0809688A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9144000" cy="742950"/>
          </a:xfrm>
          <a:prstGeom prst="rect">
            <a:avLst/>
          </a:prstGeom>
        </p:spPr>
      </p:pic>
      <p:sp>
        <p:nvSpPr>
          <p:cNvPr id="2116" name="Rectangle 2115">
            <a:extLst>
              <a:ext uri="{FF2B5EF4-FFF2-40B4-BE49-F238E27FC236}">
                <a16:creationId xmlns:a16="http://schemas.microsoft.com/office/drawing/2014/main" id="{FA94FCAD-3B63-47CA-BA7E-CFC913279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9144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cxnSp>
        <p:nvCxnSpPr>
          <p:cNvPr id="2118" name="Straight Connector 2117">
            <a:extLst>
              <a:ext uri="{FF2B5EF4-FFF2-40B4-BE49-F238E27FC236}">
                <a16:creationId xmlns:a16="http://schemas.microsoft.com/office/drawing/2014/main" id="{4D9F0A52-8CBD-446F-8787-23B80892C7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2120" name="Picture 2119">
            <a:extLst>
              <a:ext uri="{FF2B5EF4-FFF2-40B4-BE49-F238E27FC236}">
                <a16:creationId xmlns:a16="http://schemas.microsoft.com/office/drawing/2014/main" id="{2ECB0E24-4227-4584-B815-0193BB1CC7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844095" y="643464"/>
            <a:ext cx="7207758" cy="155448"/>
          </a:xfrm>
          <a:prstGeom prst="rect">
            <a:avLst/>
          </a:prstGeom>
          <a:noFill/>
          <a:ln>
            <a:noFill/>
          </a:ln>
        </p:spPr>
      </p:pic>
      <p:sp useBgFill="1">
        <p:nvSpPr>
          <p:cNvPr id="2122" name="Rectangle 2121">
            <a:extLst>
              <a:ext uri="{FF2B5EF4-FFF2-40B4-BE49-F238E27FC236}">
                <a16:creationId xmlns:a16="http://schemas.microsoft.com/office/drawing/2014/main" id="{2D8A9069-A21C-476A-AE7F-3A344652F2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4" name="Rectangle 2123">
            <a:extLst>
              <a:ext uri="{FF2B5EF4-FFF2-40B4-BE49-F238E27FC236}">
                <a16:creationId xmlns:a16="http://schemas.microsoft.com/office/drawing/2014/main" id="{BDE47517-FD96-4654-B110-EF68FF53F9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9144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118D6A67-CF56-4426-9C86-EC0C98730E7A}"/>
              </a:ext>
            </a:extLst>
          </p:cNvPr>
          <p:cNvSpPr>
            <a:spLocks noGrp="1"/>
          </p:cNvSpPr>
          <p:nvPr>
            <p:ph type="title"/>
          </p:nvPr>
        </p:nvSpPr>
        <p:spPr>
          <a:xfrm>
            <a:off x="494475" y="988098"/>
            <a:ext cx="2130086" cy="2407723"/>
          </a:xfrm>
        </p:spPr>
        <p:txBody>
          <a:bodyPr vert="horz" lIns="91440" tIns="45720" rIns="91440" bIns="0" rtlCol="0" anchor="b">
            <a:normAutofit/>
          </a:bodyPr>
          <a:lstStyle/>
          <a:p>
            <a:pPr defTabSz="914400"/>
            <a:r>
              <a:rPr lang="en-US" sz="2900"/>
              <a:t>Universelle tiltak</a:t>
            </a:r>
          </a:p>
        </p:txBody>
      </p:sp>
      <p:sp>
        <p:nvSpPr>
          <p:cNvPr id="3" name="Plassholder for innhold 2">
            <a:extLst>
              <a:ext uri="{FF2B5EF4-FFF2-40B4-BE49-F238E27FC236}">
                <a16:creationId xmlns:a16="http://schemas.microsoft.com/office/drawing/2014/main" id="{40F7DE7D-7D7C-46D8-A3CB-A2D69A60FE60}"/>
              </a:ext>
            </a:extLst>
          </p:cNvPr>
          <p:cNvSpPr>
            <a:spLocks noGrp="1"/>
          </p:cNvSpPr>
          <p:nvPr>
            <p:ph idx="1"/>
          </p:nvPr>
        </p:nvSpPr>
        <p:spPr>
          <a:xfrm>
            <a:off x="494476" y="3395822"/>
            <a:ext cx="2130086" cy="1718545"/>
          </a:xfrm>
        </p:spPr>
        <p:txBody>
          <a:bodyPr vert="horz" lIns="91440" tIns="91440" rIns="91440" bIns="91440" rtlCol="0">
            <a:normAutofit/>
          </a:bodyPr>
          <a:lstStyle/>
          <a:p>
            <a:pPr marL="0" indent="0" defTabSz="914400">
              <a:buNone/>
            </a:pPr>
            <a:r>
              <a:rPr lang="en-US" sz="1400"/>
              <a:t>Strategier og tiltak som er rettet mot alle, uten å skille ut grupper og individer</a:t>
            </a:r>
          </a:p>
        </p:txBody>
      </p:sp>
      <p:pic>
        <p:nvPicPr>
          <p:cNvPr id="2126" name="Picture 2125">
            <a:extLst>
              <a:ext uri="{FF2B5EF4-FFF2-40B4-BE49-F238E27FC236}">
                <a16:creationId xmlns:a16="http://schemas.microsoft.com/office/drawing/2014/main" id="{9179BFAC-0A13-4B67-98FD-9B37CD54AD0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7" t="474" r="75256" b="36564"/>
          <a:stretch/>
        </p:blipFill>
        <p:spPr>
          <a:xfrm>
            <a:off x="491413" y="643464"/>
            <a:ext cx="2125980" cy="155448"/>
          </a:xfrm>
          <a:prstGeom prst="rect">
            <a:avLst/>
          </a:prstGeom>
          <a:noFill/>
          <a:ln>
            <a:noFill/>
          </a:ln>
        </p:spPr>
      </p:pic>
      <p:pic>
        <p:nvPicPr>
          <p:cNvPr id="2050" name="Picture 2" descr="Tiltaksarbeidet - KS">
            <a:extLst>
              <a:ext uri="{FF2B5EF4-FFF2-40B4-BE49-F238E27FC236}">
                <a16:creationId xmlns:a16="http://schemas.microsoft.com/office/drawing/2014/main" id="{119652DF-6F1C-6618-252E-AB872FB06A8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992109" y="1870295"/>
            <a:ext cx="2769862" cy="237091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erfor er universell utforming på nettstedet viktig - Optimizely">
            <a:extLst>
              <a:ext uri="{FF2B5EF4-FFF2-40B4-BE49-F238E27FC236}">
                <a16:creationId xmlns:a16="http://schemas.microsoft.com/office/drawing/2014/main" id="{B4BA2481-755E-0877-D36F-0B93AFCC05DB}"/>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884765" y="935624"/>
            <a:ext cx="2765376" cy="15828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vifor universell utforming av ikt? | Tilsynet for universell utforming av  ikt">
            <a:extLst>
              <a:ext uri="{FF2B5EF4-FFF2-40B4-BE49-F238E27FC236}">
                <a16:creationId xmlns:a16="http://schemas.microsoft.com/office/drawing/2014/main" id="{F6CFF1C9-BC84-FD62-9018-A7D282428D5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884538" y="3606276"/>
            <a:ext cx="2765376" cy="1556326"/>
          </a:xfrm>
          <a:prstGeom prst="rect">
            <a:avLst/>
          </a:prstGeom>
          <a:noFill/>
          <a:extLst>
            <a:ext uri="{909E8E84-426E-40DD-AFC4-6F175D3DCCD1}">
              <a14:hiddenFill xmlns:a14="http://schemas.microsoft.com/office/drawing/2010/main">
                <a:solidFill>
                  <a:srgbClr val="FFFFFF"/>
                </a:solidFill>
              </a14:hiddenFill>
            </a:ext>
          </a:extLst>
        </p:spPr>
      </p:pic>
      <p:pic>
        <p:nvPicPr>
          <p:cNvPr id="2128" name="Picture 2127">
            <a:extLst>
              <a:ext uri="{FF2B5EF4-FFF2-40B4-BE49-F238E27FC236}">
                <a16:creationId xmlns:a16="http://schemas.microsoft.com/office/drawing/2014/main" id="{75939C58-6095-4B41-8E0C-A48CF70B796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9144000" cy="742950"/>
          </a:xfrm>
          <a:prstGeom prst="rect">
            <a:avLst/>
          </a:prstGeom>
        </p:spPr>
      </p:pic>
      <p:cxnSp>
        <p:nvCxnSpPr>
          <p:cNvPr id="2130" name="Straight Connector 2129">
            <a:extLst>
              <a:ext uri="{FF2B5EF4-FFF2-40B4-BE49-F238E27FC236}">
                <a16:creationId xmlns:a16="http://schemas.microsoft.com/office/drawing/2014/main" id="{1E85C105-7C7A-4FD2-B682-7EDCE446CE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6" name="Plassholder for bunntekst 5">
            <a:extLst>
              <a:ext uri="{FF2B5EF4-FFF2-40B4-BE49-F238E27FC236}">
                <a16:creationId xmlns:a16="http://schemas.microsoft.com/office/drawing/2014/main" id="{488CE3AB-B4B5-CE37-5B36-19DB59476DE9}"/>
              </a:ext>
            </a:extLst>
          </p:cNvPr>
          <p:cNvSpPr>
            <a:spLocks noGrp="1"/>
          </p:cNvSpPr>
          <p:nvPr>
            <p:ph type="ftr" sz="quarter" idx="11"/>
          </p:nvPr>
        </p:nvSpPr>
        <p:spPr/>
        <p:txBody>
          <a:bodyPr/>
          <a:lstStyle/>
          <a:p>
            <a:r>
              <a:rPr lang="sv-SE"/>
              <a:t>LIS 1 kurs Vår 26</a:t>
            </a:r>
            <a:endParaRPr lang="nb-NO"/>
          </a:p>
        </p:txBody>
      </p:sp>
    </p:spTree>
    <p:extLst>
      <p:ext uri="{BB962C8B-B14F-4D97-AF65-F5344CB8AC3E}">
        <p14:creationId xmlns:p14="http://schemas.microsoft.com/office/powerpoint/2010/main" val="1065378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F1176DA6-4BBF-42A4-9C94-E6613CCD6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9AAB0AE-172B-4FB4-80C2-86CD6B8242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chemeClr val="bg1"/>
          </a:solidFill>
          <a:ln w="22225">
            <a:solidFill>
              <a:srgbClr val="E885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Bilde 6" descr="Et bilde som inneholder tekst, klær, utendørs, sko">
            <a:extLst>
              <a:ext uri="{FF2B5EF4-FFF2-40B4-BE49-F238E27FC236}">
                <a16:creationId xmlns:a16="http://schemas.microsoft.com/office/drawing/2014/main" id="{0A23FE82-8801-9813-96B8-F7BC701DDE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2849" y="643467"/>
            <a:ext cx="4178300" cy="5571066"/>
          </a:xfrm>
          <a:prstGeom prst="rect">
            <a:avLst/>
          </a:prstGeom>
        </p:spPr>
      </p:pic>
      <p:sp>
        <p:nvSpPr>
          <p:cNvPr id="2" name="Plassholder for bunntekst 1">
            <a:extLst>
              <a:ext uri="{FF2B5EF4-FFF2-40B4-BE49-F238E27FC236}">
                <a16:creationId xmlns:a16="http://schemas.microsoft.com/office/drawing/2014/main" id="{45E41C39-B3E9-CFB0-37E5-12A112836328}"/>
              </a:ext>
            </a:extLst>
          </p:cNvPr>
          <p:cNvSpPr>
            <a:spLocks noGrp="1"/>
          </p:cNvSpPr>
          <p:nvPr>
            <p:ph type="ftr" sz="quarter" idx="11"/>
          </p:nvPr>
        </p:nvSpPr>
        <p:spPr/>
        <p:txBody>
          <a:bodyPr/>
          <a:lstStyle/>
          <a:p>
            <a:r>
              <a:rPr lang="sv-SE"/>
              <a:t>LIS 1 kurs Vår 26</a:t>
            </a:r>
            <a:endParaRPr lang="nb-NO"/>
          </a:p>
        </p:txBody>
      </p:sp>
    </p:spTree>
    <p:extLst>
      <p:ext uri="{BB962C8B-B14F-4D97-AF65-F5344CB8AC3E}">
        <p14:creationId xmlns:p14="http://schemas.microsoft.com/office/powerpoint/2010/main" val="4232911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86D04CF-D27E-487C-B824-3A3693237C8A}"/>
              </a:ext>
            </a:extLst>
          </p:cNvPr>
          <p:cNvSpPr>
            <a:spLocks noGrp="1"/>
          </p:cNvSpPr>
          <p:nvPr>
            <p:ph type="title"/>
          </p:nvPr>
        </p:nvSpPr>
        <p:spPr>
          <a:xfrm>
            <a:off x="847702" y="953324"/>
            <a:ext cx="7202456" cy="1049235"/>
          </a:xfrm>
        </p:spPr>
        <p:txBody>
          <a:bodyPr>
            <a:normAutofit/>
          </a:bodyPr>
          <a:lstStyle/>
          <a:p>
            <a:r>
              <a:rPr lang="nb-NO" sz="2200"/>
              <a:t>Individ </a:t>
            </a:r>
            <a:br>
              <a:rPr lang="nb-NO" sz="2200"/>
            </a:br>
            <a:r>
              <a:rPr lang="nb-NO" sz="2200"/>
              <a:t>versus </a:t>
            </a:r>
            <a:br>
              <a:rPr lang="nb-NO" sz="2200"/>
            </a:br>
            <a:r>
              <a:rPr lang="nb-NO" sz="2200"/>
              <a:t>gruppe</a:t>
            </a:r>
          </a:p>
        </p:txBody>
      </p:sp>
      <p:grpSp>
        <p:nvGrpSpPr>
          <p:cNvPr id="7175" name="Group 7174">
            <a:extLst>
              <a:ext uri="{FF2B5EF4-FFF2-40B4-BE49-F238E27FC236}">
                <a16:creationId xmlns:a16="http://schemas.microsoft.com/office/drawing/2014/main" id="{D6327E7C-F826-4FDB-B226-CE6F6DD2A77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6086" y="2158175"/>
            <a:ext cx="3707271" cy="3308170"/>
            <a:chOff x="7807230" y="2012810"/>
            <a:chExt cx="3251252" cy="3459865"/>
          </a:xfrm>
        </p:grpSpPr>
        <p:sp>
          <p:nvSpPr>
            <p:cNvPr id="7176" name="Rectangle 7175">
              <a:extLst>
                <a:ext uri="{FF2B5EF4-FFF2-40B4-BE49-F238E27FC236}">
                  <a16:creationId xmlns:a16="http://schemas.microsoft.com/office/drawing/2014/main" id="{A97846E1-463A-4033-B562-802AA721FE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77" name="Rectangle 7176">
              <a:extLst>
                <a:ext uri="{FF2B5EF4-FFF2-40B4-BE49-F238E27FC236}">
                  <a16:creationId xmlns:a16="http://schemas.microsoft.com/office/drawing/2014/main" id="{EA060861-366E-4FE4-9E52-2AD6D67824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7170" name="Picture 2" descr="Metoder og verktøy">
            <a:extLst>
              <a:ext uri="{FF2B5EF4-FFF2-40B4-BE49-F238E27FC236}">
                <a16:creationId xmlns:a16="http://schemas.microsoft.com/office/drawing/2014/main" id="{9AE7AD17-DEBF-1CAD-BB8C-3AA74F23C7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4750" r="19741"/>
          <a:stretch>
            <a:fillRect/>
          </a:stretch>
        </p:blipFill>
        <p:spPr bwMode="auto">
          <a:xfrm>
            <a:off x="980159" y="2314897"/>
            <a:ext cx="3460404" cy="298369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6" name="Plassholder for innhold 2">
            <a:extLst>
              <a:ext uri="{FF2B5EF4-FFF2-40B4-BE49-F238E27FC236}">
                <a16:creationId xmlns:a16="http://schemas.microsoft.com/office/drawing/2014/main" id="{2E15A79E-6824-4975-B98F-D7A689CB8B6C}"/>
              </a:ext>
            </a:extLst>
          </p:cNvPr>
          <p:cNvGraphicFramePr>
            <a:graphicFrameLocks noGrp="1"/>
          </p:cNvGraphicFramePr>
          <p:nvPr>
            <p:ph idx="1"/>
            <p:extLst>
              <p:ext uri="{D42A27DB-BD31-4B8C-83A1-F6EECF244321}">
                <p14:modId xmlns:p14="http://schemas.microsoft.com/office/powerpoint/2010/main" val="895676677"/>
              </p:ext>
            </p:extLst>
          </p:nvPr>
        </p:nvGraphicFramePr>
        <p:xfrm>
          <a:off x="4930857" y="2158175"/>
          <a:ext cx="3119137" cy="3308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Plassholder for bunntekst 4">
            <a:extLst>
              <a:ext uri="{FF2B5EF4-FFF2-40B4-BE49-F238E27FC236}">
                <a16:creationId xmlns:a16="http://schemas.microsoft.com/office/drawing/2014/main" id="{595C1E40-8793-1C8C-C830-5359B90D72B5}"/>
              </a:ext>
            </a:extLst>
          </p:cNvPr>
          <p:cNvSpPr>
            <a:spLocks noGrp="1"/>
          </p:cNvSpPr>
          <p:nvPr>
            <p:ph type="ftr" sz="quarter" idx="11"/>
          </p:nvPr>
        </p:nvSpPr>
        <p:spPr/>
        <p:txBody>
          <a:bodyPr/>
          <a:lstStyle/>
          <a:p>
            <a:r>
              <a:rPr lang="sv-SE"/>
              <a:t>LIS 1 kurs Vår 26</a:t>
            </a:r>
            <a:endParaRPr lang="nb-NO"/>
          </a:p>
        </p:txBody>
      </p:sp>
    </p:spTree>
    <p:extLst>
      <p:ext uri="{BB962C8B-B14F-4D97-AF65-F5344CB8AC3E}">
        <p14:creationId xmlns:p14="http://schemas.microsoft.com/office/powerpoint/2010/main" val="3625143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2430" name="Picture 2393">
            <a:extLst>
              <a:ext uri="{FF2B5EF4-FFF2-40B4-BE49-F238E27FC236}">
                <a16:creationId xmlns:a16="http://schemas.microsoft.com/office/drawing/2014/main" id="{E8690AC4-C9C4-4944-A98C-B1D32992D6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9144000" cy="742950"/>
          </a:xfrm>
          <a:prstGeom prst="rect">
            <a:avLst/>
          </a:prstGeom>
        </p:spPr>
      </p:pic>
      <p:sp>
        <p:nvSpPr>
          <p:cNvPr id="2431" name="Rectangle 2395">
            <a:extLst>
              <a:ext uri="{FF2B5EF4-FFF2-40B4-BE49-F238E27FC236}">
                <a16:creationId xmlns:a16="http://schemas.microsoft.com/office/drawing/2014/main" id="{86F828BE-4D4E-43F9-AC35-0209B5190C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9144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cxnSp>
        <p:nvCxnSpPr>
          <p:cNvPr id="2056" name="Straight Connector 2397">
            <a:extLst>
              <a:ext uri="{FF2B5EF4-FFF2-40B4-BE49-F238E27FC236}">
                <a16:creationId xmlns:a16="http://schemas.microsoft.com/office/drawing/2014/main" id="{10BAB604-20D4-431F-ADD8-754BB7992A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2057" name="Picture 2399">
            <a:extLst>
              <a:ext uri="{FF2B5EF4-FFF2-40B4-BE49-F238E27FC236}">
                <a16:creationId xmlns:a16="http://schemas.microsoft.com/office/drawing/2014/main" id="{B049F9C0-FA09-470E-83AC-F293C347EDA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844095" y="643464"/>
            <a:ext cx="7207758" cy="155448"/>
          </a:xfrm>
          <a:prstGeom prst="rect">
            <a:avLst/>
          </a:prstGeom>
          <a:noFill/>
          <a:ln>
            <a:noFill/>
          </a:ln>
        </p:spPr>
      </p:pic>
      <p:sp useBgFill="1">
        <p:nvSpPr>
          <p:cNvPr id="2058" name="Rectangle 2401">
            <a:extLst>
              <a:ext uri="{FF2B5EF4-FFF2-40B4-BE49-F238E27FC236}">
                <a16:creationId xmlns:a16="http://schemas.microsoft.com/office/drawing/2014/main" id="{E0F5EF32-7770-4038-808B-2CEA965C38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ectangle 2403">
            <a:extLst>
              <a:ext uri="{FF2B5EF4-FFF2-40B4-BE49-F238E27FC236}">
                <a16:creationId xmlns:a16="http://schemas.microsoft.com/office/drawing/2014/main" id="{D489EB25-952F-439A-92C2-7B53D9A64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9144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F7C9D69-6955-454A-B3EE-86D26402ABC1}"/>
              </a:ext>
            </a:extLst>
          </p:cNvPr>
          <p:cNvSpPr>
            <a:spLocks noGrp="1"/>
          </p:cNvSpPr>
          <p:nvPr>
            <p:ph type="title"/>
          </p:nvPr>
        </p:nvSpPr>
        <p:spPr>
          <a:xfrm>
            <a:off x="3891032" y="957221"/>
            <a:ext cx="4408948" cy="1049235"/>
          </a:xfrm>
        </p:spPr>
        <p:txBody>
          <a:bodyPr vert="horz" lIns="91440" tIns="45720" rIns="91440" bIns="45720" rtlCol="0" anchor="t">
            <a:normAutofit/>
          </a:bodyPr>
          <a:lstStyle/>
          <a:p>
            <a:pPr defTabSz="914400"/>
            <a:r>
              <a:rPr lang="en-US"/>
              <a:t>Allmenmedisin versus samfunnsmedisin</a:t>
            </a:r>
            <a:endParaRPr lang="en-US" dirty="0"/>
          </a:p>
        </p:txBody>
      </p:sp>
      <p:pic>
        <p:nvPicPr>
          <p:cNvPr id="2050" name="Picture 2" descr="Hva er samfunnsmedisin? | Gyldendal Akademisk">
            <a:extLst>
              <a:ext uri="{FF2B5EF4-FFF2-40B4-BE49-F238E27FC236}">
                <a16:creationId xmlns:a16="http://schemas.microsoft.com/office/drawing/2014/main" id="{EC6D2DE8-D683-4F4A-88B6-F16A0F8689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144" r="6137" b="2"/>
          <a:stretch>
            <a:fillRect/>
          </a:stretch>
        </p:blipFill>
        <p:spPr bwMode="auto">
          <a:xfrm>
            <a:off x="474179" y="650047"/>
            <a:ext cx="3056127" cy="215393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2405">
            <a:extLst>
              <a:ext uri="{FF2B5EF4-FFF2-40B4-BE49-F238E27FC236}">
                <a16:creationId xmlns:a16="http://schemas.microsoft.com/office/drawing/2014/main" id="{579974CC-A2A9-446D-BF72-23477644558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6" t="474" r="48549" b="36564"/>
          <a:stretch/>
        </p:blipFill>
        <p:spPr>
          <a:xfrm>
            <a:off x="3890286" y="643464"/>
            <a:ext cx="4409694" cy="155448"/>
          </a:xfrm>
          <a:prstGeom prst="rect">
            <a:avLst/>
          </a:prstGeom>
          <a:noFill/>
          <a:ln>
            <a:noFill/>
          </a:ln>
        </p:spPr>
      </p:pic>
      <p:pic>
        <p:nvPicPr>
          <p:cNvPr id="8" name="Bilde 7">
            <a:extLst>
              <a:ext uri="{FF2B5EF4-FFF2-40B4-BE49-F238E27FC236}">
                <a16:creationId xmlns:a16="http://schemas.microsoft.com/office/drawing/2014/main" id="{4B6CAE93-4DD2-A32C-82F6-67E1C0F0797C}"/>
              </a:ext>
            </a:extLst>
          </p:cNvPr>
          <p:cNvPicPr>
            <a:picLocks noChangeAspect="1"/>
          </p:cNvPicPr>
          <p:nvPr/>
        </p:nvPicPr>
        <p:blipFill>
          <a:blip r:embed="rId5"/>
          <a:srcRect t="19637" r="2" b="9633"/>
          <a:stretch>
            <a:fillRect/>
          </a:stretch>
        </p:blipFill>
        <p:spPr>
          <a:xfrm>
            <a:off x="825289" y="3137516"/>
            <a:ext cx="2353906" cy="2492878"/>
          </a:xfrm>
          <a:prstGeom prst="rect">
            <a:avLst/>
          </a:prstGeom>
        </p:spPr>
      </p:pic>
      <p:pic>
        <p:nvPicPr>
          <p:cNvPr id="2061" name="Picture 2407">
            <a:extLst>
              <a:ext uri="{FF2B5EF4-FFF2-40B4-BE49-F238E27FC236}">
                <a16:creationId xmlns:a16="http://schemas.microsoft.com/office/drawing/2014/main" id="{00554EF0-9EDC-4B04-8BC9-20A14D613B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9144000" cy="742950"/>
          </a:xfrm>
          <a:prstGeom prst="rect">
            <a:avLst/>
          </a:prstGeom>
        </p:spPr>
      </p:pic>
      <p:cxnSp>
        <p:nvCxnSpPr>
          <p:cNvPr id="2410" name="Straight Connector 2409">
            <a:extLst>
              <a:ext uri="{FF2B5EF4-FFF2-40B4-BE49-F238E27FC236}">
                <a16:creationId xmlns:a16="http://schemas.microsoft.com/office/drawing/2014/main" id="{824453E7-C2D7-4BB2-934C-743899F28B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graphicFrame>
        <p:nvGraphicFramePr>
          <p:cNvPr id="2313" name="Plassholder for innhold 2">
            <a:extLst>
              <a:ext uri="{FF2B5EF4-FFF2-40B4-BE49-F238E27FC236}">
                <a16:creationId xmlns:a16="http://schemas.microsoft.com/office/drawing/2014/main" id="{CE069474-A453-F594-E7BF-9B7A283B83F8}"/>
              </a:ext>
            </a:extLst>
          </p:cNvPr>
          <p:cNvGraphicFramePr/>
          <p:nvPr>
            <p:extLst>
              <p:ext uri="{D42A27DB-BD31-4B8C-83A1-F6EECF244321}">
                <p14:modId xmlns:p14="http://schemas.microsoft.com/office/powerpoint/2010/main" val="445632363"/>
              </p:ext>
            </p:extLst>
          </p:nvPr>
        </p:nvGraphicFramePr>
        <p:xfrm>
          <a:off x="3891032" y="2164765"/>
          <a:ext cx="4408948" cy="330158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Plassholder for bunntekst 2">
            <a:extLst>
              <a:ext uri="{FF2B5EF4-FFF2-40B4-BE49-F238E27FC236}">
                <a16:creationId xmlns:a16="http://schemas.microsoft.com/office/drawing/2014/main" id="{D8A2B99C-2163-D179-49B9-760AE647275A}"/>
              </a:ext>
            </a:extLst>
          </p:cNvPr>
          <p:cNvSpPr>
            <a:spLocks noGrp="1"/>
          </p:cNvSpPr>
          <p:nvPr>
            <p:ph type="ftr" sz="quarter" idx="11"/>
          </p:nvPr>
        </p:nvSpPr>
        <p:spPr/>
        <p:txBody>
          <a:bodyPr/>
          <a:lstStyle/>
          <a:p>
            <a:r>
              <a:rPr lang="sv-SE"/>
              <a:t>LIS 1 kurs Vår 26</a:t>
            </a:r>
            <a:endParaRPr lang="nb-NO"/>
          </a:p>
        </p:txBody>
      </p:sp>
    </p:spTree>
    <p:extLst>
      <p:ext uri="{BB962C8B-B14F-4D97-AF65-F5344CB8AC3E}">
        <p14:creationId xmlns:p14="http://schemas.microsoft.com/office/powerpoint/2010/main" val="21742612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12" name="Rectangle 111">
            <a:extLst>
              <a:ext uri="{FF2B5EF4-FFF2-40B4-BE49-F238E27FC236}">
                <a16:creationId xmlns:a16="http://schemas.microsoft.com/office/drawing/2014/main" id="{29C51009-A09A-4689-8E6C-F8FC99E6A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A9CC600D-86F3-4B9A-AD13-3908AD1ED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8"/>
            <a:ext cx="9144000" cy="6389231"/>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sp>
        <p:nvSpPr>
          <p:cNvPr id="2" name="Tittel 1"/>
          <p:cNvSpPr>
            <a:spLocks noGrp="1"/>
          </p:cNvSpPr>
          <p:nvPr>
            <p:ph type="title"/>
          </p:nvPr>
        </p:nvSpPr>
        <p:spPr>
          <a:xfrm>
            <a:off x="937470" y="1600199"/>
            <a:ext cx="2378574" cy="4297680"/>
          </a:xfrm>
        </p:spPr>
        <p:txBody>
          <a:bodyPr anchor="ctr">
            <a:normAutofit/>
          </a:bodyPr>
          <a:lstStyle/>
          <a:p>
            <a:r>
              <a:rPr lang="nb-NO" b="1"/>
              <a:t>FKM LM 44</a:t>
            </a:r>
          </a:p>
        </p:txBody>
      </p:sp>
      <p:pic>
        <p:nvPicPr>
          <p:cNvPr id="116" name="Picture 115">
            <a:extLst>
              <a:ext uri="{FF2B5EF4-FFF2-40B4-BE49-F238E27FC236}">
                <a16:creationId xmlns:a16="http://schemas.microsoft.com/office/drawing/2014/main" id="{3F661271-B15B-4043-B708-1BD7F1D2CB9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23891" t="10889" r="38495" b="30830"/>
          <a:stretch/>
        </p:blipFill>
        <p:spPr>
          <a:xfrm rot="5400000">
            <a:off x="1346318" y="3700029"/>
            <a:ext cx="4288809" cy="106893"/>
          </a:xfrm>
          <a:prstGeom prst="rect">
            <a:avLst/>
          </a:prstGeom>
          <a:noFill/>
          <a:ln>
            <a:noFill/>
          </a:ln>
        </p:spPr>
      </p:pic>
      <p:sp>
        <p:nvSpPr>
          <p:cNvPr id="48" name="Plassholder for innhold 2"/>
          <p:cNvSpPr>
            <a:spLocks noGrp="1"/>
          </p:cNvSpPr>
          <p:nvPr>
            <p:ph idx="1"/>
          </p:nvPr>
        </p:nvSpPr>
        <p:spPr>
          <a:xfrm>
            <a:off x="3732477" y="1600199"/>
            <a:ext cx="4558663" cy="4297680"/>
          </a:xfrm>
        </p:spPr>
        <p:txBody>
          <a:bodyPr anchor="ctr">
            <a:normAutofit/>
          </a:bodyPr>
          <a:lstStyle/>
          <a:p>
            <a:r>
              <a:rPr lang="nb-NO" b="1" dirty="0"/>
              <a:t>Ha kjennskap til sentrale bestemmelser som regulerer plikter og rettigheter for helsepersonell og pasienten</a:t>
            </a:r>
            <a:r>
              <a:rPr lang="nb-NO" dirty="0"/>
              <a:t>:</a:t>
            </a:r>
          </a:p>
          <a:p>
            <a:pPr lvl="1"/>
            <a:r>
              <a:rPr lang="nb-NO" dirty="0"/>
              <a:t>Folkehelseloven (2012)</a:t>
            </a:r>
          </a:p>
          <a:p>
            <a:pPr lvl="1"/>
            <a:r>
              <a:rPr lang="nb-NO" dirty="0"/>
              <a:t>Smittevernloven /annet foredrag</a:t>
            </a:r>
          </a:p>
          <a:p>
            <a:pPr lvl="1"/>
            <a:r>
              <a:rPr lang="nb-NO" dirty="0"/>
              <a:t>Helseberedskapsloven/ annet foredrag</a:t>
            </a:r>
          </a:p>
          <a:p>
            <a:pPr lvl="1"/>
            <a:r>
              <a:rPr lang="nb-NO" dirty="0"/>
              <a:t>Helse- og omsorgsloven</a:t>
            </a:r>
          </a:p>
          <a:p>
            <a:pPr lvl="1"/>
            <a:endParaRPr lang="nb-NO" dirty="0"/>
          </a:p>
        </p:txBody>
      </p:sp>
      <p:sp>
        <p:nvSpPr>
          <p:cNvPr id="3" name="Plassholder for bunntekst 2">
            <a:extLst>
              <a:ext uri="{FF2B5EF4-FFF2-40B4-BE49-F238E27FC236}">
                <a16:creationId xmlns:a16="http://schemas.microsoft.com/office/drawing/2014/main" id="{87AD8F42-CD19-256F-71E4-93318E3C57A9}"/>
              </a:ext>
            </a:extLst>
          </p:cNvPr>
          <p:cNvSpPr>
            <a:spLocks noGrp="1"/>
          </p:cNvSpPr>
          <p:nvPr>
            <p:ph type="ftr" sz="quarter" idx="11"/>
          </p:nvPr>
        </p:nvSpPr>
        <p:spPr/>
        <p:txBody>
          <a:bodyPr/>
          <a:lstStyle/>
          <a:p>
            <a:r>
              <a:rPr lang="sv-SE"/>
              <a:t>LIS 1 kurs Vår 26</a:t>
            </a:r>
            <a:endParaRPr lang="nb-NO"/>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3072" name="Picture 3373">
            <a:extLst>
              <a:ext uri="{FF2B5EF4-FFF2-40B4-BE49-F238E27FC236}">
                <a16:creationId xmlns:a16="http://schemas.microsoft.com/office/drawing/2014/main" id="{CB1DE69F-569C-4A49-8E50-4093C135AE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9144000" cy="742950"/>
          </a:xfrm>
          <a:prstGeom prst="rect">
            <a:avLst/>
          </a:prstGeom>
        </p:spPr>
      </p:pic>
      <p:sp>
        <p:nvSpPr>
          <p:cNvPr id="3073" name="Rectangle 3375">
            <a:extLst>
              <a:ext uri="{FF2B5EF4-FFF2-40B4-BE49-F238E27FC236}">
                <a16:creationId xmlns:a16="http://schemas.microsoft.com/office/drawing/2014/main" id="{50B488F5-9CE4-4346-B22F-600286ED4D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9144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cxnSp>
        <p:nvCxnSpPr>
          <p:cNvPr id="3075" name="Straight Connector 3377">
            <a:extLst>
              <a:ext uri="{FF2B5EF4-FFF2-40B4-BE49-F238E27FC236}">
                <a16:creationId xmlns:a16="http://schemas.microsoft.com/office/drawing/2014/main" id="{5F76596F-57DF-4A0C-96D9-046DC3B30E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3076" name="Picture 3379">
            <a:extLst>
              <a:ext uri="{FF2B5EF4-FFF2-40B4-BE49-F238E27FC236}">
                <a16:creationId xmlns:a16="http://schemas.microsoft.com/office/drawing/2014/main" id="{38DB3A91-B9E8-4451-ACED-026398635D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844095" y="643464"/>
            <a:ext cx="7207758" cy="155448"/>
          </a:xfrm>
          <a:prstGeom prst="rect">
            <a:avLst/>
          </a:prstGeom>
          <a:noFill/>
          <a:ln>
            <a:noFill/>
          </a:ln>
        </p:spPr>
      </p:pic>
      <p:sp useBgFill="1">
        <p:nvSpPr>
          <p:cNvPr id="3077" name="Rectangle 3381">
            <a:extLst>
              <a:ext uri="{FF2B5EF4-FFF2-40B4-BE49-F238E27FC236}">
                <a16:creationId xmlns:a16="http://schemas.microsoft.com/office/drawing/2014/main" id="{C014BF94-4DFC-4A65-99BF-76277891E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8" name="Rectangle 3383">
            <a:extLst>
              <a:ext uri="{FF2B5EF4-FFF2-40B4-BE49-F238E27FC236}">
                <a16:creationId xmlns:a16="http://schemas.microsoft.com/office/drawing/2014/main" id="{B255C7B1-10DA-4D61-B560-5E1F081B3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9144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p:cNvSpPr>
            <a:spLocks noGrp="1"/>
          </p:cNvSpPr>
          <p:nvPr>
            <p:ph type="title"/>
          </p:nvPr>
        </p:nvSpPr>
        <p:spPr>
          <a:xfrm>
            <a:off x="840771" y="948706"/>
            <a:ext cx="3380780" cy="1049235"/>
          </a:xfrm>
        </p:spPr>
        <p:txBody>
          <a:bodyPr vert="horz" lIns="91440" tIns="45720" rIns="91440" bIns="45720" rtlCol="0" anchor="t">
            <a:normAutofit fontScale="90000"/>
          </a:bodyPr>
          <a:lstStyle/>
          <a:p>
            <a:pPr defTabSz="914400"/>
            <a:r>
              <a:rPr lang="en-US" dirty="0" err="1"/>
              <a:t>Folkehelseloven</a:t>
            </a:r>
            <a:br>
              <a:rPr lang="en-US" dirty="0"/>
            </a:br>
            <a:br>
              <a:rPr lang="en-US" dirty="0"/>
            </a:br>
            <a:r>
              <a:rPr lang="en-US" sz="1600" dirty="0" err="1"/>
              <a:t>Definisjoner</a:t>
            </a:r>
            <a:endParaRPr lang="en-US" dirty="0"/>
          </a:p>
        </p:txBody>
      </p:sp>
      <p:pic>
        <p:nvPicPr>
          <p:cNvPr id="3079" name="Picture 3385">
            <a:extLst>
              <a:ext uri="{FF2B5EF4-FFF2-40B4-BE49-F238E27FC236}">
                <a16:creationId xmlns:a16="http://schemas.microsoft.com/office/drawing/2014/main" id="{88C29B8B-A62C-43CE-92FF-12EAA1D01B5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6" t="474" r="60419" b="36564"/>
          <a:stretch/>
        </p:blipFill>
        <p:spPr>
          <a:xfrm>
            <a:off x="844095" y="643464"/>
            <a:ext cx="3394710" cy="155448"/>
          </a:xfrm>
          <a:prstGeom prst="rect">
            <a:avLst/>
          </a:prstGeom>
          <a:noFill/>
          <a:ln>
            <a:noFill/>
          </a:ln>
        </p:spPr>
      </p:pic>
      <p:pic>
        <p:nvPicPr>
          <p:cNvPr id="3074" name="Picture 2" descr="Folkehelsearbeid etter folkehelseloven og Program for ...">
            <a:extLst>
              <a:ext uri="{FF2B5EF4-FFF2-40B4-BE49-F238E27FC236}">
                <a16:creationId xmlns:a16="http://schemas.microsoft.com/office/drawing/2014/main" id="{9E06ACAE-4B62-4F2F-BFC7-F7C632E6893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00" r="17948" b="-4"/>
          <a:stretch/>
        </p:blipFill>
        <p:spPr bwMode="auto">
          <a:xfrm>
            <a:off x="5165580" y="805583"/>
            <a:ext cx="2530787" cy="466076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3387">
            <a:extLst>
              <a:ext uri="{FF2B5EF4-FFF2-40B4-BE49-F238E27FC236}">
                <a16:creationId xmlns:a16="http://schemas.microsoft.com/office/drawing/2014/main" id="{F873EA42-E9E9-4806-A9F6-1718BE38B72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9144000" cy="742950"/>
          </a:xfrm>
          <a:prstGeom prst="rect">
            <a:avLst/>
          </a:prstGeom>
        </p:spPr>
      </p:pic>
      <p:cxnSp>
        <p:nvCxnSpPr>
          <p:cNvPr id="3081" name="Straight Connector 3389">
            <a:extLst>
              <a:ext uri="{FF2B5EF4-FFF2-40B4-BE49-F238E27FC236}">
                <a16:creationId xmlns:a16="http://schemas.microsoft.com/office/drawing/2014/main" id="{A99D5523-0BC8-4D5A-871C-69C0725E736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graphicFrame>
        <p:nvGraphicFramePr>
          <p:cNvPr id="3084" name="Plassholder for innhold 2">
            <a:extLst>
              <a:ext uri="{FF2B5EF4-FFF2-40B4-BE49-F238E27FC236}">
                <a16:creationId xmlns:a16="http://schemas.microsoft.com/office/drawing/2014/main" id="{35659C58-597D-6ECB-04ED-6172A1BEB2A1}"/>
              </a:ext>
            </a:extLst>
          </p:cNvPr>
          <p:cNvGraphicFramePr/>
          <p:nvPr>
            <p:extLst>
              <p:ext uri="{D42A27DB-BD31-4B8C-83A1-F6EECF244321}">
                <p14:modId xmlns:p14="http://schemas.microsoft.com/office/powerpoint/2010/main" val="3487409283"/>
              </p:ext>
            </p:extLst>
          </p:nvPr>
        </p:nvGraphicFramePr>
        <p:xfrm>
          <a:off x="840772" y="2167151"/>
          <a:ext cx="3377300" cy="329919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Plassholder for bunntekst 2">
            <a:extLst>
              <a:ext uri="{FF2B5EF4-FFF2-40B4-BE49-F238E27FC236}">
                <a16:creationId xmlns:a16="http://schemas.microsoft.com/office/drawing/2014/main" id="{D2B9C91F-C168-C302-2419-61C5FF990EAC}"/>
              </a:ext>
            </a:extLst>
          </p:cNvPr>
          <p:cNvSpPr>
            <a:spLocks noGrp="1"/>
          </p:cNvSpPr>
          <p:nvPr>
            <p:ph type="ftr" sz="quarter" idx="11"/>
          </p:nvPr>
        </p:nvSpPr>
        <p:spPr/>
        <p:txBody>
          <a:bodyPr/>
          <a:lstStyle/>
          <a:p>
            <a:r>
              <a:rPr lang="sv-SE"/>
              <a:t>LIS 1 kurs Vår 26</a:t>
            </a:r>
            <a:endParaRPr lang="nb-NO"/>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014BF94-4DFC-4A65-99BF-76277891E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255C7B1-10DA-4D61-B560-5E1F081B3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9144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67302D7-686E-A680-D857-4E48AB683C1C}"/>
              </a:ext>
            </a:extLst>
          </p:cNvPr>
          <p:cNvSpPr>
            <a:spLocks noGrp="1"/>
          </p:cNvSpPr>
          <p:nvPr>
            <p:ph type="title"/>
          </p:nvPr>
        </p:nvSpPr>
        <p:spPr>
          <a:xfrm>
            <a:off x="840771" y="948706"/>
            <a:ext cx="3380780" cy="1049235"/>
          </a:xfrm>
        </p:spPr>
        <p:txBody>
          <a:bodyPr>
            <a:normAutofit/>
          </a:bodyPr>
          <a:lstStyle/>
          <a:p>
            <a:r>
              <a:rPr lang="nb-NO" dirty="0"/>
              <a:t>Folkehelseloven</a:t>
            </a:r>
          </a:p>
        </p:txBody>
      </p:sp>
      <p:pic>
        <p:nvPicPr>
          <p:cNvPr id="19" name="Picture 18">
            <a:extLst>
              <a:ext uri="{FF2B5EF4-FFF2-40B4-BE49-F238E27FC236}">
                <a16:creationId xmlns:a16="http://schemas.microsoft.com/office/drawing/2014/main" id="{88C29B8B-A62C-43CE-92FF-12EAA1D01B5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t="474" r="60419" b="36564"/>
          <a:stretch/>
        </p:blipFill>
        <p:spPr>
          <a:xfrm>
            <a:off x="844095" y="643464"/>
            <a:ext cx="3394710" cy="155448"/>
          </a:xfrm>
          <a:prstGeom prst="rect">
            <a:avLst/>
          </a:prstGeom>
          <a:noFill/>
          <a:ln>
            <a:noFill/>
          </a:ln>
        </p:spPr>
      </p:pic>
      <p:sp>
        <p:nvSpPr>
          <p:cNvPr id="8" name="Plassholder for innhold 7">
            <a:extLst>
              <a:ext uri="{FF2B5EF4-FFF2-40B4-BE49-F238E27FC236}">
                <a16:creationId xmlns:a16="http://schemas.microsoft.com/office/drawing/2014/main" id="{6976E86C-922C-935D-B379-A731548D0ED3}"/>
              </a:ext>
            </a:extLst>
          </p:cNvPr>
          <p:cNvSpPr>
            <a:spLocks noGrp="1"/>
          </p:cNvSpPr>
          <p:nvPr>
            <p:ph idx="1"/>
          </p:nvPr>
        </p:nvSpPr>
        <p:spPr>
          <a:xfrm>
            <a:off x="840772" y="2167151"/>
            <a:ext cx="3377300" cy="3299194"/>
          </a:xfrm>
        </p:spPr>
        <p:txBody>
          <a:bodyPr>
            <a:normAutofit/>
          </a:bodyPr>
          <a:lstStyle/>
          <a:p>
            <a:r>
              <a:rPr lang="nb-NO" dirty="0"/>
              <a:t>Folkehelseloven er en norsk lov som gir kommuner, fylkeskommuner og statlige myndigheter ansvar for å fremme folkehelse.</a:t>
            </a:r>
          </a:p>
        </p:txBody>
      </p:sp>
      <p:pic>
        <p:nvPicPr>
          <p:cNvPr id="12" name="Graphic 11" descr="Dommer">
            <a:extLst>
              <a:ext uri="{FF2B5EF4-FFF2-40B4-BE49-F238E27FC236}">
                <a16:creationId xmlns:a16="http://schemas.microsoft.com/office/drawing/2014/main" id="{D133E6F4-D0F0-C913-B6F2-BD6B3E39C4E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70808" y="1275798"/>
            <a:ext cx="3720331" cy="3720331"/>
          </a:xfrm>
          <a:prstGeom prst="rect">
            <a:avLst/>
          </a:prstGeom>
        </p:spPr>
      </p:pic>
      <p:pic>
        <p:nvPicPr>
          <p:cNvPr id="21" name="Picture 20">
            <a:extLst>
              <a:ext uri="{FF2B5EF4-FFF2-40B4-BE49-F238E27FC236}">
                <a16:creationId xmlns:a16="http://schemas.microsoft.com/office/drawing/2014/main" id="{F873EA42-E9E9-4806-A9F6-1718BE38B72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a:xfrm>
            <a:off x="0" y="6119336"/>
            <a:ext cx="9144000" cy="742950"/>
          </a:xfrm>
          <a:prstGeom prst="rect">
            <a:avLst/>
          </a:prstGeom>
        </p:spPr>
      </p:pic>
      <p:cxnSp>
        <p:nvCxnSpPr>
          <p:cNvPr id="23" name="Straight Connector 22">
            <a:extLst>
              <a:ext uri="{FF2B5EF4-FFF2-40B4-BE49-F238E27FC236}">
                <a16:creationId xmlns:a16="http://schemas.microsoft.com/office/drawing/2014/main" id="{A99D5523-0BC8-4D5A-871C-69C0725E736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5" name="Plassholder for bunntekst 4">
            <a:extLst>
              <a:ext uri="{FF2B5EF4-FFF2-40B4-BE49-F238E27FC236}">
                <a16:creationId xmlns:a16="http://schemas.microsoft.com/office/drawing/2014/main" id="{DC19CE3E-147F-9B3E-F502-D1384B8738AA}"/>
              </a:ext>
            </a:extLst>
          </p:cNvPr>
          <p:cNvSpPr>
            <a:spLocks noGrp="1"/>
          </p:cNvSpPr>
          <p:nvPr>
            <p:ph type="ftr" sz="quarter" idx="11"/>
          </p:nvPr>
        </p:nvSpPr>
        <p:spPr/>
        <p:txBody>
          <a:bodyPr/>
          <a:lstStyle/>
          <a:p>
            <a:r>
              <a:rPr lang="sv-SE"/>
              <a:t>LIS 1 kurs Vår 26</a:t>
            </a:r>
            <a:endParaRPr lang="nb-NO"/>
          </a:p>
        </p:txBody>
      </p:sp>
    </p:spTree>
    <p:extLst>
      <p:ext uri="{BB962C8B-B14F-4D97-AF65-F5344CB8AC3E}">
        <p14:creationId xmlns:p14="http://schemas.microsoft.com/office/powerpoint/2010/main" val="9131908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7" name="Picture 6" descr="Fargerike Carved tall for mennesker">
            <a:extLst>
              <a:ext uri="{FF2B5EF4-FFF2-40B4-BE49-F238E27FC236}">
                <a16:creationId xmlns:a16="http://schemas.microsoft.com/office/drawing/2014/main" id="{0AD95CA5-A6C2-DEED-1D15-9FD52092079B}"/>
              </a:ext>
            </a:extLst>
          </p:cNvPr>
          <p:cNvPicPr>
            <a:picLocks noChangeAspect="1"/>
          </p:cNvPicPr>
          <p:nvPr/>
        </p:nvPicPr>
        <p:blipFill rotWithShape="1">
          <a:blip r:embed="rId2"/>
          <a:srcRect t="9091" r="13637" b="-2"/>
          <a:stretch>
            <a:fillRect/>
          </a:stretch>
        </p:blipFill>
        <p:spPr>
          <a:xfrm>
            <a:off x="1" y="10"/>
            <a:ext cx="9143771" cy="6857990"/>
          </a:xfrm>
          <a:prstGeom prst="rect">
            <a:avLst/>
          </a:prstGeom>
        </p:spPr>
      </p:pic>
      <p:sp>
        <p:nvSpPr>
          <p:cNvPr id="142" name="Rectangle 141">
            <a:extLst>
              <a:ext uri="{FF2B5EF4-FFF2-40B4-BE49-F238E27FC236}">
                <a16:creationId xmlns:a16="http://schemas.microsoft.com/office/drawing/2014/main" id="{43FB3696-1E22-49CF-9BBB-F0D898CED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3" y="636753"/>
            <a:ext cx="6224575" cy="5572810"/>
          </a:xfrm>
          <a:prstGeom prst="rect">
            <a:avLst/>
          </a:prstGeom>
          <a:solidFill>
            <a:srgbClr val="000001">
              <a:alpha val="7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243B399-AA61-65B2-547D-19A690F5A898}"/>
              </a:ext>
            </a:extLst>
          </p:cNvPr>
          <p:cNvSpPr>
            <a:spLocks noGrp="1"/>
          </p:cNvSpPr>
          <p:nvPr>
            <p:ph type="title"/>
          </p:nvPr>
        </p:nvSpPr>
        <p:spPr>
          <a:xfrm>
            <a:off x="978012" y="1133058"/>
            <a:ext cx="5111799" cy="1049235"/>
          </a:xfrm>
        </p:spPr>
        <p:txBody>
          <a:bodyPr>
            <a:normAutofit/>
          </a:bodyPr>
          <a:lstStyle/>
          <a:p>
            <a:r>
              <a:rPr lang="nb-NO" b="1">
                <a:solidFill>
                  <a:srgbClr val="FFFFFE"/>
                </a:solidFill>
              </a:rPr>
              <a:t>Folkehelsearbeid</a:t>
            </a:r>
          </a:p>
        </p:txBody>
      </p:sp>
      <p:pic>
        <p:nvPicPr>
          <p:cNvPr id="144" name="Picture 143">
            <a:extLst>
              <a:ext uri="{FF2B5EF4-FFF2-40B4-BE49-F238E27FC236}">
                <a16:creationId xmlns:a16="http://schemas.microsoft.com/office/drawing/2014/main" id="{F925AF9C-55D9-4068-B7ED-0EAE4BDC5C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5" r="40449" b="36435"/>
          <a:stretch/>
        </p:blipFill>
        <p:spPr>
          <a:xfrm>
            <a:off x="968007" y="798973"/>
            <a:ext cx="5102352" cy="155448"/>
          </a:xfrm>
          <a:prstGeom prst="rect">
            <a:avLst/>
          </a:prstGeom>
          <a:noFill/>
          <a:ln>
            <a:noFill/>
          </a:ln>
        </p:spPr>
      </p:pic>
      <p:sp>
        <p:nvSpPr>
          <p:cNvPr id="3" name="Plassholder for innhold 2">
            <a:extLst>
              <a:ext uri="{FF2B5EF4-FFF2-40B4-BE49-F238E27FC236}">
                <a16:creationId xmlns:a16="http://schemas.microsoft.com/office/drawing/2014/main" id="{1F2488C5-7DF5-9661-C958-FAA84214F71B}"/>
              </a:ext>
            </a:extLst>
          </p:cNvPr>
          <p:cNvSpPr>
            <a:spLocks noGrp="1"/>
          </p:cNvSpPr>
          <p:nvPr>
            <p:ph idx="1"/>
          </p:nvPr>
        </p:nvSpPr>
        <p:spPr>
          <a:xfrm>
            <a:off x="978012" y="2344271"/>
            <a:ext cx="5111799" cy="3692729"/>
          </a:xfrm>
        </p:spPr>
        <p:txBody>
          <a:bodyPr>
            <a:normAutofit/>
          </a:bodyPr>
          <a:lstStyle/>
          <a:p>
            <a:pPr marL="0" indent="0">
              <a:lnSpc>
                <a:spcPct val="110000"/>
              </a:lnSpc>
              <a:buNone/>
            </a:pPr>
            <a:r>
              <a:rPr lang="en-US" sz="1700" b="1">
                <a:solidFill>
                  <a:srgbClr val="FFFFFE"/>
                </a:solidFill>
              </a:rPr>
              <a:t>Samfunnets innsats for å påvirke forskjellige faktorer som:</a:t>
            </a:r>
          </a:p>
          <a:p>
            <a:pPr marL="0" indent="0">
              <a:lnSpc>
                <a:spcPct val="110000"/>
              </a:lnSpc>
              <a:buNone/>
            </a:pPr>
            <a:endParaRPr lang="en-US" sz="1700" b="1">
              <a:solidFill>
                <a:srgbClr val="FFFFFE"/>
              </a:solidFill>
            </a:endParaRPr>
          </a:p>
          <a:p>
            <a:pPr>
              <a:lnSpc>
                <a:spcPct val="110000"/>
              </a:lnSpc>
            </a:pPr>
            <a:r>
              <a:rPr lang="en-US" sz="1700">
                <a:solidFill>
                  <a:srgbClr val="FFFFFE"/>
                </a:solidFill>
              </a:rPr>
              <a:t>Direkte hemmer eller fremmer befolkningens helse og trivsel</a:t>
            </a:r>
          </a:p>
          <a:p>
            <a:pPr>
              <a:lnSpc>
                <a:spcPct val="110000"/>
              </a:lnSpc>
            </a:pPr>
            <a:r>
              <a:rPr lang="en-US" sz="1700">
                <a:solidFill>
                  <a:srgbClr val="FFFFFE"/>
                </a:solidFill>
              </a:rPr>
              <a:t>Forebygge somatisk og psykisk sykdom, skade eller lidelse, </a:t>
            </a:r>
          </a:p>
          <a:p>
            <a:pPr>
              <a:lnSpc>
                <a:spcPct val="110000"/>
              </a:lnSpc>
            </a:pPr>
            <a:r>
              <a:rPr lang="en-US" sz="1700">
                <a:solidFill>
                  <a:srgbClr val="FFFFFE"/>
                </a:solidFill>
              </a:rPr>
              <a:t>bidra til å utjevne sosiale helseforskjeller  beskytte befolkningen mot faktorer som kan ha negativ innvirking på helsen</a:t>
            </a:r>
          </a:p>
          <a:p>
            <a:pPr>
              <a:lnSpc>
                <a:spcPct val="110000"/>
              </a:lnSpc>
            </a:pPr>
            <a:endParaRPr lang="en-US" sz="1700">
              <a:solidFill>
                <a:srgbClr val="FFFFFE"/>
              </a:solidFill>
            </a:endParaRPr>
          </a:p>
          <a:p>
            <a:pPr marL="0" indent="0">
              <a:lnSpc>
                <a:spcPct val="110000"/>
              </a:lnSpc>
              <a:buNone/>
            </a:pPr>
            <a:endParaRPr lang="nb-NO" sz="1700">
              <a:solidFill>
                <a:srgbClr val="FFFFFE"/>
              </a:solidFill>
            </a:endParaRPr>
          </a:p>
        </p:txBody>
      </p:sp>
      <p:sp>
        <p:nvSpPr>
          <p:cNvPr id="6" name="Plassholder for bunntekst 5">
            <a:extLst>
              <a:ext uri="{FF2B5EF4-FFF2-40B4-BE49-F238E27FC236}">
                <a16:creationId xmlns:a16="http://schemas.microsoft.com/office/drawing/2014/main" id="{45FC764B-78A9-55E2-D345-9FE7688263AE}"/>
              </a:ext>
            </a:extLst>
          </p:cNvPr>
          <p:cNvSpPr>
            <a:spLocks noGrp="1"/>
          </p:cNvSpPr>
          <p:nvPr>
            <p:ph type="ftr" sz="quarter" idx="11"/>
          </p:nvPr>
        </p:nvSpPr>
        <p:spPr/>
        <p:txBody>
          <a:bodyPr/>
          <a:lstStyle/>
          <a:p>
            <a:r>
              <a:rPr lang="sv-SE"/>
              <a:t>LIS 1 kurs Vår 26</a:t>
            </a:r>
            <a:endParaRPr lang="nb-NO"/>
          </a:p>
        </p:txBody>
      </p:sp>
    </p:spTree>
    <p:extLst>
      <p:ext uri="{BB962C8B-B14F-4D97-AF65-F5344CB8AC3E}">
        <p14:creationId xmlns:p14="http://schemas.microsoft.com/office/powerpoint/2010/main" val="1669487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288" name="Picture 287">
            <a:extLst>
              <a:ext uri="{FF2B5EF4-FFF2-40B4-BE49-F238E27FC236}">
                <a16:creationId xmlns:a16="http://schemas.microsoft.com/office/drawing/2014/main" id="{B13EE355-0D4C-4D91-8AE1-2876567D12C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9144000" cy="742950"/>
          </a:xfrm>
          <a:prstGeom prst="rect">
            <a:avLst/>
          </a:prstGeom>
        </p:spPr>
      </p:pic>
      <p:sp>
        <p:nvSpPr>
          <p:cNvPr id="290" name="Rectangle 289">
            <a:extLst>
              <a:ext uri="{FF2B5EF4-FFF2-40B4-BE49-F238E27FC236}">
                <a16:creationId xmlns:a16="http://schemas.microsoft.com/office/drawing/2014/main" id="{A01B9BFB-0E23-404F-936C-2681B3883A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9144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cxnSp>
        <p:nvCxnSpPr>
          <p:cNvPr id="292" name="Straight Connector 291">
            <a:extLst>
              <a:ext uri="{FF2B5EF4-FFF2-40B4-BE49-F238E27FC236}">
                <a16:creationId xmlns:a16="http://schemas.microsoft.com/office/drawing/2014/main" id="{CA188135-D6F0-4A77-85B9-2E45772B34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294" name="Picture 293">
            <a:extLst>
              <a:ext uri="{FF2B5EF4-FFF2-40B4-BE49-F238E27FC236}">
                <a16:creationId xmlns:a16="http://schemas.microsoft.com/office/drawing/2014/main" id="{8FB62CA7-7168-452A-8E46-BFE14ECFBF8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844095" y="643464"/>
            <a:ext cx="7207758" cy="155448"/>
          </a:xfrm>
          <a:prstGeom prst="rect">
            <a:avLst/>
          </a:prstGeom>
          <a:noFill/>
          <a:ln>
            <a:noFill/>
          </a:ln>
        </p:spPr>
      </p:pic>
      <p:sp useBgFill="1">
        <p:nvSpPr>
          <p:cNvPr id="296" name="Rectangle 295">
            <a:extLst>
              <a:ext uri="{FF2B5EF4-FFF2-40B4-BE49-F238E27FC236}">
                <a16:creationId xmlns:a16="http://schemas.microsoft.com/office/drawing/2014/main" id="{EF2B985F-E839-44D5-9DD8-BC9DEE343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p:cNvSpPr>
            <a:spLocks noGrp="1"/>
          </p:cNvSpPr>
          <p:nvPr>
            <p:ph type="title"/>
          </p:nvPr>
        </p:nvSpPr>
        <p:spPr>
          <a:xfrm>
            <a:off x="847702" y="953324"/>
            <a:ext cx="7202456" cy="1049235"/>
          </a:xfrm>
        </p:spPr>
        <p:txBody>
          <a:bodyPr vert="horz" lIns="91440" tIns="45720" rIns="91440" bIns="45720" rtlCol="0" anchor="t">
            <a:normAutofit/>
          </a:bodyPr>
          <a:lstStyle/>
          <a:p>
            <a:pPr defTabSz="914400"/>
            <a:r>
              <a:rPr lang="en-US"/>
              <a:t>Folkehelseloven</a:t>
            </a:r>
          </a:p>
        </p:txBody>
      </p:sp>
      <p:cxnSp>
        <p:nvCxnSpPr>
          <p:cNvPr id="298" name="Straight Connector 297">
            <a:extLst>
              <a:ext uri="{FF2B5EF4-FFF2-40B4-BE49-F238E27FC236}">
                <a16:creationId xmlns:a16="http://schemas.microsoft.com/office/drawing/2014/main" id="{52D73AC3-7DF7-43FB-9D67-3CE387E940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48155" y="1996645"/>
            <a:ext cx="7202456"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300" name="Rectangle 299">
            <a:extLst>
              <a:ext uri="{FF2B5EF4-FFF2-40B4-BE49-F238E27FC236}">
                <a16:creationId xmlns:a16="http://schemas.microsoft.com/office/drawing/2014/main" id="{B965CCFE-3123-4C5E-BA80-B081F41E66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aphicFrame>
        <p:nvGraphicFramePr>
          <p:cNvPr id="80" name="Plassholder for innhold 2">
            <a:extLst>
              <a:ext uri="{FF2B5EF4-FFF2-40B4-BE49-F238E27FC236}">
                <a16:creationId xmlns:a16="http://schemas.microsoft.com/office/drawing/2014/main" id="{BC2AFB8A-F577-8783-DE27-10CE155563E7}"/>
              </a:ext>
            </a:extLst>
          </p:cNvPr>
          <p:cNvGraphicFramePr>
            <a:graphicFrameLocks noGrp="1"/>
          </p:cNvGraphicFramePr>
          <p:nvPr>
            <p:ph idx="4294967295"/>
            <p:extLst>
              <p:ext uri="{D42A27DB-BD31-4B8C-83A1-F6EECF244321}">
                <p14:modId xmlns:p14="http://schemas.microsoft.com/office/powerpoint/2010/main" val="372186538"/>
              </p:ext>
            </p:extLst>
          </p:nvPr>
        </p:nvGraphicFramePr>
        <p:xfrm>
          <a:off x="847702" y="2502076"/>
          <a:ext cx="7203281" cy="36955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Plassholder for bunntekst 4">
            <a:extLst>
              <a:ext uri="{FF2B5EF4-FFF2-40B4-BE49-F238E27FC236}">
                <a16:creationId xmlns:a16="http://schemas.microsoft.com/office/drawing/2014/main" id="{DE3F9A0B-13A9-D3FE-CF78-AD44A8D74F60}"/>
              </a:ext>
            </a:extLst>
          </p:cNvPr>
          <p:cNvSpPr>
            <a:spLocks noGrp="1"/>
          </p:cNvSpPr>
          <p:nvPr>
            <p:ph type="ftr" sz="quarter" idx="11"/>
          </p:nvPr>
        </p:nvSpPr>
        <p:spPr/>
        <p:txBody>
          <a:bodyPr/>
          <a:lstStyle/>
          <a:p>
            <a:r>
              <a:rPr lang="sv-SE"/>
              <a:t>LIS 1 kurs Vår 26</a:t>
            </a:r>
            <a:endParaRPr lang="nb-NO"/>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EF2B985F-E839-44D5-9DD8-BC9DEE343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F3E92ED6-A177-4D27-937F-515BD0F35257}"/>
              </a:ext>
            </a:extLst>
          </p:cNvPr>
          <p:cNvSpPr>
            <a:spLocks noGrp="1"/>
          </p:cNvSpPr>
          <p:nvPr>
            <p:ph type="title"/>
          </p:nvPr>
        </p:nvSpPr>
        <p:spPr>
          <a:xfrm>
            <a:off x="847702" y="953324"/>
            <a:ext cx="7202456" cy="1049235"/>
          </a:xfrm>
        </p:spPr>
        <p:txBody>
          <a:bodyPr vert="horz" lIns="91440" tIns="45720" rIns="91440" bIns="0" rtlCol="0">
            <a:normAutofit/>
          </a:bodyPr>
          <a:lstStyle/>
          <a:p>
            <a:pPr defTabSz="914400"/>
            <a:r>
              <a:rPr lang="en-US"/>
              <a:t>FKM LM -05</a:t>
            </a:r>
          </a:p>
        </p:txBody>
      </p:sp>
      <p:cxnSp>
        <p:nvCxnSpPr>
          <p:cNvPr id="34" name="Straight Connector 33">
            <a:extLst>
              <a:ext uri="{FF2B5EF4-FFF2-40B4-BE49-F238E27FC236}">
                <a16:creationId xmlns:a16="http://schemas.microsoft.com/office/drawing/2014/main" id="{52D73AC3-7DF7-43FB-9D67-3CE387E940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48155" y="1996645"/>
            <a:ext cx="7202456"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36" name="Rectangle 35">
            <a:extLst>
              <a:ext uri="{FF2B5EF4-FFF2-40B4-BE49-F238E27FC236}">
                <a16:creationId xmlns:a16="http://schemas.microsoft.com/office/drawing/2014/main" id="{B965CCFE-3123-4C5E-BA80-B081F41E66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aphicFrame>
        <p:nvGraphicFramePr>
          <p:cNvPr id="27" name="Plassholder for innhold 2">
            <a:extLst>
              <a:ext uri="{FF2B5EF4-FFF2-40B4-BE49-F238E27FC236}">
                <a16:creationId xmlns:a16="http://schemas.microsoft.com/office/drawing/2014/main" id="{039DDE97-9530-BAD7-1242-C6D7023F9BF7}"/>
              </a:ext>
            </a:extLst>
          </p:cNvPr>
          <p:cNvGraphicFramePr>
            <a:graphicFrameLocks noGrp="1"/>
          </p:cNvGraphicFramePr>
          <p:nvPr>
            <p:ph idx="1"/>
            <p:extLst>
              <p:ext uri="{D42A27DB-BD31-4B8C-83A1-F6EECF244321}">
                <p14:modId xmlns:p14="http://schemas.microsoft.com/office/powerpoint/2010/main" val="2222002482"/>
              </p:ext>
            </p:extLst>
          </p:nvPr>
        </p:nvGraphicFramePr>
        <p:xfrm>
          <a:off x="847702" y="2502076"/>
          <a:ext cx="7203281" cy="36955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Plassholder for bunntekst 2">
            <a:extLst>
              <a:ext uri="{FF2B5EF4-FFF2-40B4-BE49-F238E27FC236}">
                <a16:creationId xmlns:a16="http://schemas.microsoft.com/office/drawing/2014/main" id="{F2A8331C-FB17-A5A3-3717-CF5CB009FD9E}"/>
              </a:ext>
            </a:extLst>
          </p:cNvPr>
          <p:cNvSpPr>
            <a:spLocks noGrp="1"/>
          </p:cNvSpPr>
          <p:nvPr>
            <p:ph type="ftr" sz="quarter" idx="11"/>
          </p:nvPr>
        </p:nvSpPr>
        <p:spPr/>
        <p:txBody>
          <a:bodyPr/>
          <a:lstStyle/>
          <a:p>
            <a:r>
              <a:rPr lang="sv-SE"/>
              <a:t>LIS 1 kurs Vår 26</a:t>
            </a:r>
            <a:endParaRPr lang="nb-NO"/>
          </a:p>
        </p:txBody>
      </p:sp>
    </p:spTree>
    <p:extLst>
      <p:ext uri="{BB962C8B-B14F-4D97-AF65-F5344CB8AC3E}">
        <p14:creationId xmlns:p14="http://schemas.microsoft.com/office/powerpoint/2010/main" val="36549796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EF2B985F-E839-44D5-9DD8-BC9DEE343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p:cNvSpPr>
            <a:spLocks noGrp="1"/>
          </p:cNvSpPr>
          <p:nvPr>
            <p:ph type="title"/>
          </p:nvPr>
        </p:nvSpPr>
        <p:spPr>
          <a:xfrm>
            <a:off x="847702" y="953324"/>
            <a:ext cx="7202456" cy="1049235"/>
          </a:xfrm>
        </p:spPr>
        <p:txBody>
          <a:bodyPr>
            <a:normAutofit/>
          </a:bodyPr>
          <a:lstStyle/>
          <a:p>
            <a:r>
              <a:rPr lang="nb-NO"/>
              <a:t>Prinsipper for folkehelsearbeid</a:t>
            </a:r>
          </a:p>
        </p:txBody>
      </p:sp>
      <p:cxnSp>
        <p:nvCxnSpPr>
          <p:cNvPr id="30" name="Straight Connector 29">
            <a:extLst>
              <a:ext uri="{FF2B5EF4-FFF2-40B4-BE49-F238E27FC236}">
                <a16:creationId xmlns:a16="http://schemas.microsoft.com/office/drawing/2014/main" id="{52D73AC3-7DF7-43FB-9D67-3CE387E940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48155" y="1996645"/>
            <a:ext cx="7202456"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32" name="Rectangle 31">
            <a:extLst>
              <a:ext uri="{FF2B5EF4-FFF2-40B4-BE49-F238E27FC236}">
                <a16:creationId xmlns:a16="http://schemas.microsoft.com/office/drawing/2014/main" id="{B965CCFE-3123-4C5E-BA80-B081F41E66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aphicFrame>
        <p:nvGraphicFramePr>
          <p:cNvPr id="23" name="Plassholder for innhold 2">
            <a:extLst>
              <a:ext uri="{FF2B5EF4-FFF2-40B4-BE49-F238E27FC236}">
                <a16:creationId xmlns:a16="http://schemas.microsoft.com/office/drawing/2014/main" id="{63621212-4E87-4A33-BFA6-C13DB45E1CC8}"/>
              </a:ext>
            </a:extLst>
          </p:cNvPr>
          <p:cNvGraphicFramePr>
            <a:graphicFrameLocks noGrp="1"/>
          </p:cNvGraphicFramePr>
          <p:nvPr>
            <p:ph idx="1"/>
            <p:extLst>
              <p:ext uri="{D42A27DB-BD31-4B8C-83A1-F6EECF244321}">
                <p14:modId xmlns:p14="http://schemas.microsoft.com/office/powerpoint/2010/main" val="690311389"/>
              </p:ext>
            </p:extLst>
          </p:nvPr>
        </p:nvGraphicFramePr>
        <p:xfrm>
          <a:off x="847702" y="2502076"/>
          <a:ext cx="7203281" cy="36955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Plassholder for bunntekst 4">
            <a:extLst>
              <a:ext uri="{FF2B5EF4-FFF2-40B4-BE49-F238E27FC236}">
                <a16:creationId xmlns:a16="http://schemas.microsoft.com/office/drawing/2014/main" id="{DBA6EBF1-4250-CAB8-DBC5-BC081A7864D0}"/>
              </a:ext>
            </a:extLst>
          </p:cNvPr>
          <p:cNvSpPr>
            <a:spLocks noGrp="1"/>
          </p:cNvSpPr>
          <p:nvPr>
            <p:ph type="ftr" sz="quarter" idx="11"/>
          </p:nvPr>
        </p:nvSpPr>
        <p:spPr/>
        <p:txBody>
          <a:bodyPr/>
          <a:lstStyle/>
          <a:p>
            <a:r>
              <a:rPr lang="sv-SE"/>
              <a:t>LIS 1 kurs Vår 26</a:t>
            </a:r>
            <a:endParaRPr lang="nb-NO"/>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EF2B985F-E839-44D5-9DD8-BC9DEE343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p:cNvSpPr>
            <a:spLocks noGrp="1"/>
          </p:cNvSpPr>
          <p:nvPr>
            <p:ph type="title"/>
          </p:nvPr>
        </p:nvSpPr>
        <p:spPr>
          <a:xfrm>
            <a:off x="847702" y="953324"/>
            <a:ext cx="7202456" cy="1049235"/>
          </a:xfrm>
        </p:spPr>
        <p:txBody>
          <a:bodyPr>
            <a:normAutofit/>
          </a:bodyPr>
          <a:lstStyle/>
          <a:p>
            <a:r>
              <a:rPr lang="nb-NO"/>
              <a:t>Folkehelseoversikt </a:t>
            </a:r>
          </a:p>
        </p:txBody>
      </p:sp>
      <p:sp>
        <p:nvSpPr>
          <p:cNvPr id="5" name="Plassholder for bunntekst 4">
            <a:extLst>
              <a:ext uri="{FF2B5EF4-FFF2-40B4-BE49-F238E27FC236}">
                <a16:creationId xmlns:a16="http://schemas.microsoft.com/office/drawing/2014/main" id="{9B9558BA-189D-7F10-7DBE-5ED78913829B}"/>
              </a:ext>
            </a:extLst>
          </p:cNvPr>
          <p:cNvSpPr>
            <a:spLocks noGrp="1"/>
          </p:cNvSpPr>
          <p:nvPr>
            <p:ph type="ftr" sz="quarter" idx="11"/>
          </p:nvPr>
        </p:nvSpPr>
        <p:spPr>
          <a:xfrm>
            <a:off x="847702" y="329307"/>
            <a:ext cx="4454127" cy="309201"/>
          </a:xfrm>
        </p:spPr>
        <p:txBody>
          <a:bodyPr>
            <a:normAutofit/>
          </a:bodyPr>
          <a:lstStyle/>
          <a:p>
            <a:pPr>
              <a:spcAft>
                <a:spcPts val="600"/>
              </a:spcAft>
            </a:pPr>
            <a:r>
              <a:rPr lang="sv-SE"/>
              <a:t>LIS 1 kurs Vår 26</a:t>
            </a:r>
            <a:endParaRPr lang="nb-NO"/>
          </a:p>
        </p:txBody>
      </p:sp>
      <p:cxnSp>
        <p:nvCxnSpPr>
          <p:cNvPr id="139" name="Straight Connector 138">
            <a:extLst>
              <a:ext uri="{FF2B5EF4-FFF2-40B4-BE49-F238E27FC236}">
                <a16:creationId xmlns:a16="http://schemas.microsoft.com/office/drawing/2014/main" id="{52D73AC3-7DF7-43FB-9D67-3CE387E940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48155" y="1996645"/>
            <a:ext cx="7202456"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41" name="Rectangle 140">
            <a:extLst>
              <a:ext uri="{FF2B5EF4-FFF2-40B4-BE49-F238E27FC236}">
                <a16:creationId xmlns:a16="http://schemas.microsoft.com/office/drawing/2014/main" id="{B965CCFE-3123-4C5E-BA80-B081F41E66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aphicFrame>
        <p:nvGraphicFramePr>
          <p:cNvPr id="27" name="Plassholder for innhold 2">
            <a:extLst>
              <a:ext uri="{FF2B5EF4-FFF2-40B4-BE49-F238E27FC236}">
                <a16:creationId xmlns:a16="http://schemas.microsoft.com/office/drawing/2014/main" id="{3EF54E45-CAD6-4F83-8886-460F896C39F9}"/>
              </a:ext>
            </a:extLst>
          </p:cNvPr>
          <p:cNvGraphicFramePr>
            <a:graphicFrameLocks noGrp="1"/>
          </p:cNvGraphicFramePr>
          <p:nvPr>
            <p:ph idx="1"/>
            <p:extLst>
              <p:ext uri="{D42A27DB-BD31-4B8C-83A1-F6EECF244321}">
                <p14:modId xmlns:p14="http://schemas.microsoft.com/office/powerpoint/2010/main" val="3875371433"/>
              </p:ext>
            </p:extLst>
          </p:nvPr>
        </p:nvGraphicFramePr>
        <p:xfrm>
          <a:off x="847702" y="2502076"/>
          <a:ext cx="7203281" cy="36955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362" name="Picture 361">
            <a:extLst>
              <a:ext uri="{FF2B5EF4-FFF2-40B4-BE49-F238E27FC236}">
                <a16:creationId xmlns:a16="http://schemas.microsoft.com/office/drawing/2014/main" id="{CB1DE69F-569C-4A49-8E50-4093C135AE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9144000" cy="742950"/>
          </a:xfrm>
          <a:prstGeom prst="rect">
            <a:avLst/>
          </a:prstGeom>
        </p:spPr>
      </p:pic>
      <p:sp>
        <p:nvSpPr>
          <p:cNvPr id="364" name="Rectangle 363">
            <a:extLst>
              <a:ext uri="{FF2B5EF4-FFF2-40B4-BE49-F238E27FC236}">
                <a16:creationId xmlns:a16="http://schemas.microsoft.com/office/drawing/2014/main" id="{50B488F5-9CE4-4346-B22F-600286ED4D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9144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cxnSp>
        <p:nvCxnSpPr>
          <p:cNvPr id="366" name="Straight Connector 365">
            <a:extLst>
              <a:ext uri="{FF2B5EF4-FFF2-40B4-BE49-F238E27FC236}">
                <a16:creationId xmlns:a16="http://schemas.microsoft.com/office/drawing/2014/main" id="{5F76596F-57DF-4A0C-96D9-046DC3B30E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368" name="Picture 367">
            <a:extLst>
              <a:ext uri="{FF2B5EF4-FFF2-40B4-BE49-F238E27FC236}">
                <a16:creationId xmlns:a16="http://schemas.microsoft.com/office/drawing/2014/main" id="{38DB3A91-B9E8-4451-ACED-026398635D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844095" y="643464"/>
            <a:ext cx="7207758" cy="155448"/>
          </a:xfrm>
          <a:prstGeom prst="rect">
            <a:avLst/>
          </a:prstGeom>
          <a:noFill/>
          <a:ln>
            <a:noFill/>
          </a:ln>
        </p:spPr>
      </p:pic>
      <p:sp useBgFill="1">
        <p:nvSpPr>
          <p:cNvPr id="370" name="Rectangle 369">
            <a:extLst>
              <a:ext uri="{FF2B5EF4-FFF2-40B4-BE49-F238E27FC236}">
                <a16:creationId xmlns:a16="http://schemas.microsoft.com/office/drawing/2014/main" id="{C014BF94-4DFC-4A65-99BF-76277891E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Rectangle 371">
            <a:extLst>
              <a:ext uri="{FF2B5EF4-FFF2-40B4-BE49-F238E27FC236}">
                <a16:creationId xmlns:a16="http://schemas.microsoft.com/office/drawing/2014/main" id="{B255C7B1-10DA-4D61-B560-5E1F081B3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9144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D36A160-FFD7-40E1-A64E-E403103C7268}"/>
              </a:ext>
            </a:extLst>
          </p:cNvPr>
          <p:cNvSpPr>
            <a:spLocks noGrp="1"/>
          </p:cNvSpPr>
          <p:nvPr>
            <p:ph type="title"/>
          </p:nvPr>
        </p:nvSpPr>
        <p:spPr>
          <a:xfrm>
            <a:off x="840771" y="948706"/>
            <a:ext cx="3380780" cy="1049235"/>
          </a:xfrm>
        </p:spPr>
        <p:txBody>
          <a:bodyPr vert="horz" lIns="91440" tIns="45720" rIns="91440" bIns="45720" rtlCol="0" anchor="t">
            <a:normAutofit/>
          </a:bodyPr>
          <a:lstStyle/>
          <a:p>
            <a:pPr defTabSz="914400"/>
            <a:r>
              <a:rPr lang="en-US"/>
              <a:t>Folkehelseprofil</a:t>
            </a:r>
          </a:p>
        </p:txBody>
      </p:sp>
      <p:pic>
        <p:nvPicPr>
          <p:cNvPr id="374" name="Picture 373">
            <a:extLst>
              <a:ext uri="{FF2B5EF4-FFF2-40B4-BE49-F238E27FC236}">
                <a16:creationId xmlns:a16="http://schemas.microsoft.com/office/drawing/2014/main" id="{88C29B8B-A62C-43CE-92FF-12EAA1D01B5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6" t="474" r="60419" b="36564"/>
          <a:stretch/>
        </p:blipFill>
        <p:spPr>
          <a:xfrm>
            <a:off x="844095" y="643464"/>
            <a:ext cx="3394710" cy="155448"/>
          </a:xfrm>
          <a:prstGeom prst="rect">
            <a:avLst/>
          </a:prstGeom>
          <a:noFill/>
          <a:ln>
            <a:noFill/>
          </a:ln>
        </p:spPr>
      </p:pic>
      <p:sp>
        <p:nvSpPr>
          <p:cNvPr id="4" name="Plassholder for tekst 3">
            <a:extLst>
              <a:ext uri="{FF2B5EF4-FFF2-40B4-BE49-F238E27FC236}">
                <a16:creationId xmlns:a16="http://schemas.microsoft.com/office/drawing/2014/main" id="{3080329C-0125-4EE1-A947-2C8532A3124F}"/>
              </a:ext>
            </a:extLst>
          </p:cNvPr>
          <p:cNvSpPr>
            <a:spLocks noGrp="1"/>
          </p:cNvSpPr>
          <p:nvPr>
            <p:ph type="body" sz="half" idx="2"/>
          </p:nvPr>
        </p:nvSpPr>
        <p:spPr>
          <a:xfrm>
            <a:off x="840772" y="2167151"/>
            <a:ext cx="3377300" cy="3299194"/>
          </a:xfrm>
        </p:spPr>
        <p:txBody>
          <a:bodyPr vert="horz" lIns="91440" tIns="45720" rIns="91440" bIns="45720" rtlCol="0" anchor="t">
            <a:normAutofit/>
          </a:bodyPr>
          <a:lstStyle/>
          <a:p>
            <a:pPr indent="-228600" defTabSz="914400">
              <a:lnSpc>
                <a:spcPct val="110000"/>
              </a:lnSpc>
              <a:buFont typeface="Arial" panose="020B0604020202020204" pitchFamily="34" charset="0"/>
              <a:buChar char="•"/>
            </a:pPr>
            <a:r>
              <a:rPr lang="en-US" sz="1500"/>
              <a:t>Hvert år utgis en folkehelseprofil for hver kommune eller  fylkeskommune</a:t>
            </a:r>
          </a:p>
          <a:p>
            <a:pPr indent="-228600" defTabSz="914400">
              <a:lnSpc>
                <a:spcPct val="110000"/>
              </a:lnSpc>
              <a:buFont typeface="Arial" panose="020B0604020202020204" pitchFamily="34" charset="0"/>
              <a:buChar char="•"/>
            </a:pPr>
            <a:endParaRPr lang="en-US" sz="1500"/>
          </a:p>
          <a:p>
            <a:pPr indent="-228600" defTabSz="914400">
              <a:lnSpc>
                <a:spcPct val="110000"/>
              </a:lnSpc>
              <a:buFont typeface="Arial" panose="020B0604020202020204" pitchFamily="34" charset="0"/>
              <a:buChar char="•"/>
            </a:pPr>
            <a:r>
              <a:rPr lang="en-US" sz="1500"/>
              <a:t>Fra 2025 utgis denne fra Helsedirektoratet</a:t>
            </a:r>
          </a:p>
          <a:p>
            <a:pPr indent="-228600" defTabSz="914400">
              <a:lnSpc>
                <a:spcPct val="110000"/>
              </a:lnSpc>
              <a:buFont typeface="Arial" panose="020B0604020202020204" pitchFamily="34" charset="0"/>
              <a:buChar char="•"/>
            </a:pPr>
            <a:r>
              <a:rPr lang="en-US" sz="1500" b="1"/>
              <a:t>Helsedirektoratet</a:t>
            </a:r>
          </a:p>
          <a:p>
            <a:pPr indent="-228600" defTabSz="914400">
              <a:lnSpc>
                <a:spcPct val="110000"/>
              </a:lnSpc>
              <a:buFont typeface="Arial" panose="020B0604020202020204" pitchFamily="34" charset="0"/>
              <a:buChar char="•"/>
            </a:pPr>
            <a:r>
              <a:rPr lang="en-US" sz="1500">
                <a:hlinkClick r:id="rId4"/>
              </a:rPr>
              <a:t>Last ned folkehelseprofil eller oppvekstprofil - Helsedirektoratet</a:t>
            </a:r>
            <a:endParaRPr lang="en-US" sz="1500" b="1"/>
          </a:p>
        </p:txBody>
      </p:sp>
      <p:pic>
        <p:nvPicPr>
          <p:cNvPr id="10" name="Bilde 9">
            <a:extLst>
              <a:ext uri="{FF2B5EF4-FFF2-40B4-BE49-F238E27FC236}">
                <a16:creationId xmlns:a16="http://schemas.microsoft.com/office/drawing/2014/main" id="{C8DCF4F0-8D74-5461-8D76-D9576CAD18BA}"/>
              </a:ext>
            </a:extLst>
          </p:cNvPr>
          <p:cNvPicPr>
            <a:picLocks noChangeAspect="1"/>
          </p:cNvPicPr>
          <p:nvPr/>
        </p:nvPicPr>
        <p:blipFill>
          <a:blip r:embed="rId5">
            <a:extLst>
              <a:ext uri="{28A0092B-C50C-407E-A947-70E740481C1C}">
                <a14:useLocalDpi xmlns:a14="http://schemas.microsoft.com/office/drawing/2010/main" val="0"/>
              </a:ext>
            </a:extLst>
          </a:blip>
          <a:srcRect r="3208" b="8349"/>
          <a:stretch>
            <a:fillRect/>
          </a:stretch>
        </p:blipFill>
        <p:spPr>
          <a:xfrm>
            <a:off x="4163967" y="968122"/>
            <a:ext cx="4813615" cy="4410198"/>
          </a:xfrm>
          <a:prstGeom prst="rect">
            <a:avLst/>
          </a:prstGeom>
        </p:spPr>
      </p:pic>
      <p:pic>
        <p:nvPicPr>
          <p:cNvPr id="376" name="Picture 375">
            <a:extLst>
              <a:ext uri="{FF2B5EF4-FFF2-40B4-BE49-F238E27FC236}">
                <a16:creationId xmlns:a16="http://schemas.microsoft.com/office/drawing/2014/main" id="{F873EA42-E9E9-4806-A9F6-1718BE38B72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9144000" cy="742950"/>
          </a:xfrm>
          <a:prstGeom prst="rect">
            <a:avLst/>
          </a:prstGeom>
        </p:spPr>
      </p:pic>
      <p:cxnSp>
        <p:nvCxnSpPr>
          <p:cNvPr id="378" name="Straight Connector 377">
            <a:extLst>
              <a:ext uri="{FF2B5EF4-FFF2-40B4-BE49-F238E27FC236}">
                <a16:creationId xmlns:a16="http://schemas.microsoft.com/office/drawing/2014/main" id="{A99D5523-0BC8-4D5A-871C-69C0725E736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3" name="Plassholder for bunntekst 2">
            <a:extLst>
              <a:ext uri="{FF2B5EF4-FFF2-40B4-BE49-F238E27FC236}">
                <a16:creationId xmlns:a16="http://schemas.microsoft.com/office/drawing/2014/main" id="{63E6E152-F4C3-0DA5-D300-ABC0880F9EF4}"/>
              </a:ext>
            </a:extLst>
          </p:cNvPr>
          <p:cNvSpPr>
            <a:spLocks noGrp="1"/>
          </p:cNvSpPr>
          <p:nvPr>
            <p:ph type="ftr" sz="quarter" idx="11"/>
          </p:nvPr>
        </p:nvSpPr>
        <p:spPr/>
        <p:txBody>
          <a:bodyPr/>
          <a:lstStyle/>
          <a:p>
            <a:r>
              <a:rPr lang="sv-SE"/>
              <a:t>LIS 1 kurs Vår 26</a:t>
            </a:r>
            <a:endParaRPr lang="nb-NO"/>
          </a:p>
        </p:txBody>
      </p:sp>
    </p:spTree>
    <p:extLst>
      <p:ext uri="{BB962C8B-B14F-4D97-AF65-F5344CB8AC3E}">
        <p14:creationId xmlns:p14="http://schemas.microsoft.com/office/powerpoint/2010/main" val="10732915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32" name="Rectangle 27">
            <a:extLst>
              <a:ext uri="{FF2B5EF4-FFF2-40B4-BE49-F238E27FC236}">
                <a16:creationId xmlns:a16="http://schemas.microsoft.com/office/drawing/2014/main" id="{550B5DED-C3C5-4B01-8AC3-3EE8CDF881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9">
            <a:extLst>
              <a:ext uri="{FF2B5EF4-FFF2-40B4-BE49-F238E27FC236}">
                <a16:creationId xmlns:a16="http://schemas.microsoft.com/office/drawing/2014/main" id="{9645F163-EAE9-4EBE-BD11-7103BAE2A5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chemeClr val="bg1"/>
          </a:solidFill>
          <a:ln w="22225">
            <a:solidFill>
              <a:srgbClr val="DA9F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Bilde 12">
            <a:extLst>
              <a:ext uri="{FF2B5EF4-FFF2-40B4-BE49-F238E27FC236}">
                <a16:creationId xmlns:a16="http://schemas.microsoft.com/office/drawing/2014/main" id="{410D434F-24F6-0B5D-4444-CF0AC0718ADE}"/>
              </a:ext>
            </a:extLst>
          </p:cNvPr>
          <p:cNvPicPr>
            <a:picLocks noChangeAspect="1"/>
          </p:cNvPicPr>
          <p:nvPr/>
        </p:nvPicPr>
        <p:blipFill>
          <a:blip r:embed="rId2">
            <a:extLst>
              <a:ext uri="{28A0092B-C50C-407E-A947-70E740481C1C}">
                <a14:useLocalDpi xmlns:a14="http://schemas.microsoft.com/office/drawing/2010/main" val="0"/>
              </a:ext>
            </a:extLst>
          </a:blip>
          <a:srcRect t="6531" b="15175"/>
          <a:stretch>
            <a:fillRect/>
          </a:stretch>
        </p:blipFill>
        <p:spPr>
          <a:xfrm>
            <a:off x="482600" y="643467"/>
            <a:ext cx="8178799" cy="5571066"/>
          </a:xfrm>
          <a:prstGeom prst="rect">
            <a:avLst/>
          </a:prstGeom>
        </p:spPr>
      </p:pic>
      <p:sp>
        <p:nvSpPr>
          <p:cNvPr id="2" name="Plassholder for bunntekst 1">
            <a:extLst>
              <a:ext uri="{FF2B5EF4-FFF2-40B4-BE49-F238E27FC236}">
                <a16:creationId xmlns:a16="http://schemas.microsoft.com/office/drawing/2014/main" id="{DA0F8AB2-3846-5A65-2EEF-BE9B90A86614}"/>
              </a:ext>
            </a:extLst>
          </p:cNvPr>
          <p:cNvSpPr>
            <a:spLocks noGrp="1"/>
          </p:cNvSpPr>
          <p:nvPr>
            <p:ph type="ftr" sz="quarter" idx="11"/>
          </p:nvPr>
        </p:nvSpPr>
        <p:spPr/>
        <p:txBody>
          <a:bodyPr/>
          <a:lstStyle/>
          <a:p>
            <a:r>
              <a:rPr lang="sv-SE"/>
              <a:t>LIS 1 kurs Vår 26</a:t>
            </a:r>
            <a:endParaRPr lang="nb-NO"/>
          </a:p>
        </p:txBody>
      </p:sp>
    </p:spTree>
    <p:extLst>
      <p:ext uri="{BB962C8B-B14F-4D97-AF65-F5344CB8AC3E}">
        <p14:creationId xmlns:p14="http://schemas.microsoft.com/office/powerpoint/2010/main" val="3361724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21" name="Rectangle 120">
            <a:extLst>
              <a:ext uri="{FF2B5EF4-FFF2-40B4-BE49-F238E27FC236}">
                <a16:creationId xmlns:a16="http://schemas.microsoft.com/office/drawing/2014/main" id="{F8454B2E-D2DB-42C2-A224-BCEC47B864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08B61146-1CF0-40E1-B66E-C22BD9207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tel 1">
            <a:extLst>
              <a:ext uri="{FF2B5EF4-FFF2-40B4-BE49-F238E27FC236}">
                <a16:creationId xmlns:a16="http://schemas.microsoft.com/office/drawing/2014/main" id="{06F19C1C-E363-4557-56B4-2627925E7B49}"/>
              </a:ext>
            </a:extLst>
          </p:cNvPr>
          <p:cNvSpPr>
            <a:spLocks noGrp="1"/>
          </p:cNvSpPr>
          <p:nvPr>
            <p:ph type="ctrTitle"/>
          </p:nvPr>
        </p:nvSpPr>
        <p:spPr>
          <a:xfrm>
            <a:off x="1473740" y="802298"/>
            <a:ext cx="6817399" cy="3656747"/>
          </a:xfrm>
        </p:spPr>
        <p:txBody>
          <a:bodyPr>
            <a:normAutofit/>
          </a:bodyPr>
          <a:lstStyle/>
          <a:p>
            <a:r>
              <a:rPr lang="nb-NO"/>
              <a:t>Miljørettet helsevern</a:t>
            </a:r>
          </a:p>
        </p:txBody>
      </p:sp>
      <p:sp>
        <p:nvSpPr>
          <p:cNvPr id="3" name="Undertittel 2">
            <a:extLst>
              <a:ext uri="{FF2B5EF4-FFF2-40B4-BE49-F238E27FC236}">
                <a16:creationId xmlns:a16="http://schemas.microsoft.com/office/drawing/2014/main" id="{9B1E55F7-8B9F-EE2D-E569-87C92425F479}"/>
              </a:ext>
            </a:extLst>
          </p:cNvPr>
          <p:cNvSpPr>
            <a:spLocks noGrp="1"/>
          </p:cNvSpPr>
          <p:nvPr>
            <p:ph type="subTitle" idx="1"/>
          </p:nvPr>
        </p:nvSpPr>
        <p:spPr>
          <a:xfrm>
            <a:off x="1473741" y="5039958"/>
            <a:ext cx="6817398" cy="879325"/>
          </a:xfrm>
        </p:spPr>
        <p:txBody>
          <a:bodyPr>
            <a:normAutofit/>
          </a:bodyPr>
          <a:lstStyle/>
          <a:p>
            <a:r>
              <a:rPr lang="nb-NO"/>
              <a:t>Folkehelseloven kap 3</a:t>
            </a:r>
          </a:p>
        </p:txBody>
      </p:sp>
      <p:sp>
        <p:nvSpPr>
          <p:cNvPr id="4" name="Plassholder for bunntekst 3">
            <a:extLst>
              <a:ext uri="{FF2B5EF4-FFF2-40B4-BE49-F238E27FC236}">
                <a16:creationId xmlns:a16="http://schemas.microsoft.com/office/drawing/2014/main" id="{774A1D48-19E0-0030-5DF9-C081F90618AC}"/>
              </a:ext>
            </a:extLst>
          </p:cNvPr>
          <p:cNvSpPr>
            <a:spLocks noGrp="1"/>
          </p:cNvSpPr>
          <p:nvPr>
            <p:ph type="ftr" sz="quarter" idx="11"/>
          </p:nvPr>
        </p:nvSpPr>
        <p:spPr>
          <a:xfrm>
            <a:off x="1616809" y="329307"/>
            <a:ext cx="3926002" cy="309201"/>
          </a:xfrm>
        </p:spPr>
        <p:txBody>
          <a:bodyPr>
            <a:normAutofit/>
          </a:bodyPr>
          <a:lstStyle/>
          <a:p>
            <a:pPr>
              <a:spcAft>
                <a:spcPts val="600"/>
              </a:spcAft>
            </a:pPr>
            <a:r>
              <a:rPr lang="sv-SE"/>
              <a:t>LIS 1 kurs Vår 26</a:t>
            </a:r>
            <a:endParaRPr lang="nb-NO"/>
          </a:p>
        </p:txBody>
      </p:sp>
      <p:pic>
        <p:nvPicPr>
          <p:cNvPr id="125" name="Picture 124">
            <a:extLst>
              <a:ext uri="{FF2B5EF4-FFF2-40B4-BE49-F238E27FC236}">
                <a16:creationId xmlns:a16="http://schemas.microsoft.com/office/drawing/2014/main" id="{DB0BC59A-2B7C-4A64-A799-D5A9D81CBF1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7964" t="7249" r="15828" b="37306"/>
          <a:stretch/>
        </p:blipFill>
        <p:spPr>
          <a:xfrm>
            <a:off x="1524877" y="4727388"/>
            <a:ext cx="6516869" cy="153041"/>
          </a:xfrm>
          <a:prstGeom prst="rect">
            <a:avLst/>
          </a:prstGeom>
          <a:noFill/>
          <a:ln>
            <a:noFill/>
          </a:ln>
        </p:spPr>
      </p:pic>
      <p:pic>
        <p:nvPicPr>
          <p:cNvPr id="127" name="Picture 126">
            <a:extLst>
              <a:ext uri="{FF2B5EF4-FFF2-40B4-BE49-F238E27FC236}">
                <a16:creationId xmlns:a16="http://schemas.microsoft.com/office/drawing/2014/main" id="{82F98C5B-B608-4654-AE47-5FB1726512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a:xfrm>
            <a:off x="0" y="6130094"/>
            <a:ext cx="9144000" cy="742950"/>
          </a:xfrm>
          <a:prstGeom prst="rect">
            <a:avLst/>
          </a:prstGeom>
        </p:spPr>
      </p:pic>
    </p:spTree>
    <p:extLst>
      <p:ext uri="{BB962C8B-B14F-4D97-AF65-F5344CB8AC3E}">
        <p14:creationId xmlns:p14="http://schemas.microsoft.com/office/powerpoint/2010/main" val="209934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1000"/>
                                  </p:stCondLst>
                                  <p:iterate type="wd">
                                    <p:tmPct val="15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269" name="Picture 268">
            <a:extLst>
              <a:ext uri="{FF2B5EF4-FFF2-40B4-BE49-F238E27FC236}">
                <a16:creationId xmlns:a16="http://schemas.microsoft.com/office/drawing/2014/main" id="{CB1DE69F-569C-4A49-8E50-4093C135AE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9144000" cy="742950"/>
          </a:xfrm>
          <a:prstGeom prst="rect">
            <a:avLst/>
          </a:prstGeom>
        </p:spPr>
      </p:pic>
      <p:sp>
        <p:nvSpPr>
          <p:cNvPr id="271" name="Rectangle 270">
            <a:extLst>
              <a:ext uri="{FF2B5EF4-FFF2-40B4-BE49-F238E27FC236}">
                <a16:creationId xmlns:a16="http://schemas.microsoft.com/office/drawing/2014/main" id="{50B488F5-9CE4-4346-B22F-600286ED4D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9144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cxnSp>
        <p:nvCxnSpPr>
          <p:cNvPr id="273" name="Straight Connector 272">
            <a:extLst>
              <a:ext uri="{FF2B5EF4-FFF2-40B4-BE49-F238E27FC236}">
                <a16:creationId xmlns:a16="http://schemas.microsoft.com/office/drawing/2014/main" id="{5F76596F-57DF-4A0C-96D9-046DC3B30E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275" name="Picture 274">
            <a:extLst>
              <a:ext uri="{FF2B5EF4-FFF2-40B4-BE49-F238E27FC236}">
                <a16:creationId xmlns:a16="http://schemas.microsoft.com/office/drawing/2014/main" id="{38DB3A91-B9E8-4451-ACED-026398635D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844095" y="643464"/>
            <a:ext cx="7207758" cy="155448"/>
          </a:xfrm>
          <a:prstGeom prst="rect">
            <a:avLst/>
          </a:prstGeom>
          <a:noFill/>
          <a:ln>
            <a:noFill/>
          </a:ln>
        </p:spPr>
      </p:pic>
      <p:sp useBgFill="1">
        <p:nvSpPr>
          <p:cNvPr id="277" name="Rectangle 276">
            <a:extLst>
              <a:ext uri="{FF2B5EF4-FFF2-40B4-BE49-F238E27FC236}">
                <a16:creationId xmlns:a16="http://schemas.microsoft.com/office/drawing/2014/main" id="{7FEE97DD-2CB6-41D4-9F34-E64E3274DF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a:extLst>
              <a:ext uri="{FF2B5EF4-FFF2-40B4-BE49-F238E27FC236}">
                <a16:creationId xmlns:a16="http://schemas.microsoft.com/office/drawing/2014/main" id="{9A305388-3EDD-428F-9929-76B2B25B5A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9144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p:cNvSpPr>
            <a:spLocks noGrp="1"/>
          </p:cNvSpPr>
          <p:nvPr>
            <p:ph type="title"/>
          </p:nvPr>
        </p:nvSpPr>
        <p:spPr>
          <a:xfrm>
            <a:off x="4934736" y="957219"/>
            <a:ext cx="3365244" cy="1049235"/>
          </a:xfrm>
        </p:spPr>
        <p:txBody>
          <a:bodyPr vert="horz" lIns="91440" tIns="45720" rIns="91440" bIns="45720" rtlCol="0" anchor="t">
            <a:normAutofit/>
          </a:bodyPr>
          <a:lstStyle/>
          <a:p>
            <a:pPr defTabSz="914400"/>
            <a:r>
              <a:rPr lang="en-US" sz="2700"/>
              <a:t>Kap 3 – miljørettet helsevern</a:t>
            </a:r>
          </a:p>
        </p:txBody>
      </p:sp>
      <p:pic>
        <p:nvPicPr>
          <p:cNvPr id="281" name="Picture 280">
            <a:extLst>
              <a:ext uri="{FF2B5EF4-FFF2-40B4-BE49-F238E27FC236}">
                <a16:creationId xmlns:a16="http://schemas.microsoft.com/office/drawing/2014/main" id="{E3FFB7F1-B6BA-4C8E-8057-6D4A18A85CD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6" t="474" r="60419" b="36564"/>
          <a:stretch/>
        </p:blipFill>
        <p:spPr>
          <a:xfrm>
            <a:off x="4934735" y="643464"/>
            <a:ext cx="3394710" cy="155448"/>
          </a:xfrm>
          <a:prstGeom prst="rect">
            <a:avLst/>
          </a:prstGeom>
          <a:noFill/>
          <a:ln>
            <a:noFill/>
          </a:ln>
        </p:spPr>
      </p:pic>
      <p:pic>
        <p:nvPicPr>
          <p:cNvPr id="36" name="Bilde 35" descr="Et bilde som inneholder tekst, visittkort&#10;&#10;Automatisk generert beskrivelse">
            <a:extLst>
              <a:ext uri="{FF2B5EF4-FFF2-40B4-BE49-F238E27FC236}">
                <a16:creationId xmlns:a16="http://schemas.microsoft.com/office/drawing/2014/main" id="{0CFAB026-CC84-2D97-C5C5-4EE7CF9B08B6}"/>
              </a:ext>
            </a:extLst>
          </p:cNvPr>
          <p:cNvPicPr>
            <a:picLocks noChangeAspect="1"/>
          </p:cNvPicPr>
          <p:nvPr/>
        </p:nvPicPr>
        <p:blipFill rotWithShape="1">
          <a:blip r:embed="rId4">
            <a:extLst>
              <a:ext uri="{28A0092B-C50C-407E-A947-70E740481C1C}">
                <a14:useLocalDpi xmlns:a14="http://schemas.microsoft.com/office/drawing/2010/main" val="0"/>
              </a:ext>
            </a:extLst>
          </a:blip>
          <a:srcRect l="7442" t="6060" r="11754" b="21650"/>
          <a:stretch/>
        </p:blipFill>
        <p:spPr bwMode="auto">
          <a:xfrm>
            <a:off x="847521" y="1889444"/>
            <a:ext cx="3720332" cy="2493039"/>
          </a:xfrm>
          <a:prstGeom prst="rect">
            <a:avLst/>
          </a:prstGeom>
          <a:noFill/>
          <a:extLst>
            <a:ext uri="{53640926-AAD7-44D8-BBD7-CCE9431645EC}">
              <a14:shadowObscured xmlns:a14="http://schemas.microsoft.com/office/drawing/2010/main"/>
            </a:ext>
          </a:extLst>
        </p:spPr>
      </p:pic>
      <p:sp>
        <p:nvSpPr>
          <p:cNvPr id="3" name="Plassholder for innhold 2"/>
          <p:cNvSpPr>
            <a:spLocks noGrp="1"/>
          </p:cNvSpPr>
          <p:nvPr>
            <p:ph type="body" sz="half" idx="4294967295"/>
          </p:nvPr>
        </p:nvSpPr>
        <p:spPr>
          <a:xfrm>
            <a:off x="4934736" y="2164761"/>
            <a:ext cx="3365244" cy="3301584"/>
          </a:xfrm>
        </p:spPr>
        <p:txBody>
          <a:bodyPr vert="horz" lIns="91440" tIns="45720" rIns="91440" bIns="45720" rtlCol="0" anchor="t">
            <a:normAutofit/>
          </a:bodyPr>
          <a:lstStyle/>
          <a:p>
            <a:pPr marL="0" defTabSz="914400">
              <a:lnSpc>
                <a:spcPct val="110000"/>
              </a:lnSpc>
            </a:pPr>
            <a:r>
              <a:rPr lang="en-US" b="1"/>
              <a:t>Miljørettet helsevern er alle faktorer i  miljøet som til enhver tid direkte eller indirekte kan ha innvirkning på helsen –</a:t>
            </a:r>
          </a:p>
          <a:p>
            <a:pPr marL="285750" lvl="1" defTabSz="914400">
              <a:lnSpc>
                <a:spcPct val="110000"/>
              </a:lnSpc>
            </a:pPr>
            <a:r>
              <a:rPr lang="en-US"/>
              <a:t>Biologiske,</a:t>
            </a:r>
          </a:p>
          <a:p>
            <a:pPr marL="285750" lvl="1" defTabSz="914400">
              <a:lnSpc>
                <a:spcPct val="110000"/>
              </a:lnSpc>
            </a:pPr>
            <a:r>
              <a:rPr lang="en-US"/>
              <a:t>Kjemiske, </a:t>
            </a:r>
          </a:p>
          <a:p>
            <a:pPr marL="285750" lvl="1" defTabSz="914400">
              <a:lnSpc>
                <a:spcPct val="110000"/>
              </a:lnSpc>
            </a:pPr>
            <a:r>
              <a:rPr lang="en-US"/>
              <a:t>Fysiske </a:t>
            </a:r>
          </a:p>
          <a:p>
            <a:pPr marL="285750" lvl="1" defTabSz="914400">
              <a:lnSpc>
                <a:spcPct val="110000"/>
              </a:lnSpc>
            </a:pPr>
            <a:r>
              <a:rPr lang="en-US"/>
              <a:t>Sosiale miljøfaktorer</a:t>
            </a:r>
          </a:p>
        </p:txBody>
      </p:sp>
      <p:pic>
        <p:nvPicPr>
          <p:cNvPr id="283" name="Picture 282">
            <a:extLst>
              <a:ext uri="{FF2B5EF4-FFF2-40B4-BE49-F238E27FC236}">
                <a16:creationId xmlns:a16="http://schemas.microsoft.com/office/drawing/2014/main" id="{C7060F49-53A3-4601-BA9A-617F15EAC8E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9144000" cy="742950"/>
          </a:xfrm>
          <a:prstGeom prst="rect">
            <a:avLst/>
          </a:prstGeom>
        </p:spPr>
      </p:pic>
      <p:cxnSp>
        <p:nvCxnSpPr>
          <p:cNvPr id="285" name="Straight Connector 284">
            <a:extLst>
              <a:ext uri="{FF2B5EF4-FFF2-40B4-BE49-F238E27FC236}">
                <a16:creationId xmlns:a16="http://schemas.microsoft.com/office/drawing/2014/main" id="{380122F5-DBF9-45E5-B46A-499C6E912C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6" name="Plassholder for bunntekst 5">
            <a:extLst>
              <a:ext uri="{FF2B5EF4-FFF2-40B4-BE49-F238E27FC236}">
                <a16:creationId xmlns:a16="http://schemas.microsoft.com/office/drawing/2014/main" id="{8AC652C8-893B-A0B1-59F4-088DB1591831}"/>
              </a:ext>
            </a:extLst>
          </p:cNvPr>
          <p:cNvSpPr>
            <a:spLocks noGrp="1"/>
          </p:cNvSpPr>
          <p:nvPr>
            <p:ph type="ftr" sz="quarter" idx="11"/>
          </p:nvPr>
        </p:nvSpPr>
        <p:spPr/>
        <p:txBody>
          <a:bodyPr/>
          <a:lstStyle/>
          <a:p>
            <a:r>
              <a:rPr lang="sv-SE"/>
              <a:t>LIS 1 kurs Vår 26</a:t>
            </a:r>
            <a:endParaRPr lang="nb-NO"/>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a:extLst>
              <a:ext uri="{FF2B5EF4-FFF2-40B4-BE49-F238E27FC236}">
                <a16:creationId xmlns:a16="http://schemas.microsoft.com/office/drawing/2014/main" id="{AC22E862-733A-63F8-72FE-D7E2124A43A6}"/>
              </a:ext>
            </a:extLst>
          </p:cNvPr>
          <p:cNvSpPr>
            <a:spLocks noGrp="1"/>
          </p:cNvSpPr>
          <p:nvPr>
            <p:ph type="title"/>
          </p:nvPr>
        </p:nvSpPr>
        <p:spPr/>
        <p:txBody>
          <a:bodyPr/>
          <a:lstStyle/>
          <a:p>
            <a:r>
              <a:rPr lang="nb-NO" dirty="0"/>
              <a:t>Miljørettet helsevern – hjemlet i Folkehelseloven</a:t>
            </a:r>
          </a:p>
        </p:txBody>
      </p:sp>
      <p:sp>
        <p:nvSpPr>
          <p:cNvPr id="8" name="Plassholder for innhold 7">
            <a:extLst>
              <a:ext uri="{FF2B5EF4-FFF2-40B4-BE49-F238E27FC236}">
                <a16:creationId xmlns:a16="http://schemas.microsoft.com/office/drawing/2014/main" id="{8EFBE9EB-FDA8-4FFD-6B9D-5A8890726C1A}"/>
              </a:ext>
            </a:extLst>
          </p:cNvPr>
          <p:cNvSpPr>
            <a:spLocks noGrp="1"/>
          </p:cNvSpPr>
          <p:nvPr>
            <p:ph idx="1"/>
          </p:nvPr>
        </p:nvSpPr>
        <p:spPr/>
        <p:txBody>
          <a:bodyPr/>
          <a:lstStyle/>
          <a:p>
            <a:endParaRPr lang="nb-NO" dirty="0"/>
          </a:p>
        </p:txBody>
      </p:sp>
      <p:pic>
        <p:nvPicPr>
          <p:cNvPr id="9" name="Bilde 8" descr="Et bilde som inneholder himmel, utendørs&#10;&#10;Automatisk generert beskrivelse">
            <a:extLst>
              <a:ext uri="{FF2B5EF4-FFF2-40B4-BE49-F238E27FC236}">
                <a16:creationId xmlns:a16="http://schemas.microsoft.com/office/drawing/2014/main" id="{FE79F276-D715-446B-977D-C94FF8015FAB}"/>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004" r="-1" b="-1"/>
          <a:stretch/>
        </p:blipFill>
        <p:spPr>
          <a:xfrm>
            <a:off x="1208120" y="1853147"/>
            <a:ext cx="3032520" cy="1899238"/>
          </a:xfrm>
          <a:prstGeom prst="rect">
            <a:avLst/>
          </a:prstGeom>
        </p:spPr>
      </p:pic>
      <p:sp>
        <p:nvSpPr>
          <p:cNvPr id="10" name="TekstSylinder 9">
            <a:extLst>
              <a:ext uri="{FF2B5EF4-FFF2-40B4-BE49-F238E27FC236}">
                <a16:creationId xmlns:a16="http://schemas.microsoft.com/office/drawing/2014/main" id="{062711C0-C640-4F70-89C6-90BDAB3239F6}"/>
              </a:ext>
            </a:extLst>
          </p:cNvPr>
          <p:cNvSpPr txBox="1"/>
          <p:nvPr/>
        </p:nvSpPr>
        <p:spPr>
          <a:xfrm>
            <a:off x="4240640" y="8488324"/>
            <a:ext cx="2714205" cy="200055"/>
          </a:xfrm>
          <a:prstGeom prst="rect">
            <a:avLst/>
          </a:prstGeom>
          <a:solidFill>
            <a:srgbClr val="000000"/>
          </a:solidFill>
        </p:spPr>
        <p:txBody>
          <a:bodyPr wrap="none" rtlCol="0">
            <a:spAutoFit/>
          </a:bodyPr>
          <a:lstStyle/>
          <a:p>
            <a:pPr algn="r">
              <a:spcAft>
                <a:spcPts val="600"/>
              </a:spcAft>
            </a:pPr>
            <a:r>
              <a:rPr lang="nb-NO" sz="700">
                <a:solidFill>
                  <a:srgbClr val="FFFFFF"/>
                </a:solidFill>
                <a:hlinkClick r:id="rId3" tooltip="https://commons.wikimedia.org/wiki/File:Heer_barnehage,_Frogn_kommune_(8366181349).jpg">
                  <a:extLst>
                    <a:ext uri="{A12FA001-AC4F-418D-AE19-62706E023703}">
                      <ahyp:hlinkClr xmlns:ahyp="http://schemas.microsoft.com/office/drawing/2018/hyperlinkcolor" val="tx"/>
                    </a:ext>
                  </a:extLst>
                </a:hlinkClick>
              </a:rPr>
              <a:t>Dette bildet</a:t>
            </a:r>
            <a:r>
              <a:rPr lang="nb-NO" sz="700">
                <a:solidFill>
                  <a:srgbClr val="FFFFFF"/>
                </a:solidFill>
              </a:rPr>
              <a:t> av Ukjent forfatter er lisensiert under </a:t>
            </a:r>
            <a:r>
              <a:rPr lang="nb-NO"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nb-NO" sz="700">
              <a:solidFill>
                <a:srgbClr val="FFFFFF"/>
              </a:solidFill>
            </a:endParaRPr>
          </a:p>
        </p:txBody>
      </p:sp>
      <p:pic>
        <p:nvPicPr>
          <p:cNvPr id="12" name="Bilde 11">
            <a:extLst>
              <a:ext uri="{FF2B5EF4-FFF2-40B4-BE49-F238E27FC236}">
                <a16:creationId xmlns:a16="http://schemas.microsoft.com/office/drawing/2014/main" id="{1A749DEE-B5DB-467F-A394-B5D7D3AE2821}"/>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r="-2" b="13202"/>
          <a:stretch/>
        </p:blipFill>
        <p:spPr>
          <a:xfrm>
            <a:off x="4668043" y="1980263"/>
            <a:ext cx="3084231" cy="1931624"/>
          </a:xfrm>
          <a:prstGeom prst="rect">
            <a:avLst/>
          </a:prstGeom>
        </p:spPr>
      </p:pic>
      <p:sp>
        <p:nvSpPr>
          <p:cNvPr id="13" name="TekstSylinder 12">
            <a:extLst>
              <a:ext uri="{FF2B5EF4-FFF2-40B4-BE49-F238E27FC236}">
                <a16:creationId xmlns:a16="http://schemas.microsoft.com/office/drawing/2014/main" id="{932BF6FA-3A24-4C3F-ACBD-3CDA1CE67E25}"/>
              </a:ext>
            </a:extLst>
          </p:cNvPr>
          <p:cNvSpPr txBox="1"/>
          <p:nvPr/>
        </p:nvSpPr>
        <p:spPr>
          <a:xfrm>
            <a:off x="783625" y="6870700"/>
            <a:ext cx="2906565" cy="200055"/>
          </a:xfrm>
          <a:prstGeom prst="rect">
            <a:avLst/>
          </a:prstGeom>
          <a:solidFill>
            <a:srgbClr val="000000"/>
          </a:solidFill>
        </p:spPr>
        <p:txBody>
          <a:bodyPr wrap="none" rtlCol="0">
            <a:spAutoFit/>
          </a:bodyPr>
          <a:lstStyle/>
          <a:p>
            <a:pPr algn="r">
              <a:spcAft>
                <a:spcPts val="600"/>
              </a:spcAft>
            </a:pPr>
            <a:r>
              <a:rPr lang="nb-NO" sz="700">
                <a:solidFill>
                  <a:srgbClr val="FFFFFF"/>
                </a:solidFill>
                <a:hlinkClick r:id="rId6" tooltip="https://www.aliem.com/2011/paucis-verbis-legionella-pneumonia/">
                  <a:extLst>
                    <a:ext uri="{A12FA001-AC4F-418D-AE19-62706E023703}">
                      <ahyp:hlinkClr xmlns:ahyp="http://schemas.microsoft.com/office/drawing/2018/hyperlinkcolor" val="tx"/>
                    </a:ext>
                  </a:extLst>
                </a:hlinkClick>
              </a:rPr>
              <a:t>Dette bildet</a:t>
            </a:r>
            <a:r>
              <a:rPr lang="nb-NO" sz="700">
                <a:solidFill>
                  <a:srgbClr val="FFFFFF"/>
                </a:solidFill>
              </a:rPr>
              <a:t> av Ukjent forfatter er lisensiert under </a:t>
            </a:r>
            <a:r>
              <a:rPr lang="nb-NO" sz="700">
                <a:solidFill>
                  <a:srgbClr val="FFFFFF"/>
                </a:solidFill>
                <a:hlinkClick r:id="rId7" tooltip="https://creativecommons.org/licenses/by-nc-nd/3.0/">
                  <a:extLst>
                    <a:ext uri="{A12FA001-AC4F-418D-AE19-62706E023703}">
                      <ahyp:hlinkClr xmlns:ahyp="http://schemas.microsoft.com/office/drawing/2018/hyperlinkcolor" val="tx"/>
                    </a:ext>
                  </a:extLst>
                </a:hlinkClick>
              </a:rPr>
              <a:t>CC BY-NC-ND</a:t>
            </a:r>
            <a:endParaRPr lang="nb-NO" sz="700">
              <a:solidFill>
                <a:srgbClr val="FFFFFF"/>
              </a:solidFill>
            </a:endParaRPr>
          </a:p>
        </p:txBody>
      </p:sp>
      <p:pic>
        <p:nvPicPr>
          <p:cNvPr id="11" name="Plassholder for innhold 9" descr="Et bilde som inneholder røyk, utendørs, skyer, kommer&#10;&#10;Automatisk generert beskrivelse">
            <a:extLst>
              <a:ext uri="{FF2B5EF4-FFF2-40B4-BE49-F238E27FC236}">
                <a16:creationId xmlns:a16="http://schemas.microsoft.com/office/drawing/2014/main" id="{4D069C90-19CB-4ABE-A8BB-39E6F20C14C7}"/>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13077" r="15919" b="1"/>
          <a:stretch/>
        </p:blipFill>
        <p:spPr>
          <a:xfrm>
            <a:off x="1128684" y="3854243"/>
            <a:ext cx="1766759" cy="1922721"/>
          </a:xfrm>
          <a:prstGeom prst="rect">
            <a:avLst/>
          </a:prstGeom>
        </p:spPr>
      </p:pic>
      <p:sp>
        <p:nvSpPr>
          <p:cNvPr id="14" name="TekstSylinder 13">
            <a:extLst>
              <a:ext uri="{FF2B5EF4-FFF2-40B4-BE49-F238E27FC236}">
                <a16:creationId xmlns:a16="http://schemas.microsoft.com/office/drawing/2014/main" id="{F8E87A3D-D177-46FC-B4E7-4DFBD948335F}"/>
              </a:ext>
            </a:extLst>
          </p:cNvPr>
          <p:cNvSpPr txBox="1"/>
          <p:nvPr/>
        </p:nvSpPr>
        <p:spPr>
          <a:xfrm>
            <a:off x="6429795" y="6870700"/>
            <a:ext cx="2714205" cy="200055"/>
          </a:xfrm>
          <a:prstGeom prst="rect">
            <a:avLst/>
          </a:prstGeom>
          <a:solidFill>
            <a:srgbClr val="000000"/>
          </a:solidFill>
        </p:spPr>
        <p:txBody>
          <a:bodyPr wrap="none" rtlCol="0">
            <a:spAutoFit/>
          </a:bodyPr>
          <a:lstStyle/>
          <a:p>
            <a:pPr algn="r">
              <a:spcAft>
                <a:spcPts val="600"/>
              </a:spcAft>
            </a:pPr>
            <a:r>
              <a:rPr lang="nb-NO" sz="700">
                <a:solidFill>
                  <a:srgbClr val="FFFFFF"/>
                </a:solidFill>
                <a:hlinkClick r:id="rId9" tooltip="https://no.wikipedia.org/wiki/Luftforurensning">
                  <a:extLst>
                    <a:ext uri="{A12FA001-AC4F-418D-AE19-62706E023703}">
                      <ahyp:hlinkClr xmlns:ahyp="http://schemas.microsoft.com/office/drawing/2018/hyperlinkcolor" val="tx"/>
                    </a:ext>
                  </a:extLst>
                </a:hlinkClick>
              </a:rPr>
              <a:t>Dette bildet</a:t>
            </a:r>
            <a:r>
              <a:rPr lang="nb-NO" sz="700">
                <a:solidFill>
                  <a:srgbClr val="FFFFFF"/>
                </a:solidFill>
              </a:rPr>
              <a:t> av Ukjent forfatter er lisensiert under </a:t>
            </a:r>
            <a:r>
              <a:rPr lang="nb-NO"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nb-NO" sz="700">
              <a:solidFill>
                <a:srgbClr val="FFFFFF"/>
              </a:solidFill>
            </a:endParaRPr>
          </a:p>
        </p:txBody>
      </p:sp>
      <p:pic>
        <p:nvPicPr>
          <p:cNvPr id="15" name="Picture 2" descr="Hanegal på helsa løs | Huseierne">
            <a:extLst>
              <a:ext uri="{FF2B5EF4-FFF2-40B4-BE49-F238E27FC236}">
                <a16:creationId xmlns:a16="http://schemas.microsoft.com/office/drawing/2014/main" id="{CAA4012E-A298-4FCA-BA5E-8EF5CDC26FA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99938" y="3833374"/>
            <a:ext cx="3084231" cy="2101621"/>
          </a:xfrm>
          <a:prstGeom prst="rect">
            <a:avLst/>
          </a:prstGeom>
          <a:noFill/>
          <a:extLst>
            <a:ext uri="{909E8E84-426E-40DD-AFC4-6F175D3DCCD1}">
              <a14:hiddenFill xmlns:a14="http://schemas.microsoft.com/office/drawing/2010/main">
                <a:solidFill>
                  <a:srgbClr val="FFFFFF"/>
                </a:solidFill>
              </a14:hiddenFill>
            </a:ext>
          </a:extLst>
        </p:spPr>
      </p:pic>
      <p:pic>
        <p:nvPicPr>
          <p:cNvPr id="16" name="Bilde 15" descr="Et bilde som inneholder gress, utendørs, bøtte, beholder&#10;&#10;Automatisk generert beskrivelse">
            <a:extLst>
              <a:ext uri="{FF2B5EF4-FFF2-40B4-BE49-F238E27FC236}">
                <a16:creationId xmlns:a16="http://schemas.microsoft.com/office/drawing/2014/main" id="{DB2E62C9-D3E4-4453-A695-9C5A52BC1D1A}"/>
              </a:ext>
            </a:extLst>
          </p:cNvPr>
          <p:cNvPicPr>
            <a:picLocks noChangeAspect="1"/>
          </p:cNvPicPr>
          <p:nvPr/>
        </p:nvPicPr>
        <p:blipFill rotWithShape="1">
          <a:blip r:embed="rId11" cstate="print">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l="13725" r="24941" b="2"/>
          <a:stretch/>
        </p:blipFill>
        <p:spPr>
          <a:xfrm>
            <a:off x="6084169" y="3854560"/>
            <a:ext cx="1931148" cy="2101622"/>
          </a:xfrm>
          <a:prstGeom prst="rect">
            <a:avLst/>
          </a:prstGeom>
        </p:spPr>
      </p:pic>
      <p:sp>
        <p:nvSpPr>
          <p:cNvPr id="2" name="Plassholder for bunntekst 1">
            <a:extLst>
              <a:ext uri="{FF2B5EF4-FFF2-40B4-BE49-F238E27FC236}">
                <a16:creationId xmlns:a16="http://schemas.microsoft.com/office/drawing/2014/main" id="{4CE446AB-931A-C4A8-D6D4-D2457942EF58}"/>
              </a:ext>
            </a:extLst>
          </p:cNvPr>
          <p:cNvSpPr>
            <a:spLocks noGrp="1"/>
          </p:cNvSpPr>
          <p:nvPr>
            <p:ph type="ftr" sz="quarter" idx="11"/>
          </p:nvPr>
        </p:nvSpPr>
        <p:spPr/>
        <p:txBody>
          <a:bodyPr/>
          <a:lstStyle/>
          <a:p>
            <a:r>
              <a:rPr lang="sv-SE"/>
              <a:t>LIS 1 kurs Vår 26</a:t>
            </a:r>
            <a:endParaRPr lang="nb-NO"/>
          </a:p>
        </p:txBody>
      </p:sp>
    </p:spTree>
    <p:extLst>
      <p:ext uri="{BB962C8B-B14F-4D97-AF65-F5344CB8AC3E}">
        <p14:creationId xmlns:p14="http://schemas.microsoft.com/office/powerpoint/2010/main" val="40148853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29" name="Rectangle 11">
            <a:extLst>
              <a:ext uri="{FF2B5EF4-FFF2-40B4-BE49-F238E27FC236}">
                <a16:creationId xmlns:a16="http://schemas.microsoft.com/office/drawing/2014/main" id="{EF2B985F-E839-44D5-9DD8-BC9DEE343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8E154FEF-3236-1F05-7E32-B4FC0042CECC}"/>
              </a:ext>
            </a:extLst>
          </p:cNvPr>
          <p:cNvSpPr>
            <a:spLocks noGrp="1"/>
          </p:cNvSpPr>
          <p:nvPr>
            <p:ph type="title"/>
          </p:nvPr>
        </p:nvSpPr>
        <p:spPr>
          <a:xfrm>
            <a:off x="847702" y="953324"/>
            <a:ext cx="7202456" cy="1049235"/>
          </a:xfrm>
        </p:spPr>
        <p:txBody>
          <a:bodyPr>
            <a:normAutofit/>
          </a:bodyPr>
          <a:lstStyle/>
          <a:p>
            <a:r>
              <a:rPr lang="nb-NO" b="1" i="0" u="none" strike="noStrike">
                <a:effectLst/>
                <a:latin typeface="Calibri" panose="020F0502020204030204" pitchFamily="34" charset="0"/>
              </a:rPr>
              <a:t>Hva du kan møte i klinikken</a:t>
            </a:r>
            <a:r>
              <a:rPr lang="nb-NO" b="1">
                <a:latin typeface="Calibri" panose="020F0502020204030204" pitchFamily="34" charset="0"/>
              </a:rPr>
              <a:t> som lege</a:t>
            </a:r>
            <a:r>
              <a:rPr lang="nb-NO" b="0" i="0">
                <a:effectLst/>
                <a:latin typeface="Calibri" panose="020F0502020204030204" pitchFamily="34" charset="0"/>
              </a:rPr>
              <a:t>​</a:t>
            </a:r>
            <a:endParaRPr lang="nb-NO"/>
          </a:p>
        </p:txBody>
      </p:sp>
      <p:sp>
        <p:nvSpPr>
          <p:cNvPr id="3" name="Plassholder for bunntekst 2">
            <a:extLst>
              <a:ext uri="{FF2B5EF4-FFF2-40B4-BE49-F238E27FC236}">
                <a16:creationId xmlns:a16="http://schemas.microsoft.com/office/drawing/2014/main" id="{2BD1AA14-631F-DE8E-EDFF-D30EF77F946B}"/>
              </a:ext>
            </a:extLst>
          </p:cNvPr>
          <p:cNvSpPr>
            <a:spLocks noGrp="1"/>
          </p:cNvSpPr>
          <p:nvPr>
            <p:ph type="ftr" sz="quarter" idx="11"/>
          </p:nvPr>
        </p:nvSpPr>
        <p:spPr>
          <a:xfrm>
            <a:off x="847702" y="329307"/>
            <a:ext cx="4454127" cy="309201"/>
          </a:xfrm>
        </p:spPr>
        <p:txBody>
          <a:bodyPr>
            <a:normAutofit/>
          </a:bodyPr>
          <a:lstStyle/>
          <a:p>
            <a:pPr>
              <a:spcAft>
                <a:spcPts val="600"/>
              </a:spcAft>
            </a:pPr>
            <a:r>
              <a:rPr lang="sv-SE"/>
              <a:t>LIS 1 kurs Vår 26</a:t>
            </a:r>
            <a:endParaRPr lang="nb-NO"/>
          </a:p>
        </p:txBody>
      </p:sp>
      <p:cxnSp>
        <p:nvCxnSpPr>
          <p:cNvPr id="30" name="Straight Connector 13">
            <a:extLst>
              <a:ext uri="{FF2B5EF4-FFF2-40B4-BE49-F238E27FC236}">
                <a16:creationId xmlns:a16="http://schemas.microsoft.com/office/drawing/2014/main" id="{52D73AC3-7DF7-43FB-9D67-3CE387E940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48155" y="1996645"/>
            <a:ext cx="7202456"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31" name="Rectangle 15">
            <a:extLst>
              <a:ext uri="{FF2B5EF4-FFF2-40B4-BE49-F238E27FC236}">
                <a16:creationId xmlns:a16="http://schemas.microsoft.com/office/drawing/2014/main" id="{B965CCFE-3123-4C5E-BA80-B081F41E66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aphicFrame>
        <p:nvGraphicFramePr>
          <p:cNvPr id="7" name="Plassholder for innhold 2">
            <a:extLst>
              <a:ext uri="{FF2B5EF4-FFF2-40B4-BE49-F238E27FC236}">
                <a16:creationId xmlns:a16="http://schemas.microsoft.com/office/drawing/2014/main" id="{80D008B1-663C-8E93-19D1-5624B52540BD}"/>
              </a:ext>
            </a:extLst>
          </p:cNvPr>
          <p:cNvGraphicFramePr>
            <a:graphicFrameLocks noGrp="1"/>
          </p:cNvGraphicFramePr>
          <p:nvPr>
            <p:ph idx="1"/>
            <p:extLst>
              <p:ext uri="{D42A27DB-BD31-4B8C-83A1-F6EECF244321}">
                <p14:modId xmlns:p14="http://schemas.microsoft.com/office/powerpoint/2010/main" val="1569618254"/>
              </p:ext>
            </p:extLst>
          </p:nvPr>
        </p:nvGraphicFramePr>
        <p:xfrm>
          <a:off x="847702" y="2502076"/>
          <a:ext cx="7203281" cy="36955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279813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65513E21-21B0-48DB-8CF1-35E43B33A4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9" descr="Stetoskop">
            <a:extLst>
              <a:ext uri="{FF2B5EF4-FFF2-40B4-BE49-F238E27FC236}">
                <a16:creationId xmlns:a16="http://schemas.microsoft.com/office/drawing/2014/main" id="{FA0A9A78-57B9-4AAB-8930-BBE95864F49A}"/>
              </a:ext>
            </a:extLst>
          </p:cNvPr>
          <p:cNvPicPr>
            <a:picLocks noChangeAspect="1"/>
          </p:cNvPicPr>
          <p:nvPr/>
        </p:nvPicPr>
        <p:blipFill rotWithShape="1">
          <a:blip r:embed="rId2">
            <a:alphaModFix amt="35000"/>
          </a:blip>
          <a:srcRect l="11002" r="-1" b="-1"/>
          <a:stretch>
            <a:fillRect/>
          </a:stretch>
        </p:blipFill>
        <p:spPr>
          <a:xfrm>
            <a:off x="228" y="10"/>
            <a:ext cx="9143772" cy="6857990"/>
          </a:xfrm>
          <a:prstGeom prst="rect">
            <a:avLst/>
          </a:prstGeom>
        </p:spPr>
      </p:pic>
      <p:sp>
        <p:nvSpPr>
          <p:cNvPr id="7" name="Tittel 6">
            <a:extLst>
              <a:ext uri="{FF2B5EF4-FFF2-40B4-BE49-F238E27FC236}">
                <a16:creationId xmlns:a16="http://schemas.microsoft.com/office/drawing/2014/main" id="{2397884E-E4C6-48E9-ABB8-125F558535E6}"/>
              </a:ext>
            </a:extLst>
          </p:cNvPr>
          <p:cNvSpPr>
            <a:spLocks noGrp="1"/>
          </p:cNvSpPr>
          <p:nvPr>
            <p:ph type="ctrTitle"/>
          </p:nvPr>
        </p:nvSpPr>
        <p:spPr>
          <a:xfrm>
            <a:off x="3732477" y="992221"/>
            <a:ext cx="4685481" cy="4873558"/>
          </a:xfrm>
        </p:spPr>
        <p:txBody>
          <a:bodyPr anchor="ctr">
            <a:normAutofit/>
          </a:bodyPr>
          <a:lstStyle/>
          <a:p>
            <a:r>
              <a:rPr lang="nb-NO" sz="4200"/>
              <a:t>Helse – og omsorgstjeneste</a:t>
            </a:r>
            <a:br>
              <a:rPr lang="nb-NO" sz="4200"/>
            </a:br>
            <a:r>
              <a:rPr lang="nb-NO" sz="4200"/>
              <a:t>loven (2012)</a:t>
            </a:r>
            <a:br>
              <a:rPr lang="nb-NO" sz="4200"/>
            </a:br>
            <a:br>
              <a:rPr lang="nb-NO" sz="4200"/>
            </a:br>
            <a:r>
              <a:rPr lang="en-US" sz="4200"/>
              <a:t>Kommunale tjenester og forvaltning </a:t>
            </a:r>
            <a:br>
              <a:rPr lang="en-US" sz="4200"/>
            </a:br>
            <a:endParaRPr lang="nb-NO" sz="4200"/>
          </a:p>
        </p:txBody>
      </p:sp>
      <p:sp>
        <p:nvSpPr>
          <p:cNvPr id="8" name="Undertittel 7">
            <a:extLst>
              <a:ext uri="{FF2B5EF4-FFF2-40B4-BE49-F238E27FC236}">
                <a16:creationId xmlns:a16="http://schemas.microsoft.com/office/drawing/2014/main" id="{4686729D-B6CF-44DD-8ED0-C9E6403BC850}"/>
              </a:ext>
            </a:extLst>
          </p:cNvPr>
          <p:cNvSpPr>
            <a:spLocks noGrp="1"/>
          </p:cNvSpPr>
          <p:nvPr>
            <p:ph type="subTitle" idx="1"/>
          </p:nvPr>
        </p:nvSpPr>
        <p:spPr>
          <a:xfrm>
            <a:off x="726042" y="996610"/>
            <a:ext cx="2522925" cy="4864780"/>
          </a:xfrm>
        </p:spPr>
        <p:txBody>
          <a:bodyPr anchor="ctr">
            <a:normAutofit/>
          </a:bodyPr>
          <a:lstStyle/>
          <a:p>
            <a:pPr algn="r"/>
            <a:r>
              <a:rPr lang="nb-NO" sz="1700"/>
              <a:t>Lovverket</a:t>
            </a:r>
          </a:p>
        </p:txBody>
      </p:sp>
      <p:cxnSp>
        <p:nvCxnSpPr>
          <p:cNvPr id="76" name="Straight Connector 75">
            <a:extLst>
              <a:ext uri="{FF2B5EF4-FFF2-40B4-BE49-F238E27FC236}">
                <a16:creationId xmlns:a16="http://schemas.microsoft.com/office/drawing/2014/main" id="{B9A063B9-609F-4738-BCDC-6E6E67C7FE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2" name="Plassholder for bunntekst 1">
            <a:extLst>
              <a:ext uri="{FF2B5EF4-FFF2-40B4-BE49-F238E27FC236}">
                <a16:creationId xmlns:a16="http://schemas.microsoft.com/office/drawing/2014/main" id="{3223BE4F-A194-46DA-27B9-FBDB189D49FC}"/>
              </a:ext>
            </a:extLst>
          </p:cNvPr>
          <p:cNvSpPr>
            <a:spLocks noGrp="1"/>
          </p:cNvSpPr>
          <p:nvPr>
            <p:ph type="ftr" sz="quarter" idx="11"/>
          </p:nvPr>
        </p:nvSpPr>
        <p:spPr/>
        <p:txBody>
          <a:bodyPr/>
          <a:lstStyle/>
          <a:p>
            <a:r>
              <a:rPr lang="sv-SE"/>
              <a:t>LIS 1 kurs Vår 26</a:t>
            </a:r>
            <a:endParaRPr lang="nb-NO"/>
          </a:p>
        </p:txBody>
      </p:sp>
    </p:spTree>
    <p:extLst>
      <p:ext uri="{BB962C8B-B14F-4D97-AF65-F5344CB8AC3E}">
        <p14:creationId xmlns:p14="http://schemas.microsoft.com/office/powerpoint/2010/main" val="239582217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4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 name="Rectangle 101">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o personer som holder hverandres hender">
            <a:extLst>
              <a:ext uri="{FF2B5EF4-FFF2-40B4-BE49-F238E27FC236}">
                <a16:creationId xmlns:a16="http://schemas.microsoft.com/office/drawing/2014/main" id="{11E669AC-0972-FE82-17C0-4983E041806C}"/>
              </a:ext>
            </a:extLst>
          </p:cNvPr>
          <p:cNvPicPr>
            <a:picLocks noChangeAspect="1"/>
          </p:cNvPicPr>
          <p:nvPr/>
        </p:nvPicPr>
        <p:blipFill rotWithShape="1">
          <a:blip r:embed="rId2">
            <a:alphaModFix amt="50000"/>
          </a:blip>
          <a:srcRect l="1850" r="9151" b="-1"/>
          <a:stretch>
            <a:fillRect/>
          </a:stretch>
        </p:blipFill>
        <p:spPr>
          <a:xfrm>
            <a:off x="228" y="10"/>
            <a:ext cx="9143772" cy="6857990"/>
          </a:xfrm>
          <a:prstGeom prst="rect">
            <a:avLst/>
          </a:prstGeom>
        </p:spPr>
      </p:pic>
      <p:sp>
        <p:nvSpPr>
          <p:cNvPr id="104"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34225" y="443732"/>
            <a:ext cx="608265"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106"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2477" y="540921"/>
            <a:ext cx="3730436"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108" name="Rectangle 107">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9144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tel 1">
            <a:extLst>
              <a:ext uri="{FF2B5EF4-FFF2-40B4-BE49-F238E27FC236}">
                <a16:creationId xmlns:a16="http://schemas.microsoft.com/office/drawing/2014/main" id="{6EEA8467-AF66-4923-BB51-A08DF9A22C3D}"/>
              </a:ext>
            </a:extLst>
          </p:cNvPr>
          <p:cNvSpPr>
            <a:spLocks noGrp="1"/>
          </p:cNvSpPr>
          <p:nvPr>
            <p:ph type="title"/>
          </p:nvPr>
        </p:nvSpPr>
        <p:spPr>
          <a:xfrm>
            <a:off x="847703" y="1193800"/>
            <a:ext cx="2394787" cy="4699000"/>
          </a:xfrm>
        </p:spPr>
        <p:txBody>
          <a:bodyPr anchor="ctr">
            <a:normAutofit/>
          </a:bodyPr>
          <a:lstStyle/>
          <a:p>
            <a:r>
              <a:rPr lang="nb-NO" sz="2700"/>
              <a:t>Kommunens ansvar</a:t>
            </a:r>
          </a:p>
        </p:txBody>
      </p:sp>
      <p:cxnSp>
        <p:nvCxnSpPr>
          <p:cNvPr id="110" name="Straight Connector 109">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A0DE48D4-3436-4250-ADE9-185D78FDF6D1}"/>
              </a:ext>
            </a:extLst>
          </p:cNvPr>
          <p:cNvSpPr>
            <a:spLocks noGrp="1"/>
          </p:cNvSpPr>
          <p:nvPr>
            <p:ph idx="1"/>
          </p:nvPr>
        </p:nvSpPr>
        <p:spPr>
          <a:xfrm>
            <a:off x="3732477" y="1193800"/>
            <a:ext cx="4563818" cy="4699000"/>
          </a:xfrm>
        </p:spPr>
        <p:txBody>
          <a:bodyPr anchor="ctr">
            <a:normAutofit/>
          </a:bodyPr>
          <a:lstStyle/>
          <a:p>
            <a:r>
              <a:rPr lang="nb-NO" sz="1900" b="0" i="0">
                <a:effectLst/>
                <a:latin typeface="Lato" panose="020F0502020204030203" pitchFamily="34" charset="0"/>
              </a:rPr>
              <a:t>Kommunens ansvar </a:t>
            </a:r>
            <a:r>
              <a:rPr lang="nb-NO" sz="1900" b="1" i="0">
                <a:effectLst/>
                <a:latin typeface="Lato" panose="020F0502020204030203" pitchFamily="34" charset="0"/>
              </a:rPr>
              <a:t>omfatter alle </a:t>
            </a:r>
            <a:r>
              <a:rPr lang="nb-NO" sz="1900" b="0" i="0">
                <a:effectLst/>
                <a:latin typeface="Lato" panose="020F0502020204030203" pitchFamily="34" charset="0"/>
              </a:rPr>
              <a:t>pasient- og brukergrupper, herunder personer med somatisk eller psykisk sykdom, skade eller lidelse, rusmiddelproblem, sosiale problemer eller nedsatt funksjonsevne.</a:t>
            </a:r>
          </a:p>
          <a:p>
            <a:endParaRPr lang="nb-NO" sz="1900" b="0" i="0">
              <a:effectLst/>
              <a:latin typeface="Lato" panose="020F0502020204030203" pitchFamily="34" charset="0"/>
            </a:endParaRPr>
          </a:p>
          <a:p>
            <a:r>
              <a:rPr lang="nb-NO" sz="1900" b="0" i="0">
                <a:effectLst/>
                <a:latin typeface="Lato" panose="020F0502020204030203" pitchFamily="34" charset="0"/>
              </a:rPr>
              <a:t>Kommunens helse- og omsorgstjeneste omfatter offentlig organiserte helse- og omsorgstjenester som ikke hører under stat eller fylkeskommune (§ 3-1).</a:t>
            </a:r>
          </a:p>
          <a:p>
            <a:endParaRPr lang="nb-NO" sz="1900"/>
          </a:p>
        </p:txBody>
      </p:sp>
      <p:sp>
        <p:nvSpPr>
          <p:cNvPr id="112"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2421" y="6007878"/>
            <a:ext cx="2625537"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6" name="Plassholder for bunntekst 5">
            <a:extLst>
              <a:ext uri="{FF2B5EF4-FFF2-40B4-BE49-F238E27FC236}">
                <a16:creationId xmlns:a16="http://schemas.microsoft.com/office/drawing/2014/main" id="{F764742D-3D0D-2280-768E-62AFCA3BD445}"/>
              </a:ext>
            </a:extLst>
          </p:cNvPr>
          <p:cNvSpPr>
            <a:spLocks noGrp="1"/>
          </p:cNvSpPr>
          <p:nvPr>
            <p:ph type="ftr" sz="quarter" idx="11"/>
          </p:nvPr>
        </p:nvSpPr>
        <p:spPr/>
        <p:txBody>
          <a:bodyPr/>
          <a:lstStyle/>
          <a:p>
            <a:r>
              <a:rPr lang="sv-SE"/>
              <a:t>LIS 1 kurs Vår 26</a:t>
            </a:r>
            <a:endParaRPr lang="nb-NO"/>
          </a:p>
        </p:txBody>
      </p:sp>
    </p:spTree>
    <p:extLst>
      <p:ext uri="{BB962C8B-B14F-4D97-AF65-F5344CB8AC3E}">
        <p14:creationId xmlns:p14="http://schemas.microsoft.com/office/powerpoint/2010/main" val="1744098441"/>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F545E06B-29C0-4F08-9F61-140CD1A7A7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6E54A31-B091-4774-BDD5-9F726783E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tel 1">
            <a:extLst>
              <a:ext uri="{FF2B5EF4-FFF2-40B4-BE49-F238E27FC236}">
                <a16:creationId xmlns:a16="http://schemas.microsoft.com/office/drawing/2014/main" id="{A26DC552-AC28-433B-AF23-C448DCF95928}"/>
              </a:ext>
            </a:extLst>
          </p:cNvPr>
          <p:cNvSpPr>
            <a:spLocks noGrp="1"/>
          </p:cNvSpPr>
          <p:nvPr>
            <p:ph type="title"/>
          </p:nvPr>
        </p:nvSpPr>
        <p:spPr>
          <a:xfrm>
            <a:off x="1088684" y="2303047"/>
            <a:ext cx="2454070" cy="2674198"/>
          </a:xfrm>
        </p:spPr>
        <p:txBody>
          <a:bodyPr anchor="t">
            <a:normAutofit/>
          </a:bodyPr>
          <a:lstStyle/>
          <a:p>
            <a:r>
              <a:rPr lang="nb-NO" sz="2700"/>
              <a:t>Forebygging</a:t>
            </a:r>
          </a:p>
        </p:txBody>
      </p:sp>
      <p:cxnSp>
        <p:nvCxnSpPr>
          <p:cNvPr id="40" name="Straight Connector 39">
            <a:extLst>
              <a:ext uri="{FF2B5EF4-FFF2-40B4-BE49-F238E27FC236}">
                <a16:creationId xmlns:a16="http://schemas.microsoft.com/office/drawing/2014/main" id="{424E0E46-9D8A-46BA-8EF9-FC43A7EE7A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8684" y="2146542"/>
            <a:ext cx="2454070"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42" name="Title 1">
            <a:extLst>
              <a:ext uri="{FF2B5EF4-FFF2-40B4-BE49-F238E27FC236}">
                <a16:creationId xmlns:a16="http://schemas.microsoft.com/office/drawing/2014/main" id="{565909D0-D2D2-46A8-8332-49E6173A4B33}"/>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8685" y="3122496"/>
            <a:ext cx="264761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p>
        </p:txBody>
      </p:sp>
      <p:cxnSp>
        <p:nvCxnSpPr>
          <p:cNvPr id="44" name="Straight Connector 43">
            <a:extLst>
              <a:ext uri="{FF2B5EF4-FFF2-40B4-BE49-F238E27FC236}">
                <a16:creationId xmlns:a16="http://schemas.microsoft.com/office/drawing/2014/main" id="{F3D2EAFB-E46A-4A8C-9E83-AF5286317C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46" name="Picture 45">
            <a:extLst>
              <a:ext uri="{FF2B5EF4-FFF2-40B4-BE49-F238E27FC236}">
                <a16:creationId xmlns:a16="http://schemas.microsoft.com/office/drawing/2014/main" id="{AFEA4BCF-1CF9-4959-A2D8-A97926D25B8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9144000" cy="742950"/>
          </a:xfrm>
          <a:prstGeom prst="rect">
            <a:avLst/>
          </a:prstGeom>
        </p:spPr>
      </p:pic>
      <p:graphicFrame>
        <p:nvGraphicFramePr>
          <p:cNvPr id="22" name="Plassholder for innhold 2">
            <a:extLst>
              <a:ext uri="{FF2B5EF4-FFF2-40B4-BE49-F238E27FC236}">
                <a16:creationId xmlns:a16="http://schemas.microsoft.com/office/drawing/2014/main" id="{6201CF32-BA90-41D0-92AF-CEC7BE4C619B}"/>
              </a:ext>
            </a:extLst>
          </p:cNvPr>
          <p:cNvGraphicFramePr>
            <a:graphicFrameLocks noGrp="1"/>
          </p:cNvGraphicFramePr>
          <p:nvPr>
            <p:ph idx="1"/>
            <p:extLst>
              <p:ext uri="{D42A27DB-BD31-4B8C-83A1-F6EECF244321}">
                <p14:modId xmlns:p14="http://schemas.microsoft.com/office/powerpoint/2010/main" val="2795544303"/>
              </p:ext>
            </p:extLst>
          </p:nvPr>
        </p:nvGraphicFramePr>
        <p:xfrm>
          <a:off x="3856434" y="803275"/>
          <a:ext cx="4435078" cy="4637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Plassholder for bunntekst 4">
            <a:extLst>
              <a:ext uri="{FF2B5EF4-FFF2-40B4-BE49-F238E27FC236}">
                <a16:creationId xmlns:a16="http://schemas.microsoft.com/office/drawing/2014/main" id="{C83858C3-8250-2F0E-0E65-51EB4CA9DEE9}"/>
              </a:ext>
            </a:extLst>
          </p:cNvPr>
          <p:cNvSpPr>
            <a:spLocks noGrp="1"/>
          </p:cNvSpPr>
          <p:nvPr>
            <p:ph type="ftr" sz="quarter" idx="11"/>
          </p:nvPr>
        </p:nvSpPr>
        <p:spPr/>
        <p:txBody>
          <a:bodyPr/>
          <a:lstStyle/>
          <a:p>
            <a:r>
              <a:rPr lang="sv-SE"/>
              <a:t>LIS 1 kurs Vår 26</a:t>
            </a:r>
            <a:endParaRPr lang="nb-NO"/>
          </a:p>
        </p:txBody>
      </p:sp>
    </p:spTree>
    <p:extLst>
      <p:ext uri="{BB962C8B-B14F-4D97-AF65-F5344CB8AC3E}">
        <p14:creationId xmlns:p14="http://schemas.microsoft.com/office/powerpoint/2010/main" val="24220915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05" name="Rectangle 104">
            <a:extLst>
              <a:ext uri="{FF2B5EF4-FFF2-40B4-BE49-F238E27FC236}">
                <a16:creationId xmlns:a16="http://schemas.microsoft.com/office/drawing/2014/main" id="{29C51009-A09A-4689-8E6C-F8FC99E6A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A9CC600D-86F3-4B9A-AD13-3908AD1ED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8"/>
            <a:ext cx="9144000" cy="6389231"/>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sp>
        <p:nvSpPr>
          <p:cNvPr id="41" name="Tittel 40">
            <a:extLst>
              <a:ext uri="{FF2B5EF4-FFF2-40B4-BE49-F238E27FC236}">
                <a16:creationId xmlns:a16="http://schemas.microsoft.com/office/drawing/2014/main" id="{1223B0D1-0257-7426-B62A-26CC6E88B97D}"/>
              </a:ext>
            </a:extLst>
          </p:cNvPr>
          <p:cNvSpPr>
            <a:spLocks noGrp="1"/>
          </p:cNvSpPr>
          <p:nvPr>
            <p:ph type="title"/>
          </p:nvPr>
        </p:nvSpPr>
        <p:spPr>
          <a:xfrm>
            <a:off x="937470" y="1600199"/>
            <a:ext cx="2378574" cy="4297680"/>
          </a:xfrm>
        </p:spPr>
        <p:txBody>
          <a:bodyPr anchor="ctr">
            <a:normAutofit/>
          </a:bodyPr>
          <a:lstStyle/>
          <a:p>
            <a:r>
              <a:rPr lang="nb-NO" sz="2000" b="1" kern="0" dirty="0">
                <a:effectLst/>
                <a:latin typeface="Helvetica" panose="020B0604020202020204" pitchFamily="34" charset="0"/>
                <a:ea typeface="Times New Roman" panose="02020603050405020304" pitchFamily="18" charset="0"/>
                <a:cs typeface="Times New Roman" panose="02020603050405020304" pitchFamily="18" charset="0"/>
              </a:rPr>
              <a:t>§ 3-2.</a:t>
            </a:r>
            <a:r>
              <a:rPr lang="nb-NO" sz="2000" b="1" i="1" kern="0" dirty="0">
                <a:effectLst/>
                <a:latin typeface="Helvetica" panose="020B0604020202020204" pitchFamily="34" charset="0"/>
                <a:ea typeface="Times New Roman" panose="02020603050405020304" pitchFamily="18" charset="0"/>
                <a:cs typeface="Times New Roman" panose="02020603050405020304" pitchFamily="18" charset="0"/>
              </a:rPr>
              <a:t>Kommunens ansvar for helse- og omsorgstjenester</a:t>
            </a:r>
            <a:br>
              <a:rPr lang="nb-NO" sz="2000" kern="100" dirty="0">
                <a:effectLst/>
                <a:latin typeface="Calibri" panose="020F0502020204030204" pitchFamily="34" charset="0"/>
                <a:ea typeface="Calibri" panose="020F0502020204030204" pitchFamily="34" charset="0"/>
                <a:cs typeface="Times New Roman" panose="02020603050405020304" pitchFamily="18" charset="0"/>
              </a:rPr>
            </a:br>
            <a:endParaRPr lang="nb-NO" sz="2000" dirty="0"/>
          </a:p>
        </p:txBody>
      </p:sp>
      <p:pic>
        <p:nvPicPr>
          <p:cNvPr id="109" name="Picture 108">
            <a:extLst>
              <a:ext uri="{FF2B5EF4-FFF2-40B4-BE49-F238E27FC236}">
                <a16:creationId xmlns:a16="http://schemas.microsoft.com/office/drawing/2014/main" id="{3F661271-B15B-4043-B708-1BD7F1D2CB9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23891" t="10889" r="38495" b="30830"/>
          <a:stretch/>
        </p:blipFill>
        <p:spPr>
          <a:xfrm rot="5400000">
            <a:off x="1346318" y="3700029"/>
            <a:ext cx="4288809" cy="106893"/>
          </a:xfrm>
          <a:prstGeom prst="rect">
            <a:avLst/>
          </a:prstGeom>
          <a:noFill/>
          <a:ln>
            <a:noFill/>
          </a:ln>
        </p:spPr>
      </p:pic>
      <p:sp>
        <p:nvSpPr>
          <p:cNvPr id="65" name="Plassholder for innhold 64">
            <a:extLst>
              <a:ext uri="{FF2B5EF4-FFF2-40B4-BE49-F238E27FC236}">
                <a16:creationId xmlns:a16="http://schemas.microsoft.com/office/drawing/2014/main" id="{FD090324-4514-85B6-BAFA-E8DFFB1D8A09}"/>
              </a:ext>
            </a:extLst>
          </p:cNvPr>
          <p:cNvSpPr>
            <a:spLocks noGrp="1"/>
          </p:cNvSpPr>
          <p:nvPr>
            <p:ph idx="1"/>
          </p:nvPr>
        </p:nvSpPr>
        <p:spPr>
          <a:xfrm>
            <a:off x="3732477" y="1600199"/>
            <a:ext cx="4558663" cy="4297680"/>
          </a:xfrm>
        </p:spPr>
        <p:txBody>
          <a:bodyPr anchor="ctr">
            <a:normAutofit/>
          </a:bodyPr>
          <a:lstStyle/>
          <a:p>
            <a:r>
              <a:rPr lang="nb-NO" b="0" i="0" dirty="0">
                <a:effectLst/>
                <a:latin typeface="Google Sans"/>
              </a:rPr>
              <a:t>Helse- og omsorgstjenesteloven er en norsk lov om helse- og omsorgstjenester. Loven er en </a:t>
            </a:r>
            <a:r>
              <a:rPr lang="nb-NO" b="1" i="0" dirty="0" err="1">
                <a:effectLst/>
                <a:latin typeface="Google Sans"/>
              </a:rPr>
              <a:t>pliktlov</a:t>
            </a:r>
            <a:r>
              <a:rPr lang="nb-NO" b="0" i="0" dirty="0">
                <a:effectLst/>
                <a:latin typeface="Google Sans"/>
              </a:rPr>
              <a:t> som pålegger kommunene å tilby innbyggerne bestemte helse- og omsorgstjenester</a:t>
            </a:r>
            <a:endParaRPr lang="nb-NO" dirty="0"/>
          </a:p>
        </p:txBody>
      </p:sp>
      <p:sp>
        <p:nvSpPr>
          <p:cNvPr id="2" name="Plassholder for bunntekst 1">
            <a:extLst>
              <a:ext uri="{FF2B5EF4-FFF2-40B4-BE49-F238E27FC236}">
                <a16:creationId xmlns:a16="http://schemas.microsoft.com/office/drawing/2014/main" id="{F1A21720-0CF0-CCCC-EA76-87C3FC5C808D}"/>
              </a:ext>
            </a:extLst>
          </p:cNvPr>
          <p:cNvSpPr>
            <a:spLocks noGrp="1"/>
          </p:cNvSpPr>
          <p:nvPr>
            <p:ph type="ftr" sz="quarter" idx="11"/>
          </p:nvPr>
        </p:nvSpPr>
        <p:spPr/>
        <p:txBody>
          <a:bodyPr/>
          <a:lstStyle/>
          <a:p>
            <a:r>
              <a:rPr lang="sv-SE"/>
              <a:t>LIS 1 kurs Vår 26</a:t>
            </a:r>
            <a:endParaRPr lang="nb-NO"/>
          </a:p>
        </p:txBody>
      </p:sp>
    </p:spTree>
    <p:extLst>
      <p:ext uri="{BB962C8B-B14F-4D97-AF65-F5344CB8AC3E}">
        <p14:creationId xmlns:p14="http://schemas.microsoft.com/office/powerpoint/2010/main" val="23799714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9C51009-A09A-4689-8E6C-F8FC99E6A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9CC600D-86F3-4B9A-AD13-3908AD1ED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8"/>
            <a:ext cx="9144000" cy="6389231"/>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sp>
        <p:nvSpPr>
          <p:cNvPr id="2" name="Tittel 1">
            <a:extLst>
              <a:ext uri="{FF2B5EF4-FFF2-40B4-BE49-F238E27FC236}">
                <a16:creationId xmlns:a16="http://schemas.microsoft.com/office/drawing/2014/main" id="{951CEBE3-A4FA-0279-910F-B225384CEBDE}"/>
              </a:ext>
            </a:extLst>
          </p:cNvPr>
          <p:cNvSpPr>
            <a:spLocks noGrp="1"/>
          </p:cNvSpPr>
          <p:nvPr>
            <p:ph type="title"/>
          </p:nvPr>
        </p:nvSpPr>
        <p:spPr>
          <a:xfrm>
            <a:off x="937470" y="1600199"/>
            <a:ext cx="2378574" cy="4297680"/>
          </a:xfrm>
        </p:spPr>
        <p:txBody>
          <a:bodyPr anchor="ctr">
            <a:normAutofit/>
          </a:bodyPr>
          <a:lstStyle/>
          <a:p>
            <a:r>
              <a:rPr lang="nb-NO" sz="3000" dirty="0"/>
              <a:t>Overordnet mål</a:t>
            </a:r>
          </a:p>
        </p:txBody>
      </p:sp>
      <p:pic>
        <p:nvPicPr>
          <p:cNvPr id="15" name="Picture 14">
            <a:extLst>
              <a:ext uri="{FF2B5EF4-FFF2-40B4-BE49-F238E27FC236}">
                <a16:creationId xmlns:a16="http://schemas.microsoft.com/office/drawing/2014/main" id="{3F661271-B15B-4043-B708-1BD7F1D2CB9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23891" t="10889" r="38495" b="30830"/>
          <a:stretch/>
        </p:blipFill>
        <p:spPr>
          <a:xfrm rot="5400000">
            <a:off x="1346318" y="3700029"/>
            <a:ext cx="4288809" cy="106893"/>
          </a:xfrm>
          <a:prstGeom prst="rect">
            <a:avLst/>
          </a:prstGeom>
          <a:noFill/>
          <a:ln>
            <a:noFill/>
          </a:ln>
        </p:spPr>
      </p:pic>
      <p:sp>
        <p:nvSpPr>
          <p:cNvPr id="6" name="Rectangle 1">
            <a:extLst>
              <a:ext uri="{FF2B5EF4-FFF2-40B4-BE49-F238E27FC236}">
                <a16:creationId xmlns:a16="http://schemas.microsoft.com/office/drawing/2014/main" id="{1EC337E4-E936-2727-47D6-82BC70E8FC21}"/>
              </a:ext>
            </a:extLst>
          </p:cNvPr>
          <p:cNvSpPr>
            <a:spLocks noGrp="1" noChangeArrowheads="1"/>
          </p:cNvSpPr>
          <p:nvPr>
            <p:ph idx="1"/>
          </p:nvPr>
        </p:nvSpPr>
        <p:spPr bwMode="auto">
          <a:xfrm>
            <a:off x="3732477" y="1600199"/>
            <a:ext cx="4558663" cy="4297680"/>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0" tIns="68241" rIns="0" bIns="92046" numCol="1" anchor="ctr" anchorCtr="0" compatLnSpc="1">
            <a:prstTxWarp prst="textNoShape">
              <a:avLst/>
            </a:prstTxWarp>
            <a:normAutofit/>
          </a:bodyPr>
          <a:lstStyle/>
          <a:p>
            <a:pPr marL="0" marR="0" lvl="0" indent="0" defTabSz="914400" rtl="0" eaLnBrk="0" fontAlgn="base" latinLnBrk="0" hangingPunct="0">
              <a:spcBef>
                <a:spcPct val="0"/>
              </a:spcBef>
              <a:spcAft>
                <a:spcPts val="600"/>
              </a:spcAft>
              <a:buClrTx/>
              <a:buSzTx/>
              <a:buFontTx/>
              <a:buChar char="•"/>
              <a:tabLst/>
            </a:pPr>
            <a:r>
              <a:rPr kumimoji="0" lang="nb-NO" altLang="nb-NO" sz="3200" b="0" i="0" u="none" strike="noStrike" cap="none" normalizeH="0" baseline="0" dirty="0">
                <a:ln>
                  <a:noFill/>
                </a:ln>
                <a:effectLst/>
                <a:latin typeface="Google Sans"/>
              </a:rPr>
              <a:t>Sikre at innbyggerne får god og tilgjengelig hjelp når de trenger det hele livet</a:t>
            </a:r>
          </a:p>
          <a:p>
            <a:pPr marL="0" marR="0" lvl="0" indent="0" defTabSz="914400" rtl="0" eaLnBrk="0" fontAlgn="base" latinLnBrk="0" hangingPunct="0">
              <a:spcBef>
                <a:spcPct val="0"/>
              </a:spcBef>
              <a:spcAft>
                <a:spcPts val="600"/>
              </a:spcAft>
              <a:buClrTx/>
              <a:buSzTx/>
              <a:buFontTx/>
              <a:buNone/>
              <a:tabLst/>
            </a:pPr>
            <a:endParaRPr kumimoji="0" lang="nb-NO" altLang="nb-NO" b="0" i="0" u="none" strike="noStrike" cap="none" normalizeH="0" baseline="0" dirty="0">
              <a:ln>
                <a:noFill/>
              </a:ln>
              <a:effectLst/>
              <a:latin typeface="Arial" panose="020B0604020202020204" pitchFamily="34" charset="0"/>
            </a:endParaRPr>
          </a:p>
        </p:txBody>
      </p:sp>
      <p:sp>
        <p:nvSpPr>
          <p:cNvPr id="3" name="Plassholder for bunntekst 2">
            <a:extLst>
              <a:ext uri="{FF2B5EF4-FFF2-40B4-BE49-F238E27FC236}">
                <a16:creationId xmlns:a16="http://schemas.microsoft.com/office/drawing/2014/main" id="{41D69FA3-A156-5D90-BD34-AE21CF877668}"/>
              </a:ext>
            </a:extLst>
          </p:cNvPr>
          <p:cNvSpPr>
            <a:spLocks noGrp="1"/>
          </p:cNvSpPr>
          <p:nvPr>
            <p:ph type="ftr" sz="quarter" idx="11"/>
          </p:nvPr>
        </p:nvSpPr>
        <p:spPr/>
        <p:txBody>
          <a:bodyPr/>
          <a:lstStyle/>
          <a:p>
            <a:r>
              <a:rPr lang="sv-SE"/>
              <a:t>LIS 1 kurs Vår 26</a:t>
            </a:r>
            <a:endParaRPr lang="nb-NO"/>
          </a:p>
        </p:txBody>
      </p:sp>
    </p:spTree>
    <p:extLst>
      <p:ext uri="{BB962C8B-B14F-4D97-AF65-F5344CB8AC3E}">
        <p14:creationId xmlns:p14="http://schemas.microsoft.com/office/powerpoint/2010/main" val="30485630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id="{29C51009-A09A-4689-8E6C-F8FC99E6A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2">
            <a:extLst>
              <a:ext uri="{FF2B5EF4-FFF2-40B4-BE49-F238E27FC236}">
                <a16:creationId xmlns:a16="http://schemas.microsoft.com/office/drawing/2014/main" id="{A9CC600D-86F3-4B9A-AD13-3908AD1ED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8"/>
            <a:ext cx="9144000" cy="6389231"/>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sp>
        <p:nvSpPr>
          <p:cNvPr id="2" name="Tittel 1">
            <a:extLst>
              <a:ext uri="{FF2B5EF4-FFF2-40B4-BE49-F238E27FC236}">
                <a16:creationId xmlns:a16="http://schemas.microsoft.com/office/drawing/2014/main" id="{09B5279A-4AAF-1DF9-D1D8-8AAC5F735998}"/>
              </a:ext>
            </a:extLst>
          </p:cNvPr>
          <p:cNvSpPr>
            <a:spLocks noGrp="1"/>
          </p:cNvSpPr>
          <p:nvPr>
            <p:ph type="title"/>
          </p:nvPr>
        </p:nvSpPr>
        <p:spPr>
          <a:xfrm>
            <a:off x="937470" y="1600199"/>
            <a:ext cx="2378574" cy="4297680"/>
          </a:xfrm>
        </p:spPr>
        <p:txBody>
          <a:bodyPr anchor="ctr">
            <a:normAutofit/>
          </a:bodyPr>
          <a:lstStyle/>
          <a:p>
            <a:r>
              <a:rPr lang="nb-NO" sz="2700"/>
              <a:t>Lovens kjerneformål</a:t>
            </a:r>
          </a:p>
        </p:txBody>
      </p:sp>
      <p:pic>
        <p:nvPicPr>
          <p:cNvPr id="10" name="Picture 14">
            <a:extLst>
              <a:ext uri="{FF2B5EF4-FFF2-40B4-BE49-F238E27FC236}">
                <a16:creationId xmlns:a16="http://schemas.microsoft.com/office/drawing/2014/main" id="{3F661271-B15B-4043-B708-1BD7F1D2CB9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23891" t="10889" r="38495" b="30830"/>
          <a:stretch/>
        </p:blipFill>
        <p:spPr>
          <a:xfrm rot="5400000">
            <a:off x="1346318" y="3700029"/>
            <a:ext cx="4288809" cy="106893"/>
          </a:xfrm>
          <a:prstGeom prst="rect">
            <a:avLst/>
          </a:prstGeom>
          <a:noFill/>
          <a:ln>
            <a:noFill/>
          </a:ln>
        </p:spPr>
      </p:pic>
      <p:sp>
        <p:nvSpPr>
          <p:cNvPr id="6" name="Rectangle 1">
            <a:extLst>
              <a:ext uri="{FF2B5EF4-FFF2-40B4-BE49-F238E27FC236}">
                <a16:creationId xmlns:a16="http://schemas.microsoft.com/office/drawing/2014/main" id="{08519A8C-BF96-30F1-8672-B3E84DF507EF}"/>
              </a:ext>
            </a:extLst>
          </p:cNvPr>
          <p:cNvSpPr>
            <a:spLocks noGrp="1" noChangeArrowheads="1"/>
          </p:cNvSpPr>
          <p:nvPr>
            <p:ph idx="1"/>
          </p:nvPr>
        </p:nvSpPr>
        <p:spPr bwMode="auto">
          <a:xfrm>
            <a:off x="3732477" y="1600199"/>
            <a:ext cx="4558663" cy="4297680"/>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0" tIns="68241" rIns="0" bIns="92046" numCol="1" anchor="ctr" anchorCtr="0" compatLnSpc="1">
            <a:prstTxWarp prst="textNoShape">
              <a:avLst/>
            </a:prstTxWarp>
            <a:normAutofit/>
          </a:bodyPr>
          <a:lstStyle/>
          <a:p>
            <a:pPr marL="0" marR="0" lvl="0" indent="0" defTabSz="914400" rtl="0" eaLnBrk="0" fontAlgn="base" latinLnBrk="0" hangingPunct="0">
              <a:lnSpc>
                <a:spcPct val="110000"/>
              </a:lnSpc>
              <a:spcBef>
                <a:spcPct val="0"/>
              </a:spcBef>
              <a:spcAft>
                <a:spcPts val="600"/>
              </a:spcAft>
              <a:buClrTx/>
              <a:buSzTx/>
              <a:buFontTx/>
              <a:buNone/>
              <a:tabLst/>
            </a:pPr>
            <a:r>
              <a:rPr kumimoji="0" lang="nb-NO" altLang="nb-NO" sz="1400" b="1" i="0" u="none" strike="noStrike" cap="none" normalizeH="0" baseline="0">
                <a:ln>
                  <a:noFill/>
                </a:ln>
                <a:effectLst/>
                <a:latin typeface="+mj-lt"/>
              </a:rPr>
              <a:t>Kjerneformål:</a:t>
            </a:r>
            <a:endParaRPr kumimoji="0" lang="nb-NO" altLang="nb-NO" sz="1400" b="0" i="0" u="none" strike="noStrike" cap="none" normalizeH="0" baseline="0">
              <a:ln>
                <a:noFill/>
              </a:ln>
              <a:effectLst/>
              <a:latin typeface="+mj-lt"/>
            </a:endParaRPr>
          </a:p>
          <a:p>
            <a:pPr marL="0" marR="0" lvl="0" indent="0" defTabSz="914400" rtl="0" eaLnBrk="0" fontAlgn="base" latinLnBrk="0" hangingPunct="0">
              <a:lnSpc>
                <a:spcPct val="110000"/>
              </a:lnSpc>
              <a:spcBef>
                <a:spcPct val="0"/>
              </a:spcBef>
              <a:spcAft>
                <a:spcPts val="600"/>
              </a:spcAft>
              <a:buClrTx/>
              <a:buSzTx/>
              <a:buFontTx/>
              <a:buChar char="•"/>
              <a:tabLst/>
            </a:pPr>
            <a:r>
              <a:rPr kumimoji="0" lang="nb-NO" altLang="nb-NO" sz="1400" b="1" i="0" u="none" strike="noStrike" cap="none" normalizeH="0" baseline="0">
                <a:ln>
                  <a:noFill/>
                </a:ln>
                <a:effectLst/>
                <a:latin typeface="+mj-lt"/>
              </a:rPr>
              <a:t>Forebygging og mestring:</a:t>
            </a:r>
            <a:r>
              <a:rPr kumimoji="0" lang="nb-NO" altLang="nb-NO" sz="1400" b="0" i="0" u="none" strike="noStrike" cap="none" normalizeH="0" baseline="0">
                <a:ln>
                  <a:noFill/>
                </a:ln>
                <a:effectLst/>
                <a:latin typeface="+mj-lt"/>
              </a:rPr>
              <a:t> Bidra til å forebygge sykdom, skade og lidelser, samt tilrettelegge for at folk kan mestre nedsatt funksjonsevne.</a:t>
            </a:r>
          </a:p>
          <a:p>
            <a:pPr marL="0" marR="0" lvl="0" indent="0" defTabSz="914400" rtl="0" eaLnBrk="0" fontAlgn="base" latinLnBrk="0" hangingPunct="0">
              <a:lnSpc>
                <a:spcPct val="110000"/>
              </a:lnSpc>
              <a:spcBef>
                <a:spcPct val="0"/>
              </a:spcBef>
              <a:spcAft>
                <a:spcPts val="600"/>
              </a:spcAft>
              <a:buClrTx/>
              <a:buSzTx/>
              <a:buFontTx/>
              <a:buChar char="•"/>
              <a:tabLst/>
            </a:pPr>
            <a:r>
              <a:rPr kumimoji="0" lang="nb-NO" altLang="nb-NO" sz="1400" b="1" i="0" u="none" strike="noStrike" cap="none" normalizeH="0" baseline="0">
                <a:ln>
                  <a:noFill/>
                </a:ln>
                <a:effectLst/>
                <a:latin typeface="+mj-lt"/>
              </a:rPr>
              <a:t>Likeverd og likeverd:</a:t>
            </a:r>
            <a:r>
              <a:rPr kumimoji="0" lang="nb-NO" altLang="nb-NO" sz="1400" b="0" i="0" u="none" strike="noStrike" cap="none" normalizeH="0" baseline="0">
                <a:ln>
                  <a:noFill/>
                </a:ln>
                <a:effectLst/>
                <a:latin typeface="+mj-lt"/>
              </a:rPr>
              <a:t> Fremme sosial trygghet, likeverd og likestilling, og sikre at alle får tilgang til nødvendige tjenester.</a:t>
            </a:r>
          </a:p>
          <a:p>
            <a:pPr marL="0" marR="0" lvl="0" indent="0" defTabSz="914400" rtl="0" eaLnBrk="0" fontAlgn="base" latinLnBrk="0" hangingPunct="0">
              <a:lnSpc>
                <a:spcPct val="110000"/>
              </a:lnSpc>
              <a:spcBef>
                <a:spcPct val="0"/>
              </a:spcBef>
              <a:spcAft>
                <a:spcPts val="600"/>
              </a:spcAft>
              <a:buClrTx/>
              <a:buSzTx/>
              <a:buFontTx/>
              <a:buChar char="•"/>
              <a:tabLst/>
            </a:pPr>
            <a:r>
              <a:rPr kumimoji="0" lang="nb-NO" altLang="nb-NO" sz="1400" b="1" i="0" u="none" strike="noStrike" cap="none" normalizeH="0" baseline="0">
                <a:ln>
                  <a:noFill/>
                </a:ln>
                <a:effectLst/>
                <a:latin typeface="+mj-lt"/>
              </a:rPr>
              <a:t>Selvstendighet og livskvalitet:</a:t>
            </a:r>
            <a:r>
              <a:rPr kumimoji="0" lang="nb-NO" altLang="nb-NO" sz="1400" b="0" i="0" u="none" strike="noStrike" cap="none" normalizeH="0" baseline="0">
                <a:ln>
                  <a:noFill/>
                </a:ln>
                <a:effectLst/>
                <a:latin typeface="+mj-lt"/>
              </a:rPr>
              <a:t> Sikre at folk kan bo selvstendig, leve aktive liv og delta i samfunnet.</a:t>
            </a:r>
          </a:p>
          <a:p>
            <a:pPr marL="0" marR="0" lvl="0" indent="0" defTabSz="914400" rtl="0" eaLnBrk="0" fontAlgn="base" latinLnBrk="0" hangingPunct="0">
              <a:lnSpc>
                <a:spcPct val="110000"/>
              </a:lnSpc>
              <a:spcBef>
                <a:spcPct val="0"/>
              </a:spcBef>
              <a:spcAft>
                <a:spcPts val="600"/>
              </a:spcAft>
              <a:buClrTx/>
              <a:buSzTx/>
              <a:buFontTx/>
              <a:buChar char="•"/>
              <a:tabLst/>
            </a:pPr>
            <a:r>
              <a:rPr kumimoji="0" lang="nb-NO" altLang="nb-NO" sz="1400" b="1" i="0" u="none" strike="noStrike" cap="none" normalizeH="0" baseline="0">
                <a:ln>
                  <a:noFill/>
                </a:ln>
                <a:effectLst/>
                <a:latin typeface="+mj-lt"/>
              </a:rPr>
              <a:t>Kvalitet og forsvarlighet:</a:t>
            </a:r>
            <a:r>
              <a:rPr kumimoji="0" lang="nb-NO" altLang="nb-NO" sz="1400" b="0" i="0" u="none" strike="noStrike" cap="none" normalizeH="0" baseline="0">
                <a:ln>
                  <a:noFill/>
                </a:ln>
                <a:effectLst/>
                <a:latin typeface="+mj-lt"/>
              </a:rPr>
              <a:t> Stille krav til kvaliteten og forsvarligheten i tjenestetilbudet.</a:t>
            </a:r>
          </a:p>
          <a:p>
            <a:pPr marL="0" marR="0" lvl="0" indent="0" defTabSz="914400" rtl="0" eaLnBrk="0" fontAlgn="base" latinLnBrk="0" hangingPunct="0">
              <a:lnSpc>
                <a:spcPct val="110000"/>
              </a:lnSpc>
              <a:spcBef>
                <a:spcPct val="0"/>
              </a:spcBef>
              <a:spcAft>
                <a:spcPts val="600"/>
              </a:spcAft>
              <a:buClrTx/>
              <a:buSzTx/>
              <a:buFontTx/>
              <a:buChar char="•"/>
              <a:tabLst/>
            </a:pPr>
            <a:r>
              <a:rPr kumimoji="0" lang="nb-NO" altLang="nb-NO" sz="1400" b="1" i="0" u="none" strike="noStrike" cap="none" normalizeH="0" baseline="0">
                <a:ln>
                  <a:noFill/>
                </a:ln>
                <a:effectLst/>
                <a:latin typeface="+mj-lt"/>
              </a:rPr>
              <a:t>Respekt og verdighet:</a:t>
            </a:r>
            <a:r>
              <a:rPr kumimoji="0" lang="nb-NO" altLang="nb-NO" sz="1400" b="0" i="0" u="none" strike="noStrike" cap="none" normalizeH="0" baseline="0">
                <a:ln>
                  <a:noFill/>
                </a:ln>
                <a:effectLst/>
                <a:latin typeface="+mj-lt"/>
              </a:rPr>
              <a:t> Ivareta den enkeltes liv, integritet, menneskeverd og respekt for brukeren. </a:t>
            </a:r>
          </a:p>
          <a:p>
            <a:pPr marL="0" marR="0" lvl="0" indent="0" defTabSz="914400" rtl="0" eaLnBrk="0" fontAlgn="base" latinLnBrk="0" hangingPunct="0">
              <a:lnSpc>
                <a:spcPct val="110000"/>
              </a:lnSpc>
              <a:spcBef>
                <a:spcPct val="0"/>
              </a:spcBef>
              <a:spcAft>
                <a:spcPts val="600"/>
              </a:spcAft>
              <a:buClrTx/>
              <a:buSzTx/>
              <a:buFontTx/>
              <a:buNone/>
              <a:tabLst/>
            </a:pPr>
            <a:endParaRPr kumimoji="0" lang="nb-NO" altLang="nb-NO" sz="1400" b="0" i="0" u="none" strike="noStrike" cap="none" normalizeH="0" baseline="0">
              <a:ln>
                <a:noFill/>
              </a:ln>
              <a:effectLst/>
              <a:latin typeface="+mj-lt"/>
            </a:endParaRPr>
          </a:p>
        </p:txBody>
      </p:sp>
      <p:sp>
        <p:nvSpPr>
          <p:cNvPr id="3" name="Plassholder for bunntekst 2">
            <a:extLst>
              <a:ext uri="{FF2B5EF4-FFF2-40B4-BE49-F238E27FC236}">
                <a16:creationId xmlns:a16="http://schemas.microsoft.com/office/drawing/2014/main" id="{46721049-4007-2981-6735-2A575D4FA2D4}"/>
              </a:ext>
            </a:extLst>
          </p:cNvPr>
          <p:cNvSpPr>
            <a:spLocks noGrp="1"/>
          </p:cNvSpPr>
          <p:nvPr>
            <p:ph type="ftr" sz="quarter" idx="11"/>
          </p:nvPr>
        </p:nvSpPr>
        <p:spPr/>
        <p:txBody>
          <a:bodyPr/>
          <a:lstStyle/>
          <a:p>
            <a:r>
              <a:rPr lang="sv-SE"/>
              <a:t>LIS 1 kurs Vår 26</a:t>
            </a:r>
            <a:endParaRPr lang="nb-NO"/>
          </a:p>
        </p:txBody>
      </p:sp>
    </p:spTree>
    <p:extLst>
      <p:ext uri="{BB962C8B-B14F-4D97-AF65-F5344CB8AC3E}">
        <p14:creationId xmlns:p14="http://schemas.microsoft.com/office/powerpoint/2010/main" val="14436780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01" name="Rectangle 100">
            <a:extLst>
              <a:ext uri="{FF2B5EF4-FFF2-40B4-BE49-F238E27FC236}">
                <a16:creationId xmlns:a16="http://schemas.microsoft.com/office/drawing/2014/main" id="{F545E06B-29C0-4F08-9F61-140CD1A7A7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66E54A31-B091-4774-BDD5-9F726783E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tel 1">
            <a:extLst>
              <a:ext uri="{FF2B5EF4-FFF2-40B4-BE49-F238E27FC236}">
                <a16:creationId xmlns:a16="http://schemas.microsoft.com/office/drawing/2014/main" id="{CF79305C-7E75-455D-82EF-94608FFACB80}"/>
              </a:ext>
            </a:extLst>
          </p:cNvPr>
          <p:cNvSpPr>
            <a:spLocks noGrp="1"/>
          </p:cNvSpPr>
          <p:nvPr>
            <p:ph type="title"/>
          </p:nvPr>
        </p:nvSpPr>
        <p:spPr>
          <a:xfrm>
            <a:off x="1088684" y="2303047"/>
            <a:ext cx="2454070" cy="2674198"/>
          </a:xfrm>
        </p:spPr>
        <p:txBody>
          <a:bodyPr anchor="t">
            <a:normAutofit/>
          </a:bodyPr>
          <a:lstStyle/>
          <a:p>
            <a:r>
              <a:rPr lang="nb-NO" sz="2200" b="0" i="0">
                <a:effectLst/>
                <a:latin typeface="Lato" panose="020F0502020204030203" pitchFamily="34" charset="0"/>
              </a:rPr>
              <a:t>Helsefremmende og forebyggende tjenester, herunder:</a:t>
            </a:r>
            <a:br>
              <a:rPr lang="nb-NO" sz="2200" b="0" i="0">
                <a:effectLst/>
                <a:latin typeface="Lato" panose="020F0502020204030203" pitchFamily="34" charset="0"/>
              </a:rPr>
            </a:br>
            <a:endParaRPr lang="nb-NO" sz="2200"/>
          </a:p>
        </p:txBody>
      </p:sp>
      <p:cxnSp>
        <p:nvCxnSpPr>
          <p:cNvPr id="105" name="Straight Connector 104">
            <a:extLst>
              <a:ext uri="{FF2B5EF4-FFF2-40B4-BE49-F238E27FC236}">
                <a16:creationId xmlns:a16="http://schemas.microsoft.com/office/drawing/2014/main" id="{424E0E46-9D8A-46BA-8EF9-FC43A7EE7A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8684" y="2146542"/>
            <a:ext cx="2454070"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07" name="Title 1">
            <a:extLst>
              <a:ext uri="{FF2B5EF4-FFF2-40B4-BE49-F238E27FC236}">
                <a16:creationId xmlns:a16="http://schemas.microsoft.com/office/drawing/2014/main" id="{565909D0-D2D2-46A8-8332-49E6173A4B33}"/>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8685" y="3122496"/>
            <a:ext cx="264761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p>
        </p:txBody>
      </p:sp>
      <p:cxnSp>
        <p:nvCxnSpPr>
          <p:cNvPr id="109" name="Straight Connector 108">
            <a:extLst>
              <a:ext uri="{FF2B5EF4-FFF2-40B4-BE49-F238E27FC236}">
                <a16:creationId xmlns:a16="http://schemas.microsoft.com/office/drawing/2014/main" id="{F3D2EAFB-E46A-4A8C-9E83-AF5286317C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111" name="Picture 110">
            <a:extLst>
              <a:ext uri="{FF2B5EF4-FFF2-40B4-BE49-F238E27FC236}">
                <a16:creationId xmlns:a16="http://schemas.microsoft.com/office/drawing/2014/main" id="{AFEA4BCF-1CF9-4959-A2D8-A97926D25B8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9144000" cy="742950"/>
          </a:xfrm>
          <a:prstGeom prst="rect">
            <a:avLst/>
          </a:prstGeom>
        </p:spPr>
      </p:pic>
      <p:graphicFrame>
        <p:nvGraphicFramePr>
          <p:cNvPr id="82" name="Plassholder for innhold 2">
            <a:extLst>
              <a:ext uri="{FF2B5EF4-FFF2-40B4-BE49-F238E27FC236}">
                <a16:creationId xmlns:a16="http://schemas.microsoft.com/office/drawing/2014/main" id="{2F4E19D6-D787-4C11-4AE0-B7E062591940}"/>
              </a:ext>
            </a:extLst>
          </p:cNvPr>
          <p:cNvGraphicFramePr>
            <a:graphicFrameLocks noGrp="1"/>
          </p:cNvGraphicFramePr>
          <p:nvPr>
            <p:ph idx="1"/>
            <p:extLst>
              <p:ext uri="{D42A27DB-BD31-4B8C-83A1-F6EECF244321}">
                <p14:modId xmlns:p14="http://schemas.microsoft.com/office/powerpoint/2010/main" val="3986907313"/>
              </p:ext>
            </p:extLst>
          </p:nvPr>
        </p:nvGraphicFramePr>
        <p:xfrm>
          <a:off x="3856434" y="803275"/>
          <a:ext cx="4435078" cy="4637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Plassholder for bunntekst 2">
            <a:extLst>
              <a:ext uri="{FF2B5EF4-FFF2-40B4-BE49-F238E27FC236}">
                <a16:creationId xmlns:a16="http://schemas.microsoft.com/office/drawing/2014/main" id="{84E4C85A-D03A-8D77-FFA3-53DFC3F00B80}"/>
              </a:ext>
            </a:extLst>
          </p:cNvPr>
          <p:cNvSpPr>
            <a:spLocks noGrp="1"/>
          </p:cNvSpPr>
          <p:nvPr>
            <p:ph type="ftr" sz="quarter" idx="11"/>
          </p:nvPr>
        </p:nvSpPr>
        <p:spPr/>
        <p:txBody>
          <a:bodyPr/>
          <a:lstStyle/>
          <a:p>
            <a:r>
              <a:rPr lang="sv-SE"/>
              <a:t>LIS 1 kurs Vår 26</a:t>
            </a:r>
            <a:endParaRPr lang="nb-NO"/>
          </a:p>
        </p:txBody>
      </p:sp>
    </p:spTree>
    <p:extLst>
      <p:ext uri="{BB962C8B-B14F-4D97-AF65-F5344CB8AC3E}">
        <p14:creationId xmlns:p14="http://schemas.microsoft.com/office/powerpoint/2010/main" val="204247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B1DE69F-569C-4A49-8E50-4093C135AE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9144000" cy="742950"/>
          </a:xfrm>
          <a:prstGeom prst="rect">
            <a:avLst/>
          </a:prstGeom>
        </p:spPr>
      </p:pic>
      <p:sp>
        <p:nvSpPr>
          <p:cNvPr id="18" name="Rectangle 17">
            <a:extLst>
              <a:ext uri="{FF2B5EF4-FFF2-40B4-BE49-F238E27FC236}">
                <a16:creationId xmlns:a16="http://schemas.microsoft.com/office/drawing/2014/main" id="{50B488F5-9CE4-4346-B22F-600286ED4D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9144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cxnSp>
        <p:nvCxnSpPr>
          <p:cNvPr id="20" name="Straight Connector 19">
            <a:extLst>
              <a:ext uri="{FF2B5EF4-FFF2-40B4-BE49-F238E27FC236}">
                <a16:creationId xmlns:a16="http://schemas.microsoft.com/office/drawing/2014/main" id="{5F76596F-57DF-4A0C-96D9-046DC3B30E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16176A8D-754E-4699-9AAC-A833466A20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844095" y="643464"/>
            <a:ext cx="7207758" cy="155448"/>
          </a:xfrm>
          <a:prstGeom prst="rect">
            <a:avLst/>
          </a:prstGeom>
          <a:noFill/>
          <a:ln>
            <a:noFill/>
          </a:ln>
        </p:spPr>
      </p:pic>
      <p:sp useBgFill="1">
        <p:nvSpPr>
          <p:cNvPr id="24" name="Rectangle 23">
            <a:extLst>
              <a:ext uri="{FF2B5EF4-FFF2-40B4-BE49-F238E27FC236}">
                <a16:creationId xmlns:a16="http://schemas.microsoft.com/office/drawing/2014/main" id="{2AA0E174-1032-45EB-8FEE-2178019BAE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017D167-735C-4828-BF61-5BEC0A93C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9144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tel 6">
            <a:extLst>
              <a:ext uri="{FF2B5EF4-FFF2-40B4-BE49-F238E27FC236}">
                <a16:creationId xmlns:a16="http://schemas.microsoft.com/office/drawing/2014/main" id="{60EC2605-B6D4-0915-4513-4E03641EDDE5}"/>
              </a:ext>
            </a:extLst>
          </p:cNvPr>
          <p:cNvSpPr>
            <a:spLocks noGrp="1"/>
          </p:cNvSpPr>
          <p:nvPr>
            <p:ph type="title"/>
          </p:nvPr>
        </p:nvSpPr>
        <p:spPr>
          <a:xfrm>
            <a:off x="846309" y="988098"/>
            <a:ext cx="3371535" cy="2407724"/>
          </a:xfrm>
        </p:spPr>
        <p:txBody>
          <a:bodyPr vert="horz" lIns="91440" tIns="45720" rIns="91440" bIns="0" rtlCol="0" anchor="b">
            <a:normAutofit/>
          </a:bodyPr>
          <a:lstStyle/>
          <a:p>
            <a:pPr defTabSz="914400"/>
            <a:r>
              <a:rPr lang="en-US" sz="2000"/>
              <a:t>Helsestasjon – vår viktigste forebyggende arena</a:t>
            </a:r>
            <a:br>
              <a:rPr lang="en-US" sz="2000"/>
            </a:br>
            <a:br>
              <a:rPr lang="en-US" sz="2000"/>
            </a:br>
            <a:r>
              <a:rPr lang="en-US" sz="2000">
                <a:hlinkClick r:id="rId4"/>
              </a:rPr>
              <a:t>Helsestasjon, skolehelsetjeneste og helsestasjon for ungdom - Helsedirektoratet</a:t>
            </a:r>
            <a:endParaRPr lang="en-US" sz="2000"/>
          </a:p>
        </p:txBody>
      </p:sp>
      <p:sp>
        <p:nvSpPr>
          <p:cNvPr id="2" name="Plassholder for bunntekst 1">
            <a:extLst>
              <a:ext uri="{FF2B5EF4-FFF2-40B4-BE49-F238E27FC236}">
                <a16:creationId xmlns:a16="http://schemas.microsoft.com/office/drawing/2014/main" id="{BBC8F2E1-7565-A297-CC0C-493CE91FB436}"/>
              </a:ext>
            </a:extLst>
          </p:cNvPr>
          <p:cNvSpPr>
            <a:spLocks noGrp="1"/>
          </p:cNvSpPr>
          <p:nvPr>
            <p:ph type="ftr" sz="quarter" idx="11"/>
          </p:nvPr>
        </p:nvSpPr>
        <p:spPr>
          <a:xfrm>
            <a:off x="844335" y="329309"/>
            <a:ext cx="2640780" cy="309201"/>
          </a:xfrm>
        </p:spPr>
        <p:txBody>
          <a:bodyPr vert="horz" lIns="91440" tIns="45720" rIns="91440" bIns="45720" rtlCol="0" anchor="ctr">
            <a:normAutofit/>
          </a:bodyPr>
          <a:lstStyle/>
          <a:p>
            <a:pPr>
              <a:spcAft>
                <a:spcPts val="600"/>
              </a:spcAft>
            </a:pPr>
            <a:r>
              <a:rPr lang="en-US"/>
              <a:t>LIS 1 kurs Vår 26</a:t>
            </a:r>
          </a:p>
        </p:txBody>
      </p:sp>
      <p:pic>
        <p:nvPicPr>
          <p:cNvPr id="28" name="Picture 27">
            <a:extLst>
              <a:ext uri="{FF2B5EF4-FFF2-40B4-BE49-F238E27FC236}">
                <a16:creationId xmlns:a16="http://schemas.microsoft.com/office/drawing/2014/main" id="{48A2A651-3D77-45F6-9A25-3762F5E4663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5" t="474" r="60418" b="36564"/>
          <a:stretch/>
        </p:blipFill>
        <p:spPr>
          <a:xfrm>
            <a:off x="844095" y="643464"/>
            <a:ext cx="3394710" cy="155448"/>
          </a:xfrm>
          <a:prstGeom prst="rect">
            <a:avLst/>
          </a:prstGeom>
          <a:noFill/>
          <a:ln>
            <a:noFill/>
          </a:ln>
        </p:spPr>
      </p:pic>
      <p:pic>
        <p:nvPicPr>
          <p:cNvPr id="11" name="Bilde 10" descr="Et bilde som inneholder tre, utendørs&#10;&#10;Automatisk generert beskrivelse">
            <a:extLst>
              <a:ext uri="{FF2B5EF4-FFF2-40B4-BE49-F238E27FC236}">
                <a16:creationId xmlns:a16="http://schemas.microsoft.com/office/drawing/2014/main" id="{6F8D2DEC-318B-D2C4-8746-10C159FBFA8A}"/>
              </a:ext>
            </a:extLst>
          </p:cNvPr>
          <p:cNvPicPr>
            <a:picLocks noChangeAspect="1"/>
          </p:cNvPicPr>
          <p:nvPr/>
        </p:nvPicPr>
        <p:blipFill>
          <a:blip r:embed="rId5" cstate="print">
            <a:extLst>
              <a:ext uri="{28A0092B-C50C-407E-A947-70E740481C1C}">
                <a14:useLocalDpi xmlns:a14="http://schemas.microsoft.com/office/drawing/2010/main" val="0"/>
              </a:ext>
            </a:extLst>
          </a:blip>
          <a:srcRect t="13801" r="-4" b="13796"/>
          <a:stretch>
            <a:fillRect/>
          </a:stretch>
        </p:blipFill>
        <p:spPr>
          <a:xfrm rot="5400000">
            <a:off x="4100592" y="1870563"/>
            <a:ext cx="4660762" cy="2530800"/>
          </a:xfrm>
          <a:prstGeom prst="rect">
            <a:avLst/>
          </a:prstGeom>
        </p:spPr>
      </p:pic>
      <p:pic>
        <p:nvPicPr>
          <p:cNvPr id="30" name="Picture 29">
            <a:extLst>
              <a:ext uri="{FF2B5EF4-FFF2-40B4-BE49-F238E27FC236}">
                <a16:creationId xmlns:a16="http://schemas.microsoft.com/office/drawing/2014/main" id="{EE1B9172-598D-41CA-A120-1347A28BA08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9144000" cy="742950"/>
          </a:xfrm>
          <a:prstGeom prst="rect">
            <a:avLst/>
          </a:prstGeom>
        </p:spPr>
      </p:pic>
      <p:cxnSp>
        <p:nvCxnSpPr>
          <p:cNvPr id="32" name="Straight Connector 31">
            <a:extLst>
              <a:ext uri="{FF2B5EF4-FFF2-40B4-BE49-F238E27FC236}">
                <a16:creationId xmlns:a16="http://schemas.microsoft.com/office/drawing/2014/main" id="{FD3493C9-FDB6-46AD-891A-36C02F24D8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45207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374" name="Picture 373">
            <a:extLst>
              <a:ext uri="{FF2B5EF4-FFF2-40B4-BE49-F238E27FC236}">
                <a16:creationId xmlns:a16="http://schemas.microsoft.com/office/drawing/2014/main" id="{F28373B5-F4E4-4102-9D27-E17631B4C7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9144000" cy="742950"/>
          </a:xfrm>
          <a:prstGeom prst="rect">
            <a:avLst/>
          </a:prstGeom>
        </p:spPr>
      </p:pic>
      <p:sp>
        <p:nvSpPr>
          <p:cNvPr id="376" name="Rectangle 375">
            <a:extLst>
              <a:ext uri="{FF2B5EF4-FFF2-40B4-BE49-F238E27FC236}">
                <a16:creationId xmlns:a16="http://schemas.microsoft.com/office/drawing/2014/main" id="{F23306E6-5D0B-439F-BB88-7F1CEA89BD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9144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cxnSp>
        <p:nvCxnSpPr>
          <p:cNvPr id="378" name="Straight Connector 377">
            <a:extLst>
              <a:ext uri="{FF2B5EF4-FFF2-40B4-BE49-F238E27FC236}">
                <a16:creationId xmlns:a16="http://schemas.microsoft.com/office/drawing/2014/main" id="{23D9016E-713D-40ED-A242-4F407E90538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380" name="Picture 379">
            <a:extLst>
              <a:ext uri="{FF2B5EF4-FFF2-40B4-BE49-F238E27FC236}">
                <a16:creationId xmlns:a16="http://schemas.microsoft.com/office/drawing/2014/main" id="{FF1DEE04-57A9-4F64-958D-D1D4941EF5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844095" y="643464"/>
            <a:ext cx="7207758" cy="155448"/>
          </a:xfrm>
          <a:prstGeom prst="rect">
            <a:avLst/>
          </a:prstGeom>
          <a:noFill/>
          <a:ln>
            <a:noFill/>
          </a:ln>
        </p:spPr>
      </p:pic>
      <p:sp useBgFill="1">
        <p:nvSpPr>
          <p:cNvPr id="382" name="Rectangle 381">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Rectangle 383">
            <a:extLst>
              <a:ext uri="{FF2B5EF4-FFF2-40B4-BE49-F238E27FC236}">
                <a16:creationId xmlns:a16="http://schemas.microsoft.com/office/drawing/2014/main" id="{43B516D3-E37F-4626-8C4F-CDD6D27EBE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8"/>
            <a:ext cx="9144000" cy="6389231"/>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sp>
        <p:nvSpPr>
          <p:cNvPr id="4" name="Plassholder for bunntekst 3">
            <a:extLst>
              <a:ext uri="{FF2B5EF4-FFF2-40B4-BE49-F238E27FC236}">
                <a16:creationId xmlns:a16="http://schemas.microsoft.com/office/drawing/2014/main" id="{29EA2B0A-0BF1-97CE-30DC-C9534B51ECAC}"/>
              </a:ext>
            </a:extLst>
          </p:cNvPr>
          <p:cNvSpPr>
            <a:spLocks noGrp="1"/>
          </p:cNvSpPr>
          <p:nvPr>
            <p:ph type="ftr" sz="quarter" idx="11"/>
          </p:nvPr>
        </p:nvSpPr>
        <p:spPr>
          <a:xfrm>
            <a:off x="1088683" y="467704"/>
            <a:ext cx="4213145" cy="309201"/>
          </a:xfrm>
        </p:spPr>
        <p:txBody>
          <a:bodyPr vert="horz" lIns="91440" tIns="45720" rIns="91440" bIns="45720" rtlCol="0" anchor="ctr">
            <a:normAutofit/>
          </a:bodyPr>
          <a:lstStyle/>
          <a:p>
            <a:pPr>
              <a:spcAft>
                <a:spcPts val="600"/>
              </a:spcAft>
            </a:pPr>
            <a:r>
              <a:rPr lang="en-US" sz="1200" kern="1200" dirty="0">
                <a:solidFill>
                  <a:schemeClr val="tx1">
                    <a:tint val="75000"/>
                  </a:schemeClr>
                </a:solidFill>
                <a:latin typeface="+mn-lt"/>
                <a:ea typeface="+mn-ea"/>
                <a:cs typeface="+mn-cs"/>
              </a:rPr>
              <a:t>LIS 1 kurs Vår 26</a:t>
            </a:r>
          </a:p>
        </p:txBody>
      </p:sp>
      <p:sp>
        <p:nvSpPr>
          <p:cNvPr id="386" name="Rectangle 385">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7404" y="-2"/>
            <a:ext cx="3046596"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tel 6">
            <a:extLst>
              <a:ext uri="{FF2B5EF4-FFF2-40B4-BE49-F238E27FC236}">
                <a16:creationId xmlns:a16="http://schemas.microsoft.com/office/drawing/2014/main" id="{E81B686A-EE61-D0DF-D4E0-4AB410C90AE7}"/>
              </a:ext>
            </a:extLst>
          </p:cNvPr>
          <p:cNvSpPr>
            <a:spLocks noGrp="1"/>
          </p:cNvSpPr>
          <p:nvPr>
            <p:ph type="title"/>
          </p:nvPr>
        </p:nvSpPr>
        <p:spPr>
          <a:xfrm>
            <a:off x="6460878" y="1240076"/>
            <a:ext cx="2045859" cy="4584527"/>
          </a:xfrm>
        </p:spPr>
        <p:txBody>
          <a:bodyPr vert="horz" lIns="91440" tIns="45720" rIns="91440" bIns="45720" rtlCol="0" anchor="t">
            <a:normAutofit/>
          </a:bodyPr>
          <a:lstStyle/>
          <a:p>
            <a:pPr defTabSz="914400"/>
            <a:r>
              <a:rPr lang="en-US" sz="2500">
                <a:solidFill>
                  <a:srgbClr val="FFFFFF"/>
                </a:solidFill>
              </a:rPr>
              <a:t>Helsestasjon</a:t>
            </a:r>
          </a:p>
        </p:txBody>
      </p:sp>
      <p:sp>
        <p:nvSpPr>
          <p:cNvPr id="351" name="Plassholder for tekst 8">
            <a:extLst>
              <a:ext uri="{FF2B5EF4-FFF2-40B4-BE49-F238E27FC236}">
                <a16:creationId xmlns:a16="http://schemas.microsoft.com/office/drawing/2014/main" id="{2C7023BA-F8E1-065A-CB80-3D0D8ED3083A}"/>
              </a:ext>
            </a:extLst>
          </p:cNvPr>
          <p:cNvSpPr>
            <a:spLocks noGrp="1"/>
          </p:cNvSpPr>
          <p:nvPr>
            <p:ph type="body" sz="half" idx="2"/>
          </p:nvPr>
        </p:nvSpPr>
        <p:spPr>
          <a:xfrm>
            <a:off x="1088684" y="1240077"/>
            <a:ext cx="4526120" cy="4916465"/>
          </a:xfrm>
        </p:spPr>
        <p:txBody>
          <a:bodyPr vert="horz" lIns="91440" tIns="45720" rIns="91440" bIns="45720" rtlCol="0" anchor="t">
            <a:normAutofit/>
          </a:bodyPr>
          <a:lstStyle/>
          <a:p>
            <a:pPr indent="-228600" defTabSz="914400">
              <a:lnSpc>
                <a:spcPct val="110000"/>
              </a:lnSpc>
              <a:buFont typeface="Arial" panose="020B0604020202020204" pitchFamily="34" charset="0"/>
              <a:buChar char="•"/>
            </a:pPr>
            <a:r>
              <a:rPr lang="en-US" sz="1200" b="0" i="0"/>
              <a:t>Alle barn 0–5 år bør få tilbud om regelmessige konsultasjoner på helsestasjonen. Tilbudet i helsestasjon 0–5 år bør følge et standardisert program med </a:t>
            </a:r>
            <a:r>
              <a:rPr lang="en-US" sz="1200" b="1" i="0"/>
              <a:t>14 konsultasjoner, inkludert et hjemmebesøk til nyfødte </a:t>
            </a:r>
            <a:r>
              <a:rPr lang="en-US" sz="1200" b="0" i="0" u="none" strike="noStrike">
                <a:hlinkClick r:id="rId4"/>
              </a:rPr>
              <a:t>(</a:t>
            </a:r>
            <a:endParaRPr lang="en-US" sz="1200" b="0" i="0" u="none" strike="noStrike"/>
          </a:p>
          <a:p>
            <a:pPr indent="-228600" defTabSz="914400">
              <a:lnSpc>
                <a:spcPct val="110000"/>
              </a:lnSpc>
              <a:buFont typeface="Arial" panose="020B0604020202020204" pitchFamily="34" charset="0"/>
              <a:buChar char="•"/>
            </a:pPr>
            <a:r>
              <a:rPr lang="en-US" sz="1200" b="1" i="0"/>
              <a:t>Målet med helsestasjonsprogrammet er:</a:t>
            </a:r>
            <a:endParaRPr lang="en-US" sz="1200" b="0" i="0"/>
          </a:p>
          <a:p>
            <a:pPr indent="-228600" defTabSz="914400">
              <a:lnSpc>
                <a:spcPct val="110000"/>
              </a:lnSpc>
              <a:buFont typeface="Arial" panose="020B0604020202020204" pitchFamily="34" charset="0"/>
              <a:buChar char="•"/>
            </a:pPr>
            <a:r>
              <a:rPr lang="en-US" sz="1200" b="0" i="0"/>
              <a:t>at foreldre opplever mestring i foreldrerollen</a:t>
            </a:r>
          </a:p>
          <a:p>
            <a:pPr indent="-228600" defTabSz="914400">
              <a:lnSpc>
                <a:spcPct val="110000"/>
              </a:lnSpc>
              <a:buFont typeface="Arial" panose="020B0604020202020204" pitchFamily="34" charset="0"/>
              <a:buChar char="•"/>
            </a:pPr>
            <a:r>
              <a:rPr lang="en-US" sz="1200" b="0" i="0"/>
              <a:t>å bidra til godt samspill mellom foreldre og barn</a:t>
            </a:r>
          </a:p>
          <a:p>
            <a:pPr indent="-228600" defTabSz="914400">
              <a:lnSpc>
                <a:spcPct val="110000"/>
              </a:lnSpc>
              <a:buFont typeface="Arial" panose="020B0604020202020204" pitchFamily="34" charset="0"/>
              <a:buChar char="•"/>
            </a:pPr>
            <a:r>
              <a:rPr lang="en-US" sz="1200" b="0" i="0"/>
              <a:t>å fremme fysisk, psykisk og sosial utvikling hos sped- og småbarn</a:t>
            </a:r>
          </a:p>
          <a:p>
            <a:pPr indent="-228600" defTabSz="914400">
              <a:lnSpc>
                <a:spcPct val="110000"/>
              </a:lnSpc>
              <a:buFont typeface="Arial" panose="020B0604020202020204" pitchFamily="34" charset="0"/>
              <a:buChar char="•"/>
            </a:pPr>
            <a:r>
              <a:rPr lang="en-US" sz="1200" b="0" i="0"/>
              <a:t>å forebygge, avverge og avdekke vold, overgrep og omsorgssvikt</a:t>
            </a:r>
          </a:p>
          <a:p>
            <a:pPr indent="-228600" defTabSz="914400">
              <a:lnSpc>
                <a:spcPct val="110000"/>
              </a:lnSpc>
              <a:buFont typeface="Arial" panose="020B0604020202020204" pitchFamily="34" charset="0"/>
              <a:buChar char="•"/>
            </a:pPr>
            <a:r>
              <a:rPr lang="en-US" sz="1200" b="0" i="0"/>
              <a:t>å avdekke fysiske og psykiske utviklingsavvik tidlig</a:t>
            </a:r>
          </a:p>
          <a:p>
            <a:pPr indent="-228600" defTabSz="914400">
              <a:lnSpc>
                <a:spcPct val="110000"/>
              </a:lnSpc>
              <a:buFont typeface="Arial" panose="020B0604020202020204" pitchFamily="34" charset="0"/>
              <a:buChar char="•"/>
            </a:pPr>
            <a:r>
              <a:rPr lang="en-US" sz="1200" b="0" i="0"/>
              <a:t>å bidra til at barn får oppfølging og henvises videre ved behov</a:t>
            </a:r>
          </a:p>
          <a:p>
            <a:pPr indent="-228600" defTabSz="914400">
              <a:lnSpc>
                <a:spcPct val="110000"/>
              </a:lnSpc>
              <a:buFont typeface="Arial" panose="020B0604020202020204" pitchFamily="34" charset="0"/>
              <a:buChar char="•"/>
            </a:pPr>
            <a:r>
              <a:rPr lang="en-US" sz="1200"/>
              <a:t>Tilby vaksiner iht barnevaksinasjonsprogrammet</a:t>
            </a:r>
          </a:p>
          <a:p>
            <a:pPr indent="-228600" defTabSz="914400">
              <a:lnSpc>
                <a:spcPct val="110000"/>
              </a:lnSpc>
              <a:buFont typeface="Arial" panose="020B0604020202020204" pitchFamily="34" charset="0"/>
              <a:buChar char="•"/>
            </a:pPr>
            <a:r>
              <a:rPr lang="en-US" sz="1200">
                <a:hlinkClick r:id="rId5"/>
              </a:rPr>
              <a:t>Helsestasjon 0–5 år - Helsedirektoratet</a:t>
            </a:r>
            <a:endParaRPr lang="en-US" sz="1200"/>
          </a:p>
        </p:txBody>
      </p:sp>
    </p:spTree>
    <p:extLst>
      <p:ext uri="{BB962C8B-B14F-4D97-AF65-F5344CB8AC3E}">
        <p14:creationId xmlns:p14="http://schemas.microsoft.com/office/powerpoint/2010/main" val="5832542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365" name="Picture 364">
            <a:extLst>
              <a:ext uri="{FF2B5EF4-FFF2-40B4-BE49-F238E27FC236}">
                <a16:creationId xmlns:a16="http://schemas.microsoft.com/office/drawing/2014/main" id="{CB1DE69F-569C-4A49-8E50-4093C135AE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9144000" cy="742950"/>
          </a:xfrm>
          <a:prstGeom prst="rect">
            <a:avLst/>
          </a:prstGeom>
        </p:spPr>
      </p:pic>
      <p:sp>
        <p:nvSpPr>
          <p:cNvPr id="367" name="Rectangle 366">
            <a:extLst>
              <a:ext uri="{FF2B5EF4-FFF2-40B4-BE49-F238E27FC236}">
                <a16:creationId xmlns:a16="http://schemas.microsoft.com/office/drawing/2014/main" id="{50B488F5-9CE4-4346-B22F-600286ED4D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9144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cxnSp>
        <p:nvCxnSpPr>
          <p:cNvPr id="369" name="Straight Connector 368">
            <a:extLst>
              <a:ext uri="{FF2B5EF4-FFF2-40B4-BE49-F238E27FC236}">
                <a16:creationId xmlns:a16="http://schemas.microsoft.com/office/drawing/2014/main" id="{5F76596F-57DF-4A0C-96D9-046DC3B30E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371" name="Picture 370">
            <a:extLst>
              <a:ext uri="{FF2B5EF4-FFF2-40B4-BE49-F238E27FC236}">
                <a16:creationId xmlns:a16="http://schemas.microsoft.com/office/drawing/2014/main" id="{38DB3A91-B9E8-4451-ACED-026398635D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844095" y="643464"/>
            <a:ext cx="7207758" cy="155448"/>
          </a:xfrm>
          <a:prstGeom prst="rect">
            <a:avLst/>
          </a:prstGeom>
          <a:noFill/>
          <a:ln>
            <a:noFill/>
          </a:ln>
        </p:spPr>
      </p:pic>
      <p:sp useBgFill="1">
        <p:nvSpPr>
          <p:cNvPr id="373" name="Rectangle 372">
            <a:extLst>
              <a:ext uri="{FF2B5EF4-FFF2-40B4-BE49-F238E27FC236}">
                <a16:creationId xmlns:a16="http://schemas.microsoft.com/office/drawing/2014/main" id="{C014BF94-4DFC-4A65-99BF-76277891E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Rectangle 374">
            <a:extLst>
              <a:ext uri="{FF2B5EF4-FFF2-40B4-BE49-F238E27FC236}">
                <a16:creationId xmlns:a16="http://schemas.microsoft.com/office/drawing/2014/main" id="{B255C7B1-10DA-4D61-B560-5E1F081B3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9144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tel 6">
            <a:extLst>
              <a:ext uri="{FF2B5EF4-FFF2-40B4-BE49-F238E27FC236}">
                <a16:creationId xmlns:a16="http://schemas.microsoft.com/office/drawing/2014/main" id="{A1217FBF-C6A6-8346-76B9-FC47D24592D7}"/>
              </a:ext>
            </a:extLst>
          </p:cNvPr>
          <p:cNvSpPr>
            <a:spLocks noGrp="1"/>
          </p:cNvSpPr>
          <p:nvPr>
            <p:ph type="title"/>
          </p:nvPr>
        </p:nvSpPr>
        <p:spPr>
          <a:xfrm>
            <a:off x="840771" y="948706"/>
            <a:ext cx="3380780" cy="1049235"/>
          </a:xfrm>
        </p:spPr>
        <p:txBody>
          <a:bodyPr vert="horz" lIns="91440" tIns="45720" rIns="91440" bIns="45720" rtlCol="0" anchor="t">
            <a:normAutofit/>
          </a:bodyPr>
          <a:lstStyle/>
          <a:p>
            <a:pPr defTabSz="914400"/>
            <a:r>
              <a:rPr lang="en-US" sz="3000"/>
              <a:t>Helsestasjon: for barn og foreldre</a:t>
            </a:r>
          </a:p>
        </p:txBody>
      </p:sp>
      <p:pic>
        <p:nvPicPr>
          <p:cNvPr id="377" name="Picture 376">
            <a:extLst>
              <a:ext uri="{FF2B5EF4-FFF2-40B4-BE49-F238E27FC236}">
                <a16:creationId xmlns:a16="http://schemas.microsoft.com/office/drawing/2014/main" id="{88C29B8B-A62C-43CE-92FF-12EAA1D01B5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6" t="474" r="60419" b="36564"/>
          <a:stretch/>
        </p:blipFill>
        <p:spPr>
          <a:xfrm>
            <a:off x="844095" y="643464"/>
            <a:ext cx="3394710" cy="155448"/>
          </a:xfrm>
          <a:prstGeom prst="rect">
            <a:avLst/>
          </a:prstGeom>
          <a:noFill/>
          <a:ln>
            <a:noFill/>
          </a:ln>
        </p:spPr>
      </p:pic>
      <p:sp>
        <p:nvSpPr>
          <p:cNvPr id="12" name="Plassholder for tekst 11">
            <a:extLst>
              <a:ext uri="{FF2B5EF4-FFF2-40B4-BE49-F238E27FC236}">
                <a16:creationId xmlns:a16="http://schemas.microsoft.com/office/drawing/2014/main" id="{7C3B4DFA-421D-7D66-5D76-1383C5010095}"/>
              </a:ext>
            </a:extLst>
          </p:cNvPr>
          <p:cNvSpPr>
            <a:spLocks noGrp="1"/>
          </p:cNvSpPr>
          <p:nvPr>
            <p:ph type="body" sz="half" idx="2"/>
          </p:nvPr>
        </p:nvSpPr>
        <p:spPr>
          <a:xfrm>
            <a:off x="840772" y="2167151"/>
            <a:ext cx="3377300" cy="3299194"/>
          </a:xfrm>
        </p:spPr>
        <p:txBody>
          <a:bodyPr vert="horz" lIns="91440" tIns="45720" rIns="91440" bIns="45720" rtlCol="0" anchor="t">
            <a:normAutofit/>
          </a:bodyPr>
          <a:lstStyle/>
          <a:p>
            <a:pPr marL="151448" indent="-228600" defTabSz="914400">
              <a:lnSpc>
                <a:spcPct val="110000"/>
              </a:lnSpc>
              <a:spcBef>
                <a:spcPts val="530"/>
              </a:spcBef>
              <a:spcAft>
                <a:spcPts val="318"/>
              </a:spcAft>
              <a:buFont typeface="Arial" panose="020B0604020202020204" pitchFamily="34" charset="0"/>
              <a:buChar char="•"/>
            </a:pPr>
            <a:r>
              <a:rPr lang="en-US" sz="1100"/>
              <a:t>Gratis </a:t>
            </a:r>
          </a:p>
          <a:p>
            <a:pPr marL="151448" indent="-228600" defTabSz="914400">
              <a:lnSpc>
                <a:spcPct val="110000"/>
              </a:lnSpc>
              <a:spcBef>
                <a:spcPts val="530"/>
              </a:spcBef>
              <a:spcAft>
                <a:spcPts val="318"/>
              </a:spcAft>
              <a:buFont typeface="Arial" panose="020B0604020202020204" pitchFamily="34" charset="0"/>
              <a:buChar char="•"/>
            </a:pPr>
            <a:r>
              <a:rPr lang="en-US" sz="1100" cap="none"/>
              <a:t>Helsestasjon er et lavterskel tilbud </a:t>
            </a:r>
            <a:r>
              <a:rPr lang="en-US" sz="1100" b="1" cap="none"/>
              <a:t>til alle</a:t>
            </a:r>
          </a:p>
          <a:p>
            <a:pPr marL="151448" indent="-228600" defTabSz="914400">
              <a:lnSpc>
                <a:spcPct val="110000"/>
              </a:lnSpc>
              <a:spcBef>
                <a:spcPts val="530"/>
              </a:spcBef>
              <a:spcAft>
                <a:spcPts val="318"/>
              </a:spcAft>
              <a:buFont typeface="Arial" panose="020B0604020202020204" pitchFamily="34" charset="0"/>
              <a:buChar char="•"/>
            </a:pPr>
            <a:r>
              <a:rPr lang="en-US" sz="1100" cap="none"/>
              <a:t>Åpent for alle som bor eller oppholder seg i kommunen/landet</a:t>
            </a:r>
          </a:p>
          <a:p>
            <a:pPr marL="151448" indent="-228600" defTabSz="914400">
              <a:lnSpc>
                <a:spcPct val="110000"/>
              </a:lnSpc>
              <a:spcBef>
                <a:spcPts val="530"/>
              </a:spcBef>
              <a:spcAft>
                <a:spcPts val="318"/>
              </a:spcAft>
              <a:buFont typeface="Arial" panose="020B0604020202020204" pitchFamily="34" charset="0"/>
              <a:buChar char="•"/>
            </a:pPr>
            <a:r>
              <a:rPr lang="en-US" sz="1100" cap="none"/>
              <a:t>Starter før fødselen med oppfølging i svangerskapet, med svangerskapskontroller</a:t>
            </a:r>
          </a:p>
          <a:p>
            <a:pPr marL="151448" indent="-228600" defTabSz="914400">
              <a:lnSpc>
                <a:spcPct val="110000"/>
              </a:lnSpc>
              <a:spcBef>
                <a:spcPts val="530"/>
              </a:spcBef>
              <a:spcAft>
                <a:spcPts val="318"/>
              </a:spcAft>
              <a:buFont typeface="Arial" panose="020B0604020202020204" pitchFamily="34" charset="0"/>
              <a:buChar char="•"/>
            </a:pPr>
            <a:r>
              <a:rPr lang="en-US" sz="1100" cap="none"/>
              <a:t>Helsestasjonen følger barnet  fra fødsel og frem til skolestart</a:t>
            </a:r>
          </a:p>
          <a:p>
            <a:pPr marL="151448" indent="-228600" defTabSz="914400">
              <a:lnSpc>
                <a:spcPct val="110000"/>
              </a:lnSpc>
              <a:spcBef>
                <a:spcPts val="530"/>
              </a:spcBef>
              <a:spcAft>
                <a:spcPts val="318"/>
              </a:spcAft>
              <a:buFont typeface="Arial" panose="020B0604020202020204" pitchFamily="34" charset="0"/>
              <a:buChar char="•"/>
            </a:pPr>
            <a:r>
              <a:rPr lang="en-US" sz="1100" cap="none"/>
              <a:t>Oppfølging barnevaksinasjonsprogrammet (omtales under smittevern)</a:t>
            </a:r>
          </a:p>
          <a:p>
            <a:pPr marL="151448" indent="-228600" defTabSz="914400">
              <a:lnSpc>
                <a:spcPct val="110000"/>
              </a:lnSpc>
              <a:spcBef>
                <a:spcPts val="530"/>
              </a:spcBef>
              <a:spcAft>
                <a:spcPts val="318"/>
              </a:spcAft>
              <a:buFont typeface="Arial" panose="020B0604020202020204" pitchFamily="34" charset="0"/>
              <a:buChar char="•"/>
            </a:pPr>
            <a:endParaRPr lang="en-US" sz="1100" cap="none"/>
          </a:p>
          <a:p>
            <a:pPr marL="151448" indent="-228600" defTabSz="914400">
              <a:lnSpc>
                <a:spcPct val="110000"/>
              </a:lnSpc>
              <a:spcBef>
                <a:spcPts val="530"/>
              </a:spcBef>
              <a:spcAft>
                <a:spcPts val="318"/>
              </a:spcAft>
              <a:buFont typeface="Arial" panose="020B0604020202020204" pitchFamily="34" charset="0"/>
              <a:buChar char="•"/>
            </a:pPr>
            <a:r>
              <a:rPr lang="en-US" sz="1100" cap="none"/>
              <a:t>Deretter skolehelsetjenesten </a:t>
            </a:r>
            <a:endParaRPr lang="en-US" sz="1100"/>
          </a:p>
        </p:txBody>
      </p:sp>
      <p:pic>
        <p:nvPicPr>
          <p:cNvPr id="57" name="Plassholder for bilde 56" descr="Et bilde som inneholder himmel, utendørs, person, skulptur&#10;&#10;Automatisk generert beskrivelse">
            <a:extLst>
              <a:ext uri="{FF2B5EF4-FFF2-40B4-BE49-F238E27FC236}">
                <a16:creationId xmlns:a16="http://schemas.microsoft.com/office/drawing/2014/main" id="{B91C6ECC-4FE4-2A47-74AC-589E05DC9FF4}"/>
              </a:ext>
            </a:extLst>
          </p:cNvPr>
          <p:cNvPicPr>
            <a:picLocks noGrp="1" noChangeAspect="1"/>
          </p:cNvPicPr>
          <p:nvPr>
            <p:ph type="pic" idx="1"/>
          </p:nvPr>
        </p:nvPicPr>
        <p:blipFill rotWithShape="1">
          <a:blip r:embed="rId4" cstate="print">
            <a:extLst>
              <a:ext uri="{28A0092B-C50C-407E-A947-70E740481C1C}">
                <a14:useLocalDpi xmlns:a14="http://schemas.microsoft.com/office/drawing/2010/main" val="0"/>
              </a:ext>
            </a:extLst>
          </a:blip>
          <a:srcRect r="2"/>
          <a:stretch>
            <a:fillRect/>
          </a:stretch>
        </p:blipFill>
        <p:spPr>
          <a:xfrm>
            <a:off x="4570808" y="1740811"/>
            <a:ext cx="3720331" cy="2790305"/>
          </a:xfrm>
          <a:prstGeom prst="rect">
            <a:avLst/>
          </a:prstGeom>
        </p:spPr>
      </p:pic>
      <p:pic>
        <p:nvPicPr>
          <p:cNvPr id="379" name="Picture 378">
            <a:extLst>
              <a:ext uri="{FF2B5EF4-FFF2-40B4-BE49-F238E27FC236}">
                <a16:creationId xmlns:a16="http://schemas.microsoft.com/office/drawing/2014/main" id="{F873EA42-E9E9-4806-A9F6-1718BE38B72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9144000" cy="742950"/>
          </a:xfrm>
          <a:prstGeom prst="rect">
            <a:avLst/>
          </a:prstGeom>
        </p:spPr>
      </p:pic>
      <p:cxnSp>
        <p:nvCxnSpPr>
          <p:cNvPr id="381" name="Straight Connector 380">
            <a:extLst>
              <a:ext uri="{FF2B5EF4-FFF2-40B4-BE49-F238E27FC236}">
                <a16:creationId xmlns:a16="http://schemas.microsoft.com/office/drawing/2014/main" id="{A99D5523-0BC8-4D5A-871C-69C0725E736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Plassholder for bunntekst 1">
            <a:extLst>
              <a:ext uri="{FF2B5EF4-FFF2-40B4-BE49-F238E27FC236}">
                <a16:creationId xmlns:a16="http://schemas.microsoft.com/office/drawing/2014/main" id="{D8726067-6660-DAAF-DFD9-524BEC1CA4D6}"/>
              </a:ext>
            </a:extLst>
          </p:cNvPr>
          <p:cNvSpPr>
            <a:spLocks noGrp="1"/>
          </p:cNvSpPr>
          <p:nvPr>
            <p:ph type="ftr" sz="quarter" idx="11"/>
          </p:nvPr>
        </p:nvSpPr>
        <p:spPr/>
        <p:txBody>
          <a:bodyPr/>
          <a:lstStyle/>
          <a:p>
            <a:r>
              <a:rPr lang="sv-SE"/>
              <a:t>LIS 1 kurs Vår 26</a:t>
            </a:r>
            <a:endParaRPr lang="nb-NO"/>
          </a:p>
        </p:txBody>
      </p:sp>
    </p:spTree>
    <p:extLst>
      <p:ext uri="{BB962C8B-B14F-4D97-AF65-F5344CB8AC3E}">
        <p14:creationId xmlns:p14="http://schemas.microsoft.com/office/powerpoint/2010/main" val="4301391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99" name="Picture 98">
            <a:extLst>
              <a:ext uri="{FF2B5EF4-FFF2-40B4-BE49-F238E27FC236}">
                <a16:creationId xmlns:a16="http://schemas.microsoft.com/office/drawing/2014/main" id="{CB1DE69F-569C-4A49-8E50-4093C135AE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9144000" cy="742950"/>
          </a:xfrm>
          <a:prstGeom prst="rect">
            <a:avLst/>
          </a:prstGeom>
        </p:spPr>
      </p:pic>
      <p:sp>
        <p:nvSpPr>
          <p:cNvPr id="101" name="Rectangle 100">
            <a:extLst>
              <a:ext uri="{FF2B5EF4-FFF2-40B4-BE49-F238E27FC236}">
                <a16:creationId xmlns:a16="http://schemas.microsoft.com/office/drawing/2014/main" id="{50B488F5-9CE4-4346-B22F-600286ED4D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9144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cxnSp>
        <p:nvCxnSpPr>
          <p:cNvPr id="103" name="Straight Connector 102">
            <a:extLst>
              <a:ext uri="{FF2B5EF4-FFF2-40B4-BE49-F238E27FC236}">
                <a16:creationId xmlns:a16="http://schemas.microsoft.com/office/drawing/2014/main" id="{5F76596F-57DF-4A0C-96D9-046DC3B30E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105" name="Picture 104">
            <a:extLst>
              <a:ext uri="{FF2B5EF4-FFF2-40B4-BE49-F238E27FC236}">
                <a16:creationId xmlns:a16="http://schemas.microsoft.com/office/drawing/2014/main" id="{38DB3A91-B9E8-4451-ACED-026398635D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844095" y="643464"/>
            <a:ext cx="7207758" cy="155448"/>
          </a:xfrm>
          <a:prstGeom prst="rect">
            <a:avLst/>
          </a:prstGeom>
          <a:noFill/>
          <a:ln>
            <a:noFill/>
          </a:ln>
        </p:spPr>
      </p:pic>
      <p:sp useBgFill="1">
        <p:nvSpPr>
          <p:cNvPr id="107" name="Rectangle 106">
            <a:extLst>
              <a:ext uri="{FF2B5EF4-FFF2-40B4-BE49-F238E27FC236}">
                <a16:creationId xmlns:a16="http://schemas.microsoft.com/office/drawing/2014/main" id="{7FEE97DD-2CB6-41D4-9F34-E64E3274DF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9A305388-3EDD-428F-9929-76B2B25B5A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9144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E43C6A2-07F5-BABB-D0C5-AFB390D7A7AC}"/>
              </a:ext>
            </a:extLst>
          </p:cNvPr>
          <p:cNvSpPr>
            <a:spLocks noGrp="1"/>
          </p:cNvSpPr>
          <p:nvPr>
            <p:ph type="title"/>
          </p:nvPr>
        </p:nvSpPr>
        <p:spPr>
          <a:xfrm>
            <a:off x="4934736" y="957219"/>
            <a:ext cx="3365244" cy="1049235"/>
          </a:xfrm>
        </p:spPr>
        <p:txBody>
          <a:bodyPr vert="horz" lIns="91440" tIns="45720" rIns="91440" bIns="45720" rtlCol="0" anchor="t">
            <a:normAutofit/>
          </a:bodyPr>
          <a:lstStyle/>
          <a:p>
            <a:pPr defTabSz="914400"/>
            <a:r>
              <a:rPr lang="en-US" sz="2500"/>
              <a:t>Skolehelsetjenesten</a:t>
            </a:r>
          </a:p>
        </p:txBody>
      </p:sp>
      <p:pic>
        <p:nvPicPr>
          <p:cNvPr id="111" name="Picture 110">
            <a:extLst>
              <a:ext uri="{FF2B5EF4-FFF2-40B4-BE49-F238E27FC236}">
                <a16:creationId xmlns:a16="http://schemas.microsoft.com/office/drawing/2014/main" id="{E3FFB7F1-B6BA-4C8E-8057-6D4A18A85CD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6" t="474" r="60419" b="36564"/>
          <a:stretch/>
        </p:blipFill>
        <p:spPr>
          <a:xfrm>
            <a:off x="4934735" y="643464"/>
            <a:ext cx="3394710" cy="155448"/>
          </a:xfrm>
          <a:prstGeom prst="rect">
            <a:avLst/>
          </a:prstGeom>
          <a:noFill/>
          <a:ln>
            <a:noFill/>
          </a:ln>
        </p:spPr>
      </p:pic>
      <p:pic>
        <p:nvPicPr>
          <p:cNvPr id="8" name="Plassholder for innhold 7" descr="Et bilde som inneholder statue, utendørs, himmel, monument">
            <a:extLst>
              <a:ext uri="{FF2B5EF4-FFF2-40B4-BE49-F238E27FC236}">
                <a16:creationId xmlns:a16="http://schemas.microsoft.com/office/drawing/2014/main" id="{A8A861A1-382C-6E0C-277E-7678AF562A77}"/>
              </a:ext>
            </a:extLst>
          </p:cNvPr>
          <p:cNvPicPr>
            <a:picLocks noGrp="1" noChangeAspect="1"/>
          </p:cNvPicPr>
          <p:nvPr>
            <p:ph sz="half" idx="1"/>
          </p:nvPr>
        </p:nvPicPr>
        <p:blipFill>
          <a:blip r:embed="rId4" cstate="print">
            <a:extLst>
              <a:ext uri="{28A0092B-C50C-407E-A947-70E740481C1C}">
                <a14:useLocalDpi xmlns:a14="http://schemas.microsoft.com/office/drawing/2010/main" val="0"/>
              </a:ext>
            </a:extLst>
          </a:blip>
          <a:srcRect l="2"/>
          <a:stretch>
            <a:fillRect/>
          </a:stretch>
        </p:blipFill>
        <p:spPr>
          <a:xfrm>
            <a:off x="847521" y="1740812"/>
            <a:ext cx="3720332" cy="2790304"/>
          </a:xfrm>
          <a:prstGeom prst="rect">
            <a:avLst/>
          </a:prstGeom>
        </p:spPr>
      </p:pic>
      <p:sp>
        <p:nvSpPr>
          <p:cNvPr id="4" name="Plassholder for innhold 3">
            <a:extLst>
              <a:ext uri="{FF2B5EF4-FFF2-40B4-BE49-F238E27FC236}">
                <a16:creationId xmlns:a16="http://schemas.microsoft.com/office/drawing/2014/main" id="{2EE2A108-740B-AB9A-E485-28542CF0E91E}"/>
              </a:ext>
            </a:extLst>
          </p:cNvPr>
          <p:cNvSpPr>
            <a:spLocks noGrp="1"/>
          </p:cNvSpPr>
          <p:nvPr>
            <p:ph sz="half" idx="2"/>
          </p:nvPr>
        </p:nvSpPr>
        <p:spPr>
          <a:xfrm>
            <a:off x="4934736" y="2164761"/>
            <a:ext cx="3365244" cy="3301584"/>
          </a:xfrm>
        </p:spPr>
        <p:txBody>
          <a:bodyPr vert="horz" lIns="91440" tIns="45720" rIns="91440" bIns="45720" rtlCol="0" anchor="t">
            <a:normAutofit fontScale="92500"/>
          </a:bodyPr>
          <a:lstStyle/>
          <a:p>
            <a:pPr defTabSz="914400" fontAlgn="base">
              <a:lnSpc>
                <a:spcPct val="110000"/>
              </a:lnSpc>
            </a:pPr>
            <a:endParaRPr lang="en-US" sz="800" dirty="0"/>
          </a:p>
          <a:p>
            <a:pPr defTabSz="914400" fontAlgn="base">
              <a:lnSpc>
                <a:spcPct val="100000"/>
              </a:lnSpc>
            </a:pPr>
            <a:r>
              <a:rPr lang="en-US" sz="1200" dirty="0"/>
              <a:t>1.trinn:  </a:t>
            </a:r>
            <a:r>
              <a:rPr lang="en-US" sz="1200" dirty="0" err="1"/>
              <a:t>Helseundersøkelse</a:t>
            </a:r>
            <a:r>
              <a:rPr lang="en-US" sz="1200" dirty="0"/>
              <a:t>  	 </a:t>
            </a:r>
            <a:r>
              <a:rPr lang="en-US" sz="1200" dirty="0" err="1"/>
              <a:t>helsesykepleier</a:t>
            </a:r>
            <a:r>
              <a:rPr lang="en-US" sz="1200" dirty="0"/>
              <a:t> </a:t>
            </a:r>
            <a:r>
              <a:rPr lang="en-US" sz="1200" dirty="0" err="1"/>
              <a:t>og</a:t>
            </a:r>
            <a:r>
              <a:rPr lang="en-US" sz="1200" dirty="0"/>
              <a:t> </a:t>
            </a:r>
            <a:r>
              <a:rPr lang="en-US" sz="1200" dirty="0" err="1"/>
              <a:t>lege</a:t>
            </a:r>
            <a:r>
              <a:rPr lang="en-US" sz="1200" dirty="0"/>
              <a:t>​</a:t>
            </a:r>
          </a:p>
          <a:p>
            <a:pPr defTabSz="914400" fontAlgn="base">
              <a:lnSpc>
                <a:spcPct val="110000"/>
              </a:lnSpc>
            </a:pPr>
            <a:r>
              <a:rPr lang="en-US" sz="1200" dirty="0"/>
              <a:t>2.,6. </a:t>
            </a:r>
            <a:r>
              <a:rPr lang="en-US" sz="1200" dirty="0" err="1"/>
              <a:t>og</a:t>
            </a:r>
            <a:r>
              <a:rPr lang="en-US" sz="1200" dirty="0"/>
              <a:t> 7.trinn: Vaksiner​</a:t>
            </a:r>
          </a:p>
          <a:p>
            <a:pPr defTabSz="914400" fontAlgn="base">
              <a:lnSpc>
                <a:spcPct val="110000"/>
              </a:lnSpc>
            </a:pPr>
            <a:r>
              <a:rPr lang="en-US" sz="1200" dirty="0"/>
              <a:t>3.trinn    </a:t>
            </a:r>
            <a:r>
              <a:rPr lang="en-US" sz="1200" dirty="0" err="1"/>
              <a:t>Helseundersøkelse</a:t>
            </a:r>
            <a:r>
              <a:rPr lang="en-US" sz="1200" dirty="0"/>
              <a:t> </a:t>
            </a:r>
            <a:r>
              <a:rPr lang="en-US" sz="1200" dirty="0" err="1"/>
              <a:t>vekt</a:t>
            </a:r>
            <a:r>
              <a:rPr lang="en-US" sz="1200" dirty="0"/>
              <a:t>/</a:t>
            </a:r>
            <a:r>
              <a:rPr lang="en-US" sz="1200" dirty="0" err="1"/>
              <a:t>høyde</a:t>
            </a:r>
            <a:r>
              <a:rPr lang="en-US" sz="1200" dirty="0"/>
              <a:t>- 	</a:t>
            </a:r>
            <a:r>
              <a:rPr lang="en-US" sz="1200" dirty="0" err="1"/>
              <a:t>henvises</a:t>
            </a:r>
            <a:r>
              <a:rPr lang="en-US" sz="1200" dirty="0"/>
              <a:t> </a:t>
            </a:r>
            <a:r>
              <a:rPr lang="en-US" sz="1200" dirty="0" err="1"/>
              <a:t>fastlegelege</a:t>
            </a:r>
            <a:r>
              <a:rPr lang="en-US" sz="1200" dirty="0"/>
              <a:t> </a:t>
            </a:r>
            <a:r>
              <a:rPr lang="en-US" sz="1200" dirty="0" err="1"/>
              <a:t>ved</a:t>
            </a:r>
            <a:r>
              <a:rPr lang="en-US" sz="1200" dirty="0"/>
              <a:t> 	</a:t>
            </a:r>
            <a:r>
              <a:rPr lang="en-US" sz="1200" dirty="0" err="1"/>
              <a:t>kartlegging</a:t>
            </a:r>
            <a:r>
              <a:rPr lang="en-US" sz="1200" dirty="0"/>
              <a:t> </a:t>
            </a:r>
            <a:r>
              <a:rPr lang="en-US" sz="1200" dirty="0" err="1"/>
              <a:t>undervekt</a:t>
            </a:r>
            <a:r>
              <a:rPr lang="en-US" sz="1200" dirty="0"/>
              <a:t> </a:t>
            </a:r>
            <a:r>
              <a:rPr lang="en-US" sz="1200" dirty="0" err="1"/>
              <a:t>og</a:t>
            </a:r>
            <a:r>
              <a:rPr lang="en-US" sz="1200" dirty="0"/>
              <a:t> </a:t>
            </a:r>
            <a:r>
              <a:rPr lang="en-US" sz="1200" dirty="0" err="1"/>
              <a:t>fedme</a:t>
            </a:r>
            <a:r>
              <a:rPr lang="en-US" sz="1200" dirty="0"/>
              <a:t>​</a:t>
            </a:r>
          </a:p>
          <a:p>
            <a:pPr defTabSz="914400" fontAlgn="base">
              <a:lnSpc>
                <a:spcPct val="110000"/>
              </a:lnSpc>
            </a:pPr>
            <a:r>
              <a:rPr lang="en-US" sz="1200" dirty="0"/>
              <a:t>6.trinn:   </a:t>
            </a:r>
            <a:r>
              <a:rPr lang="en-US" sz="1200" dirty="0" err="1"/>
              <a:t>Pubertetsundervisning</a:t>
            </a:r>
            <a:r>
              <a:rPr lang="en-US" sz="1200" dirty="0"/>
              <a:t>​</a:t>
            </a:r>
          </a:p>
          <a:p>
            <a:pPr defTabSz="914400" fontAlgn="base">
              <a:lnSpc>
                <a:spcPct val="110000"/>
              </a:lnSpc>
            </a:pPr>
            <a:r>
              <a:rPr lang="en-US" sz="1200" dirty="0"/>
              <a:t>8.trinn:   </a:t>
            </a:r>
            <a:r>
              <a:rPr lang="en-US" sz="1200" dirty="0" err="1"/>
              <a:t>Helseundersøkelse</a:t>
            </a:r>
            <a:r>
              <a:rPr lang="en-US" sz="1200" dirty="0"/>
              <a:t> </a:t>
            </a:r>
            <a:r>
              <a:rPr lang="en-US" sz="1200" dirty="0" err="1"/>
              <a:t>og</a:t>
            </a:r>
            <a:r>
              <a:rPr lang="en-US" sz="1200" dirty="0"/>
              <a:t> </a:t>
            </a:r>
            <a:r>
              <a:rPr lang="en-US" sz="1200" dirty="0" err="1"/>
              <a:t>vekt</a:t>
            </a:r>
            <a:r>
              <a:rPr lang="en-US" sz="1200" dirty="0"/>
              <a:t>/</a:t>
            </a:r>
            <a:r>
              <a:rPr lang="en-US" sz="1200" dirty="0" err="1"/>
              <a:t>høyde</a:t>
            </a:r>
            <a:r>
              <a:rPr lang="en-US" sz="1200" dirty="0"/>
              <a:t>​</a:t>
            </a:r>
          </a:p>
          <a:p>
            <a:pPr defTabSz="914400" fontAlgn="base">
              <a:lnSpc>
                <a:spcPct val="110000"/>
              </a:lnSpc>
            </a:pPr>
            <a:r>
              <a:rPr lang="en-US" sz="1200" dirty="0"/>
              <a:t>10.trinn: Vaksiner​</a:t>
            </a:r>
          </a:p>
          <a:p>
            <a:pPr defTabSz="914400" fontAlgn="base">
              <a:lnSpc>
                <a:spcPct val="110000"/>
              </a:lnSpc>
            </a:pPr>
            <a:r>
              <a:rPr lang="nb-NO" sz="1200" dirty="0">
                <a:hlinkClick r:id="rId5"/>
              </a:rPr>
              <a:t>Skolehelsetjenesten 5–20 år - Helsedirektoratet</a:t>
            </a:r>
            <a:endParaRPr lang="en-US" sz="1200" dirty="0"/>
          </a:p>
        </p:txBody>
      </p:sp>
      <p:pic>
        <p:nvPicPr>
          <p:cNvPr id="113" name="Picture 112">
            <a:extLst>
              <a:ext uri="{FF2B5EF4-FFF2-40B4-BE49-F238E27FC236}">
                <a16:creationId xmlns:a16="http://schemas.microsoft.com/office/drawing/2014/main" id="{C7060F49-53A3-4601-BA9A-617F15EAC8E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9144000" cy="742950"/>
          </a:xfrm>
          <a:prstGeom prst="rect">
            <a:avLst/>
          </a:prstGeom>
        </p:spPr>
      </p:pic>
      <p:cxnSp>
        <p:nvCxnSpPr>
          <p:cNvPr id="115" name="Straight Connector 114">
            <a:extLst>
              <a:ext uri="{FF2B5EF4-FFF2-40B4-BE49-F238E27FC236}">
                <a16:creationId xmlns:a16="http://schemas.microsoft.com/office/drawing/2014/main" id="{380122F5-DBF9-45E5-B46A-499C6E912C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3" name="Plassholder for bunntekst 2">
            <a:extLst>
              <a:ext uri="{FF2B5EF4-FFF2-40B4-BE49-F238E27FC236}">
                <a16:creationId xmlns:a16="http://schemas.microsoft.com/office/drawing/2014/main" id="{2F8BAA1B-A809-78A6-A2F5-3ED799E93D4F}"/>
              </a:ext>
            </a:extLst>
          </p:cNvPr>
          <p:cNvSpPr>
            <a:spLocks noGrp="1"/>
          </p:cNvSpPr>
          <p:nvPr>
            <p:ph type="ftr" sz="quarter" idx="11"/>
          </p:nvPr>
        </p:nvSpPr>
        <p:spPr/>
        <p:txBody>
          <a:bodyPr/>
          <a:lstStyle/>
          <a:p>
            <a:r>
              <a:rPr lang="sv-SE"/>
              <a:t>LIS 1 kurs Vår 26</a:t>
            </a:r>
            <a:endParaRPr lang="nb-NO"/>
          </a:p>
        </p:txBody>
      </p:sp>
    </p:spTree>
    <p:extLst>
      <p:ext uri="{BB962C8B-B14F-4D97-AF65-F5344CB8AC3E}">
        <p14:creationId xmlns:p14="http://schemas.microsoft.com/office/powerpoint/2010/main" val="12410765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157" name="Picture 156">
            <a:extLst>
              <a:ext uri="{FF2B5EF4-FFF2-40B4-BE49-F238E27FC236}">
                <a16:creationId xmlns:a16="http://schemas.microsoft.com/office/drawing/2014/main" id="{CB1DE69F-569C-4A49-8E50-4093C135AE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9144000" cy="742950"/>
          </a:xfrm>
          <a:prstGeom prst="rect">
            <a:avLst/>
          </a:prstGeom>
        </p:spPr>
      </p:pic>
      <p:sp>
        <p:nvSpPr>
          <p:cNvPr id="159" name="Rectangle 158">
            <a:extLst>
              <a:ext uri="{FF2B5EF4-FFF2-40B4-BE49-F238E27FC236}">
                <a16:creationId xmlns:a16="http://schemas.microsoft.com/office/drawing/2014/main" id="{50B488F5-9CE4-4346-B22F-600286ED4D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9144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cxnSp>
        <p:nvCxnSpPr>
          <p:cNvPr id="161" name="Straight Connector 160">
            <a:extLst>
              <a:ext uri="{FF2B5EF4-FFF2-40B4-BE49-F238E27FC236}">
                <a16:creationId xmlns:a16="http://schemas.microsoft.com/office/drawing/2014/main" id="{5F76596F-57DF-4A0C-96D9-046DC3B30E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163" name="Picture 162">
            <a:extLst>
              <a:ext uri="{FF2B5EF4-FFF2-40B4-BE49-F238E27FC236}">
                <a16:creationId xmlns:a16="http://schemas.microsoft.com/office/drawing/2014/main" id="{38DB3A91-B9E8-4451-ACED-026398635D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844095" y="643464"/>
            <a:ext cx="7207758" cy="155448"/>
          </a:xfrm>
          <a:prstGeom prst="rect">
            <a:avLst/>
          </a:prstGeom>
          <a:noFill/>
          <a:ln>
            <a:noFill/>
          </a:ln>
        </p:spPr>
      </p:pic>
      <p:sp useBgFill="1">
        <p:nvSpPr>
          <p:cNvPr id="165" name="Rectangle 164">
            <a:extLst>
              <a:ext uri="{FF2B5EF4-FFF2-40B4-BE49-F238E27FC236}">
                <a16:creationId xmlns:a16="http://schemas.microsoft.com/office/drawing/2014/main" id="{7FEE97DD-2CB6-41D4-9F34-E64E3274DF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ectangle 166">
            <a:extLst>
              <a:ext uri="{FF2B5EF4-FFF2-40B4-BE49-F238E27FC236}">
                <a16:creationId xmlns:a16="http://schemas.microsoft.com/office/drawing/2014/main" id="{9A305388-3EDD-428F-9929-76B2B25B5A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9144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3CD95693-AF1C-3DEF-7AD9-558C10934DFF}"/>
              </a:ext>
            </a:extLst>
          </p:cNvPr>
          <p:cNvSpPr>
            <a:spLocks noGrp="1"/>
          </p:cNvSpPr>
          <p:nvPr>
            <p:ph type="title"/>
          </p:nvPr>
        </p:nvSpPr>
        <p:spPr>
          <a:xfrm>
            <a:off x="4934736" y="957219"/>
            <a:ext cx="3365244" cy="1049235"/>
          </a:xfrm>
        </p:spPr>
        <p:txBody>
          <a:bodyPr vert="horz" lIns="91440" tIns="45720" rIns="91440" bIns="45720" rtlCol="0" anchor="t">
            <a:normAutofit/>
          </a:bodyPr>
          <a:lstStyle/>
          <a:p>
            <a:pPr defTabSz="914400"/>
            <a:r>
              <a:rPr lang="en-US"/>
              <a:t>Helsestasjon for ungdom</a:t>
            </a:r>
          </a:p>
        </p:txBody>
      </p:sp>
      <p:pic>
        <p:nvPicPr>
          <p:cNvPr id="169" name="Picture 168">
            <a:extLst>
              <a:ext uri="{FF2B5EF4-FFF2-40B4-BE49-F238E27FC236}">
                <a16:creationId xmlns:a16="http://schemas.microsoft.com/office/drawing/2014/main" id="{E3FFB7F1-B6BA-4C8E-8057-6D4A18A85CD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6" t="474" r="60419" b="36564"/>
          <a:stretch/>
        </p:blipFill>
        <p:spPr>
          <a:xfrm>
            <a:off x="4934735" y="643464"/>
            <a:ext cx="3394710" cy="155448"/>
          </a:xfrm>
          <a:prstGeom prst="rect">
            <a:avLst/>
          </a:prstGeom>
          <a:noFill/>
          <a:ln>
            <a:noFill/>
          </a:ln>
        </p:spPr>
      </p:pic>
      <p:pic>
        <p:nvPicPr>
          <p:cNvPr id="8" name="Plassholder for bilde 7">
            <a:extLst>
              <a:ext uri="{FF2B5EF4-FFF2-40B4-BE49-F238E27FC236}">
                <a16:creationId xmlns:a16="http://schemas.microsoft.com/office/drawing/2014/main" id="{92E355C9-BAFF-6B41-70E6-CA7887158AE9}"/>
              </a:ext>
            </a:extLst>
          </p:cNvPr>
          <p:cNvPicPr>
            <a:picLocks noGrp="1" noChangeAspect="1"/>
          </p:cNvPicPr>
          <p:nvPr>
            <p:ph type="pic" idx="1"/>
          </p:nvPr>
        </p:nvPicPr>
        <p:blipFill>
          <a:blip r:embed="rId4" cstate="print">
            <a:extLst>
              <a:ext uri="{28A0092B-C50C-407E-A947-70E740481C1C}">
                <a14:useLocalDpi xmlns:a14="http://schemas.microsoft.com/office/drawing/2010/main" val="0"/>
              </a:ext>
            </a:extLst>
          </a:blip>
          <a:srcRect l="5792" r="37957" b="-1"/>
          <a:stretch>
            <a:fillRect/>
          </a:stretch>
        </p:blipFill>
        <p:spPr>
          <a:xfrm rot="5400000">
            <a:off x="1312552" y="1275798"/>
            <a:ext cx="2790270" cy="3720332"/>
          </a:xfrm>
          <a:prstGeom prst="rect">
            <a:avLst/>
          </a:prstGeom>
        </p:spPr>
      </p:pic>
      <p:sp>
        <p:nvSpPr>
          <p:cNvPr id="4" name="Plassholder for tekst 3">
            <a:extLst>
              <a:ext uri="{FF2B5EF4-FFF2-40B4-BE49-F238E27FC236}">
                <a16:creationId xmlns:a16="http://schemas.microsoft.com/office/drawing/2014/main" id="{56DD2820-87D6-35FF-E402-8980B6978FBD}"/>
              </a:ext>
            </a:extLst>
          </p:cNvPr>
          <p:cNvSpPr>
            <a:spLocks noGrp="1"/>
          </p:cNvSpPr>
          <p:nvPr>
            <p:ph type="body" sz="half" idx="2"/>
          </p:nvPr>
        </p:nvSpPr>
        <p:spPr>
          <a:xfrm>
            <a:off x="4934736" y="2006454"/>
            <a:ext cx="3720332" cy="3726802"/>
          </a:xfrm>
        </p:spPr>
        <p:txBody>
          <a:bodyPr vert="horz" lIns="91440" tIns="45720" rIns="91440" bIns="45720" rtlCol="0" anchor="t">
            <a:normAutofit lnSpcReduction="10000"/>
          </a:bodyPr>
          <a:lstStyle/>
          <a:p>
            <a:pPr indent="-228600" defTabSz="914400">
              <a:lnSpc>
                <a:spcPct val="110000"/>
              </a:lnSpc>
              <a:buFont typeface="Arial" panose="020B0604020202020204" pitchFamily="34" charset="0"/>
              <a:buChar char="•"/>
            </a:pPr>
            <a:r>
              <a:rPr lang="en-US" sz="1200" b="1" i="0" dirty="0"/>
              <a:t>Alle </a:t>
            </a:r>
            <a:r>
              <a:rPr lang="en-US" sz="1200" b="1" i="0" dirty="0" err="1"/>
              <a:t>kommuner</a:t>
            </a:r>
            <a:r>
              <a:rPr lang="en-US" sz="1200" b="1" i="0" dirty="0"/>
              <a:t> </a:t>
            </a:r>
            <a:r>
              <a:rPr lang="en-US" sz="1200" b="1" i="0" dirty="0" err="1"/>
              <a:t>skal</a:t>
            </a:r>
            <a:r>
              <a:rPr lang="en-US" sz="1200" b="1" i="0" dirty="0"/>
              <a:t> ha et  	</a:t>
            </a:r>
            <a:r>
              <a:rPr lang="en-US" sz="1200" b="1" i="0" dirty="0" err="1"/>
              <a:t>helsestasjonstilbud</a:t>
            </a:r>
            <a:r>
              <a:rPr lang="en-US" sz="1200" b="1" i="0" dirty="0"/>
              <a:t> for </a:t>
            </a:r>
            <a:r>
              <a:rPr lang="en-US" sz="1200" b="1" i="0" dirty="0" err="1"/>
              <a:t>ungdom</a:t>
            </a:r>
            <a:r>
              <a:rPr lang="en-US" sz="1200" b="1" i="0" dirty="0"/>
              <a:t> 	</a:t>
            </a:r>
            <a:r>
              <a:rPr lang="en-US" sz="1200" b="1" i="0" dirty="0" err="1"/>
              <a:t>opp</a:t>
            </a:r>
            <a:r>
              <a:rPr lang="en-US" sz="1200" b="1" i="0" dirty="0"/>
              <a:t> </a:t>
            </a:r>
            <a:r>
              <a:rPr lang="en-US" sz="1200" b="1" i="0" dirty="0" err="1"/>
              <a:t>til</a:t>
            </a:r>
            <a:r>
              <a:rPr lang="en-US" sz="1200" b="1" i="0" dirty="0"/>
              <a:t> 20 </a:t>
            </a:r>
            <a:r>
              <a:rPr lang="en-US" sz="1200" b="1" i="0" dirty="0" err="1"/>
              <a:t>år</a:t>
            </a:r>
            <a:r>
              <a:rPr lang="en-US" sz="1200" b="1" i="0" dirty="0"/>
              <a:t>, </a:t>
            </a:r>
            <a:r>
              <a:rPr lang="en-US" sz="1200" b="0" i="0" dirty="0" err="1"/>
              <a:t>jf</a:t>
            </a:r>
            <a:r>
              <a:rPr lang="en-US" sz="1200" b="0" i="0" dirty="0"/>
              <a:t>. </a:t>
            </a:r>
            <a:r>
              <a:rPr lang="en-US" sz="1200" b="0" i="0" dirty="0" err="1"/>
              <a:t>forskrift</a:t>
            </a:r>
            <a:r>
              <a:rPr lang="en-US" sz="1200" b="0" i="0" dirty="0"/>
              <a:t> om 	</a:t>
            </a:r>
            <a:r>
              <a:rPr lang="en-US" sz="1200" b="0" i="0" dirty="0" err="1"/>
              <a:t>helsestasjons</a:t>
            </a:r>
            <a:r>
              <a:rPr lang="en-US" sz="1200" b="0" i="0" dirty="0"/>
              <a:t>- </a:t>
            </a:r>
            <a:r>
              <a:rPr lang="en-US" sz="1200" b="0" i="0" dirty="0" err="1"/>
              <a:t>og</a:t>
            </a:r>
            <a:r>
              <a:rPr lang="en-US" sz="1200" b="0" i="0" dirty="0"/>
              <a:t> 	</a:t>
            </a:r>
            <a:r>
              <a:rPr lang="en-US" sz="1200" b="0" i="0" dirty="0" err="1"/>
              <a:t>skolehelsetjenesten</a:t>
            </a:r>
            <a:r>
              <a:rPr lang="en-US" sz="1200" b="0" i="0" dirty="0"/>
              <a:t> § 3 </a:t>
            </a:r>
            <a:r>
              <a:rPr lang="en-US" sz="1200" b="0" i="0" dirty="0" err="1"/>
              <a:t>første</a:t>
            </a:r>
            <a:r>
              <a:rPr lang="en-US" sz="1200" b="0" i="0" dirty="0"/>
              <a:t> 	</a:t>
            </a:r>
            <a:r>
              <a:rPr lang="en-US" sz="1200" b="0" i="0" dirty="0" err="1"/>
              <a:t>ledd</a:t>
            </a:r>
            <a:r>
              <a:rPr lang="en-US" sz="1200" b="0" i="0" dirty="0"/>
              <a:t> </a:t>
            </a:r>
            <a:r>
              <a:rPr lang="en-US" sz="1200" b="0" i="0" dirty="0" err="1"/>
              <a:t>bokstav</a:t>
            </a:r>
            <a:r>
              <a:rPr lang="en-US" sz="1200" b="0" i="0" dirty="0"/>
              <a:t> b.</a:t>
            </a:r>
          </a:p>
          <a:p>
            <a:pPr indent="-228600" defTabSz="914400">
              <a:lnSpc>
                <a:spcPct val="110000"/>
              </a:lnSpc>
              <a:buFont typeface="Arial" panose="020B0604020202020204" pitchFamily="34" charset="0"/>
              <a:buChar char="•"/>
            </a:pPr>
            <a:r>
              <a:rPr lang="en-US" sz="1200" b="0" i="0" dirty="0"/>
              <a:t>Helsestasjonstilbudet </a:t>
            </a:r>
            <a:r>
              <a:rPr lang="en-US" sz="1200" b="0" i="0" dirty="0" err="1"/>
              <a:t>til</a:t>
            </a:r>
            <a:r>
              <a:rPr lang="en-US" sz="1200" b="0" i="0" dirty="0"/>
              <a:t> </a:t>
            </a:r>
            <a:r>
              <a:rPr lang="en-US" sz="1200" b="0" i="0" dirty="0" err="1"/>
              <a:t>ungdom</a:t>
            </a:r>
            <a:r>
              <a:rPr lang="en-US" sz="1200" b="0" i="0" dirty="0"/>
              <a:t> </a:t>
            </a:r>
            <a:r>
              <a:rPr lang="en-US" sz="1200" b="0" i="0" dirty="0" err="1"/>
              <a:t>bør</a:t>
            </a:r>
            <a:r>
              <a:rPr lang="en-US" sz="1200" b="0" i="0" dirty="0"/>
              <a:t> </a:t>
            </a:r>
            <a:r>
              <a:rPr lang="en-US" sz="1200" b="0" i="0" dirty="0" err="1"/>
              <a:t>organiseres</a:t>
            </a:r>
            <a:r>
              <a:rPr lang="en-US" sz="1200" b="0" i="0" dirty="0"/>
              <a:t> </a:t>
            </a:r>
            <a:r>
              <a:rPr lang="en-US" sz="1200" b="0" i="0" dirty="0" err="1"/>
              <a:t>slik</a:t>
            </a:r>
            <a:r>
              <a:rPr lang="en-US" sz="1200" b="0" i="0" dirty="0"/>
              <a:t> at det:</a:t>
            </a:r>
          </a:p>
          <a:p>
            <a:pPr marL="628650" lvl="1" indent="-285750" defTabSz="914400">
              <a:lnSpc>
                <a:spcPct val="110000"/>
              </a:lnSpc>
              <a:buFont typeface="Courier New" panose="02070309020205020404" pitchFamily="49" charset="0"/>
              <a:buChar char="o"/>
            </a:pPr>
            <a:r>
              <a:rPr lang="en-US" sz="1400" b="0" i="0" dirty="0"/>
              <a:t>Er </a:t>
            </a:r>
            <a:r>
              <a:rPr lang="en-US" sz="1400" b="0" i="0" dirty="0" err="1"/>
              <a:t>tilpasset</a:t>
            </a:r>
            <a:r>
              <a:rPr lang="en-US" sz="1400" b="0" i="0" dirty="0"/>
              <a:t> </a:t>
            </a:r>
            <a:r>
              <a:rPr lang="en-US" sz="1400" b="0" i="0" dirty="0" err="1"/>
              <a:t>ungdommenes</a:t>
            </a:r>
            <a:r>
              <a:rPr lang="en-US" sz="1400" b="0" i="0" dirty="0"/>
              <a:t> </a:t>
            </a:r>
            <a:r>
              <a:rPr lang="en-US" sz="1400" b="0" i="0" dirty="0" err="1"/>
              <a:t>behov</a:t>
            </a:r>
            <a:endParaRPr lang="en-US" sz="1400" b="0" i="0" dirty="0"/>
          </a:p>
          <a:p>
            <a:pPr marL="628650" lvl="1" indent="-285750" defTabSz="914400">
              <a:lnSpc>
                <a:spcPct val="110000"/>
              </a:lnSpc>
              <a:buFont typeface="Courier New" panose="02070309020205020404" pitchFamily="49" charset="0"/>
              <a:buChar char="o"/>
            </a:pPr>
            <a:r>
              <a:rPr lang="en-US" sz="1400" b="0" i="0" dirty="0"/>
              <a:t>Gis </a:t>
            </a:r>
            <a:r>
              <a:rPr lang="en-US" sz="1400" b="0" i="0" dirty="0" err="1"/>
              <a:t>på</a:t>
            </a:r>
            <a:r>
              <a:rPr lang="en-US" sz="1400" b="0" i="0" dirty="0"/>
              <a:t> </a:t>
            </a:r>
            <a:r>
              <a:rPr lang="en-US" sz="1400" b="0" i="0" dirty="0" err="1"/>
              <a:t>ungdommenes</a:t>
            </a:r>
            <a:r>
              <a:rPr lang="en-US" sz="1400" b="0" i="0" dirty="0"/>
              <a:t> </a:t>
            </a:r>
            <a:r>
              <a:rPr lang="en-US" sz="1400" b="0" i="0" dirty="0" err="1"/>
              <a:t>premisser</a:t>
            </a:r>
            <a:endParaRPr lang="en-US" sz="1400" b="0" i="0" dirty="0"/>
          </a:p>
          <a:p>
            <a:pPr marL="628650" lvl="1" indent="-285750" defTabSz="914400">
              <a:lnSpc>
                <a:spcPct val="110000"/>
              </a:lnSpc>
              <a:buFont typeface="Courier New" panose="02070309020205020404" pitchFamily="49" charset="0"/>
              <a:buChar char="o"/>
            </a:pPr>
            <a:r>
              <a:rPr lang="en-US" sz="1400" b="1" i="0" dirty="0" err="1"/>
              <a:t>Oppleves</a:t>
            </a:r>
            <a:r>
              <a:rPr lang="en-US" sz="1400" b="1" i="0" dirty="0"/>
              <a:t> </a:t>
            </a:r>
            <a:r>
              <a:rPr lang="en-US" sz="1400" b="1" i="0" dirty="0" err="1"/>
              <a:t>tilgjengelig</a:t>
            </a:r>
            <a:r>
              <a:rPr lang="en-US" sz="1400" b="1" i="0" dirty="0"/>
              <a:t> for </a:t>
            </a:r>
            <a:r>
              <a:rPr lang="en-US" sz="1400" b="1" i="0" dirty="0" err="1"/>
              <a:t>ungdommene</a:t>
            </a:r>
            <a:r>
              <a:rPr lang="en-US" sz="1400" b="1" i="0" dirty="0"/>
              <a:t>, </a:t>
            </a:r>
            <a:r>
              <a:rPr lang="en-US" sz="1400" b="1" i="0" dirty="0" err="1"/>
              <a:t>også</a:t>
            </a:r>
            <a:r>
              <a:rPr lang="en-US" sz="1400" b="1" i="0" dirty="0"/>
              <a:t> for dem </a:t>
            </a:r>
            <a:r>
              <a:rPr lang="en-US" sz="1400" b="1" i="0" dirty="0" err="1"/>
              <a:t>som</a:t>
            </a:r>
            <a:r>
              <a:rPr lang="en-US" sz="1400" b="1" i="0" dirty="0"/>
              <a:t> </a:t>
            </a:r>
            <a:r>
              <a:rPr lang="en-US" sz="1400" b="1" i="0" dirty="0" err="1"/>
              <a:t>ikke</a:t>
            </a:r>
            <a:r>
              <a:rPr lang="en-US" sz="1400" b="1" i="0" dirty="0"/>
              <a:t> </a:t>
            </a:r>
            <a:r>
              <a:rPr lang="en-US" sz="1400" b="1" i="0" dirty="0" err="1"/>
              <a:t>går</a:t>
            </a:r>
            <a:r>
              <a:rPr lang="en-US" sz="1400" b="1" i="0" dirty="0"/>
              <a:t> </a:t>
            </a:r>
            <a:r>
              <a:rPr lang="en-US" sz="1400" b="1" i="0" dirty="0" err="1"/>
              <a:t>på</a:t>
            </a:r>
            <a:r>
              <a:rPr lang="en-US" sz="1400" b="1" i="0" dirty="0"/>
              <a:t> </a:t>
            </a:r>
            <a:r>
              <a:rPr lang="en-US" sz="1400" b="1" i="0" dirty="0" err="1"/>
              <a:t>skole</a:t>
            </a:r>
            <a:endParaRPr lang="en-US" sz="1400" b="1" i="0" dirty="0"/>
          </a:p>
          <a:p>
            <a:pPr indent="-228600" defTabSz="914400">
              <a:lnSpc>
                <a:spcPct val="110000"/>
              </a:lnSpc>
              <a:buFont typeface="Arial" panose="020B0604020202020204" pitchFamily="34" charset="0"/>
              <a:buChar char="•"/>
            </a:pPr>
            <a:r>
              <a:rPr lang="en-US" sz="1400" dirty="0" err="1">
                <a:hlinkClick r:id="rId5"/>
              </a:rPr>
              <a:t>Helsestasjon</a:t>
            </a:r>
            <a:r>
              <a:rPr lang="en-US" sz="1400" dirty="0">
                <a:hlinkClick r:id="rId5"/>
              </a:rPr>
              <a:t> for </a:t>
            </a:r>
            <a:r>
              <a:rPr lang="en-US" sz="1400" dirty="0" err="1">
                <a:hlinkClick r:id="rId5"/>
              </a:rPr>
              <a:t>ungdom</a:t>
            </a:r>
            <a:r>
              <a:rPr lang="en-US" sz="1400" dirty="0">
                <a:hlinkClick r:id="rId5"/>
              </a:rPr>
              <a:t> (HFU) - </a:t>
            </a:r>
            <a:r>
              <a:rPr lang="en-US" sz="1400" dirty="0" err="1">
                <a:hlinkClick r:id="rId5"/>
              </a:rPr>
              <a:t>Helsedirektoratet</a:t>
            </a:r>
            <a:endParaRPr lang="en-US" sz="1400" b="1" i="0" dirty="0"/>
          </a:p>
          <a:p>
            <a:pPr indent="-228600" defTabSz="914400">
              <a:lnSpc>
                <a:spcPct val="110000"/>
              </a:lnSpc>
              <a:buFont typeface="Arial" panose="020B0604020202020204" pitchFamily="34" charset="0"/>
              <a:buChar char="•"/>
            </a:pPr>
            <a:endParaRPr lang="en-US" sz="1100" dirty="0"/>
          </a:p>
        </p:txBody>
      </p:sp>
      <p:pic>
        <p:nvPicPr>
          <p:cNvPr id="171" name="Picture 170">
            <a:extLst>
              <a:ext uri="{FF2B5EF4-FFF2-40B4-BE49-F238E27FC236}">
                <a16:creationId xmlns:a16="http://schemas.microsoft.com/office/drawing/2014/main" id="{C7060F49-53A3-4601-BA9A-617F15EAC8E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9144000" cy="742950"/>
          </a:xfrm>
          <a:prstGeom prst="rect">
            <a:avLst/>
          </a:prstGeom>
        </p:spPr>
      </p:pic>
      <p:cxnSp>
        <p:nvCxnSpPr>
          <p:cNvPr id="173" name="Straight Connector 172">
            <a:extLst>
              <a:ext uri="{FF2B5EF4-FFF2-40B4-BE49-F238E27FC236}">
                <a16:creationId xmlns:a16="http://schemas.microsoft.com/office/drawing/2014/main" id="{380122F5-DBF9-45E5-B46A-499C6E912C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3" name="Plassholder for bunntekst 2">
            <a:extLst>
              <a:ext uri="{FF2B5EF4-FFF2-40B4-BE49-F238E27FC236}">
                <a16:creationId xmlns:a16="http://schemas.microsoft.com/office/drawing/2014/main" id="{91CD40FB-45D5-2A9C-9277-7B94E9F720F4}"/>
              </a:ext>
            </a:extLst>
          </p:cNvPr>
          <p:cNvSpPr>
            <a:spLocks noGrp="1"/>
          </p:cNvSpPr>
          <p:nvPr>
            <p:ph type="ftr" sz="quarter" idx="11"/>
          </p:nvPr>
        </p:nvSpPr>
        <p:spPr/>
        <p:txBody>
          <a:bodyPr/>
          <a:lstStyle/>
          <a:p>
            <a:r>
              <a:rPr lang="sv-SE"/>
              <a:t>LIS 1 kurs Vår 26</a:t>
            </a:r>
            <a:endParaRPr lang="nb-NO"/>
          </a:p>
        </p:txBody>
      </p:sp>
    </p:spTree>
    <p:extLst>
      <p:ext uri="{BB962C8B-B14F-4D97-AF65-F5344CB8AC3E}">
        <p14:creationId xmlns:p14="http://schemas.microsoft.com/office/powerpoint/2010/main" val="26039568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2116" name="Picture 2115">
            <a:extLst>
              <a:ext uri="{FF2B5EF4-FFF2-40B4-BE49-F238E27FC236}">
                <a16:creationId xmlns:a16="http://schemas.microsoft.com/office/drawing/2014/main" id="{E8690AC4-C9C4-4944-A98C-B1D32992D6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9144000" cy="742950"/>
          </a:xfrm>
          <a:prstGeom prst="rect">
            <a:avLst/>
          </a:prstGeom>
        </p:spPr>
      </p:pic>
      <p:sp>
        <p:nvSpPr>
          <p:cNvPr id="2118" name="Rectangle 2117">
            <a:extLst>
              <a:ext uri="{FF2B5EF4-FFF2-40B4-BE49-F238E27FC236}">
                <a16:creationId xmlns:a16="http://schemas.microsoft.com/office/drawing/2014/main" id="{86F828BE-4D4E-43F9-AC35-0209B5190C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9144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cxnSp>
        <p:nvCxnSpPr>
          <p:cNvPr id="2120" name="Straight Connector 2119">
            <a:extLst>
              <a:ext uri="{FF2B5EF4-FFF2-40B4-BE49-F238E27FC236}">
                <a16:creationId xmlns:a16="http://schemas.microsoft.com/office/drawing/2014/main" id="{10BAB604-20D4-431F-ADD8-754BB7992A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2122" name="Picture 2121">
            <a:extLst>
              <a:ext uri="{FF2B5EF4-FFF2-40B4-BE49-F238E27FC236}">
                <a16:creationId xmlns:a16="http://schemas.microsoft.com/office/drawing/2014/main" id="{C821979E-9A93-4880-80B5-D60B75C1918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844095" y="643464"/>
            <a:ext cx="7207758" cy="155448"/>
          </a:xfrm>
          <a:prstGeom prst="rect">
            <a:avLst/>
          </a:prstGeom>
          <a:noFill/>
          <a:ln>
            <a:noFill/>
          </a:ln>
        </p:spPr>
      </p:pic>
      <p:sp useBgFill="1">
        <p:nvSpPr>
          <p:cNvPr id="2124" name="Rectangle 2123">
            <a:extLst>
              <a:ext uri="{FF2B5EF4-FFF2-40B4-BE49-F238E27FC236}">
                <a16:creationId xmlns:a16="http://schemas.microsoft.com/office/drawing/2014/main" id="{D3F196F4-A988-40DF-899A-EC29C42214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6" name="Rectangle 2125">
            <a:extLst>
              <a:ext uri="{FF2B5EF4-FFF2-40B4-BE49-F238E27FC236}">
                <a16:creationId xmlns:a16="http://schemas.microsoft.com/office/drawing/2014/main" id="{4B8B3238-C65F-4148-9B84-4D22282CF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9144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12F2007B-5641-4FB6-8A37-73D215E9224B}"/>
              </a:ext>
            </a:extLst>
          </p:cNvPr>
          <p:cNvSpPr>
            <a:spLocks noGrp="1"/>
          </p:cNvSpPr>
          <p:nvPr>
            <p:ph type="title"/>
          </p:nvPr>
        </p:nvSpPr>
        <p:spPr>
          <a:xfrm>
            <a:off x="1332547" y="4459039"/>
            <a:ext cx="5873994" cy="551528"/>
          </a:xfrm>
        </p:spPr>
        <p:txBody>
          <a:bodyPr vert="horz" lIns="91440" tIns="45720" rIns="91440" bIns="0" rtlCol="0" anchor="b">
            <a:normAutofit/>
          </a:bodyPr>
          <a:lstStyle/>
          <a:p>
            <a:pPr defTabSz="914400"/>
            <a:r>
              <a:rPr lang="en-US" sz="2200"/>
              <a:t>Svangerskaps- og barselomsorgstjenester</a:t>
            </a:r>
          </a:p>
        </p:txBody>
      </p:sp>
      <p:sp>
        <p:nvSpPr>
          <p:cNvPr id="9" name="Plassholder for innhold 8">
            <a:extLst>
              <a:ext uri="{FF2B5EF4-FFF2-40B4-BE49-F238E27FC236}">
                <a16:creationId xmlns:a16="http://schemas.microsoft.com/office/drawing/2014/main" id="{04D94475-4984-6A44-B37A-A3E393E83983}"/>
              </a:ext>
            </a:extLst>
          </p:cNvPr>
          <p:cNvSpPr>
            <a:spLocks noGrp="1"/>
          </p:cNvSpPr>
          <p:nvPr>
            <p:ph idx="1"/>
          </p:nvPr>
        </p:nvSpPr>
        <p:spPr>
          <a:xfrm>
            <a:off x="1332547" y="5016709"/>
            <a:ext cx="5873994" cy="457219"/>
          </a:xfrm>
        </p:spPr>
        <p:txBody>
          <a:bodyPr vert="horz" lIns="91440" tIns="91440" rIns="91440" bIns="91440" rtlCol="0">
            <a:normAutofit/>
          </a:bodyPr>
          <a:lstStyle/>
          <a:p>
            <a:pPr marL="0" indent="0" defTabSz="914400">
              <a:spcAft>
                <a:spcPts val="600"/>
              </a:spcAft>
              <a:buNone/>
            </a:pPr>
            <a:r>
              <a:rPr lang="en-US" sz="1400"/>
              <a:t>https://www.helsenorge.no/gravid/svangerskapskontroller/</a:t>
            </a:r>
          </a:p>
        </p:txBody>
      </p:sp>
      <p:pic>
        <p:nvPicPr>
          <p:cNvPr id="6" name="Bilde 5" descr="Et bilde som inneholder tre, utendørs&#10;&#10;Automatisk generert beskrivelse">
            <a:extLst>
              <a:ext uri="{FF2B5EF4-FFF2-40B4-BE49-F238E27FC236}">
                <a16:creationId xmlns:a16="http://schemas.microsoft.com/office/drawing/2014/main" id="{BB294B2E-9DC8-FBF2-B20D-AB360EE468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48" r="32199" b="-3"/>
          <a:stretch>
            <a:fillRect/>
          </a:stretch>
        </p:blipFill>
        <p:spPr>
          <a:xfrm rot="5400000">
            <a:off x="1535148" y="800598"/>
            <a:ext cx="2768236" cy="3181828"/>
          </a:xfrm>
          <a:prstGeom prst="rect">
            <a:avLst/>
          </a:prstGeom>
        </p:spPr>
      </p:pic>
      <p:pic>
        <p:nvPicPr>
          <p:cNvPr id="2050" name="Picture 2" descr="Helsekort for gravide - helsenorge.no">
            <a:extLst>
              <a:ext uri="{FF2B5EF4-FFF2-40B4-BE49-F238E27FC236}">
                <a16:creationId xmlns:a16="http://schemas.microsoft.com/office/drawing/2014/main" id="{B10E5136-C99D-C512-EDDC-3D7081D44CC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9734" r="5" b="19741"/>
          <a:stretch>
            <a:fillRect/>
          </a:stretch>
        </p:blipFill>
        <p:spPr bwMode="auto">
          <a:xfrm>
            <a:off x="4628295" y="1701096"/>
            <a:ext cx="3181827" cy="1380832"/>
          </a:xfrm>
          <a:prstGeom prst="rect">
            <a:avLst/>
          </a:prstGeom>
          <a:noFill/>
          <a:extLst>
            <a:ext uri="{909E8E84-426E-40DD-AFC4-6F175D3DCCD1}">
              <a14:hiddenFill xmlns:a14="http://schemas.microsoft.com/office/drawing/2010/main">
                <a:solidFill>
                  <a:srgbClr val="FFFFFF"/>
                </a:solidFill>
              </a14:hiddenFill>
            </a:ext>
          </a:extLst>
        </p:spPr>
      </p:pic>
      <p:pic>
        <p:nvPicPr>
          <p:cNvPr id="2128" name="Picture 2127">
            <a:extLst>
              <a:ext uri="{FF2B5EF4-FFF2-40B4-BE49-F238E27FC236}">
                <a16:creationId xmlns:a16="http://schemas.microsoft.com/office/drawing/2014/main" id="{CFDC6AB1-03A5-4D20-ACE0-4957616E748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9144000" cy="742950"/>
          </a:xfrm>
          <a:prstGeom prst="rect">
            <a:avLst/>
          </a:prstGeom>
        </p:spPr>
      </p:pic>
      <p:cxnSp>
        <p:nvCxnSpPr>
          <p:cNvPr id="2130" name="Straight Connector 2129">
            <a:extLst>
              <a:ext uri="{FF2B5EF4-FFF2-40B4-BE49-F238E27FC236}">
                <a16:creationId xmlns:a16="http://schemas.microsoft.com/office/drawing/2014/main" id="{EB77A0BE-690A-4522-A429-39E717A173A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0" name="TekstSylinder 9">
            <a:extLst>
              <a:ext uri="{FF2B5EF4-FFF2-40B4-BE49-F238E27FC236}">
                <a16:creationId xmlns:a16="http://schemas.microsoft.com/office/drawing/2014/main" id="{17D0169A-3DDF-46A7-91F2-D63BBF78C99B}"/>
              </a:ext>
            </a:extLst>
          </p:cNvPr>
          <p:cNvSpPr txBox="1"/>
          <p:nvPr/>
        </p:nvSpPr>
        <p:spPr>
          <a:xfrm>
            <a:off x="840772" y="2323069"/>
            <a:ext cx="7403636" cy="3143275"/>
          </a:xfrm>
          <a:prstGeom prst="rect">
            <a:avLst/>
          </a:prstGeom>
        </p:spPr>
        <p:txBody>
          <a:bodyPr vert="horz" lIns="91440" tIns="45720" rIns="91440" bIns="45720" rtlCol="0" anchor="t">
            <a:normAutofit/>
          </a:bodyPr>
          <a:lstStyle/>
          <a:p>
            <a:pPr indent="-228600" defTabSz="914400">
              <a:lnSpc>
                <a:spcPct val="120000"/>
              </a:lnSpc>
              <a:spcAft>
                <a:spcPts val="600"/>
              </a:spcAft>
              <a:buClr>
                <a:schemeClr val="accent1"/>
              </a:buClr>
              <a:buSzPct val="100000"/>
              <a:buFont typeface="Arial" panose="020B0604020202020204" pitchFamily="34" charset="0"/>
              <a:buChar char="•"/>
            </a:pPr>
            <a:endParaRPr lang="en-US" dirty="0"/>
          </a:p>
        </p:txBody>
      </p:sp>
      <p:sp>
        <p:nvSpPr>
          <p:cNvPr id="3" name="Plassholder for bunntekst 2">
            <a:extLst>
              <a:ext uri="{FF2B5EF4-FFF2-40B4-BE49-F238E27FC236}">
                <a16:creationId xmlns:a16="http://schemas.microsoft.com/office/drawing/2014/main" id="{21BCFA09-7E18-205D-91B0-B7B146663C84}"/>
              </a:ext>
            </a:extLst>
          </p:cNvPr>
          <p:cNvSpPr>
            <a:spLocks noGrp="1"/>
          </p:cNvSpPr>
          <p:nvPr>
            <p:ph type="ftr" sz="quarter" idx="11"/>
          </p:nvPr>
        </p:nvSpPr>
        <p:spPr/>
        <p:txBody>
          <a:bodyPr/>
          <a:lstStyle/>
          <a:p>
            <a:r>
              <a:rPr lang="sv-SE"/>
              <a:t>LIS 1 kurs Vår 26</a:t>
            </a:r>
            <a:endParaRPr lang="nb-NO"/>
          </a:p>
        </p:txBody>
      </p:sp>
    </p:spTree>
    <p:extLst>
      <p:ext uri="{BB962C8B-B14F-4D97-AF65-F5344CB8AC3E}">
        <p14:creationId xmlns:p14="http://schemas.microsoft.com/office/powerpoint/2010/main" val="229752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CB1DE69F-569C-4A49-8E50-4093C135AE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9144000" cy="742950"/>
          </a:xfrm>
          <a:prstGeom prst="rect">
            <a:avLst/>
          </a:prstGeom>
        </p:spPr>
      </p:pic>
      <p:sp>
        <p:nvSpPr>
          <p:cNvPr id="43" name="Rectangle 42">
            <a:extLst>
              <a:ext uri="{FF2B5EF4-FFF2-40B4-BE49-F238E27FC236}">
                <a16:creationId xmlns:a16="http://schemas.microsoft.com/office/drawing/2014/main" id="{50B488F5-9CE4-4346-B22F-600286ED4D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9144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cxnSp>
        <p:nvCxnSpPr>
          <p:cNvPr id="45" name="Straight Connector 44">
            <a:extLst>
              <a:ext uri="{FF2B5EF4-FFF2-40B4-BE49-F238E27FC236}">
                <a16:creationId xmlns:a16="http://schemas.microsoft.com/office/drawing/2014/main" id="{5F76596F-57DF-4A0C-96D9-046DC3B30E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47" name="Picture 46">
            <a:extLst>
              <a:ext uri="{FF2B5EF4-FFF2-40B4-BE49-F238E27FC236}">
                <a16:creationId xmlns:a16="http://schemas.microsoft.com/office/drawing/2014/main" id="{16176A8D-754E-4699-9AAC-A833466A20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844095" y="643464"/>
            <a:ext cx="7207758" cy="155448"/>
          </a:xfrm>
          <a:prstGeom prst="rect">
            <a:avLst/>
          </a:prstGeom>
          <a:noFill/>
          <a:ln>
            <a:noFill/>
          </a:ln>
        </p:spPr>
      </p:pic>
      <p:sp useBgFill="1">
        <p:nvSpPr>
          <p:cNvPr id="49" name="Rectangle 48">
            <a:extLst>
              <a:ext uri="{FF2B5EF4-FFF2-40B4-BE49-F238E27FC236}">
                <a16:creationId xmlns:a16="http://schemas.microsoft.com/office/drawing/2014/main" id="{EB8456C2-9457-404E-8DA7-41BB6630DA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BFB3493F-F73E-4A1A-89E2-FE1D803D15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9144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0F6CCEDA-BBEC-C03D-F63E-103E4E47CD27}"/>
              </a:ext>
            </a:extLst>
          </p:cNvPr>
          <p:cNvSpPr>
            <a:spLocks noGrp="1"/>
          </p:cNvSpPr>
          <p:nvPr>
            <p:ph type="title"/>
          </p:nvPr>
        </p:nvSpPr>
        <p:spPr>
          <a:xfrm>
            <a:off x="1332547" y="4459039"/>
            <a:ext cx="5873994" cy="551528"/>
          </a:xfrm>
        </p:spPr>
        <p:txBody>
          <a:bodyPr vert="horz" lIns="91440" tIns="45720" rIns="91440" bIns="0" rtlCol="0" anchor="b">
            <a:normAutofit/>
          </a:bodyPr>
          <a:lstStyle/>
          <a:p>
            <a:pPr defTabSz="914400"/>
            <a:r>
              <a:rPr lang="en-US" sz="3100"/>
              <a:t>Forebyggende arbeid</a:t>
            </a:r>
          </a:p>
        </p:txBody>
      </p:sp>
      <p:pic>
        <p:nvPicPr>
          <p:cNvPr id="9" name="Bilde 8" descr="Et bilde som inneholder tekst, skjermbilde, Font, design&#10;&#10;KI-generert innhold kan være feil.">
            <a:extLst>
              <a:ext uri="{FF2B5EF4-FFF2-40B4-BE49-F238E27FC236}">
                <a16:creationId xmlns:a16="http://schemas.microsoft.com/office/drawing/2014/main" id="{4E36E15F-CDA2-F693-C3F2-0D2D709398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0178" y="643992"/>
            <a:ext cx="5962798" cy="3652214"/>
          </a:xfrm>
          <a:prstGeom prst="rect">
            <a:avLst/>
          </a:prstGeom>
        </p:spPr>
      </p:pic>
      <p:pic>
        <p:nvPicPr>
          <p:cNvPr id="53" name="Picture 52">
            <a:extLst>
              <a:ext uri="{FF2B5EF4-FFF2-40B4-BE49-F238E27FC236}">
                <a16:creationId xmlns:a16="http://schemas.microsoft.com/office/drawing/2014/main" id="{CEE4ADBF-AAD6-433C-B72E-C603B9BBB3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9144000" cy="742950"/>
          </a:xfrm>
          <a:prstGeom prst="rect">
            <a:avLst/>
          </a:prstGeom>
        </p:spPr>
      </p:pic>
      <p:cxnSp>
        <p:nvCxnSpPr>
          <p:cNvPr id="55" name="Straight Connector 54">
            <a:extLst>
              <a:ext uri="{FF2B5EF4-FFF2-40B4-BE49-F238E27FC236}">
                <a16:creationId xmlns:a16="http://schemas.microsoft.com/office/drawing/2014/main" id="{9452C429-B9DA-48BE-B0C7-09AE248728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5" name="AutoShape 2" descr="2.5 Levels of Prevention - Population Health for Nurses | OpenStax">
            <a:extLst>
              <a:ext uri="{FF2B5EF4-FFF2-40B4-BE49-F238E27FC236}">
                <a16:creationId xmlns:a16="http://schemas.microsoft.com/office/drawing/2014/main" id="{DF147E02-4E35-E84E-7F69-6D419A45C245}"/>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sp>
        <p:nvSpPr>
          <p:cNvPr id="6" name="Plassholder for bunntekst 5">
            <a:extLst>
              <a:ext uri="{FF2B5EF4-FFF2-40B4-BE49-F238E27FC236}">
                <a16:creationId xmlns:a16="http://schemas.microsoft.com/office/drawing/2014/main" id="{3DC224A2-2392-355E-D312-687702EBCC3F}"/>
              </a:ext>
            </a:extLst>
          </p:cNvPr>
          <p:cNvSpPr>
            <a:spLocks noGrp="1"/>
          </p:cNvSpPr>
          <p:nvPr>
            <p:ph type="ftr" sz="quarter" idx="11"/>
          </p:nvPr>
        </p:nvSpPr>
        <p:spPr/>
        <p:txBody>
          <a:bodyPr/>
          <a:lstStyle/>
          <a:p>
            <a:r>
              <a:rPr lang="sv-SE"/>
              <a:t>LIS 1 kurs Vår 26</a:t>
            </a:r>
            <a:endParaRPr lang="nb-NO"/>
          </a:p>
        </p:txBody>
      </p:sp>
    </p:spTree>
    <p:extLst>
      <p:ext uri="{BB962C8B-B14F-4D97-AF65-F5344CB8AC3E}">
        <p14:creationId xmlns:p14="http://schemas.microsoft.com/office/powerpoint/2010/main" val="12007836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2070" name="Picture 2069">
            <a:extLst>
              <a:ext uri="{FF2B5EF4-FFF2-40B4-BE49-F238E27FC236}">
                <a16:creationId xmlns:a16="http://schemas.microsoft.com/office/drawing/2014/main" id="{CB1DE69F-569C-4A49-8E50-4093C135AE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9144000" cy="742950"/>
          </a:xfrm>
          <a:prstGeom prst="rect">
            <a:avLst/>
          </a:prstGeom>
        </p:spPr>
      </p:pic>
      <p:sp>
        <p:nvSpPr>
          <p:cNvPr id="2072" name="Rectangle 2071">
            <a:extLst>
              <a:ext uri="{FF2B5EF4-FFF2-40B4-BE49-F238E27FC236}">
                <a16:creationId xmlns:a16="http://schemas.microsoft.com/office/drawing/2014/main" id="{50B488F5-9CE4-4346-B22F-600286ED4D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9144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cxnSp>
        <p:nvCxnSpPr>
          <p:cNvPr id="2074" name="Straight Connector 2073">
            <a:extLst>
              <a:ext uri="{FF2B5EF4-FFF2-40B4-BE49-F238E27FC236}">
                <a16:creationId xmlns:a16="http://schemas.microsoft.com/office/drawing/2014/main" id="{5F76596F-57DF-4A0C-96D9-046DC3B30E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2076" name="Picture 2075">
            <a:extLst>
              <a:ext uri="{FF2B5EF4-FFF2-40B4-BE49-F238E27FC236}">
                <a16:creationId xmlns:a16="http://schemas.microsoft.com/office/drawing/2014/main" id="{38DB3A91-B9E8-4451-ACED-026398635D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844095" y="643464"/>
            <a:ext cx="7207758" cy="155448"/>
          </a:xfrm>
          <a:prstGeom prst="rect">
            <a:avLst/>
          </a:prstGeom>
          <a:noFill/>
          <a:ln>
            <a:noFill/>
          </a:ln>
        </p:spPr>
      </p:pic>
      <p:sp>
        <p:nvSpPr>
          <p:cNvPr id="2" name="Tittel 1">
            <a:extLst>
              <a:ext uri="{FF2B5EF4-FFF2-40B4-BE49-F238E27FC236}">
                <a16:creationId xmlns:a16="http://schemas.microsoft.com/office/drawing/2014/main" id="{5CC50226-3AEF-4510-B75A-B68360C68312}"/>
              </a:ext>
            </a:extLst>
          </p:cNvPr>
          <p:cNvSpPr>
            <a:spLocks noGrp="1"/>
          </p:cNvSpPr>
          <p:nvPr>
            <p:ph type="title"/>
          </p:nvPr>
        </p:nvSpPr>
        <p:spPr>
          <a:xfrm>
            <a:off x="847702" y="953324"/>
            <a:ext cx="7202456" cy="1049235"/>
          </a:xfrm>
        </p:spPr>
        <p:txBody>
          <a:bodyPr vert="horz" lIns="91440" tIns="45720" rIns="91440" bIns="45720" rtlCol="0" anchor="t">
            <a:normAutofit/>
          </a:bodyPr>
          <a:lstStyle/>
          <a:p>
            <a:pPr defTabSz="914400"/>
            <a:r>
              <a:rPr lang="en-US"/>
              <a:t>Hjelp ved ulykker og andre akutte situasjoner, herunder</a:t>
            </a:r>
          </a:p>
        </p:txBody>
      </p:sp>
      <p:pic>
        <p:nvPicPr>
          <p:cNvPr id="2050" name="Picture 2" descr="Legevakten i Orkdalsregionen (LiO) - Orkland kommune">
            <a:extLst>
              <a:ext uri="{FF2B5EF4-FFF2-40B4-BE49-F238E27FC236}">
                <a16:creationId xmlns:a16="http://schemas.microsoft.com/office/drawing/2014/main" id="{64C25687-890B-B9BF-B683-AC72B23767D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47702" y="3145294"/>
            <a:ext cx="3592861" cy="1333934"/>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innhold 2">
            <a:extLst>
              <a:ext uri="{FF2B5EF4-FFF2-40B4-BE49-F238E27FC236}">
                <a16:creationId xmlns:a16="http://schemas.microsoft.com/office/drawing/2014/main" id="{37ACD8CD-2A9F-44A4-A782-FF8E4E7478E9}"/>
              </a:ext>
            </a:extLst>
          </p:cNvPr>
          <p:cNvSpPr>
            <a:spLocks noGrp="1"/>
          </p:cNvSpPr>
          <p:nvPr>
            <p:ph idx="4294967295"/>
          </p:nvPr>
        </p:nvSpPr>
        <p:spPr>
          <a:xfrm>
            <a:off x="4800770" y="2158175"/>
            <a:ext cx="3249224" cy="3308172"/>
          </a:xfrm>
        </p:spPr>
        <p:txBody>
          <a:bodyPr vert="horz" lIns="91440" tIns="45720" rIns="91440" bIns="45720" rtlCol="0" anchor="t">
            <a:normAutofit/>
          </a:bodyPr>
          <a:lstStyle/>
          <a:p>
            <a:pPr defTabSz="914400"/>
            <a:r>
              <a:rPr lang="en-US" b="0" i="0"/>
              <a:t>Legevakt</a:t>
            </a:r>
          </a:p>
          <a:p>
            <a:pPr defTabSz="914400"/>
            <a:r>
              <a:rPr lang="en-US" b="0" i="0"/>
              <a:t>Heldøgns medisinsk akuttberedskap</a:t>
            </a:r>
          </a:p>
          <a:p>
            <a:pPr defTabSz="914400"/>
            <a:r>
              <a:rPr lang="en-US"/>
              <a:t>M</a:t>
            </a:r>
            <a:r>
              <a:rPr lang="en-US" b="0" i="0"/>
              <a:t>edisinsk nødmeldetjeneste</a:t>
            </a:r>
          </a:p>
          <a:p>
            <a:pPr defTabSz="914400"/>
            <a:endParaRPr lang="en-US"/>
          </a:p>
        </p:txBody>
      </p:sp>
      <p:sp>
        <p:nvSpPr>
          <p:cNvPr id="6" name="Plassholder for bunntekst 5">
            <a:extLst>
              <a:ext uri="{FF2B5EF4-FFF2-40B4-BE49-F238E27FC236}">
                <a16:creationId xmlns:a16="http://schemas.microsoft.com/office/drawing/2014/main" id="{5512EAAF-8267-2BE0-CF54-09D276D0D9FD}"/>
              </a:ext>
            </a:extLst>
          </p:cNvPr>
          <p:cNvSpPr>
            <a:spLocks noGrp="1"/>
          </p:cNvSpPr>
          <p:nvPr>
            <p:ph type="ftr" sz="quarter" idx="11"/>
          </p:nvPr>
        </p:nvSpPr>
        <p:spPr/>
        <p:txBody>
          <a:bodyPr/>
          <a:lstStyle/>
          <a:p>
            <a:r>
              <a:rPr lang="sv-SE"/>
              <a:t>LIS 1 kurs Vår 26</a:t>
            </a:r>
            <a:endParaRPr lang="nb-NO"/>
          </a:p>
        </p:txBody>
      </p:sp>
    </p:spTree>
    <p:extLst>
      <p:ext uri="{BB962C8B-B14F-4D97-AF65-F5344CB8AC3E}">
        <p14:creationId xmlns:p14="http://schemas.microsoft.com/office/powerpoint/2010/main" val="34055583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1136" name="Picture 1135">
            <a:extLst>
              <a:ext uri="{FF2B5EF4-FFF2-40B4-BE49-F238E27FC236}">
                <a16:creationId xmlns:a16="http://schemas.microsoft.com/office/drawing/2014/main" id="{CB1DE69F-569C-4A49-8E50-4093C135AE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9144000" cy="742950"/>
          </a:xfrm>
          <a:prstGeom prst="rect">
            <a:avLst/>
          </a:prstGeom>
        </p:spPr>
      </p:pic>
      <p:sp>
        <p:nvSpPr>
          <p:cNvPr id="1138" name="Rectangle 1137">
            <a:extLst>
              <a:ext uri="{FF2B5EF4-FFF2-40B4-BE49-F238E27FC236}">
                <a16:creationId xmlns:a16="http://schemas.microsoft.com/office/drawing/2014/main" id="{50B488F5-9CE4-4346-B22F-600286ED4D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9144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cxnSp>
        <p:nvCxnSpPr>
          <p:cNvPr id="1140" name="Straight Connector 1139">
            <a:extLst>
              <a:ext uri="{FF2B5EF4-FFF2-40B4-BE49-F238E27FC236}">
                <a16:creationId xmlns:a16="http://schemas.microsoft.com/office/drawing/2014/main" id="{5F76596F-57DF-4A0C-96D9-046DC3B30E9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1142" name="Picture 1141">
            <a:extLst>
              <a:ext uri="{FF2B5EF4-FFF2-40B4-BE49-F238E27FC236}">
                <a16:creationId xmlns:a16="http://schemas.microsoft.com/office/drawing/2014/main" id="{38DB3A91-B9E8-4451-ACED-026398635D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844095" y="643464"/>
            <a:ext cx="7207758" cy="155448"/>
          </a:xfrm>
          <a:prstGeom prst="rect">
            <a:avLst/>
          </a:prstGeom>
          <a:noFill/>
          <a:ln>
            <a:noFill/>
          </a:ln>
        </p:spPr>
      </p:pic>
      <p:sp useBgFill="1">
        <p:nvSpPr>
          <p:cNvPr id="1144" name="Rectangle 1143">
            <a:extLst>
              <a:ext uri="{FF2B5EF4-FFF2-40B4-BE49-F238E27FC236}">
                <a16:creationId xmlns:a16="http://schemas.microsoft.com/office/drawing/2014/main" id="{C014BF94-4DFC-4A65-99BF-76277891E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6" name="Rectangle 1145">
            <a:extLst>
              <a:ext uri="{FF2B5EF4-FFF2-40B4-BE49-F238E27FC236}">
                <a16:creationId xmlns:a16="http://schemas.microsoft.com/office/drawing/2014/main" id="{B255C7B1-10DA-4D61-B560-5E1F081B3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9144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tel 6">
            <a:extLst>
              <a:ext uri="{FF2B5EF4-FFF2-40B4-BE49-F238E27FC236}">
                <a16:creationId xmlns:a16="http://schemas.microsoft.com/office/drawing/2014/main" id="{FED4145A-632A-7591-9A91-7DB8BC414E82}"/>
              </a:ext>
            </a:extLst>
          </p:cNvPr>
          <p:cNvSpPr>
            <a:spLocks noGrp="1"/>
          </p:cNvSpPr>
          <p:nvPr>
            <p:ph type="title"/>
          </p:nvPr>
        </p:nvSpPr>
        <p:spPr>
          <a:xfrm>
            <a:off x="840771" y="948706"/>
            <a:ext cx="3380780" cy="1049235"/>
          </a:xfrm>
        </p:spPr>
        <p:txBody>
          <a:bodyPr vert="horz" lIns="91440" tIns="45720" rIns="91440" bIns="45720" rtlCol="0" anchor="t">
            <a:normAutofit/>
          </a:bodyPr>
          <a:lstStyle/>
          <a:p>
            <a:pPr defTabSz="914400"/>
            <a:r>
              <a:rPr lang="en-US" sz="2200"/>
              <a:t>Utredning,</a:t>
            </a:r>
            <a:br>
              <a:rPr lang="en-US" sz="2200"/>
            </a:br>
            <a:r>
              <a:rPr lang="en-US" sz="2200"/>
              <a:t>diagnose og behandling</a:t>
            </a:r>
          </a:p>
        </p:txBody>
      </p:sp>
      <p:pic>
        <p:nvPicPr>
          <p:cNvPr id="1148" name="Picture 1147">
            <a:extLst>
              <a:ext uri="{FF2B5EF4-FFF2-40B4-BE49-F238E27FC236}">
                <a16:creationId xmlns:a16="http://schemas.microsoft.com/office/drawing/2014/main" id="{88C29B8B-A62C-43CE-92FF-12EAA1D01B5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6" t="474" r="60419" b="36564"/>
          <a:stretch/>
        </p:blipFill>
        <p:spPr>
          <a:xfrm>
            <a:off x="844095" y="643464"/>
            <a:ext cx="3394710" cy="155448"/>
          </a:xfrm>
          <a:prstGeom prst="rect">
            <a:avLst/>
          </a:prstGeom>
          <a:noFill/>
          <a:ln>
            <a:noFill/>
          </a:ln>
        </p:spPr>
      </p:pic>
      <p:sp>
        <p:nvSpPr>
          <p:cNvPr id="8" name="Plassholder for innhold 7">
            <a:extLst>
              <a:ext uri="{FF2B5EF4-FFF2-40B4-BE49-F238E27FC236}">
                <a16:creationId xmlns:a16="http://schemas.microsoft.com/office/drawing/2014/main" id="{FA8107EF-794A-7E76-FE5B-92C522C5F0F7}"/>
              </a:ext>
            </a:extLst>
          </p:cNvPr>
          <p:cNvSpPr>
            <a:spLocks noGrp="1"/>
          </p:cNvSpPr>
          <p:nvPr>
            <p:ph type="body" sz="half" idx="2"/>
          </p:nvPr>
        </p:nvSpPr>
        <p:spPr>
          <a:xfrm>
            <a:off x="840772" y="2167151"/>
            <a:ext cx="3377300" cy="3299194"/>
          </a:xfrm>
        </p:spPr>
        <p:txBody>
          <a:bodyPr vert="horz" lIns="91440" tIns="45720" rIns="91440" bIns="45720" rtlCol="0" anchor="t">
            <a:normAutofit/>
          </a:bodyPr>
          <a:lstStyle/>
          <a:p>
            <a:pPr indent="-228600" defTabSz="914400">
              <a:buFont typeface="Arial" panose="020B0604020202020204" pitchFamily="34" charset="0"/>
              <a:buChar char="•"/>
            </a:pPr>
            <a:r>
              <a:rPr lang="en-US"/>
              <a:t>Fastlegeordning</a:t>
            </a:r>
            <a:r>
              <a:rPr lang="en-US" dirty="0"/>
              <a:t> – </a:t>
            </a:r>
            <a:r>
              <a:rPr lang="en-US"/>
              <a:t>rett</a:t>
            </a:r>
            <a:r>
              <a:rPr lang="en-US" dirty="0"/>
              <a:t> </a:t>
            </a:r>
            <a:r>
              <a:rPr lang="en-US"/>
              <a:t>til</a:t>
            </a:r>
            <a:r>
              <a:rPr lang="en-US" dirty="0"/>
              <a:t> </a:t>
            </a:r>
            <a:r>
              <a:rPr lang="en-US"/>
              <a:t>fastlege</a:t>
            </a:r>
            <a:endParaRPr lang="en-US" dirty="0"/>
          </a:p>
          <a:p>
            <a:pPr lvl="1" indent="-228600" defTabSz="914400">
              <a:buFont typeface="Arial" panose="020B0604020202020204" pitchFamily="34" charset="0"/>
              <a:buChar char="•"/>
            </a:pPr>
            <a:r>
              <a:rPr lang="en-US" b="1"/>
              <a:t>Alle personer som i folkeregisteret har status som bosatt i en norsk kommune</a:t>
            </a:r>
            <a:r>
              <a:rPr lang="en-US"/>
              <a:t>, har rett til fastlege. Kommunen har ansvaret for at du har tilbud om nødvendige allmennlegetjenester.</a:t>
            </a:r>
            <a:r>
              <a:rPr lang="en-US" b="0" i="0" dirty="0"/>
              <a:t>.</a:t>
            </a:r>
            <a:endParaRPr lang="en-US" dirty="0"/>
          </a:p>
          <a:p>
            <a:pPr indent="-228600" defTabSz="914400">
              <a:buFont typeface="Arial" panose="020B0604020202020204" pitchFamily="34" charset="0"/>
              <a:buChar char="•"/>
            </a:pPr>
            <a:endParaRPr lang="en-US" dirty="0"/>
          </a:p>
        </p:txBody>
      </p:sp>
      <p:pic>
        <p:nvPicPr>
          <p:cNvPr id="1026" name="Picture 2" descr="Stetoskop GAMMA 3.2 standard | STETOSKOP | INSTRUMENTER, UTSTYR |  MEDISINSKTEKNISK UTSTYR | HELSE | S4Root | Norengros AS">
            <a:extLst>
              <a:ext uri="{FF2B5EF4-FFF2-40B4-BE49-F238E27FC236}">
                <a16:creationId xmlns:a16="http://schemas.microsoft.com/office/drawing/2014/main" id="{834E93A3-BB0D-5097-E1E6-22FF17C8DB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0913" r="-2" b="1764"/>
          <a:stretch>
            <a:fillRect/>
          </a:stretch>
        </p:blipFill>
        <p:spPr bwMode="auto">
          <a:xfrm>
            <a:off x="4570808" y="1740806"/>
            <a:ext cx="3720331" cy="2790315"/>
          </a:xfrm>
          <a:prstGeom prst="rect">
            <a:avLst/>
          </a:prstGeom>
          <a:noFill/>
          <a:extLst>
            <a:ext uri="{909E8E84-426E-40DD-AFC4-6F175D3DCCD1}">
              <a14:hiddenFill xmlns:a14="http://schemas.microsoft.com/office/drawing/2010/main">
                <a:solidFill>
                  <a:srgbClr val="FFFFFF"/>
                </a:solidFill>
              </a14:hiddenFill>
            </a:ext>
          </a:extLst>
        </p:spPr>
      </p:pic>
      <p:pic>
        <p:nvPicPr>
          <p:cNvPr id="1150" name="Picture 1149">
            <a:extLst>
              <a:ext uri="{FF2B5EF4-FFF2-40B4-BE49-F238E27FC236}">
                <a16:creationId xmlns:a16="http://schemas.microsoft.com/office/drawing/2014/main" id="{F873EA42-E9E9-4806-A9F6-1718BE38B72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9144000" cy="742950"/>
          </a:xfrm>
          <a:prstGeom prst="rect">
            <a:avLst/>
          </a:prstGeom>
        </p:spPr>
      </p:pic>
      <p:cxnSp>
        <p:nvCxnSpPr>
          <p:cNvPr id="1152" name="Straight Connector 1151">
            <a:extLst>
              <a:ext uri="{FF2B5EF4-FFF2-40B4-BE49-F238E27FC236}">
                <a16:creationId xmlns:a16="http://schemas.microsoft.com/office/drawing/2014/main" id="{A99D5523-0BC8-4D5A-871C-69C0725E736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Plassholder for bunntekst 1">
            <a:extLst>
              <a:ext uri="{FF2B5EF4-FFF2-40B4-BE49-F238E27FC236}">
                <a16:creationId xmlns:a16="http://schemas.microsoft.com/office/drawing/2014/main" id="{2DD2573F-9A53-CA00-5688-21BF6B81A108}"/>
              </a:ext>
            </a:extLst>
          </p:cNvPr>
          <p:cNvSpPr>
            <a:spLocks noGrp="1"/>
          </p:cNvSpPr>
          <p:nvPr>
            <p:ph type="ftr" sz="quarter" idx="11"/>
          </p:nvPr>
        </p:nvSpPr>
        <p:spPr/>
        <p:txBody>
          <a:bodyPr/>
          <a:lstStyle/>
          <a:p>
            <a:r>
              <a:rPr lang="sv-SE"/>
              <a:t>LIS 1 kurs Vår 26</a:t>
            </a:r>
            <a:endParaRPr lang="nb-NO"/>
          </a:p>
        </p:txBody>
      </p:sp>
    </p:spTree>
    <p:extLst>
      <p:ext uri="{BB962C8B-B14F-4D97-AF65-F5344CB8AC3E}">
        <p14:creationId xmlns:p14="http://schemas.microsoft.com/office/powerpoint/2010/main" val="7707998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94B965C-4244-496F-AB16-C550F6F88608}"/>
              </a:ext>
            </a:extLst>
          </p:cNvPr>
          <p:cNvSpPr>
            <a:spLocks noGrp="1"/>
          </p:cNvSpPr>
          <p:nvPr>
            <p:ph type="title"/>
          </p:nvPr>
        </p:nvSpPr>
        <p:spPr>
          <a:xfrm>
            <a:off x="847702" y="953324"/>
            <a:ext cx="7202456" cy="1049235"/>
          </a:xfrm>
        </p:spPr>
        <p:txBody>
          <a:bodyPr>
            <a:normAutofit/>
          </a:bodyPr>
          <a:lstStyle/>
          <a:p>
            <a:r>
              <a:rPr lang="nb-NO" dirty="0"/>
              <a:t>Hva gjør fastlegen?</a:t>
            </a:r>
          </a:p>
        </p:txBody>
      </p:sp>
      <p:pic>
        <p:nvPicPr>
          <p:cNvPr id="3" name="Picture 2" descr="Hvor god er legen din til å kommunisere?">
            <a:extLst>
              <a:ext uri="{FF2B5EF4-FFF2-40B4-BE49-F238E27FC236}">
                <a16:creationId xmlns:a16="http://schemas.microsoft.com/office/drawing/2014/main" id="{48019B56-8233-2920-74AA-01AA7E7043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129" r="14044" b="-7"/>
          <a:stretch>
            <a:fillRect/>
          </a:stretch>
        </p:blipFill>
        <p:spPr bwMode="auto">
          <a:xfrm>
            <a:off x="847702" y="2464891"/>
            <a:ext cx="3592861" cy="2694740"/>
          </a:xfrm>
          <a:prstGeom prst="rect">
            <a:avLst/>
          </a:prstGeom>
          <a:noFill/>
          <a:extLst>
            <a:ext uri="{909E8E84-426E-40DD-AFC4-6F175D3DCCD1}">
              <a14:hiddenFill xmlns:a14="http://schemas.microsoft.com/office/drawing/2010/main">
                <a:solidFill>
                  <a:srgbClr val="FFFFFF"/>
                </a:solidFill>
              </a14:hiddenFill>
            </a:ext>
          </a:extLst>
        </p:spPr>
      </p:pic>
      <p:sp>
        <p:nvSpPr>
          <p:cNvPr id="27" name="Plassholder for innhold 2">
            <a:extLst>
              <a:ext uri="{FF2B5EF4-FFF2-40B4-BE49-F238E27FC236}">
                <a16:creationId xmlns:a16="http://schemas.microsoft.com/office/drawing/2014/main" id="{E4A15826-DE02-45CD-8976-E34401BF4187}"/>
              </a:ext>
            </a:extLst>
          </p:cNvPr>
          <p:cNvSpPr>
            <a:spLocks noGrp="1"/>
          </p:cNvSpPr>
          <p:nvPr>
            <p:ph idx="1"/>
          </p:nvPr>
        </p:nvSpPr>
        <p:spPr>
          <a:xfrm>
            <a:off x="4800770" y="2158175"/>
            <a:ext cx="3249224" cy="3308172"/>
          </a:xfrm>
        </p:spPr>
        <p:txBody>
          <a:bodyPr>
            <a:normAutofit/>
          </a:bodyPr>
          <a:lstStyle/>
          <a:p>
            <a:pPr>
              <a:lnSpc>
                <a:spcPct val="110000"/>
              </a:lnSpc>
            </a:pPr>
            <a:r>
              <a:rPr lang="nb-NO" sz="1100"/>
              <a:t>Diagnose – helst så tidlig som mulig</a:t>
            </a:r>
          </a:p>
          <a:p>
            <a:pPr>
              <a:lnSpc>
                <a:spcPct val="110000"/>
              </a:lnSpc>
            </a:pPr>
            <a:r>
              <a:rPr lang="nb-NO" sz="1100"/>
              <a:t>Kartlegge risikofaktorer</a:t>
            </a:r>
          </a:p>
          <a:p>
            <a:pPr>
              <a:lnSpc>
                <a:spcPct val="110000"/>
              </a:lnSpc>
            </a:pPr>
            <a:r>
              <a:rPr lang="nb-NO" sz="1100"/>
              <a:t>Forebygging – helst primærforebygging, men det er svært viktig med  sekundær – og tertiærforebygging</a:t>
            </a:r>
          </a:p>
          <a:p>
            <a:pPr>
              <a:lnSpc>
                <a:spcPct val="110000"/>
              </a:lnSpc>
            </a:pPr>
            <a:r>
              <a:rPr lang="nb-NO" sz="1100"/>
              <a:t>Behandling </a:t>
            </a:r>
            <a:r>
              <a:rPr lang="nb-NO" sz="1100" err="1"/>
              <a:t>f.eks</a:t>
            </a:r>
            <a:endParaRPr lang="nb-NO" sz="1100"/>
          </a:p>
          <a:p>
            <a:pPr lvl="1">
              <a:lnSpc>
                <a:spcPct val="110000"/>
              </a:lnSpc>
            </a:pPr>
            <a:r>
              <a:rPr lang="nb-NO" sz="1100"/>
              <a:t>Medikamenter</a:t>
            </a:r>
          </a:p>
          <a:p>
            <a:pPr lvl="1">
              <a:lnSpc>
                <a:spcPct val="110000"/>
              </a:lnSpc>
            </a:pPr>
            <a:r>
              <a:rPr lang="nb-NO" sz="1100"/>
              <a:t>Symptomlindring</a:t>
            </a:r>
          </a:p>
          <a:p>
            <a:pPr lvl="1">
              <a:lnSpc>
                <a:spcPct val="110000"/>
              </a:lnSpc>
            </a:pPr>
            <a:r>
              <a:rPr lang="nb-NO" sz="1100"/>
              <a:t>Livstilstiltak</a:t>
            </a:r>
          </a:p>
          <a:p>
            <a:pPr lvl="1">
              <a:lnSpc>
                <a:spcPct val="110000"/>
              </a:lnSpc>
            </a:pPr>
            <a:r>
              <a:rPr lang="nb-NO" sz="1100"/>
              <a:t>Hindre forverring</a:t>
            </a:r>
          </a:p>
          <a:p>
            <a:pPr>
              <a:lnSpc>
                <a:spcPct val="110000"/>
              </a:lnSpc>
            </a:pPr>
            <a:r>
              <a:rPr lang="nb-NO" sz="1100"/>
              <a:t>Rehabilitere og samhandle</a:t>
            </a:r>
          </a:p>
        </p:txBody>
      </p:sp>
      <p:sp>
        <p:nvSpPr>
          <p:cNvPr id="6" name="Plassholder for bunntekst 5">
            <a:extLst>
              <a:ext uri="{FF2B5EF4-FFF2-40B4-BE49-F238E27FC236}">
                <a16:creationId xmlns:a16="http://schemas.microsoft.com/office/drawing/2014/main" id="{D5F973A3-571D-69B2-54BD-71B9D4A02CCE}"/>
              </a:ext>
            </a:extLst>
          </p:cNvPr>
          <p:cNvSpPr>
            <a:spLocks noGrp="1"/>
          </p:cNvSpPr>
          <p:nvPr>
            <p:ph type="ftr" sz="quarter" idx="11"/>
          </p:nvPr>
        </p:nvSpPr>
        <p:spPr/>
        <p:txBody>
          <a:bodyPr/>
          <a:lstStyle/>
          <a:p>
            <a:r>
              <a:rPr lang="sv-SE"/>
              <a:t>LIS 1 kurs Vår 26</a:t>
            </a:r>
            <a:endParaRPr lang="nb-NO"/>
          </a:p>
        </p:txBody>
      </p:sp>
    </p:spTree>
    <p:extLst>
      <p:ext uri="{BB962C8B-B14F-4D97-AF65-F5344CB8AC3E}">
        <p14:creationId xmlns:p14="http://schemas.microsoft.com/office/powerpoint/2010/main" val="21398447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599" name="Picture 598">
            <a:extLst>
              <a:ext uri="{FF2B5EF4-FFF2-40B4-BE49-F238E27FC236}">
                <a16:creationId xmlns:a16="http://schemas.microsoft.com/office/drawing/2014/main" id="{BF7680B5-1A78-4401-BA9A-78832F0FD9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9144000" cy="742950"/>
          </a:xfrm>
          <a:prstGeom prst="rect">
            <a:avLst/>
          </a:prstGeom>
        </p:spPr>
      </p:pic>
      <p:sp>
        <p:nvSpPr>
          <p:cNvPr id="601" name="Rectangle 600">
            <a:extLst>
              <a:ext uri="{FF2B5EF4-FFF2-40B4-BE49-F238E27FC236}">
                <a16:creationId xmlns:a16="http://schemas.microsoft.com/office/drawing/2014/main" id="{50F21DC9-D0AC-495C-8CC8-D5DDF8C11C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9144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cxnSp>
        <p:nvCxnSpPr>
          <p:cNvPr id="603" name="Straight Connector 602">
            <a:extLst>
              <a:ext uri="{FF2B5EF4-FFF2-40B4-BE49-F238E27FC236}">
                <a16:creationId xmlns:a16="http://schemas.microsoft.com/office/drawing/2014/main" id="{A26B82D7-D05B-412B-9A0D-6430BCD1182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605" name="Picture 604">
            <a:extLst>
              <a:ext uri="{FF2B5EF4-FFF2-40B4-BE49-F238E27FC236}">
                <a16:creationId xmlns:a16="http://schemas.microsoft.com/office/drawing/2014/main" id="{E4E78000-301F-4983-ACD5-7F50C0C3F59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844095" y="643464"/>
            <a:ext cx="7207758" cy="155448"/>
          </a:xfrm>
          <a:prstGeom prst="rect">
            <a:avLst/>
          </a:prstGeom>
          <a:noFill/>
          <a:ln>
            <a:noFill/>
          </a:ln>
        </p:spPr>
      </p:pic>
      <p:sp useBgFill="1">
        <p:nvSpPr>
          <p:cNvPr id="607" name="Rectangle 606">
            <a:extLst>
              <a:ext uri="{FF2B5EF4-FFF2-40B4-BE49-F238E27FC236}">
                <a16:creationId xmlns:a16="http://schemas.microsoft.com/office/drawing/2014/main" id="{4B92518F-3454-456E-82E9-0FDE0CEC7D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Bilde 6" descr="Et bilde som inneholder himmel, utendørs, elefant, person&#10;&#10;Automatisk generert beskrivelse">
            <a:extLst>
              <a:ext uri="{FF2B5EF4-FFF2-40B4-BE49-F238E27FC236}">
                <a16:creationId xmlns:a16="http://schemas.microsoft.com/office/drawing/2014/main" id="{F8CC1075-10DA-ADAC-2D9E-E24472EDB0B9}"/>
              </a:ext>
            </a:extLst>
          </p:cNvPr>
          <p:cNvPicPr>
            <a:picLocks noChangeAspect="1"/>
          </p:cNvPicPr>
          <p:nvPr/>
        </p:nvPicPr>
        <p:blipFill rotWithShape="1">
          <a:blip r:embed="rId4" cstate="print">
            <a:duotone>
              <a:schemeClr val="bg2">
                <a:shade val="45000"/>
                <a:satMod val="135000"/>
              </a:schemeClr>
              <a:prstClr val="white"/>
            </a:duotone>
            <a:alphaModFix amt="50000"/>
            <a:extLst>
              <a:ext uri="{28A0092B-C50C-407E-A947-70E740481C1C}">
                <a14:useLocalDpi xmlns:a14="http://schemas.microsoft.com/office/drawing/2010/main" val="0"/>
              </a:ext>
            </a:extLst>
          </a:blip>
          <a:srcRect l="2"/>
          <a:stretch>
            <a:fillRect/>
          </a:stretch>
        </p:blipFill>
        <p:spPr>
          <a:xfrm>
            <a:off x="228" y="10"/>
            <a:ext cx="9143772" cy="6857990"/>
          </a:xfrm>
          <a:prstGeom prst="rect">
            <a:avLst/>
          </a:prstGeom>
        </p:spPr>
      </p:pic>
      <p:sp>
        <p:nvSpPr>
          <p:cNvPr id="609" name="Rectangle 608">
            <a:extLst>
              <a:ext uri="{FF2B5EF4-FFF2-40B4-BE49-F238E27FC236}">
                <a16:creationId xmlns:a16="http://schemas.microsoft.com/office/drawing/2014/main" id="{944D1CC5-3F9D-4974-B770-5EDCFF5897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9144000" cy="5647024"/>
          </a:xfrm>
          <a:prstGeom prst="rect">
            <a:avLst/>
          </a:prstGeom>
          <a:gradFill flip="none" rotWithShape="1">
            <a:gsLst>
              <a:gs pos="0">
                <a:schemeClr val="bg2">
                  <a:alpha val="0"/>
                  <a:lumMod val="100000"/>
                </a:schemeClr>
              </a:gs>
              <a:gs pos="100000">
                <a:schemeClr val="bg2">
                  <a:lumMod val="95000"/>
                  <a:lumOff val="5000"/>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p:cNvSpPr>
            <a:spLocks noGrp="1"/>
          </p:cNvSpPr>
          <p:nvPr>
            <p:ph type="title"/>
          </p:nvPr>
        </p:nvSpPr>
        <p:spPr>
          <a:xfrm>
            <a:off x="847702" y="953324"/>
            <a:ext cx="7202456" cy="1049235"/>
          </a:xfrm>
        </p:spPr>
        <p:txBody>
          <a:bodyPr vert="horz" lIns="91440" tIns="45720" rIns="91440" bIns="45720" rtlCol="0" anchor="t">
            <a:normAutofit/>
          </a:bodyPr>
          <a:lstStyle/>
          <a:p>
            <a:pPr defTabSz="914400"/>
            <a:r>
              <a:rPr lang="en-US"/>
              <a:t>Omsorg</a:t>
            </a:r>
          </a:p>
        </p:txBody>
      </p:sp>
      <p:pic>
        <p:nvPicPr>
          <p:cNvPr id="611" name="Picture 610">
            <a:extLst>
              <a:ext uri="{FF2B5EF4-FFF2-40B4-BE49-F238E27FC236}">
                <a16:creationId xmlns:a16="http://schemas.microsoft.com/office/drawing/2014/main" id="{985A9973-AB88-4BDA-8B44-A6F2304E52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844095" y="643464"/>
            <a:ext cx="7207758" cy="155448"/>
          </a:xfrm>
          <a:prstGeom prst="rect">
            <a:avLst/>
          </a:prstGeom>
          <a:noFill/>
          <a:ln>
            <a:noFill/>
          </a:ln>
        </p:spPr>
      </p:pic>
      <p:sp>
        <p:nvSpPr>
          <p:cNvPr id="4" name="Plassholder for innhold 3"/>
          <p:cNvSpPr>
            <a:spLocks noGrp="1"/>
          </p:cNvSpPr>
          <p:nvPr>
            <p:ph sz="half" idx="4294967295"/>
          </p:nvPr>
        </p:nvSpPr>
        <p:spPr>
          <a:xfrm>
            <a:off x="847702" y="2171769"/>
            <a:ext cx="7202456" cy="3294576"/>
          </a:xfrm>
        </p:spPr>
        <p:txBody>
          <a:bodyPr vert="horz" lIns="91440" tIns="45720" rIns="91440" bIns="45720" rtlCol="0" anchor="t">
            <a:normAutofit/>
          </a:bodyPr>
          <a:lstStyle/>
          <a:p>
            <a:pPr defTabSz="914400"/>
            <a:r>
              <a:rPr lang="en-US"/>
              <a:t>For  den enkelte:</a:t>
            </a:r>
          </a:p>
          <a:p>
            <a:pPr lvl="1" defTabSz="914400"/>
            <a:r>
              <a:rPr lang="en-US"/>
              <a:t>Personlig hjelp og behandling</a:t>
            </a:r>
          </a:p>
          <a:p>
            <a:pPr lvl="1" defTabSz="914400"/>
            <a:r>
              <a:rPr lang="en-US"/>
              <a:t>Hjelpen skal være tilpasset</a:t>
            </a:r>
          </a:p>
          <a:p>
            <a:pPr defTabSz="914400"/>
            <a:r>
              <a:rPr lang="en-US"/>
              <a:t>For alle:</a:t>
            </a:r>
          </a:p>
          <a:p>
            <a:pPr lvl="1" defTabSz="914400"/>
            <a:r>
              <a:rPr lang="en-US"/>
              <a:t>Sykehjem</a:t>
            </a:r>
          </a:p>
          <a:p>
            <a:pPr lvl="1" defTabSz="914400"/>
            <a:r>
              <a:rPr lang="en-US"/>
              <a:t>Tilrettelagte boliger</a:t>
            </a:r>
          </a:p>
          <a:p>
            <a:pPr lvl="1" defTabSz="914400"/>
            <a:r>
              <a:rPr lang="en-US"/>
              <a:t>Hjemmebaserte tjenester</a:t>
            </a:r>
          </a:p>
        </p:txBody>
      </p:sp>
      <p:pic>
        <p:nvPicPr>
          <p:cNvPr id="613" name="Picture 612">
            <a:extLst>
              <a:ext uri="{FF2B5EF4-FFF2-40B4-BE49-F238E27FC236}">
                <a16:creationId xmlns:a16="http://schemas.microsoft.com/office/drawing/2014/main" id="{72B88314-D4AA-4944-A4AE-9E9F34A15CC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9144000" cy="742950"/>
          </a:xfrm>
          <a:prstGeom prst="rect">
            <a:avLst/>
          </a:prstGeom>
        </p:spPr>
      </p:pic>
      <p:cxnSp>
        <p:nvCxnSpPr>
          <p:cNvPr id="615" name="Straight Connector 614">
            <a:extLst>
              <a:ext uri="{FF2B5EF4-FFF2-40B4-BE49-F238E27FC236}">
                <a16:creationId xmlns:a16="http://schemas.microsoft.com/office/drawing/2014/main" id="{34B1208A-2172-4708-A3B7-24501DED6A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6" name="Plassholder for bunntekst 5">
            <a:extLst>
              <a:ext uri="{FF2B5EF4-FFF2-40B4-BE49-F238E27FC236}">
                <a16:creationId xmlns:a16="http://schemas.microsoft.com/office/drawing/2014/main" id="{A85B87DE-C2AA-3559-02B6-AFEC4FA94BDC}"/>
              </a:ext>
            </a:extLst>
          </p:cNvPr>
          <p:cNvSpPr>
            <a:spLocks noGrp="1"/>
          </p:cNvSpPr>
          <p:nvPr>
            <p:ph type="ftr" sz="quarter" idx="11"/>
          </p:nvPr>
        </p:nvSpPr>
        <p:spPr/>
        <p:txBody>
          <a:bodyPr/>
          <a:lstStyle/>
          <a:p>
            <a:r>
              <a:rPr lang="sv-SE"/>
              <a:t>LIS 1 kurs Vår 26</a:t>
            </a:r>
            <a:endParaRPr lang="nb-NO"/>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550B5DED-C3C5-4B01-8AC3-3EE8CDF881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645F163-EAE9-4EBE-BD11-7103BAE2A5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chemeClr val="bg1"/>
          </a:solidFill>
          <a:ln w="22225">
            <a:solidFill>
              <a:srgbClr val="1165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de 3" descr="TILDELING AV TJENESTER - ppt laste ned">
            <a:extLst>
              <a:ext uri="{FF2B5EF4-FFF2-40B4-BE49-F238E27FC236}">
                <a16:creationId xmlns:a16="http://schemas.microsoft.com/office/drawing/2014/main" id="{607E97B9-D92D-9740-A080-28441B1BDA94}"/>
              </a:ext>
            </a:extLst>
          </p:cNvPr>
          <p:cNvPicPr>
            <a:picLocks noChangeAspect="1"/>
          </p:cNvPicPr>
          <p:nvPr/>
        </p:nvPicPr>
        <p:blipFill rotWithShape="1">
          <a:blip r:embed="rId2">
            <a:extLst>
              <a:ext uri="{28A0092B-C50C-407E-A947-70E740481C1C}">
                <a14:useLocalDpi xmlns:a14="http://schemas.microsoft.com/office/drawing/2010/main" val="0"/>
              </a:ext>
            </a:extLst>
          </a:blip>
          <a:srcRect t="68" b="9111"/>
          <a:stretch>
            <a:fillRect/>
          </a:stretch>
        </p:blipFill>
        <p:spPr bwMode="auto">
          <a:xfrm>
            <a:off x="482600" y="643467"/>
            <a:ext cx="8178799" cy="5571066"/>
          </a:xfrm>
          <a:prstGeom prst="rect">
            <a:avLst/>
          </a:prstGeom>
          <a:noFill/>
          <a:extLst>
            <a:ext uri="{53640926-AAD7-44D8-BBD7-CCE9431645EC}">
              <a14:shadowObscured xmlns:a14="http://schemas.microsoft.com/office/drawing/2010/main"/>
            </a:ext>
          </a:extLst>
        </p:spPr>
      </p:pic>
      <p:sp>
        <p:nvSpPr>
          <p:cNvPr id="5" name="Plassholder for bunntekst 4">
            <a:extLst>
              <a:ext uri="{FF2B5EF4-FFF2-40B4-BE49-F238E27FC236}">
                <a16:creationId xmlns:a16="http://schemas.microsoft.com/office/drawing/2014/main" id="{AB1BD712-EB71-5E59-0E2D-92E777E8EF11}"/>
              </a:ext>
            </a:extLst>
          </p:cNvPr>
          <p:cNvSpPr>
            <a:spLocks noGrp="1"/>
          </p:cNvSpPr>
          <p:nvPr>
            <p:ph type="ftr" sz="quarter" idx="11"/>
          </p:nvPr>
        </p:nvSpPr>
        <p:spPr>
          <a:xfrm>
            <a:off x="1088684" y="6424784"/>
            <a:ext cx="4454127" cy="309201"/>
          </a:xfrm>
        </p:spPr>
        <p:txBody>
          <a:bodyPr>
            <a:normAutofit/>
          </a:bodyPr>
          <a:lstStyle/>
          <a:p>
            <a:pPr>
              <a:spcAft>
                <a:spcPts val="600"/>
              </a:spcAft>
            </a:pPr>
            <a:r>
              <a:rPr lang="sv-SE">
                <a:solidFill>
                  <a:schemeClr val="tx1">
                    <a:lumMod val="65000"/>
                    <a:lumOff val="35000"/>
                  </a:schemeClr>
                </a:solidFill>
              </a:rPr>
              <a:t>LIS 1 kurs Vår 26</a:t>
            </a:r>
            <a:endParaRPr lang="nb-NO">
              <a:solidFill>
                <a:schemeClr val="tx1">
                  <a:lumMod val="65000"/>
                  <a:lumOff val="35000"/>
                </a:schemeClr>
              </a:solidFill>
            </a:endParaRPr>
          </a:p>
        </p:txBody>
      </p:sp>
    </p:spTree>
    <p:extLst>
      <p:ext uri="{BB962C8B-B14F-4D97-AF65-F5344CB8AC3E}">
        <p14:creationId xmlns:p14="http://schemas.microsoft.com/office/powerpoint/2010/main" val="20606332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 name="Rectangle 67">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Bilde 6" descr="Et bilde som inneholder innendørs, vegg, oransje&#10;&#10;Automatisk generert beskrivelse">
            <a:extLst>
              <a:ext uri="{FF2B5EF4-FFF2-40B4-BE49-F238E27FC236}">
                <a16:creationId xmlns:a16="http://schemas.microsoft.com/office/drawing/2014/main" id="{9B5B3A3B-684F-430B-ADDD-20778DA3A4B5}"/>
              </a:ext>
            </a:extLst>
          </p:cNvPr>
          <p:cNvPicPr>
            <a:picLocks noChangeAspect="1"/>
          </p:cNvPicPr>
          <p:nvPr/>
        </p:nvPicPr>
        <p:blipFill rotWithShape="1">
          <a:blip r:embed="rId2">
            <a:alphaModFix amt="50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1110" r="13892"/>
          <a:stretch>
            <a:fillRect/>
          </a:stretch>
        </p:blipFill>
        <p:spPr>
          <a:xfrm>
            <a:off x="228" y="10"/>
            <a:ext cx="9143772" cy="6857990"/>
          </a:xfrm>
          <a:prstGeom prst="rect">
            <a:avLst/>
          </a:prstGeom>
        </p:spPr>
      </p:pic>
      <p:sp>
        <p:nvSpPr>
          <p:cNvPr id="70"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34225" y="443732"/>
            <a:ext cx="608265"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72"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2477" y="540921"/>
            <a:ext cx="3730436"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74" name="Rectangle 73">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9144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tel 1">
            <a:extLst>
              <a:ext uri="{FF2B5EF4-FFF2-40B4-BE49-F238E27FC236}">
                <a16:creationId xmlns:a16="http://schemas.microsoft.com/office/drawing/2014/main" id="{E32187DC-F1C0-4607-A29D-758FA6C1E33C}"/>
              </a:ext>
            </a:extLst>
          </p:cNvPr>
          <p:cNvSpPr>
            <a:spLocks noGrp="1"/>
          </p:cNvSpPr>
          <p:nvPr>
            <p:ph type="title"/>
          </p:nvPr>
        </p:nvSpPr>
        <p:spPr>
          <a:xfrm>
            <a:off x="847703" y="1193800"/>
            <a:ext cx="2394787" cy="4699000"/>
          </a:xfrm>
        </p:spPr>
        <p:txBody>
          <a:bodyPr anchor="ctr">
            <a:normAutofit/>
          </a:bodyPr>
          <a:lstStyle/>
          <a:p>
            <a:r>
              <a:rPr lang="nb-NO" sz="2500"/>
              <a:t>Rehabilitering</a:t>
            </a:r>
          </a:p>
        </p:txBody>
      </p:sp>
      <p:cxnSp>
        <p:nvCxnSpPr>
          <p:cNvPr id="76" name="Straight Connector 75">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Plassholder for innhold 2">
            <a:extLst>
              <a:ext uri="{FF2B5EF4-FFF2-40B4-BE49-F238E27FC236}">
                <a16:creationId xmlns:a16="http://schemas.microsoft.com/office/drawing/2014/main" id="{67E405A5-FCA0-49D7-B675-BDF80F7658F5}"/>
              </a:ext>
            </a:extLst>
          </p:cNvPr>
          <p:cNvSpPr>
            <a:spLocks noGrp="1"/>
          </p:cNvSpPr>
          <p:nvPr>
            <p:ph idx="1"/>
          </p:nvPr>
        </p:nvSpPr>
        <p:spPr>
          <a:xfrm>
            <a:off x="3732477" y="1193800"/>
            <a:ext cx="4563818" cy="4699000"/>
          </a:xfrm>
        </p:spPr>
        <p:txBody>
          <a:bodyPr anchor="ctr">
            <a:normAutofit/>
          </a:bodyPr>
          <a:lstStyle/>
          <a:p>
            <a:r>
              <a:rPr lang="nb-NO" b="0" i="0" dirty="0">
                <a:effectLst/>
                <a:latin typeface="Lato" panose="020F0502020204030203" pitchFamily="34" charset="0"/>
              </a:rPr>
              <a:t>Sosial, psykososial og medisinsk habilitering og rehabilitering</a:t>
            </a:r>
          </a:p>
          <a:p>
            <a:endParaRPr lang="nb-NO" dirty="0"/>
          </a:p>
        </p:txBody>
      </p:sp>
      <p:sp>
        <p:nvSpPr>
          <p:cNvPr id="78"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2421" y="6007878"/>
            <a:ext cx="2625537"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6" name="Plassholder for bunntekst 5">
            <a:extLst>
              <a:ext uri="{FF2B5EF4-FFF2-40B4-BE49-F238E27FC236}">
                <a16:creationId xmlns:a16="http://schemas.microsoft.com/office/drawing/2014/main" id="{EAFB2B5A-82D7-0C55-9A0D-98F9DD6FD938}"/>
              </a:ext>
            </a:extLst>
          </p:cNvPr>
          <p:cNvSpPr>
            <a:spLocks noGrp="1"/>
          </p:cNvSpPr>
          <p:nvPr>
            <p:ph type="ftr" sz="quarter" idx="11"/>
          </p:nvPr>
        </p:nvSpPr>
        <p:spPr/>
        <p:txBody>
          <a:bodyPr/>
          <a:lstStyle/>
          <a:p>
            <a:r>
              <a:rPr lang="sv-SE"/>
              <a:t>LIS 1 kurs Vår 26</a:t>
            </a:r>
            <a:endParaRPr lang="nb-NO"/>
          </a:p>
        </p:txBody>
      </p:sp>
    </p:spTree>
    <p:extLst>
      <p:ext uri="{BB962C8B-B14F-4D97-AF65-F5344CB8AC3E}">
        <p14:creationId xmlns:p14="http://schemas.microsoft.com/office/powerpoint/2010/main" val="1583681370"/>
      </p:ext>
    </p:extLst>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95731274-7F99-A969-DA59-0EF6707A21A1}"/>
              </a:ext>
            </a:extLst>
          </p:cNvPr>
          <p:cNvSpPr>
            <a:spLocks noGrp="1"/>
          </p:cNvSpPr>
          <p:nvPr>
            <p:ph type="title"/>
          </p:nvPr>
        </p:nvSpPr>
        <p:spPr/>
        <p:txBody>
          <a:bodyPr/>
          <a:lstStyle/>
          <a:p>
            <a:r>
              <a:rPr lang="nb-NO" dirty="0"/>
              <a:t>Habilitere </a:t>
            </a:r>
            <a:r>
              <a:rPr lang="nb-NO" dirty="0" err="1"/>
              <a:t>vs</a:t>
            </a:r>
            <a:r>
              <a:rPr lang="nb-NO" dirty="0"/>
              <a:t> rehabilitere</a:t>
            </a:r>
          </a:p>
        </p:txBody>
      </p:sp>
      <p:sp>
        <p:nvSpPr>
          <p:cNvPr id="7" name="Plassholder for innhold 6">
            <a:extLst>
              <a:ext uri="{FF2B5EF4-FFF2-40B4-BE49-F238E27FC236}">
                <a16:creationId xmlns:a16="http://schemas.microsoft.com/office/drawing/2014/main" id="{A5371841-8CB3-AB09-3F7F-5FF22DEC91DD}"/>
              </a:ext>
            </a:extLst>
          </p:cNvPr>
          <p:cNvSpPr>
            <a:spLocks noGrp="1"/>
          </p:cNvSpPr>
          <p:nvPr>
            <p:ph sz="half" idx="1"/>
          </p:nvPr>
        </p:nvSpPr>
        <p:spPr/>
        <p:txBody>
          <a:bodyPr>
            <a:normAutofit fontScale="70000" lnSpcReduction="20000"/>
          </a:bodyPr>
          <a:lstStyle/>
          <a:p>
            <a:r>
              <a:rPr lang="nb-NO" dirty="0"/>
              <a:t>Habilitere betyr å gjøre skikket, dyktig eller kvalifisert. Begrepet brukes primært om opptrening av funksjoner man </a:t>
            </a:r>
            <a:r>
              <a:rPr lang="nb-NO" i="1" dirty="0"/>
              <a:t>ikke</a:t>
            </a:r>
            <a:r>
              <a:rPr lang="nb-NO" dirty="0"/>
              <a:t> har hatt tidligere, ofte relatert til medfødte eller tidlig oppståtte funksjonsnedsettelser. Det involverer tverrfaglig samarbeid for å øke selvstendighet, mestringsevne og livskvalitet</a:t>
            </a:r>
          </a:p>
        </p:txBody>
      </p:sp>
      <p:sp>
        <p:nvSpPr>
          <p:cNvPr id="8" name="Plassholder for innhold 7">
            <a:extLst>
              <a:ext uri="{FF2B5EF4-FFF2-40B4-BE49-F238E27FC236}">
                <a16:creationId xmlns:a16="http://schemas.microsoft.com/office/drawing/2014/main" id="{8069F6CA-CA45-50DD-7069-E8AD17AD0F65}"/>
              </a:ext>
            </a:extLst>
          </p:cNvPr>
          <p:cNvSpPr>
            <a:spLocks noGrp="1"/>
          </p:cNvSpPr>
          <p:nvPr>
            <p:ph sz="half" idx="2"/>
          </p:nvPr>
        </p:nvSpPr>
        <p:spPr/>
        <p:txBody>
          <a:bodyPr>
            <a:normAutofit fontScale="70000" lnSpcReduction="20000"/>
          </a:bodyPr>
          <a:lstStyle/>
          <a:p>
            <a:r>
              <a:rPr lang="nb-NO" dirty="0"/>
              <a:t>Rehabilitering er tverrfaglig trening og oppfølging for å gjenvinne fysisk, psykisk eller sosial funksjonsevne etter sykdom eller skade. </a:t>
            </a:r>
          </a:p>
        </p:txBody>
      </p:sp>
      <p:sp>
        <p:nvSpPr>
          <p:cNvPr id="2" name="Plassholder for bunntekst 1">
            <a:extLst>
              <a:ext uri="{FF2B5EF4-FFF2-40B4-BE49-F238E27FC236}">
                <a16:creationId xmlns:a16="http://schemas.microsoft.com/office/drawing/2014/main" id="{79947E6C-ED6A-4817-78B5-0DB8CF38F8B9}"/>
              </a:ext>
            </a:extLst>
          </p:cNvPr>
          <p:cNvSpPr>
            <a:spLocks noGrp="1"/>
          </p:cNvSpPr>
          <p:nvPr>
            <p:ph type="ftr" sz="quarter" idx="11"/>
          </p:nvPr>
        </p:nvSpPr>
        <p:spPr/>
        <p:txBody>
          <a:bodyPr/>
          <a:lstStyle/>
          <a:p>
            <a:r>
              <a:rPr lang="sv-SE"/>
              <a:t>LIS 1 kurs Vår 26</a:t>
            </a:r>
            <a:endParaRPr lang="nb-NO"/>
          </a:p>
        </p:txBody>
      </p:sp>
    </p:spTree>
    <p:extLst>
      <p:ext uri="{BB962C8B-B14F-4D97-AF65-F5344CB8AC3E}">
        <p14:creationId xmlns:p14="http://schemas.microsoft.com/office/powerpoint/2010/main" val="23608086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F77ADD2B-E474-746F-D87A-1F3A6CD1CE77}"/>
              </a:ext>
            </a:extLst>
          </p:cNvPr>
          <p:cNvSpPr>
            <a:spLocks noGrp="1"/>
          </p:cNvSpPr>
          <p:nvPr>
            <p:ph type="title"/>
          </p:nvPr>
        </p:nvSpPr>
        <p:spPr/>
        <p:txBody>
          <a:bodyPr/>
          <a:lstStyle/>
          <a:p>
            <a:r>
              <a:rPr lang="nb-NO" dirty="0"/>
              <a:t>Rehabilitering - habilitering</a:t>
            </a:r>
          </a:p>
        </p:txBody>
      </p:sp>
      <p:sp>
        <p:nvSpPr>
          <p:cNvPr id="7" name="Plassholder for innhold 6">
            <a:extLst>
              <a:ext uri="{FF2B5EF4-FFF2-40B4-BE49-F238E27FC236}">
                <a16:creationId xmlns:a16="http://schemas.microsoft.com/office/drawing/2014/main" id="{1DE08A22-D8E4-DCB1-5AEC-48CCE9B1A312}"/>
              </a:ext>
            </a:extLst>
          </p:cNvPr>
          <p:cNvSpPr>
            <a:spLocks noGrp="1"/>
          </p:cNvSpPr>
          <p:nvPr>
            <p:ph idx="1"/>
          </p:nvPr>
        </p:nvSpPr>
        <p:spPr/>
        <p:txBody>
          <a:bodyPr>
            <a:normAutofit fontScale="92500" lnSpcReduction="10000"/>
          </a:bodyPr>
          <a:lstStyle/>
          <a:p>
            <a:r>
              <a:rPr lang="nb-NO" b="1" dirty="0"/>
              <a:t>Habilitering og rehabilitering skal ha mål og være planlagt</a:t>
            </a:r>
          </a:p>
          <a:p>
            <a:r>
              <a:rPr lang="nb-NO" dirty="0"/>
              <a:t>Habilitering og rehabilitering er samarbeid mellom fagpersoner og den som trenger behandling og oppfølging.</a:t>
            </a:r>
          </a:p>
          <a:p>
            <a:r>
              <a:rPr lang="nb-NO" dirty="0"/>
              <a:t>Når man får habilitering eller rehabilitering er det viktig at pasienten og de ulike fagpersonene setter mål. Målene skal si noe om det pasienten opplever at er viktig for seg for å bli bedre. </a:t>
            </a:r>
          </a:p>
        </p:txBody>
      </p:sp>
      <p:sp>
        <p:nvSpPr>
          <p:cNvPr id="2" name="Plassholder for bunntekst 1">
            <a:extLst>
              <a:ext uri="{FF2B5EF4-FFF2-40B4-BE49-F238E27FC236}">
                <a16:creationId xmlns:a16="http://schemas.microsoft.com/office/drawing/2014/main" id="{699901AA-04DF-4C52-1EED-1EFB54572AF5}"/>
              </a:ext>
            </a:extLst>
          </p:cNvPr>
          <p:cNvSpPr>
            <a:spLocks noGrp="1"/>
          </p:cNvSpPr>
          <p:nvPr>
            <p:ph type="ftr" sz="quarter" idx="11"/>
          </p:nvPr>
        </p:nvSpPr>
        <p:spPr/>
        <p:txBody>
          <a:bodyPr/>
          <a:lstStyle/>
          <a:p>
            <a:r>
              <a:rPr lang="sv-SE"/>
              <a:t>LIS 1 kurs Vår 26</a:t>
            </a:r>
            <a:endParaRPr lang="nb-NO"/>
          </a:p>
        </p:txBody>
      </p:sp>
    </p:spTree>
    <p:extLst>
      <p:ext uri="{BB962C8B-B14F-4D97-AF65-F5344CB8AC3E}">
        <p14:creationId xmlns:p14="http://schemas.microsoft.com/office/powerpoint/2010/main" val="1110851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84" name="Rectangle 76">
            <a:extLst>
              <a:ext uri="{FF2B5EF4-FFF2-40B4-BE49-F238E27FC236}">
                <a16:creationId xmlns:a16="http://schemas.microsoft.com/office/drawing/2014/main" id="{F545E06B-29C0-4F08-9F61-140CD1A7A7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78">
            <a:extLst>
              <a:ext uri="{FF2B5EF4-FFF2-40B4-BE49-F238E27FC236}">
                <a16:creationId xmlns:a16="http://schemas.microsoft.com/office/drawing/2014/main" id="{66E54A31-B091-4774-BDD5-9F726783E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tel 1">
            <a:extLst>
              <a:ext uri="{FF2B5EF4-FFF2-40B4-BE49-F238E27FC236}">
                <a16:creationId xmlns:a16="http://schemas.microsoft.com/office/drawing/2014/main" id="{E7A4981C-8855-4668-B2C0-A90C91DB59E2}"/>
              </a:ext>
            </a:extLst>
          </p:cNvPr>
          <p:cNvSpPr>
            <a:spLocks noGrp="1"/>
          </p:cNvSpPr>
          <p:nvPr>
            <p:ph type="title"/>
          </p:nvPr>
        </p:nvSpPr>
        <p:spPr>
          <a:xfrm>
            <a:off x="1088684" y="2303047"/>
            <a:ext cx="2454070" cy="2674198"/>
          </a:xfrm>
        </p:spPr>
        <p:txBody>
          <a:bodyPr anchor="t">
            <a:normAutofit/>
          </a:bodyPr>
          <a:lstStyle/>
          <a:p>
            <a:r>
              <a:rPr lang="nb-NO" sz="2200" b="0" i="0" dirty="0">
                <a:effectLst/>
                <a:latin typeface="Lato" panose="020F0502020204030203" pitchFamily="34" charset="0"/>
              </a:rPr>
              <a:t>Andre helse- og omsorgstjenester, herunder:</a:t>
            </a:r>
            <a:br>
              <a:rPr lang="nb-NO" sz="2200" b="0" i="0" dirty="0">
                <a:effectLst/>
                <a:latin typeface="Lato" panose="020F0502020204030203" pitchFamily="34" charset="0"/>
              </a:rPr>
            </a:br>
            <a:endParaRPr lang="nb-NO" sz="2200" dirty="0"/>
          </a:p>
        </p:txBody>
      </p:sp>
      <p:cxnSp>
        <p:nvCxnSpPr>
          <p:cNvPr id="88" name="Straight Connector 80">
            <a:extLst>
              <a:ext uri="{FF2B5EF4-FFF2-40B4-BE49-F238E27FC236}">
                <a16:creationId xmlns:a16="http://schemas.microsoft.com/office/drawing/2014/main" id="{424E0E46-9D8A-46BA-8EF9-FC43A7EE7A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8684" y="2146542"/>
            <a:ext cx="2454070"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83" name="Title 1">
            <a:extLst>
              <a:ext uri="{FF2B5EF4-FFF2-40B4-BE49-F238E27FC236}">
                <a16:creationId xmlns:a16="http://schemas.microsoft.com/office/drawing/2014/main" id="{565909D0-D2D2-46A8-8332-49E6173A4B33}"/>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8685" y="3122496"/>
            <a:ext cx="264761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p>
        </p:txBody>
      </p:sp>
      <p:cxnSp>
        <p:nvCxnSpPr>
          <p:cNvPr id="85" name="Straight Connector 84">
            <a:extLst>
              <a:ext uri="{FF2B5EF4-FFF2-40B4-BE49-F238E27FC236}">
                <a16:creationId xmlns:a16="http://schemas.microsoft.com/office/drawing/2014/main" id="{F3D2EAFB-E46A-4A8C-9E83-AF5286317C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87" name="Picture 86">
            <a:extLst>
              <a:ext uri="{FF2B5EF4-FFF2-40B4-BE49-F238E27FC236}">
                <a16:creationId xmlns:a16="http://schemas.microsoft.com/office/drawing/2014/main" id="{AFEA4BCF-1CF9-4959-A2D8-A97926D25B8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9144000" cy="742950"/>
          </a:xfrm>
          <a:prstGeom prst="rect">
            <a:avLst/>
          </a:prstGeom>
        </p:spPr>
      </p:pic>
      <p:graphicFrame>
        <p:nvGraphicFramePr>
          <p:cNvPr id="47" name="Plassholder for innhold 2">
            <a:extLst>
              <a:ext uri="{FF2B5EF4-FFF2-40B4-BE49-F238E27FC236}">
                <a16:creationId xmlns:a16="http://schemas.microsoft.com/office/drawing/2014/main" id="{2F9F90DC-E7CF-727C-2F17-8C8FC5F82B12}"/>
              </a:ext>
            </a:extLst>
          </p:cNvPr>
          <p:cNvGraphicFramePr>
            <a:graphicFrameLocks noGrp="1"/>
          </p:cNvGraphicFramePr>
          <p:nvPr>
            <p:ph idx="1"/>
            <p:extLst>
              <p:ext uri="{D42A27DB-BD31-4B8C-83A1-F6EECF244321}">
                <p14:modId xmlns:p14="http://schemas.microsoft.com/office/powerpoint/2010/main" val="1628364813"/>
              </p:ext>
            </p:extLst>
          </p:nvPr>
        </p:nvGraphicFramePr>
        <p:xfrm>
          <a:off x="3856434" y="803275"/>
          <a:ext cx="4435078" cy="4637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Plassholder for bunntekst 2">
            <a:extLst>
              <a:ext uri="{FF2B5EF4-FFF2-40B4-BE49-F238E27FC236}">
                <a16:creationId xmlns:a16="http://schemas.microsoft.com/office/drawing/2014/main" id="{8B270994-F802-AC44-F3AC-259B3C773682}"/>
              </a:ext>
            </a:extLst>
          </p:cNvPr>
          <p:cNvSpPr>
            <a:spLocks noGrp="1"/>
          </p:cNvSpPr>
          <p:nvPr>
            <p:ph type="ftr" sz="quarter" idx="11"/>
          </p:nvPr>
        </p:nvSpPr>
        <p:spPr/>
        <p:txBody>
          <a:bodyPr/>
          <a:lstStyle/>
          <a:p>
            <a:r>
              <a:rPr lang="sv-SE"/>
              <a:t>LIS 1 kurs Vår 26</a:t>
            </a:r>
            <a:endParaRPr lang="nb-NO"/>
          </a:p>
        </p:txBody>
      </p:sp>
    </p:spTree>
    <p:extLst>
      <p:ext uri="{BB962C8B-B14F-4D97-AF65-F5344CB8AC3E}">
        <p14:creationId xmlns:p14="http://schemas.microsoft.com/office/powerpoint/2010/main" val="31389182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1" name="Rectangle 220">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 name="Picture 91" descr="Hus i en under inndeling">
            <a:extLst>
              <a:ext uri="{FF2B5EF4-FFF2-40B4-BE49-F238E27FC236}">
                <a16:creationId xmlns:a16="http://schemas.microsoft.com/office/drawing/2014/main" id="{D85AA4BA-8D0D-5451-60B9-539E0AAE1132}"/>
              </a:ext>
            </a:extLst>
          </p:cNvPr>
          <p:cNvPicPr>
            <a:picLocks noChangeAspect="1"/>
          </p:cNvPicPr>
          <p:nvPr/>
        </p:nvPicPr>
        <p:blipFill rotWithShape="1">
          <a:blip r:embed="rId2">
            <a:alphaModFix amt="50000"/>
          </a:blip>
          <a:srcRect l="11002" r="-1" b="-1"/>
          <a:stretch>
            <a:fillRect/>
          </a:stretch>
        </p:blipFill>
        <p:spPr>
          <a:xfrm>
            <a:off x="228" y="10"/>
            <a:ext cx="9143772" cy="6857990"/>
          </a:xfrm>
          <a:prstGeom prst="rect">
            <a:avLst/>
          </a:prstGeom>
        </p:spPr>
      </p:pic>
      <p:sp>
        <p:nvSpPr>
          <p:cNvPr id="223"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34225" y="443732"/>
            <a:ext cx="608265"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225"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2477" y="540921"/>
            <a:ext cx="3730436"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227" name="Rectangle 226">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9144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5" name="Tittel 4">
            <a:extLst>
              <a:ext uri="{FF2B5EF4-FFF2-40B4-BE49-F238E27FC236}">
                <a16:creationId xmlns:a16="http://schemas.microsoft.com/office/drawing/2014/main" id="{CD70F542-9460-4BB1-9BEF-F48690ACE3B9}"/>
              </a:ext>
            </a:extLst>
          </p:cNvPr>
          <p:cNvSpPr>
            <a:spLocks noGrp="1"/>
          </p:cNvSpPr>
          <p:nvPr>
            <p:ph type="title"/>
          </p:nvPr>
        </p:nvSpPr>
        <p:spPr>
          <a:xfrm>
            <a:off x="847703" y="1193800"/>
            <a:ext cx="2394787" cy="4699000"/>
          </a:xfrm>
        </p:spPr>
        <p:txBody>
          <a:bodyPr anchor="ctr">
            <a:normAutofit/>
          </a:bodyPr>
          <a:lstStyle/>
          <a:p>
            <a:r>
              <a:rPr lang="nb-NO" sz="2200"/>
              <a:t>Noen av kommunens offentlige helseoppgaver</a:t>
            </a:r>
            <a:br>
              <a:rPr lang="nb-NO" sz="2200"/>
            </a:br>
            <a:br>
              <a:rPr lang="nb-NO" sz="2200"/>
            </a:br>
            <a:r>
              <a:rPr lang="nb-NO" sz="2200"/>
              <a:t>Kort repetisjon</a:t>
            </a:r>
          </a:p>
        </p:txBody>
      </p:sp>
      <p:cxnSp>
        <p:nvCxnSpPr>
          <p:cNvPr id="229" name="Straight Connector 228">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6" name="Plassholder for innhold 5">
            <a:extLst>
              <a:ext uri="{FF2B5EF4-FFF2-40B4-BE49-F238E27FC236}">
                <a16:creationId xmlns:a16="http://schemas.microsoft.com/office/drawing/2014/main" id="{4F790DB8-5922-4823-89EC-50B29B1CB46E}"/>
              </a:ext>
            </a:extLst>
          </p:cNvPr>
          <p:cNvSpPr>
            <a:spLocks noGrp="1"/>
          </p:cNvSpPr>
          <p:nvPr>
            <p:ph idx="1"/>
          </p:nvPr>
        </p:nvSpPr>
        <p:spPr>
          <a:xfrm>
            <a:off x="3732477" y="1193800"/>
            <a:ext cx="4563818" cy="4699000"/>
          </a:xfrm>
        </p:spPr>
        <p:txBody>
          <a:bodyPr anchor="ctr">
            <a:normAutofit/>
          </a:bodyPr>
          <a:lstStyle/>
          <a:p>
            <a:pPr>
              <a:lnSpc>
                <a:spcPct val="110000"/>
              </a:lnSpc>
            </a:pPr>
            <a:r>
              <a:rPr lang="nb-NO" sz="1700"/>
              <a:t>Fastlegeordning/</a:t>
            </a:r>
          </a:p>
          <a:p>
            <a:pPr marL="0" indent="0">
              <a:lnSpc>
                <a:spcPct val="110000"/>
              </a:lnSpc>
              <a:buNone/>
            </a:pPr>
            <a:r>
              <a:rPr lang="nb-NO" sz="1700"/>
              <a:t>	Legevaktsordning</a:t>
            </a:r>
          </a:p>
          <a:p>
            <a:pPr>
              <a:lnSpc>
                <a:spcPct val="110000"/>
              </a:lnSpc>
            </a:pPr>
            <a:r>
              <a:rPr lang="nb-NO" sz="1700"/>
              <a:t>Helsestasjon/skolehelsetjeneste</a:t>
            </a:r>
          </a:p>
          <a:p>
            <a:pPr>
              <a:lnSpc>
                <a:spcPct val="110000"/>
              </a:lnSpc>
            </a:pPr>
            <a:r>
              <a:rPr lang="nb-NO" sz="1700"/>
              <a:t>Svangerskapsomsorg</a:t>
            </a:r>
          </a:p>
          <a:p>
            <a:pPr>
              <a:lnSpc>
                <a:spcPct val="110000"/>
              </a:lnSpc>
            </a:pPr>
            <a:r>
              <a:rPr lang="nb-NO" sz="1700"/>
              <a:t>Botilbud – heldøgn (sykehjem, 	omsorgsboliger, boliger 	tilrettelagt for spesielle grupper</a:t>
            </a:r>
          </a:p>
          <a:p>
            <a:pPr>
              <a:lnSpc>
                <a:spcPct val="110000"/>
              </a:lnSpc>
            </a:pPr>
            <a:r>
              <a:rPr lang="nb-NO" sz="1700"/>
              <a:t>Hjemmetjeneste </a:t>
            </a:r>
          </a:p>
          <a:p>
            <a:pPr>
              <a:lnSpc>
                <a:spcPct val="110000"/>
              </a:lnSpc>
            </a:pPr>
            <a:r>
              <a:rPr lang="nb-NO" sz="1700"/>
              <a:t>Psykisk helsearbeid</a:t>
            </a:r>
          </a:p>
          <a:p>
            <a:pPr>
              <a:lnSpc>
                <a:spcPct val="110000"/>
              </a:lnSpc>
            </a:pPr>
            <a:r>
              <a:rPr lang="nb-NO" sz="1700"/>
              <a:t>Rustjeneste</a:t>
            </a:r>
          </a:p>
          <a:p>
            <a:pPr>
              <a:lnSpc>
                <a:spcPct val="110000"/>
              </a:lnSpc>
            </a:pPr>
            <a:r>
              <a:rPr lang="nb-NO" sz="1700"/>
              <a:t>Fysioterapi- Ergoterapitjeneste</a:t>
            </a:r>
          </a:p>
          <a:p>
            <a:pPr>
              <a:lnSpc>
                <a:spcPct val="110000"/>
              </a:lnSpc>
            </a:pPr>
            <a:r>
              <a:rPr lang="nb-NO" sz="1700"/>
              <a:t>Rehabilitering/habilitering</a:t>
            </a:r>
          </a:p>
        </p:txBody>
      </p:sp>
      <p:sp>
        <p:nvSpPr>
          <p:cNvPr id="231"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2421" y="6007878"/>
            <a:ext cx="2625537"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4" name="Plassholder for bunntekst 3">
            <a:extLst>
              <a:ext uri="{FF2B5EF4-FFF2-40B4-BE49-F238E27FC236}">
                <a16:creationId xmlns:a16="http://schemas.microsoft.com/office/drawing/2014/main" id="{17FC7857-D344-FA8C-419D-A5B17EAAACF7}"/>
              </a:ext>
            </a:extLst>
          </p:cNvPr>
          <p:cNvSpPr>
            <a:spLocks noGrp="1"/>
          </p:cNvSpPr>
          <p:nvPr>
            <p:ph type="ftr" sz="quarter" idx="11"/>
          </p:nvPr>
        </p:nvSpPr>
        <p:spPr/>
        <p:txBody>
          <a:bodyPr/>
          <a:lstStyle/>
          <a:p>
            <a:r>
              <a:rPr lang="sv-SE"/>
              <a:t>LIS 1 kurs Vår 26</a:t>
            </a:r>
            <a:endParaRPr lang="nb-NO"/>
          </a:p>
        </p:txBody>
      </p:sp>
    </p:spTree>
    <p:extLst>
      <p:ext uri="{BB962C8B-B14F-4D97-AF65-F5344CB8AC3E}">
        <p14:creationId xmlns:p14="http://schemas.microsoft.com/office/powerpoint/2010/main" val="1783484703"/>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FD632D5-6B15-4B00-8BEB-270F9765B3C2}"/>
              </a:ext>
            </a:extLst>
          </p:cNvPr>
          <p:cNvSpPr>
            <a:spLocks noGrp="1"/>
          </p:cNvSpPr>
          <p:nvPr>
            <p:ph type="title"/>
          </p:nvPr>
        </p:nvSpPr>
        <p:spPr>
          <a:xfrm>
            <a:off x="847702" y="953324"/>
            <a:ext cx="7202456" cy="1049235"/>
          </a:xfrm>
        </p:spPr>
        <p:txBody>
          <a:bodyPr>
            <a:normAutofit/>
          </a:bodyPr>
          <a:lstStyle/>
          <a:p>
            <a:r>
              <a:rPr lang="nb-NO"/>
              <a:t>Forebyggende arbeid</a:t>
            </a:r>
          </a:p>
        </p:txBody>
      </p:sp>
      <p:sp>
        <p:nvSpPr>
          <p:cNvPr id="8" name="Plassholder for bunntekst 7">
            <a:extLst>
              <a:ext uri="{FF2B5EF4-FFF2-40B4-BE49-F238E27FC236}">
                <a16:creationId xmlns:a16="http://schemas.microsoft.com/office/drawing/2014/main" id="{C885DE28-AAAE-31A2-40E0-1D249EC79DC9}"/>
              </a:ext>
            </a:extLst>
          </p:cNvPr>
          <p:cNvSpPr>
            <a:spLocks noGrp="1"/>
          </p:cNvSpPr>
          <p:nvPr>
            <p:ph type="ftr" sz="quarter" idx="11"/>
          </p:nvPr>
        </p:nvSpPr>
        <p:spPr>
          <a:xfrm>
            <a:off x="847702" y="329307"/>
            <a:ext cx="4454127" cy="309201"/>
          </a:xfrm>
        </p:spPr>
        <p:txBody>
          <a:bodyPr>
            <a:normAutofit/>
          </a:bodyPr>
          <a:lstStyle/>
          <a:p>
            <a:pPr>
              <a:spcAft>
                <a:spcPts val="600"/>
              </a:spcAft>
            </a:pPr>
            <a:r>
              <a:rPr lang="sv-SE"/>
              <a:t>LIS 1 kurs Vår 26</a:t>
            </a:r>
            <a:endParaRPr lang="nb-NO"/>
          </a:p>
        </p:txBody>
      </p:sp>
      <p:pic>
        <p:nvPicPr>
          <p:cNvPr id="1026" name="Picture 2" descr="Tjukkasgjengen - Home | Facebook">
            <a:extLst>
              <a:ext uri="{FF2B5EF4-FFF2-40B4-BE49-F238E27FC236}">
                <a16:creationId xmlns:a16="http://schemas.microsoft.com/office/drawing/2014/main" id="{627AD21D-53B3-1462-2929-99FA6A6A09E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458" r="42532" b="-4"/>
          <a:stretch/>
        </p:blipFill>
        <p:spPr bwMode="auto">
          <a:xfrm>
            <a:off x="866036" y="2325033"/>
            <a:ext cx="1793053" cy="124670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nfluensavaksine - Bedriftshelsetjenesten Mandal">
            <a:extLst>
              <a:ext uri="{FF2B5EF4-FFF2-40B4-BE49-F238E27FC236}">
                <a16:creationId xmlns:a16="http://schemas.microsoft.com/office/drawing/2014/main" id="{54466949-C513-422F-8513-34F571FC0E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684" r="30853" b="1"/>
          <a:stretch/>
        </p:blipFill>
        <p:spPr bwMode="auto">
          <a:xfrm>
            <a:off x="1415541" y="3898788"/>
            <a:ext cx="694043" cy="1567557"/>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Bilderesultat for primærforebyggende tiltak">
            <a:extLst>
              <a:ext uri="{FF2B5EF4-FFF2-40B4-BE49-F238E27FC236}">
                <a16:creationId xmlns:a16="http://schemas.microsoft.com/office/drawing/2014/main" id="{1DF59BD1-7D14-F087-F926-666EB99146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5201" r="-4" b="-4"/>
          <a:stretch/>
        </p:blipFill>
        <p:spPr bwMode="auto">
          <a:xfrm>
            <a:off x="2782337" y="2485877"/>
            <a:ext cx="1793506" cy="2661230"/>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innhold 2">
            <a:extLst>
              <a:ext uri="{FF2B5EF4-FFF2-40B4-BE49-F238E27FC236}">
                <a16:creationId xmlns:a16="http://schemas.microsoft.com/office/drawing/2014/main" id="{C7714091-E76B-435D-B2A4-E6A048B187FD}"/>
              </a:ext>
            </a:extLst>
          </p:cNvPr>
          <p:cNvSpPr>
            <a:spLocks noGrp="1"/>
          </p:cNvSpPr>
          <p:nvPr>
            <p:ph idx="1"/>
          </p:nvPr>
        </p:nvSpPr>
        <p:spPr>
          <a:xfrm>
            <a:off x="4925877" y="2166642"/>
            <a:ext cx="3127002" cy="3299705"/>
          </a:xfrm>
        </p:spPr>
        <p:txBody>
          <a:bodyPr>
            <a:normAutofit/>
          </a:bodyPr>
          <a:lstStyle/>
          <a:p>
            <a:pPr>
              <a:lnSpc>
                <a:spcPct val="110000"/>
              </a:lnSpc>
            </a:pPr>
            <a:r>
              <a:rPr lang="nb-NO" sz="1400"/>
              <a:t>Forebygge sykdom</a:t>
            </a:r>
          </a:p>
          <a:p>
            <a:pPr>
              <a:lnSpc>
                <a:spcPct val="110000"/>
              </a:lnSpc>
            </a:pPr>
            <a:r>
              <a:rPr lang="nb-NO" sz="1400"/>
              <a:t>Fremme helse</a:t>
            </a:r>
          </a:p>
          <a:p>
            <a:pPr>
              <a:lnSpc>
                <a:spcPct val="110000"/>
              </a:lnSpc>
            </a:pPr>
            <a:r>
              <a:rPr lang="nb-NO" sz="1400"/>
              <a:t>Fjerne sykdomsfremkallende elementer</a:t>
            </a:r>
          </a:p>
          <a:p>
            <a:pPr>
              <a:lnSpc>
                <a:spcPct val="110000"/>
              </a:lnSpc>
            </a:pPr>
            <a:r>
              <a:rPr lang="nb-NO" sz="1400"/>
              <a:t>Reduksjon i:</a:t>
            </a:r>
          </a:p>
          <a:p>
            <a:pPr lvl="1">
              <a:lnSpc>
                <a:spcPct val="110000"/>
              </a:lnSpc>
            </a:pPr>
            <a:r>
              <a:rPr lang="nb-NO" sz="1400"/>
              <a:t>Skade</a:t>
            </a:r>
          </a:p>
          <a:p>
            <a:pPr lvl="1">
              <a:lnSpc>
                <a:spcPct val="110000"/>
              </a:lnSpc>
            </a:pPr>
            <a:r>
              <a:rPr lang="nb-NO" sz="1400"/>
              <a:t>Sosiale problemer</a:t>
            </a:r>
          </a:p>
          <a:p>
            <a:pPr lvl="1">
              <a:lnSpc>
                <a:spcPct val="110000"/>
              </a:lnSpc>
            </a:pPr>
            <a:r>
              <a:rPr lang="nb-NO" sz="1400"/>
              <a:t>Risikofaktorer </a:t>
            </a:r>
          </a:p>
          <a:p>
            <a:pPr lvl="1">
              <a:lnSpc>
                <a:spcPct val="110000"/>
              </a:lnSpc>
            </a:pPr>
            <a:r>
              <a:rPr lang="nb-NO" sz="1400"/>
              <a:t>Dødelighet </a:t>
            </a:r>
          </a:p>
          <a:p>
            <a:pPr>
              <a:lnSpc>
                <a:spcPct val="110000"/>
              </a:lnSpc>
            </a:pPr>
            <a:endParaRPr lang="en-US" sz="1400"/>
          </a:p>
          <a:p>
            <a:pPr>
              <a:lnSpc>
                <a:spcPct val="110000"/>
              </a:lnSpc>
            </a:pPr>
            <a:endParaRPr lang="nb-NO" sz="1400"/>
          </a:p>
        </p:txBody>
      </p:sp>
    </p:spTree>
    <p:extLst>
      <p:ext uri="{BB962C8B-B14F-4D97-AF65-F5344CB8AC3E}">
        <p14:creationId xmlns:p14="http://schemas.microsoft.com/office/powerpoint/2010/main" val="31877543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7" name="Tittel 6">
            <a:extLst>
              <a:ext uri="{FF2B5EF4-FFF2-40B4-BE49-F238E27FC236}">
                <a16:creationId xmlns:a16="http://schemas.microsoft.com/office/drawing/2014/main" id="{31DEE28E-E61D-4299-A084-028832D160A6}"/>
              </a:ext>
            </a:extLst>
          </p:cNvPr>
          <p:cNvSpPr>
            <a:spLocks noGrp="1"/>
          </p:cNvSpPr>
          <p:nvPr>
            <p:ph type="title"/>
          </p:nvPr>
        </p:nvSpPr>
        <p:spPr>
          <a:xfrm>
            <a:off x="847702" y="953324"/>
            <a:ext cx="7202456" cy="1049235"/>
          </a:xfrm>
        </p:spPr>
        <p:txBody>
          <a:bodyPr>
            <a:normAutofit/>
          </a:bodyPr>
          <a:lstStyle/>
          <a:p>
            <a:r>
              <a:rPr lang="nb-NO"/>
              <a:t>Helsefremmende arbeid/tiltak</a:t>
            </a:r>
          </a:p>
        </p:txBody>
      </p:sp>
      <p:pic>
        <p:nvPicPr>
          <p:cNvPr id="4" name="Bilde 3">
            <a:extLst>
              <a:ext uri="{FF2B5EF4-FFF2-40B4-BE49-F238E27FC236}">
                <a16:creationId xmlns:a16="http://schemas.microsoft.com/office/drawing/2014/main" id="{8CC7709A-6C51-FD4F-5A55-E7517030587B}"/>
              </a:ext>
            </a:extLst>
          </p:cNvPr>
          <p:cNvPicPr>
            <a:picLocks noChangeAspect="1"/>
          </p:cNvPicPr>
          <p:nvPr/>
        </p:nvPicPr>
        <p:blipFill>
          <a:blip r:embed="rId2"/>
          <a:stretch>
            <a:fillRect/>
          </a:stretch>
        </p:blipFill>
        <p:spPr>
          <a:xfrm>
            <a:off x="847702" y="2712635"/>
            <a:ext cx="2208227" cy="2208227"/>
          </a:xfrm>
          <a:prstGeom prst="rect">
            <a:avLst/>
          </a:prstGeom>
        </p:spPr>
      </p:pic>
      <p:sp>
        <p:nvSpPr>
          <p:cNvPr id="8" name="Plassholder for innhold 7">
            <a:extLst>
              <a:ext uri="{FF2B5EF4-FFF2-40B4-BE49-F238E27FC236}">
                <a16:creationId xmlns:a16="http://schemas.microsoft.com/office/drawing/2014/main" id="{E2B8DFAA-7739-48A5-BBE5-51547626C82D}"/>
              </a:ext>
            </a:extLst>
          </p:cNvPr>
          <p:cNvSpPr>
            <a:spLocks noGrp="1"/>
          </p:cNvSpPr>
          <p:nvPr>
            <p:ph idx="1"/>
          </p:nvPr>
        </p:nvSpPr>
        <p:spPr>
          <a:xfrm>
            <a:off x="3416136" y="2167151"/>
            <a:ext cx="4636743" cy="3299196"/>
          </a:xfrm>
        </p:spPr>
        <p:txBody>
          <a:bodyPr>
            <a:normAutofit/>
          </a:bodyPr>
          <a:lstStyle/>
          <a:p>
            <a:pPr lvl="1">
              <a:lnSpc>
                <a:spcPct val="110000"/>
              </a:lnSpc>
            </a:pPr>
            <a:r>
              <a:rPr lang="nb-NO" sz="1500"/>
              <a:t>Helsefremmende arbeid er</a:t>
            </a:r>
          </a:p>
          <a:p>
            <a:pPr marL="457200" lvl="1" indent="0">
              <a:lnSpc>
                <a:spcPct val="110000"/>
              </a:lnSpc>
              <a:buNone/>
            </a:pPr>
            <a:r>
              <a:rPr lang="nb-NO" sz="1500"/>
              <a:t>	tiltak som har som mål å forbedre </a:t>
            </a:r>
          </a:p>
          <a:p>
            <a:pPr marL="457200" lvl="1" indent="0">
              <a:lnSpc>
                <a:spcPct val="110000"/>
              </a:lnSpc>
              <a:buNone/>
            </a:pPr>
            <a:r>
              <a:rPr lang="nb-NO" sz="1500"/>
              <a:t>	livskvalitet, trivsel og muligheter for å 	mestre utfordringer, samt å redusere</a:t>
            </a:r>
          </a:p>
          <a:p>
            <a:pPr marL="457200" lvl="1" indent="0">
              <a:lnSpc>
                <a:spcPct val="110000"/>
              </a:lnSpc>
              <a:buNone/>
            </a:pPr>
            <a:r>
              <a:rPr lang="nb-NO" sz="1500"/>
              <a:t>	risikoen for sykdom</a:t>
            </a:r>
            <a:r>
              <a:rPr lang="nb-NO" sz="1500" b="1"/>
              <a:t>.</a:t>
            </a:r>
            <a:endParaRPr lang="nb-NO" sz="1500"/>
          </a:p>
          <a:p>
            <a:pPr lvl="1">
              <a:lnSpc>
                <a:spcPct val="110000"/>
              </a:lnSpc>
            </a:pPr>
            <a:endParaRPr lang="nb-NO" sz="1500"/>
          </a:p>
          <a:p>
            <a:pPr lvl="1">
              <a:lnSpc>
                <a:spcPct val="110000"/>
              </a:lnSpc>
            </a:pPr>
            <a:r>
              <a:rPr lang="nb-NO" sz="1500"/>
              <a:t>«den enkelte skal ha overskudd til å møte hverdagens krav»</a:t>
            </a:r>
          </a:p>
          <a:p>
            <a:pPr lvl="1">
              <a:lnSpc>
                <a:spcPct val="110000"/>
              </a:lnSpc>
            </a:pPr>
            <a:endParaRPr lang="nb-NO" sz="1500"/>
          </a:p>
          <a:p>
            <a:pPr lvl="1">
              <a:lnSpc>
                <a:spcPct val="110000"/>
              </a:lnSpc>
            </a:pPr>
            <a:r>
              <a:rPr lang="nb-NO" sz="1500"/>
              <a:t>Helsefremmende tiltak er «alles ansvar», ikke bare et ansvar hos  i «helse»</a:t>
            </a:r>
          </a:p>
        </p:txBody>
      </p:sp>
      <p:sp>
        <p:nvSpPr>
          <p:cNvPr id="2" name="Plassholder for bunntekst 1">
            <a:extLst>
              <a:ext uri="{FF2B5EF4-FFF2-40B4-BE49-F238E27FC236}">
                <a16:creationId xmlns:a16="http://schemas.microsoft.com/office/drawing/2014/main" id="{F1985683-F6F5-F114-CE6A-F7C0E3B615CC}"/>
              </a:ext>
            </a:extLst>
          </p:cNvPr>
          <p:cNvSpPr>
            <a:spLocks noGrp="1"/>
          </p:cNvSpPr>
          <p:nvPr>
            <p:ph type="ftr" sz="quarter" idx="11"/>
          </p:nvPr>
        </p:nvSpPr>
        <p:spPr/>
        <p:txBody>
          <a:bodyPr/>
          <a:lstStyle/>
          <a:p>
            <a:r>
              <a:rPr lang="sv-SE"/>
              <a:t>LIS 1 kurs Vår 26</a:t>
            </a:r>
            <a:endParaRPr lang="nb-NO"/>
          </a:p>
        </p:txBody>
      </p:sp>
    </p:spTree>
    <p:extLst>
      <p:ext uri="{BB962C8B-B14F-4D97-AF65-F5344CB8AC3E}">
        <p14:creationId xmlns:p14="http://schemas.microsoft.com/office/powerpoint/2010/main" val="38725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va er folkehelsearbeid? - ENEBAKK KOMMUNE">
            <a:extLst>
              <a:ext uri="{FF2B5EF4-FFF2-40B4-BE49-F238E27FC236}">
                <a16:creationId xmlns:a16="http://schemas.microsoft.com/office/drawing/2014/main" id="{240489FE-1609-09C0-EF04-DF9D508CD48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9552" y="995498"/>
            <a:ext cx="7708315" cy="4468209"/>
          </a:xfrm>
          <a:prstGeom prst="rect">
            <a:avLst/>
          </a:prstGeom>
          <a:noFill/>
          <a:extLst>
            <a:ext uri="{909E8E84-426E-40DD-AFC4-6F175D3DCCD1}">
              <a14:hiddenFill xmlns:a14="http://schemas.microsoft.com/office/drawing/2010/main">
                <a:solidFill>
                  <a:srgbClr val="FFFFFF"/>
                </a:solidFill>
              </a14:hiddenFill>
            </a:ext>
          </a:extLst>
        </p:spPr>
      </p:pic>
      <p:sp>
        <p:nvSpPr>
          <p:cNvPr id="5" name="Plassholder for bunntekst 4">
            <a:extLst>
              <a:ext uri="{FF2B5EF4-FFF2-40B4-BE49-F238E27FC236}">
                <a16:creationId xmlns:a16="http://schemas.microsoft.com/office/drawing/2014/main" id="{C76F0D04-06FD-8578-807B-78D71D9F58B9}"/>
              </a:ext>
            </a:extLst>
          </p:cNvPr>
          <p:cNvSpPr>
            <a:spLocks noGrp="1"/>
          </p:cNvSpPr>
          <p:nvPr>
            <p:ph type="ftr" sz="quarter" idx="11"/>
          </p:nvPr>
        </p:nvSpPr>
        <p:spPr/>
        <p:txBody>
          <a:bodyPr/>
          <a:lstStyle/>
          <a:p>
            <a:r>
              <a:rPr lang="sv-SE"/>
              <a:t>LIS 1 kurs Vår 26</a:t>
            </a:r>
            <a:endParaRPr lang="nb-NO"/>
          </a:p>
        </p:txBody>
      </p:sp>
    </p:spTree>
    <p:extLst>
      <p:ext uri="{BB962C8B-B14F-4D97-AF65-F5344CB8AC3E}">
        <p14:creationId xmlns:p14="http://schemas.microsoft.com/office/powerpoint/2010/main" val="413667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392" name="Picture 391">
            <a:extLst>
              <a:ext uri="{FF2B5EF4-FFF2-40B4-BE49-F238E27FC236}">
                <a16:creationId xmlns:a16="http://schemas.microsoft.com/office/drawing/2014/main" id="{E8690AC4-C9C4-4944-A98C-B1D32992D6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9144000" cy="742950"/>
          </a:xfrm>
          <a:prstGeom prst="rect">
            <a:avLst/>
          </a:prstGeom>
        </p:spPr>
      </p:pic>
      <p:sp>
        <p:nvSpPr>
          <p:cNvPr id="394" name="Rectangle 393">
            <a:extLst>
              <a:ext uri="{FF2B5EF4-FFF2-40B4-BE49-F238E27FC236}">
                <a16:creationId xmlns:a16="http://schemas.microsoft.com/office/drawing/2014/main" id="{86F828BE-4D4E-43F9-AC35-0209B5190C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9144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nb-NO"/>
          </a:p>
        </p:txBody>
      </p:sp>
      <p:cxnSp>
        <p:nvCxnSpPr>
          <p:cNvPr id="396" name="Straight Connector 395">
            <a:extLst>
              <a:ext uri="{FF2B5EF4-FFF2-40B4-BE49-F238E27FC236}">
                <a16:creationId xmlns:a16="http://schemas.microsoft.com/office/drawing/2014/main" id="{10BAB604-20D4-431F-ADD8-754BB7992A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398" name="Picture 397">
            <a:extLst>
              <a:ext uri="{FF2B5EF4-FFF2-40B4-BE49-F238E27FC236}">
                <a16:creationId xmlns:a16="http://schemas.microsoft.com/office/drawing/2014/main" id="{C821979E-9A93-4880-80B5-D60B75C1918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844095" y="643464"/>
            <a:ext cx="7207758" cy="155448"/>
          </a:xfrm>
          <a:prstGeom prst="rect">
            <a:avLst/>
          </a:prstGeom>
          <a:noFill/>
          <a:ln>
            <a:noFill/>
          </a:ln>
        </p:spPr>
      </p:pic>
      <p:sp useBgFill="1">
        <p:nvSpPr>
          <p:cNvPr id="400" name="Rectangle 399">
            <a:extLst>
              <a:ext uri="{FF2B5EF4-FFF2-40B4-BE49-F238E27FC236}">
                <a16:creationId xmlns:a16="http://schemas.microsoft.com/office/drawing/2014/main" id="{D3F196F4-A988-40DF-899A-EC29C42214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Rectangle 401">
            <a:extLst>
              <a:ext uri="{FF2B5EF4-FFF2-40B4-BE49-F238E27FC236}">
                <a16:creationId xmlns:a16="http://schemas.microsoft.com/office/drawing/2014/main" id="{4B8B3238-C65F-4148-9B84-4D22282CF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9144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tel 8">
            <a:extLst>
              <a:ext uri="{FF2B5EF4-FFF2-40B4-BE49-F238E27FC236}">
                <a16:creationId xmlns:a16="http://schemas.microsoft.com/office/drawing/2014/main" id="{4F3E01C0-B53E-4A25-8F2E-2298D3017DB4}"/>
              </a:ext>
            </a:extLst>
          </p:cNvPr>
          <p:cNvSpPr>
            <a:spLocks noGrp="1"/>
          </p:cNvSpPr>
          <p:nvPr>
            <p:ph type="title"/>
          </p:nvPr>
        </p:nvSpPr>
        <p:spPr>
          <a:xfrm>
            <a:off x="1332547" y="4459039"/>
            <a:ext cx="5873994" cy="551528"/>
          </a:xfrm>
        </p:spPr>
        <p:txBody>
          <a:bodyPr vert="horz" lIns="91440" tIns="45720" rIns="91440" bIns="0" rtlCol="0" anchor="b">
            <a:normAutofit/>
          </a:bodyPr>
          <a:lstStyle/>
          <a:p>
            <a:pPr defTabSz="914400"/>
            <a:r>
              <a:rPr lang="en-US" sz="1700"/>
              <a:t>Påvirkningsfaktorer for psykisk helse</a:t>
            </a:r>
            <a:br>
              <a:rPr lang="en-US" sz="1700"/>
            </a:br>
            <a:endParaRPr lang="en-US" sz="1700"/>
          </a:p>
        </p:txBody>
      </p:sp>
      <p:sp>
        <p:nvSpPr>
          <p:cNvPr id="156" name="Content Placeholder 155">
            <a:extLst>
              <a:ext uri="{FF2B5EF4-FFF2-40B4-BE49-F238E27FC236}">
                <a16:creationId xmlns:a16="http://schemas.microsoft.com/office/drawing/2014/main" id="{860A03CB-AFCF-6230-D88C-00C2D306D0CC}"/>
              </a:ext>
            </a:extLst>
          </p:cNvPr>
          <p:cNvSpPr>
            <a:spLocks noGrp="1"/>
          </p:cNvSpPr>
          <p:nvPr>
            <p:ph idx="1"/>
          </p:nvPr>
        </p:nvSpPr>
        <p:spPr>
          <a:xfrm>
            <a:off x="1332547" y="5016709"/>
            <a:ext cx="5873994" cy="457219"/>
          </a:xfrm>
        </p:spPr>
        <p:txBody>
          <a:bodyPr vert="horz" lIns="91440" tIns="91440" rIns="91440" bIns="91440" rtlCol="0">
            <a:normAutofit/>
          </a:bodyPr>
          <a:lstStyle/>
          <a:p>
            <a:pPr marL="0" indent="0" defTabSz="914400">
              <a:buNone/>
            </a:pPr>
            <a:r>
              <a:rPr lang="en-US" sz="1400"/>
              <a:t>Hva gir god helse og livskvalitet</a:t>
            </a:r>
          </a:p>
        </p:txBody>
      </p:sp>
      <p:pic>
        <p:nvPicPr>
          <p:cNvPr id="14" name="Picture 4" descr="Meld. St. 19 (2014-2015) - regjeringen.no">
            <a:extLst>
              <a:ext uri="{FF2B5EF4-FFF2-40B4-BE49-F238E27FC236}">
                <a16:creationId xmlns:a16="http://schemas.microsoft.com/office/drawing/2014/main" id="{8A8F93A5-0145-490E-8855-6429391CB4F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12383" r="2493" b="6"/>
          <a:stretch>
            <a:fillRect/>
          </a:stretch>
        </p:blipFill>
        <p:spPr bwMode="auto">
          <a:xfrm>
            <a:off x="1328352" y="1125383"/>
            <a:ext cx="3181828" cy="253225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Dahlgren and Whitehead (1991) model of the determinants of health |  Download Scientific Diagram">
            <a:extLst>
              <a:ext uri="{FF2B5EF4-FFF2-40B4-BE49-F238E27FC236}">
                <a16:creationId xmlns:a16="http://schemas.microsoft.com/office/drawing/2014/main" id="{21107147-4364-4B12-D6D4-9540361D5B1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9158" r="7525" b="2"/>
          <a:stretch>
            <a:fillRect/>
          </a:stretch>
        </p:blipFill>
        <p:spPr bwMode="auto">
          <a:xfrm>
            <a:off x="4628295" y="1107420"/>
            <a:ext cx="3181827" cy="2568184"/>
          </a:xfrm>
          <a:prstGeom prst="rect">
            <a:avLst/>
          </a:prstGeom>
          <a:noFill/>
          <a:extLst>
            <a:ext uri="{909E8E84-426E-40DD-AFC4-6F175D3DCCD1}">
              <a14:hiddenFill xmlns:a14="http://schemas.microsoft.com/office/drawing/2010/main">
                <a:solidFill>
                  <a:srgbClr val="FFFFFF"/>
                </a:solidFill>
              </a14:hiddenFill>
            </a:ext>
          </a:extLst>
        </p:spPr>
      </p:pic>
      <p:pic>
        <p:nvPicPr>
          <p:cNvPr id="404" name="Picture 403">
            <a:extLst>
              <a:ext uri="{FF2B5EF4-FFF2-40B4-BE49-F238E27FC236}">
                <a16:creationId xmlns:a16="http://schemas.microsoft.com/office/drawing/2014/main" id="{CFDC6AB1-03A5-4D20-ACE0-4957616E748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0" y="6119336"/>
            <a:ext cx="9144000" cy="742950"/>
          </a:xfrm>
          <a:prstGeom prst="rect">
            <a:avLst/>
          </a:prstGeom>
        </p:spPr>
      </p:pic>
      <p:cxnSp>
        <p:nvCxnSpPr>
          <p:cNvPr id="406" name="Straight Connector 405">
            <a:extLst>
              <a:ext uri="{FF2B5EF4-FFF2-40B4-BE49-F238E27FC236}">
                <a16:creationId xmlns:a16="http://schemas.microsoft.com/office/drawing/2014/main" id="{EB77A0BE-690A-4522-A429-39E717A173A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Plassholder for bunntekst 1">
            <a:extLst>
              <a:ext uri="{FF2B5EF4-FFF2-40B4-BE49-F238E27FC236}">
                <a16:creationId xmlns:a16="http://schemas.microsoft.com/office/drawing/2014/main" id="{0F093FFB-26BD-88E7-2A5A-01D54AB4CEB4}"/>
              </a:ext>
            </a:extLst>
          </p:cNvPr>
          <p:cNvSpPr>
            <a:spLocks noGrp="1"/>
          </p:cNvSpPr>
          <p:nvPr>
            <p:ph type="ftr" sz="quarter" idx="11"/>
          </p:nvPr>
        </p:nvSpPr>
        <p:spPr/>
        <p:txBody>
          <a:bodyPr/>
          <a:lstStyle/>
          <a:p>
            <a:r>
              <a:rPr lang="sv-SE"/>
              <a:t>LIS 1 kurs Vår 26</a:t>
            </a:r>
            <a:endParaRPr lang="nb-NO"/>
          </a:p>
        </p:txBody>
      </p:sp>
    </p:spTree>
    <p:extLst>
      <p:ext uri="{BB962C8B-B14F-4D97-AF65-F5344CB8AC3E}">
        <p14:creationId xmlns:p14="http://schemas.microsoft.com/office/powerpoint/2010/main" val="110451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7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5217" name="Rectangle 5216">
            <a:extLst>
              <a:ext uri="{FF2B5EF4-FFF2-40B4-BE49-F238E27FC236}">
                <a16:creationId xmlns:a16="http://schemas.microsoft.com/office/drawing/2014/main" id="{C014BF94-4DFC-4A65-99BF-76277891E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9" name="Rectangle 5218">
            <a:extLst>
              <a:ext uri="{FF2B5EF4-FFF2-40B4-BE49-F238E27FC236}">
                <a16:creationId xmlns:a16="http://schemas.microsoft.com/office/drawing/2014/main" id="{B255C7B1-10DA-4D61-B560-5E1F081B3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9144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A3624A97-34BF-4C13-B501-29DC1435D505}"/>
              </a:ext>
            </a:extLst>
          </p:cNvPr>
          <p:cNvSpPr>
            <a:spLocks noGrp="1"/>
          </p:cNvSpPr>
          <p:nvPr>
            <p:ph type="title"/>
          </p:nvPr>
        </p:nvSpPr>
        <p:spPr>
          <a:xfrm>
            <a:off x="840771" y="948706"/>
            <a:ext cx="3380780" cy="1049235"/>
          </a:xfrm>
        </p:spPr>
        <p:txBody>
          <a:bodyPr>
            <a:normAutofit/>
          </a:bodyPr>
          <a:lstStyle/>
          <a:p>
            <a:r>
              <a:rPr lang="nb-NO" sz="3000"/>
              <a:t>Helsefremmende vs forebyggende</a:t>
            </a:r>
          </a:p>
        </p:txBody>
      </p:sp>
      <p:pic>
        <p:nvPicPr>
          <p:cNvPr id="5221" name="Picture 5220">
            <a:extLst>
              <a:ext uri="{FF2B5EF4-FFF2-40B4-BE49-F238E27FC236}">
                <a16:creationId xmlns:a16="http://schemas.microsoft.com/office/drawing/2014/main" id="{88C29B8B-A62C-43CE-92FF-12EAA1D01B5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t="474" r="60419" b="36564"/>
          <a:stretch/>
        </p:blipFill>
        <p:spPr>
          <a:xfrm>
            <a:off x="844095" y="643464"/>
            <a:ext cx="3394710" cy="155448"/>
          </a:xfrm>
          <a:prstGeom prst="rect">
            <a:avLst/>
          </a:prstGeom>
          <a:noFill/>
          <a:ln>
            <a:noFill/>
          </a:ln>
        </p:spPr>
      </p:pic>
      <p:sp>
        <p:nvSpPr>
          <p:cNvPr id="3" name="Plassholder for innhold 2">
            <a:extLst>
              <a:ext uri="{FF2B5EF4-FFF2-40B4-BE49-F238E27FC236}">
                <a16:creationId xmlns:a16="http://schemas.microsoft.com/office/drawing/2014/main" id="{D01D382E-6BFF-4791-BE81-84FF6113B35E}"/>
              </a:ext>
            </a:extLst>
          </p:cNvPr>
          <p:cNvSpPr>
            <a:spLocks noGrp="1"/>
          </p:cNvSpPr>
          <p:nvPr>
            <p:ph idx="1"/>
          </p:nvPr>
        </p:nvSpPr>
        <p:spPr>
          <a:xfrm>
            <a:off x="840772" y="2167151"/>
            <a:ext cx="3377300" cy="3299194"/>
          </a:xfrm>
        </p:spPr>
        <p:txBody>
          <a:bodyPr>
            <a:normAutofit/>
          </a:bodyPr>
          <a:lstStyle/>
          <a:p>
            <a:r>
              <a:rPr lang="nb-NO"/>
              <a:t>Helsefremmende:</a:t>
            </a:r>
          </a:p>
          <a:p>
            <a:pPr lvl="1"/>
            <a:r>
              <a:rPr lang="nb-NO"/>
              <a:t>Jobbe for opplevelse av overskudd, livsglede og mestring</a:t>
            </a:r>
          </a:p>
          <a:p>
            <a:r>
              <a:rPr lang="nb-NO"/>
              <a:t>Forebyggende tiltak:</a:t>
            </a:r>
          </a:p>
          <a:p>
            <a:pPr lvl="1"/>
            <a:r>
              <a:rPr lang="nb-NO"/>
              <a:t>Redusere faktorer som truer folks helse</a:t>
            </a:r>
          </a:p>
          <a:p>
            <a:endParaRPr lang="nb-NO"/>
          </a:p>
        </p:txBody>
      </p:sp>
      <p:pic>
        <p:nvPicPr>
          <p:cNvPr id="5122" name="Picture 2" descr="Helsefremmende og forebyggende arbeid - Helsefremmende arbeid (HS-HSF vg1)  - NDLA">
            <a:extLst>
              <a:ext uri="{FF2B5EF4-FFF2-40B4-BE49-F238E27FC236}">
                <a16:creationId xmlns:a16="http://schemas.microsoft.com/office/drawing/2014/main" id="{961FB73C-FE12-77C4-C08C-EF33734E51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489" r="3" b="3"/>
          <a:stretch>
            <a:fillRect/>
          </a:stretch>
        </p:blipFill>
        <p:spPr bwMode="auto">
          <a:xfrm>
            <a:off x="4570808" y="1532057"/>
            <a:ext cx="3720331" cy="3207814"/>
          </a:xfrm>
          <a:prstGeom prst="rect">
            <a:avLst/>
          </a:prstGeom>
          <a:noFill/>
          <a:extLst>
            <a:ext uri="{909E8E84-426E-40DD-AFC4-6F175D3DCCD1}">
              <a14:hiddenFill xmlns:a14="http://schemas.microsoft.com/office/drawing/2010/main">
                <a:solidFill>
                  <a:srgbClr val="FFFFFF"/>
                </a:solidFill>
              </a14:hiddenFill>
            </a:ext>
          </a:extLst>
        </p:spPr>
      </p:pic>
      <p:pic>
        <p:nvPicPr>
          <p:cNvPr id="5223" name="Picture 5222">
            <a:extLst>
              <a:ext uri="{FF2B5EF4-FFF2-40B4-BE49-F238E27FC236}">
                <a16:creationId xmlns:a16="http://schemas.microsoft.com/office/drawing/2014/main" id="{F873EA42-E9E9-4806-A9F6-1718BE38B72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a:xfrm>
            <a:off x="0" y="6119336"/>
            <a:ext cx="9144000" cy="742950"/>
          </a:xfrm>
          <a:prstGeom prst="rect">
            <a:avLst/>
          </a:prstGeom>
        </p:spPr>
      </p:pic>
      <p:cxnSp>
        <p:nvCxnSpPr>
          <p:cNvPr id="5225" name="Straight Connector 5224">
            <a:extLst>
              <a:ext uri="{FF2B5EF4-FFF2-40B4-BE49-F238E27FC236}">
                <a16:creationId xmlns:a16="http://schemas.microsoft.com/office/drawing/2014/main" id="{A99D5523-0BC8-4D5A-871C-69C0725E736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6" name="Plassholder for bunntekst 5">
            <a:extLst>
              <a:ext uri="{FF2B5EF4-FFF2-40B4-BE49-F238E27FC236}">
                <a16:creationId xmlns:a16="http://schemas.microsoft.com/office/drawing/2014/main" id="{AF380DB9-4782-DECC-20BC-C007CAE3CA45}"/>
              </a:ext>
            </a:extLst>
          </p:cNvPr>
          <p:cNvSpPr>
            <a:spLocks noGrp="1"/>
          </p:cNvSpPr>
          <p:nvPr>
            <p:ph type="ftr" sz="quarter" idx="11"/>
          </p:nvPr>
        </p:nvSpPr>
        <p:spPr/>
        <p:txBody>
          <a:bodyPr/>
          <a:lstStyle/>
          <a:p>
            <a:r>
              <a:rPr lang="sv-SE"/>
              <a:t>LIS 1 kurs Vår 26</a:t>
            </a:r>
            <a:endParaRPr lang="nb-NO"/>
          </a:p>
        </p:txBody>
      </p:sp>
    </p:spTree>
    <p:extLst>
      <p:ext uri="{BB962C8B-B14F-4D97-AF65-F5344CB8AC3E}">
        <p14:creationId xmlns:p14="http://schemas.microsoft.com/office/powerpoint/2010/main" val="3728103734"/>
      </p:ext>
    </p:extLst>
  </p:cSld>
  <p:clrMapOvr>
    <a:masterClrMapping/>
  </p:clrMapOvr>
</p:sld>
</file>

<file path=ppt/theme/theme1.xml><?xml version="1.0" encoding="utf-8"?>
<a:theme xmlns:a="http://schemas.openxmlformats.org/drawingml/2006/main" name="Galleri">
  <a:themeElements>
    <a:clrScheme name="Galleri">
      <a:dk1>
        <a:sysClr val="windowText" lastClr="000000"/>
      </a:dk1>
      <a:lt1>
        <a:sysClr val="window" lastClr="FFFFFF"/>
      </a:lt1>
      <a:dk2>
        <a:srgbClr val="454545"/>
      </a:dk2>
      <a:lt2>
        <a:srgbClr val="DCDCE0"/>
      </a:lt2>
      <a:accent1>
        <a:srgbClr val="415588"/>
      </a:accent1>
      <a:accent2>
        <a:srgbClr val="4294B6"/>
      </a:accent2>
      <a:accent3>
        <a:srgbClr val="087D7C"/>
      </a:accent3>
      <a:accent4>
        <a:srgbClr val="04B663"/>
      </a:accent4>
      <a:accent5>
        <a:srgbClr val="DF8822"/>
      </a:accent5>
      <a:accent6>
        <a:srgbClr val="BC410A"/>
      </a:accent6>
      <a:hlink>
        <a:srgbClr val="5977C4"/>
      </a:hlink>
      <a:folHlink>
        <a:srgbClr val="01A9BF"/>
      </a:folHlink>
    </a:clrScheme>
    <a:fontScheme name="Galleri">
      <a:majorFont>
        <a:latin typeface="Century Gothic"/>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i">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lumMod val="108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E050AC27-895F-4B90-991D-A6818FC89AB6}"/>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62B9EDC5F4B824EAEEE02A83029DDEC" ma:contentTypeVersion="10" ma:contentTypeDescription="Create a new document." ma:contentTypeScope="" ma:versionID="f0f6d29fbf17f7cc3b0f07f281922cf6">
  <xsd:schema xmlns:xsd="http://www.w3.org/2001/XMLSchema" xmlns:xs="http://www.w3.org/2001/XMLSchema" xmlns:p="http://schemas.microsoft.com/office/2006/metadata/properties" xmlns:ns3="f0e89853-fa6b-4dcf-a234-0c6831e7434a" xmlns:ns4="ce8c7250-5a23-4185-99fe-9504f7b14976" targetNamespace="http://schemas.microsoft.com/office/2006/metadata/properties" ma:root="true" ma:fieldsID="50207437f04b7e731430b2f2ab6352c8" ns3:_="" ns4:_="">
    <xsd:import namespace="f0e89853-fa6b-4dcf-a234-0c6831e7434a"/>
    <xsd:import namespace="ce8c7250-5a23-4185-99fe-9504f7b14976"/>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e89853-fa6b-4dcf-a234-0c6831e743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e8c7250-5a23-4185-99fe-9504f7b14976" elementFormDefault="qualified">
    <xsd:import namespace="http://schemas.microsoft.com/office/2006/documentManagement/types"/>
    <xsd:import namespace="http://schemas.microsoft.com/office/infopath/2007/PartnerControls"/>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F146654-12B8-49FB-9219-58151F2130FA}">
  <ds:schemaRefs>
    <ds:schemaRef ds:uri="http://schemas.microsoft.com/sharepoint/v3/contenttype/forms"/>
  </ds:schemaRefs>
</ds:datastoreItem>
</file>

<file path=customXml/itemProps2.xml><?xml version="1.0" encoding="utf-8"?>
<ds:datastoreItem xmlns:ds="http://schemas.openxmlformats.org/officeDocument/2006/customXml" ds:itemID="{BD9708A5-67C6-4EC7-A08F-DFF815CA859D}">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B078AB16-29D7-4C87-ACE9-5C36D21CF0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e89853-fa6b-4dcf-a234-0c6831e7434a"/>
    <ds:schemaRef ds:uri="ce8c7250-5a23-4185-99fe-9504f7b1497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9784</TotalTime>
  <Words>1935</Words>
  <Application>Microsoft Office PowerPoint</Application>
  <PresentationFormat>Skjermfremvisning (4:3)</PresentationFormat>
  <Paragraphs>272</Paragraphs>
  <Slides>49</Slides>
  <Notes>0</Notes>
  <HiddenSlides>0</HiddenSlides>
  <MMClips>0</MMClips>
  <ScaleCrop>false</ScaleCrop>
  <HeadingPairs>
    <vt:vector size="6" baseType="variant">
      <vt:variant>
        <vt:lpstr>Brukte skrifter</vt:lpstr>
      </vt:variant>
      <vt:variant>
        <vt:i4>7</vt:i4>
      </vt:variant>
      <vt:variant>
        <vt:lpstr>Tema</vt:lpstr>
      </vt:variant>
      <vt:variant>
        <vt:i4>1</vt:i4>
      </vt:variant>
      <vt:variant>
        <vt:lpstr>Lysbildetitler</vt:lpstr>
      </vt:variant>
      <vt:variant>
        <vt:i4>49</vt:i4>
      </vt:variant>
    </vt:vector>
  </HeadingPairs>
  <TitlesOfParts>
    <vt:vector size="57" baseType="lpstr">
      <vt:lpstr>Arial</vt:lpstr>
      <vt:lpstr>Calibri</vt:lpstr>
      <vt:lpstr>Century Gothic</vt:lpstr>
      <vt:lpstr>Courier New</vt:lpstr>
      <vt:lpstr>Google Sans</vt:lpstr>
      <vt:lpstr>Helvetica</vt:lpstr>
      <vt:lpstr>Lato</vt:lpstr>
      <vt:lpstr>Galleri</vt:lpstr>
      <vt:lpstr>  Helsefremmende og forebyggende helsearbeid  Folkehelseloven  Kommunale tjenester og forvaltning   </vt:lpstr>
      <vt:lpstr>FKM LM -05</vt:lpstr>
      <vt:lpstr>Forebygging</vt:lpstr>
      <vt:lpstr>Forebyggende arbeid</vt:lpstr>
      <vt:lpstr>Forebyggende arbeid</vt:lpstr>
      <vt:lpstr>Helsefremmende arbeid/tiltak</vt:lpstr>
      <vt:lpstr>PowerPoint-presentasjon</vt:lpstr>
      <vt:lpstr>Påvirkningsfaktorer for psykisk helse </vt:lpstr>
      <vt:lpstr>Helsefremmende vs forebyggende</vt:lpstr>
      <vt:lpstr>Hva er god helse?</vt:lpstr>
      <vt:lpstr>Universelle tiltak</vt:lpstr>
      <vt:lpstr>PowerPoint-presentasjon</vt:lpstr>
      <vt:lpstr>Individ  versus  gruppe</vt:lpstr>
      <vt:lpstr>Allmenmedisin versus samfunnsmedisin</vt:lpstr>
      <vt:lpstr>FKM LM 44</vt:lpstr>
      <vt:lpstr>Folkehelseloven  Definisjoner</vt:lpstr>
      <vt:lpstr>Folkehelseloven</vt:lpstr>
      <vt:lpstr>Folkehelsearbeid</vt:lpstr>
      <vt:lpstr>Folkehelseloven</vt:lpstr>
      <vt:lpstr>Prinsipper for folkehelsearbeid</vt:lpstr>
      <vt:lpstr>Folkehelseoversikt </vt:lpstr>
      <vt:lpstr>Folkehelseprofil</vt:lpstr>
      <vt:lpstr>PowerPoint-presentasjon</vt:lpstr>
      <vt:lpstr>Miljørettet helsevern</vt:lpstr>
      <vt:lpstr>Kap 3 – miljørettet helsevern</vt:lpstr>
      <vt:lpstr>Miljørettet helsevern – hjemlet i Folkehelseloven</vt:lpstr>
      <vt:lpstr>Hva du kan møte i klinikken som lege​</vt:lpstr>
      <vt:lpstr>Helse – og omsorgstjeneste loven (2012)  Kommunale tjenester og forvaltning  </vt:lpstr>
      <vt:lpstr>Kommunens ansvar</vt:lpstr>
      <vt:lpstr>§ 3-2.Kommunens ansvar for helse- og omsorgstjenester </vt:lpstr>
      <vt:lpstr>Overordnet mål</vt:lpstr>
      <vt:lpstr>Lovens kjerneformål</vt:lpstr>
      <vt:lpstr>Helsefremmende og forebyggende tjenester, herunder: </vt:lpstr>
      <vt:lpstr>Helsestasjon – vår viktigste forebyggende arena  Helsestasjon, skolehelsetjeneste og helsestasjon for ungdom - Helsedirektoratet</vt:lpstr>
      <vt:lpstr>Helsestasjon</vt:lpstr>
      <vt:lpstr>Helsestasjon: for barn og foreldre</vt:lpstr>
      <vt:lpstr>Skolehelsetjenesten</vt:lpstr>
      <vt:lpstr>Helsestasjon for ungdom</vt:lpstr>
      <vt:lpstr>Svangerskaps- og barselomsorgstjenester</vt:lpstr>
      <vt:lpstr>Hjelp ved ulykker og andre akutte situasjoner, herunder</vt:lpstr>
      <vt:lpstr>Utredning, diagnose og behandling</vt:lpstr>
      <vt:lpstr>Hva gjør fastlegen?</vt:lpstr>
      <vt:lpstr>Omsorg</vt:lpstr>
      <vt:lpstr>PowerPoint-presentasjon</vt:lpstr>
      <vt:lpstr>Rehabilitering</vt:lpstr>
      <vt:lpstr>Habilitere vs rehabilitere</vt:lpstr>
      <vt:lpstr>Rehabilitering - habilitering</vt:lpstr>
      <vt:lpstr>Andre helse- og omsorgstjenester, herunder: </vt:lpstr>
      <vt:lpstr>Noen av kommunens offentlige helseoppgaver  Kort repetisjon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Folkehelseloven  Helsefremmende og forebyggende helsearbeid</dc:title>
  <dc:creator>Barbro Kvaal</dc:creator>
  <cp:lastModifiedBy>Barbro Elisabeth Kvaal</cp:lastModifiedBy>
  <cp:revision>57</cp:revision>
  <cp:lastPrinted>2020-05-06T15:11:02Z</cp:lastPrinted>
  <dcterms:created xsi:type="dcterms:W3CDTF">2020-04-30T11:49:19Z</dcterms:created>
  <dcterms:modified xsi:type="dcterms:W3CDTF">2026-03-26T12:15:56Z</dcterms:modified>
</cp:coreProperties>
</file>