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6" r:id="rId3"/>
    <p:sldId id="301" r:id="rId4"/>
    <p:sldId id="302" r:id="rId5"/>
    <p:sldId id="303" r:id="rId6"/>
    <p:sldId id="297" r:id="rId7"/>
    <p:sldId id="304" r:id="rId8"/>
    <p:sldId id="305" r:id="rId9"/>
    <p:sldId id="306" r:id="rId10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09" autoAdjust="0"/>
  </p:normalViewPr>
  <p:slideViewPr>
    <p:cSldViewPr snapToGrid="0" snapToObjects="1">
      <p:cViewPr varScale="1">
        <p:scale>
          <a:sx n="86" d="100"/>
          <a:sy n="86" d="100"/>
        </p:scale>
        <p:origin x="17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30.05.2018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30.05.2018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75" tIns="45638" rIns="91275" bIns="45638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69080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Trident </a:t>
            </a:r>
            <a:r>
              <a:rPr lang="nb-NO" dirty="0" err="1"/>
              <a:t>Juncture</a:t>
            </a:r>
            <a:r>
              <a:rPr lang="nb-NO" dirty="0"/>
              <a:t> inngår som en viktig del av totalforsvarsprogrammet og arbeidet med å videreutvikle totalforsvaret. Bygge kompetanse, oversikt og få avdekket utfordringer og svakheter.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6091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9905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5342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21427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8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29674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9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0212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8831" y="1161432"/>
            <a:ext cx="6260537" cy="4049904"/>
          </a:xfrm>
        </p:spPr>
        <p:txBody>
          <a:bodyPr>
            <a:normAutofit/>
          </a:bodyPr>
          <a:lstStyle/>
          <a:p>
            <a:br>
              <a:rPr lang="nb-NO" sz="1800" b="1" dirty="0"/>
            </a:br>
            <a:br>
              <a:rPr lang="nb-NO" sz="2400" b="1" dirty="0"/>
            </a:br>
            <a:r>
              <a:rPr lang="nb-NO" sz="2000" b="1" dirty="0"/>
              <a:t>Fylkesberedskapsrådet 30. mai 2018</a:t>
            </a:r>
            <a:br>
              <a:rPr lang="nb-NO" sz="2000" b="1" dirty="0"/>
            </a:br>
            <a:br>
              <a:rPr lang="nb-NO" sz="3600" b="1" dirty="0"/>
            </a:br>
            <a:r>
              <a:rPr lang="nb-NO" sz="3600" b="1" dirty="0"/>
              <a:t>Trident </a:t>
            </a:r>
            <a:r>
              <a:rPr lang="nb-NO" sz="3600" b="1" dirty="0" err="1"/>
              <a:t>Juncture</a:t>
            </a:r>
            <a:r>
              <a:rPr lang="nb-NO" sz="3600" b="1" dirty="0"/>
              <a:t> 2018</a:t>
            </a:r>
            <a:br>
              <a:rPr lang="nb-NO" sz="2400" b="1" dirty="0"/>
            </a:br>
            <a:br>
              <a:rPr lang="nb-NO" sz="1400" b="1" dirty="0"/>
            </a:br>
            <a:r>
              <a:rPr lang="nb-NO" sz="1400" b="1" dirty="0"/>
              <a:t> </a:t>
            </a:r>
            <a:r>
              <a:rPr lang="nb-NO" sz="2400" b="1" dirty="0"/>
              <a:t>Planlegging og gjennomføring</a:t>
            </a:r>
            <a:br>
              <a:rPr lang="nb-NO" sz="3600" b="1" dirty="0"/>
            </a:br>
            <a:br>
              <a:rPr lang="nb-NO" sz="2400" b="1" dirty="0"/>
            </a:br>
            <a:endParaRPr lang="nb-NO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5"/>
          <p:cNvSpPr txBox="1">
            <a:spLocks/>
          </p:cNvSpPr>
          <p:nvPr/>
        </p:nvSpPr>
        <p:spPr bwMode="auto">
          <a:xfrm>
            <a:off x="487809" y="868917"/>
            <a:ext cx="8069169" cy="565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3600" b="1" dirty="0">
                <a:solidFill>
                  <a:srgbClr val="6D5560"/>
                </a:solidFill>
                <a:latin typeface="Arial"/>
                <a:ea typeface="+mj-ea"/>
                <a:cs typeface="Arial"/>
              </a:rPr>
              <a:t>FMs oppdrag</a:t>
            </a: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b-NO" sz="1400" b="1" kern="0" dirty="0">
              <a:latin typeface="Arial" pitchFamily="34" charset="0"/>
              <a:cs typeface="Arial" pitchFamily="34" charset="0"/>
            </a:endParaRP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Tildelingsbrev 2018 fra KMD:</a:t>
            </a: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b-NO" sz="800" b="1" kern="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Bidra til videreutvikling av totalforsvaret…</a:t>
            </a: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b-NO" sz="500" kern="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Bidra i tilrettelegging og vertslandsstøtte for fullskalaøvelsen (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Livex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) av Trident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Juncture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2018</a:t>
            </a: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b-NO" sz="600" kern="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FM skal delta med </a:t>
            </a:r>
            <a:r>
              <a:rPr lang="nb-NO" sz="2400" b="1" kern="0" dirty="0">
                <a:latin typeface="Arial" pitchFamily="34" charset="0"/>
                <a:cs typeface="Arial" pitchFamily="34" charset="0"/>
              </a:rPr>
              <a:t>fylkesberedskapsrådet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i spilløvelsen (CPX) av Trident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Juncture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2018</a:t>
            </a: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nb-NO" sz="600" kern="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Ferdigstille revisjon av underliggende planverk knyttet til Sivilt beredskapssystem (SBS)</a:t>
            </a:r>
          </a:p>
          <a:p>
            <a:pPr marL="342900" marR="0" lvl="0" indent="-34290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nb-NO" sz="2400" b="1" kern="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nb-NO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13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583773" y="945607"/>
            <a:ext cx="76571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Totalforsvarsprogrammet</a:t>
            </a:r>
          </a:p>
          <a:p>
            <a:endParaRPr lang="nb-NO" sz="24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4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for videreutvikling av totalforsvaret og samfunnets motstandsdyktighet</a:t>
            </a: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b-NO" sz="20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Videreutvikle totalforsvaret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Øke motstandsdyktigheten i kritiske samfunnsfunksjoner </a:t>
            </a: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0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2017 – 2020</a:t>
            </a: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4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573" y="0"/>
            <a:ext cx="5157421" cy="320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2015573" y="225966"/>
            <a:ext cx="3083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Totalforsvaret</a:t>
            </a: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783" y="3207396"/>
            <a:ext cx="5178211" cy="302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36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5" y="1071247"/>
            <a:ext cx="8257990" cy="47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607896" y="1071247"/>
            <a:ext cx="4076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6D5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Totalforsvaret i dag</a:t>
            </a:r>
          </a:p>
          <a:p>
            <a:endParaRPr lang="nb-NO" sz="2000" b="1" dirty="0">
              <a:solidFill>
                <a:srgbClr val="6D5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0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5"/>
          <p:cNvSpPr txBox="1">
            <a:spLocks/>
          </p:cNvSpPr>
          <p:nvPr/>
        </p:nvSpPr>
        <p:spPr bwMode="auto">
          <a:xfrm>
            <a:off x="508001" y="864527"/>
            <a:ext cx="8319910" cy="565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Trident </a:t>
            </a:r>
            <a:r>
              <a:rPr kumimoji="0" lang="nb-NO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Juncture</a:t>
            </a: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2018</a:t>
            </a:r>
          </a:p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2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800" b="1" kern="0" dirty="0">
                <a:latin typeface="Arial" pitchFamily="34" charset="0"/>
                <a:cs typeface="Arial" pitchFamily="34" charset="0"/>
              </a:rPr>
              <a:t>LIVEX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(14. august – 25. desember)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Perioden hvor det er NATO-styrker i Norge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Feltøvelse for Forsvaret og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Nato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: 25.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okt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– 7. nov (FTX)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Sivil sektor deltar </a:t>
            </a:r>
            <a:r>
              <a:rPr lang="nb-NO" sz="2400" u="sng" kern="0" dirty="0">
                <a:latin typeface="Arial" pitchFamily="34" charset="0"/>
                <a:cs typeface="Arial" pitchFamily="34" charset="0"/>
              </a:rPr>
              <a:t>ikke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øvelsen (FTX)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For sivil sektor er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Livex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en hendelse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kern="0" dirty="0">
              <a:latin typeface="Arial" pitchFamily="34" charset="0"/>
              <a:cs typeface="Arial" pitchFamily="34" charset="0"/>
            </a:endParaRP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800" b="1" kern="0" dirty="0">
                <a:latin typeface="Arial" pitchFamily="34" charset="0"/>
                <a:cs typeface="Arial" pitchFamily="34" charset="0"/>
              </a:rPr>
              <a:t>CPX 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(14. – 23. nov)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Skrivebords- og spilløvelse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Både sivile og militære deltar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400" kern="0" dirty="0">
              <a:latin typeface="Arial" pitchFamily="34" charset="0"/>
              <a:cs typeface="Arial" pitchFamily="34" charset="0"/>
            </a:endParaRP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b-NO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25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5"/>
          <p:cNvSpPr txBox="1">
            <a:spLocks/>
          </p:cNvSpPr>
          <p:nvPr/>
        </p:nvSpPr>
        <p:spPr bwMode="auto">
          <a:xfrm>
            <a:off x="568193" y="898393"/>
            <a:ext cx="8248430" cy="565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Trident </a:t>
            </a:r>
            <a:r>
              <a:rPr kumimoji="0" lang="nb-NO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Juncture</a:t>
            </a: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2018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800" b="1" kern="0" dirty="0">
                <a:latin typeface="Arial" pitchFamily="34" charset="0"/>
                <a:cs typeface="Arial" pitchFamily="34" charset="0"/>
              </a:rPr>
              <a:t>CPX 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(14. – 23. nov)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Skrivebords- og spilløvelse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Både sivile og militære deltar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FM (og DSB) deltar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ons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14. –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søn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18. november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Øvelse i fylkesberedskapsrådet </a:t>
            </a:r>
            <a:r>
              <a:rPr lang="nb-NO" sz="2400" b="1" kern="0" dirty="0" err="1">
                <a:latin typeface="Arial" pitchFamily="34" charset="0"/>
                <a:cs typeface="Arial" pitchFamily="34" charset="0"/>
              </a:rPr>
              <a:t>fre</a:t>
            </a:r>
            <a:r>
              <a:rPr lang="nb-NO" sz="2400" b="1" kern="0" dirty="0">
                <a:latin typeface="Arial" pitchFamily="34" charset="0"/>
                <a:cs typeface="Arial" pitchFamily="34" charset="0"/>
              </a:rPr>
              <a:t> 16. november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FM er responscelle fra man 19. nov til </a:t>
            </a:r>
            <a:r>
              <a:rPr lang="nb-NO" sz="2400" kern="0" dirty="0" err="1">
                <a:latin typeface="Arial" pitchFamily="34" charset="0"/>
                <a:cs typeface="Arial" pitchFamily="34" charset="0"/>
              </a:rPr>
              <a:t>fre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 23. nov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  <a:p>
            <a:pPr marR="0" lvl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b-NO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01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5"/>
          <p:cNvSpPr txBox="1">
            <a:spLocks/>
          </p:cNvSpPr>
          <p:nvPr/>
        </p:nvSpPr>
        <p:spPr bwMode="auto">
          <a:xfrm>
            <a:off x="748815" y="909682"/>
            <a:ext cx="8248430" cy="565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Trident </a:t>
            </a:r>
            <a:r>
              <a:rPr kumimoji="0" lang="nb-NO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Juncture</a:t>
            </a: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2018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800" kern="0" dirty="0">
                <a:latin typeface="Arial" pitchFamily="34" charset="0"/>
                <a:cs typeface="Arial" pitchFamily="34" charset="0"/>
              </a:rPr>
              <a:t>FMs forberedelser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Deltar i planleggingen av øvelsen i regi av DSB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Regionale koordineringsmøter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Revidere SBS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Øvelser på gradert samband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Sikkerhetsklarering 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15"/>
          <p:cNvSpPr txBox="1">
            <a:spLocks/>
          </p:cNvSpPr>
          <p:nvPr/>
        </p:nvSpPr>
        <p:spPr bwMode="auto">
          <a:xfrm>
            <a:off x="748815" y="909682"/>
            <a:ext cx="7604963" cy="565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57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Trident </a:t>
            </a:r>
            <a:r>
              <a:rPr kumimoji="0" lang="nb-NO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Juncture</a:t>
            </a:r>
            <a:r>
              <a:rPr kumimoji="0" lang="nb-NO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2018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800" kern="0" dirty="0">
                <a:latin typeface="Arial" pitchFamily="34" charset="0"/>
                <a:cs typeface="Arial" pitchFamily="34" charset="0"/>
              </a:rPr>
              <a:t>Regionale koordineringsmøter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To møter - 7. mars og 18. april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Deltagere 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    </a:t>
            </a:r>
            <a:r>
              <a:rPr lang="nb-NO" sz="2400" b="1" kern="0" dirty="0">
                <a:latin typeface="Arial" pitchFamily="34" charset="0"/>
                <a:cs typeface="Arial" pitchFamily="34" charset="0"/>
              </a:rPr>
              <a:t>HV, Politi</a:t>
            </a:r>
            <a:r>
              <a:rPr lang="nb-NO" sz="2400" kern="0" dirty="0">
                <a:latin typeface="Arial" pitchFamily="34" charset="0"/>
                <a:cs typeface="Arial" pitchFamily="34" charset="0"/>
              </a:rPr>
              <a:t>, Sivilforsvar, KDS, Helse Nord, 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    Røde kors, Mattilsynet, Avinor, Statens vegvesen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Koordinere og gjensidig informere </a:t>
            </a:r>
          </a:p>
          <a:p>
            <a:pPr marL="342900" indent="-342900" defTabSz="957263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nb-NO" sz="2400" kern="0" dirty="0">
                <a:latin typeface="Arial" pitchFamily="34" charset="0"/>
                <a:cs typeface="Arial" pitchFamily="34" charset="0"/>
              </a:rPr>
              <a:t>Nytt møte i juni …. og til høsten</a:t>
            </a:r>
          </a:p>
          <a:p>
            <a:pPr defTabSz="957263" fontAlgn="base">
              <a:spcBef>
                <a:spcPct val="20000"/>
              </a:spcBef>
              <a:spcAft>
                <a:spcPct val="0"/>
              </a:spcAft>
              <a:defRPr/>
            </a:pPr>
            <a:endParaRPr lang="nb-NO" sz="20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8044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5977</TotalTime>
  <Words>308</Words>
  <Application>Microsoft Office PowerPoint</Application>
  <PresentationFormat>Skjermfremvisning (4:3)</PresentationFormat>
  <Paragraphs>71</Paragraphs>
  <Slides>9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PowerPoint-presentasjon</vt:lpstr>
      <vt:lpstr>  Fylkesberedskapsrådet 30. mai 2018  Trident Juncture 2018   Planlegging og gjennomføring 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Tilsyn – samfunnssikkerhet og beredskap</dc:title>
  <dc:creator>Steinvik Karsten</dc:creator>
  <cp:lastModifiedBy>Steinvik, Karsten</cp:lastModifiedBy>
  <cp:revision>262</cp:revision>
  <cp:lastPrinted>2017-12-04T07:37:08Z</cp:lastPrinted>
  <dcterms:created xsi:type="dcterms:W3CDTF">2013-05-22T13:10:00Z</dcterms:created>
  <dcterms:modified xsi:type="dcterms:W3CDTF">2018-05-30T06:01:21Z</dcterms:modified>
</cp:coreProperties>
</file>