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6" r:id="rId2"/>
    <p:sldId id="293" r:id="rId3"/>
    <p:sldId id="317" r:id="rId4"/>
    <p:sldId id="370" r:id="rId5"/>
    <p:sldId id="342" r:id="rId6"/>
    <p:sldId id="346" r:id="rId7"/>
    <p:sldId id="280" r:id="rId8"/>
    <p:sldId id="281" r:id="rId9"/>
    <p:sldId id="283" r:id="rId10"/>
    <p:sldId id="337" r:id="rId11"/>
    <p:sldId id="338" r:id="rId12"/>
    <p:sldId id="339" r:id="rId13"/>
    <p:sldId id="326" r:id="rId14"/>
    <p:sldId id="327" r:id="rId15"/>
    <p:sldId id="366" r:id="rId16"/>
    <p:sldId id="369" r:id="rId17"/>
    <p:sldId id="328" r:id="rId18"/>
    <p:sldId id="348" r:id="rId19"/>
    <p:sldId id="344" r:id="rId20"/>
    <p:sldId id="349" r:id="rId21"/>
    <p:sldId id="350" r:id="rId22"/>
    <p:sldId id="352" r:id="rId23"/>
    <p:sldId id="364" r:id="rId24"/>
    <p:sldId id="365" r:id="rId25"/>
    <p:sldId id="361" r:id="rId26"/>
    <p:sldId id="305" r:id="rId27"/>
  </p:sldIdLst>
  <p:sldSz cx="9144000" cy="6858000" type="screen4x3"/>
  <p:notesSz cx="6794500" cy="100076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592"/>
    <a:srgbClr val="FFFFCC"/>
    <a:srgbClr val="951212"/>
    <a:srgbClr val="0000CC"/>
    <a:srgbClr val="6699FF"/>
    <a:srgbClr val="00FFFF"/>
    <a:srgbClr val="00FF00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7" autoAdjust="0"/>
    <p:restoredTop sz="90929"/>
  </p:normalViewPr>
  <p:slideViewPr>
    <p:cSldViewPr snapToGrid="0">
      <p:cViewPr>
        <p:scale>
          <a:sx n="65" d="100"/>
          <a:sy n="65" d="100"/>
        </p:scale>
        <p:origin x="-1896" y="-5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53" tIns="49476" rIns="98953" bIns="49476" numCol="1" anchor="t" anchorCtr="0" compatLnSpc="1">
            <a:prstTxWarp prst="textNoShape">
              <a:avLst/>
            </a:prstTxWarp>
          </a:bodyPr>
          <a:lstStyle>
            <a:lvl1pPr defTabSz="993775">
              <a:defRPr sz="19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95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53" tIns="49476" rIns="98953" bIns="49476" numCol="1" anchor="t" anchorCtr="0" compatLnSpc="1">
            <a:prstTxWarp prst="textNoShape">
              <a:avLst/>
            </a:prstTxWarp>
          </a:bodyPr>
          <a:lstStyle>
            <a:lvl1pPr algn="r" defTabSz="993775">
              <a:defRPr sz="19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21825"/>
            <a:ext cx="29495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53" tIns="49476" rIns="98953" bIns="49476" numCol="1" anchor="b" anchorCtr="0" compatLnSpc="1">
            <a:prstTxWarp prst="textNoShape">
              <a:avLst/>
            </a:prstTxWarp>
          </a:bodyPr>
          <a:lstStyle>
            <a:lvl1pPr defTabSz="993775">
              <a:defRPr sz="19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521825"/>
            <a:ext cx="29495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53" tIns="49476" rIns="98953" bIns="49476" numCol="1" anchor="b" anchorCtr="0" compatLnSpc="1">
            <a:prstTxWarp prst="textNoShape">
              <a:avLst/>
            </a:prstTxWarp>
          </a:bodyPr>
          <a:lstStyle>
            <a:lvl1pPr algn="r" defTabSz="993775">
              <a:defRPr sz="19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E198C1BA-15C3-4A44-870A-0F2A61ED3A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C13DCBB4-5251-4113-B5FC-5E89B5F5503F}" type="datetimeFigureOut">
              <a:rPr lang="nb-NO"/>
              <a:pPr>
                <a:defRPr/>
              </a:pPr>
              <a:t>28.11.2013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7713"/>
            <a:ext cx="5002212" cy="3752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52975"/>
            <a:ext cx="5435600" cy="4505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50595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100" y="950595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AEE9B1E1-0CBC-4D93-9F76-98E7267F85C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2E5DA7-40CD-494D-9C6D-6D92E8C741F0}" type="slidenum">
              <a:rPr lang="nb-NO" smtClean="0"/>
              <a:pPr/>
              <a:t>6</a:t>
            </a:fld>
            <a:endParaRPr lang="nb-NO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41EBFB-6731-4AED-A96E-CE5BABD451B9}" type="slidenum">
              <a:rPr lang="nb-NO" smtClean="0">
                <a:latin typeface="Times New Roman" pitchFamily="18" charset="0"/>
              </a:rPr>
              <a:pPr>
                <a:defRPr/>
              </a:pPr>
              <a:t>20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41EBFB-6731-4AED-A96E-CE5BABD451B9}" type="slidenum">
              <a:rPr lang="nb-NO" smtClean="0">
                <a:latin typeface="Times New Roman" pitchFamily="18" charset="0"/>
              </a:rPr>
              <a:pPr>
                <a:defRPr/>
              </a:pPr>
              <a:t>21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41EBFB-6731-4AED-A96E-CE5BABD451B9}" type="slidenum">
              <a:rPr lang="nb-NO" smtClean="0">
                <a:latin typeface="Times New Roman" pitchFamily="18" charset="0"/>
              </a:rPr>
              <a:pPr>
                <a:defRPr/>
              </a:pPr>
              <a:t>22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41EBFB-6731-4AED-A96E-CE5BABD451B9}" type="slidenum">
              <a:rPr lang="nb-NO" smtClean="0">
                <a:latin typeface="Times New Roman" pitchFamily="18" charset="0"/>
              </a:rPr>
              <a:pPr>
                <a:defRPr/>
              </a:pPr>
              <a:t>23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41EBFB-6731-4AED-A96E-CE5BABD451B9}" type="slidenum">
              <a:rPr lang="nb-NO" smtClean="0">
                <a:latin typeface="Times New Roman" pitchFamily="18" charset="0"/>
              </a:rPr>
              <a:pPr>
                <a:defRPr/>
              </a:pPr>
              <a:t>24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2F456C0-C98E-4C4F-8DF5-F8E7FA242607}" type="slidenum">
              <a:rPr lang="nb-NO" smtClean="0"/>
              <a:pPr>
                <a:defRPr/>
              </a:pPr>
              <a:t>7</a:t>
            </a:fld>
            <a:endParaRPr lang="nb-N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D541C5-8CA9-4A17-9C20-8E2C6449E571}" type="slidenum">
              <a:rPr lang="nb-NO" smtClean="0"/>
              <a:pPr>
                <a:defRPr/>
              </a:pPr>
              <a:t>9</a:t>
            </a:fld>
            <a:endParaRPr lang="nb-NO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FB2574F-F341-4801-BB21-BE11BB966B5C}" type="slidenum">
              <a:rPr lang="nb-NO" smtClean="0"/>
              <a:pPr>
                <a:defRPr/>
              </a:pPr>
              <a:t>13</a:t>
            </a:fld>
            <a:endParaRPr lang="nb-NO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FB2574F-F341-4801-BB21-BE11BB966B5C}" type="slidenum">
              <a:rPr lang="nb-NO" smtClean="0"/>
              <a:pPr>
                <a:defRPr/>
              </a:pPr>
              <a:t>14</a:t>
            </a:fld>
            <a:endParaRPr lang="nb-NO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6ECE68D-FD6A-47AB-8291-369FB4DF19BB}" type="slidenum">
              <a:rPr lang="nb-NO" smtClean="0">
                <a:latin typeface="Times New Roman" pitchFamily="18" charset="0"/>
              </a:rPr>
              <a:pPr>
                <a:defRPr/>
              </a:pPr>
              <a:t>15</a:t>
            </a:fld>
            <a:endParaRPr lang="nb-NO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FB2574F-F341-4801-BB21-BE11BB966B5C}" type="slidenum">
              <a:rPr lang="nb-NO" smtClean="0"/>
              <a:pPr>
                <a:defRPr/>
              </a:pPr>
              <a:t>17</a:t>
            </a:fld>
            <a:endParaRPr lang="nb-NO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FB2574F-F341-4801-BB21-BE11BB966B5C}" type="slidenum">
              <a:rPr lang="nb-NO" smtClean="0"/>
              <a:pPr>
                <a:defRPr/>
              </a:pPr>
              <a:t>18</a:t>
            </a:fld>
            <a:endParaRPr lang="nb-NO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FB2574F-F341-4801-BB21-BE11BB966B5C}" type="slidenum">
              <a:rPr lang="nb-NO" smtClean="0"/>
              <a:pPr>
                <a:defRPr/>
              </a:pPr>
              <a:t>19</a:t>
            </a:fld>
            <a:endParaRPr lang="nb-NO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852"/>
            <a:ext cx="7772400" cy="85725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4422"/>
            <a:ext cx="7772400" cy="488157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29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28736"/>
            <a:ext cx="3810000" cy="466726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3810000" cy="466726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860"/>
            <a:ext cx="7772400" cy="1143000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:\Documents and Settings\Svendgard_Bjorg\My Documents\NY PROFIL\POWERPOINT\PP_MALSide2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 i malen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tekststiler i malen</a:t>
            </a:r>
          </a:p>
          <a:p>
            <a:pPr lvl="1"/>
            <a:r>
              <a:rPr lang="en-GB" smtClean="0"/>
              <a:t>Andre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B612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4559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IMGP54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dirty="0" smtClean="0">
                <a:solidFill>
                  <a:srgbClr val="FFFF00"/>
                </a:solidFill>
              </a:rPr>
              <a:t>Status </a:t>
            </a:r>
            <a:r>
              <a:rPr lang="en-GB" sz="4000" b="1" dirty="0" err="1" smtClean="0">
                <a:solidFill>
                  <a:srgbClr val="FFFF00"/>
                </a:solidFill>
              </a:rPr>
              <a:t>og</a:t>
            </a:r>
            <a:r>
              <a:rPr lang="en-GB" sz="4000" b="1" dirty="0" smtClean="0">
                <a:solidFill>
                  <a:srgbClr val="FFFF00"/>
                </a:solidFill>
              </a:rPr>
              <a:t> plan for </a:t>
            </a:r>
            <a:r>
              <a:rPr lang="en-GB" sz="4000" b="1" dirty="0" err="1" smtClean="0">
                <a:solidFill>
                  <a:srgbClr val="FFFF00"/>
                </a:solidFill>
              </a:rPr>
              <a:t>kartlegging</a:t>
            </a:r>
            <a:r>
              <a:rPr lang="en-GB" sz="4000" b="1" dirty="0" smtClean="0">
                <a:solidFill>
                  <a:srgbClr val="FFFF00"/>
                </a:solidFill>
              </a:rPr>
              <a:t> </a:t>
            </a:r>
            <a:r>
              <a:rPr lang="en-GB" sz="4000" b="1" dirty="0" err="1" smtClean="0">
                <a:solidFill>
                  <a:srgbClr val="FFFF00"/>
                </a:solidFill>
              </a:rPr>
              <a:t>av</a:t>
            </a:r>
            <a:r>
              <a:rPr lang="en-GB" sz="4000" b="1" dirty="0" smtClean="0">
                <a:solidFill>
                  <a:srgbClr val="FFFF00"/>
                </a:solidFill>
              </a:rPr>
              <a:t> store </a:t>
            </a:r>
            <a:r>
              <a:rPr lang="en-GB" sz="4000" b="1" dirty="0" err="1" smtClean="0">
                <a:solidFill>
                  <a:srgbClr val="FFFF00"/>
                </a:solidFill>
              </a:rPr>
              <a:t>ustabile</a:t>
            </a:r>
            <a:r>
              <a:rPr lang="en-GB" sz="4000" b="1" dirty="0" smtClean="0">
                <a:solidFill>
                  <a:srgbClr val="FFFF00"/>
                </a:solidFill>
              </a:rPr>
              <a:t> </a:t>
            </a:r>
            <a:r>
              <a:rPr lang="en-GB" sz="4000" b="1" dirty="0" err="1" smtClean="0">
                <a:solidFill>
                  <a:srgbClr val="FFFF00"/>
                </a:solidFill>
              </a:rPr>
              <a:t>fjellparti</a:t>
            </a:r>
            <a:r>
              <a:rPr lang="en-GB" sz="4000" b="1" dirty="0" smtClean="0">
                <a:solidFill>
                  <a:srgbClr val="FFFF00"/>
                </a:solidFill>
              </a:rPr>
              <a:t> </a:t>
            </a:r>
            <a:r>
              <a:rPr lang="en-GB" sz="4000" b="1" dirty="0" err="1" smtClean="0">
                <a:solidFill>
                  <a:srgbClr val="FFFF00"/>
                </a:solidFill>
              </a:rPr>
              <a:t>i</a:t>
            </a:r>
            <a:r>
              <a:rPr lang="en-GB" sz="4000" b="1" dirty="0" smtClean="0">
                <a:solidFill>
                  <a:srgbClr val="FFFF00"/>
                </a:solidFill>
              </a:rPr>
              <a:t> </a:t>
            </a:r>
            <a:r>
              <a:rPr lang="en-GB" sz="4000" b="1" dirty="0" err="1">
                <a:solidFill>
                  <a:srgbClr val="FFFF00"/>
                </a:solidFill>
              </a:rPr>
              <a:t>Norge</a:t>
            </a:r>
            <a:endParaRPr lang="en-GB" sz="4000" dirty="0">
              <a:solidFill>
                <a:srgbClr val="FFFF00"/>
              </a:solidFill>
              <a:latin typeface="MyriaMM_400 RG 700 SE"/>
            </a:endParaRPr>
          </a:p>
        </p:txBody>
      </p:sp>
      <p:pic>
        <p:nvPicPr>
          <p:cNvPr id="2052" name="Picture 34" descr="C:\Documents and Settings\Svendgard_Bjorg\My Documents\NY PROFIL\POWERPOINT\PP_Mal_Side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6021388"/>
            <a:ext cx="1368425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6021388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38"/>
          <p:cNvSpPr txBox="1">
            <a:spLocks noChangeArrowheads="1"/>
          </p:cNvSpPr>
          <p:nvPr/>
        </p:nvSpPr>
        <p:spPr bwMode="auto">
          <a:xfrm>
            <a:off x="0" y="22098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b-NO" sz="2000" b="1" dirty="0">
                <a:solidFill>
                  <a:srgbClr val="FFC000"/>
                </a:solidFill>
                <a:latin typeface="MyriaMM_400 RG 700 SE"/>
              </a:rPr>
              <a:t>Reginald L. Hermanns</a:t>
            </a:r>
          </a:p>
          <a:p>
            <a:pPr algn="ctr"/>
            <a:r>
              <a:rPr lang="nb-NO" sz="2000" dirty="0">
                <a:solidFill>
                  <a:srgbClr val="FFC000"/>
                </a:solidFill>
                <a:latin typeface="MyriaMM_400 RG 700 SE"/>
              </a:rPr>
              <a:t>Martina </a:t>
            </a:r>
            <a:r>
              <a:rPr lang="nb-NO" sz="2000" dirty="0" err="1">
                <a:solidFill>
                  <a:srgbClr val="FFC000"/>
                </a:solidFill>
                <a:latin typeface="MyriaMM_400 RG 700 SE"/>
              </a:rPr>
              <a:t>Böhme</a:t>
            </a:r>
            <a:endParaRPr lang="nb-NO" sz="2000" dirty="0">
              <a:solidFill>
                <a:srgbClr val="FFC000"/>
              </a:solidFill>
              <a:latin typeface="MyriaMM_400 RG 700 SE"/>
            </a:endParaRPr>
          </a:p>
          <a:p>
            <a:pPr algn="ctr"/>
            <a:r>
              <a:rPr lang="nb-NO" sz="2000" dirty="0" smtClean="0">
                <a:solidFill>
                  <a:srgbClr val="FFC000"/>
                </a:solidFill>
                <a:latin typeface="MyriaMM_400 RG 700 SE"/>
              </a:rPr>
              <a:t>John </a:t>
            </a:r>
            <a:r>
              <a:rPr lang="nb-NO" sz="2000" dirty="0">
                <a:solidFill>
                  <a:srgbClr val="FFC000"/>
                </a:solidFill>
                <a:latin typeface="MyriaMM_400 RG 700 SE"/>
              </a:rPr>
              <a:t>Dehls</a:t>
            </a:r>
          </a:p>
          <a:p>
            <a:pPr algn="ctr"/>
            <a:r>
              <a:rPr lang="nb-NO" sz="2000" dirty="0" smtClean="0">
                <a:solidFill>
                  <a:srgbClr val="FFC000"/>
                </a:solidFill>
                <a:latin typeface="MyriaMM_400 RG 700 SE"/>
              </a:rPr>
              <a:t>Thierry Oppikofer</a:t>
            </a:r>
          </a:p>
          <a:p>
            <a:pPr algn="ctr"/>
            <a:r>
              <a:rPr lang="nb-NO" sz="2000" dirty="0" smtClean="0">
                <a:solidFill>
                  <a:srgbClr val="FFC000"/>
                </a:solidFill>
                <a:latin typeface="MyriaMM_400 RG 700 SE"/>
              </a:rPr>
              <a:t>Gro Sandøy</a:t>
            </a:r>
            <a:endParaRPr lang="nb-NO" sz="2000" dirty="0">
              <a:solidFill>
                <a:srgbClr val="FFC000"/>
              </a:solidFill>
              <a:latin typeface="MyriaMM_400 RG 700 SE"/>
            </a:endParaRPr>
          </a:p>
          <a:p>
            <a:pPr algn="ctr"/>
            <a:r>
              <a:rPr lang="nb-NO" sz="2000" dirty="0">
                <a:solidFill>
                  <a:srgbClr val="FFC000"/>
                </a:solidFill>
                <a:latin typeface="MyriaMM_400 RG 700 SE"/>
              </a:rPr>
              <a:t>Freddy </a:t>
            </a:r>
            <a:r>
              <a:rPr lang="nb-NO" sz="2000" dirty="0" err="1">
                <a:solidFill>
                  <a:srgbClr val="FFC000"/>
                </a:solidFill>
                <a:latin typeface="MyriaMM_400 RG 700 SE"/>
              </a:rPr>
              <a:t>Yugsin</a:t>
            </a:r>
            <a:endParaRPr lang="nb-NO" sz="2000" dirty="0">
              <a:solidFill>
                <a:srgbClr val="FFC000"/>
              </a:solidFill>
              <a:latin typeface="MyriaMM_400 RG 700 S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108" y="5955325"/>
            <a:ext cx="7022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>
                <a:solidFill>
                  <a:srgbClr val="FFFF00"/>
                </a:solidFill>
              </a:rPr>
              <a:t>Beretskapssamling møte Nordland, Narvik, </a:t>
            </a:r>
          </a:p>
          <a:p>
            <a:pPr algn="ctr"/>
            <a:r>
              <a:rPr lang="nb-NO" dirty="0" smtClean="0">
                <a:solidFill>
                  <a:srgbClr val="FFFF00"/>
                </a:solidFill>
              </a:rPr>
              <a:t>28. November 2013</a:t>
            </a:r>
            <a:endParaRPr lang="nb-NO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IMGP5445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C00000"/>
                </a:solidFill>
              </a:rPr>
              <a:t>Fjellskredkartlegging / kartlegging av ustabile fjellparti i Norge</a:t>
            </a:r>
            <a:endParaRPr lang="en-GB">
              <a:solidFill>
                <a:srgbClr val="C00000"/>
              </a:solidFill>
              <a:latin typeface="MyriaMM_400 RG 700 SE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323850" y="765175"/>
            <a:ext cx="5688013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b-NO" sz="3200" b="1" i="1"/>
              <a:t>Hvor ?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0911" y="1074836"/>
            <a:ext cx="6340719" cy="538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IMGP5445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C00000"/>
                </a:solidFill>
              </a:rPr>
              <a:t>Fjellskredkartlegging / kartlegging av ustabile fjellparti i Norge</a:t>
            </a:r>
            <a:endParaRPr lang="en-GB">
              <a:solidFill>
                <a:srgbClr val="C00000"/>
              </a:solidFill>
              <a:latin typeface="MyriaMM_400 RG 700 SE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323850" y="765175"/>
            <a:ext cx="5688013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b-NO" sz="3200" b="1" i="1"/>
              <a:t>Hvor ?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1673" y="748321"/>
            <a:ext cx="4550019" cy="589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IMGP5445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err="1">
                <a:solidFill>
                  <a:srgbClr val="C00000"/>
                </a:solidFill>
              </a:rPr>
              <a:t>Fjellskredkartlegging</a:t>
            </a:r>
            <a:r>
              <a:rPr lang="en-GB" b="1" dirty="0">
                <a:solidFill>
                  <a:srgbClr val="C00000"/>
                </a:solidFill>
              </a:rPr>
              <a:t> / </a:t>
            </a:r>
            <a:r>
              <a:rPr lang="en-GB" b="1" dirty="0" err="1">
                <a:solidFill>
                  <a:srgbClr val="C00000"/>
                </a:solidFill>
              </a:rPr>
              <a:t>kartlegging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av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ustabile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fjellparti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Norge</a:t>
            </a:r>
            <a:endParaRPr lang="en-GB" dirty="0">
              <a:solidFill>
                <a:srgbClr val="C00000"/>
              </a:solidFill>
              <a:latin typeface="MyriaMM_400 RG 700 SE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323850" y="765175"/>
            <a:ext cx="5688013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b-NO" sz="3200" b="1" i="1"/>
              <a:t>Hvor ?</a:t>
            </a:r>
          </a:p>
        </p:txBody>
      </p:sp>
      <p:pic>
        <p:nvPicPr>
          <p:cNvPr id="6" name="Picture 5" descr="Oversiktskart ustabile fjellpartier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0133" y="715108"/>
            <a:ext cx="4129316" cy="60608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6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308466" y="1128119"/>
            <a:ext cx="8657412" cy="5506866"/>
            <a:chOff x="308466" y="1128119"/>
            <a:chExt cx="8657412" cy="5506866"/>
          </a:xfrm>
        </p:grpSpPr>
        <p:grpSp>
          <p:nvGrpSpPr>
            <p:cNvPr id="13" name="Group 19"/>
            <p:cNvGrpSpPr/>
            <p:nvPr/>
          </p:nvGrpSpPr>
          <p:grpSpPr>
            <a:xfrm>
              <a:off x="308466" y="1128119"/>
              <a:ext cx="8530734" cy="4790213"/>
              <a:chOff x="308466" y="1128119"/>
              <a:chExt cx="8530734" cy="4790213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90573" y="2921534"/>
                <a:ext cx="7045242" cy="2996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08466" y="1128119"/>
                <a:ext cx="853073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b="1" dirty="0" smtClean="0">
                    <a:solidFill>
                      <a:srgbClr val="2E2EBC"/>
                    </a:solidFill>
                  </a:rPr>
                  <a:t>”</a:t>
                </a:r>
                <a:r>
                  <a:rPr lang="nb-NO" dirty="0" smtClean="0"/>
                  <a:t> </a:t>
                </a:r>
                <a:r>
                  <a:rPr lang="nb-NO" b="1" dirty="0" smtClean="0">
                    <a:solidFill>
                      <a:srgbClr val="2E2EBC"/>
                    </a:solidFill>
                  </a:rPr>
                  <a:t>Sannsynlighet av en fjellskredhendelser kan på i dags vitenskapelige kunnskap ikke gi i hundrede ellers tusende årene derfor er fare og risikoklassifisering systemet bygget  på en kvalitative fare – og en kvantitative konsekvens analyse. ”</a:t>
                </a:r>
                <a:endParaRPr lang="nb-NO" b="1" dirty="0">
                  <a:solidFill>
                    <a:srgbClr val="2E2EBC"/>
                  </a:solidFill>
                </a:endParaRPr>
              </a:p>
            </p:txBody>
          </p:sp>
        </p:grpSp>
        <p:sp>
          <p:nvSpPr>
            <p:cNvPr id="14" name="Text Box 37"/>
            <p:cNvSpPr txBox="1">
              <a:spLocks noChangeArrowheads="1"/>
            </p:cNvSpPr>
            <p:nvPr/>
          </p:nvSpPr>
          <p:spPr bwMode="auto">
            <a:xfrm>
              <a:off x="323528" y="6296431"/>
              <a:ext cx="86423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>
                  <a:solidFill>
                    <a:schemeClr val="accent6"/>
                  </a:solidFill>
                  <a:latin typeface="Verdana" pitchFamily="34" charset="0"/>
                </a:rPr>
                <a:t>http://www.ngu.no/upload/Publikasjoner/Rapporter/2012/</a:t>
              </a:r>
              <a:r>
                <a:rPr lang="en-US" sz="1600" b="1" dirty="0" smtClean="0">
                  <a:solidFill>
                    <a:schemeClr val="accent6"/>
                  </a:solidFill>
                  <a:latin typeface="Verdana" pitchFamily="34" charset="0"/>
                </a:rPr>
                <a:t>2012_029</a:t>
              </a:r>
              <a:r>
                <a:rPr lang="en-US" sz="1600" dirty="0" smtClean="0">
                  <a:solidFill>
                    <a:schemeClr val="accent6"/>
                  </a:solidFill>
                  <a:latin typeface="Verdana" pitchFamily="34" charset="0"/>
                </a:rPr>
                <a:t>.pdf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6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93964" y="996043"/>
            <a:ext cx="7682593" cy="4637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771" y="1334180"/>
            <a:ext cx="6032686" cy="268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/>
          <p:nvPr/>
        </p:nvGrpSpPr>
        <p:grpSpPr>
          <a:xfrm>
            <a:off x="419100" y="2873829"/>
            <a:ext cx="2316971" cy="3298371"/>
            <a:chOff x="419100" y="2873829"/>
            <a:chExt cx="2316971" cy="3298371"/>
          </a:xfrm>
        </p:grpSpPr>
        <p:sp>
          <p:nvSpPr>
            <p:cNvPr id="12" name="Right Arrow 11"/>
            <p:cNvSpPr/>
            <p:nvPr/>
          </p:nvSpPr>
          <p:spPr>
            <a:xfrm rot="6743744">
              <a:off x="1183821" y="3755572"/>
              <a:ext cx="2065564" cy="3020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Picture 12" descr="fores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100" y="4887005"/>
              <a:ext cx="2316971" cy="1285195"/>
            </a:xfrm>
            <a:prstGeom prst="rect">
              <a:avLst/>
            </a:prstGeom>
          </p:spPr>
        </p:pic>
      </p:grpSp>
      <p:grpSp>
        <p:nvGrpSpPr>
          <p:cNvPr id="4" name="Group 23"/>
          <p:cNvGrpSpPr/>
          <p:nvPr/>
        </p:nvGrpSpPr>
        <p:grpSpPr>
          <a:xfrm>
            <a:off x="3540578" y="3230336"/>
            <a:ext cx="1994807" cy="3627664"/>
            <a:chOff x="3540578" y="3230336"/>
            <a:chExt cx="1994807" cy="3627664"/>
          </a:xfrm>
        </p:grpSpPr>
        <p:sp>
          <p:nvSpPr>
            <p:cNvPr id="21" name="Right Arrow 20"/>
            <p:cNvSpPr/>
            <p:nvPr/>
          </p:nvSpPr>
          <p:spPr>
            <a:xfrm rot="5400000">
              <a:off x="3409949" y="4112079"/>
              <a:ext cx="2065564" cy="3020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23" name="Picture 22" descr="houses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40578" y="5331973"/>
              <a:ext cx="1994807" cy="1526027"/>
            </a:xfrm>
            <a:prstGeom prst="rect">
              <a:avLst/>
            </a:prstGeom>
          </p:spPr>
        </p:pic>
      </p:grpSp>
      <p:grpSp>
        <p:nvGrpSpPr>
          <p:cNvPr id="5" name="Group 25"/>
          <p:cNvGrpSpPr/>
          <p:nvPr/>
        </p:nvGrpSpPr>
        <p:grpSpPr>
          <a:xfrm>
            <a:off x="6330044" y="2950030"/>
            <a:ext cx="2342191" cy="3241370"/>
            <a:chOff x="6330044" y="2950030"/>
            <a:chExt cx="2342191" cy="3241370"/>
          </a:xfrm>
        </p:grpSpPr>
        <p:pic>
          <p:nvPicPr>
            <p:cNvPr id="3" name="Picture 2" descr="C:\Users\Hermanns_Reginald\AppData\Local\Microsoft\Windows\Temporary Internet Files\Content.IE5\OHBINLYI\MC900151255[1].wmf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6856237" y="4667095"/>
              <a:ext cx="1815998" cy="1524305"/>
            </a:xfrm>
            <a:prstGeom prst="rect">
              <a:avLst/>
            </a:prstGeom>
            <a:noFill/>
          </p:spPr>
        </p:pic>
        <p:sp>
          <p:nvSpPr>
            <p:cNvPr id="25" name="Right Arrow 24"/>
            <p:cNvSpPr/>
            <p:nvPr/>
          </p:nvSpPr>
          <p:spPr>
            <a:xfrm rot="3761190">
              <a:off x="5448301" y="3831773"/>
              <a:ext cx="2065564" cy="3020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31913" y="692150"/>
            <a:ext cx="6705600" cy="6067425"/>
            <a:chOff x="928688" y="142875"/>
            <a:chExt cx="7324725" cy="6616700"/>
          </a:xfrm>
        </p:grpSpPr>
        <p:pic>
          <p:nvPicPr>
            <p:cNvPr id="122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8688" y="142875"/>
              <a:ext cx="7324725" cy="661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4" name="Text Box 4"/>
            <p:cNvSpPr txBox="1">
              <a:spLocks noChangeArrowheads="1"/>
            </p:cNvSpPr>
            <p:nvPr/>
          </p:nvSpPr>
          <p:spPr bwMode="auto">
            <a:xfrm>
              <a:off x="1309688" y="142875"/>
              <a:ext cx="5638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>
                  <a:solidFill>
                    <a:srgbClr val="FFFF00"/>
                  </a:solidFill>
                </a:rPr>
                <a:t>InSAR data Troms </a:t>
              </a:r>
            </a:p>
            <a:p>
              <a:r>
                <a:rPr lang="nb-NO" sz="2000">
                  <a:solidFill>
                    <a:srgbClr val="FFFF00"/>
                  </a:solidFill>
                </a:rPr>
                <a:t>(NGU, NORUT, ICG, Norsk Romsenter)</a:t>
              </a:r>
              <a:endParaRPr lang="en-GB" sz="2000">
                <a:solidFill>
                  <a:srgbClr val="FFFF00"/>
                </a:solidFill>
              </a:endParaRPr>
            </a:p>
          </p:txBody>
        </p:sp>
      </p:grpSp>
      <p:sp>
        <p:nvSpPr>
          <p:cNvPr id="12291" name="TextBox 7"/>
          <p:cNvSpPr txBox="1">
            <a:spLocks noChangeArrowheads="1"/>
          </p:cNvSpPr>
          <p:nvPr/>
        </p:nvSpPr>
        <p:spPr bwMode="auto">
          <a:xfrm>
            <a:off x="107950" y="115888"/>
            <a:ext cx="7920038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b="1" dirty="0" smtClean="0">
                <a:solidFill>
                  <a:srgbClr val="C00000"/>
                </a:solidFill>
                <a:latin typeface="Verdana" pitchFamily="34" charset="0"/>
              </a:rPr>
              <a:t>Finne alle ustabile fjellpartiene I Norge</a:t>
            </a:r>
            <a:endParaRPr lang="nb-NO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0" name="Picture 2" descr="N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2" y="1439863"/>
            <a:ext cx="8424000" cy="4679950"/>
          </a:xfrm>
        </p:spPr>
        <p:txBody>
          <a:bodyPr/>
          <a:lstStyle/>
          <a:p>
            <a:r>
              <a:rPr lang="nb-NO" dirty="0" smtClean="0"/>
              <a:t>Ustabilt fjellparti</a:t>
            </a:r>
          </a:p>
          <a:p>
            <a:pPr lvl="1"/>
            <a:r>
              <a:rPr lang="nb-NO" dirty="0" smtClean="0"/>
              <a:t>Tegn til tidligere bevegelse/ deformasjon</a:t>
            </a:r>
          </a:p>
          <a:p>
            <a:pPr lvl="1"/>
            <a:r>
              <a:rPr lang="nb-NO" dirty="0" smtClean="0"/>
              <a:t>Tydelig avgrensning</a:t>
            </a:r>
          </a:p>
          <a:p>
            <a:pPr lvl="1"/>
            <a:r>
              <a:rPr lang="nb-NO" dirty="0" smtClean="0"/>
              <a:t>Relevant for fare- og risikoklassifisering</a:t>
            </a:r>
          </a:p>
        </p:txBody>
      </p:sp>
      <p:pic>
        <p:nvPicPr>
          <p:cNvPr id="5" name="Picture 4" descr="Ustabilt_fjellparti_Middagstind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362" y="3239813"/>
            <a:ext cx="4348516" cy="2880000"/>
          </a:xfrm>
          <a:prstGeom prst="rect">
            <a:avLst/>
          </a:prstGeom>
        </p:spPr>
      </p:pic>
      <p:pic>
        <p:nvPicPr>
          <p:cNvPr id="4" name="Picture 3" descr="Ustabilt_fjellparti_Grøthor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852936"/>
            <a:ext cx="4308216" cy="2880000"/>
          </a:xfrm>
          <a:prstGeom prst="rect">
            <a:avLst/>
          </a:prstGeom>
        </p:spPr>
      </p:pic>
      <p:pic>
        <p:nvPicPr>
          <p:cNvPr id="6" name="Picture 2" descr="N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07950" y="115887"/>
            <a:ext cx="7920038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b="1" dirty="0" smtClean="0">
                <a:solidFill>
                  <a:srgbClr val="C00000"/>
                </a:solidFill>
                <a:latin typeface="Verdana" pitchFamily="34" charset="0"/>
              </a:rPr>
              <a:t>Relevansklassifisering av fjellpartier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6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1175" y="594896"/>
            <a:ext cx="55816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4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87641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0" y="2996952"/>
            <a:ext cx="7236296" cy="3861048"/>
            <a:chOff x="0" y="2636912"/>
            <a:chExt cx="9144000" cy="4221088"/>
          </a:xfrm>
        </p:grpSpPr>
        <p:pic>
          <p:nvPicPr>
            <p:cNvPr id="18" name="Picture 4" descr="Comparison_2007-2008_fron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6016" y="4869160"/>
              <a:ext cx="2304256" cy="1988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6"/>
            <p:cNvGrpSpPr/>
            <p:nvPr/>
          </p:nvGrpSpPr>
          <p:grpSpPr>
            <a:xfrm>
              <a:off x="0" y="2636912"/>
              <a:ext cx="9144000" cy="4221088"/>
              <a:chOff x="0" y="2636912"/>
              <a:chExt cx="9144000" cy="4221088"/>
            </a:xfrm>
          </p:grpSpPr>
          <p:pic>
            <p:nvPicPr>
              <p:cNvPr id="20" name="Picture 19" descr="IMGP8147.JPG"/>
              <p:cNvPicPr>
                <a:picLocks noChangeAspect="1"/>
              </p:cNvPicPr>
              <p:nvPr/>
            </p:nvPicPr>
            <p:blipFill>
              <a:blip r:embed="rId6" cstate="print"/>
              <a:srcRect t="16676"/>
              <a:stretch>
                <a:fillRect/>
              </a:stretch>
            </p:blipFill>
            <p:spPr>
              <a:xfrm rot="16200000">
                <a:off x="-942536" y="3579448"/>
                <a:ext cx="4221088" cy="2336016"/>
              </a:xfrm>
              <a:prstGeom prst="rect">
                <a:avLst/>
              </a:prstGeom>
            </p:spPr>
          </p:pic>
          <p:pic>
            <p:nvPicPr>
              <p:cNvPr id="21" name="Picture 20" descr="DSC07827.JPG"/>
              <p:cNvPicPr>
                <a:picLocks noChangeAspect="1"/>
              </p:cNvPicPr>
              <p:nvPr/>
            </p:nvPicPr>
            <p:blipFill>
              <a:blip r:embed="rId7" cstate="print"/>
              <a:srcRect l="20075" t="14300" r="51575" b="18501"/>
              <a:stretch>
                <a:fillRect/>
              </a:stretch>
            </p:blipFill>
            <p:spPr>
              <a:xfrm>
                <a:off x="2339752" y="2636912"/>
                <a:ext cx="2374362" cy="4221088"/>
              </a:xfrm>
              <a:prstGeom prst="rect">
                <a:avLst/>
              </a:prstGeom>
            </p:spPr>
          </p:pic>
          <p:pic>
            <p:nvPicPr>
              <p:cNvPr id="22" name="Picture 2" descr="_MG_8409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3409"/>
              <a:stretch>
                <a:fillRect/>
              </a:stretch>
            </p:blipFill>
            <p:spPr bwMode="auto">
              <a:xfrm>
                <a:off x="4716016" y="2636912"/>
                <a:ext cx="2304256" cy="2232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r="26898"/>
              <a:stretch>
                <a:fillRect/>
              </a:stretch>
            </p:blipFill>
            <p:spPr bwMode="auto">
              <a:xfrm>
                <a:off x="7020272" y="2636912"/>
                <a:ext cx="2123728" cy="4221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4" name="Picture 8" descr="gam3_tsx_2011_50mm.jpg"/>
          <p:cNvPicPr>
            <a:picLocks noChangeAspect="1"/>
          </p:cNvPicPr>
          <p:nvPr/>
        </p:nvPicPr>
        <p:blipFill>
          <a:blip r:embed="rId10" cstate="print"/>
          <a:srcRect l="38398" r="29580"/>
          <a:stretch>
            <a:fillRect/>
          </a:stretch>
        </p:blipFill>
        <p:spPr bwMode="auto">
          <a:xfrm>
            <a:off x="7236296" y="2996952"/>
            <a:ext cx="1907704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-23446" y="2956882"/>
            <a:ext cx="206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 smtClean="0">
                <a:solidFill>
                  <a:srgbClr val="FFFF66"/>
                </a:solidFill>
              </a:rPr>
              <a:t>Ekstensiometer</a:t>
            </a:r>
            <a:endParaRPr lang="nb-NO" sz="2000" b="1" dirty="0">
              <a:solidFill>
                <a:srgbClr val="FFFF6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3808" y="299695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solidFill>
                  <a:srgbClr val="FFFF66"/>
                </a:solidFill>
              </a:rPr>
              <a:t>GNSS</a:t>
            </a:r>
            <a:endParaRPr lang="nb-NO" sz="2000" b="1" dirty="0">
              <a:solidFill>
                <a:srgbClr val="FFFF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299695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solidFill>
                  <a:srgbClr val="FFFF66"/>
                </a:solidFill>
              </a:rPr>
              <a:t>LIDAR</a:t>
            </a:r>
            <a:endParaRPr lang="nb-NO" sz="2000" b="1" dirty="0">
              <a:solidFill>
                <a:srgbClr val="FFFF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80112" y="443711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 smtClean="0">
                <a:solidFill>
                  <a:srgbClr val="FFFF66"/>
                </a:solidFill>
              </a:rPr>
              <a:t>Gb</a:t>
            </a:r>
            <a:r>
              <a:rPr lang="nb-NO" sz="2000" b="1" dirty="0" smtClean="0">
                <a:solidFill>
                  <a:srgbClr val="FFFF66"/>
                </a:solidFill>
              </a:rPr>
              <a:t> </a:t>
            </a:r>
            <a:r>
              <a:rPr lang="nb-NO" sz="2000" b="1" dirty="0" err="1" smtClean="0">
                <a:solidFill>
                  <a:srgbClr val="FFFF66"/>
                </a:solidFill>
              </a:rPr>
              <a:t>InSAR</a:t>
            </a:r>
            <a:endParaRPr lang="nb-NO" sz="2000" b="1" dirty="0">
              <a:solidFill>
                <a:srgbClr val="FFFF6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80312" y="630932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 smtClean="0">
                <a:solidFill>
                  <a:srgbClr val="FFFF66"/>
                </a:solidFill>
              </a:rPr>
              <a:t>InSAR</a:t>
            </a:r>
            <a:endParaRPr lang="nb-NO" sz="2000" b="1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6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93964" y="996043"/>
            <a:ext cx="7682593" cy="4637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26830" y="1066800"/>
            <a:ext cx="665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Tidligere fjellskredhendelser i området</a:t>
            </a:r>
            <a:endParaRPr lang="nb-NO" dirty="0"/>
          </a:p>
        </p:txBody>
      </p:sp>
      <p:pic>
        <p:nvPicPr>
          <p:cNvPr id="16" name="Bilde 1" descr="FjøråPanoram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3662" y="1571900"/>
            <a:ext cx="6072553" cy="397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err="1">
                <a:solidFill>
                  <a:srgbClr val="C00000"/>
                </a:solidFill>
              </a:rPr>
              <a:t>Fjellskredkartlegging</a:t>
            </a:r>
            <a:r>
              <a:rPr lang="en-GB" b="1" dirty="0">
                <a:solidFill>
                  <a:srgbClr val="C00000"/>
                </a:solidFill>
              </a:rPr>
              <a:t> / </a:t>
            </a:r>
            <a:r>
              <a:rPr lang="en-GB" b="1" dirty="0" err="1">
                <a:solidFill>
                  <a:srgbClr val="C00000"/>
                </a:solidFill>
              </a:rPr>
              <a:t>kartlegging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av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ustabile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fjellparti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Norge</a:t>
            </a:r>
            <a:endParaRPr lang="en-GB" dirty="0">
              <a:solidFill>
                <a:srgbClr val="C00000"/>
              </a:solidFill>
              <a:latin typeface="MyriaMM_400 RG 700 SE"/>
            </a:endParaRPr>
          </a:p>
        </p:txBody>
      </p:sp>
      <p:pic>
        <p:nvPicPr>
          <p:cNvPr id="3075" name="Picture 34" descr="C:\Documents and Settings\Svendgard_Bjorg\My Documents\NY PROFIL\POWERPOINT\PP_Mal_Side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6021388"/>
            <a:ext cx="1368425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kstSylinder 115"/>
          <p:cNvSpPr txBox="1">
            <a:spLocks noChangeArrowheads="1"/>
          </p:cNvSpPr>
          <p:nvPr/>
        </p:nvSpPr>
        <p:spPr bwMode="auto">
          <a:xfrm>
            <a:off x="3257550" y="620713"/>
            <a:ext cx="25384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2800" b="1"/>
              <a:t>FJELLSKRED</a:t>
            </a:r>
          </a:p>
          <a:p>
            <a:pPr algn="ctr"/>
            <a:r>
              <a:rPr lang="nb-NO" sz="2800" b="1">
                <a:solidFill>
                  <a:srgbClr val="6699FF"/>
                </a:solidFill>
              </a:rPr>
              <a:t>(rockslide)</a:t>
            </a:r>
          </a:p>
        </p:txBody>
      </p:sp>
      <p:grpSp>
        <p:nvGrpSpPr>
          <p:cNvPr id="3078" name="Gruppe 269"/>
          <p:cNvGrpSpPr>
            <a:grpSpLocks/>
          </p:cNvGrpSpPr>
          <p:nvPr/>
        </p:nvGrpSpPr>
        <p:grpSpPr bwMode="auto">
          <a:xfrm>
            <a:off x="4859338" y="1558925"/>
            <a:ext cx="3832225" cy="3382963"/>
            <a:chOff x="4507777" y="834542"/>
            <a:chExt cx="3831005" cy="3382927"/>
          </a:xfrm>
        </p:grpSpPr>
        <p:sp>
          <p:nvSpPr>
            <p:cNvPr id="13" name="TekstSylinder 122"/>
            <p:cNvSpPr txBox="1"/>
            <p:nvPr/>
          </p:nvSpPr>
          <p:spPr>
            <a:xfrm>
              <a:off x="5474256" y="834542"/>
              <a:ext cx="1898046" cy="7080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b-NO" sz="2000" dirty="0">
                  <a:solidFill>
                    <a:schemeClr val="accent6"/>
                  </a:solidFill>
                </a:rPr>
                <a:t>FJELLSKRED</a:t>
              </a:r>
            </a:p>
            <a:p>
              <a:pPr algn="ctr">
                <a:defRPr/>
              </a:pPr>
              <a:r>
                <a:rPr lang="nb-NO" sz="2000" dirty="0">
                  <a:solidFill>
                    <a:srgbClr val="6699FF"/>
                  </a:solidFill>
                </a:rPr>
                <a:t>(rock </a:t>
              </a:r>
              <a:r>
                <a:rPr lang="nb-NO" sz="2000" dirty="0" err="1">
                  <a:solidFill>
                    <a:srgbClr val="6699FF"/>
                  </a:solidFill>
                </a:rPr>
                <a:t>avalanche</a:t>
              </a:r>
              <a:r>
                <a:rPr lang="nb-NO" sz="2000" dirty="0">
                  <a:solidFill>
                    <a:srgbClr val="6699FF"/>
                  </a:solidFill>
                </a:rPr>
                <a:t>)</a:t>
              </a:r>
            </a:p>
          </p:txBody>
        </p:sp>
        <p:grpSp>
          <p:nvGrpSpPr>
            <p:cNvPr id="3200" name="Gruppe 268"/>
            <p:cNvGrpSpPr>
              <a:grpSpLocks/>
            </p:cNvGrpSpPr>
            <p:nvPr/>
          </p:nvGrpSpPr>
          <p:grpSpPr bwMode="auto">
            <a:xfrm>
              <a:off x="4507777" y="1850585"/>
              <a:ext cx="3831005" cy="2366884"/>
              <a:chOff x="4507777" y="1850585"/>
              <a:chExt cx="3831005" cy="2366884"/>
            </a:xfrm>
          </p:grpSpPr>
          <p:sp>
            <p:nvSpPr>
              <p:cNvPr id="15" name="Frihåndsform 48"/>
              <p:cNvSpPr/>
              <p:nvPr/>
            </p:nvSpPr>
            <p:spPr>
              <a:xfrm>
                <a:off x="4560147" y="1850531"/>
                <a:ext cx="2870874" cy="1895455"/>
              </a:xfrm>
              <a:custGeom>
                <a:avLst/>
                <a:gdLst>
                  <a:gd name="connsiteX0" fmla="*/ 0 w 3903785"/>
                  <a:gd name="connsiteY0" fmla="*/ 0 h 2576858"/>
                  <a:gd name="connsiteX1" fmla="*/ 52754 w 3903785"/>
                  <a:gd name="connsiteY1" fmla="*/ 26377 h 2576858"/>
                  <a:gd name="connsiteX2" fmla="*/ 96715 w 3903785"/>
                  <a:gd name="connsiteY2" fmla="*/ 35170 h 2576858"/>
                  <a:gd name="connsiteX3" fmla="*/ 123092 w 3903785"/>
                  <a:gd name="connsiteY3" fmla="*/ 52754 h 2576858"/>
                  <a:gd name="connsiteX4" fmla="*/ 175846 w 3903785"/>
                  <a:gd name="connsiteY4" fmla="*/ 70339 h 2576858"/>
                  <a:gd name="connsiteX5" fmla="*/ 228600 w 3903785"/>
                  <a:gd name="connsiteY5" fmla="*/ 96716 h 2576858"/>
                  <a:gd name="connsiteX6" fmla="*/ 254977 w 3903785"/>
                  <a:gd name="connsiteY6" fmla="*/ 114300 h 2576858"/>
                  <a:gd name="connsiteX7" fmla="*/ 281354 w 3903785"/>
                  <a:gd name="connsiteY7" fmla="*/ 123093 h 2576858"/>
                  <a:gd name="connsiteX8" fmla="*/ 334108 w 3903785"/>
                  <a:gd name="connsiteY8" fmla="*/ 149470 h 2576858"/>
                  <a:gd name="connsiteX9" fmla="*/ 413238 w 3903785"/>
                  <a:gd name="connsiteY9" fmla="*/ 211016 h 2576858"/>
                  <a:gd name="connsiteX10" fmla="*/ 439615 w 3903785"/>
                  <a:gd name="connsiteY10" fmla="*/ 219808 h 2576858"/>
                  <a:gd name="connsiteX11" fmla="*/ 492369 w 3903785"/>
                  <a:gd name="connsiteY11" fmla="*/ 254977 h 2576858"/>
                  <a:gd name="connsiteX12" fmla="*/ 518746 w 3903785"/>
                  <a:gd name="connsiteY12" fmla="*/ 263770 h 2576858"/>
                  <a:gd name="connsiteX13" fmla="*/ 545123 w 3903785"/>
                  <a:gd name="connsiteY13" fmla="*/ 281354 h 2576858"/>
                  <a:gd name="connsiteX14" fmla="*/ 571500 w 3903785"/>
                  <a:gd name="connsiteY14" fmla="*/ 290147 h 2576858"/>
                  <a:gd name="connsiteX15" fmla="*/ 597877 w 3903785"/>
                  <a:gd name="connsiteY15" fmla="*/ 307731 h 2576858"/>
                  <a:gd name="connsiteX16" fmla="*/ 677008 w 3903785"/>
                  <a:gd name="connsiteY16" fmla="*/ 334108 h 2576858"/>
                  <a:gd name="connsiteX17" fmla="*/ 703385 w 3903785"/>
                  <a:gd name="connsiteY17" fmla="*/ 342900 h 2576858"/>
                  <a:gd name="connsiteX18" fmla="*/ 720969 w 3903785"/>
                  <a:gd name="connsiteY18" fmla="*/ 369277 h 2576858"/>
                  <a:gd name="connsiteX19" fmla="*/ 738554 w 3903785"/>
                  <a:gd name="connsiteY19" fmla="*/ 439616 h 2576858"/>
                  <a:gd name="connsiteX20" fmla="*/ 756138 w 3903785"/>
                  <a:gd name="connsiteY20" fmla="*/ 492370 h 2576858"/>
                  <a:gd name="connsiteX21" fmla="*/ 764931 w 3903785"/>
                  <a:gd name="connsiteY21" fmla="*/ 518747 h 2576858"/>
                  <a:gd name="connsiteX22" fmla="*/ 800100 w 3903785"/>
                  <a:gd name="connsiteY22" fmla="*/ 597877 h 2576858"/>
                  <a:gd name="connsiteX23" fmla="*/ 808892 w 3903785"/>
                  <a:gd name="connsiteY23" fmla="*/ 624254 h 2576858"/>
                  <a:gd name="connsiteX24" fmla="*/ 817685 w 3903785"/>
                  <a:gd name="connsiteY24" fmla="*/ 914400 h 2576858"/>
                  <a:gd name="connsiteX25" fmla="*/ 826477 w 3903785"/>
                  <a:gd name="connsiteY25" fmla="*/ 1002323 h 2576858"/>
                  <a:gd name="connsiteX26" fmla="*/ 844062 w 3903785"/>
                  <a:gd name="connsiteY26" fmla="*/ 1028700 h 2576858"/>
                  <a:gd name="connsiteX27" fmla="*/ 861646 w 3903785"/>
                  <a:gd name="connsiteY27" fmla="*/ 1090247 h 2576858"/>
                  <a:gd name="connsiteX28" fmla="*/ 870438 w 3903785"/>
                  <a:gd name="connsiteY28" fmla="*/ 1143000 h 2576858"/>
                  <a:gd name="connsiteX29" fmla="*/ 879231 w 3903785"/>
                  <a:gd name="connsiteY29" fmla="*/ 1292470 h 2576858"/>
                  <a:gd name="connsiteX30" fmla="*/ 958362 w 3903785"/>
                  <a:gd name="connsiteY30" fmla="*/ 1318847 h 2576858"/>
                  <a:gd name="connsiteX31" fmla="*/ 1011115 w 3903785"/>
                  <a:gd name="connsiteY31" fmla="*/ 1354016 h 2576858"/>
                  <a:gd name="connsiteX32" fmla="*/ 1037492 w 3903785"/>
                  <a:gd name="connsiteY32" fmla="*/ 1371600 h 2576858"/>
                  <a:gd name="connsiteX33" fmla="*/ 1063869 w 3903785"/>
                  <a:gd name="connsiteY33" fmla="*/ 1380393 h 2576858"/>
                  <a:gd name="connsiteX34" fmla="*/ 1090246 w 3903785"/>
                  <a:gd name="connsiteY34" fmla="*/ 1397977 h 2576858"/>
                  <a:gd name="connsiteX35" fmla="*/ 1143000 w 3903785"/>
                  <a:gd name="connsiteY35" fmla="*/ 1415562 h 2576858"/>
                  <a:gd name="connsiteX36" fmla="*/ 1195754 w 3903785"/>
                  <a:gd name="connsiteY36" fmla="*/ 1450731 h 2576858"/>
                  <a:gd name="connsiteX37" fmla="*/ 1406769 w 3903785"/>
                  <a:gd name="connsiteY37" fmla="*/ 1521070 h 2576858"/>
                  <a:gd name="connsiteX38" fmla="*/ 1485900 w 3903785"/>
                  <a:gd name="connsiteY38" fmla="*/ 1547447 h 2576858"/>
                  <a:gd name="connsiteX39" fmla="*/ 1512277 w 3903785"/>
                  <a:gd name="connsiteY39" fmla="*/ 1556239 h 2576858"/>
                  <a:gd name="connsiteX40" fmla="*/ 1538654 w 3903785"/>
                  <a:gd name="connsiteY40" fmla="*/ 1565031 h 2576858"/>
                  <a:gd name="connsiteX41" fmla="*/ 1591408 w 3903785"/>
                  <a:gd name="connsiteY41" fmla="*/ 1591408 h 2576858"/>
                  <a:gd name="connsiteX42" fmla="*/ 1617785 w 3903785"/>
                  <a:gd name="connsiteY42" fmla="*/ 1608993 h 2576858"/>
                  <a:gd name="connsiteX43" fmla="*/ 1670538 w 3903785"/>
                  <a:gd name="connsiteY43" fmla="*/ 1626577 h 2576858"/>
                  <a:gd name="connsiteX44" fmla="*/ 1723292 w 3903785"/>
                  <a:gd name="connsiteY44" fmla="*/ 1644162 h 2576858"/>
                  <a:gd name="connsiteX45" fmla="*/ 1749669 w 3903785"/>
                  <a:gd name="connsiteY45" fmla="*/ 1652954 h 2576858"/>
                  <a:gd name="connsiteX46" fmla="*/ 1802423 w 3903785"/>
                  <a:gd name="connsiteY46" fmla="*/ 1688123 h 2576858"/>
                  <a:gd name="connsiteX47" fmla="*/ 1881554 w 3903785"/>
                  <a:gd name="connsiteY47" fmla="*/ 1714500 h 2576858"/>
                  <a:gd name="connsiteX48" fmla="*/ 1907931 w 3903785"/>
                  <a:gd name="connsiteY48" fmla="*/ 1723293 h 2576858"/>
                  <a:gd name="connsiteX49" fmla="*/ 1934308 w 3903785"/>
                  <a:gd name="connsiteY49" fmla="*/ 1740877 h 2576858"/>
                  <a:gd name="connsiteX50" fmla="*/ 2031023 w 3903785"/>
                  <a:gd name="connsiteY50" fmla="*/ 1767254 h 2576858"/>
                  <a:gd name="connsiteX51" fmla="*/ 2083777 w 3903785"/>
                  <a:gd name="connsiteY51" fmla="*/ 1793631 h 2576858"/>
                  <a:gd name="connsiteX52" fmla="*/ 2110154 w 3903785"/>
                  <a:gd name="connsiteY52" fmla="*/ 1802423 h 2576858"/>
                  <a:gd name="connsiteX53" fmla="*/ 2162908 w 3903785"/>
                  <a:gd name="connsiteY53" fmla="*/ 1837593 h 2576858"/>
                  <a:gd name="connsiteX54" fmla="*/ 2294792 w 3903785"/>
                  <a:gd name="connsiteY54" fmla="*/ 1881554 h 2576858"/>
                  <a:gd name="connsiteX55" fmla="*/ 2347546 w 3903785"/>
                  <a:gd name="connsiteY55" fmla="*/ 1899139 h 2576858"/>
                  <a:gd name="connsiteX56" fmla="*/ 2373923 w 3903785"/>
                  <a:gd name="connsiteY56" fmla="*/ 1907931 h 2576858"/>
                  <a:gd name="connsiteX57" fmla="*/ 2400300 w 3903785"/>
                  <a:gd name="connsiteY57" fmla="*/ 1925516 h 2576858"/>
                  <a:gd name="connsiteX58" fmla="*/ 2453054 w 3903785"/>
                  <a:gd name="connsiteY58" fmla="*/ 1943100 h 2576858"/>
                  <a:gd name="connsiteX59" fmla="*/ 2505808 w 3903785"/>
                  <a:gd name="connsiteY59" fmla="*/ 1960685 h 2576858"/>
                  <a:gd name="connsiteX60" fmla="*/ 2558562 w 3903785"/>
                  <a:gd name="connsiteY60" fmla="*/ 1978270 h 2576858"/>
                  <a:gd name="connsiteX61" fmla="*/ 2584938 w 3903785"/>
                  <a:gd name="connsiteY61" fmla="*/ 1987062 h 2576858"/>
                  <a:gd name="connsiteX62" fmla="*/ 2637692 w 3903785"/>
                  <a:gd name="connsiteY62" fmla="*/ 2031023 h 2576858"/>
                  <a:gd name="connsiteX63" fmla="*/ 2690446 w 3903785"/>
                  <a:gd name="connsiteY63" fmla="*/ 2048608 h 2576858"/>
                  <a:gd name="connsiteX64" fmla="*/ 2716823 w 3903785"/>
                  <a:gd name="connsiteY64" fmla="*/ 2057400 h 2576858"/>
                  <a:gd name="connsiteX65" fmla="*/ 2743200 w 3903785"/>
                  <a:gd name="connsiteY65" fmla="*/ 2066193 h 2576858"/>
                  <a:gd name="connsiteX66" fmla="*/ 2795954 w 3903785"/>
                  <a:gd name="connsiteY66" fmla="*/ 2074985 h 2576858"/>
                  <a:gd name="connsiteX67" fmla="*/ 2848708 w 3903785"/>
                  <a:gd name="connsiteY67" fmla="*/ 2110154 h 2576858"/>
                  <a:gd name="connsiteX68" fmla="*/ 2875085 w 3903785"/>
                  <a:gd name="connsiteY68" fmla="*/ 2127739 h 2576858"/>
                  <a:gd name="connsiteX69" fmla="*/ 2927838 w 3903785"/>
                  <a:gd name="connsiteY69" fmla="*/ 2145323 h 2576858"/>
                  <a:gd name="connsiteX70" fmla="*/ 2954215 w 3903785"/>
                  <a:gd name="connsiteY70" fmla="*/ 2154116 h 2576858"/>
                  <a:gd name="connsiteX71" fmla="*/ 2980592 w 3903785"/>
                  <a:gd name="connsiteY71" fmla="*/ 2162908 h 2576858"/>
                  <a:gd name="connsiteX72" fmla="*/ 3033346 w 3903785"/>
                  <a:gd name="connsiteY72" fmla="*/ 2198077 h 2576858"/>
                  <a:gd name="connsiteX73" fmla="*/ 3059723 w 3903785"/>
                  <a:gd name="connsiteY73" fmla="*/ 2206870 h 2576858"/>
                  <a:gd name="connsiteX74" fmla="*/ 3086100 w 3903785"/>
                  <a:gd name="connsiteY74" fmla="*/ 2224454 h 2576858"/>
                  <a:gd name="connsiteX75" fmla="*/ 3147646 w 3903785"/>
                  <a:gd name="connsiteY75" fmla="*/ 2242039 h 2576858"/>
                  <a:gd name="connsiteX76" fmla="*/ 3174023 w 3903785"/>
                  <a:gd name="connsiteY76" fmla="*/ 2259623 h 2576858"/>
                  <a:gd name="connsiteX77" fmla="*/ 3226777 w 3903785"/>
                  <a:gd name="connsiteY77" fmla="*/ 2277208 h 2576858"/>
                  <a:gd name="connsiteX78" fmla="*/ 3253154 w 3903785"/>
                  <a:gd name="connsiteY78" fmla="*/ 2294793 h 2576858"/>
                  <a:gd name="connsiteX79" fmla="*/ 3305908 w 3903785"/>
                  <a:gd name="connsiteY79" fmla="*/ 2312377 h 2576858"/>
                  <a:gd name="connsiteX80" fmla="*/ 3332285 w 3903785"/>
                  <a:gd name="connsiteY80" fmla="*/ 2321170 h 2576858"/>
                  <a:gd name="connsiteX81" fmla="*/ 3367454 w 3903785"/>
                  <a:gd name="connsiteY81" fmla="*/ 2329962 h 2576858"/>
                  <a:gd name="connsiteX82" fmla="*/ 3420208 w 3903785"/>
                  <a:gd name="connsiteY82" fmla="*/ 2347547 h 2576858"/>
                  <a:gd name="connsiteX83" fmla="*/ 3472962 w 3903785"/>
                  <a:gd name="connsiteY83" fmla="*/ 2365131 h 2576858"/>
                  <a:gd name="connsiteX84" fmla="*/ 3499338 w 3903785"/>
                  <a:gd name="connsiteY84" fmla="*/ 2373923 h 2576858"/>
                  <a:gd name="connsiteX85" fmla="*/ 3552092 w 3903785"/>
                  <a:gd name="connsiteY85" fmla="*/ 2409093 h 2576858"/>
                  <a:gd name="connsiteX86" fmla="*/ 3578469 w 3903785"/>
                  <a:gd name="connsiteY86" fmla="*/ 2426677 h 2576858"/>
                  <a:gd name="connsiteX87" fmla="*/ 3604846 w 3903785"/>
                  <a:gd name="connsiteY87" fmla="*/ 2435470 h 2576858"/>
                  <a:gd name="connsiteX88" fmla="*/ 3683977 w 3903785"/>
                  <a:gd name="connsiteY88" fmla="*/ 2479431 h 2576858"/>
                  <a:gd name="connsiteX89" fmla="*/ 3710354 w 3903785"/>
                  <a:gd name="connsiteY89" fmla="*/ 2497016 h 2576858"/>
                  <a:gd name="connsiteX90" fmla="*/ 3763108 w 3903785"/>
                  <a:gd name="connsiteY90" fmla="*/ 2514600 h 2576858"/>
                  <a:gd name="connsiteX91" fmla="*/ 3789485 w 3903785"/>
                  <a:gd name="connsiteY91" fmla="*/ 2532185 h 2576858"/>
                  <a:gd name="connsiteX92" fmla="*/ 3842238 w 3903785"/>
                  <a:gd name="connsiteY92" fmla="*/ 2549770 h 2576858"/>
                  <a:gd name="connsiteX93" fmla="*/ 3894992 w 3903785"/>
                  <a:gd name="connsiteY93" fmla="*/ 2576147 h 2576858"/>
                  <a:gd name="connsiteX94" fmla="*/ 3903785 w 3903785"/>
                  <a:gd name="connsiteY94" fmla="*/ 2576147 h 257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3903785" h="2576858">
                    <a:moveTo>
                      <a:pt x="0" y="0"/>
                    </a:moveTo>
                    <a:cubicBezTo>
                      <a:pt x="17585" y="8792"/>
                      <a:pt x="34277" y="19658"/>
                      <a:pt x="52754" y="26377"/>
                    </a:cubicBezTo>
                    <a:cubicBezTo>
                      <a:pt x="66798" y="31484"/>
                      <a:pt x="82723" y="29923"/>
                      <a:pt x="96715" y="35170"/>
                    </a:cubicBezTo>
                    <a:cubicBezTo>
                      <a:pt x="106609" y="38880"/>
                      <a:pt x="113436" y="48462"/>
                      <a:pt x="123092" y="52754"/>
                    </a:cubicBezTo>
                    <a:cubicBezTo>
                      <a:pt x="140030" y="60282"/>
                      <a:pt x="160423" y="60057"/>
                      <a:pt x="175846" y="70339"/>
                    </a:cubicBezTo>
                    <a:cubicBezTo>
                      <a:pt x="251438" y="120732"/>
                      <a:pt x="155797" y="60314"/>
                      <a:pt x="228600" y="96716"/>
                    </a:cubicBezTo>
                    <a:cubicBezTo>
                      <a:pt x="238051" y="101442"/>
                      <a:pt x="245526" y="109574"/>
                      <a:pt x="254977" y="114300"/>
                    </a:cubicBezTo>
                    <a:cubicBezTo>
                      <a:pt x="263267" y="118445"/>
                      <a:pt x="273064" y="118948"/>
                      <a:pt x="281354" y="123093"/>
                    </a:cubicBezTo>
                    <a:cubicBezTo>
                      <a:pt x="349531" y="157182"/>
                      <a:pt x="267808" y="127368"/>
                      <a:pt x="334108" y="149470"/>
                    </a:cubicBezTo>
                    <a:cubicBezTo>
                      <a:pt x="356866" y="172228"/>
                      <a:pt x="381690" y="200500"/>
                      <a:pt x="413238" y="211016"/>
                    </a:cubicBezTo>
                    <a:lnTo>
                      <a:pt x="439615" y="219808"/>
                    </a:lnTo>
                    <a:cubicBezTo>
                      <a:pt x="457200" y="231531"/>
                      <a:pt x="472320" y="248293"/>
                      <a:pt x="492369" y="254977"/>
                    </a:cubicBezTo>
                    <a:cubicBezTo>
                      <a:pt x="501161" y="257908"/>
                      <a:pt x="510456" y="259625"/>
                      <a:pt x="518746" y="263770"/>
                    </a:cubicBezTo>
                    <a:cubicBezTo>
                      <a:pt x="528197" y="268496"/>
                      <a:pt x="535672" y="276628"/>
                      <a:pt x="545123" y="281354"/>
                    </a:cubicBezTo>
                    <a:cubicBezTo>
                      <a:pt x="553413" y="285499"/>
                      <a:pt x="563210" y="286002"/>
                      <a:pt x="571500" y="290147"/>
                    </a:cubicBezTo>
                    <a:cubicBezTo>
                      <a:pt x="580951" y="294873"/>
                      <a:pt x="588221" y="303439"/>
                      <a:pt x="597877" y="307731"/>
                    </a:cubicBezTo>
                    <a:cubicBezTo>
                      <a:pt x="597887" y="307736"/>
                      <a:pt x="663814" y="329710"/>
                      <a:pt x="677008" y="334108"/>
                    </a:cubicBezTo>
                    <a:lnTo>
                      <a:pt x="703385" y="342900"/>
                    </a:lnTo>
                    <a:cubicBezTo>
                      <a:pt x="709246" y="351692"/>
                      <a:pt x="716243" y="359826"/>
                      <a:pt x="720969" y="369277"/>
                    </a:cubicBezTo>
                    <a:cubicBezTo>
                      <a:pt x="731643" y="390625"/>
                      <a:pt x="732532" y="417535"/>
                      <a:pt x="738554" y="439616"/>
                    </a:cubicBezTo>
                    <a:cubicBezTo>
                      <a:pt x="743431" y="457499"/>
                      <a:pt x="750276" y="474785"/>
                      <a:pt x="756138" y="492370"/>
                    </a:cubicBezTo>
                    <a:cubicBezTo>
                      <a:pt x="759069" y="501162"/>
                      <a:pt x="759790" y="511036"/>
                      <a:pt x="764931" y="518747"/>
                    </a:cubicBezTo>
                    <a:cubicBezTo>
                      <a:pt x="792796" y="560545"/>
                      <a:pt x="779174" y="535100"/>
                      <a:pt x="800100" y="597877"/>
                    </a:cubicBezTo>
                    <a:lnTo>
                      <a:pt x="808892" y="624254"/>
                    </a:lnTo>
                    <a:cubicBezTo>
                      <a:pt x="811823" y="720969"/>
                      <a:pt x="813189" y="817745"/>
                      <a:pt x="817685" y="914400"/>
                    </a:cubicBezTo>
                    <a:cubicBezTo>
                      <a:pt x="819053" y="943822"/>
                      <a:pt x="819854" y="973623"/>
                      <a:pt x="826477" y="1002323"/>
                    </a:cubicBezTo>
                    <a:cubicBezTo>
                      <a:pt x="828853" y="1012620"/>
                      <a:pt x="838200" y="1019908"/>
                      <a:pt x="844062" y="1028700"/>
                    </a:cubicBezTo>
                    <a:cubicBezTo>
                      <a:pt x="852442" y="1053841"/>
                      <a:pt x="856126" y="1062645"/>
                      <a:pt x="861646" y="1090247"/>
                    </a:cubicBezTo>
                    <a:cubicBezTo>
                      <a:pt x="865142" y="1107728"/>
                      <a:pt x="867507" y="1125416"/>
                      <a:pt x="870438" y="1143000"/>
                    </a:cubicBezTo>
                    <a:cubicBezTo>
                      <a:pt x="873369" y="1192823"/>
                      <a:pt x="861977" y="1245638"/>
                      <a:pt x="879231" y="1292470"/>
                    </a:cubicBezTo>
                    <a:cubicBezTo>
                      <a:pt x="883523" y="1304121"/>
                      <a:pt x="943028" y="1308624"/>
                      <a:pt x="958362" y="1318847"/>
                    </a:cubicBezTo>
                    <a:lnTo>
                      <a:pt x="1011115" y="1354016"/>
                    </a:lnTo>
                    <a:cubicBezTo>
                      <a:pt x="1019907" y="1359877"/>
                      <a:pt x="1027467" y="1368258"/>
                      <a:pt x="1037492" y="1371600"/>
                    </a:cubicBezTo>
                    <a:cubicBezTo>
                      <a:pt x="1046284" y="1374531"/>
                      <a:pt x="1055579" y="1376248"/>
                      <a:pt x="1063869" y="1380393"/>
                    </a:cubicBezTo>
                    <a:cubicBezTo>
                      <a:pt x="1073320" y="1385119"/>
                      <a:pt x="1080590" y="1393685"/>
                      <a:pt x="1090246" y="1397977"/>
                    </a:cubicBezTo>
                    <a:cubicBezTo>
                      <a:pt x="1107184" y="1405505"/>
                      <a:pt x="1143000" y="1415562"/>
                      <a:pt x="1143000" y="1415562"/>
                    </a:cubicBezTo>
                    <a:cubicBezTo>
                      <a:pt x="1160585" y="1427285"/>
                      <a:pt x="1175704" y="1444048"/>
                      <a:pt x="1195754" y="1450731"/>
                    </a:cubicBezTo>
                    <a:lnTo>
                      <a:pt x="1406769" y="1521070"/>
                    </a:lnTo>
                    <a:lnTo>
                      <a:pt x="1485900" y="1547447"/>
                    </a:lnTo>
                    <a:lnTo>
                      <a:pt x="1512277" y="1556239"/>
                    </a:lnTo>
                    <a:lnTo>
                      <a:pt x="1538654" y="1565031"/>
                    </a:lnTo>
                    <a:cubicBezTo>
                      <a:pt x="1614247" y="1615427"/>
                      <a:pt x="1518604" y="1555006"/>
                      <a:pt x="1591408" y="1591408"/>
                    </a:cubicBezTo>
                    <a:cubicBezTo>
                      <a:pt x="1600860" y="1596134"/>
                      <a:pt x="1608129" y="1604701"/>
                      <a:pt x="1617785" y="1608993"/>
                    </a:cubicBezTo>
                    <a:cubicBezTo>
                      <a:pt x="1634723" y="1616521"/>
                      <a:pt x="1652954" y="1620716"/>
                      <a:pt x="1670538" y="1626577"/>
                    </a:cubicBezTo>
                    <a:lnTo>
                      <a:pt x="1723292" y="1644162"/>
                    </a:lnTo>
                    <a:lnTo>
                      <a:pt x="1749669" y="1652954"/>
                    </a:lnTo>
                    <a:cubicBezTo>
                      <a:pt x="1767254" y="1664677"/>
                      <a:pt x="1782373" y="1681440"/>
                      <a:pt x="1802423" y="1688123"/>
                    </a:cubicBezTo>
                    <a:lnTo>
                      <a:pt x="1881554" y="1714500"/>
                    </a:lnTo>
                    <a:cubicBezTo>
                      <a:pt x="1890346" y="1717431"/>
                      <a:pt x="1900219" y="1718152"/>
                      <a:pt x="1907931" y="1723293"/>
                    </a:cubicBezTo>
                    <a:cubicBezTo>
                      <a:pt x="1916723" y="1729154"/>
                      <a:pt x="1924652" y="1736585"/>
                      <a:pt x="1934308" y="1740877"/>
                    </a:cubicBezTo>
                    <a:cubicBezTo>
                      <a:pt x="1982819" y="1762437"/>
                      <a:pt x="1983737" y="1755432"/>
                      <a:pt x="2031023" y="1767254"/>
                    </a:cubicBezTo>
                    <a:cubicBezTo>
                      <a:pt x="2075220" y="1778304"/>
                      <a:pt x="2040800" y="1772143"/>
                      <a:pt x="2083777" y="1793631"/>
                    </a:cubicBezTo>
                    <a:cubicBezTo>
                      <a:pt x="2092067" y="1797776"/>
                      <a:pt x="2101362" y="1799492"/>
                      <a:pt x="2110154" y="1802423"/>
                    </a:cubicBezTo>
                    <a:cubicBezTo>
                      <a:pt x="2127739" y="1814146"/>
                      <a:pt x="2142858" y="1830910"/>
                      <a:pt x="2162908" y="1837593"/>
                    </a:cubicBezTo>
                    <a:lnTo>
                      <a:pt x="2294792" y="1881554"/>
                    </a:lnTo>
                    <a:lnTo>
                      <a:pt x="2347546" y="1899139"/>
                    </a:lnTo>
                    <a:lnTo>
                      <a:pt x="2373923" y="1907931"/>
                    </a:lnTo>
                    <a:cubicBezTo>
                      <a:pt x="2382715" y="1913793"/>
                      <a:pt x="2390644" y="1921224"/>
                      <a:pt x="2400300" y="1925516"/>
                    </a:cubicBezTo>
                    <a:cubicBezTo>
                      <a:pt x="2417238" y="1933044"/>
                      <a:pt x="2435469" y="1937238"/>
                      <a:pt x="2453054" y="1943100"/>
                    </a:cubicBezTo>
                    <a:lnTo>
                      <a:pt x="2505808" y="1960685"/>
                    </a:lnTo>
                    <a:lnTo>
                      <a:pt x="2558562" y="1978270"/>
                    </a:lnTo>
                    <a:lnTo>
                      <a:pt x="2584938" y="1987062"/>
                    </a:lnTo>
                    <a:cubicBezTo>
                      <a:pt x="2601504" y="2003628"/>
                      <a:pt x="2615657" y="2021230"/>
                      <a:pt x="2637692" y="2031023"/>
                    </a:cubicBezTo>
                    <a:cubicBezTo>
                      <a:pt x="2654630" y="2038551"/>
                      <a:pt x="2672861" y="2042746"/>
                      <a:pt x="2690446" y="2048608"/>
                    </a:cubicBezTo>
                    <a:lnTo>
                      <a:pt x="2716823" y="2057400"/>
                    </a:lnTo>
                    <a:cubicBezTo>
                      <a:pt x="2725615" y="2060331"/>
                      <a:pt x="2734058" y="2064669"/>
                      <a:pt x="2743200" y="2066193"/>
                    </a:cubicBezTo>
                    <a:lnTo>
                      <a:pt x="2795954" y="2074985"/>
                    </a:lnTo>
                    <a:lnTo>
                      <a:pt x="2848708" y="2110154"/>
                    </a:lnTo>
                    <a:cubicBezTo>
                      <a:pt x="2857500" y="2116016"/>
                      <a:pt x="2865060" y="2124397"/>
                      <a:pt x="2875085" y="2127739"/>
                    </a:cubicBezTo>
                    <a:lnTo>
                      <a:pt x="2927838" y="2145323"/>
                    </a:lnTo>
                    <a:lnTo>
                      <a:pt x="2954215" y="2154116"/>
                    </a:lnTo>
                    <a:lnTo>
                      <a:pt x="2980592" y="2162908"/>
                    </a:lnTo>
                    <a:cubicBezTo>
                      <a:pt x="2998177" y="2174631"/>
                      <a:pt x="3013297" y="2191393"/>
                      <a:pt x="3033346" y="2198077"/>
                    </a:cubicBezTo>
                    <a:cubicBezTo>
                      <a:pt x="3042138" y="2201008"/>
                      <a:pt x="3051433" y="2202725"/>
                      <a:pt x="3059723" y="2206870"/>
                    </a:cubicBezTo>
                    <a:cubicBezTo>
                      <a:pt x="3069174" y="2211596"/>
                      <a:pt x="3076387" y="2220291"/>
                      <a:pt x="3086100" y="2224454"/>
                    </a:cubicBezTo>
                    <a:cubicBezTo>
                      <a:pt x="3125529" y="2241352"/>
                      <a:pt x="3113434" y="2224934"/>
                      <a:pt x="3147646" y="2242039"/>
                    </a:cubicBezTo>
                    <a:cubicBezTo>
                      <a:pt x="3157097" y="2246765"/>
                      <a:pt x="3164367" y="2255331"/>
                      <a:pt x="3174023" y="2259623"/>
                    </a:cubicBezTo>
                    <a:cubicBezTo>
                      <a:pt x="3190961" y="2267151"/>
                      <a:pt x="3226777" y="2277208"/>
                      <a:pt x="3226777" y="2277208"/>
                    </a:cubicBezTo>
                    <a:cubicBezTo>
                      <a:pt x="3235569" y="2283070"/>
                      <a:pt x="3243498" y="2290501"/>
                      <a:pt x="3253154" y="2294793"/>
                    </a:cubicBezTo>
                    <a:cubicBezTo>
                      <a:pt x="3270092" y="2302321"/>
                      <a:pt x="3288323" y="2306515"/>
                      <a:pt x="3305908" y="2312377"/>
                    </a:cubicBezTo>
                    <a:cubicBezTo>
                      <a:pt x="3314700" y="2315308"/>
                      <a:pt x="3323294" y="2318922"/>
                      <a:pt x="3332285" y="2321170"/>
                    </a:cubicBezTo>
                    <a:cubicBezTo>
                      <a:pt x="3344008" y="2324101"/>
                      <a:pt x="3355880" y="2326490"/>
                      <a:pt x="3367454" y="2329962"/>
                    </a:cubicBezTo>
                    <a:cubicBezTo>
                      <a:pt x="3385208" y="2335288"/>
                      <a:pt x="3402623" y="2341685"/>
                      <a:pt x="3420208" y="2347547"/>
                    </a:cubicBezTo>
                    <a:lnTo>
                      <a:pt x="3472962" y="2365131"/>
                    </a:lnTo>
                    <a:lnTo>
                      <a:pt x="3499338" y="2373923"/>
                    </a:lnTo>
                    <a:lnTo>
                      <a:pt x="3552092" y="2409093"/>
                    </a:lnTo>
                    <a:cubicBezTo>
                      <a:pt x="3560884" y="2414954"/>
                      <a:pt x="3568444" y="2423335"/>
                      <a:pt x="3578469" y="2426677"/>
                    </a:cubicBezTo>
                    <a:cubicBezTo>
                      <a:pt x="3587261" y="2429608"/>
                      <a:pt x="3596744" y="2430969"/>
                      <a:pt x="3604846" y="2435470"/>
                    </a:cubicBezTo>
                    <a:cubicBezTo>
                      <a:pt x="3695539" y="2485855"/>
                      <a:pt x="3624295" y="2459538"/>
                      <a:pt x="3683977" y="2479431"/>
                    </a:cubicBezTo>
                    <a:cubicBezTo>
                      <a:pt x="3692769" y="2485293"/>
                      <a:pt x="3700698" y="2492724"/>
                      <a:pt x="3710354" y="2497016"/>
                    </a:cubicBezTo>
                    <a:cubicBezTo>
                      <a:pt x="3727292" y="2504544"/>
                      <a:pt x="3763108" y="2514600"/>
                      <a:pt x="3763108" y="2514600"/>
                    </a:cubicBezTo>
                    <a:cubicBezTo>
                      <a:pt x="3771900" y="2520462"/>
                      <a:pt x="3779829" y="2527893"/>
                      <a:pt x="3789485" y="2532185"/>
                    </a:cubicBezTo>
                    <a:cubicBezTo>
                      <a:pt x="3806423" y="2539713"/>
                      <a:pt x="3826815" y="2539489"/>
                      <a:pt x="3842238" y="2549770"/>
                    </a:cubicBezTo>
                    <a:cubicBezTo>
                      <a:pt x="3868024" y="2566960"/>
                      <a:pt x="3865872" y="2568867"/>
                      <a:pt x="3894992" y="2576147"/>
                    </a:cubicBezTo>
                    <a:cubicBezTo>
                      <a:pt x="3897835" y="2576858"/>
                      <a:pt x="3900854" y="2576147"/>
                      <a:pt x="3903785" y="2576147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" name="Frihåndsform 50"/>
              <p:cNvSpPr/>
              <p:nvPr/>
            </p:nvSpPr>
            <p:spPr>
              <a:xfrm>
                <a:off x="4507777" y="1947368"/>
                <a:ext cx="614166" cy="284159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7" name="Frihåndsform 51"/>
              <p:cNvSpPr/>
              <p:nvPr/>
            </p:nvSpPr>
            <p:spPr>
              <a:xfrm>
                <a:off x="4542691" y="2117228"/>
                <a:ext cx="614166" cy="285747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8" name="Frihåndsform 52"/>
              <p:cNvSpPr/>
              <p:nvPr/>
            </p:nvSpPr>
            <p:spPr>
              <a:xfrm>
                <a:off x="4544277" y="2248990"/>
                <a:ext cx="614167" cy="284159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" name="Frihåndsform 53"/>
              <p:cNvSpPr/>
              <p:nvPr/>
            </p:nvSpPr>
            <p:spPr>
              <a:xfrm>
                <a:off x="4566495" y="2393450"/>
                <a:ext cx="614167" cy="284160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0" name="Frihåndsform 54"/>
              <p:cNvSpPr/>
              <p:nvPr/>
            </p:nvSpPr>
            <p:spPr>
              <a:xfrm>
                <a:off x="4587127" y="2512512"/>
                <a:ext cx="614166" cy="284159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" name="Frihåndsform 55"/>
              <p:cNvSpPr/>
              <p:nvPr/>
            </p:nvSpPr>
            <p:spPr>
              <a:xfrm>
                <a:off x="4566495" y="2614111"/>
                <a:ext cx="2877222" cy="1216012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" name="Frihåndsform 56"/>
              <p:cNvSpPr/>
              <p:nvPr/>
            </p:nvSpPr>
            <p:spPr>
              <a:xfrm>
                <a:off x="4704564" y="2764921"/>
                <a:ext cx="2877221" cy="1216012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3" name="Frihåndsform 57"/>
              <p:cNvSpPr/>
              <p:nvPr/>
            </p:nvSpPr>
            <p:spPr>
              <a:xfrm>
                <a:off x="4815654" y="2890333"/>
                <a:ext cx="2878808" cy="1214424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4" name="Frihåndsform 58"/>
              <p:cNvSpPr/>
              <p:nvPr/>
            </p:nvSpPr>
            <p:spPr>
              <a:xfrm>
                <a:off x="4928330" y="3001457"/>
                <a:ext cx="2877222" cy="1216012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5" name="Frihåndsform 59"/>
              <p:cNvSpPr/>
              <p:nvPr/>
            </p:nvSpPr>
            <p:spPr>
              <a:xfrm>
                <a:off x="4614105" y="2550612"/>
                <a:ext cx="2877222" cy="1216012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grpSp>
            <p:nvGrpSpPr>
              <p:cNvPr id="3212" name="Gruppe 123"/>
              <p:cNvGrpSpPr>
                <a:grpSpLocks/>
              </p:cNvGrpSpPr>
              <p:nvPr/>
            </p:nvGrpSpPr>
            <p:grpSpPr bwMode="auto">
              <a:xfrm>
                <a:off x="6060955" y="3113820"/>
                <a:ext cx="782612" cy="299722"/>
                <a:chOff x="7395782" y="2666520"/>
                <a:chExt cx="340721" cy="130488"/>
              </a:xfrm>
            </p:grpSpPr>
            <p:cxnSp>
              <p:nvCxnSpPr>
                <p:cNvPr id="70" name="Rett linje 64"/>
                <p:cNvCxnSpPr/>
                <p:nvPr/>
              </p:nvCxnSpPr>
              <p:spPr>
                <a:xfrm>
                  <a:off x="7395995" y="2666672"/>
                  <a:ext cx="340624" cy="13062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Rett linje 65"/>
                <p:cNvCxnSpPr/>
                <p:nvPr/>
              </p:nvCxnSpPr>
              <p:spPr>
                <a:xfrm rot="16200000" flipV="1">
                  <a:off x="7671313" y="2731990"/>
                  <a:ext cx="87083" cy="435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Frihåndsform 66"/>
              <p:cNvSpPr/>
              <p:nvPr/>
            </p:nvSpPr>
            <p:spPr>
              <a:xfrm>
                <a:off x="6063032" y="2804609"/>
                <a:ext cx="442771" cy="333371"/>
              </a:xfrm>
              <a:custGeom>
                <a:avLst/>
                <a:gdLst>
                  <a:gd name="connsiteX0" fmla="*/ 114300 w 527539"/>
                  <a:gd name="connsiteY0" fmla="*/ 9268 h 396129"/>
                  <a:gd name="connsiteX1" fmla="*/ 52754 w 527539"/>
                  <a:gd name="connsiteY1" fmla="*/ 70814 h 396129"/>
                  <a:gd name="connsiteX2" fmla="*/ 26377 w 527539"/>
                  <a:gd name="connsiteY2" fmla="*/ 88398 h 396129"/>
                  <a:gd name="connsiteX3" fmla="*/ 17585 w 527539"/>
                  <a:gd name="connsiteY3" fmla="*/ 114775 h 396129"/>
                  <a:gd name="connsiteX4" fmla="*/ 0 w 527539"/>
                  <a:gd name="connsiteY4" fmla="*/ 141152 h 396129"/>
                  <a:gd name="connsiteX5" fmla="*/ 8793 w 527539"/>
                  <a:gd name="connsiteY5" fmla="*/ 167529 h 396129"/>
                  <a:gd name="connsiteX6" fmla="*/ 35169 w 527539"/>
                  <a:gd name="connsiteY6" fmla="*/ 176322 h 396129"/>
                  <a:gd name="connsiteX7" fmla="*/ 61546 w 527539"/>
                  <a:gd name="connsiteY7" fmla="*/ 193906 h 396129"/>
                  <a:gd name="connsiteX8" fmla="*/ 70339 w 527539"/>
                  <a:gd name="connsiteY8" fmla="*/ 220283 h 396129"/>
                  <a:gd name="connsiteX9" fmla="*/ 105508 w 527539"/>
                  <a:gd name="connsiteY9" fmla="*/ 273037 h 396129"/>
                  <a:gd name="connsiteX10" fmla="*/ 140677 w 527539"/>
                  <a:gd name="connsiteY10" fmla="*/ 325791 h 396129"/>
                  <a:gd name="connsiteX11" fmla="*/ 193431 w 527539"/>
                  <a:gd name="connsiteY11" fmla="*/ 343375 h 396129"/>
                  <a:gd name="connsiteX12" fmla="*/ 246185 w 527539"/>
                  <a:gd name="connsiteY12" fmla="*/ 378545 h 396129"/>
                  <a:gd name="connsiteX13" fmla="*/ 272562 w 527539"/>
                  <a:gd name="connsiteY13" fmla="*/ 396129 h 396129"/>
                  <a:gd name="connsiteX14" fmla="*/ 369277 w 527539"/>
                  <a:gd name="connsiteY14" fmla="*/ 369752 h 396129"/>
                  <a:gd name="connsiteX15" fmla="*/ 422031 w 527539"/>
                  <a:gd name="connsiteY15" fmla="*/ 343375 h 396129"/>
                  <a:gd name="connsiteX16" fmla="*/ 492369 w 527539"/>
                  <a:gd name="connsiteY16" fmla="*/ 334583 h 396129"/>
                  <a:gd name="connsiteX17" fmla="*/ 492369 w 527539"/>
                  <a:gd name="connsiteY17" fmla="*/ 281829 h 396129"/>
                  <a:gd name="connsiteX18" fmla="*/ 501162 w 527539"/>
                  <a:gd name="connsiteY18" fmla="*/ 246660 h 396129"/>
                  <a:gd name="connsiteX19" fmla="*/ 527539 w 527539"/>
                  <a:gd name="connsiteY19" fmla="*/ 193906 h 396129"/>
                  <a:gd name="connsiteX20" fmla="*/ 518746 w 527539"/>
                  <a:gd name="connsiteY20" fmla="*/ 167529 h 396129"/>
                  <a:gd name="connsiteX21" fmla="*/ 439616 w 527539"/>
                  <a:gd name="connsiteY21" fmla="*/ 97191 h 396129"/>
                  <a:gd name="connsiteX22" fmla="*/ 386862 w 527539"/>
                  <a:gd name="connsiteY22" fmla="*/ 79606 h 396129"/>
                  <a:gd name="connsiteX23" fmla="*/ 298939 w 527539"/>
                  <a:gd name="connsiteY23" fmla="*/ 70814 h 396129"/>
                  <a:gd name="connsiteX24" fmla="*/ 272562 w 527539"/>
                  <a:gd name="connsiteY24" fmla="*/ 53229 h 396129"/>
                  <a:gd name="connsiteX25" fmla="*/ 254977 w 527539"/>
                  <a:gd name="connsiteY25" fmla="*/ 26852 h 396129"/>
                  <a:gd name="connsiteX26" fmla="*/ 114300 w 527539"/>
                  <a:gd name="connsiteY26" fmla="*/ 9268 h 396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7539" h="396129">
                    <a:moveTo>
                      <a:pt x="114300" y="9268"/>
                    </a:moveTo>
                    <a:cubicBezTo>
                      <a:pt x="80596" y="16595"/>
                      <a:pt x="74319" y="51405"/>
                      <a:pt x="52754" y="70814"/>
                    </a:cubicBezTo>
                    <a:cubicBezTo>
                      <a:pt x="44900" y="77883"/>
                      <a:pt x="32978" y="80147"/>
                      <a:pt x="26377" y="88398"/>
                    </a:cubicBezTo>
                    <a:cubicBezTo>
                      <a:pt x="20587" y="95635"/>
                      <a:pt x="21730" y="106486"/>
                      <a:pt x="17585" y="114775"/>
                    </a:cubicBezTo>
                    <a:cubicBezTo>
                      <a:pt x="12859" y="124227"/>
                      <a:pt x="5862" y="132360"/>
                      <a:pt x="0" y="141152"/>
                    </a:cubicBezTo>
                    <a:cubicBezTo>
                      <a:pt x="2931" y="149944"/>
                      <a:pt x="2240" y="160975"/>
                      <a:pt x="8793" y="167529"/>
                    </a:cubicBezTo>
                    <a:cubicBezTo>
                      <a:pt x="15346" y="174082"/>
                      <a:pt x="26880" y="172177"/>
                      <a:pt x="35169" y="176322"/>
                    </a:cubicBezTo>
                    <a:cubicBezTo>
                      <a:pt x="44620" y="181048"/>
                      <a:pt x="52754" y="188045"/>
                      <a:pt x="61546" y="193906"/>
                    </a:cubicBezTo>
                    <a:cubicBezTo>
                      <a:pt x="64477" y="202698"/>
                      <a:pt x="65838" y="212181"/>
                      <a:pt x="70339" y="220283"/>
                    </a:cubicBezTo>
                    <a:cubicBezTo>
                      <a:pt x="80603" y="238757"/>
                      <a:pt x="105508" y="273037"/>
                      <a:pt x="105508" y="273037"/>
                    </a:cubicBezTo>
                    <a:cubicBezTo>
                      <a:pt x="113769" y="297822"/>
                      <a:pt x="113734" y="310823"/>
                      <a:pt x="140677" y="325791"/>
                    </a:cubicBezTo>
                    <a:cubicBezTo>
                      <a:pt x="156880" y="334793"/>
                      <a:pt x="193431" y="343375"/>
                      <a:pt x="193431" y="343375"/>
                    </a:cubicBezTo>
                    <a:lnTo>
                      <a:pt x="246185" y="378545"/>
                    </a:lnTo>
                    <a:lnTo>
                      <a:pt x="272562" y="396129"/>
                    </a:lnTo>
                    <a:cubicBezTo>
                      <a:pt x="296158" y="391410"/>
                      <a:pt x="350151" y="382502"/>
                      <a:pt x="369277" y="369752"/>
                    </a:cubicBezTo>
                    <a:cubicBezTo>
                      <a:pt x="390393" y="355675"/>
                      <a:pt x="397007" y="347925"/>
                      <a:pt x="422031" y="343375"/>
                    </a:cubicBezTo>
                    <a:cubicBezTo>
                      <a:pt x="445278" y="339148"/>
                      <a:pt x="468923" y="337514"/>
                      <a:pt x="492369" y="334583"/>
                    </a:cubicBezTo>
                    <a:cubicBezTo>
                      <a:pt x="515817" y="264244"/>
                      <a:pt x="492369" y="352168"/>
                      <a:pt x="492369" y="281829"/>
                    </a:cubicBezTo>
                    <a:cubicBezTo>
                      <a:pt x="492369" y="269745"/>
                      <a:pt x="497842" y="258279"/>
                      <a:pt x="501162" y="246660"/>
                    </a:cubicBezTo>
                    <a:cubicBezTo>
                      <a:pt x="510263" y="214806"/>
                      <a:pt x="508270" y="222808"/>
                      <a:pt x="527539" y="193906"/>
                    </a:cubicBezTo>
                    <a:cubicBezTo>
                      <a:pt x="524608" y="185114"/>
                      <a:pt x="524436" y="174845"/>
                      <a:pt x="518746" y="167529"/>
                    </a:cubicBezTo>
                    <a:cubicBezTo>
                      <a:pt x="508231" y="154010"/>
                      <a:pt x="465562" y="108723"/>
                      <a:pt x="439616" y="97191"/>
                    </a:cubicBezTo>
                    <a:cubicBezTo>
                      <a:pt x="422678" y="89663"/>
                      <a:pt x="405306" y="81450"/>
                      <a:pt x="386862" y="79606"/>
                    </a:cubicBezTo>
                    <a:lnTo>
                      <a:pt x="298939" y="70814"/>
                    </a:lnTo>
                    <a:cubicBezTo>
                      <a:pt x="290147" y="64952"/>
                      <a:pt x="280034" y="60701"/>
                      <a:pt x="272562" y="53229"/>
                    </a:cubicBezTo>
                    <a:cubicBezTo>
                      <a:pt x="265090" y="45757"/>
                      <a:pt x="263938" y="32452"/>
                      <a:pt x="254977" y="26852"/>
                    </a:cubicBezTo>
                    <a:cubicBezTo>
                      <a:pt x="212014" y="0"/>
                      <a:pt x="148004" y="1941"/>
                      <a:pt x="114300" y="926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8" name="Frihåndsform 67"/>
              <p:cNvSpPr/>
              <p:nvPr/>
            </p:nvSpPr>
            <p:spPr>
              <a:xfrm>
                <a:off x="6653394" y="2806196"/>
                <a:ext cx="339617" cy="293685"/>
              </a:xfrm>
              <a:custGeom>
                <a:avLst/>
                <a:gdLst>
                  <a:gd name="connsiteX0" fmla="*/ 96715 w 404446"/>
                  <a:gd name="connsiteY0" fmla="*/ 26377 h 351693"/>
                  <a:gd name="connsiteX1" fmla="*/ 52754 w 404446"/>
                  <a:gd name="connsiteY1" fmla="*/ 61547 h 351693"/>
                  <a:gd name="connsiteX2" fmla="*/ 0 w 404446"/>
                  <a:gd name="connsiteY2" fmla="*/ 131885 h 351693"/>
                  <a:gd name="connsiteX3" fmla="*/ 35169 w 404446"/>
                  <a:gd name="connsiteY3" fmla="*/ 184639 h 351693"/>
                  <a:gd name="connsiteX4" fmla="*/ 79131 w 404446"/>
                  <a:gd name="connsiteY4" fmla="*/ 237393 h 351693"/>
                  <a:gd name="connsiteX5" fmla="*/ 105508 w 404446"/>
                  <a:gd name="connsiteY5" fmla="*/ 246185 h 351693"/>
                  <a:gd name="connsiteX6" fmla="*/ 131884 w 404446"/>
                  <a:gd name="connsiteY6" fmla="*/ 325316 h 351693"/>
                  <a:gd name="connsiteX7" fmla="*/ 140677 w 404446"/>
                  <a:gd name="connsiteY7" fmla="*/ 351693 h 351693"/>
                  <a:gd name="connsiteX8" fmla="*/ 211015 w 404446"/>
                  <a:gd name="connsiteY8" fmla="*/ 342900 h 351693"/>
                  <a:gd name="connsiteX9" fmla="*/ 237392 w 404446"/>
                  <a:gd name="connsiteY9" fmla="*/ 334108 h 351693"/>
                  <a:gd name="connsiteX10" fmla="*/ 272561 w 404446"/>
                  <a:gd name="connsiteY10" fmla="*/ 325316 h 351693"/>
                  <a:gd name="connsiteX11" fmla="*/ 351692 w 404446"/>
                  <a:gd name="connsiteY11" fmla="*/ 290147 h 351693"/>
                  <a:gd name="connsiteX12" fmla="*/ 378069 w 404446"/>
                  <a:gd name="connsiteY12" fmla="*/ 281354 h 351693"/>
                  <a:gd name="connsiteX13" fmla="*/ 404446 w 404446"/>
                  <a:gd name="connsiteY13" fmla="*/ 272562 h 351693"/>
                  <a:gd name="connsiteX14" fmla="*/ 378069 w 404446"/>
                  <a:gd name="connsiteY14" fmla="*/ 254977 h 351693"/>
                  <a:gd name="connsiteX15" fmla="*/ 351692 w 404446"/>
                  <a:gd name="connsiteY15" fmla="*/ 202223 h 351693"/>
                  <a:gd name="connsiteX16" fmla="*/ 351692 w 404446"/>
                  <a:gd name="connsiteY16" fmla="*/ 131885 h 351693"/>
                  <a:gd name="connsiteX17" fmla="*/ 325315 w 404446"/>
                  <a:gd name="connsiteY17" fmla="*/ 105508 h 351693"/>
                  <a:gd name="connsiteX18" fmla="*/ 290146 w 404446"/>
                  <a:gd name="connsiteY18" fmla="*/ 52754 h 351693"/>
                  <a:gd name="connsiteX19" fmla="*/ 281354 w 404446"/>
                  <a:gd name="connsiteY19" fmla="*/ 8793 h 351693"/>
                  <a:gd name="connsiteX20" fmla="*/ 254977 w 404446"/>
                  <a:gd name="connsiteY20" fmla="*/ 0 h 351693"/>
                  <a:gd name="connsiteX21" fmla="*/ 158261 w 404446"/>
                  <a:gd name="connsiteY21" fmla="*/ 8793 h 351693"/>
                  <a:gd name="connsiteX22" fmla="*/ 131884 w 404446"/>
                  <a:gd name="connsiteY22" fmla="*/ 17585 h 351693"/>
                  <a:gd name="connsiteX23" fmla="*/ 96715 w 404446"/>
                  <a:gd name="connsiteY23" fmla="*/ 26377 h 35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4446" h="351693">
                    <a:moveTo>
                      <a:pt x="96715" y="26377"/>
                    </a:moveTo>
                    <a:cubicBezTo>
                      <a:pt x="83527" y="33704"/>
                      <a:pt x="66024" y="48277"/>
                      <a:pt x="52754" y="61547"/>
                    </a:cubicBezTo>
                    <a:cubicBezTo>
                      <a:pt x="31862" y="82439"/>
                      <a:pt x="16236" y="107530"/>
                      <a:pt x="0" y="131885"/>
                    </a:cubicBezTo>
                    <a:lnTo>
                      <a:pt x="35169" y="184639"/>
                    </a:lnTo>
                    <a:cubicBezTo>
                      <a:pt x="48144" y="204101"/>
                      <a:pt x="58823" y="223854"/>
                      <a:pt x="79131" y="237393"/>
                    </a:cubicBezTo>
                    <a:cubicBezTo>
                      <a:pt x="86842" y="242534"/>
                      <a:pt x="96716" y="243254"/>
                      <a:pt x="105508" y="246185"/>
                    </a:cubicBezTo>
                    <a:lnTo>
                      <a:pt x="131884" y="325316"/>
                    </a:lnTo>
                    <a:lnTo>
                      <a:pt x="140677" y="351693"/>
                    </a:lnTo>
                    <a:cubicBezTo>
                      <a:pt x="164123" y="348762"/>
                      <a:pt x="187768" y="347127"/>
                      <a:pt x="211015" y="342900"/>
                    </a:cubicBezTo>
                    <a:cubicBezTo>
                      <a:pt x="220133" y="341242"/>
                      <a:pt x="228481" y="336654"/>
                      <a:pt x="237392" y="334108"/>
                    </a:cubicBezTo>
                    <a:cubicBezTo>
                      <a:pt x="249011" y="330788"/>
                      <a:pt x="260838" y="328247"/>
                      <a:pt x="272561" y="325316"/>
                    </a:cubicBezTo>
                    <a:cubicBezTo>
                      <a:pt x="314362" y="297448"/>
                      <a:pt x="288911" y="311074"/>
                      <a:pt x="351692" y="290147"/>
                    </a:cubicBezTo>
                    <a:lnTo>
                      <a:pt x="378069" y="281354"/>
                    </a:lnTo>
                    <a:lnTo>
                      <a:pt x="404446" y="272562"/>
                    </a:lnTo>
                    <a:cubicBezTo>
                      <a:pt x="395654" y="266700"/>
                      <a:pt x="385541" y="262449"/>
                      <a:pt x="378069" y="254977"/>
                    </a:cubicBezTo>
                    <a:cubicBezTo>
                      <a:pt x="361024" y="237932"/>
                      <a:pt x="358843" y="223677"/>
                      <a:pt x="351692" y="202223"/>
                    </a:cubicBezTo>
                    <a:cubicBezTo>
                      <a:pt x="361262" y="173513"/>
                      <a:pt x="368667" y="165836"/>
                      <a:pt x="351692" y="131885"/>
                    </a:cubicBezTo>
                    <a:cubicBezTo>
                      <a:pt x="346131" y="120763"/>
                      <a:pt x="332949" y="115323"/>
                      <a:pt x="325315" y="105508"/>
                    </a:cubicBezTo>
                    <a:cubicBezTo>
                      <a:pt x="312340" y="88826"/>
                      <a:pt x="290146" y="52754"/>
                      <a:pt x="290146" y="52754"/>
                    </a:cubicBezTo>
                    <a:cubicBezTo>
                      <a:pt x="287215" y="38100"/>
                      <a:pt x="289643" y="21227"/>
                      <a:pt x="281354" y="8793"/>
                    </a:cubicBezTo>
                    <a:cubicBezTo>
                      <a:pt x="276213" y="1082"/>
                      <a:pt x="264245" y="0"/>
                      <a:pt x="254977" y="0"/>
                    </a:cubicBezTo>
                    <a:cubicBezTo>
                      <a:pt x="222605" y="0"/>
                      <a:pt x="190500" y="5862"/>
                      <a:pt x="158261" y="8793"/>
                    </a:cubicBezTo>
                    <a:cubicBezTo>
                      <a:pt x="149469" y="11724"/>
                      <a:pt x="140173" y="13440"/>
                      <a:pt x="131884" y="17585"/>
                    </a:cubicBezTo>
                    <a:cubicBezTo>
                      <a:pt x="112005" y="27525"/>
                      <a:pt x="109903" y="19050"/>
                      <a:pt x="96715" y="2637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9" name="Frihåndsform 68"/>
              <p:cNvSpPr/>
              <p:nvPr/>
            </p:nvSpPr>
            <p:spPr>
              <a:xfrm>
                <a:off x="6912073" y="3226879"/>
                <a:ext cx="477686" cy="350833"/>
              </a:xfrm>
              <a:custGeom>
                <a:avLst/>
                <a:gdLst>
                  <a:gd name="connsiteX0" fmla="*/ 42600 w 570139"/>
                  <a:gd name="connsiteY0" fmla="*/ 95637 h 417797"/>
                  <a:gd name="connsiteX1" fmla="*/ 25016 w 570139"/>
                  <a:gd name="connsiteY1" fmla="*/ 174768 h 417797"/>
                  <a:gd name="connsiteX2" fmla="*/ 77769 w 570139"/>
                  <a:gd name="connsiteY2" fmla="*/ 209937 h 417797"/>
                  <a:gd name="connsiteX3" fmla="*/ 95354 w 570139"/>
                  <a:gd name="connsiteY3" fmla="*/ 236314 h 417797"/>
                  <a:gd name="connsiteX4" fmla="*/ 148108 w 570139"/>
                  <a:gd name="connsiteY4" fmla="*/ 262691 h 417797"/>
                  <a:gd name="connsiteX5" fmla="*/ 218446 w 570139"/>
                  <a:gd name="connsiteY5" fmla="*/ 324237 h 417797"/>
                  <a:gd name="connsiteX6" fmla="*/ 227239 w 570139"/>
                  <a:gd name="connsiteY6" fmla="*/ 350614 h 417797"/>
                  <a:gd name="connsiteX7" fmla="*/ 341539 w 570139"/>
                  <a:gd name="connsiteY7" fmla="*/ 394576 h 417797"/>
                  <a:gd name="connsiteX8" fmla="*/ 447046 w 570139"/>
                  <a:gd name="connsiteY8" fmla="*/ 403368 h 417797"/>
                  <a:gd name="connsiteX9" fmla="*/ 508592 w 570139"/>
                  <a:gd name="connsiteY9" fmla="*/ 324237 h 417797"/>
                  <a:gd name="connsiteX10" fmla="*/ 517385 w 570139"/>
                  <a:gd name="connsiteY10" fmla="*/ 297860 h 417797"/>
                  <a:gd name="connsiteX11" fmla="*/ 543762 w 570139"/>
                  <a:gd name="connsiteY11" fmla="*/ 271483 h 417797"/>
                  <a:gd name="connsiteX12" fmla="*/ 570139 w 570139"/>
                  <a:gd name="connsiteY12" fmla="*/ 218730 h 417797"/>
                  <a:gd name="connsiteX13" fmla="*/ 543762 w 570139"/>
                  <a:gd name="connsiteY13" fmla="*/ 209937 h 417797"/>
                  <a:gd name="connsiteX14" fmla="*/ 491008 w 570139"/>
                  <a:gd name="connsiteY14" fmla="*/ 165976 h 417797"/>
                  <a:gd name="connsiteX15" fmla="*/ 455839 w 570139"/>
                  <a:gd name="connsiteY15" fmla="*/ 113222 h 417797"/>
                  <a:gd name="connsiteX16" fmla="*/ 438254 w 570139"/>
                  <a:gd name="connsiteY16" fmla="*/ 86845 h 417797"/>
                  <a:gd name="connsiteX17" fmla="*/ 359123 w 570139"/>
                  <a:gd name="connsiteY17" fmla="*/ 60468 h 417797"/>
                  <a:gd name="connsiteX18" fmla="*/ 332746 w 570139"/>
                  <a:gd name="connsiteY18" fmla="*/ 51676 h 417797"/>
                  <a:gd name="connsiteX19" fmla="*/ 262408 w 570139"/>
                  <a:gd name="connsiteY19" fmla="*/ 34091 h 417797"/>
                  <a:gd name="connsiteX20" fmla="*/ 209654 w 570139"/>
                  <a:gd name="connsiteY20" fmla="*/ 7714 h 417797"/>
                  <a:gd name="connsiteX21" fmla="*/ 112939 w 570139"/>
                  <a:gd name="connsiteY21" fmla="*/ 25299 h 417797"/>
                  <a:gd name="connsiteX22" fmla="*/ 60185 w 570139"/>
                  <a:gd name="connsiteY22" fmla="*/ 60468 h 417797"/>
                  <a:gd name="connsiteX23" fmla="*/ 42600 w 570139"/>
                  <a:gd name="connsiteY23" fmla="*/ 86845 h 417797"/>
                  <a:gd name="connsiteX24" fmla="*/ 42600 w 570139"/>
                  <a:gd name="connsiteY24" fmla="*/ 95637 h 41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0139" h="417797">
                    <a:moveTo>
                      <a:pt x="42600" y="95637"/>
                    </a:moveTo>
                    <a:cubicBezTo>
                      <a:pt x="39669" y="110291"/>
                      <a:pt x="0" y="149752"/>
                      <a:pt x="25016" y="174768"/>
                    </a:cubicBezTo>
                    <a:cubicBezTo>
                      <a:pt x="39960" y="189712"/>
                      <a:pt x="77769" y="209937"/>
                      <a:pt x="77769" y="209937"/>
                    </a:cubicBezTo>
                    <a:cubicBezTo>
                      <a:pt x="83631" y="218729"/>
                      <a:pt x="87882" y="228842"/>
                      <a:pt x="95354" y="236314"/>
                    </a:cubicBezTo>
                    <a:cubicBezTo>
                      <a:pt x="112399" y="253359"/>
                      <a:pt x="126654" y="255540"/>
                      <a:pt x="148108" y="262691"/>
                    </a:cubicBezTo>
                    <a:cubicBezTo>
                      <a:pt x="187677" y="289070"/>
                      <a:pt x="200128" y="287601"/>
                      <a:pt x="218446" y="324237"/>
                    </a:cubicBezTo>
                    <a:cubicBezTo>
                      <a:pt x="222591" y="332527"/>
                      <a:pt x="220686" y="344061"/>
                      <a:pt x="227239" y="350614"/>
                    </a:cubicBezTo>
                    <a:cubicBezTo>
                      <a:pt x="270015" y="393390"/>
                      <a:pt x="285763" y="386608"/>
                      <a:pt x="341539" y="394576"/>
                    </a:cubicBezTo>
                    <a:cubicBezTo>
                      <a:pt x="411204" y="417797"/>
                      <a:pt x="376009" y="415207"/>
                      <a:pt x="447046" y="403368"/>
                    </a:cubicBezTo>
                    <a:cubicBezTo>
                      <a:pt x="469806" y="380608"/>
                      <a:pt x="498074" y="355789"/>
                      <a:pt x="508592" y="324237"/>
                    </a:cubicBezTo>
                    <a:cubicBezTo>
                      <a:pt x="511523" y="315445"/>
                      <a:pt x="512244" y="305571"/>
                      <a:pt x="517385" y="297860"/>
                    </a:cubicBezTo>
                    <a:cubicBezTo>
                      <a:pt x="524282" y="287514"/>
                      <a:pt x="535802" y="281035"/>
                      <a:pt x="543762" y="271483"/>
                    </a:cubicBezTo>
                    <a:cubicBezTo>
                      <a:pt x="562699" y="248759"/>
                      <a:pt x="561327" y="245165"/>
                      <a:pt x="570139" y="218730"/>
                    </a:cubicBezTo>
                    <a:cubicBezTo>
                      <a:pt x="561347" y="215799"/>
                      <a:pt x="552052" y="214082"/>
                      <a:pt x="543762" y="209937"/>
                    </a:cubicBezTo>
                    <a:cubicBezTo>
                      <a:pt x="525288" y="200700"/>
                      <a:pt x="503383" y="181887"/>
                      <a:pt x="491008" y="165976"/>
                    </a:cubicBezTo>
                    <a:cubicBezTo>
                      <a:pt x="478033" y="149294"/>
                      <a:pt x="467562" y="130807"/>
                      <a:pt x="455839" y="113222"/>
                    </a:cubicBezTo>
                    <a:cubicBezTo>
                      <a:pt x="449977" y="104430"/>
                      <a:pt x="448279" y="90187"/>
                      <a:pt x="438254" y="86845"/>
                    </a:cubicBezTo>
                    <a:lnTo>
                      <a:pt x="359123" y="60468"/>
                    </a:lnTo>
                    <a:cubicBezTo>
                      <a:pt x="350331" y="57537"/>
                      <a:pt x="341834" y="53494"/>
                      <a:pt x="332746" y="51676"/>
                    </a:cubicBezTo>
                    <a:cubicBezTo>
                      <a:pt x="316029" y="48332"/>
                      <a:pt x="280430" y="43102"/>
                      <a:pt x="262408" y="34091"/>
                    </a:cubicBezTo>
                    <a:cubicBezTo>
                      <a:pt x="194223" y="0"/>
                      <a:pt x="275961" y="29818"/>
                      <a:pt x="209654" y="7714"/>
                    </a:cubicBezTo>
                    <a:cubicBezTo>
                      <a:pt x="194329" y="9630"/>
                      <a:pt x="136547" y="12184"/>
                      <a:pt x="112939" y="25299"/>
                    </a:cubicBezTo>
                    <a:cubicBezTo>
                      <a:pt x="94464" y="35562"/>
                      <a:pt x="60185" y="60468"/>
                      <a:pt x="60185" y="60468"/>
                    </a:cubicBezTo>
                    <a:cubicBezTo>
                      <a:pt x="54323" y="69260"/>
                      <a:pt x="47326" y="77393"/>
                      <a:pt x="42600" y="86845"/>
                    </a:cubicBezTo>
                    <a:cubicBezTo>
                      <a:pt x="38455" y="95134"/>
                      <a:pt x="45531" y="80983"/>
                      <a:pt x="42600" y="9563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30" name="Frihåndsform 69"/>
              <p:cNvSpPr/>
              <p:nvPr/>
            </p:nvSpPr>
            <p:spPr>
              <a:xfrm>
                <a:off x="7431021" y="3491989"/>
                <a:ext cx="307877" cy="250822"/>
              </a:xfrm>
              <a:custGeom>
                <a:avLst/>
                <a:gdLst>
                  <a:gd name="connsiteX0" fmla="*/ 4396 w 367194"/>
                  <a:gd name="connsiteY0" fmla="*/ 123092 h 299310"/>
                  <a:gd name="connsiteX1" fmla="*/ 39566 w 367194"/>
                  <a:gd name="connsiteY1" fmla="*/ 211015 h 299310"/>
                  <a:gd name="connsiteX2" fmla="*/ 65943 w 367194"/>
                  <a:gd name="connsiteY2" fmla="*/ 228600 h 299310"/>
                  <a:gd name="connsiteX3" fmla="*/ 109904 w 367194"/>
                  <a:gd name="connsiteY3" fmla="*/ 263769 h 299310"/>
                  <a:gd name="connsiteX4" fmla="*/ 162658 w 367194"/>
                  <a:gd name="connsiteY4" fmla="*/ 298938 h 299310"/>
                  <a:gd name="connsiteX5" fmla="*/ 294543 w 367194"/>
                  <a:gd name="connsiteY5" fmla="*/ 281354 h 299310"/>
                  <a:gd name="connsiteX6" fmla="*/ 320920 w 367194"/>
                  <a:gd name="connsiteY6" fmla="*/ 263769 h 299310"/>
                  <a:gd name="connsiteX7" fmla="*/ 347296 w 367194"/>
                  <a:gd name="connsiteY7" fmla="*/ 184638 h 299310"/>
                  <a:gd name="connsiteX8" fmla="*/ 329712 w 367194"/>
                  <a:gd name="connsiteY8" fmla="*/ 158262 h 299310"/>
                  <a:gd name="connsiteX9" fmla="*/ 294543 w 367194"/>
                  <a:gd name="connsiteY9" fmla="*/ 79131 h 299310"/>
                  <a:gd name="connsiteX10" fmla="*/ 241789 w 367194"/>
                  <a:gd name="connsiteY10" fmla="*/ 43962 h 299310"/>
                  <a:gd name="connsiteX11" fmla="*/ 224204 w 367194"/>
                  <a:gd name="connsiteY11" fmla="*/ 17585 h 299310"/>
                  <a:gd name="connsiteX12" fmla="*/ 171450 w 367194"/>
                  <a:gd name="connsiteY12" fmla="*/ 0 h 299310"/>
                  <a:gd name="connsiteX13" fmla="*/ 83527 w 367194"/>
                  <a:gd name="connsiteY13" fmla="*/ 8792 h 299310"/>
                  <a:gd name="connsiteX14" fmla="*/ 57150 w 367194"/>
                  <a:gd name="connsiteY14" fmla="*/ 87923 h 299310"/>
                  <a:gd name="connsiteX15" fmla="*/ 39566 w 367194"/>
                  <a:gd name="connsiteY15" fmla="*/ 114300 h 299310"/>
                  <a:gd name="connsiteX16" fmla="*/ 13189 w 367194"/>
                  <a:gd name="connsiteY16" fmla="*/ 131885 h 299310"/>
                  <a:gd name="connsiteX17" fmla="*/ 4396 w 367194"/>
                  <a:gd name="connsiteY17" fmla="*/ 123092 h 2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67194" h="299310">
                    <a:moveTo>
                      <a:pt x="4396" y="123092"/>
                    </a:moveTo>
                    <a:cubicBezTo>
                      <a:pt x="8792" y="136280"/>
                      <a:pt x="16030" y="187479"/>
                      <a:pt x="39566" y="211015"/>
                    </a:cubicBezTo>
                    <a:cubicBezTo>
                      <a:pt x="47038" y="218487"/>
                      <a:pt x="57151" y="222738"/>
                      <a:pt x="65943" y="228600"/>
                    </a:cubicBezTo>
                    <a:cubicBezTo>
                      <a:pt x="98433" y="277337"/>
                      <a:pt x="64938" y="238788"/>
                      <a:pt x="109904" y="263769"/>
                    </a:cubicBezTo>
                    <a:cubicBezTo>
                      <a:pt x="128379" y="274032"/>
                      <a:pt x="162658" y="298938"/>
                      <a:pt x="162658" y="298938"/>
                    </a:cubicBezTo>
                    <a:cubicBezTo>
                      <a:pt x="186223" y="296974"/>
                      <a:pt x="258630" y="299310"/>
                      <a:pt x="294543" y="281354"/>
                    </a:cubicBezTo>
                    <a:cubicBezTo>
                      <a:pt x="303995" y="276628"/>
                      <a:pt x="312128" y="269631"/>
                      <a:pt x="320920" y="263769"/>
                    </a:cubicBezTo>
                    <a:cubicBezTo>
                      <a:pt x="351148" y="218426"/>
                      <a:pt x="367194" y="224433"/>
                      <a:pt x="347296" y="184638"/>
                    </a:cubicBezTo>
                    <a:cubicBezTo>
                      <a:pt x="342570" y="175187"/>
                      <a:pt x="335573" y="167054"/>
                      <a:pt x="329712" y="158262"/>
                    </a:cubicBezTo>
                    <a:cubicBezTo>
                      <a:pt x="323164" y="138617"/>
                      <a:pt x="314212" y="96341"/>
                      <a:pt x="294543" y="79131"/>
                    </a:cubicBezTo>
                    <a:cubicBezTo>
                      <a:pt x="278638" y="65214"/>
                      <a:pt x="241789" y="43962"/>
                      <a:pt x="241789" y="43962"/>
                    </a:cubicBezTo>
                    <a:cubicBezTo>
                      <a:pt x="235927" y="35170"/>
                      <a:pt x="233165" y="23186"/>
                      <a:pt x="224204" y="17585"/>
                    </a:cubicBezTo>
                    <a:cubicBezTo>
                      <a:pt x="208486" y="7761"/>
                      <a:pt x="171450" y="0"/>
                      <a:pt x="171450" y="0"/>
                    </a:cubicBezTo>
                    <a:lnTo>
                      <a:pt x="83527" y="8792"/>
                    </a:lnTo>
                    <a:cubicBezTo>
                      <a:pt x="69147" y="17181"/>
                      <a:pt x="68738" y="70541"/>
                      <a:pt x="57150" y="87923"/>
                    </a:cubicBezTo>
                    <a:cubicBezTo>
                      <a:pt x="51289" y="96715"/>
                      <a:pt x="47038" y="106828"/>
                      <a:pt x="39566" y="114300"/>
                    </a:cubicBezTo>
                    <a:cubicBezTo>
                      <a:pt x="32094" y="121772"/>
                      <a:pt x="21643" y="125545"/>
                      <a:pt x="13189" y="131885"/>
                    </a:cubicBezTo>
                    <a:cubicBezTo>
                      <a:pt x="9873" y="134372"/>
                      <a:pt x="0" y="109904"/>
                      <a:pt x="4396" y="1230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31" name="Frihåndsform 70"/>
              <p:cNvSpPr/>
              <p:nvPr/>
            </p:nvSpPr>
            <p:spPr>
              <a:xfrm>
                <a:off x="7383411" y="3196717"/>
                <a:ext cx="287246" cy="258760"/>
              </a:xfrm>
              <a:custGeom>
                <a:avLst/>
                <a:gdLst>
                  <a:gd name="connsiteX0" fmla="*/ 16395 w 341710"/>
                  <a:gd name="connsiteY0" fmla="*/ 26377 h 308534"/>
                  <a:gd name="connsiteX1" fmla="*/ 16395 w 341710"/>
                  <a:gd name="connsiteY1" fmla="*/ 114300 h 308534"/>
                  <a:gd name="connsiteX2" fmla="*/ 51564 w 341710"/>
                  <a:gd name="connsiteY2" fmla="*/ 167054 h 308534"/>
                  <a:gd name="connsiteX3" fmla="*/ 69149 w 341710"/>
                  <a:gd name="connsiteY3" fmla="*/ 193430 h 308534"/>
                  <a:gd name="connsiteX4" fmla="*/ 104318 w 341710"/>
                  <a:gd name="connsiteY4" fmla="*/ 237392 h 308534"/>
                  <a:gd name="connsiteX5" fmla="*/ 157072 w 341710"/>
                  <a:gd name="connsiteY5" fmla="*/ 254977 h 308534"/>
                  <a:gd name="connsiteX6" fmla="*/ 174656 w 341710"/>
                  <a:gd name="connsiteY6" fmla="*/ 281354 h 308534"/>
                  <a:gd name="connsiteX7" fmla="*/ 227410 w 341710"/>
                  <a:gd name="connsiteY7" fmla="*/ 307730 h 308534"/>
                  <a:gd name="connsiteX8" fmla="*/ 297749 w 341710"/>
                  <a:gd name="connsiteY8" fmla="*/ 298938 h 308534"/>
                  <a:gd name="connsiteX9" fmla="*/ 306541 w 341710"/>
                  <a:gd name="connsiteY9" fmla="*/ 272561 h 308534"/>
                  <a:gd name="connsiteX10" fmla="*/ 324126 w 341710"/>
                  <a:gd name="connsiteY10" fmla="*/ 184638 h 308534"/>
                  <a:gd name="connsiteX11" fmla="*/ 341710 w 341710"/>
                  <a:gd name="connsiteY11" fmla="*/ 158261 h 308534"/>
                  <a:gd name="connsiteX12" fmla="*/ 297749 w 341710"/>
                  <a:gd name="connsiteY12" fmla="*/ 79130 h 308534"/>
                  <a:gd name="connsiteX13" fmla="*/ 271372 w 341710"/>
                  <a:gd name="connsiteY13" fmla="*/ 52754 h 308534"/>
                  <a:gd name="connsiteX14" fmla="*/ 227410 w 341710"/>
                  <a:gd name="connsiteY14" fmla="*/ 17584 h 308534"/>
                  <a:gd name="connsiteX15" fmla="*/ 69149 w 341710"/>
                  <a:gd name="connsiteY15" fmla="*/ 17584 h 308534"/>
                  <a:gd name="connsiteX16" fmla="*/ 42772 w 341710"/>
                  <a:gd name="connsiteY16" fmla="*/ 0 h 308534"/>
                  <a:gd name="connsiteX17" fmla="*/ 16395 w 341710"/>
                  <a:gd name="connsiteY17" fmla="*/ 26377 h 308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1710" h="308534">
                    <a:moveTo>
                      <a:pt x="16395" y="26377"/>
                    </a:moveTo>
                    <a:cubicBezTo>
                      <a:pt x="11999" y="45427"/>
                      <a:pt x="0" y="81510"/>
                      <a:pt x="16395" y="114300"/>
                    </a:cubicBezTo>
                    <a:cubicBezTo>
                      <a:pt x="25846" y="133203"/>
                      <a:pt x="39841" y="149469"/>
                      <a:pt x="51564" y="167054"/>
                    </a:cubicBezTo>
                    <a:lnTo>
                      <a:pt x="69149" y="193430"/>
                    </a:lnTo>
                    <a:cubicBezTo>
                      <a:pt x="78683" y="222033"/>
                      <a:pt x="73194" y="223559"/>
                      <a:pt x="104318" y="237392"/>
                    </a:cubicBezTo>
                    <a:cubicBezTo>
                      <a:pt x="121256" y="244920"/>
                      <a:pt x="157072" y="254977"/>
                      <a:pt x="157072" y="254977"/>
                    </a:cubicBezTo>
                    <a:cubicBezTo>
                      <a:pt x="162933" y="263769"/>
                      <a:pt x="167184" y="273882"/>
                      <a:pt x="174656" y="281354"/>
                    </a:cubicBezTo>
                    <a:cubicBezTo>
                      <a:pt x="191699" y="298397"/>
                      <a:pt x="205958" y="300580"/>
                      <a:pt x="227410" y="307730"/>
                    </a:cubicBezTo>
                    <a:cubicBezTo>
                      <a:pt x="250856" y="304799"/>
                      <a:pt x="276157" y="308534"/>
                      <a:pt x="297749" y="298938"/>
                    </a:cubicBezTo>
                    <a:cubicBezTo>
                      <a:pt x="306218" y="295174"/>
                      <a:pt x="304723" y="281649"/>
                      <a:pt x="306541" y="272561"/>
                    </a:cubicBezTo>
                    <a:cubicBezTo>
                      <a:pt x="311943" y="245549"/>
                      <a:pt x="310881" y="211127"/>
                      <a:pt x="324126" y="184638"/>
                    </a:cubicBezTo>
                    <a:cubicBezTo>
                      <a:pt x="328852" y="175187"/>
                      <a:pt x="335849" y="167053"/>
                      <a:pt x="341710" y="158261"/>
                    </a:cubicBezTo>
                    <a:cubicBezTo>
                      <a:pt x="330654" y="125093"/>
                      <a:pt x="327981" y="109361"/>
                      <a:pt x="297749" y="79130"/>
                    </a:cubicBezTo>
                    <a:cubicBezTo>
                      <a:pt x="288957" y="70338"/>
                      <a:pt x="279332" y="62306"/>
                      <a:pt x="271372" y="52754"/>
                    </a:cubicBezTo>
                    <a:cubicBezTo>
                      <a:pt x="240779" y="16043"/>
                      <a:pt x="270712" y="32019"/>
                      <a:pt x="227410" y="17584"/>
                    </a:cubicBezTo>
                    <a:cubicBezTo>
                      <a:pt x="165162" y="23809"/>
                      <a:pt x="129255" y="33977"/>
                      <a:pt x="69149" y="17584"/>
                    </a:cubicBezTo>
                    <a:cubicBezTo>
                      <a:pt x="58954" y="14804"/>
                      <a:pt x="51564" y="5861"/>
                      <a:pt x="42772" y="0"/>
                    </a:cubicBezTo>
                    <a:cubicBezTo>
                      <a:pt x="13956" y="19210"/>
                      <a:pt x="20791" y="7327"/>
                      <a:pt x="16395" y="2637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32" name="Frihåndsform 71"/>
              <p:cNvSpPr/>
              <p:nvPr/>
            </p:nvSpPr>
            <p:spPr>
              <a:xfrm>
                <a:off x="7859510" y="3660262"/>
                <a:ext cx="452293" cy="311147"/>
              </a:xfrm>
              <a:custGeom>
                <a:avLst/>
                <a:gdLst>
                  <a:gd name="connsiteX0" fmla="*/ 22004 w 540750"/>
                  <a:gd name="connsiteY0" fmla="*/ 167054 h 369277"/>
                  <a:gd name="connsiteX1" fmla="*/ 136304 w 540750"/>
                  <a:gd name="connsiteY1" fmla="*/ 237392 h 369277"/>
                  <a:gd name="connsiteX2" fmla="*/ 171473 w 540750"/>
                  <a:gd name="connsiteY2" fmla="*/ 272562 h 369277"/>
                  <a:gd name="connsiteX3" fmla="*/ 224227 w 540750"/>
                  <a:gd name="connsiteY3" fmla="*/ 290146 h 369277"/>
                  <a:gd name="connsiteX4" fmla="*/ 250604 w 540750"/>
                  <a:gd name="connsiteY4" fmla="*/ 298939 h 369277"/>
                  <a:gd name="connsiteX5" fmla="*/ 276981 w 540750"/>
                  <a:gd name="connsiteY5" fmla="*/ 307731 h 369277"/>
                  <a:gd name="connsiteX6" fmla="*/ 329735 w 540750"/>
                  <a:gd name="connsiteY6" fmla="*/ 342900 h 369277"/>
                  <a:gd name="connsiteX7" fmla="*/ 356112 w 540750"/>
                  <a:gd name="connsiteY7" fmla="*/ 360485 h 369277"/>
                  <a:gd name="connsiteX8" fmla="*/ 382489 w 540750"/>
                  <a:gd name="connsiteY8" fmla="*/ 369277 h 369277"/>
                  <a:gd name="connsiteX9" fmla="*/ 426450 w 540750"/>
                  <a:gd name="connsiteY9" fmla="*/ 360485 h 369277"/>
                  <a:gd name="connsiteX10" fmla="*/ 479204 w 540750"/>
                  <a:gd name="connsiteY10" fmla="*/ 316523 h 369277"/>
                  <a:gd name="connsiteX11" fmla="*/ 505581 w 540750"/>
                  <a:gd name="connsiteY11" fmla="*/ 298939 h 369277"/>
                  <a:gd name="connsiteX12" fmla="*/ 523165 w 540750"/>
                  <a:gd name="connsiteY12" fmla="*/ 272562 h 369277"/>
                  <a:gd name="connsiteX13" fmla="*/ 540750 w 540750"/>
                  <a:gd name="connsiteY13" fmla="*/ 219808 h 369277"/>
                  <a:gd name="connsiteX14" fmla="*/ 531958 w 540750"/>
                  <a:gd name="connsiteY14" fmla="*/ 193431 h 369277"/>
                  <a:gd name="connsiteX15" fmla="*/ 496789 w 540750"/>
                  <a:gd name="connsiteY15" fmla="*/ 140677 h 369277"/>
                  <a:gd name="connsiteX16" fmla="*/ 487996 w 540750"/>
                  <a:gd name="connsiteY16" fmla="*/ 79131 h 369277"/>
                  <a:gd name="connsiteX17" fmla="*/ 408865 w 540750"/>
                  <a:gd name="connsiteY17" fmla="*/ 17585 h 369277"/>
                  <a:gd name="connsiteX18" fmla="*/ 356112 w 540750"/>
                  <a:gd name="connsiteY18" fmla="*/ 0 h 369277"/>
                  <a:gd name="connsiteX19" fmla="*/ 312150 w 540750"/>
                  <a:gd name="connsiteY19" fmla="*/ 8792 h 369277"/>
                  <a:gd name="connsiteX20" fmla="*/ 259396 w 540750"/>
                  <a:gd name="connsiteY20" fmla="*/ 43962 h 369277"/>
                  <a:gd name="connsiteX21" fmla="*/ 83550 w 540750"/>
                  <a:gd name="connsiteY21" fmla="*/ 43962 h 369277"/>
                  <a:gd name="connsiteX22" fmla="*/ 30796 w 540750"/>
                  <a:gd name="connsiteY22" fmla="*/ 61546 h 369277"/>
                  <a:gd name="connsiteX23" fmla="*/ 4419 w 540750"/>
                  <a:gd name="connsiteY23" fmla="*/ 87923 h 369277"/>
                  <a:gd name="connsiteX24" fmla="*/ 30796 w 540750"/>
                  <a:gd name="connsiteY24" fmla="*/ 140677 h 369277"/>
                  <a:gd name="connsiteX25" fmla="*/ 39589 w 540750"/>
                  <a:gd name="connsiteY25" fmla="*/ 167054 h 369277"/>
                  <a:gd name="connsiteX26" fmla="*/ 22004 w 540750"/>
                  <a:gd name="connsiteY26" fmla="*/ 167054 h 36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40750" h="369277">
                    <a:moveTo>
                      <a:pt x="22004" y="167054"/>
                    </a:moveTo>
                    <a:cubicBezTo>
                      <a:pt x="38123" y="178777"/>
                      <a:pt x="120214" y="221301"/>
                      <a:pt x="136304" y="237392"/>
                    </a:cubicBezTo>
                    <a:cubicBezTo>
                      <a:pt x="148027" y="249115"/>
                      <a:pt x="157257" y="264032"/>
                      <a:pt x="171473" y="272562"/>
                    </a:cubicBezTo>
                    <a:cubicBezTo>
                      <a:pt x="187367" y="282099"/>
                      <a:pt x="206642" y="284284"/>
                      <a:pt x="224227" y="290146"/>
                    </a:cubicBezTo>
                    <a:lnTo>
                      <a:pt x="250604" y="298939"/>
                    </a:lnTo>
                    <a:cubicBezTo>
                      <a:pt x="259396" y="301870"/>
                      <a:pt x="269270" y="302590"/>
                      <a:pt x="276981" y="307731"/>
                    </a:cubicBezTo>
                    <a:lnTo>
                      <a:pt x="329735" y="342900"/>
                    </a:lnTo>
                    <a:cubicBezTo>
                      <a:pt x="338527" y="348762"/>
                      <a:pt x="346087" y="357143"/>
                      <a:pt x="356112" y="360485"/>
                    </a:cubicBezTo>
                    <a:lnTo>
                      <a:pt x="382489" y="369277"/>
                    </a:lnTo>
                    <a:cubicBezTo>
                      <a:pt x="397143" y="366346"/>
                      <a:pt x="412458" y="365732"/>
                      <a:pt x="426450" y="360485"/>
                    </a:cubicBezTo>
                    <a:cubicBezTo>
                      <a:pt x="450264" y="351555"/>
                      <a:pt x="460545" y="332072"/>
                      <a:pt x="479204" y="316523"/>
                    </a:cubicBezTo>
                    <a:cubicBezTo>
                      <a:pt x="487322" y="309758"/>
                      <a:pt x="496789" y="304800"/>
                      <a:pt x="505581" y="298939"/>
                    </a:cubicBezTo>
                    <a:cubicBezTo>
                      <a:pt x="511442" y="290147"/>
                      <a:pt x="518873" y="282218"/>
                      <a:pt x="523165" y="272562"/>
                    </a:cubicBezTo>
                    <a:cubicBezTo>
                      <a:pt x="530693" y="255624"/>
                      <a:pt x="540750" y="219808"/>
                      <a:pt x="540750" y="219808"/>
                    </a:cubicBezTo>
                    <a:cubicBezTo>
                      <a:pt x="537819" y="211016"/>
                      <a:pt x="536459" y="201533"/>
                      <a:pt x="531958" y="193431"/>
                    </a:cubicBezTo>
                    <a:cubicBezTo>
                      <a:pt x="521695" y="174956"/>
                      <a:pt x="496789" y="140677"/>
                      <a:pt x="496789" y="140677"/>
                    </a:cubicBezTo>
                    <a:cubicBezTo>
                      <a:pt x="493858" y="120162"/>
                      <a:pt x="495693" y="98372"/>
                      <a:pt x="487996" y="79131"/>
                    </a:cubicBezTo>
                    <a:cubicBezTo>
                      <a:pt x="480993" y="61624"/>
                      <a:pt x="413636" y="19175"/>
                      <a:pt x="408865" y="17585"/>
                    </a:cubicBezTo>
                    <a:lnTo>
                      <a:pt x="356112" y="0"/>
                    </a:lnTo>
                    <a:cubicBezTo>
                      <a:pt x="341458" y="2931"/>
                      <a:pt x="325755" y="2608"/>
                      <a:pt x="312150" y="8792"/>
                    </a:cubicBezTo>
                    <a:cubicBezTo>
                      <a:pt x="292910" y="17537"/>
                      <a:pt x="259396" y="43962"/>
                      <a:pt x="259396" y="43962"/>
                    </a:cubicBezTo>
                    <a:cubicBezTo>
                      <a:pt x="183295" y="28740"/>
                      <a:pt x="197728" y="27651"/>
                      <a:pt x="83550" y="43962"/>
                    </a:cubicBezTo>
                    <a:cubicBezTo>
                      <a:pt x="65200" y="46583"/>
                      <a:pt x="30796" y="61546"/>
                      <a:pt x="30796" y="61546"/>
                    </a:cubicBezTo>
                    <a:cubicBezTo>
                      <a:pt x="22004" y="70338"/>
                      <a:pt x="8351" y="76127"/>
                      <a:pt x="4419" y="87923"/>
                    </a:cubicBezTo>
                    <a:cubicBezTo>
                      <a:pt x="0" y="101181"/>
                      <a:pt x="26945" y="132976"/>
                      <a:pt x="30796" y="140677"/>
                    </a:cubicBezTo>
                    <a:cubicBezTo>
                      <a:pt x="34941" y="148967"/>
                      <a:pt x="33036" y="160501"/>
                      <a:pt x="39589" y="167054"/>
                    </a:cubicBezTo>
                    <a:cubicBezTo>
                      <a:pt x="46142" y="173607"/>
                      <a:pt x="5885" y="155331"/>
                      <a:pt x="22004" y="1670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33" name="Frihåndsform 72"/>
              <p:cNvSpPr/>
              <p:nvPr/>
            </p:nvSpPr>
            <p:spPr>
              <a:xfrm>
                <a:off x="7773812" y="3469764"/>
                <a:ext cx="92046" cy="104774"/>
              </a:xfrm>
              <a:custGeom>
                <a:avLst/>
                <a:gdLst>
                  <a:gd name="connsiteX0" fmla="*/ 17585 w 109504"/>
                  <a:gd name="connsiteY0" fmla="*/ 8792 h 126023"/>
                  <a:gd name="connsiteX1" fmla="*/ 8793 w 109504"/>
                  <a:gd name="connsiteY1" fmla="*/ 70339 h 126023"/>
                  <a:gd name="connsiteX2" fmla="*/ 35170 w 109504"/>
                  <a:gd name="connsiteY2" fmla="*/ 79131 h 126023"/>
                  <a:gd name="connsiteX3" fmla="*/ 70339 w 109504"/>
                  <a:gd name="connsiteY3" fmla="*/ 114300 h 126023"/>
                  <a:gd name="connsiteX4" fmla="*/ 96716 w 109504"/>
                  <a:gd name="connsiteY4" fmla="*/ 105508 h 126023"/>
                  <a:gd name="connsiteX5" fmla="*/ 96716 w 109504"/>
                  <a:gd name="connsiteY5" fmla="*/ 35169 h 126023"/>
                  <a:gd name="connsiteX6" fmla="*/ 70339 w 109504"/>
                  <a:gd name="connsiteY6" fmla="*/ 17585 h 126023"/>
                  <a:gd name="connsiteX7" fmla="*/ 17585 w 109504"/>
                  <a:gd name="connsiteY7" fmla="*/ 8792 h 12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504" h="126023">
                    <a:moveTo>
                      <a:pt x="17585" y="8792"/>
                    </a:moveTo>
                    <a:cubicBezTo>
                      <a:pt x="7327" y="17584"/>
                      <a:pt x="3767" y="50234"/>
                      <a:pt x="8793" y="70339"/>
                    </a:cubicBezTo>
                    <a:cubicBezTo>
                      <a:pt x="11041" y="79330"/>
                      <a:pt x="28617" y="72578"/>
                      <a:pt x="35170" y="79131"/>
                    </a:cubicBezTo>
                    <a:cubicBezTo>
                      <a:pt x="82062" y="126023"/>
                      <a:pt x="0" y="90855"/>
                      <a:pt x="70339" y="114300"/>
                    </a:cubicBezTo>
                    <a:cubicBezTo>
                      <a:pt x="79131" y="111369"/>
                      <a:pt x="90926" y="112745"/>
                      <a:pt x="96716" y="105508"/>
                    </a:cubicBezTo>
                    <a:cubicBezTo>
                      <a:pt x="109504" y="89522"/>
                      <a:pt x="107373" y="51154"/>
                      <a:pt x="96716" y="35169"/>
                    </a:cubicBezTo>
                    <a:cubicBezTo>
                      <a:pt x="90855" y="26377"/>
                      <a:pt x="80052" y="21748"/>
                      <a:pt x="70339" y="17585"/>
                    </a:cubicBezTo>
                    <a:cubicBezTo>
                      <a:pt x="48163" y="8081"/>
                      <a:pt x="27843" y="0"/>
                      <a:pt x="17585" y="87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34" name="Frihåndsform 73"/>
              <p:cNvSpPr/>
              <p:nvPr/>
            </p:nvSpPr>
            <p:spPr>
              <a:xfrm>
                <a:off x="6832724" y="3209417"/>
                <a:ext cx="87285" cy="112712"/>
              </a:xfrm>
              <a:custGeom>
                <a:avLst/>
                <a:gdLst>
                  <a:gd name="connsiteX0" fmla="*/ 23026 w 104679"/>
                  <a:gd name="connsiteY0" fmla="*/ 20515 h 134815"/>
                  <a:gd name="connsiteX1" fmla="*/ 58195 w 104679"/>
                  <a:gd name="connsiteY1" fmla="*/ 134815 h 134815"/>
                  <a:gd name="connsiteX2" fmla="*/ 84572 w 104679"/>
                  <a:gd name="connsiteY2" fmla="*/ 126023 h 134815"/>
                  <a:gd name="connsiteX3" fmla="*/ 102157 w 104679"/>
                  <a:gd name="connsiteY3" fmla="*/ 99646 h 134815"/>
                  <a:gd name="connsiteX4" fmla="*/ 93365 w 104679"/>
                  <a:gd name="connsiteY4" fmla="*/ 73269 h 134815"/>
                  <a:gd name="connsiteX5" fmla="*/ 102157 w 104679"/>
                  <a:gd name="connsiteY5" fmla="*/ 46892 h 134815"/>
                  <a:gd name="connsiteX6" fmla="*/ 93365 w 104679"/>
                  <a:gd name="connsiteY6" fmla="*/ 11723 h 134815"/>
                  <a:gd name="connsiteX7" fmla="*/ 23026 w 104679"/>
                  <a:gd name="connsiteY7" fmla="*/ 20515 h 13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679" h="134815">
                    <a:moveTo>
                      <a:pt x="23026" y="20515"/>
                    </a:moveTo>
                    <a:cubicBezTo>
                      <a:pt x="17164" y="41030"/>
                      <a:pt x="0" y="134815"/>
                      <a:pt x="58195" y="134815"/>
                    </a:cubicBezTo>
                    <a:cubicBezTo>
                      <a:pt x="67463" y="134815"/>
                      <a:pt x="75780" y="128954"/>
                      <a:pt x="84572" y="126023"/>
                    </a:cubicBezTo>
                    <a:cubicBezTo>
                      <a:pt x="90434" y="117231"/>
                      <a:pt x="100420" y="110069"/>
                      <a:pt x="102157" y="99646"/>
                    </a:cubicBezTo>
                    <a:cubicBezTo>
                      <a:pt x="103681" y="90504"/>
                      <a:pt x="93365" y="82537"/>
                      <a:pt x="93365" y="73269"/>
                    </a:cubicBezTo>
                    <a:cubicBezTo>
                      <a:pt x="93365" y="64001"/>
                      <a:pt x="99226" y="55684"/>
                      <a:pt x="102157" y="46892"/>
                    </a:cubicBezTo>
                    <a:cubicBezTo>
                      <a:pt x="99226" y="35169"/>
                      <a:pt x="104679" y="15966"/>
                      <a:pt x="93365" y="11723"/>
                    </a:cubicBezTo>
                    <a:cubicBezTo>
                      <a:pt x="73961" y="4446"/>
                      <a:pt x="28888" y="0"/>
                      <a:pt x="23026" y="2051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35" name="Frihåndsform 74"/>
              <p:cNvSpPr/>
              <p:nvPr/>
            </p:nvSpPr>
            <p:spPr>
              <a:xfrm>
                <a:off x="6462954" y="3149092"/>
                <a:ext cx="157112" cy="119062"/>
              </a:xfrm>
              <a:custGeom>
                <a:avLst/>
                <a:gdLst>
                  <a:gd name="connsiteX0" fmla="*/ 14654 w 185955"/>
                  <a:gd name="connsiteY0" fmla="*/ 13271 h 143066"/>
                  <a:gd name="connsiteX1" fmla="*/ 23447 w 185955"/>
                  <a:gd name="connsiteY1" fmla="*/ 83610 h 143066"/>
                  <a:gd name="connsiteX2" fmla="*/ 76201 w 185955"/>
                  <a:gd name="connsiteY2" fmla="*/ 101194 h 143066"/>
                  <a:gd name="connsiteX3" fmla="*/ 164124 w 185955"/>
                  <a:gd name="connsiteY3" fmla="*/ 127571 h 143066"/>
                  <a:gd name="connsiteX4" fmla="*/ 181708 w 185955"/>
                  <a:gd name="connsiteY4" fmla="*/ 101194 h 143066"/>
                  <a:gd name="connsiteX5" fmla="*/ 146539 w 185955"/>
                  <a:gd name="connsiteY5" fmla="*/ 57233 h 143066"/>
                  <a:gd name="connsiteX6" fmla="*/ 111370 w 185955"/>
                  <a:gd name="connsiteY6" fmla="*/ 4479 h 143066"/>
                  <a:gd name="connsiteX7" fmla="*/ 14654 w 185955"/>
                  <a:gd name="connsiteY7" fmla="*/ 13271 h 14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5955" h="143066">
                    <a:moveTo>
                      <a:pt x="14654" y="13271"/>
                    </a:moveTo>
                    <a:cubicBezTo>
                      <a:pt x="0" y="26459"/>
                      <a:pt x="9897" y="64253"/>
                      <a:pt x="23447" y="83610"/>
                    </a:cubicBezTo>
                    <a:cubicBezTo>
                      <a:pt x="34077" y="98795"/>
                      <a:pt x="76201" y="101194"/>
                      <a:pt x="76201" y="101194"/>
                    </a:cubicBezTo>
                    <a:cubicBezTo>
                      <a:pt x="139009" y="143066"/>
                      <a:pt x="108451" y="141488"/>
                      <a:pt x="164124" y="127571"/>
                    </a:cubicBezTo>
                    <a:cubicBezTo>
                      <a:pt x="169985" y="118779"/>
                      <a:pt x="179971" y="111617"/>
                      <a:pt x="181708" y="101194"/>
                    </a:cubicBezTo>
                    <a:cubicBezTo>
                      <a:pt x="185955" y="75712"/>
                      <a:pt x="161951" y="67507"/>
                      <a:pt x="146539" y="57233"/>
                    </a:cubicBezTo>
                    <a:cubicBezTo>
                      <a:pt x="141112" y="40951"/>
                      <a:pt x="134511" y="8039"/>
                      <a:pt x="111370" y="4479"/>
                    </a:cubicBezTo>
                    <a:cubicBezTo>
                      <a:pt x="82259" y="0"/>
                      <a:pt x="29308" y="83"/>
                      <a:pt x="14654" y="1327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36" name="Frihåndsform 75"/>
              <p:cNvSpPr/>
              <p:nvPr/>
            </p:nvSpPr>
            <p:spPr>
              <a:xfrm>
                <a:off x="8091211" y="3152267"/>
                <a:ext cx="109502" cy="119062"/>
              </a:xfrm>
              <a:custGeom>
                <a:avLst/>
                <a:gdLst>
                  <a:gd name="connsiteX0" fmla="*/ 0 w 130113"/>
                  <a:gd name="connsiteY0" fmla="*/ 17584 h 143027"/>
                  <a:gd name="connsiteX1" fmla="*/ 8792 w 130113"/>
                  <a:gd name="connsiteY1" fmla="*/ 79131 h 143027"/>
                  <a:gd name="connsiteX2" fmla="*/ 35169 w 130113"/>
                  <a:gd name="connsiteY2" fmla="*/ 105508 h 143027"/>
                  <a:gd name="connsiteX3" fmla="*/ 43961 w 130113"/>
                  <a:gd name="connsiteY3" fmla="*/ 131884 h 143027"/>
                  <a:gd name="connsiteX4" fmla="*/ 114300 w 130113"/>
                  <a:gd name="connsiteY4" fmla="*/ 123092 h 143027"/>
                  <a:gd name="connsiteX5" fmla="*/ 105508 w 130113"/>
                  <a:gd name="connsiteY5" fmla="*/ 35169 h 143027"/>
                  <a:gd name="connsiteX6" fmla="*/ 52754 w 130113"/>
                  <a:gd name="connsiteY6" fmla="*/ 0 h 143027"/>
                  <a:gd name="connsiteX7" fmla="*/ 0 w 130113"/>
                  <a:gd name="connsiteY7" fmla="*/ 17584 h 14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113" h="143027">
                    <a:moveTo>
                      <a:pt x="0" y="17584"/>
                    </a:moveTo>
                    <a:cubicBezTo>
                      <a:pt x="2931" y="38100"/>
                      <a:pt x="1095" y="59889"/>
                      <a:pt x="8792" y="79131"/>
                    </a:cubicBezTo>
                    <a:cubicBezTo>
                      <a:pt x="13410" y="90676"/>
                      <a:pt x="28272" y="95162"/>
                      <a:pt x="35169" y="105508"/>
                    </a:cubicBezTo>
                    <a:cubicBezTo>
                      <a:pt x="40310" y="113219"/>
                      <a:pt x="41030" y="123092"/>
                      <a:pt x="43961" y="131884"/>
                    </a:cubicBezTo>
                    <a:cubicBezTo>
                      <a:pt x="67407" y="128953"/>
                      <a:pt x="101614" y="143027"/>
                      <a:pt x="114300" y="123092"/>
                    </a:cubicBezTo>
                    <a:cubicBezTo>
                      <a:pt x="130113" y="98243"/>
                      <a:pt x="118680" y="61513"/>
                      <a:pt x="105508" y="35169"/>
                    </a:cubicBezTo>
                    <a:cubicBezTo>
                      <a:pt x="96057" y="16266"/>
                      <a:pt x="52754" y="0"/>
                      <a:pt x="52754" y="0"/>
                    </a:cubicBezTo>
                    <a:lnTo>
                      <a:pt x="0" y="1758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37" name="Frihåndsform 76"/>
              <p:cNvSpPr/>
              <p:nvPr/>
            </p:nvSpPr>
            <p:spPr>
              <a:xfrm>
                <a:off x="7986469" y="3372928"/>
                <a:ext cx="296767" cy="260347"/>
              </a:xfrm>
              <a:custGeom>
                <a:avLst/>
                <a:gdLst>
                  <a:gd name="connsiteX0" fmla="*/ 36336 w 352859"/>
                  <a:gd name="connsiteY0" fmla="*/ 61546 h 309440"/>
                  <a:gd name="connsiteX1" fmla="*/ 1167 w 352859"/>
                  <a:gd name="connsiteY1" fmla="*/ 123092 h 309440"/>
                  <a:gd name="connsiteX2" fmla="*/ 27543 w 352859"/>
                  <a:gd name="connsiteY2" fmla="*/ 140677 h 309440"/>
                  <a:gd name="connsiteX3" fmla="*/ 106674 w 352859"/>
                  <a:gd name="connsiteY3" fmla="*/ 175846 h 309440"/>
                  <a:gd name="connsiteX4" fmla="*/ 115467 w 352859"/>
                  <a:gd name="connsiteY4" fmla="*/ 202223 h 309440"/>
                  <a:gd name="connsiteX5" fmla="*/ 124259 w 352859"/>
                  <a:gd name="connsiteY5" fmla="*/ 237392 h 309440"/>
                  <a:gd name="connsiteX6" fmla="*/ 177013 w 352859"/>
                  <a:gd name="connsiteY6" fmla="*/ 254977 h 309440"/>
                  <a:gd name="connsiteX7" fmla="*/ 194597 w 352859"/>
                  <a:gd name="connsiteY7" fmla="*/ 281354 h 309440"/>
                  <a:gd name="connsiteX8" fmla="*/ 273728 w 352859"/>
                  <a:gd name="connsiteY8" fmla="*/ 254977 h 309440"/>
                  <a:gd name="connsiteX9" fmla="*/ 300105 w 352859"/>
                  <a:gd name="connsiteY9" fmla="*/ 246185 h 309440"/>
                  <a:gd name="connsiteX10" fmla="*/ 326482 w 352859"/>
                  <a:gd name="connsiteY10" fmla="*/ 228600 h 309440"/>
                  <a:gd name="connsiteX11" fmla="*/ 352859 w 352859"/>
                  <a:gd name="connsiteY11" fmla="*/ 175846 h 309440"/>
                  <a:gd name="connsiteX12" fmla="*/ 344067 w 352859"/>
                  <a:gd name="connsiteY12" fmla="*/ 149469 h 309440"/>
                  <a:gd name="connsiteX13" fmla="*/ 326482 w 352859"/>
                  <a:gd name="connsiteY13" fmla="*/ 123092 h 309440"/>
                  <a:gd name="connsiteX14" fmla="*/ 335274 w 352859"/>
                  <a:gd name="connsiteY14" fmla="*/ 96715 h 309440"/>
                  <a:gd name="connsiteX15" fmla="*/ 256143 w 352859"/>
                  <a:gd name="connsiteY15" fmla="*/ 52754 h 309440"/>
                  <a:gd name="connsiteX16" fmla="*/ 203390 w 352859"/>
                  <a:gd name="connsiteY16" fmla="*/ 52754 h 309440"/>
                  <a:gd name="connsiteX17" fmla="*/ 194597 w 352859"/>
                  <a:gd name="connsiteY17" fmla="*/ 26377 h 309440"/>
                  <a:gd name="connsiteX18" fmla="*/ 141843 w 352859"/>
                  <a:gd name="connsiteY18" fmla="*/ 0 h 309440"/>
                  <a:gd name="connsiteX19" fmla="*/ 106674 w 352859"/>
                  <a:gd name="connsiteY19" fmla="*/ 8792 h 309440"/>
                  <a:gd name="connsiteX20" fmla="*/ 53920 w 352859"/>
                  <a:gd name="connsiteY20" fmla="*/ 26377 h 309440"/>
                  <a:gd name="connsiteX21" fmla="*/ 27543 w 352859"/>
                  <a:gd name="connsiteY21" fmla="*/ 43962 h 309440"/>
                  <a:gd name="connsiteX22" fmla="*/ 36336 w 352859"/>
                  <a:gd name="connsiteY22" fmla="*/ 61546 h 30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2859" h="309440">
                    <a:moveTo>
                      <a:pt x="36336" y="61546"/>
                    </a:moveTo>
                    <a:cubicBezTo>
                      <a:pt x="31940" y="74734"/>
                      <a:pt x="3777" y="99608"/>
                      <a:pt x="1167" y="123092"/>
                    </a:cubicBezTo>
                    <a:cubicBezTo>
                      <a:pt x="0" y="133594"/>
                      <a:pt x="17887" y="136385"/>
                      <a:pt x="27543" y="140677"/>
                    </a:cubicBezTo>
                    <a:cubicBezTo>
                      <a:pt x="121719" y="182534"/>
                      <a:pt x="46975" y="136048"/>
                      <a:pt x="106674" y="175846"/>
                    </a:cubicBezTo>
                    <a:cubicBezTo>
                      <a:pt x="109605" y="184638"/>
                      <a:pt x="112921" y="193312"/>
                      <a:pt x="115467" y="202223"/>
                    </a:cubicBezTo>
                    <a:cubicBezTo>
                      <a:pt x="118787" y="213842"/>
                      <a:pt x="115084" y="229528"/>
                      <a:pt x="124259" y="237392"/>
                    </a:cubicBezTo>
                    <a:cubicBezTo>
                      <a:pt x="138332" y="249455"/>
                      <a:pt x="177013" y="254977"/>
                      <a:pt x="177013" y="254977"/>
                    </a:cubicBezTo>
                    <a:cubicBezTo>
                      <a:pt x="182874" y="263769"/>
                      <a:pt x="186346" y="274753"/>
                      <a:pt x="194597" y="281354"/>
                    </a:cubicBezTo>
                    <a:cubicBezTo>
                      <a:pt x="229705" y="309440"/>
                      <a:pt x="239073" y="266528"/>
                      <a:pt x="273728" y="254977"/>
                    </a:cubicBezTo>
                    <a:lnTo>
                      <a:pt x="300105" y="246185"/>
                    </a:lnTo>
                    <a:cubicBezTo>
                      <a:pt x="308897" y="240323"/>
                      <a:pt x="319010" y="236072"/>
                      <a:pt x="326482" y="228600"/>
                    </a:cubicBezTo>
                    <a:cubicBezTo>
                      <a:pt x="343527" y="211555"/>
                      <a:pt x="345708" y="197300"/>
                      <a:pt x="352859" y="175846"/>
                    </a:cubicBezTo>
                    <a:cubicBezTo>
                      <a:pt x="349928" y="167054"/>
                      <a:pt x="348212" y="157758"/>
                      <a:pt x="344067" y="149469"/>
                    </a:cubicBezTo>
                    <a:cubicBezTo>
                      <a:pt x="339341" y="140017"/>
                      <a:pt x="328219" y="133515"/>
                      <a:pt x="326482" y="123092"/>
                    </a:cubicBezTo>
                    <a:cubicBezTo>
                      <a:pt x="324958" y="113950"/>
                      <a:pt x="332343" y="105507"/>
                      <a:pt x="335274" y="96715"/>
                    </a:cubicBezTo>
                    <a:cubicBezTo>
                      <a:pt x="274809" y="56405"/>
                      <a:pt x="302570" y="68229"/>
                      <a:pt x="256143" y="52754"/>
                    </a:cubicBezTo>
                    <a:cubicBezTo>
                      <a:pt x="238559" y="58615"/>
                      <a:pt x="220975" y="70338"/>
                      <a:pt x="203390" y="52754"/>
                    </a:cubicBezTo>
                    <a:cubicBezTo>
                      <a:pt x="196836" y="46201"/>
                      <a:pt x="200387" y="33614"/>
                      <a:pt x="194597" y="26377"/>
                    </a:cubicBezTo>
                    <a:cubicBezTo>
                      <a:pt x="182200" y="10881"/>
                      <a:pt x="159220" y="5792"/>
                      <a:pt x="141843" y="0"/>
                    </a:cubicBezTo>
                    <a:cubicBezTo>
                      <a:pt x="130120" y="2931"/>
                      <a:pt x="118248" y="5320"/>
                      <a:pt x="106674" y="8792"/>
                    </a:cubicBezTo>
                    <a:cubicBezTo>
                      <a:pt x="88920" y="14118"/>
                      <a:pt x="53920" y="26377"/>
                      <a:pt x="53920" y="26377"/>
                    </a:cubicBezTo>
                    <a:cubicBezTo>
                      <a:pt x="45128" y="32239"/>
                      <a:pt x="30885" y="33937"/>
                      <a:pt x="27543" y="43962"/>
                    </a:cubicBezTo>
                    <a:cubicBezTo>
                      <a:pt x="13925" y="84817"/>
                      <a:pt x="40732" y="48358"/>
                      <a:pt x="36336" y="6154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grpSp>
            <p:nvGrpSpPr>
              <p:cNvPr id="3224" name="Gruppe 124"/>
              <p:cNvGrpSpPr>
                <a:grpSpLocks/>
              </p:cNvGrpSpPr>
              <p:nvPr/>
            </p:nvGrpSpPr>
            <p:grpSpPr bwMode="auto">
              <a:xfrm>
                <a:off x="5291073" y="2233831"/>
                <a:ext cx="647225" cy="869937"/>
                <a:chOff x="5427279" y="2498921"/>
                <a:chExt cx="725537" cy="975196"/>
              </a:xfrm>
            </p:grpSpPr>
            <p:sp>
              <p:nvSpPr>
                <p:cNvPr id="59" name="Frihåndsform 77"/>
                <p:cNvSpPr/>
                <p:nvPr/>
              </p:nvSpPr>
              <p:spPr>
                <a:xfrm>
                  <a:off x="5428041" y="2498118"/>
                  <a:ext cx="724059" cy="975200"/>
                </a:xfrm>
                <a:custGeom>
                  <a:avLst/>
                  <a:gdLst>
                    <a:gd name="connsiteX0" fmla="*/ 92641 w 771651"/>
                    <a:gd name="connsiteY0" fmla="*/ 756520 h 1037178"/>
                    <a:gd name="connsiteX1" fmla="*/ 110748 w 771651"/>
                    <a:gd name="connsiteY1" fmla="*/ 684093 h 1037178"/>
                    <a:gd name="connsiteX2" fmla="*/ 128855 w 771651"/>
                    <a:gd name="connsiteY2" fmla="*/ 629772 h 1037178"/>
                    <a:gd name="connsiteX3" fmla="*/ 119802 w 771651"/>
                    <a:gd name="connsiteY3" fmla="*/ 602611 h 1037178"/>
                    <a:gd name="connsiteX4" fmla="*/ 92641 w 771651"/>
                    <a:gd name="connsiteY4" fmla="*/ 575451 h 1037178"/>
                    <a:gd name="connsiteX5" fmla="*/ 83588 w 771651"/>
                    <a:gd name="connsiteY5" fmla="*/ 521130 h 1037178"/>
                    <a:gd name="connsiteX6" fmla="*/ 74534 w 771651"/>
                    <a:gd name="connsiteY6" fmla="*/ 493970 h 1037178"/>
                    <a:gd name="connsiteX7" fmla="*/ 65481 w 771651"/>
                    <a:gd name="connsiteY7" fmla="*/ 385328 h 1037178"/>
                    <a:gd name="connsiteX8" fmla="*/ 47374 w 771651"/>
                    <a:gd name="connsiteY8" fmla="*/ 204259 h 1037178"/>
                    <a:gd name="connsiteX9" fmla="*/ 29267 w 771651"/>
                    <a:gd name="connsiteY9" fmla="*/ 177099 h 1037178"/>
                    <a:gd name="connsiteX10" fmla="*/ 20214 w 771651"/>
                    <a:gd name="connsiteY10" fmla="*/ 149938 h 1037178"/>
                    <a:gd name="connsiteX11" fmla="*/ 2107 w 771651"/>
                    <a:gd name="connsiteY11" fmla="*/ 41297 h 1037178"/>
                    <a:gd name="connsiteX12" fmla="*/ 38321 w 771651"/>
                    <a:gd name="connsiteY12" fmla="*/ 5083 h 1037178"/>
                    <a:gd name="connsiteX13" fmla="*/ 65481 w 771651"/>
                    <a:gd name="connsiteY13" fmla="*/ 23190 h 1037178"/>
                    <a:gd name="connsiteX14" fmla="*/ 165069 w 771651"/>
                    <a:gd name="connsiteY14" fmla="*/ 32243 h 1037178"/>
                    <a:gd name="connsiteX15" fmla="*/ 192230 w 771651"/>
                    <a:gd name="connsiteY15" fmla="*/ 50350 h 1037178"/>
                    <a:gd name="connsiteX16" fmla="*/ 210336 w 771651"/>
                    <a:gd name="connsiteY16" fmla="*/ 104671 h 1037178"/>
                    <a:gd name="connsiteX17" fmla="*/ 318978 w 771651"/>
                    <a:gd name="connsiteY17" fmla="*/ 104671 h 1037178"/>
                    <a:gd name="connsiteX18" fmla="*/ 373299 w 771651"/>
                    <a:gd name="connsiteY18" fmla="*/ 140885 h 1037178"/>
                    <a:gd name="connsiteX19" fmla="*/ 427620 w 771651"/>
                    <a:gd name="connsiteY19" fmla="*/ 158992 h 1037178"/>
                    <a:gd name="connsiteX20" fmla="*/ 490994 w 771651"/>
                    <a:gd name="connsiteY20" fmla="*/ 168045 h 1037178"/>
                    <a:gd name="connsiteX21" fmla="*/ 554368 w 771651"/>
                    <a:gd name="connsiteY21" fmla="*/ 186152 h 1037178"/>
                    <a:gd name="connsiteX22" fmla="*/ 608689 w 771651"/>
                    <a:gd name="connsiteY22" fmla="*/ 222366 h 1037178"/>
                    <a:gd name="connsiteX23" fmla="*/ 626796 w 771651"/>
                    <a:gd name="connsiteY23" fmla="*/ 276687 h 1037178"/>
                    <a:gd name="connsiteX24" fmla="*/ 635849 w 771651"/>
                    <a:gd name="connsiteY24" fmla="*/ 303847 h 1037178"/>
                    <a:gd name="connsiteX25" fmla="*/ 653956 w 771651"/>
                    <a:gd name="connsiteY25" fmla="*/ 331007 h 1037178"/>
                    <a:gd name="connsiteX26" fmla="*/ 672063 w 771651"/>
                    <a:gd name="connsiteY26" fmla="*/ 385328 h 1037178"/>
                    <a:gd name="connsiteX27" fmla="*/ 681117 w 771651"/>
                    <a:gd name="connsiteY27" fmla="*/ 412489 h 1037178"/>
                    <a:gd name="connsiteX28" fmla="*/ 690170 w 771651"/>
                    <a:gd name="connsiteY28" fmla="*/ 439649 h 1037178"/>
                    <a:gd name="connsiteX29" fmla="*/ 653956 w 771651"/>
                    <a:gd name="connsiteY29" fmla="*/ 521130 h 1037178"/>
                    <a:gd name="connsiteX30" fmla="*/ 644903 w 771651"/>
                    <a:gd name="connsiteY30" fmla="*/ 548291 h 1037178"/>
                    <a:gd name="connsiteX31" fmla="*/ 708277 w 771651"/>
                    <a:gd name="connsiteY31" fmla="*/ 620718 h 1037178"/>
                    <a:gd name="connsiteX32" fmla="*/ 717331 w 771651"/>
                    <a:gd name="connsiteY32" fmla="*/ 647879 h 1037178"/>
                    <a:gd name="connsiteX33" fmla="*/ 699224 w 771651"/>
                    <a:gd name="connsiteY33" fmla="*/ 720306 h 1037178"/>
                    <a:gd name="connsiteX34" fmla="*/ 708277 w 771651"/>
                    <a:gd name="connsiteY34" fmla="*/ 792734 h 1037178"/>
                    <a:gd name="connsiteX35" fmla="*/ 726384 w 771651"/>
                    <a:gd name="connsiteY35" fmla="*/ 819895 h 1037178"/>
                    <a:gd name="connsiteX36" fmla="*/ 735437 w 771651"/>
                    <a:gd name="connsiteY36" fmla="*/ 856108 h 1037178"/>
                    <a:gd name="connsiteX37" fmla="*/ 753544 w 771651"/>
                    <a:gd name="connsiteY37" fmla="*/ 910429 h 1037178"/>
                    <a:gd name="connsiteX38" fmla="*/ 744491 w 771651"/>
                    <a:gd name="connsiteY38" fmla="*/ 937590 h 1037178"/>
                    <a:gd name="connsiteX39" fmla="*/ 753544 w 771651"/>
                    <a:gd name="connsiteY39" fmla="*/ 964750 h 1037178"/>
                    <a:gd name="connsiteX40" fmla="*/ 762598 w 771651"/>
                    <a:gd name="connsiteY40" fmla="*/ 1010017 h 1037178"/>
                    <a:gd name="connsiteX41" fmla="*/ 771651 w 771651"/>
                    <a:gd name="connsiteY41" fmla="*/ 1037178 h 1037178"/>
                    <a:gd name="connsiteX42" fmla="*/ 771651 w 771651"/>
                    <a:gd name="connsiteY42" fmla="*/ 1019071 h 1037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71651" h="1037178">
                      <a:moveTo>
                        <a:pt x="92641" y="756520"/>
                      </a:moveTo>
                      <a:cubicBezTo>
                        <a:pt x="98677" y="732378"/>
                        <a:pt x="103911" y="708021"/>
                        <a:pt x="110748" y="684093"/>
                      </a:cubicBezTo>
                      <a:cubicBezTo>
                        <a:pt x="115991" y="665741"/>
                        <a:pt x="128855" y="629772"/>
                        <a:pt x="128855" y="629772"/>
                      </a:cubicBezTo>
                      <a:cubicBezTo>
                        <a:pt x="125837" y="620718"/>
                        <a:pt x="125096" y="610552"/>
                        <a:pt x="119802" y="602611"/>
                      </a:cubicBezTo>
                      <a:cubicBezTo>
                        <a:pt x="112700" y="591958"/>
                        <a:pt x="97841" y="587151"/>
                        <a:pt x="92641" y="575451"/>
                      </a:cubicBezTo>
                      <a:cubicBezTo>
                        <a:pt x="85186" y="558676"/>
                        <a:pt x="87570" y="539050"/>
                        <a:pt x="83588" y="521130"/>
                      </a:cubicBezTo>
                      <a:cubicBezTo>
                        <a:pt x="81518" y="511814"/>
                        <a:pt x="77552" y="503023"/>
                        <a:pt x="74534" y="493970"/>
                      </a:cubicBezTo>
                      <a:cubicBezTo>
                        <a:pt x="71516" y="457756"/>
                        <a:pt x="67981" y="421581"/>
                        <a:pt x="65481" y="385328"/>
                      </a:cubicBezTo>
                      <a:cubicBezTo>
                        <a:pt x="64845" y="376108"/>
                        <a:pt x="71013" y="251536"/>
                        <a:pt x="47374" y="204259"/>
                      </a:cubicBezTo>
                      <a:cubicBezTo>
                        <a:pt x="42508" y="194527"/>
                        <a:pt x="35303" y="186152"/>
                        <a:pt x="29267" y="177099"/>
                      </a:cubicBezTo>
                      <a:cubicBezTo>
                        <a:pt x="26249" y="168045"/>
                        <a:pt x="21783" y="159351"/>
                        <a:pt x="20214" y="149938"/>
                      </a:cubicBezTo>
                      <a:cubicBezTo>
                        <a:pt x="0" y="28652"/>
                        <a:pt x="23331" y="104970"/>
                        <a:pt x="2107" y="41297"/>
                      </a:cubicBezTo>
                      <a:cubicBezTo>
                        <a:pt x="8460" y="22236"/>
                        <a:pt x="7824" y="0"/>
                        <a:pt x="38321" y="5083"/>
                      </a:cubicBezTo>
                      <a:cubicBezTo>
                        <a:pt x="49054" y="6872"/>
                        <a:pt x="54842" y="20910"/>
                        <a:pt x="65481" y="23190"/>
                      </a:cubicBezTo>
                      <a:cubicBezTo>
                        <a:pt x="98074" y="30174"/>
                        <a:pt x="131873" y="29225"/>
                        <a:pt x="165069" y="32243"/>
                      </a:cubicBezTo>
                      <a:cubicBezTo>
                        <a:pt x="174123" y="38279"/>
                        <a:pt x="186463" y="41123"/>
                        <a:pt x="192230" y="50350"/>
                      </a:cubicBezTo>
                      <a:cubicBezTo>
                        <a:pt x="202346" y="66535"/>
                        <a:pt x="210336" y="104671"/>
                        <a:pt x="210336" y="104671"/>
                      </a:cubicBezTo>
                      <a:cubicBezTo>
                        <a:pt x="252833" y="90505"/>
                        <a:pt x="258333" y="84456"/>
                        <a:pt x="318978" y="104671"/>
                      </a:cubicBezTo>
                      <a:cubicBezTo>
                        <a:pt x="339623" y="111553"/>
                        <a:pt x="352654" y="134003"/>
                        <a:pt x="373299" y="140885"/>
                      </a:cubicBezTo>
                      <a:cubicBezTo>
                        <a:pt x="391406" y="146921"/>
                        <a:pt x="408725" y="156293"/>
                        <a:pt x="427620" y="158992"/>
                      </a:cubicBezTo>
                      <a:cubicBezTo>
                        <a:pt x="448745" y="162010"/>
                        <a:pt x="469999" y="164228"/>
                        <a:pt x="490994" y="168045"/>
                      </a:cubicBezTo>
                      <a:cubicBezTo>
                        <a:pt x="515998" y="172591"/>
                        <a:pt x="531101" y="178397"/>
                        <a:pt x="554368" y="186152"/>
                      </a:cubicBezTo>
                      <a:cubicBezTo>
                        <a:pt x="572475" y="198223"/>
                        <a:pt x="601807" y="201721"/>
                        <a:pt x="608689" y="222366"/>
                      </a:cubicBezTo>
                      <a:lnTo>
                        <a:pt x="626796" y="276687"/>
                      </a:lnTo>
                      <a:cubicBezTo>
                        <a:pt x="629814" y="285740"/>
                        <a:pt x="630555" y="295907"/>
                        <a:pt x="635849" y="303847"/>
                      </a:cubicBezTo>
                      <a:cubicBezTo>
                        <a:pt x="641885" y="312900"/>
                        <a:pt x="649537" y="321064"/>
                        <a:pt x="653956" y="331007"/>
                      </a:cubicBezTo>
                      <a:cubicBezTo>
                        <a:pt x="661708" y="348448"/>
                        <a:pt x="666027" y="367221"/>
                        <a:pt x="672063" y="385328"/>
                      </a:cubicBezTo>
                      <a:lnTo>
                        <a:pt x="681117" y="412489"/>
                      </a:lnTo>
                      <a:lnTo>
                        <a:pt x="690170" y="439649"/>
                      </a:lnTo>
                      <a:cubicBezTo>
                        <a:pt x="668622" y="504292"/>
                        <a:pt x="682650" y="478089"/>
                        <a:pt x="653956" y="521130"/>
                      </a:cubicBezTo>
                      <a:cubicBezTo>
                        <a:pt x="650938" y="530184"/>
                        <a:pt x="641885" y="539237"/>
                        <a:pt x="644903" y="548291"/>
                      </a:cubicBezTo>
                      <a:cubicBezTo>
                        <a:pt x="659992" y="593557"/>
                        <a:pt x="676591" y="599593"/>
                        <a:pt x="708277" y="620718"/>
                      </a:cubicBezTo>
                      <a:cubicBezTo>
                        <a:pt x="711295" y="629772"/>
                        <a:pt x="717331" y="638336"/>
                        <a:pt x="717331" y="647879"/>
                      </a:cubicBezTo>
                      <a:cubicBezTo>
                        <a:pt x="717331" y="669725"/>
                        <a:pt x="706367" y="698876"/>
                        <a:pt x="699224" y="720306"/>
                      </a:cubicBezTo>
                      <a:cubicBezTo>
                        <a:pt x="702242" y="744449"/>
                        <a:pt x="701875" y="769261"/>
                        <a:pt x="708277" y="792734"/>
                      </a:cubicBezTo>
                      <a:cubicBezTo>
                        <a:pt x="711140" y="803232"/>
                        <a:pt x="722098" y="809894"/>
                        <a:pt x="726384" y="819895"/>
                      </a:cubicBezTo>
                      <a:cubicBezTo>
                        <a:pt x="731285" y="831331"/>
                        <a:pt x="731862" y="844190"/>
                        <a:pt x="735437" y="856108"/>
                      </a:cubicBezTo>
                      <a:cubicBezTo>
                        <a:pt x="740921" y="874390"/>
                        <a:pt x="753544" y="910429"/>
                        <a:pt x="753544" y="910429"/>
                      </a:cubicBezTo>
                      <a:cubicBezTo>
                        <a:pt x="750526" y="919483"/>
                        <a:pt x="744491" y="928047"/>
                        <a:pt x="744491" y="937590"/>
                      </a:cubicBezTo>
                      <a:cubicBezTo>
                        <a:pt x="744491" y="947133"/>
                        <a:pt x="751229" y="955492"/>
                        <a:pt x="753544" y="964750"/>
                      </a:cubicBezTo>
                      <a:cubicBezTo>
                        <a:pt x="757276" y="979678"/>
                        <a:pt x="758866" y="995089"/>
                        <a:pt x="762598" y="1010017"/>
                      </a:cubicBezTo>
                      <a:cubicBezTo>
                        <a:pt x="764913" y="1019275"/>
                        <a:pt x="764903" y="1030429"/>
                        <a:pt x="771651" y="1037178"/>
                      </a:cubicBezTo>
                      <a:lnTo>
                        <a:pt x="771651" y="1019071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0" name="Frihåndsform 78"/>
                <p:cNvSpPr/>
                <p:nvPr/>
              </p:nvSpPr>
              <p:spPr>
                <a:xfrm>
                  <a:off x="5472516" y="2629806"/>
                  <a:ext cx="585297" cy="222445"/>
                </a:xfrm>
                <a:custGeom>
                  <a:avLst/>
                  <a:gdLst>
                    <a:gd name="connsiteX0" fmla="*/ 0 w 624689"/>
                    <a:gd name="connsiteY0" fmla="*/ 0 h 236344"/>
                    <a:gd name="connsiteX1" fmla="*/ 81481 w 624689"/>
                    <a:gd name="connsiteY1" fmla="*/ 27160 h 236344"/>
                    <a:gd name="connsiteX2" fmla="*/ 172016 w 624689"/>
                    <a:gd name="connsiteY2" fmla="*/ 54321 h 236344"/>
                    <a:gd name="connsiteX3" fmla="*/ 199176 w 624689"/>
                    <a:gd name="connsiteY3" fmla="*/ 63374 h 236344"/>
                    <a:gd name="connsiteX4" fmla="*/ 226337 w 624689"/>
                    <a:gd name="connsiteY4" fmla="*/ 72427 h 236344"/>
                    <a:gd name="connsiteX5" fmla="*/ 280658 w 624689"/>
                    <a:gd name="connsiteY5" fmla="*/ 99588 h 236344"/>
                    <a:gd name="connsiteX6" fmla="*/ 307818 w 624689"/>
                    <a:gd name="connsiteY6" fmla="*/ 117695 h 236344"/>
                    <a:gd name="connsiteX7" fmla="*/ 362139 w 624689"/>
                    <a:gd name="connsiteY7" fmla="*/ 135802 h 236344"/>
                    <a:gd name="connsiteX8" fmla="*/ 389299 w 624689"/>
                    <a:gd name="connsiteY8" fmla="*/ 144855 h 236344"/>
                    <a:gd name="connsiteX9" fmla="*/ 461727 w 624689"/>
                    <a:gd name="connsiteY9" fmla="*/ 162962 h 236344"/>
                    <a:gd name="connsiteX10" fmla="*/ 516048 w 624689"/>
                    <a:gd name="connsiteY10" fmla="*/ 181069 h 236344"/>
                    <a:gd name="connsiteX11" fmla="*/ 543208 w 624689"/>
                    <a:gd name="connsiteY11" fmla="*/ 190122 h 236344"/>
                    <a:gd name="connsiteX12" fmla="*/ 561315 w 624689"/>
                    <a:gd name="connsiteY12" fmla="*/ 217283 h 236344"/>
                    <a:gd name="connsiteX13" fmla="*/ 624689 w 624689"/>
                    <a:gd name="connsiteY13" fmla="*/ 235390 h 23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24689" h="236344">
                      <a:moveTo>
                        <a:pt x="0" y="0"/>
                      </a:moveTo>
                      <a:cubicBezTo>
                        <a:pt x="27160" y="9053"/>
                        <a:pt x="53706" y="20216"/>
                        <a:pt x="81481" y="27160"/>
                      </a:cubicBezTo>
                      <a:cubicBezTo>
                        <a:pt x="136214" y="40844"/>
                        <a:pt x="105887" y="32278"/>
                        <a:pt x="172016" y="54321"/>
                      </a:cubicBezTo>
                      <a:lnTo>
                        <a:pt x="199176" y="63374"/>
                      </a:lnTo>
                      <a:lnTo>
                        <a:pt x="226337" y="72427"/>
                      </a:lnTo>
                      <a:cubicBezTo>
                        <a:pt x="304172" y="124318"/>
                        <a:pt x="205693" y="62105"/>
                        <a:pt x="280658" y="99588"/>
                      </a:cubicBezTo>
                      <a:cubicBezTo>
                        <a:pt x="290390" y="104454"/>
                        <a:pt x="297875" y="113276"/>
                        <a:pt x="307818" y="117695"/>
                      </a:cubicBezTo>
                      <a:cubicBezTo>
                        <a:pt x="325259" y="125447"/>
                        <a:pt x="344032" y="129766"/>
                        <a:pt x="362139" y="135802"/>
                      </a:cubicBezTo>
                      <a:cubicBezTo>
                        <a:pt x="371192" y="138820"/>
                        <a:pt x="380041" y="142540"/>
                        <a:pt x="389299" y="144855"/>
                      </a:cubicBezTo>
                      <a:cubicBezTo>
                        <a:pt x="413442" y="150891"/>
                        <a:pt x="438118" y="155092"/>
                        <a:pt x="461727" y="162962"/>
                      </a:cubicBezTo>
                      <a:lnTo>
                        <a:pt x="516048" y="181069"/>
                      </a:lnTo>
                      <a:lnTo>
                        <a:pt x="543208" y="190122"/>
                      </a:lnTo>
                      <a:cubicBezTo>
                        <a:pt x="549244" y="199176"/>
                        <a:pt x="552088" y="211516"/>
                        <a:pt x="561315" y="217283"/>
                      </a:cubicBezTo>
                      <a:cubicBezTo>
                        <a:pt x="591813" y="236344"/>
                        <a:pt x="600769" y="235390"/>
                        <a:pt x="624689" y="235390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1" name="Frihåndsform 79"/>
                <p:cNvSpPr/>
                <p:nvPr/>
              </p:nvSpPr>
              <p:spPr>
                <a:xfrm>
                  <a:off x="5493864" y="2784627"/>
                  <a:ext cx="556833" cy="209988"/>
                </a:xfrm>
                <a:custGeom>
                  <a:avLst/>
                  <a:gdLst>
                    <a:gd name="connsiteX0" fmla="*/ 0 w 624689"/>
                    <a:gd name="connsiteY0" fmla="*/ 0 h 236344"/>
                    <a:gd name="connsiteX1" fmla="*/ 81481 w 624689"/>
                    <a:gd name="connsiteY1" fmla="*/ 27160 h 236344"/>
                    <a:gd name="connsiteX2" fmla="*/ 172016 w 624689"/>
                    <a:gd name="connsiteY2" fmla="*/ 54321 h 236344"/>
                    <a:gd name="connsiteX3" fmla="*/ 199176 w 624689"/>
                    <a:gd name="connsiteY3" fmla="*/ 63374 h 236344"/>
                    <a:gd name="connsiteX4" fmla="*/ 226337 w 624689"/>
                    <a:gd name="connsiteY4" fmla="*/ 72427 h 236344"/>
                    <a:gd name="connsiteX5" fmla="*/ 280658 w 624689"/>
                    <a:gd name="connsiteY5" fmla="*/ 99588 h 236344"/>
                    <a:gd name="connsiteX6" fmla="*/ 307818 w 624689"/>
                    <a:gd name="connsiteY6" fmla="*/ 117695 h 236344"/>
                    <a:gd name="connsiteX7" fmla="*/ 362139 w 624689"/>
                    <a:gd name="connsiteY7" fmla="*/ 135802 h 236344"/>
                    <a:gd name="connsiteX8" fmla="*/ 389299 w 624689"/>
                    <a:gd name="connsiteY8" fmla="*/ 144855 h 236344"/>
                    <a:gd name="connsiteX9" fmla="*/ 461727 w 624689"/>
                    <a:gd name="connsiteY9" fmla="*/ 162962 h 236344"/>
                    <a:gd name="connsiteX10" fmla="*/ 516048 w 624689"/>
                    <a:gd name="connsiteY10" fmla="*/ 181069 h 236344"/>
                    <a:gd name="connsiteX11" fmla="*/ 543208 w 624689"/>
                    <a:gd name="connsiteY11" fmla="*/ 190122 h 236344"/>
                    <a:gd name="connsiteX12" fmla="*/ 561315 w 624689"/>
                    <a:gd name="connsiteY12" fmla="*/ 217283 h 236344"/>
                    <a:gd name="connsiteX13" fmla="*/ 624689 w 624689"/>
                    <a:gd name="connsiteY13" fmla="*/ 235390 h 236344"/>
                    <a:gd name="connsiteX0" fmla="*/ 0 w 561315"/>
                    <a:gd name="connsiteY0" fmla="*/ 0 h 217283"/>
                    <a:gd name="connsiteX1" fmla="*/ 81481 w 561315"/>
                    <a:gd name="connsiteY1" fmla="*/ 27160 h 217283"/>
                    <a:gd name="connsiteX2" fmla="*/ 172016 w 561315"/>
                    <a:gd name="connsiteY2" fmla="*/ 54321 h 217283"/>
                    <a:gd name="connsiteX3" fmla="*/ 199176 w 561315"/>
                    <a:gd name="connsiteY3" fmla="*/ 63374 h 217283"/>
                    <a:gd name="connsiteX4" fmla="*/ 226337 w 561315"/>
                    <a:gd name="connsiteY4" fmla="*/ 72427 h 217283"/>
                    <a:gd name="connsiteX5" fmla="*/ 280658 w 561315"/>
                    <a:gd name="connsiteY5" fmla="*/ 99588 h 217283"/>
                    <a:gd name="connsiteX6" fmla="*/ 307818 w 561315"/>
                    <a:gd name="connsiteY6" fmla="*/ 117695 h 217283"/>
                    <a:gd name="connsiteX7" fmla="*/ 362139 w 561315"/>
                    <a:gd name="connsiteY7" fmla="*/ 135802 h 217283"/>
                    <a:gd name="connsiteX8" fmla="*/ 389299 w 561315"/>
                    <a:gd name="connsiteY8" fmla="*/ 144855 h 217283"/>
                    <a:gd name="connsiteX9" fmla="*/ 461727 w 561315"/>
                    <a:gd name="connsiteY9" fmla="*/ 162962 h 217283"/>
                    <a:gd name="connsiteX10" fmla="*/ 516048 w 561315"/>
                    <a:gd name="connsiteY10" fmla="*/ 181069 h 217283"/>
                    <a:gd name="connsiteX11" fmla="*/ 543208 w 561315"/>
                    <a:gd name="connsiteY11" fmla="*/ 190122 h 217283"/>
                    <a:gd name="connsiteX12" fmla="*/ 561315 w 561315"/>
                    <a:gd name="connsiteY12" fmla="*/ 217283 h 217283"/>
                    <a:gd name="connsiteX0" fmla="*/ 0 w 593065"/>
                    <a:gd name="connsiteY0" fmla="*/ 0 h 223633"/>
                    <a:gd name="connsiteX1" fmla="*/ 113231 w 593065"/>
                    <a:gd name="connsiteY1" fmla="*/ 33510 h 223633"/>
                    <a:gd name="connsiteX2" fmla="*/ 203766 w 593065"/>
                    <a:gd name="connsiteY2" fmla="*/ 60671 h 223633"/>
                    <a:gd name="connsiteX3" fmla="*/ 230926 w 593065"/>
                    <a:gd name="connsiteY3" fmla="*/ 69724 h 223633"/>
                    <a:gd name="connsiteX4" fmla="*/ 258087 w 593065"/>
                    <a:gd name="connsiteY4" fmla="*/ 78777 h 223633"/>
                    <a:gd name="connsiteX5" fmla="*/ 312408 w 593065"/>
                    <a:gd name="connsiteY5" fmla="*/ 105938 h 223633"/>
                    <a:gd name="connsiteX6" fmla="*/ 339568 w 593065"/>
                    <a:gd name="connsiteY6" fmla="*/ 124045 h 223633"/>
                    <a:gd name="connsiteX7" fmla="*/ 393889 w 593065"/>
                    <a:gd name="connsiteY7" fmla="*/ 142152 h 223633"/>
                    <a:gd name="connsiteX8" fmla="*/ 421049 w 593065"/>
                    <a:gd name="connsiteY8" fmla="*/ 151205 h 223633"/>
                    <a:gd name="connsiteX9" fmla="*/ 493477 w 593065"/>
                    <a:gd name="connsiteY9" fmla="*/ 169312 h 223633"/>
                    <a:gd name="connsiteX10" fmla="*/ 547798 w 593065"/>
                    <a:gd name="connsiteY10" fmla="*/ 187419 h 223633"/>
                    <a:gd name="connsiteX11" fmla="*/ 574958 w 593065"/>
                    <a:gd name="connsiteY11" fmla="*/ 196472 h 223633"/>
                    <a:gd name="connsiteX12" fmla="*/ 593065 w 593065"/>
                    <a:gd name="connsiteY12" fmla="*/ 223633 h 223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3065" h="223633">
                      <a:moveTo>
                        <a:pt x="0" y="0"/>
                      </a:moveTo>
                      <a:cubicBezTo>
                        <a:pt x="27160" y="9053"/>
                        <a:pt x="85456" y="26566"/>
                        <a:pt x="113231" y="33510"/>
                      </a:cubicBezTo>
                      <a:cubicBezTo>
                        <a:pt x="167964" y="47194"/>
                        <a:pt x="137637" y="38628"/>
                        <a:pt x="203766" y="60671"/>
                      </a:cubicBezTo>
                      <a:lnTo>
                        <a:pt x="230926" y="69724"/>
                      </a:lnTo>
                      <a:lnTo>
                        <a:pt x="258087" y="78777"/>
                      </a:lnTo>
                      <a:cubicBezTo>
                        <a:pt x="335922" y="130668"/>
                        <a:pt x="237443" y="68455"/>
                        <a:pt x="312408" y="105938"/>
                      </a:cubicBezTo>
                      <a:cubicBezTo>
                        <a:pt x="322140" y="110804"/>
                        <a:pt x="329625" y="119626"/>
                        <a:pt x="339568" y="124045"/>
                      </a:cubicBezTo>
                      <a:cubicBezTo>
                        <a:pt x="357009" y="131797"/>
                        <a:pt x="375782" y="136116"/>
                        <a:pt x="393889" y="142152"/>
                      </a:cubicBezTo>
                      <a:cubicBezTo>
                        <a:pt x="402942" y="145170"/>
                        <a:pt x="411791" y="148890"/>
                        <a:pt x="421049" y="151205"/>
                      </a:cubicBezTo>
                      <a:cubicBezTo>
                        <a:pt x="445192" y="157241"/>
                        <a:pt x="469868" y="161442"/>
                        <a:pt x="493477" y="169312"/>
                      </a:cubicBezTo>
                      <a:lnTo>
                        <a:pt x="547798" y="187419"/>
                      </a:lnTo>
                      <a:lnTo>
                        <a:pt x="574958" y="196472"/>
                      </a:lnTo>
                      <a:cubicBezTo>
                        <a:pt x="580994" y="205526"/>
                        <a:pt x="583838" y="217866"/>
                        <a:pt x="593065" y="223633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2" name="Frihåndsform 80"/>
                <p:cNvSpPr/>
                <p:nvPr/>
              </p:nvSpPr>
              <p:spPr>
                <a:xfrm>
                  <a:off x="5488528" y="2925213"/>
                  <a:ext cx="597749" cy="240240"/>
                </a:xfrm>
                <a:custGeom>
                  <a:avLst/>
                  <a:gdLst>
                    <a:gd name="connsiteX0" fmla="*/ 0 w 624689"/>
                    <a:gd name="connsiteY0" fmla="*/ 0 h 236344"/>
                    <a:gd name="connsiteX1" fmla="*/ 81481 w 624689"/>
                    <a:gd name="connsiteY1" fmla="*/ 27160 h 236344"/>
                    <a:gd name="connsiteX2" fmla="*/ 172016 w 624689"/>
                    <a:gd name="connsiteY2" fmla="*/ 54321 h 236344"/>
                    <a:gd name="connsiteX3" fmla="*/ 199176 w 624689"/>
                    <a:gd name="connsiteY3" fmla="*/ 63374 h 236344"/>
                    <a:gd name="connsiteX4" fmla="*/ 226337 w 624689"/>
                    <a:gd name="connsiteY4" fmla="*/ 72427 h 236344"/>
                    <a:gd name="connsiteX5" fmla="*/ 280658 w 624689"/>
                    <a:gd name="connsiteY5" fmla="*/ 99588 h 236344"/>
                    <a:gd name="connsiteX6" fmla="*/ 307818 w 624689"/>
                    <a:gd name="connsiteY6" fmla="*/ 117695 h 236344"/>
                    <a:gd name="connsiteX7" fmla="*/ 362139 w 624689"/>
                    <a:gd name="connsiteY7" fmla="*/ 135802 h 236344"/>
                    <a:gd name="connsiteX8" fmla="*/ 389299 w 624689"/>
                    <a:gd name="connsiteY8" fmla="*/ 144855 h 236344"/>
                    <a:gd name="connsiteX9" fmla="*/ 461727 w 624689"/>
                    <a:gd name="connsiteY9" fmla="*/ 162962 h 236344"/>
                    <a:gd name="connsiteX10" fmla="*/ 516048 w 624689"/>
                    <a:gd name="connsiteY10" fmla="*/ 181069 h 236344"/>
                    <a:gd name="connsiteX11" fmla="*/ 543208 w 624689"/>
                    <a:gd name="connsiteY11" fmla="*/ 190122 h 236344"/>
                    <a:gd name="connsiteX12" fmla="*/ 561315 w 624689"/>
                    <a:gd name="connsiteY12" fmla="*/ 217283 h 236344"/>
                    <a:gd name="connsiteX13" fmla="*/ 624689 w 624689"/>
                    <a:gd name="connsiteY13" fmla="*/ 235390 h 236344"/>
                    <a:gd name="connsiteX0" fmla="*/ 0 w 561315"/>
                    <a:gd name="connsiteY0" fmla="*/ 0 h 217283"/>
                    <a:gd name="connsiteX1" fmla="*/ 81481 w 561315"/>
                    <a:gd name="connsiteY1" fmla="*/ 27160 h 217283"/>
                    <a:gd name="connsiteX2" fmla="*/ 172016 w 561315"/>
                    <a:gd name="connsiteY2" fmla="*/ 54321 h 217283"/>
                    <a:gd name="connsiteX3" fmla="*/ 199176 w 561315"/>
                    <a:gd name="connsiteY3" fmla="*/ 63374 h 217283"/>
                    <a:gd name="connsiteX4" fmla="*/ 226337 w 561315"/>
                    <a:gd name="connsiteY4" fmla="*/ 72427 h 217283"/>
                    <a:gd name="connsiteX5" fmla="*/ 280658 w 561315"/>
                    <a:gd name="connsiteY5" fmla="*/ 99588 h 217283"/>
                    <a:gd name="connsiteX6" fmla="*/ 307818 w 561315"/>
                    <a:gd name="connsiteY6" fmla="*/ 117695 h 217283"/>
                    <a:gd name="connsiteX7" fmla="*/ 362139 w 561315"/>
                    <a:gd name="connsiteY7" fmla="*/ 135802 h 217283"/>
                    <a:gd name="connsiteX8" fmla="*/ 389299 w 561315"/>
                    <a:gd name="connsiteY8" fmla="*/ 144855 h 217283"/>
                    <a:gd name="connsiteX9" fmla="*/ 461727 w 561315"/>
                    <a:gd name="connsiteY9" fmla="*/ 162962 h 217283"/>
                    <a:gd name="connsiteX10" fmla="*/ 516048 w 561315"/>
                    <a:gd name="connsiteY10" fmla="*/ 181069 h 217283"/>
                    <a:gd name="connsiteX11" fmla="*/ 543208 w 561315"/>
                    <a:gd name="connsiteY11" fmla="*/ 190122 h 217283"/>
                    <a:gd name="connsiteX12" fmla="*/ 561315 w 561315"/>
                    <a:gd name="connsiteY12" fmla="*/ 217283 h 217283"/>
                    <a:gd name="connsiteX0" fmla="*/ 0 w 599415"/>
                    <a:gd name="connsiteY0" fmla="*/ 0 h 236333"/>
                    <a:gd name="connsiteX1" fmla="*/ 81481 w 599415"/>
                    <a:gd name="connsiteY1" fmla="*/ 27160 h 236333"/>
                    <a:gd name="connsiteX2" fmla="*/ 172016 w 599415"/>
                    <a:gd name="connsiteY2" fmla="*/ 54321 h 236333"/>
                    <a:gd name="connsiteX3" fmla="*/ 199176 w 599415"/>
                    <a:gd name="connsiteY3" fmla="*/ 63374 h 236333"/>
                    <a:gd name="connsiteX4" fmla="*/ 226337 w 599415"/>
                    <a:gd name="connsiteY4" fmla="*/ 72427 h 236333"/>
                    <a:gd name="connsiteX5" fmla="*/ 280658 w 599415"/>
                    <a:gd name="connsiteY5" fmla="*/ 99588 h 236333"/>
                    <a:gd name="connsiteX6" fmla="*/ 307818 w 599415"/>
                    <a:gd name="connsiteY6" fmla="*/ 117695 h 236333"/>
                    <a:gd name="connsiteX7" fmla="*/ 362139 w 599415"/>
                    <a:gd name="connsiteY7" fmla="*/ 135802 h 236333"/>
                    <a:gd name="connsiteX8" fmla="*/ 389299 w 599415"/>
                    <a:gd name="connsiteY8" fmla="*/ 144855 h 236333"/>
                    <a:gd name="connsiteX9" fmla="*/ 461727 w 599415"/>
                    <a:gd name="connsiteY9" fmla="*/ 162962 h 236333"/>
                    <a:gd name="connsiteX10" fmla="*/ 516048 w 599415"/>
                    <a:gd name="connsiteY10" fmla="*/ 181069 h 236333"/>
                    <a:gd name="connsiteX11" fmla="*/ 543208 w 599415"/>
                    <a:gd name="connsiteY11" fmla="*/ 190122 h 236333"/>
                    <a:gd name="connsiteX12" fmla="*/ 599415 w 599415"/>
                    <a:gd name="connsiteY12" fmla="*/ 236333 h 236333"/>
                    <a:gd name="connsiteX0" fmla="*/ 0 w 637515"/>
                    <a:gd name="connsiteY0" fmla="*/ 0 h 255383"/>
                    <a:gd name="connsiteX1" fmla="*/ 119581 w 637515"/>
                    <a:gd name="connsiteY1" fmla="*/ 46210 h 255383"/>
                    <a:gd name="connsiteX2" fmla="*/ 210116 w 637515"/>
                    <a:gd name="connsiteY2" fmla="*/ 73371 h 255383"/>
                    <a:gd name="connsiteX3" fmla="*/ 237276 w 637515"/>
                    <a:gd name="connsiteY3" fmla="*/ 82424 h 255383"/>
                    <a:gd name="connsiteX4" fmla="*/ 264437 w 637515"/>
                    <a:gd name="connsiteY4" fmla="*/ 91477 h 255383"/>
                    <a:gd name="connsiteX5" fmla="*/ 318758 w 637515"/>
                    <a:gd name="connsiteY5" fmla="*/ 118638 h 255383"/>
                    <a:gd name="connsiteX6" fmla="*/ 345918 w 637515"/>
                    <a:gd name="connsiteY6" fmla="*/ 136745 h 255383"/>
                    <a:gd name="connsiteX7" fmla="*/ 400239 w 637515"/>
                    <a:gd name="connsiteY7" fmla="*/ 154852 h 255383"/>
                    <a:gd name="connsiteX8" fmla="*/ 427399 w 637515"/>
                    <a:gd name="connsiteY8" fmla="*/ 163905 h 255383"/>
                    <a:gd name="connsiteX9" fmla="*/ 499827 w 637515"/>
                    <a:gd name="connsiteY9" fmla="*/ 182012 h 255383"/>
                    <a:gd name="connsiteX10" fmla="*/ 554148 w 637515"/>
                    <a:gd name="connsiteY10" fmla="*/ 200119 h 255383"/>
                    <a:gd name="connsiteX11" fmla="*/ 581308 w 637515"/>
                    <a:gd name="connsiteY11" fmla="*/ 209172 h 255383"/>
                    <a:gd name="connsiteX12" fmla="*/ 637515 w 637515"/>
                    <a:gd name="connsiteY12" fmla="*/ 255383 h 255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37515" h="255383">
                      <a:moveTo>
                        <a:pt x="0" y="0"/>
                      </a:moveTo>
                      <a:cubicBezTo>
                        <a:pt x="27160" y="9053"/>
                        <a:pt x="91806" y="39266"/>
                        <a:pt x="119581" y="46210"/>
                      </a:cubicBezTo>
                      <a:cubicBezTo>
                        <a:pt x="174314" y="59894"/>
                        <a:pt x="143987" y="51328"/>
                        <a:pt x="210116" y="73371"/>
                      </a:cubicBezTo>
                      <a:lnTo>
                        <a:pt x="237276" y="82424"/>
                      </a:lnTo>
                      <a:lnTo>
                        <a:pt x="264437" y="91477"/>
                      </a:lnTo>
                      <a:cubicBezTo>
                        <a:pt x="342272" y="143368"/>
                        <a:pt x="243793" y="81155"/>
                        <a:pt x="318758" y="118638"/>
                      </a:cubicBezTo>
                      <a:cubicBezTo>
                        <a:pt x="328490" y="123504"/>
                        <a:pt x="335975" y="132326"/>
                        <a:pt x="345918" y="136745"/>
                      </a:cubicBezTo>
                      <a:cubicBezTo>
                        <a:pt x="363359" y="144497"/>
                        <a:pt x="382132" y="148816"/>
                        <a:pt x="400239" y="154852"/>
                      </a:cubicBezTo>
                      <a:cubicBezTo>
                        <a:pt x="409292" y="157870"/>
                        <a:pt x="418141" y="161590"/>
                        <a:pt x="427399" y="163905"/>
                      </a:cubicBezTo>
                      <a:cubicBezTo>
                        <a:pt x="451542" y="169941"/>
                        <a:pt x="476218" y="174142"/>
                        <a:pt x="499827" y="182012"/>
                      </a:cubicBezTo>
                      <a:lnTo>
                        <a:pt x="554148" y="200119"/>
                      </a:lnTo>
                      <a:lnTo>
                        <a:pt x="581308" y="209172"/>
                      </a:lnTo>
                      <a:cubicBezTo>
                        <a:pt x="587344" y="218226"/>
                        <a:pt x="628288" y="249616"/>
                        <a:pt x="637515" y="255383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3" name="Frihåndsform 81"/>
                <p:cNvSpPr/>
                <p:nvPr/>
              </p:nvSpPr>
              <p:spPr>
                <a:xfrm>
                  <a:off x="5524108" y="3103170"/>
                  <a:ext cx="585296" cy="222445"/>
                </a:xfrm>
                <a:custGeom>
                  <a:avLst/>
                  <a:gdLst>
                    <a:gd name="connsiteX0" fmla="*/ 0 w 624689"/>
                    <a:gd name="connsiteY0" fmla="*/ 0 h 236344"/>
                    <a:gd name="connsiteX1" fmla="*/ 81481 w 624689"/>
                    <a:gd name="connsiteY1" fmla="*/ 27160 h 236344"/>
                    <a:gd name="connsiteX2" fmla="*/ 172016 w 624689"/>
                    <a:gd name="connsiteY2" fmla="*/ 54321 h 236344"/>
                    <a:gd name="connsiteX3" fmla="*/ 199176 w 624689"/>
                    <a:gd name="connsiteY3" fmla="*/ 63374 h 236344"/>
                    <a:gd name="connsiteX4" fmla="*/ 226337 w 624689"/>
                    <a:gd name="connsiteY4" fmla="*/ 72427 h 236344"/>
                    <a:gd name="connsiteX5" fmla="*/ 280658 w 624689"/>
                    <a:gd name="connsiteY5" fmla="*/ 99588 h 236344"/>
                    <a:gd name="connsiteX6" fmla="*/ 307818 w 624689"/>
                    <a:gd name="connsiteY6" fmla="*/ 117695 h 236344"/>
                    <a:gd name="connsiteX7" fmla="*/ 362139 w 624689"/>
                    <a:gd name="connsiteY7" fmla="*/ 135802 h 236344"/>
                    <a:gd name="connsiteX8" fmla="*/ 389299 w 624689"/>
                    <a:gd name="connsiteY8" fmla="*/ 144855 h 236344"/>
                    <a:gd name="connsiteX9" fmla="*/ 461727 w 624689"/>
                    <a:gd name="connsiteY9" fmla="*/ 162962 h 236344"/>
                    <a:gd name="connsiteX10" fmla="*/ 516048 w 624689"/>
                    <a:gd name="connsiteY10" fmla="*/ 181069 h 236344"/>
                    <a:gd name="connsiteX11" fmla="*/ 543208 w 624689"/>
                    <a:gd name="connsiteY11" fmla="*/ 190122 h 236344"/>
                    <a:gd name="connsiteX12" fmla="*/ 561315 w 624689"/>
                    <a:gd name="connsiteY12" fmla="*/ 217283 h 236344"/>
                    <a:gd name="connsiteX13" fmla="*/ 624689 w 624689"/>
                    <a:gd name="connsiteY13" fmla="*/ 235390 h 236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24689" h="236344">
                      <a:moveTo>
                        <a:pt x="0" y="0"/>
                      </a:moveTo>
                      <a:cubicBezTo>
                        <a:pt x="27160" y="9053"/>
                        <a:pt x="53706" y="20216"/>
                        <a:pt x="81481" y="27160"/>
                      </a:cubicBezTo>
                      <a:cubicBezTo>
                        <a:pt x="136214" y="40844"/>
                        <a:pt x="105887" y="32278"/>
                        <a:pt x="172016" y="54321"/>
                      </a:cubicBezTo>
                      <a:lnTo>
                        <a:pt x="199176" y="63374"/>
                      </a:lnTo>
                      <a:lnTo>
                        <a:pt x="226337" y="72427"/>
                      </a:lnTo>
                      <a:cubicBezTo>
                        <a:pt x="304172" y="124318"/>
                        <a:pt x="205693" y="62105"/>
                        <a:pt x="280658" y="99588"/>
                      </a:cubicBezTo>
                      <a:cubicBezTo>
                        <a:pt x="290390" y="104454"/>
                        <a:pt x="297875" y="113276"/>
                        <a:pt x="307818" y="117695"/>
                      </a:cubicBezTo>
                      <a:cubicBezTo>
                        <a:pt x="325259" y="125447"/>
                        <a:pt x="344032" y="129766"/>
                        <a:pt x="362139" y="135802"/>
                      </a:cubicBezTo>
                      <a:cubicBezTo>
                        <a:pt x="371192" y="138820"/>
                        <a:pt x="380041" y="142540"/>
                        <a:pt x="389299" y="144855"/>
                      </a:cubicBezTo>
                      <a:cubicBezTo>
                        <a:pt x="413442" y="150891"/>
                        <a:pt x="438118" y="155092"/>
                        <a:pt x="461727" y="162962"/>
                      </a:cubicBezTo>
                      <a:lnTo>
                        <a:pt x="516048" y="181069"/>
                      </a:lnTo>
                      <a:lnTo>
                        <a:pt x="543208" y="190122"/>
                      </a:lnTo>
                      <a:cubicBezTo>
                        <a:pt x="549244" y="199176"/>
                        <a:pt x="552088" y="211516"/>
                        <a:pt x="561315" y="217283"/>
                      </a:cubicBezTo>
                      <a:cubicBezTo>
                        <a:pt x="591813" y="236344"/>
                        <a:pt x="600769" y="235390"/>
                        <a:pt x="624689" y="235390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4" name="Frihåndsform 84"/>
                <p:cNvSpPr/>
                <p:nvPr/>
              </p:nvSpPr>
              <p:spPr>
                <a:xfrm>
                  <a:off x="5906596" y="3169013"/>
                  <a:ext cx="160111" cy="209988"/>
                </a:xfrm>
                <a:custGeom>
                  <a:avLst/>
                  <a:gdLst>
                    <a:gd name="connsiteX0" fmla="*/ 171450 w 171450"/>
                    <a:gd name="connsiteY0" fmla="*/ 0 h 222250"/>
                    <a:gd name="connsiteX1" fmla="*/ 152400 w 171450"/>
                    <a:gd name="connsiteY1" fmla="*/ 31750 h 222250"/>
                    <a:gd name="connsiteX2" fmla="*/ 139700 w 171450"/>
                    <a:gd name="connsiteY2" fmla="*/ 50800 h 222250"/>
                    <a:gd name="connsiteX3" fmla="*/ 127000 w 171450"/>
                    <a:gd name="connsiteY3" fmla="*/ 88900 h 222250"/>
                    <a:gd name="connsiteX4" fmla="*/ 120650 w 171450"/>
                    <a:gd name="connsiteY4" fmla="*/ 107950 h 222250"/>
                    <a:gd name="connsiteX5" fmla="*/ 101600 w 171450"/>
                    <a:gd name="connsiteY5" fmla="*/ 114300 h 222250"/>
                    <a:gd name="connsiteX6" fmla="*/ 63500 w 171450"/>
                    <a:gd name="connsiteY6" fmla="*/ 139700 h 222250"/>
                    <a:gd name="connsiteX7" fmla="*/ 31750 w 171450"/>
                    <a:gd name="connsiteY7" fmla="*/ 196850 h 222250"/>
                    <a:gd name="connsiteX8" fmla="*/ 0 w 171450"/>
                    <a:gd name="connsiteY8" fmla="*/ 222250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450" h="222250">
                      <a:moveTo>
                        <a:pt x="171450" y="0"/>
                      </a:moveTo>
                      <a:cubicBezTo>
                        <a:pt x="165100" y="10583"/>
                        <a:pt x="158941" y="21284"/>
                        <a:pt x="152400" y="31750"/>
                      </a:cubicBezTo>
                      <a:cubicBezTo>
                        <a:pt x="148355" y="38222"/>
                        <a:pt x="142800" y="43826"/>
                        <a:pt x="139700" y="50800"/>
                      </a:cubicBezTo>
                      <a:cubicBezTo>
                        <a:pt x="134263" y="63033"/>
                        <a:pt x="131233" y="76200"/>
                        <a:pt x="127000" y="88900"/>
                      </a:cubicBezTo>
                      <a:cubicBezTo>
                        <a:pt x="124883" y="95250"/>
                        <a:pt x="127000" y="105833"/>
                        <a:pt x="120650" y="107950"/>
                      </a:cubicBezTo>
                      <a:cubicBezTo>
                        <a:pt x="114300" y="110067"/>
                        <a:pt x="107451" y="111049"/>
                        <a:pt x="101600" y="114300"/>
                      </a:cubicBezTo>
                      <a:cubicBezTo>
                        <a:pt x="88257" y="121713"/>
                        <a:pt x="63500" y="139700"/>
                        <a:pt x="63500" y="139700"/>
                      </a:cubicBezTo>
                      <a:cubicBezTo>
                        <a:pt x="56883" y="159551"/>
                        <a:pt x="50465" y="184373"/>
                        <a:pt x="31750" y="196850"/>
                      </a:cubicBezTo>
                      <a:cubicBezTo>
                        <a:pt x="7719" y="212871"/>
                        <a:pt x="18096" y="204154"/>
                        <a:pt x="0" y="222250"/>
                      </a:cubicBezTo>
                    </a:path>
                  </a:pathLst>
                </a:custGeom>
                <a:ln w="31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5" name="Frihåndsform 85"/>
                <p:cNvSpPr/>
                <p:nvPr/>
              </p:nvSpPr>
              <p:spPr>
                <a:xfrm>
                  <a:off x="5755380" y="3026648"/>
                  <a:ext cx="265073" cy="307865"/>
                </a:xfrm>
                <a:custGeom>
                  <a:avLst/>
                  <a:gdLst>
                    <a:gd name="connsiteX0" fmla="*/ 281352 w 281352"/>
                    <a:gd name="connsiteY0" fmla="*/ 0 h 327463"/>
                    <a:gd name="connsiteX1" fmla="*/ 249602 w 281352"/>
                    <a:gd name="connsiteY1" fmla="*/ 31750 h 327463"/>
                    <a:gd name="connsiteX2" fmla="*/ 217852 w 281352"/>
                    <a:gd name="connsiteY2" fmla="*/ 63500 h 327463"/>
                    <a:gd name="connsiteX3" fmla="*/ 211502 w 281352"/>
                    <a:gd name="connsiteY3" fmla="*/ 95250 h 327463"/>
                    <a:gd name="connsiteX4" fmla="*/ 173402 w 281352"/>
                    <a:gd name="connsiteY4" fmla="*/ 120650 h 327463"/>
                    <a:gd name="connsiteX5" fmla="*/ 160702 w 281352"/>
                    <a:gd name="connsiteY5" fmla="*/ 139700 h 327463"/>
                    <a:gd name="connsiteX6" fmla="*/ 135302 w 281352"/>
                    <a:gd name="connsiteY6" fmla="*/ 177800 h 327463"/>
                    <a:gd name="connsiteX7" fmla="*/ 97202 w 281352"/>
                    <a:gd name="connsiteY7" fmla="*/ 203200 h 327463"/>
                    <a:gd name="connsiteX8" fmla="*/ 71802 w 281352"/>
                    <a:gd name="connsiteY8" fmla="*/ 241300 h 327463"/>
                    <a:gd name="connsiteX9" fmla="*/ 59102 w 281352"/>
                    <a:gd name="connsiteY9" fmla="*/ 260350 h 327463"/>
                    <a:gd name="connsiteX10" fmla="*/ 40052 w 281352"/>
                    <a:gd name="connsiteY10" fmla="*/ 279400 h 327463"/>
                    <a:gd name="connsiteX11" fmla="*/ 14652 w 281352"/>
                    <a:gd name="connsiteY11" fmla="*/ 311150 h 32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1352" h="327463">
                      <a:moveTo>
                        <a:pt x="281352" y="0"/>
                      </a:moveTo>
                      <a:cubicBezTo>
                        <a:pt x="270769" y="10583"/>
                        <a:pt x="260866" y="21894"/>
                        <a:pt x="249602" y="31750"/>
                      </a:cubicBezTo>
                      <a:cubicBezTo>
                        <a:pt x="215735" y="61383"/>
                        <a:pt x="243252" y="25400"/>
                        <a:pt x="217852" y="63500"/>
                      </a:cubicBezTo>
                      <a:cubicBezTo>
                        <a:pt x="215735" y="74083"/>
                        <a:pt x="216329" y="85597"/>
                        <a:pt x="211502" y="95250"/>
                      </a:cubicBezTo>
                      <a:cubicBezTo>
                        <a:pt x="201989" y="114276"/>
                        <a:pt x="190335" y="115006"/>
                        <a:pt x="173402" y="120650"/>
                      </a:cubicBezTo>
                      <a:cubicBezTo>
                        <a:pt x="169169" y="127000"/>
                        <a:pt x="164115" y="132874"/>
                        <a:pt x="160702" y="139700"/>
                      </a:cubicBezTo>
                      <a:cubicBezTo>
                        <a:pt x="147216" y="166671"/>
                        <a:pt x="164849" y="154819"/>
                        <a:pt x="135302" y="177800"/>
                      </a:cubicBezTo>
                      <a:cubicBezTo>
                        <a:pt x="123254" y="187171"/>
                        <a:pt x="97202" y="203200"/>
                        <a:pt x="97202" y="203200"/>
                      </a:cubicBezTo>
                      <a:lnTo>
                        <a:pt x="71802" y="241300"/>
                      </a:lnTo>
                      <a:cubicBezTo>
                        <a:pt x="67569" y="247650"/>
                        <a:pt x="64498" y="254954"/>
                        <a:pt x="59102" y="260350"/>
                      </a:cubicBezTo>
                      <a:cubicBezTo>
                        <a:pt x="52752" y="266700"/>
                        <a:pt x="45801" y="272501"/>
                        <a:pt x="40052" y="279400"/>
                      </a:cubicBezTo>
                      <a:cubicBezTo>
                        <a:pt x="0" y="327463"/>
                        <a:pt x="51600" y="274202"/>
                        <a:pt x="14652" y="311150"/>
                      </a:cubicBezTo>
                    </a:path>
                  </a:pathLst>
                </a:custGeom>
                <a:ln w="31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6" name="Frihåndsform 86"/>
                <p:cNvSpPr/>
                <p:nvPr/>
              </p:nvSpPr>
              <p:spPr>
                <a:xfrm>
                  <a:off x="5627291" y="2846913"/>
                  <a:ext cx="375372" cy="419977"/>
                </a:xfrm>
                <a:custGeom>
                  <a:avLst/>
                  <a:gdLst>
                    <a:gd name="connsiteX0" fmla="*/ 400050 w 400050"/>
                    <a:gd name="connsiteY0" fmla="*/ 0 h 445997"/>
                    <a:gd name="connsiteX1" fmla="*/ 368300 w 400050"/>
                    <a:gd name="connsiteY1" fmla="*/ 12700 h 445997"/>
                    <a:gd name="connsiteX2" fmla="*/ 342900 w 400050"/>
                    <a:gd name="connsiteY2" fmla="*/ 50800 h 445997"/>
                    <a:gd name="connsiteX3" fmla="*/ 330200 w 400050"/>
                    <a:gd name="connsiteY3" fmla="*/ 69850 h 445997"/>
                    <a:gd name="connsiteX4" fmla="*/ 323850 w 400050"/>
                    <a:gd name="connsiteY4" fmla="*/ 88900 h 445997"/>
                    <a:gd name="connsiteX5" fmla="*/ 285750 w 400050"/>
                    <a:gd name="connsiteY5" fmla="*/ 127000 h 445997"/>
                    <a:gd name="connsiteX6" fmla="*/ 266700 w 400050"/>
                    <a:gd name="connsiteY6" fmla="*/ 146050 h 445997"/>
                    <a:gd name="connsiteX7" fmla="*/ 254000 w 400050"/>
                    <a:gd name="connsiteY7" fmla="*/ 184150 h 445997"/>
                    <a:gd name="connsiteX8" fmla="*/ 215900 w 400050"/>
                    <a:gd name="connsiteY8" fmla="*/ 215900 h 445997"/>
                    <a:gd name="connsiteX9" fmla="*/ 177800 w 400050"/>
                    <a:gd name="connsiteY9" fmla="*/ 247650 h 445997"/>
                    <a:gd name="connsiteX10" fmla="*/ 165100 w 400050"/>
                    <a:gd name="connsiteY10" fmla="*/ 266700 h 445997"/>
                    <a:gd name="connsiteX11" fmla="*/ 152400 w 400050"/>
                    <a:gd name="connsiteY11" fmla="*/ 304800 h 445997"/>
                    <a:gd name="connsiteX12" fmla="*/ 120650 w 400050"/>
                    <a:gd name="connsiteY12" fmla="*/ 336550 h 445997"/>
                    <a:gd name="connsiteX13" fmla="*/ 101600 w 400050"/>
                    <a:gd name="connsiteY13" fmla="*/ 361950 h 445997"/>
                    <a:gd name="connsiteX14" fmla="*/ 82550 w 400050"/>
                    <a:gd name="connsiteY14" fmla="*/ 374650 h 445997"/>
                    <a:gd name="connsiteX15" fmla="*/ 44450 w 400050"/>
                    <a:gd name="connsiteY15" fmla="*/ 412750 h 445997"/>
                    <a:gd name="connsiteX16" fmla="*/ 25400 w 400050"/>
                    <a:gd name="connsiteY16" fmla="*/ 425450 h 445997"/>
                    <a:gd name="connsiteX17" fmla="*/ 0 w 400050"/>
                    <a:gd name="connsiteY17" fmla="*/ 444500 h 44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0050" h="445997">
                      <a:moveTo>
                        <a:pt x="400050" y="0"/>
                      </a:moveTo>
                      <a:cubicBezTo>
                        <a:pt x="389467" y="4233"/>
                        <a:pt x="376819" y="5127"/>
                        <a:pt x="368300" y="12700"/>
                      </a:cubicBezTo>
                      <a:cubicBezTo>
                        <a:pt x="356892" y="22841"/>
                        <a:pt x="351367" y="38100"/>
                        <a:pt x="342900" y="50800"/>
                      </a:cubicBezTo>
                      <a:cubicBezTo>
                        <a:pt x="338667" y="57150"/>
                        <a:pt x="332613" y="62610"/>
                        <a:pt x="330200" y="69850"/>
                      </a:cubicBezTo>
                      <a:cubicBezTo>
                        <a:pt x="328083" y="76200"/>
                        <a:pt x="327959" y="83616"/>
                        <a:pt x="323850" y="88900"/>
                      </a:cubicBezTo>
                      <a:cubicBezTo>
                        <a:pt x="312823" y="103077"/>
                        <a:pt x="298450" y="114300"/>
                        <a:pt x="285750" y="127000"/>
                      </a:cubicBezTo>
                      <a:lnTo>
                        <a:pt x="266700" y="146050"/>
                      </a:lnTo>
                      <a:cubicBezTo>
                        <a:pt x="262467" y="158750"/>
                        <a:pt x="263466" y="174684"/>
                        <a:pt x="254000" y="184150"/>
                      </a:cubicBezTo>
                      <a:cubicBezTo>
                        <a:pt x="198345" y="239805"/>
                        <a:pt x="268944" y="171697"/>
                        <a:pt x="215900" y="215900"/>
                      </a:cubicBezTo>
                      <a:cubicBezTo>
                        <a:pt x="167007" y="256644"/>
                        <a:pt x="225098" y="216118"/>
                        <a:pt x="177800" y="247650"/>
                      </a:cubicBezTo>
                      <a:cubicBezTo>
                        <a:pt x="173567" y="254000"/>
                        <a:pt x="168200" y="259726"/>
                        <a:pt x="165100" y="266700"/>
                      </a:cubicBezTo>
                      <a:cubicBezTo>
                        <a:pt x="159663" y="278933"/>
                        <a:pt x="159826" y="293661"/>
                        <a:pt x="152400" y="304800"/>
                      </a:cubicBezTo>
                      <a:cubicBezTo>
                        <a:pt x="118533" y="355600"/>
                        <a:pt x="162983" y="294217"/>
                        <a:pt x="120650" y="336550"/>
                      </a:cubicBezTo>
                      <a:cubicBezTo>
                        <a:pt x="113166" y="344034"/>
                        <a:pt x="109084" y="354466"/>
                        <a:pt x="101600" y="361950"/>
                      </a:cubicBezTo>
                      <a:cubicBezTo>
                        <a:pt x="96204" y="367346"/>
                        <a:pt x="88254" y="369580"/>
                        <a:pt x="82550" y="374650"/>
                      </a:cubicBezTo>
                      <a:cubicBezTo>
                        <a:pt x="69126" y="386582"/>
                        <a:pt x="59394" y="402787"/>
                        <a:pt x="44450" y="412750"/>
                      </a:cubicBezTo>
                      <a:cubicBezTo>
                        <a:pt x="38100" y="416983"/>
                        <a:pt x="31263" y="420564"/>
                        <a:pt x="25400" y="425450"/>
                      </a:cubicBezTo>
                      <a:cubicBezTo>
                        <a:pt x="744" y="445997"/>
                        <a:pt x="16299" y="444500"/>
                        <a:pt x="0" y="444500"/>
                      </a:cubicBezTo>
                    </a:path>
                  </a:pathLst>
                </a:custGeom>
                <a:ln w="31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7" name="Frihåndsform 87"/>
                <p:cNvSpPr/>
                <p:nvPr/>
              </p:nvSpPr>
              <p:spPr>
                <a:xfrm>
                  <a:off x="5543677" y="2686752"/>
                  <a:ext cx="375373" cy="446670"/>
                </a:xfrm>
                <a:custGeom>
                  <a:avLst/>
                  <a:gdLst>
                    <a:gd name="connsiteX0" fmla="*/ 400050 w 400050"/>
                    <a:gd name="connsiteY0" fmla="*/ 0 h 476250"/>
                    <a:gd name="connsiteX1" fmla="*/ 368300 w 400050"/>
                    <a:gd name="connsiteY1" fmla="*/ 12700 h 476250"/>
                    <a:gd name="connsiteX2" fmla="*/ 342900 w 400050"/>
                    <a:gd name="connsiteY2" fmla="*/ 50800 h 476250"/>
                    <a:gd name="connsiteX3" fmla="*/ 298450 w 400050"/>
                    <a:gd name="connsiteY3" fmla="*/ 107950 h 476250"/>
                    <a:gd name="connsiteX4" fmla="*/ 285750 w 400050"/>
                    <a:gd name="connsiteY4" fmla="*/ 127000 h 476250"/>
                    <a:gd name="connsiteX5" fmla="*/ 266700 w 400050"/>
                    <a:gd name="connsiteY5" fmla="*/ 139700 h 476250"/>
                    <a:gd name="connsiteX6" fmla="*/ 254000 w 400050"/>
                    <a:gd name="connsiteY6" fmla="*/ 158750 h 476250"/>
                    <a:gd name="connsiteX7" fmla="*/ 209550 w 400050"/>
                    <a:gd name="connsiteY7" fmla="*/ 184150 h 476250"/>
                    <a:gd name="connsiteX8" fmla="*/ 184150 w 400050"/>
                    <a:gd name="connsiteY8" fmla="*/ 222250 h 476250"/>
                    <a:gd name="connsiteX9" fmla="*/ 152400 w 400050"/>
                    <a:gd name="connsiteY9" fmla="*/ 279400 h 476250"/>
                    <a:gd name="connsiteX10" fmla="*/ 133350 w 400050"/>
                    <a:gd name="connsiteY10" fmla="*/ 298450 h 476250"/>
                    <a:gd name="connsiteX11" fmla="*/ 95250 w 400050"/>
                    <a:gd name="connsiteY11" fmla="*/ 323850 h 476250"/>
                    <a:gd name="connsiteX12" fmla="*/ 82550 w 400050"/>
                    <a:gd name="connsiteY12" fmla="*/ 342900 h 476250"/>
                    <a:gd name="connsiteX13" fmla="*/ 63500 w 400050"/>
                    <a:gd name="connsiteY13" fmla="*/ 355600 h 476250"/>
                    <a:gd name="connsiteX14" fmla="*/ 57150 w 400050"/>
                    <a:gd name="connsiteY14" fmla="*/ 374650 h 476250"/>
                    <a:gd name="connsiteX15" fmla="*/ 31750 w 400050"/>
                    <a:gd name="connsiteY15" fmla="*/ 412750 h 476250"/>
                    <a:gd name="connsiteX16" fmla="*/ 6350 w 400050"/>
                    <a:gd name="connsiteY16" fmla="*/ 469900 h 476250"/>
                    <a:gd name="connsiteX17" fmla="*/ 0 w 400050"/>
                    <a:gd name="connsiteY17" fmla="*/ 476250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0050" h="476250">
                      <a:moveTo>
                        <a:pt x="400050" y="0"/>
                      </a:moveTo>
                      <a:cubicBezTo>
                        <a:pt x="389467" y="4233"/>
                        <a:pt x="376819" y="5127"/>
                        <a:pt x="368300" y="12700"/>
                      </a:cubicBezTo>
                      <a:cubicBezTo>
                        <a:pt x="356892" y="22841"/>
                        <a:pt x="353693" y="40007"/>
                        <a:pt x="342900" y="50800"/>
                      </a:cubicBezTo>
                      <a:cubicBezTo>
                        <a:pt x="313057" y="80643"/>
                        <a:pt x="328831" y="62378"/>
                        <a:pt x="298450" y="107950"/>
                      </a:cubicBezTo>
                      <a:cubicBezTo>
                        <a:pt x="294217" y="114300"/>
                        <a:pt x="292100" y="122767"/>
                        <a:pt x="285750" y="127000"/>
                      </a:cubicBezTo>
                      <a:lnTo>
                        <a:pt x="266700" y="139700"/>
                      </a:lnTo>
                      <a:cubicBezTo>
                        <a:pt x="262467" y="146050"/>
                        <a:pt x="259396" y="153354"/>
                        <a:pt x="254000" y="158750"/>
                      </a:cubicBezTo>
                      <a:cubicBezTo>
                        <a:pt x="245025" y="167725"/>
                        <a:pt x="219511" y="179170"/>
                        <a:pt x="209550" y="184150"/>
                      </a:cubicBezTo>
                      <a:cubicBezTo>
                        <a:pt x="201083" y="196850"/>
                        <a:pt x="188977" y="207770"/>
                        <a:pt x="184150" y="222250"/>
                      </a:cubicBezTo>
                      <a:cubicBezTo>
                        <a:pt x="176165" y="246205"/>
                        <a:pt x="174235" y="257565"/>
                        <a:pt x="152400" y="279400"/>
                      </a:cubicBezTo>
                      <a:cubicBezTo>
                        <a:pt x="146050" y="285750"/>
                        <a:pt x="140439" y="292937"/>
                        <a:pt x="133350" y="298450"/>
                      </a:cubicBezTo>
                      <a:cubicBezTo>
                        <a:pt x="121302" y="307821"/>
                        <a:pt x="95250" y="323850"/>
                        <a:pt x="95250" y="323850"/>
                      </a:cubicBezTo>
                      <a:cubicBezTo>
                        <a:pt x="91017" y="330200"/>
                        <a:pt x="87946" y="337504"/>
                        <a:pt x="82550" y="342900"/>
                      </a:cubicBezTo>
                      <a:cubicBezTo>
                        <a:pt x="77154" y="348296"/>
                        <a:pt x="68268" y="349641"/>
                        <a:pt x="63500" y="355600"/>
                      </a:cubicBezTo>
                      <a:cubicBezTo>
                        <a:pt x="59319" y="360827"/>
                        <a:pt x="60401" y="368799"/>
                        <a:pt x="57150" y="374650"/>
                      </a:cubicBezTo>
                      <a:cubicBezTo>
                        <a:pt x="49737" y="387993"/>
                        <a:pt x="36577" y="398270"/>
                        <a:pt x="31750" y="412750"/>
                      </a:cubicBezTo>
                      <a:cubicBezTo>
                        <a:pt x="20167" y="447499"/>
                        <a:pt x="24463" y="445749"/>
                        <a:pt x="6350" y="469900"/>
                      </a:cubicBezTo>
                      <a:cubicBezTo>
                        <a:pt x="4554" y="472295"/>
                        <a:pt x="2117" y="474133"/>
                        <a:pt x="0" y="476250"/>
                      </a:cubicBezTo>
                    </a:path>
                  </a:pathLst>
                </a:custGeom>
                <a:ln w="31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8" name="Frihåndsform 88"/>
                <p:cNvSpPr/>
                <p:nvPr/>
              </p:nvSpPr>
              <p:spPr>
                <a:xfrm>
                  <a:off x="5819425" y="2649381"/>
                  <a:ext cx="135205" cy="729621"/>
                </a:xfrm>
                <a:custGeom>
                  <a:avLst/>
                  <a:gdLst>
                    <a:gd name="connsiteX0" fmla="*/ 3549 w 144588"/>
                    <a:gd name="connsiteY0" fmla="*/ 19518 h 775168"/>
                    <a:gd name="connsiteX1" fmla="*/ 16249 w 144588"/>
                    <a:gd name="connsiteY1" fmla="*/ 89368 h 775168"/>
                    <a:gd name="connsiteX2" fmla="*/ 22599 w 144588"/>
                    <a:gd name="connsiteY2" fmla="*/ 121118 h 775168"/>
                    <a:gd name="connsiteX3" fmla="*/ 28949 w 144588"/>
                    <a:gd name="connsiteY3" fmla="*/ 197318 h 775168"/>
                    <a:gd name="connsiteX4" fmla="*/ 41649 w 144588"/>
                    <a:gd name="connsiteY4" fmla="*/ 216368 h 775168"/>
                    <a:gd name="connsiteX5" fmla="*/ 54349 w 144588"/>
                    <a:gd name="connsiteY5" fmla="*/ 254468 h 775168"/>
                    <a:gd name="connsiteX6" fmla="*/ 60699 w 144588"/>
                    <a:gd name="connsiteY6" fmla="*/ 343368 h 775168"/>
                    <a:gd name="connsiteX7" fmla="*/ 67049 w 144588"/>
                    <a:gd name="connsiteY7" fmla="*/ 362418 h 775168"/>
                    <a:gd name="connsiteX8" fmla="*/ 79749 w 144588"/>
                    <a:gd name="connsiteY8" fmla="*/ 476718 h 775168"/>
                    <a:gd name="connsiteX9" fmla="*/ 86099 w 144588"/>
                    <a:gd name="connsiteY9" fmla="*/ 521168 h 775168"/>
                    <a:gd name="connsiteX10" fmla="*/ 92449 w 144588"/>
                    <a:gd name="connsiteY10" fmla="*/ 540218 h 775168"/>
                    <a:gd name="connsiteX11" fmla="*/ 98799 w 144588"/>
                    <a:gd name="connsiteY11" fmla="*/ 610068 h 775168"/>
                    <a:gd name="connsiteX12" fmla="*/ 111499 w 144588"/>
                    <a:gd name="connsiteY12" fmla="*/ 679918 h 775168"/>
                    <a:gd name="connsiteX13" fmla="*/ 124199 w 144588"/>
                    <a:gd name="connsiteY13" fmla="*/ 698968 h 775168"/>
                    <a:gd name="connsiteX14" fmla="*/ 130549 w 144588"/>
                    <a:gd name="connsiteY14" fmla="*/ 724368 h 775168"/>
                    <a:gd name="connsiteX15" fmla="*/ 143249 w 144588"/>
                    <a:gd name="connsiteY15" fmla="*/ 775168 h 775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588" h="775168">
                      <a:moveTo>
                        <a:pt x="3549" y="19518"/>
                      </a:moveTo>
                      <a:cubicBezTo>
                        <a:pt x="19234" y="97945"/>
                        <a:pt x="0" y="0"/>
                        <a:pt x="16249" y="89368"/>
                      </a:cubicBezTo>
                      <a:cubicBezTo>
                        <a:pt x="18180" y="99987"/>
                        <a:pt x="20482" y="110535"/>
                        <a:pt x="22599" y="121118"/>
                      </a:cubicBezTo>
                      <a:cubicBezTo>
                        <a:pt x="24716" y="146518"/>
                        <a:pt x="23950" y="172325"/>
                        <a:pt x="28949" y="197318"/>
                      </a:cubicBezTo>
                      <a:cubicBezTo>
                        <a:pt x="30446" y="204802"/>
                        <a:pt x="38549" y="209394"/>
                        <a:pt x="41649" y="216368"/>
                      </a:cubicBezTo>
                      <a:cubicBezTo>
                        <a:pt x="47086" y="228601"/>
                        <a:pt x="54349" y="254468"/>
                        <a:pt x="54349" y="254468"/>
                      </a:cubicBezTo>
                      <a:cubicBezTo>
                        <a:pt x="56466" y="284101"/>
                        <a:pt x="57228" y="313863"/>
                        <a:pt x="60699" y="343368"/>
                      </a:cubicBezTo>
                      <a:cubicBezTo>
                        <a:pt x="61481" y="350016"/>
                        <a:pt x="66310" y="355765"/>
                        <a:pt x="67049" y="362418"/>
                      </a:cubicBezTo>
                      <a:cubicBezTo>
                        <a:pt x="80639" y="484732"/>
                        <a:pt x="61907" y="423192"/>
                        <a:pt x="79749" y="476718"/>
                      </a:cubicBezTo>
                      <a:cubicBezTo>
                        <a:pt x="81866" y="491535"/>
                        <a:pt x="83164" y="506492"/>
                        <a:pt x="86099" y="521168"/>
                      </a:cubicBezTo>
                      <a:cubicBezTo>
                        <a:pt x="87412" y="527732"/>
                        <a:pt x="91502" y="533592"/>
                        <a:pt x="92449" y="540218"/>
                      </a:cubicBezTo>
                      <a:cubicBezTo>
                        <a:pt x="95755" y="563362"/>
                        <a:pt x="96352" y="586817"/>
                        <a:pt x="98799" y="610068"/>
                      </a:cubicBezTo>
                      <a:cubicBezTo>
                        <a:pt x="100550" y="626704"/>
                        <a:pt x="101882" y="660684"/>
                        <a:pt x="111499" y="679918"/>
                      </a:cubicBezTo>
                      <a:cubicBezTo>
                        <a:pt x="114912" y="686744"/>
                        <a:pt x="119966" y="692618"/>
                        <a:pt x="124199" y="698968"/>
                      </a:cubicBezTo>
                      <a:cubicBezTo>
                        <a:pt x="126316" y="707435"/>
                        <a:pt x="128041" y="716009"/>
                        <a:pt x="130549" y="724368"/>
                      </a:cubicBezTo>
                      <a:cubicBezTo>
                        <a:pt x="144588" y="771164"/>
                        <a:pt x="143249" y="747601"/>
                        <a:pt x="143249" y="775168"/>
                      </a:cubicBezTo>
                    </a:path>
                  </a:pathLst>
                </a:custGeom>
                <a:ln w="31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69" name="Frihåndsform 89"/>
                <p:cNvSpPr/>
                <p:nvPr/>
              </p:nvSpPr>
              <p:spPr>
                <a:xfrm>
                  <a:off x="5641523" y="2620908"/>
                  <a:ext cx="80055" cy="667337"/>
                </a:xfrm>
                <a:custGeom>
                  <a:avLst/>
                  <a:gdLst>
                    <a:gd name="connsiteX0" fmla="*/ 34292 w 85092"/>
                    <a:gd name="connsiteY0" fmla="*/ 0 h 711200"/>
                    <a:gd name="connsiteX1" fmla="*/ 40642 w 85092"/>
                    <a:gd name="connsiteY1" fmla="*/ 31750 h 711200"/>
                    <a:gd name="connsiteX2" fmla="*/ 46992 w 85092"/>
                    <a:gd name="connsiteY2" fmla="*/ 50800 h 711200"/>
                    <a:gd name="connsiteX3" fmla="*/ 59692 w 85092"/>
                    <a:gd name="connsiteY3" fmla="*/ 196850 h 711200"/>
                    <a:gd name="connsiteX4" fmla="*/ 78742 w 85092"/>
                    <a:gd name="connsiteY4" fmla="*/ 234950 h 711200"/>
                    <a:gd name="connsiteX5" fmla="*/ 85092 w 85092"/>
                    <a:gd name="connsiteY5" fmla="*/ 254000 h 711200"/>
                    <a:gd name="connsiteX6" fmla="*/ 78742 w 85092"/>
                    <a:gd name="connsiteY6" fmla="*/ 387350 h 711200"/>
                    <a:gd name="connsiteX7" fmla="*/ 72392 w 85092"/>
                    <a:gd name="connsiteY7" fmla="*/ 419100 h 711200"/>
                    <a:gd name="connsiteX8" fmla="*/ 59692 w 85092"/>
                    <a:gd name="connsiteY8" fmla="*/ 438150 h 711200"/>
                    <a:gd name="connsiteX9" fmla="*/ 66042 w 85092"/>
                    <a:gd name="connsiteY9" fmla="*/ 476250 h 711200"/>
                    <a:gd name="connsiteX10" fmla="*/ 72392 w 85092"/>
                    <a:gd name="connsiteY10" fmla="*/ 495300 h 711200"/>
                    <a:gd name="connsiteX11" fmla="*/ 40642 w 85092"/>
                    <a:gd name="connsiteY11" fmla="*/ 565150 h 711200"/>
                    <a:gd name="connsiteX12" fmla="*/ 21592 w 85092"/>
                    <a:gd name="connsiteY12" fmla="*/ 577850 h 711200"/>
                    <a:gd name="connsiteX13" fmla="*/ 15242 w 85092"/>
                    <a:gd name="connsiteY13" fmla="*/ 596900 h 711200"/>
                    <a:gd name="connsiteX14" fmla="*/ 2542 w 85092"/>
                    <a:gd name="connsiteY14" fmla="*/ 615950 h 711200"/>
                    <a:gd name="connsiteX15" fmla="*/ 21592 w 85092"/>
                    <a:gd name="connsiteY15" fmla="*/ 679450 h 711200"/>
                    <a:gd name="connsiteX16" fmla="*/ 34292 w 85092"/>
                    <a:gd name="connsiteY16" fmla="*/ 698500 h 711200"/>
                    <a:gd name="connsiteX17" fmla="*/ 40642 w 85092"/>
                    <a:gd name="connsiteY17" fmla="*/ 711200 h 711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5092" h="711200">
                      <a:moveTo>
                        <a:pt x="34292" y="0"/>
                      </a:moveTo>
                      <a:cubicBezTo>
                        <a:pt x="36409" y="10583"/>
                        <a:pt x="38024" y="21279"/>
                        <a:pt x="40642" y="31750"/>
                      </a:cubicBezTo>
                      <a:cubicBezTo>
                        <a:pt x="42265" y="38244"/>
                        <a:pt x="46291" y="44143"/>
                        <a:pt x="46992" y="50800"/>
                      </a:cubicBezTo>
                      <a:cubicBezTo>
                        <a:pt x="53563" y="113221"/>
                        <a:pt x="48858" y="142678"/>
                        <a:pt x="59692" y="196850"/>
                      </a:cubicBezTo>
                      <a:cubicBezTo>
                        <a:pt x="65012" y="223451"/>
                        <a:pt x="66255" y="209976"/>
                        <a:pt x="78742" y="234950"/>
                      </a:cubicBezTo>
                      <a:cubicBezTo>
                        <a:pt x="81735" y="240937"/>
                        <a:pt x="82975" y="247650"/>
                        <a:pt x="85092" y="254000"/>
                      </a:cubicBezTo>
                      <a:cubicBezTo>
                        <a:pt x="82975" y="298450"/>
                        <a:pt x="82155" y="342981"/>
                        <a:pt x="78742" y="387350"/>
                      </a:cubicBezTo>
                      <a:cubicBezTo>
                        <a:pt x="77914" y="398111"/>
                        <a:pt x="76182" y="408994"/>
                        <a:pt x="72392" y="419100"/>
                      </a:cubicBezTo>
                      <a:cubicBezTo>
                        <a:pt x="69712" y="426246"/>
                        <a:pt x="63925" y="431800"/>
                        <a:pt x="59692" y="438150"/>
                      </a:cubicBezTo>
                      <a:cubicBezTo>
                        <a:pt x="61809" y="450850"/>
                        <a:pt x="63249" y="463681"/>
                        <a:pt x="66042" y="476250"/>
                      </a:cubicBezTo>
                      <a:cubicBezTo>
                        <a:pt x="67494" y="482784"/>
                        <a:pt x="72392" y="488607"/>
                        <a:pt x="72392" y="495300"/>
                      </a:cubicBezTo>
                      <a:cubicBezTo>
                        <a:pt x="72392" y="517293"/>
                        <a:pt x="58815" y="553035"/>
                        <a:pt x="40642" y="565150"/>
                      </a:cubicBezTo>
                      <a:lnTo>
                        <a:pt x="21592" y="577850"/>
                      </a:lnTo>
                      <a:cubicBezTo>
                        <a:pt x="19475" y="584200"/>
                        <a:pt x="18235" y="590913"/>
                        <a:pt x="15242" y="596900"/>
                      </a:cubicBezTo>
                      <a:cubicBezTo>
                        <a:pt x="11829" y="603726"/>
                        <a:pt x="3385" y="608365"/>
                        <a:pt x="2542" y="615950"/>
                      </a:cubicBezTo>
                      <a:cubicBezTo>
                        <a:pt x="0" y="638827"/>
                        <a:pt x="10816" y="660591"/>
                        <a:pt x="21592" y="679450"/>
                      </a:cubicBezTo>
                      <a:cubicBezTo>
                        <a:pt x="25378" y="686076"/>
                        <a:pt x="30365" y="691956"/>
                        <a:pt x="34292" y="698500"/>
                      </a:cubicBezTo>
                      <a:cubicBezTo>
                        <a:pt x="36727" y="702559"/>
                        <a:pt x="38525" y="706967"/>
                        <a:pt x="40642" y="711200"/>
                      </a:cubicBezTo>
                    </a:path>
                  </a:pathLst>
                </a:custGeom>
                <a:ln w="31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</p:grpSp>
          <p:sp>
            <p:nvSpPr>
              <p:cNvPr id="39" name="Frihåndsform 91"/>
              <p:cNvSpPr/>
              <p:nvPr/>
            </p:nvSpPr>
            <p:spPr>
              <a:xfrm>
                <a:off x="6837485" y="2742697"/>
                <a:ext cx="112676" cy="31750"/>
              </a:xfrm>
              <a:custGeom>
                <a:avLst/>
                <a:gdLst>
                  <a:gd name="connsiteX0" fmla="*/ 0 w 135450"/>
                  <a:gd name="connsiteY0" fmla="*/ 0 h 39150"/>
                  <a:gd name="connsiteX1" fmla="*/ 82550 w 135450"/>
                  <a:gd name="connsiteY1" fmla="*/ 12700 h 39150"/>
                  <a:gd name="connsiteX2" fmla="*/ 133350 w 135450"/>
                  <a:gd name="connsiteY2" fmla="*/ 38100 h 3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450" h="39150">
                    <a:moveTo>
                      <a:pt x="0" y="0"/>
                    </a:moveTo>
                    <a:cubicBezTo>
                      <a:pt x="18212" y="1821"/>
                      <a:pt x="59665" y="1258"/>
                      <a:pt x="82550" y="12700"/>
                    </a:cubicBezTo>
                    <a:cubicBezTo>
                      <a:pt x="135450" y="39150"/>
                      <a:pt x="109115" y="38100"/>
                      <a:pt x="133350" y="3810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0" name="Frihåndsform 92"/>
              <p:cNvSpPr/>
              <p:nvPr/>
            </p:nvSpPr>
            <p:spPr>
              <a:xfrm>
                <a:off x="6869225" y="2720472"/>
                <a:ext cx="79350" cy="22225"/>
              </a:xfrm>
              <a:custGeom>
                <a:avLst/>
                <a:gdLst>
                  <a:gd name="connsiteX0" fmla="*/ 0 w 95250"/>
                  <a:gd name="connsiteY0" fmla="*/ 0 h 25400"/>
                  <a:gd name="connsiteX1" fmla="*/ 76200 w 95250"/>
                  <a:gd name="connsiteY1" fmla="*/ 19050 h 25400"/>
                  <a:gd name="connsiteX2" fmla="*/ 95250 w 95250"/>
                  <a:gd name="connsiteY2" fmla="*/ 25400 h 2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25400">
                    <a:moveTo>
                      <a:pt x="0" y="0"/>
                    </a:moveTo>
                    <a:cubicBezTo>
                      <a:pt x="62189" y="8884"/>
                      <a:pt x="25638" y="89"/>
                      <a:pt x="76200" y="19050"/>
                    </a:cubicBezTo>
                    <a:cubicBezTo>
                      <a:pt x="82467" y="21400"/>
                      <a:pt x="95250" y="25400"/>
                      <a:pt x="95250" y="2540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1" name="Frihåndsform 93"/>
              <p:cNvSpPr/>
              <p:nvPr/>
            </p:nvSpPr>
            <p:spPr>
              <a:xfrm>
                <a:off x="6110642" y="2764921"/>
                <a:ext cx="158699" cy="46038"/>
              </a:xfrm>
              <a:custGeom>
                <a:avLst/>
                <a:gdLst>
                  <a:gd name="connsiteX0" fmla="*/ 0 w 165100"/>
                  <a:gd name="connsiteY0" fmla="*/ 57150 h 57150"/>
                  <a:gd name="connsiteX1" fmla="*/ 31750 w 165100"/>
                  <a:gd name="connsiteY1" fmla="*/ 38100 h 57150"/>
                  <a:gd name="connsiteX2" fmla="*/ 50800 w 165100"/>
                  <a:gd name="connsiteY2" fmla="*/ 31750 h 57150"/>
                  <a:gd name="connsiteX3" fmla="*/ 107950 w 165100"/>
                  <a:gd name="connsiteY3" fmla="*/ 6350 h 57150"/>
                  <a:gd name="connsiteX4" fmla="*/ 127000 w 165100"/>
                  <a:gd name="connsiteY4" fmla="*/ 0 h 57150"/>
                  <a:gd name="connsiteX5" fmla="*/ 165100 w 165100"/>
                  <a:gd name="connsiteY5" fmla="*/ 0 h 57150"/>
                  <a:gd name="connsiteX0" fmla="*/ 0 w 186532"/>
                  <a:gd name="connsiteY0" fmla="*/ 57150 h 57150"/>
                  <a:gd name="connsiteX1" fmla="*/ 31750 w 186532"/>
                  <a:gd name="connsiteY1" fmla="*/ 38100 h 57150"/>
                  <a:gd name="connsiteX2" fmla="*/ 50800 w 186532"/>
                  <a:gd name="connsiteY2" fmla="*/ 31750 h 57150"/>
                  <a:gd name="connsiteX3" fmla="*/ 107950 w 186532"/>
                  <a:gd name="connsiteY3" fmla="*/ 6350 h 57150"/>
                  <a:gd name="connsiteX4" fmla="*/ 127000 w 186532"/>
                  <a:gd name="connsiteY4" fmla="*/ 0 h 57150"/>
                  <a:gd name="connsiteX5" fmla="*/ 186532 w 186532"/>
                  <a:gd name="connsiteY5" fmla="*/ 23813 h 57150"/>
                  <a:gd name="connsiteX0" fmla="*/ 0 w 186532"/>
                  <a:gd name="connsiteY0" fmla="*/ 55589 h 55589"/>
                  <a:gd name="connsiteX1" fmla="*/ 31750 w 186532"/>
                  <a:gd name="connsiteY1" fmla="*/ 36539 h 55589"/>
                  <a:gd name="connsiteX2" fmla="*/ 50800 w 186532"/>
                  <a:gd name="connsiteY2" fmla="*/ 30189 h 55589"/>
                  <a:gd name="connsiteX3" fmla="*/ 107950 w 186532"/>
                  <a:gd name="connsiteY3" fmla="*/ 4789 h 55589"/>
                  <a:gd name="connsiteX4" fmla="*/ 134143 w 186532"/>
                  <a:gd name="connsiteY4" fmla="*/ 7964 h 55589"/>
                  <a:gd name="connsiteX5" fmla="*/ 186532 w 186532"/>
                  <a:gd name="connsiteY5" fmla="*/ 22252 h 55589"/>
                  <a:gd name="connsiteX0" fmla="*/ 2250 w 188782"/>
                  <a:gd name="connsiteY0" fmla="*/ 55589 h 55589"/>
                  <a:gd name="connsiteX1" fmla="*/ 34000 w 188782"/>
                  <a:gd name="connsiteY1" fmla="*/ 36539 h 55589"/>
                  <a:gd name="connsiteX2" fmla="*/ 53050 w 188782"/>
                  <a:gd name="connsiteY2" fmla="*/ 30189 h 55589"/>
                  <a:gd name="connsiteX3" fmla="*/ 98294 w 188782"/>
                  <a:gd name="connsiteY3" fmla="*/ 16695 h 55589"/>
                  <a:gd name="connsiteX4" fmla="*/ 136393 w 188782"/>
                  <a:gd name="connsiteY4" fmla="*/ 7964 h 55589"/>
                  <a:gd name="connsiteX5" fmla="*/ 188782 w 188782"/>
                  <a:gd name="connsiteY5" fmla="*/ 22252 h 5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82" h="55589">
                    <a:moveTo>
                      <a:pt x="2250" y="55589"/>
                    </a:moveTo>
                    <a:cubicBezTo>
                      <a:pt x="12833" y="49239"/>
                      <a:pt x="22961" y="42059"/>
                      <a:pt x="34000" y="36539"/>
                    </a:cubicBezTo>
                    <a:cubicBezTo>
                      <a:pt x="39987" y="33546"/>
                      <a:pt x="47063" y="33182"/>
                      <a:pt x="53050" y="30189"/>
                    </a:cubicBezTo>
                    <a:cubicBezTo>
                      <a:pt x="113427" y="0"/>
                      <a:pt x="0" y="49460"/>
                      <a:pt x="98294" y="16695"/>
                    </a:cubicBezTo>
                    <a:cubicBezTo>
                      <a:pt x="104644" y="14578"/>
                      <a:pt x="129700" y="7964"/>
                      <a:pt x="136393" y="7964"/>
                    </a:cubicBezTo>
                    <a:lnTo>
                      <a:pt x="188782" y="2225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2" name="Frihåndsform 94"/>
              <p:cNvSpPr/>
              <p:nvPr/>
            </p:nvSpPr>
            <p:spPr>
              <a:xfrm>
                <a:off x="6459780" y="2860170"/>
                <a:ext cx="106328" cy="106362"/>
              </a:xfrm>
              <a:custGeom>
                <a:avLst/>
                <a:gdLst>
                  <a:gd name="connsiteX0" fmla="*/ 0 w 127000"/>
                  <a:gd name="connsiteY0" fmla="*/ 0 h 127000"/>
                  <a:gd name="connsiteX1" fmla="*/ 31750 w 127000"/>
                  <a:gd name="connsiteY1" fmla="*/ 12700 h 127000"/>
                  <a:gd name="connsiteX2" fmla="*/ 69850 w 127000"/>
                  <a:gd name="connsiteY2" fmla="*/ 38100 h 127000"/>
                  <a:gd name="connsiteX3" fmla="*/ 82550 w 127000"/>
                  <a:gd name="connsiteY3" fmla="*/ 57150 h 127000"/>
                  <a:gd name="connsiteX4" fmla="*/ 127000 w 127000"/>
                  <a:gd name="connsiteY4" fmla="*/ 114300 h 127000"/>
                  <a:gd name="connsiteX5" fmla="*/ 127000 w 127000"/>
                  <a:gd name="connsiteY5" fmla="*/ 127000 h 12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000" h="127000">
                    <a:moveTo>
                      <a:pt x="0" y="0"/>
                    </a:moveTo>
                    <a:cubicBezTo>
                      <a:pt x="10583" y="4233"/>
                      <a:pt x="21743" y="7242"/>
                      <a:pt x="31750" y="12700"/>
                    </a:cubicBezTo>
                    <a:cubicBezTo>
                      <a:pt x="45150" y="20009"/>
                      <a:pt x="69850" y="38100"/>
                      <a:pt x="69850" y="38100"/>
                    </a:cubicBezTo>
                    <a:cubicBezTo>
                      <a:pt x="74083" y="44450"/>
                      <a:pt x="77664" y="51287"/>
                      <a:pt x="82550" y="57150"/>
                    </a:cubicBezTo>
                    <a:cubicBezTo>
                      <a:pt x="94518" y="71512"/>
                      <a:pt x="127000" y="95041"/>
                      <a:pt x="127000" y="114300"/>
                    </a:cubicBezTo>
                    <a:lnTo>
                      <a:pt x="127000" y="1270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3" name="Frihåndsform 95"/>
              <p:cNvSpPr/>
              <p:nvPr/>
            </p:nvSpPr>
            <p:spPr>
              <a:xfrm>
                <a:off x="6132859" y="2756984"/>
                <a:ext cx="80936" cy="22225"/>
              </a:xfrm>
              <a:custGeom>
                <a:avLst/>
                <a:gdLst>
                  <a:gd name="connsiteX0" fmla="*/ 115797 w 115797"/>
                  <a:gd name="connsiteY0" fmla="*/ 13498 h 38898"/>
                  <a:gd name="connsiteX1" fmla="*/ 20547 w 115797"/>
                  <a:gd name="connsiteY1" fmla="*/ 13498 h 38898"/>
                  <a:gd name="connsiteX2" fmla="*/ 1497 w 115797"/>
                  <a:gd name="connsiteY2" fmla="*/ 38898 h 38898"/>
                  <a:gd name="connsiteX0" fmla="*/ 95250 w 95250"/>
                  <a:gd name="connsiteY0" fmla="*/ 13498 h 13498"/>
                  <a:gd name="connsiteX1" fmla="*/ 0 w 95250"/>
                  <a:gd name="connsiteY1" fmla="*/ 13498 h 13498"/>
                  <a:gd name="connsiteX0" fmla="*/ 97632 w 97632"/>
                  <a:gd name="connsiteY0" fmla="*/ 7440 h 26490"/>
                  <a:gd name="connsiteX1" fmla="*/ 0 w 97632"/>
                  <a:gd name="connsiteY1" fmla="*/ 26490 h 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632" h="26490">
                    <a:moveTo>
                      <a:pt x="97632" y="7440"/>
                    </a:moveTo>
                    <a:cubicBezTo>
                      <a:pt x="60432" y="0"/>
                      <a:pt x="43869" y="12992"/>
                      <a:pt x="0" y="2649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4" name="Frihåndsform 96"/>
              <p:cNvSpPr/>
              <p:nvPr/>
            </p:nvSpPr>
            <p:spPr>
              <a:xfrm>
                <a:off x="6501042" y="2849058"/>
                <a:ext cx="74588" cy="58736"/>
              </a:xfrm>
              <a:custGeom>
                <a:avLst/>
                <a:gdLst>
                  <a:gd name="connsiteX0" fmla="*/ 0 w 88900"/>
                  <a:gd name="connsiteY0" fmla="*/ 0 h 69850"/>
                  <a:gd name="connsiteX1" fmla="*/ 31750 w 88900"/>
                  <a:gd name="connsiteY1" fmla="*/ 19050 h 69850"/>
                  <a:gd name="connsiteX2" fmla="*/ 69850 w 88900"/>
                  <a:gd name="connsiteY2" fmla="*/ 38100 h 69850"/>
                  <a:gd name="connsiteX3" fmla="*/ 88900 w 88900"/>
                  <a:gd name="connsiteY3" fmla="*/ 69850 h 6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900" h="69850">
                    <a:moveTo>
                      <a:pt x="0" y="0"/>
                    </a:moveTo>
                    <a:cubicBezTo>
                      <a:pt x="10583" y="6350"/>
                      <a:pt x="20711" y="13530"/>
                      <a:pt x="31750" y="19050"/>
                    </a:cubicBezTo>
                    <a:cubicBezTo>
                      <a:pt x="84330" y="45340"/>
                      <a:pt x="15255" y="1704"/>
                      <a:pt x="69850" y="38100"/>
                    </a:cubicBezTo>
                    <a:cubicBezTo>
                      <a:pt x="85175" y="61088"/>
                      <a:pt x="79137" y="50324"/>
                      <a:pt x="88900" y="6985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5" name="Frihåndsform 97"/>
              <p:cNvSpPr/>
              <p:nvPr/>
            </p:nvSpPr>
            <p:spPr>
              <a:xfrm>
                <a:off x="6156664" y="2733172"/>
                <a:ext cx="31740" cy="4763"/>
              </a:xfrm>
              <a:custGeom>
                <a:avLst/>
                <a:gdLst>
                  <a:gd name="connsiteX0" fmla="*/ 38100 w 38100"/>
                  <a:gd name="connsiteY0" fmla="*/ 0 h 6765"/>
                  <a:gd name="connsiteX1" fmla="*/ 0 w 38100"/>
                  <a:gd name="connsiteY1" fmla="*/ 6350 h 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6765">
                    <a:moveTo>
                      <a:pt x="38100" y="0"/>
                    </a:moveTo>
                    <a:cubicBezTo>
                      <a:pt x="4274" y="6765"/>
                      <a:pt x="17143" y="6350"/>
                      <a:pt x="0" y="635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6" name="Frihåndsform 98"/>
              <p:cNvSpPr/>
              <p:nvPr/>
            </p:nvSpPr>
            <p:spPr>
              <a:xfrm>
                <a:off x="6543891" y="2837946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7" name="Frihåndsform 99"/>
              <p:cNvSpPr/>
              <p:nvPr/>
            </p:nvSpPr>
            <p:spPr>
              <a:xfrm>
                <a:off x="7572263" y="3172905"/>
                <a:ext cx="112677" cy="69849"/>
              </a:xfrm>
              <a:custGeom>
                <a:avLst/>
                <a:gdLst>
                  <a:gd name="connsiteX0" fmla="*/ 0 w 133350"/>
                  <a:gd name="connsiteY0" fmla="*/ 0 h 82550"/>
                  <a:gd name="connsiteX1" fmla="*/ 82550 w 133350"/>
                  <a:gd name="connsiteY1" fmla="*/ 12700 h 82550"/>
                  <a:gd name="connsiteX2" fmla="*/ 101600 w 133350"/>
                  <a:gd name="connsiteY2" fmla="*/ 25400 h 82550"/>
                  <a:gd name="connsiteX3" fmla="*/ 120650 w 133350"/>
                  <a:gd name="connsiteY3" fmla="*/ 44450 h 82550"/>
                  <a:gd name="connsiteX4" fmla="*/ 133350 w 133350"/>
                  <a:gd name="connsiteY4" fmla="*/ 82550 h 8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82550">
                    <a:moveTo>
                      <a:pt x="0" y="0"/>
                    </a:moveTo>
                    <a:cubicBezTo>
                      <a:pt x="18212" y="1821"/>
                      <a:pt x="59665" y="1258"/>
                      <a:pt x="82550" y="12700"/>
                    </a:cubicBezTo>
                    <a:cubicBezTo>
                      <a:pt x="89376" y="16113"/>
                      <a:pt x="95737" y="20514"/>
                      <a:pt x="101600" y="25400"/>
                    </a:cubicBezTo>
                    <a:cubicBezTo>
                      <a:pt x="108499" y="31149"/>
                      <a:pt x="114300" y="38100"/>
                      <a:pt x="120650" y="44450"/>
                    </a:cubicBezTo>
                    <a:lnTo>
                      <a:pt x="133350" y="825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8" name="Frihåndsform 100"/>
              <p:cNvSpPr/>
              <p:nvPr/>
            </p:nvSpPr>
            <p:spPr>
              <a:xfrm>
                <a:off x="7619873" y="3152267"/>
                <a:ext cx="69828" cy="47624"/>
              </a:xfrm>
              <a:custGeom>
                <a:avLst/>
                <a:gdLst>
                  <a:gd name="connsiteX0" fmla="*/ 0 w 82550"/>
                  <a:gd name="connsiteY0" fmla="*/ 0 h 57150"/>
                  <a:gd name="connsiteX1" fmla="*/ 31750 w 82550"/>
                  <a:gd name="connsiteY1" fmla="*/ 12700 h 57150"/>
                  <a:gd name="connsiteX2" fmla="*/ 50800 w 82550"/>
                  <a:gd name="connsiteY2" fmla="*/ 19050 h 57150"/>
                  <a:gd name="connsiteX3" fmla="*/ 63500 w 82550"/>
                  <a:gd name="connsiteY3" fmla="*/ 38100 h 57150"/>
                  <a:gd name="connsiteX4" fmla="*/ 82550 w 82550"/>
                  <a:gd name="connsiteY4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50" h="57150">
                    <a:moveTo>
                      <a:pt x="0" y="0"/>
                    </a:moveTo>
                    <a:cubicBezTo>
                      <a:pt x="10583" y="4233"/>
                      <a:pt x="21077" y="8698"/>
                      <a:pt x="31750" y="12700"/>
                    </a:cubicBezTo>
                    <a:cubicBezTo>
                      <a:pt x="38017" y="15050"/>
                      <a:pt x="45573" y="14869"/>
                      <a:pt x="50800" y="19050"/>
                    </a:cubicBezTo>
                    <a:cubicBezTo>
                      <a:pt x="56759" y="23818"/>
                      <a:pt x="58614" y="32237"/>
                      <a:pt x="63500" y="38100"/>
                    </a:cubicBezTo>
                    <a:cubicBezTo>
                      <a:pt x="69249" y="44999"/>
                      <a:pt x="82550" y="57150"/>
                      <a:pt x="82550" y="5715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9" name="Frihåndsform 101"/>
              <p:cNvSpPr/>
              <p:nvPr/>
            </p:nvSpPr>
            <p:spPr>
              <a:xfrm>
                <a:off x="7970599" y="3372928"/>
                <a:ext cx="55544" cy="44450"/>
              </a:xfrm>
              <a:custGeom>
                <a:avLst/>
                <a:gdLst>
                  <a:gd name="connsiteX0" fmla="*/ 66675 w 66675"/>
                  <a:gd name="connsiteY0" fmla="*/ 0 h 53141"/>
                  <a:gd name="connsiteX1" fmla="*/ 45243 w 66675"/>
                  <a:gd name="connsiteY1" fmla="*/ 2382 h 53141"/>
                  <a:gd name="connsiteX2" fmla="*/ 30956 w 66675"/>
                  <a:gd name="connsiteY2" fmla="*/ 11907 h 53141"/>
                  <a:gd name="connsiteX3" fmla="*/ 23812 w 66675"/>
                  <a:gd name="connsiteY3" fmla="*/ 16669 h 53141"/>
                  <a:gd name="connsiteX4" fmla="*/ 16668 w 66675"/>
                  <a:gd name="connsiteY4" fmla="*/ 23813 h 53141"/>
                  <a:gd name="connsiteX5" fmla="*/ 7143 w 66675"/>
                  <a:gd name="connsiteY5" fmla="*/ 38100 h 53141"/>
                  <a:gd name="connsiteX6" fmla="*/ 0 w 66675"/>
                  <a:gd name="connsiteY6" fmla="*/ 52388 h 53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" h="53141">
                    <a:moveTo>
                      <a:pt x="66675" y="0"/>
                    </a:moveTo>
                    <a:cubicBezTo>
                      <a:pt x="59531" y="794"/>
                      <a:pt x="52062" y="109"/>
                      <a:pt x="45243" y="2382"/>
                    </a:cubicBezTo>
                    <a:cubicBezTo>
                      <a:pt x="39813" y="4192"/>
                      <a:pt x="35718" y="8732"/>
                      <a:pt x="30956" y="11907"/>
                    </a:cubicBezTo>
                    <a:cubicBezTo>
                      <a:pt x="28575" y="13494"/>
                      <a:pt x="25836" y="14645"/>
                      <a:pt x="23812" y="16669"/>
                    </a:cubicBezTo>
                    <a:cubicBezTo>
                      <a:pt x="21431" y="19050"/>
                      <a:pt x="18736" y="21155"/>
                      <a:pt x="16668" y="23813"/>
                    </a:cubicBezTo>
                    <a:cubicBezTo>
                      <a:pt x="13154" y="28331"/>
                      <a:pt x="7143" y="38100"/>
                      <a:pt x="7143" y="38100"/>
                    </a:cubicBezTo>
                    <a:cubicBezTo>
                      <a:pt x="2130" y="53141"/>
                      <a:pt x="7401" y="52388"/>
                      <a:pt x="0" y="5238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0" name="Frihåndsform 102"/>
              <p:cNvSpPr/>
              <p:nvPr/>
            </p:nvSpPr>
            <p:spPr>
              <a:xfrm>
                <a:off x="8297520" y="3474527"/>
                <a:ext cx="14282" cy="90486"/>
              </a:xfrm>
              <a:custGeom>
                <a:avLst/>
                <a:gdLst>
                  <a:gd name="connsiteX0" fmla="*/ 0 w 16668"/>
                  <a:gd name="connsiteY0" fmla="*/ 0 h 107156"/>
                  <a:gd name="connsiteX1" fmla="*/ 4762 w 16668"/>
                  <a:gd name="connsiteY1" fmla="*/ 11906 h 107156"/>
                  <a:gd name="connsiteX2" fmla="*/ 9525 w 16668"/>
                  <a:gd name="connsiteY2" fmla="*/ 19050 h 107156"/>
                  <a:gd name="connsiteX3" fmla="*/ 14287 w 16668"/>
                  <a:gd name="connsiteY3" fmla="*/ 40481 h 107156"/>
                  <a:gd name="connsiteX4" fmla="*/ 16668 w 16668"/>
                  <a:gd name="connsiteY4" fmla="*/ 50006 h 107156"/>
                  <a:gd name="connsiteX5" fmla="*/ 9525 w 16668"/>
                  <a:gd name="connsiteY5" fmla="*/ 90488 h 107156"/>
                  <a:gd name="connsiteX6" fmla="*/ 4762 w 16668"/>
                  <a:gd name="connsiteY6" fmla="*/ 97631 h 107156"/>
                  <a:gd name="connsiteX7" fmla="*/ 0 w 16668"/>
                  <a:gd name="connsiteY7" fmla="*/ 107156 h 10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" h="107156">
                    <a:moveTo>
                      <a:pt x="0" y="0"/>
                    </a:moveTo>
                    <a:cubicBezTo>
                      <a:pt x="1587" y="3969"/>
                      <a:pt x="2850" y="8083"/>
                      <a:pt x="4762" y="11906"/>
                    </a:cubicBezTo>
                    <a:cubicBezTo>
                      <a:pt x="6042" y="14466"/>
                      <a:pt x="8245" y="16490"/>
                      <a:pt x="9525" y="19050"/>
                    </a:cubicBezTo>
                    <a:cubicBezTo>
                      <a:pt x="12614" y="25227"/>
                      <a:pt x="13068" y="34387"/>
                      <a:pt x="14287" y="40481"/>
                    </a:cubicBezTo>
                    <a:cubicBezTo>
                      <a:pt x="14929" y="43690"/>
                      <a:pt x="15874" y="46831"/>
                      <a:pt x="16668" y="50006"/>
                    </a:cubicBezTo>
                    <a:cubicBezTo>
                      <a:pt x="15911" y="58337"/>
                      <a:pt x="15869" y="80974"/>
                      <a:pt x="9525" y="90488"/>
                    </a:cubicBezTo>
                    <a:lnTo>
                      <a:pt x="4762" y="97631"/>
                    </a:lnTo>
                    <a:cubicBezTo>
                      <a:pt x="2026" y="105840"/>
                      <a:pt x="4156" y="103000"/>
                      <a:pt x="0" y="107156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1" name="Frihåndsform 103"/>
              <p:cNvSpPr/>
              <p:nvPr/>
            </p:nvSpPr>
            <p:spPr>
              <a:xfrm>
                <a:off x="7962664" y="3358640"/>
                <a:ext cx="39675" cy="28575"/>
              </a:xfrm>
              <a:custGeom>
                <a:avLst/>
                <a:gdLst>
                  <a:gd name="connsiteX0" fmla="*/ 47625 w 47625"/>
                  <a:gd name="connsiteY0" fmla="*/ 0 h 33337"/>
                  <a:gd name="connsiteX1" fmla="*/ 21431 w 47625"/>
                  <a:gd name="connsiteY1" fmla="*/ 7143 h 33337"/>
                  <a:gd name="connsiteX2" fmla="*/ 11906 w 47625"/>
                  <a:gd name="connsiteY2" fmla="*/ 11906 h 33337"/>
                  <a:gd name="connsiteX3" fmla="*/ 2381 w 47625"/>
                  <a:gd name="connsiteY3" fmla="*/ 26193 h 33337"/>
                  <a:gd name="connsiteX4" fmla="*/ 0 w 47625"/>
                  <a:gd name="connsiteY4" fmla="*/ 33337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33337">
                    <a:moveTo>
                      <a:pt x="47625" y="0"/>
                    </a:moveTo>
                    <a:cubicBezTo>
                      <a:pt x="38917" y="1741"/>
                      <a:pt x="29486" y="3115"/>
                      <a:pt x="21431" y="7143"/>
                    </a:cubicBezTo>
                    <a:lnTo>
                      <a:pt x="11906" y="11906"/>
                    </a:lnTo>
                    <a:cubicBezTo>
                      <a:pt x="8731" y="16668"/>
                      <a:pt x="4191" y="20763"/>
                      <a:pt x="2381" y="26193"/>
                    </a:cubicBezTo>
                    <a:lnTo>
                      <a:pt x="0" y="3333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2" name="Frihåndsform 104"/>
              <p:cNvSpPr/>
              <p:nvPr/>
            </p:nvSpPr>
            <p:spPr>
              <a:xfrm>
                <a:off x="8324499" y="3487227"/>
                <a:ext cx="14283" cy="65086"/>
              </a:xfrm>
              <a:custGeom>
                <a:avLst/>
                <a:gdLst>
                  <a:gd name="connsiteX0" fmla="*/ 7144 w 17692"/>
                  <a:gd name="connsiteY0" fmla="*/ 0 h 78581"/>
                  <a:gd name="connsiteX1" fmla="*/ 9525 w 17692"/>
                  <a:gd name="connsiteY1" fmla="*/ 61912 h 78581"/>
                  <a:gd name="connsiteX2" fmla="*/ 7144 w 17692"/>
                  <a:gd name="connsiteY2" fmla="*/ 69056 h 78581"/>
                  <a:gd name="connsiteX3" fmla="*/ 0 w 17692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92" h="78581">
                    <a:moveTo>
                      <a:pt x="7144" y="0"/>
                    </a:moveTo>
                    <a:cubicBezTo>
                      <a:pt x="17692" y="26373"/>
                      <a:pt x="13713" y="11647"/>
                      <a:pt x="9525" y="61912"/>
                    </a:cubicBezTo>
                    <a:cubicBezTo>
                      <a:pt x="9317" y="64413"/>
                      <a:pt x="8267" y="66811"/>
                      <a:pt x="7144" y="69056"/>
                    </a:cubicBezTo>
                    <a:cubicBezTo>
                      <a:pt x="4452" y="74441"/>
                      <a:pt x="3349" y="75232"/>
                      <a:pt x="0" y="78581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3" name="Frihåndsform 106"/>
              <p:cNvSpPr/>
              <p:nvPr/>
            </p:nvSpPr>
            <p:spPr>
              <a:xfrm>
                <a:off x="7723028" y="3630100"/>
                <a:ext cx="38088" cy="92074"/>
              </a:xfrm>
              <a:custGeom>
                <a:avLst/>
                <a:gdLst>
                  <a:gd name="connsiteX0" fmla="*/ 33337 w 44929"/>
                  <a:gd name="connsiteY0" fmla="*/ 0 h 109537"/>
                  <a:gd name="connsiteX1" fmla="*/ 38100 w 44929"/>
                  <a:gd name="connsiteY1" fmla="*/ 11906 h 109537"/>
                  <a:gd name="connsiteX2" fmla="*/ 38100 w 44929"/>
                  <a:gd name="connsiteY2" fmla="*/ 61912 h 109537"/>
                  <a:gd name="connsiteX3" fmla="*/ 35718 w 44929"/>
                  <a:gd name="connsiteY3" fmla="*/ 69056 h 109537"/>
                  <a:gd name="connsiteX4" fmla="*/ 28575 w 44929"/>
                  <a:gd name="connsiteY4" fmla="*/ 76200 h 109537"/>
                  <a:gd name="connsiteX5" fmla="*/ 23812 w 44929"/>
                  <a:gd name="connsiteY5" fmla="*/ 83343 h 109537"/>
                  <a:gd name="connsiteX6" fmla="*/ 16668 w 44929"/>
                  <a:gd name="connsiteY6" fmla="*/ 90487 h 109537"/>
                  <a:gd name="connsiteX7" fmla="*/ 11906 w 44929"/>
                  <a:gd name="connsiteY7" fmla="*/ 97631 h 109537"/>
                  <a:gd name="connsiteX8" fmla="*/ 4762 w 44929"/>
                  <a:gd name="connsiteY8" fmla="*/ 102393 h 109537"/>
                  <a:gd name="connsiteX9" fmla="*/ 0 w 44929"/>
                  <a:gd name="connsiteY9" fmla="*/ 109537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929" h="109537">
                    <a:moveTo>
                      <a:pt x="33337" y="0"/>
                    </a:moveTo>
                    <a:cubicBezTo>
                      <a:pt x="34925" y="3969"/>
                      <a:pt x="36599" y="7904"/>
                      <a:pt x="38100" y="11906"/>
                    </a:cubicBezTo>
                    <a:cubicBezTo>
                      <a:pt x="44929" y="30115"/>
                      <a:pt x="41058" y="30854"/>
                      <a:pt x="38100" y="61912"/>
                    </a:cubicBezTo>
                    <a:cubicBezTo>
                      <a:pt x="37862" y="64411"/>
                      <a:pt x="37110" y="66967"/>
                      <a:pt x="35718" y="69056"/>
                    </a:cubicBezTo>
                    <a:cubicBezTo>
                      <a:pt x="33850" y="71858"/>
                      <a:pt x="30731" y="73613"/>
                      <a:pt x="28575" y="76200"/>
                    </a:cubicBezTo>
                    <a:cubicBezTo>
                      <a:pt x="26743" y="78398"/>
                      <a:pt x="25644" y="81145"/>
                      <a:pt x="23812" y="83343"/>
                    </a:cubicBezTo>
                    <a:cubicBezTo>
                      <a:pt x="21656" y="85930"/>
                      <a:pt x="18824" y="87900"/>
                      <a:pt x="16668" y="90487"/>
                    </a:cubicBezTo>
                    <a:cubicBezTo>
                      <a:pt x="14836" y="92686"/>
                      <a:pt x="13930" y="95607"/>
                      <a:pt x="11906" y="97631"/>
                    </a:cubicBezTo>
                    <a:cubicBezTo>
                      <a:pt x="9882" y="99655"/>
                      <a:pt x="7143" y="100806"/>
                      <a:pt x="4762" y="102393"/>
                    </a:cubicBezTo>
                    <a:lnTo>
                      <a:pt x="0" y="10953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4" name="Frihåndsform 108"/>
              <p:cNvSpPr/>
              <p:nvPr/>
            </p:nvSpPr>
            <p:spPr>
              <a:xfrm>
                <a:off x="7753180" y="3657087"/>
                <a:ext cx="15870" cy="58737"/>
              </a:xfrm>
              <a:custGeom>
                <a:avLst/>
                <a:gdLst>
                  <a:gd name="connsiteX0" fmla="*/ 19050 w 19050"/>
                  <a:gd name="connsiteY0" fmla="*/ 0 h 71437"/>
                  <a:gd name="connsiteX1" fmla="*/ 16669 w 19050"/>
                  <a:gd name="connsiteY1" fmla="*/ 45244 h 71437"/>
                  <a:gd name="connsiteX2" fmla="*/ 9525 w 19050"/>
                  <a:gd name="connsiteY2" fmla="*/ 59531 h 71437"/>
                  <a:gd name="connsiteX3" fmla="*/ 2382 w 19050"/>
                  <a:gd name="connsiteY3" fmla="*/ 66675 h 71437"/>
                  <a:gd name="connsiteX4" fmla="*/ 0 w 19050"/>
                  <a:gd name="connsiteY4" fmla="*/ 71437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71437">
                    <a:moveTo>
                      <a:pt x="19050" y="0"/>
                    </a:moveTo>
                    <a:cubicBezTo>
                      <a:pt x="18256" y="15081"/>
                      <a:pt x="18036" y="30204"/>
                      <a:pt x="16669" y="45244"/>
                    </a:cubicBezTo>
                    <a:cubicBezTo>
                      <a:pt x="16231" y="50066"/>
                      <a:pt x="12433" y="56041"/>
                      <a:pt x="9525" y="59531"/>
                    </a:cubicBezTo>
                    <a:cubicBezTo>
                      <a:pt x="7369" y="62118"/>
                      <a:pt x="4486" y="64045"/>
                      <a:pt x="2382" y="66675"/>
                    </a:cubicBezTo>
                    <a:cubicBezTo>
                      <a:pt x="1273" y="68061"/>
                      <a:pt x="794" y="69850"/>
                      <a:pt x="0" y="71437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5" name="Frihåndsform 109"/>
              <p:cNvSpPr/>
              <p:nvPr/>
            </p:nvSpPr>
            <p:spPr>
              <a:xfrm>
                <a:off x="7058077" y="3203067"/>
                <a:ext cx="107916" cy="30163"/>
              </a:xfrm>
              <a:custGeom>
                <a:avLst/>
                <a:gdLst>
                  <a:gd name="connsiteX0" fmla="*/ 0 w 128588"/>
                  <a:gd name="connsiteY0" fmla="*/ 9525 h 35719"/>
                  <a:gd name="connsiteX1" fmla="*/ 11907 w 128588"/>
                  <a:gd name="connsiteY1" fmla="*/ 7144 h 35719"/>
                  <a:gd name="connsiteX2" fmla="*/ 26194 w 128588"/>
                  <a:gd name="connsiteY2" fmla="*/ 2381 h 35719"/>
                  <a:gd name="connsiteX3" fmla="*/ 35719 w 128588"/>
                  <a:gd name="connsiteY3" fmla="*/ 0 h 35719"/>
                  <a:gd name="connsiteX4" fmla="*/ 61913 w 128588"/>
                  <a:gd name="connsiteY4" fmla="*/ 2381 h 35719"/>
                  <a:gd name="connsiteX5" fmla="*/ 83344 w 128588"/>
                  <a:gd name="connsiteY5" fmla="*/ 11906 h 35719"/>
                  <a:gd name="connsiteX6" fmla="*/ 100013 w 128588"/>
                  <a:gd name="connsiteY6" fmla="*/ 19050 h 35719"/>
                  <a:gd name="connsiteX7" fmla="*/ 107157 w 128588"/>
                  <a:gd name="connsiteY7" fmla="*/ 23813 h 35719"/>
                  <a:gd name="connsiteX8" fmla="*/ 114300 w 128588"/>
                  <a:gd name="connsiteY8" fmla="*/ 30956 h 35719"/>
                  <a:gd name="connsiteX9" fmla="*/ 128588 w 128588"/>
                  <a:gd name="connsiteY9" fmla="*/ 35719 h 3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8" h="35719">
                    <a:moveTo>
                      <a:pt x="0" y="9525"/>
                    </a:moveTo>
                    <a:cubicBezTo>
                      <a:pt x="3969" y="8731"/>
                      <a:pt x="8002" y="8209"/>
                      <a:pt x="11907" y="7144"/>
                    </a:cubicBezTo>
                    <a:cubicBezTo>
                      <a:pt x="16750" y="5823"/>
                      <a:pt x="21324" y="3598"/>
                      <a:pt x="26194" y="2381"/>
                    </a:cubicBezTo>
                    <a:lnTo>
                      <a:pt x="35719" y="0"/>
                    </a:lnTo>
                    <a:cubicBezTo>
                      <a:pt x="44450" y="794"/>
                      <a:pt x="53279" y="857"/>
                      <a:pt x="61913" y="2381"/>
                    </a:cubicBezTo>
                    <a:cubicBezTo>
                      <a:pt x="76945" y="5034"/>
                      <a:pt x="73146" y="6079"/>
                      <a:pt x="83344" y="11906"/>
                    </a:cubicBezTo>
                    <a:cubicBezTo>
                      <a:pt x="91587" y="16616"/>
                      <a:pt x="91996" y="16378"/>
                      <a:pt x="100013" y="19050"/>
                    </a:cubicBezTo>
                    <a:cubicBezTo>
                      <a:pt x="102394" y="20638"/>
                      <a:pt x="104958" y="21981"/>
                      <a:pt x="107157" y="23813"/>
                    </a:cubicBezTo>
                    <a:cubicBezTo>
                      <a:pt x="109744" y="25969"/>
                      <a:pt x="111356" y="29321"/>
                      <a:pt x="114300" y="30956"/>
                    </a:cubicBezTo>
                    <a:cubicBezTo>
                      <a:pt x="118689" y="33394"/>
                      <a:pt x="128588" y="35719"/>
                      <a:pt x="128588" y="35719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6" name="Frihåndsform 110"/>
              <p:cNvSpPr/>
              <p:nvPr/>
            </p:nvSpPr>
            <p:spPr>
              <a:xfrm>
                <a:off x="7080295" y="3190367"/>
                <a:ext cx="63480" cy="12700"/>
              </a:xfrm>
              <a:custGeom>
                <a:avLst/>
                <a:gdLst>
                  <a:gd name="connsiteX0" fmla="*/ 0 w 76200"/>
                  <a:gd name="connsiteY0" fmla="*/ 4762 h 14287"/>
                  <a:gd name="connsiteX1" fmla="*/ 11906 w 76200"/>
                  <a:gd name="connsiteY1" fmla="*/ 2381 h 14287"/>
                  <a:gd name="connsiteX2" fmla="*/ 21431 w 76200"/>
                  <a:gd name="connsiteY2" fmla="*/ 0 h 14287"/>
                  <a:gd name="connsiteX3" fmla="*/ 54769 w 76200"/>
                  <a:gd name="connsiteY3" fmla="*/ 2381 h 14287"/>
                  <a:gd name="connsiteX4" fmla="*/ 61913 w 76200"/>
                  <a:gd name="connsiteY4" fmla="*/ 4762 h 14287"/>
                  <a:gd name="connsiteX5" fmla="*/ 76200 w 76200"/>
                  <a:gd name="connsiteY5" fmla="*/ 14287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00" h="14287">
                    <a:moveTo>
                      <a:pt x="0" y="4762"/>
                    </a:moveTo>
                    <a:cubicBezTo>
                      <a:pt x="3969" y="3968"/>
                      <a:pt x="7955" y="3259"/>
                      <a:pt x="11906" y="2381"/>
                    </a:cubicBezTo>
                    <a:cubicBezTo>
                      <a:pt x="15101" y="1671"/>
                      <a:pt x="18158" y="0"/>
                      <a:pt x="21431" y="0"/>
                    </a:cubicBezTo>
                    <a:cubicBezTo>
                      <a:pt x="32572" y="0"/>
                      <a:pt x="43656" y="1587"/>
                      <a:pt x="54769" y="2381"/>
                    </a:cubicBezTo>
                    <a:cubicBezTo>
                      <a:pt x="57150" y="3175"/>
                      <a:pt x="59719" y="3543"/>
                      <a:pt x="61913" y="4762"/>
                    </a:cubicBezTo>
                    <a:cubicBezTo>
                      <a:pt x="66916" y="7542"/>
                      <a:pt x="76200" y="14287"/>
                      <a:pt x="76200" y="14287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7" name="Frihåndsform 114"/>
              <p:cNvSpPr/>
              <p:nvPr/>
            </p:nvSpPr>
            <p:spPr>
              <a:xfrm>
                <a:off x="7773812" y="3209417"/>
                <a:ext cx="285659" cy="149223"/>
              </a:xfrm>
              <a:custGeom>
                <a:avLst/>
                <a:gdLst>
                  <a:gd name="connsiteX0" fmla="*/ 0 w 341376"/>
                  <a:gd name="connsiteY0" fmla="*/ 178137 h 178137"/>
                  <a:gd name="connsiteX1" fmla="*/ 42672 w 341376"/>
                  <a:gd name="connsiteY1" fmla="*/ 111081 h 178137"/>
                  <a:gd name="connsiteX2" fmla="*/ 79248 w 341376"/>
                  <a:gd name="connsiteY2" fmla="*/ 74505 h 178137"/>
                  <a:gd name="connsiteX3" fmla="*/ 97536 w 341376"/>
                  <a:gd name="connsiteY3" fmla="*/ 56217 h 178137"/>
                  <a:gd name="connsiteX4" fmla="*/ 134112 w 341376"/>
                  <a:gd name="connsiteY4" fmla="*/ 37929 h 178137"/>
                  <a:gd name="connsiteX5" fmla="*/ 152400 w 341376"/>
                  <a:gd name="connsiteY5" fmla="*/ 25737 h 178137"/>
                  <a:gd name="connsiteX6" fmla="*/ 170688 w 341376"/>
                  <a:gd name="connsiteY6" fmla="*/ 19641 h 178137"/>
                  <a:gd name="connsiteX7" fmla="*/ 231648 w 341376"/>
                  <a:gd name="connsiteY7" fmla="*/ 7449 h 178137"/>
                  <a:gd name="connsiteX8" fmla="*/ 268224 w 341376"/>
                  <a:gd name="connsiteY8" fmla="*/ 1353 h 178137"/>
                  <a:gd name="connsiteX9" fmla="*/ 341376 w 341376"/>
                  <a:gd name="connsiteY9" fmla="*/ 1353 h 17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1376" h="178137">
                    <a:moveTo>
                      <a:pt x="0" y="178137"/>
                    </a:moveTo>
                    <a:cubicBezTo>
                      <a:pt x="7053" y="166382"/>
                      <a:pt x="34933" y="118820"/>
                      <a:pt x="42672" y="111081"/>
                    </a:cubicBezTo>
                    <a:lnTo>
                      <a:pt x="79248" y="74505"/>
                    </a:lnTo>
                    <a:cubicBezTo>
                      <a:pt x="85344" y="68409"/>
                      <a:pt x="90363" y="60999"/>
                      <a:pt x="97536" y="56217"/>
                    </a:cubicBezTo>
                    <a:cubicBezTo>
                      <a:pt x="149947" y="21276"/>
                      <a:pt x="83635" y="63168"/>
                      <a:pt x="134112" y="37929"/>
                    </a:cubicBezTo>
                    <a:cubicBezTo>
                      <a:pt x="140665" y="34652"/>
                      <a:pt x="145847" y="29014"/>
                      <a:pt x="152400" y="25737"/>
                    </a:cubicBezTo>
                    <a:cubicBezTo>
                      <a:pt x="158147" y="22863"/>
                      <a:pt x="164427" y="21086"/>
                      <a:pt x="170688" y="19641"/>
                    </a:cubicBezTo>
                    <a:cubicBezTo>
                      <a:pt x="190880" y="14981"/>
                      <a:pt x="211208" y="10856"/>
                      <a:pt x="231648" y="7449"/>
                    </a:cubicBezTo>
                    <a:cubicBezTo>
                      <a:pt x="243840" y="5417"/>
                      <a:pt x="255883" y="2039"/>
                      <a:pt x="268224" y="1353"/>
                    </a:cubicBezTo>
                    <a:cubicBezTo>
                      <a:pt x="292570" y="0"/>
                      <a:pt x="316992" y="1353"/>
                      <a:pt x="341376" y="1353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8" name="Frihåndsform 247"/>
              <p:cNvSpPr/>
              <p:nvPr/>
            </p:nvSpPr>
            <p:spPr>
              <a:xfrm>
                <a:off x="8208648" y="3963472"/>
                <a:ext cx="92046" cy="104774"/>
              </a:xfrm>
              <a:custGeom>
                <a:avLst/>
                <a:gdLst>
                  <a:gd name="connsiteX0" fmla="*/ 17585 w 109504"/>
                  <a:gd name="connsiteY0" fmla="*/ 8792 h 126023"/>
                  <a:gd name="connsiteX1" fmla="*/ 8793 w 109504"/>
                  <a:gd name="connsiteY1" fmla="*/ 70339 h 126023"/>
                  <a:gd name="connsiteX2" fmla="*/ 35170 w 109504"/>
                  <a:gd name="connsiteY2" fmla="*/ 79131 h 126023"/>
                  <a:gd name="connsiteX3" fmla="*/ 70339 w 109504"/>
                  <a:gd name="connsiteY3" fmla="*/ 114300 h 126023"/>
                  <a:gd name="connsiteX4" fmla="*/ 96716 w 109504"/>
                  <a:gd name="connsiteY4" fmla="*/ 105508 h 126023"/>
                  <a:gd name="connsiteX5" fmla="*/ 96716 w 109504"/>
                  <a:gd name="connsiteY5" fmla="*/ 35169 h 126023"/>
                  <a:gd name="connsiteX6" fmla="*/ 70339 w 109504"/>
                  <a:gd name="connsiteY6" fmla="*/ 17585 h 126023"/>
                  <a:gd name="connsiteX7" fmla="*/ 17585 w 109504"/>
                  <a:gd name="connsiteY7" fmla="*/ 8792 h 12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504" h="126023">
                    <a:moveTo>
                      <a:pt x="17585" y="8792"/>
                    </a:moveTo>
                    <a:cubicBezTo>
                      <a:pt x="7327" y="17584"/>
                      <a:pt x="3767" y="50234"/>
                      <a:pt x="8793" y="70339"/>
                    </a:cubicBezTo>
                    <a:cubicBezTo>
                      <a:pt x="11041" y="79330"/>
                      <a:pt x="28617" y="72578"/>
                      <a:pt x="35170" y="79131"/>
                    </a:cubicBezTo>
                    <a:cubicBezTo>
                      <a:pt x="82062" y="126023"/>
                      <a:pt x="0" y="90855"/>
                      <a:pt x="70339" y="114300"/>
                    </a:cubicBezTo>
                    <a:cubicBezTo>
                      <a:pt x="79131" y="111369"/>
                      <a:pt x="90926" y="112745"/>
                      <a:pt x="96716" y="105508"/>
                    </a:cubicBezTo>
                    <a:cubicBezTo>
                      <a:pt x="109504" y="89522"/>
                      <a:pt x="107373" y="51154"/>
                      <a:pt x="96716" y="35169"/>
                    </a:cubicBezTo>
                    <a:cubicBezTo>
                      <a:pt x="90855" y="26377"/>
                      <a:pt x="80052" y="21748"/>
                      <a:pt x="70339" y="17585"/>
                    </a:cubicBezTo>
                    <a:cubicBezTo>
                      <a:pt x="48163" y="8081"/>
                      <a:pt x="27843" y="0"/>
                      <a:pt x="17585" y="87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</p:grpSp>
      </p:grpSp>
      <p:grpSp>
        <p:nvGrpSpPr>
          <p:cNvPr id="3079" name="Group 71"/>
          <p:cNvGrpSpPr>
            <a:grpSpLocks/>
          </p:cNvGrpSpPr>
          <p:nvPr/>
        </p:nvGrpSpPr>
        <p:grpSpPr bwMode="auto">
          <a:xfrm>
            <a:off x="608013" y="4349750"/>
            <a:ext cx="8040687" cy="2312988"/>
            <a:chOff x="608762" y="4349654"/>
            <a:chExt cx="8040063" cy="2313186"/>
          </a:xfrm>
        </p:grpSpPr>
        <p:sp>
          <p:nvSpPr>
            <p:cNvPr id="73" name="TekstSylinder 111"/>
            <p:cNvSpPr txBox="1"/>
            <p:nvPr/>
          </p:nvSpPr>
          <p:spPr>
            <a:xfrm>
              <a:off x="2977128" y="4737037"/>
              <a:ext cx="3179515" cy="7080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b-NO" sz="2000" dirty="0">
                  <a:solidFill>
                    <a:schemeClr val="accent6"/>
                  </a:solidFill>
                </a:rPr>
                <a:t>FJELLSKREDAVSETNING</a:t>
              </a:r>
            </a:p>
            <a:p>
              <a:pPr algn="ctr">
                <a:defRPr/>
              </a:pPr>
              <a:r>
                <a:rPr lang="nb-NO" sz="2000" dirty="0">
                  <a:solidFill>
                    <a:srgbClr val="6699FF"/>
                  </a:solidFill>
                </a:rPr>
                <a:t>(rock slide </a:t>
              </a:r>
              <a:r>
                <a:rPr lang="nb-NO" sz="2000" dirty="0" err="1">
                  <a:solidFill>
                    <a:srgbClr val="6699FF"/>
                  </a:solidFill>
                </a:rPr>
                <a:t>deposit</a:t>
              </a:r>
              <a:r>
                <a:rPr lang="nb-NO" sz="2000" dirty="0">
                  <a:solidFill>
                    <a:srgbClr val="6699FF"/>
                  </a:solidFill>
                </a:rPr>
                <a:t>)</a:t>
              </a:r>
            </a:p>
          </p:txBody>
        </p:sp>
        <p:sp>
          <p:nvSpPr>
            <p:cNvPr id="74" name="Frihåndsform 113"/>
            <p:cNvSpPr/>
            <p:nvPr/>
          </p:nvSpPr>
          <p:spPr>
            <a:xfrm>
              <a:off x="656383" y="4349654"/>
              <a:ext cx="2625521" cy="1852772"/>
            </a:xfrm>
            <a:custGeom>
              <a:avLst/>
              <a:gdLst>
                <a:gd name="connsiteX0" fmla="*/ 0 w 3903785"/>
                <a:gd name="connsiteY0" fmla="*/ 0 h 2576858"/>
                <a:gd name="connsiteX1" fmla="*/ 52754 w 3903785"/>
                <a:gd name="connsiteY1" fmla="*/ 26377 h 2576858"/>
                <a:gd name="connsiteX2" fmla="*/ 96715 w 3903785"/>
                <a:gd name="connsiteY2" fmla="*/ 35170 h 2576858"/>
                <a:gd name="connsiteX3" fmla="*/ 123092 w 3903785"/>
                <a:gd name="connsiteY3" fmla="*/ 52754 h 2576858"/>
                <a:gd name="connsiteX4" fmla="*/ 175846 w 3903785"/>
                <a:gd name="connsiteY4" fmla="*/ 70339 h 2576858"/>
                <a:gd name="connsiteX5" fmla="*/ 228600 w 3903785"/>
                <a:gd name="connsiteY5" fmla="*/ 96716 h 2576858"/>
                <a:gd name="connsiteX6" fmla="*/ 254977 w 3903785"/>
                <a:gd name="connsiteY6" fmla="*/ 114300 h 2576858"/>
                <a:gd name="connsiteX7" fmla="*/ 281354 w 3903785"/>
                <a:gd name="connsiteY7" fmla="*/ 123093 h 2576858"/>
                <a:gd name="connsiteX8" fmla="*/ 334108 w 3903785"/>
                <a:gd name="connsiteY8" fmla="*/ 149470 h 2576858"/>
                <a:gd name="connsiteX9" fmla="*/ 413238 w 3903785"/>
                <a:gd name="connsiteY9" fmla="*/ 211016 h 2576858"/>
                <a:gd name="connsiteX10" fmla="*/ 439615 w 3903785"/>
                <a:gd name="connsiteY10" fmla="*/ 219808 h 2576858"/>
                <a:gd name="connsiteX11" fmla="*/ 492369 w 3903785"/>
                <a:gd name="connsiteY11" fmla="*/ 254977 h 2576858"/>
                <a:gd name="connsiteX12" fmla="*/ 518746 w 3903785"/>
                <a:gd name="connsiteY12" fmla="*/ 263770 h 2576858"/>
                <a:gd name="connsiteX13" fmla="*/ 545123 w 3903785"/>
                <a:gd name="connsiteY13" fmla="*/ 281354 h 2576858"/>
                <a:gd name="connsiteX14" fmla="*/ 571500 w 3903785"/>
                <a:gd name="connsiteY14" fmla="*/ 290147 h 2576858"/>
                <a:gd name="connsiteX15" fmla="*/ 597877 w 3903785"/>
                <a:gd name="connsiteY15" fmla="*/ 307731 h 2576858"/>
                <a:gd name="connsiteX16" fmla="*/ 677008 w 3903785"/>
                <a:gd name="connsiteY16" fmla="*/ 334108 h 2576858"/>
                <a:gd name="connsiteX17" fmla="*/ 703385 w 3903785"/>
                <a:gd name="connsiteY17" fmla="*/ 342900 h 2576858"/>
                <a:gd name="connsiteX18" fmla="*/ 720969 w 3903785"/>
                <a:gd name="connsiteY18" fmla="*/ 369277 h 2576858"/>
                <a:gd name="connsiteX19" fmla="*/ 738554 w 3903785"/>
                <a:gd name="connsiteY19" fmla="*/ 439616 h 2576858"/>
                <a:gd name="connsiteX20" fmla="*/ 756138 w 3903785"/>
                <a:gd name="connsiteY20" fmla="*/ 492370 h 2576858"/>
                <a:gd name="connsiteX21" fmla="*/ 764931 w 3903785"/>
                <a:gd name="connsiteY21" fmla="*/ 518747 h 2576858"/>
                <a:gd name="connsiteX22" fmla="*/ 800100 w 3903785"/>
                <a:gd name="connsiteY22" fmla="*/ 597877 h 2576858"/>
                <a:gd name="connsiteX23" fmla="*/ 808892 w 3903785"/>
                <a:gd name="connsiteY23" fmla="*/ 624254 h 2576858"/>
                <a:gd name="connsiteX24" fmla="*/ 817685 w 3903785"/>
                <a:gd name="connsiteY24" fmla="*/ 914400 h 2576858"/>
                <a:gd name="connsiteX25" fmla="*/ 826477 w 3903785"/>
                <a:gd name="connsiteY25" fmla="*/ 1002323 h 2576858"/>
                <a:gd name="connsiteX26" fmla="*/ 844062 w 3903785"/>
                <a:gd name="connsiteY26" fmla="*/ 1028700 h 2576858"/>
                <a:gd name="connsiteX27" fmla="*/ 861646 w 3903785"/>
                <a:gd name="connsiteY27" fmla="*/ 1090247 h 2576858"/>
                <a:gd name="connsiteX28" fmla="*/ 870438 w 3903785"/>
                <a:gd name="connsiteY28" fmla="*/ 1143000 h 2576858"/>
                <a:gd name="connsiteX29" fmla="*/ 879231 w 3903785"/>
                <a:gd name="connsiteY29" fmla="*/ 1292470 h 2576858"/>
                <a:gd name="connsiteX30" fmla="*/ 958362 w 3903785"/>
                <a:gd name="connsiteY30" fmla="*/ 1318847 h 2576858"/>
                <a:gd name="connsiteX31" fmla="*/ 1011115 w 3903785"/>
                <a:gd name="connsiteY31" fmla="*/ 1354016 h 2576858"/>
                <a:gd name="connsiteX32" fmla="*/ 1037492 w 3903785"/>
                <a:gd name="connsiteY32" fmla="*/ 1371600 h 2576858"/>
                <a:gd name="connsiteX33" fmla="*/ 1063869 w 3903785"/>
                <a:gd name="connsiteY33" fmla="*/ 1380393 h 2576858"/>
                <a:gd name="connsiteX34" fmla="*/ 1090246 w 3903785"/>
                <a:gd name="connsiteY34" fmla="*/ 1397977 h 2576858"/>
                <a:gd name="connsiteX35" fmla="*/ 1143000 w 3903785"/>
                <a:gd name="connsiteY35" fmla="*/ 1415562 h 2576858"/>
                <a:gd name="connsiteX36" fmla="*/ 1195754 w 3903785"/>
                <a:gd name="connsiteY36" fmla="*/ 1450731 h 2576858"/>
                <a:gd name="connsiteX37" fmla="*/ 1406769 w 3903785"/>
                <a:gd name="connsiteY37" fmla="*/ 1521070 h 2576858"/>
                <a:gd name="connsiteX38" fmla="*/ 1485900 w 3903785"/>
                <a:gd name="connsiteY38" fmla="*/ 1547447 h 2576858"/>
                <a:gd name="connsiteX39" fmla="*/ 1512277 w 3903785"/>
                <a:gd name="connsiteY39" fmla="*/ 1556239 h 2576858"/>
                <a:gd name="connsiteX40" fmla="*/ 1538654 w 3903785"/>
                <a:gd name="connsiteY40" fmla="*/ 1565031 h 2576858"/>
                <a:gd name="connsiteX41" fmla="*/ 1591408 w 3903785"/>
                <a:gd name="connsiteY41" fmla="*/ 1591408 h 2576858"/>
                <a:gd name="connsiteX42" fmla="*/ 1617785 w 3903785"/>
                <a:gd name="connsiteY42" fmla="*/ 1608993 h 2576858"/>
                <a:gd name="connsiteX43" fmla="*/ 1670538 w 3903785"/>
                <a:gd name="connsiteY43" fmla="*/ 1626577 h 2576858"/>
                <a:gd name="connsiteX44" fmla="*/ 1723292 w 3903785"/>
                <a:gd name="connsiteY44" fmla="*/ 1644162 h 2576858"/>
                <a:gd name="connsiteX45" fmla="*/ 1749669 w 3903785"/>
                <a:gd name="connsiteY45" fmla="*/ 1652954 h 2576858"/>
                <a:gd name="connsiteX46" fmla="*/ 1802423 w 3903785"/>
                <a:gd name="connsiteY46" fmla="*/ 1688123 h 2576858"/>
                <a:gd name="connsiteX47" fmla="*/ 1881554 w 3903785"/>
                <a:gd name="connsiteY47" fmla="*/ 1714500 h 2576858"/>
                <a:gd name="connsiteX48" fmla="*/ 1907931 w 3903785"/>
                <a:gd name="connsiteY48" fmla="*/ 1723293 h 2576858"/>
                <a:gd name="connsiteX49" fmla="*/ 1934308 w 3903785"/>
                <a:gd name="connsiteY49" fmla="*/ 1740877 h 2576858"/>
                <a:gd name="connsiteX50" fmla="*/ 2031023 w 3903785"/>
                <a:gd name="connsiteY50" fmla="*/ 1767254 h 2576858"/>
                <a:gd name="connsiteX51" fmla="*/ 2083777 w 3903785"/>
                <a:gd name="connsiteY51" fmla="*/ 1793631 h 2576858"/>
                <a:gd name="connsiteX52" fmla="*/ 2110154 w 3903785"/>
                <a:gd name="connsiteY52" fmla="*/ 1802423 h 2576858"/>
                <a:gd name="connsiteX53" fmla="*/ 2162908 w 3903785"/>
                <a:gd name="connsiteY53" fmla="*/ 1837593 h 2576858"/>
                <a:gd name="connsiteX54" fmla="*/ 2294792 w 3903785"/>
                <a:gd name="connsiteY54" fmla="*/ 1881554 h 2576858"/>
                <a:gd name="connsiteX55" fmla="*/ 2347546 w 3903785"/>
                <a:gd name="connsiteY55" fmla="*/ 1899139 h 2576858"/>
                <a:gd name="connsiteX56" fmla="*/ 2373923 w 3903785"/>
                <a:gd name="connsiteY56" fmla="*/ 1907931 h 2576858"/>
                <a:gd name="connsiteX57" fmla="*/ 2400300 w 3903785"/>
                <a:gd name="connsiteY57" fmla="*/ 1925516 h 2576858"/>
                <a:gd name="connsiteX58" fmla="*/ 2453054 w 3903785"/>
                <a:gd name="connsiteY58" fmla="*/ 1943100 h 2576858"/>
                <a:gd name="connsiteX59" fmla="*/ 2505808 w 3903785"/>
                <a:gd name="connsiteY59" fmla="*/ 1960685 h 2576858"/>
                <a:gd name="connsiteX60" fmla="*/ 2558562 w 3903785"/>
                <a:gd name="connsiteY60" fmla="*/ 1978270 h 2576858"/>
                <a:gd name="connsiteX61" fmla="*/ 2584938 w 3903785"/>
                <a:gd name="connsiteY61" fmla="*/ 1987062 h 2576858"/>
                <a:gd name="connsiteX62" fmla="*/ 2637692 w 3903785"/>
                <a:gd name="connsiteY62" fmla="*/ 2031023 h 2576858"/>
                <a:gd name="connsiteX63" fmla="*/ 2690446 w 3903785"/>
                <a:gd name="connsiteY63" fmla="*/ 2048608 h 2576858"/>
                <a:gd name="connsiteX64" fmla="*/ 2716823 w 3903785"/>
                <a:gd name="connsiteY64" fmla="*/ 2057400 h 2576858"/>
                <a:gd name="connsiteX65" fmla="*/ 2743200 w 3903785"/>
                <a:gd name="connsiteY65" fmla="*/ 2066193 h 2576858"/>
                <a:gd name="connsiteX66" fmla="*/ 2795954 w 3903785"/>
                <a:gd name="connsiteY66" fmla="*/ 2074985 h 2576858"/>
                <a:gd name="connsiteX67" fmla="*/ 2848708 w 3903785"/>
                <a:gd name="connsiteY67" fmla="*/ 2110154 h 2576858"/>
                <a:gd name="connsiteX68" fmla="*/ 2875085 w 3903785"/>
                <a:gd name="connsiteY68" fmla="*/ 2127739 h 2576858"/>
                <a:gd name="connsiteX69" fmla="*/ 2927838 w 3903785"/>
                <a:gd name="connsiteY69" fmla="*/ 2145323 h 2576858"/>
                <a:gd name="connsiteX70" fmla="*/ 2954215 w 3903785"/>
                <a:gd name="connsiteY70" fmla="*/ 2154116 h 2576858"/>
                <a:gd name="connsiteX71" fmla="*/ 2980592 w 3903785"/>
                <a:gd name="connsiteY71" fmla="*/ 2162908 h 2576858"/>
                <a:gd name="connsiteX72" fmla="*/ 3033346 w 3903785"/>
                <a:gd name="connsiteY72" fmla="*/ 2198077 h 2576858"/>
                <a:gd name="connsiteX73" fmla="*/ 3059723 w 3903785"/>
                <a:gd name="connsiteY73" fmla="*/ 2206870 h 2576858"/>
                <a:gd name="connsiteX74" fmla="*/ 3086100 w 3903785"/>
                <a:gd name="connsiteY74" fmla="*/ 2224454 h 2576858"/>
                <a:gd name="connsiteX75" fmla="*/ 3147646 w 3903785"/>
                <a:gd name="connsiteY75" fmla="*/ 2242039 h 2576858"/>
                <a:gd name="connsiteX76" fmla="*/ 3174023 w 3903785"/>
                <a:gd name="connsiteY76" fmla="*/ 2259623 h 2576858"/>
                <a:gd name="connsiteX77" fmla="*/ 3226777 w 3903785"/>
                <a:gd name="connsiteY77" fmla="*/ 2277208 h 2576858"/>
                <a:gd name="connsiteX78" fmla="*/ 3253154 w 3903785"/>
                <a:gd name="connsiteY78" fmla="*/ 2294793 h 2576858"/>
                <a:gd name="connsiteX79" fmla="*/ 3305908 w 3903785"/>
                <a:gd name="connsiteY79" fmla="*/ 2312377 h 2576858"/>
                <a:gd name="connsiteX80" fmla="*/ 3332285 w 3903785"/>
                <a:gd name="connsiteY80" fmla="*/ 2321170 h 2576858"/>
                <a:gd name="connsiteX81" fmla="*/ 3367454 w 3903785"/>
                <a:gd name="connsiteY81" fmla="*/ 2329962 h 2576858"/>
                <a:gd name="connsiteX82" fmla="*/ 3420208 w 3903785"/>
                <a:gd name="connsiteY82" fmla="*/ 2347547 h 2576858"/>
                <a:gd name="connsiteX83" fmla="*/ 3472962 w 3903785"/>
                <a:gd name="connsiteY83" fmla="*/ 2365131 h 2576858"/>
                <a:gd name="connsiteX84" fmla="*/ 3499338 w 3903785"/>
                <a:gd name="connsiteY84" fmla="*/ 2373923 h 2576858"/>
                <a:gd name="connsiteX85" fmla="*/ 3552092 w 3903785"/>
                <a:gd name="connsiteY85" fmla="*/ 2409093 h 2576858"/>
                <a:gd name="connsiteX86" fmla="*/ 3578469 w 3903785"/>
                <a:gd name="connsiteY86" fmla="*/ 2426677 h 2576858"/>
                <a:gd name="connsiteX87" fmla="*/ 3604846 w 3903785"/>
                <a:gd name="connsiteY87" fmla="*/ 2435470 h 2576858"/>
                <a:gd name="connsiteX88" fmla="*/ 3683977 w 3903785"/>
                <a:gd name="connsiteY88" fmla="*/ 2479431 h 2576858"/>
                <a:gd name="connsiteX89" fmla="*/ 3710354 w 3903785"/>
                <a:gd name="connsiteY89" fmla="*/ 2497016 h 2576858"/>
                <a:gd name="connsiteX90" fmla="*/ 3763108 w 3903785"/>
                <a:gd name="connsiteY90" fmla="*/ 2514600 h 2576858"/>
                <a:gd name="connsiteX91" fmla="*/ 3789485 w 3903785"/>
                <a:gd name="connsiteY91" fmla="*/ 2532185 h 2576858"/>
                <a:gd name="connsiteX92" fmla="*/ 3842238 w 3903785"/>
                <a:gd name="connsiteY92" fmla="*/ 2549770 h 2576858"/>
                <a:gd name="connsiteX93" fmla="*/ 3894992 w 3903785"/>
                <a:gd name="connsiteY93" fmla="*/ 2576147 h 2576858"/>
                <a:gd name="connsiteX94" fmla="*/ 3903785 w 3903785"/>
                <a:gd name="connsiteY94" fmla="*/ 2576147 h 257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903785" h="2576858">
                  <a:moveTo>
                    <a:pt x="0" y="0"/>
                  </a:moveTo>
                  <a:cubicBezTo>
                    <a:pt x="17585" y="8792"/>
                    <a:pt x="34277" y="19658"/>
                    <a:pt x="52754" y="26377"/>
                  </a:cubicBezTo>
                  <a:cubicBezTo>
                    <a:pt x="66798" y="31484"/>
                    <a:pt x="82723" y="29923"/>
                    <a:pt x="96715" y="35170"/>
                  </a:cubicBezTo>
                  <a:cubicBezTo>
                    <a:pt x="106609" y="38880"/>
                    <a:pt x="113436" y="48462"/>
                    <a:pt x="123092" y="52754"/>
                  </a:cubicBezTo>
                  <a:cubicBezTo>
                    <a:pt x="140030" y="60282"/>
                    <a:pt x="160423" y="60057"/>
                    <a:pt x="175846" y="70339"/>
                  </a:cubicBezTo>
                  <a:cubicBezTo>
                    <a:pt x="251438" y="120732"/>
                    <a:pt x="155797" y="60314"/>
                    <a:pt x="228600" y="96716"/>
                  </a:cubicBezTo>
                  <a:cubicBezTo>
                    <a:pt x="238051" y="101442"/>
                    <a:pt x="245526" y="109574"/>
                    <a:pt x="254977" y="114300"/>
                  </a:cubicBezTo>
                  <a:cubicBezTo>
                    <a:pt x="263267" y="118445"/>
                    <a:pt x="273064" y="118948"/>
                    <a:pt x="281354" y="123093"/>
                  </a:cubicBezTo>
                  <a:cubicBezTo>
                    <a:pt x="349531" y="157182"/>
                    <a:pt x="267808" y="127368"/>
                    <a:pt x="334108" y="149470"/>
                  </a:cubicBezTo>
                  <a:cubicBezTo>
                    <a:pt x="356866" y="172228"/>
                    <a:pt x="381690" y="200500"/>
                    <a:pt x="413238" y="211016"/>
                  </a:cubicBezTo>
                  <a:lnTo>
                    <a:pt x="439615" y="219808"/>
                  </a:lnTo>
                  <a:cubicBezTo>
                    <a:pt x="457200" y="231531"/>
                    <a:pt x="472320" y="248293"/>
                    <a:pt x="492369" y="254977"/>
                  </a:cubicBezTo>
                  <a:cubicBezTo>
                    <a:pt x="501161" y="257908"/>
                    <a:pt x="510456" y="259625"/>
                    <a:pt x="518746" y="263770"/>
                  </a:cubicBezTo>
                  <a:cubicBezTo>
                    <a:pt x="528197" y="268496"/>
                    <a:pt x="535672" y="276628"/>
                    <a:pt x="545123" y="281354"/>
                  </a:cubicBezTo>
                  <a:cubicBezTo>
                    <a:pt x="553413" y="285499"/>
                    <a:pt x="563210" y="286002"/>
                    <a:pt x="571500" y="290147"/>
                  </a:cubicBezTo>
                  <a:cubicBezTo>
                    <a:pt x="580951" y="294873"/>
                    <a:pt x="588221" y="303439"/>
                    <a:pt x="597877" y="307731"/>
                  </a:cubicBezTo>
                  <a:cubicBezTo>
                    <a:pt x="597887" y="307736"/>
                    <a:pt x="663814" y="329710"/>
                    <a:pt x="677008" y="334108"/>
                  </a:cubicBezTo>
                  <a:lnTo>
                    <a:pt x="703385" y="342900"/>
                  </a:lnTo>
                  <a:cubicBezTo>
                    <a:pt x="709246" y="351692"/>
                    <a:pt x="716243" y="359826"/>
                    <a:pt x="720969" y="369277"/>
                  </a:cubicBezTo>
                  <a:cubicBezTo>
                    <a:pt x="731643" y="390625"/>
                    <a:pt x="732532" y="417535"/>
                    <a:pt x="738554" y="439616"/>
                  </a:cubicBezTo>
                  <a:cubicBezTo>
                    <a:pt x="743431" y="457499"/>
                    <a:pt x="750276" y="474785"/>
                    <a:pt x="756138" y="492370"/>
                  </a:cubicBezTo>
                  <a:cubicBezTo>
                    <a:pt x="759069" y="501162"/>
                    <a:pt x="759790" y="511036"/>
                    <a:pt x="764931" y="518747"/>
                  </a:cubicBezTo>
                  <a:cubicBezTo>
                    <a:pt x="792796" y="560545"/>
                    <a:pt x="779174" y="535100"/>
                    <a:pt x="800100" y="597877"/>
                  </a:cubicBezTo>
                  <a:lnTo>
                    <a:pt x="808892" y="624254"/>
                  </a:lnTo>
                  <a:cubicBezTo>
                    <a:pt x="811823" y="720969"/>
                    <a:pt x="813189" y="817745"/>
                    <a:pt x="817685" y="914400"/>
                  </a:cubicBezTo>
                  <a:cubicBezTo>
                    <a:pt x="819053" y="943822"/>
                    <a:pt x="819854" y="973623"/>
                    <a:pt x="826477" y="1002323"/>
                  </a:cubicBezTo>
                  <a:cubicBezTo>
                    <a:pt x="828853" y="1012620"/>
                    <a:pt x="838200" y="1019908"/>
                    <a:pt x="844062" y="1028700"/>
                  </a:cubicBezTo>
                  <a:cubicBezTo>
                    <a:pt x="852442" y="1053841"/>
                    <a:pt x="856126" y="1062645"/>
                    <a:pt x="861646" y="1090247"/>
                  </a:cubicBezTo>
                  <a:cubicBezTo>
                    <a:pt x="865142" y="1107728"/>
                    <a:pt x="867507" y="1125416"/>
                    <a:pt x="870438" y="1143000"/>
                  </a:cubicBezTo>
                  <a:cubicBezTo>
                    <a:pt x="873369" y="1192823"/>
                    <a:pt x="861977" y="1245638"/>
                    <a:pt x="879231" y="1292470"/>
                  </a:cubicBezTo>
                  <a:cubicBezTo>
                    <a:pt x="883523" y="1304121"/>
                    <a:pt x="943028" y="1308624"/>
                    <a:pt x="958362" y="1318847"/>
                  </a:cubicBezTo>
                  <a:lnTo>
                    <a:pt x="1011115" y="1354016"/>
                  </a:lnTo>
                  <a:cubicBezTo>
                    <a:pt x="1019907" y="1359877"/>
                    <a:pt x="1027467" y="1368258"/>
                    <a:pt x="1037492" y="1371600"/>
                  </a:cubicBezTo>
                  <a:cubicBezTo>
                    <a:pt x="1046284" y="1374531"/>
                    <a:pt x="1055579" y="1376248"/>
                    <a:pt x="1063869" y="1380393"/>
                  </a:cubicBezTo>
                  <a:cubicBezTo>
                    <a:pt x="1073320" y="1385119"/>
                    <a:pt x="1080590" y="1393685"/>
                    <a:pt x="1090246" y="1397977"/>
                  </a:cubicBezTo>
                  <a:cubicBezTo>
                    <a:pt x="1107184" y="1405505"/>
                    <a:pt x="1143000" y="1415562"/>
                    <a:pt x="1143000" y="1415562"/>
                  </a:cubicBezTo>
                  <a:cubicBezTo>
                    <a:pt x="1160585" y="1427285"/>
                    <a:pt x="1175704" y="1444048"/>
                    <a:pt x="1195754" y="1450731"/>
                  </a:cubicBezTo>
                  <a:lnTo>
                    <a:pt x="1406769" y="1521070"/>
                  </a:lnTo>
                  <a:lnTo>
                    <a:pt x="1485900" y="1547447"/>
                  </a:lnTo>
                  <a:lnTo>
                    <a:pt x="1512277" y="1556239"/>
                  </a:lnTo>
                  <a:lnTo>
                    <a:pt x="1538654" y="1565031"/>
                  </a:lnTo>
                  <a:cubicBezTo>
                    <a:pt x="1614247" y="1615427"/>
                    <a:pt x="1518604" y="1555006"/>
                    <a:pt x="1591408" y="1591408"/>
                  </a:cubicBezTo>
                  <a:cubicBezTo>
                    <a:pt x="1600860" y="1596134"/>
                    <a:pt x="1608129" y="1604701"/>
                    <a:pt x="1617785" y="1608993"/>
                  </a:cubicBezTo>
                  <a:cubicBezTo>
                    <a:pt x="1634723" y="1616521"/>
                    <a:pt x="1652954" y="1620716"/>
                    <a:pt x="1670538" y="1626577"/>
                  </a:cubicBezTo>
                  <a:lnTo>
                    <a:pt x="1723292" y="1644162"/>
                  </a:lnTo>
                  <a:lnTo>
                    <a:pt x="1749669" y="1652954"/>
                  </a:lnTo>
                  <a:cubicBezTo>
                    <a:pt x="1767254" y="1664677"/>
                    <a:pt x="1782373" y="1681440"/>
                    <a:pt x="1802423" y="1688123"/>
                  </a:cubicBezTo>
                  <a:lnTo>
                    <a:pt x="1881554" y="1714500"/>
                  </a:lnTo>
                  <a:cubicBezTo>
                    <a:pt x="1890346" y="1717431"/>
                    <a:pt x="1900219" y="1718152"/>
                    <a:pt x="1907931" y="1723293"/>
                  </a:cubicBezTo>
                  <a:cubicBezTo>
                    <a:pt x="1916723" y="1729154"/>
                    <a:pt x="1924652" y="1736585"/>
                    <a:pt x="1934308" y="1740877"/>
                  </a:cubicBezTo>
                  <a:cubicBezTo>
                    <a:pt x="1982819" y="1762437"/>
                    <a:pt x="1983737" y="1755432"/>
                    <a:pt x="2031023" y="1767254"/>
                  </a:cubicBezTo>
                  <a:cubicBezTo>
                    <a:pt x="2075220" y="1778304"/>
                    <a:pt x="2040800" y="1772143"/>
                    <a:pt x="2083777" y="1793631"/>
                  </a:cubicBezTo>
                  <a:cubicBezTo>
                    <a:pt x="2092067" y="1797776"/>
                    <a:pt x="2101362" y="1799492"/>
                    <a:pt x="2110154" y="1802423"/>
                  </a:cubicBezTo>
                  <a:cubicBezTo>
                    <a:pt x="2127739" y="1814146"/>
                    <a:pt x="2142858" y="1830910"/>
                    <a:pt x="2162908" y="1837593"/>
                  </a:cubicBezTo>
                  <a:lnTo>
                    <a:pt x="2294792" y="1881554"/>
                  </a:lnTo>
                  <a:lnTo>
                    <a:pt x="2347546" y="1899139"/>
                  </a:lnTo>
                  <a:lnTo>
                    <a:pt x="2373923" y="1907931"/>
                  </a:lnTo>
                  <a:cubicBezTo>
                    <a:pt x="2382715" y="1913793"/>
                    <a:pt x="2390644" y="1921224"/>
                    <a:pt x="2400300" y="1925516"/>
                  </a:cubicBezTo>
                  <a:cubicBezTo>
                    <a:pt x="2417238" y="1933044"/>
                    <a:pt x="2435469" y="1937238"/>
                    <a:pt x="2453054" y="1943100"/>
                  </a:cubicBezTo>
                  <a:lnTo>
                    <a:pt x="2505808" y="1960685"/>
                  </a:lnTo>
                  <a:lnTo>
                    <a:pt x="2558562" y="1978270"/>
                  </a:lnTo>
                  <a:lnTo>
                    <a:pt x="2584938" y="1987062"/>
                  </a:lnTo>
                  <a:cubicBezTo>
                    <a:pt x="2601504" y="2003628"/>
                    <a:pt x="2615657" y="2021230"/>
                    <a:pt x="2637692" y="2031023"/>
                  </a:cubicBezTo>
                  <a:cubicBezTo>
                    <a:pt x="2654630" y="2038551"/>
                    <a:pt x="2672861" y="2042746"/>
                    <a:pt x="2690446" y="2048608"/>
                  </a:cubicBezTo>
                  <a:lnTo>
                    <a:pt x="2716823" y="2057400"/>
                  </a:lnTo>
                  <a:cubicBezTo>
                    <a:pt x="2725615" y="2060331"/>
                    <a:pt x="2734058" y="2064669"/>
                    <a:pt x="2743200" y="2066193"/>
                  </a:cubicBezTo>
                  <a:lnTo>
                    <a:pt x="2795954" y="2074985"/>
                  </a:lnTo>
                  <a:lnTo>
                    <a:pt x="2848708" y="2110154"/>
                  </a:lnTo>
                  <a:cubicBezTo>
                    <a:pt x="2857500" y="2116016"/>
                    <a:pt x="2865060" y="2124397"/>
                    <a:pt x="2875085" y="2127739"/>
                  </a:cubicBezTo>
                  <a:lnTo>
                    <a:pt x="2927838" y="2145323"/>
                  </a:lnTo>
                  <a:lnTo>
                    <a:pt x="2954215" y="2154116"/>
                  </a:lnTo>
                  <a:lnTo>
                    <a:pt x="2980592" y="2162908"/>
                  </a:lnTo>
                  <a:cubicBezTo>
                    <a:pt x="2998177" y="2174631"/>
                    <a:pt x="3013297" y="2191393"/>
                    <a:pt x="3033346" y="2198077"/>
                  </a:cubicBezTo>
                  <a:cubicBezTo>
                    <a:pt x="3042138" y="2201008"/>
                    <a:pt x="3051433" y="2202725"/>
                    <a:pt x="3059723" y="2206870"/>
                  </a:cubicBezTo>
                  <a:cubicBezTo>
                    <a:pt x="3069174" y="2211596"/>
                    <a:pt x="3076387" y="2220291"/>
                    <a:pt x="3086100" y="2224454"/>
                  </a:cubicBezTo>
                  <a:cubicBezTo>
                    <a:pt x="3125529" y="2241352"/>
                    <a:pt x="3113434" y="2224934"/>
                    <a:pt x="3147646" y="2242039"/>
                  </a:cubicBezTo>
                  <a:cubicBezTo>
                    <a:pt x="3157097" y="2246765"/>
                    <a:pt x="3164367" y="2255331"/>
                    <a:pt x="3174023" y="2259623"/>
                  </a:cubicBezTo>
                  <a:cubicBezTo>
                    <a:pt x="3190961" y="2267151"/>
                    <a:pt x="3226777" y="2277208"/>
                    <a:pt x="3226777" y="2277208"/>
                  </a:cubicBezTo>
                  <a:cubicBezTo>
                    <a:pt x="3235569" y="2283070"/>
                    <a:pt x="3243498" y="2290501"/>
                    <a:pt x="3253154" y="2294793"/>
                  </a:cubicBezTo>
                  <a:cubicBezTo>
                    <a:pt x="3270092" y="2302321"/>
                    <a:pt x="3288323" y="2306515"/>
                    <a:pt x="3305908" y="2312377"/>
                  </a:cubicBezTo>
                  <a:cubicBezTo>
                    <a:pt x="3314700" y="2315308"/>
                    <a:pt x="3323294" y="2318922"/>
                    <a:pt x="3332285" y="2321170"/>
                  </a:cubicBezTo>
                  <a:cubicBezTo>
                    <a:pt x="3344008" y="2324101"/>
                    <a:pt x="3355880" y="2326490"/>
                    <a:pt x="3367454" y="2329962"/>
                  </a:cubicBezTo>
                  <a:cubicBezTo>
                    <a:pt x="3385208" y="2335288"/>
                    <a:pt x="3402623" y="2341685"/>
                    <a:pt x="3420208" y="2347547"/>
                  </a:cubicBezTo>
                  <a:lnTo>
                    <a:pt x="3472962" y="2365131"/>
                  </a:lnTo>
                  <a:lnTo>
                    <a:pt x="3499338" y="2373923"/>
                  </a:lnTo>
                  <a:lnTo>
                    <a:pt x="3552092" y="2409093"/>
                  </a:lnTo>
                  <a:cubicBezTo>
                    <a:pt x="3560884" y="2414954"/>
                    <a:pt x="3568444" y="2423335"/>
                    <a:pt x="3578469" y="2426677"/>
                  </a:cubicBezTo>
                  <a:cubicBezTo>
                    <a:pt x="3587261" y="2429608"/>
                    <a:pt x="3596744" y="2430969"/>
                    <a:pt x="3604846" y="2435470"/>
                  </a:cubicBezTo>
                  <a:cubicBezTo>
                    <a:pt x="3695539" y="2485855"/>
                    <a:pt x="3624295" y="2459538"/>
                    <a:pt x="3683977" y="2479431"/>
                  </a:cubicBezTo>
                  <a:cubicBezTo>
                    <a:pt x="3692769" y="2485293"/>
                    <a:pt x="3700698" y="2492724"/>
                    <a:pt x="3710354" y="2497016"/>
                  </a:cubicBezTo>
                  <a:cubicBezTo>
                    <a:pt x="3727292" y="2504544"/>
                    <a:pt x="3763108" y="2514600"/>
                    <a:pt x="3763108" y="2514600"/>
                  </a:cubicBezTo>
                  <a:cubicBezTo>
                    <a:pt x="3771900" y="2520462"/>
                    <a:pt x="3779829" y="2527893"/>
                    <a:pt x="3789485" y="2532185"/>
                  </a:cubicBezTo>
                  <a:cubicBezTo>
                    <a:pt x="3806423" y="2539713"/>
                    <a:pt x="3826815" y="2539489"/>
                    <a:pt x="3842238" y="2549770"/>
                  </a:cubicBezTo>
                  <a:cubicBezTo>
                    <a:pt x="3868024" y="2566960"/>
                    <a:pt x="3865872" y="2568867"/>
                    <a:pt x="3894992" y="2576147"/>
                  </a:cubicBezTo>
                  <a:cubicBezTo>
                    <a:pt x="3897835" y="2576858"/>
                    <a:pt x="3900854" y="2576147"/>
                    <a:pt x="3903785" y="257614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75" name="Frihåndsform 118"/>
            <p:cNvSpPr/>
            <p:nvPr/>
          </p:nvSpPr>
          <p:spPr>
            <a:xfrm>
              <a:off x="608762" y="4444912"/>
              <a:ext cx="561931" cy="277837"/>
            </a:xfrm>
            <a:custGeom>
              <a:avLst/>
              <a:gdLst>
                <a:gd name="connsiteX0" fmla="*/ 0 w 835269"/>
                <a:gd name="connsiteY0" fmla="*/ 0 h 386862"/>
                <a:gd name="connsiteX1" fmla="*/ 43961 w 835269"/>
                <a:gd name="connsiteY1" fmla="*/ 26377 h 386862"/>
                <a:gd name="connsiteX2" fmla="*/ 123092 w 835269"/>
                <a:gd name="connsiteY2" fmla="*/ 52754 h 386862"/>
                <a:gd name="connsiteX3" fmla="*/ 175846 w 835269"/>
                <a:gd name="connsiteY3" fmla="*/ 79131 h 386862"/>
                <a:gd name="connsiteX4" fmla="*/ 202223 w 835269"/>
                <a:gd name="connsiteY4" fmla="*/ 96715 h 386862"/>
                <a:gd name="connsiteX5" fmla="*/ 254976 w 835269"/>
                <a:gd name="connsiteY5" fmla="*/ 114300 h 386862"/>
                <a:gd name="connsiteX6" fmla="*/ 307730 w 835269"/>
                <a:gd name="connsiteY6" fmla="*/ 131885 h 386862"/>
                <a:gd name="connsiteX7" fmla="*/ 334107 w 835269"/>
                <a:gd name="connsiteY7" fmla="*/ 140677 h 386862"/>
                <a:gd name="connsiteX8" fmla="*/ 386861 w 835269"/>
                <a:gd name="connsiteY8" fmla="*/ 167054 h 386862"/>
                <a:gd name="connsiteX9" fmla="*/ 413238 w 835269"/>
                <a:gd name="connsiteY9" fmla="*/ 184638 h 386862"/>
                <a:gd name="connsiteX10" fmla="*/ 439615 w 835269"/>
                <a:gd name="connsiteY10" fmla="*/ 193431 h 386862"/>
                <a:gd name="connsiteX11" fmla="*/ 465992 w 835269"/>
                <a:gd name="connsiteY11" fmla="*/ 211015 h 386862"/>
                <a:gd name="connsiteX12" fmla="*/ 545123 w 835269"/>
                <a:gd name="connsiteY12" fmla="*/ 237392 h 386862"/>
                <a:gd name="connsiteX13" fmla="*/ 571500 w 835269"/>
                <a:gd name="connsiteY13" fmla="*/ 246185 h 386862"/>
                <a:gd name="connsiteX14" fmla="*/ 624253 w 835269"/>
                <a:gd name="connsiteY14" fmla="*/ 272562 h 386862"/>
                <a:gd name="connsiteX15" fmla="*/ 677007 w 835269"/>
                <a:gd name="connsiteY15" fmla="*/ 298938 h 386862"/>
                <a:gd name="connsiteX16" fmla="*/ 729761 w 835269"/>
                <a:gd name="connsiteY16" fmla="*/ 334108 h 386862"/>
                <a:gd name="connsiteX17" fmla="*/ 756138 w 835269"/>
                <a:gd name="connsiteY17" fmla="*/ 351692 h 386862"/>
                <a:gd name="connsiteX18" fmla="*/ 782515 w 835269"/>
                <a:gd name="connsiteY18" fmla="*/ 360485 h 386862"/>
                <a:gd name="connsiteX19" fmla="*/ 808892 w 835269"/>
                <a:gd name="connsiteY19" fmla="*/ 378069 h 386862"/>
                <a:gd name="connsiteX20" fmla="*/ 835269 w 835269"/>
                <a:gd name="connsiteY20" fmla="*/ 386862 h 38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69" h="386862">
                  <a:moveTo>
                    <a:pt x="0" y="0"/>
                  </a:moveTo>
                  <a:cubicBezTo>
                    <a:pt x="14654" y="8792"/>
                    <a:pt x="28676" y="18734"/>
                    <a:pt x="43961" y="26377"/>
                  </a:cubicBezTo>
                  <a:cubicBezTo>
                    <a:pt x="77071" y="42932"/>
                    <a:pt x="89510" y="44359"/>
                    <a:pt x="123092" y="52754"/>
                  </a:cubicBezTo>
                  <a:cubicBezTo>
                    <a:pt x="198684" y="103147"/>
                    <a:pt x="103043" y="42729"/>
                    <a:pt x="175846" y="79131"/>
                  </a:cubicBezTo>
                  <a:cubicBezTo>
                    <a:pt x="185297" y="83857"/>
                    <a:pt x="192567" y="92423"/>
                    <a:pt x="202223" y="96715"/>
                  </a:cubicBezTo>
                  <a:cubicBezTo>
                    <a:pt x="219161" y="104243"/>
                    <a:pt x="237392" y="108438"/>
                    <a:pt x="254976" y="114300"/>
                  </a:cubicBezTo>
                  <a:lnTo>
                    <a:pt x="307730" y="131885"/>
                  </a:lnTo>
                  <a:lnTo>
                    <a:pt x="334107" y="140677"/>
                  </a:lnTo>
                  <a:cubicBezTo>
                    <a:pt x="409691" y="191067"/>
                    <a:pt x="314065" y="130658"/>
                    <a:pt x="386861" y="167054"/>
                  </a:cubicBezTo>
                  <a:cubicBezTo>
                    <a:pt x="396312" y="171780"/>
                    <a:pt x="403787" y="179912"/>
                    <a:pt x="413238" y="184638"/>
                  </a:cubicBezTo>
                  <a:cubicBezTo>
                    <a:pt x="421528" y="188783"/>
                    <a:pt x="431325" y="189286"/>
                    <a:pt x="439615" y="193431"/>
                  </a:cubicBezTo>
                  <a:cubicBezTo>
                    <a:pt x="449066" y="198157"/>
                    <a:pt x="456336" y="206723"/>
                    <a:pt x="465992" y="211015"/>
                  </a:cubicBezTo>
                  <a:cubicBezTo>
                    <a:pt x="466007" y="211022"/>
                    <a:pt x="531927" y="232993"/>
                    <a:pt x="545123" y="237392"/>
                  </a:cubicBezTo>
                  <a:cubicBezTo>
                    <a:pt x="553915" y="240323"/>
                    <a:pt x="563789" y="241044"/>
                    <a:pt x="571500" y="246185"/>
                  </a:cubicBezTo>
                  <a:cubicBezTo>
                    <a:pt x="647083" y="296574"/>
                    <a:pt x="551456" y="236163"/>
                    <a:pt x="624253" y="272562"/>
                  </a:cubicBezTo>
                  <a:cubicBezTo>
                    <a:pt x="692422" y="306647"/>
                    <a:pt x="610714" y="276841"/>
                    <a:pt x="677007" y="298938"/>
                  </a:cubicBezTo>
                  <a:lnTo>
                    <a:pt x="729761" y="334108"/>
                  </a:lnTo>
                  <a:cubicBezTo>
                    <a:pt x="738553" y="339969"/>
                    <a:pt x="746113" y="348350"/>
                    <a:pt x="756138" y="351692"/>
                  </a:cubicBezTo>
                  <a:cubicBezTo>
                    <a:pt x="764930" y="354623"/>
                    <a:pt x="774225" y="356340"/>
                    <a:pt x="782515" y="360485"/>
                  </a:cubicBezTo>
                  <a:cubicBezTo>
                    <a:pt x="791966" y="365211"/>
                    <a:pt x="799441" y="373343"/>
                    <a:pt x="808892" y="378069"/>
                  </a:cubicBezTo>
                  <a:cubicBezTo>
                    <a:pt x="817182" y="382214"/>
                    <a:pt x="835269" y="386862"/>
                    <a:pt x="835269" y="386862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76" name="Frihåndsform 119"/>
            <p:cNvSpPr/>
            <p:nvPr/>
          </p:nvSpPr>
          <p:spPr>
            <a:xfrm>
              <a:off x="640510" y="4611614"/>
              <a:ext cx="561931" cy="277836"/>
            </a:xfrm>
            <a:custGeom>
              <a:avLst/>
              <a:gdLst>
                <a:gd name="connsiteX0" fmla="*/ 0 w 835269"/>
                <a:gd name="connsiteY0" fmla="*/ 0 h 386862"/>
                <a:gd name="connsiteX1" fmla="*/ 43961 w 835269"/>
                <a:gd name="connsiteY1" fmla="*/ 26377 h 386862"/>
                <a:gd name="connsiteX2" fmla="*/ 123092 w 835269"/>
                <a:gd name="connsiteY2" fmla="*/ 52754 h 386862"/>
                <a:gd name="connsiteX3" fmla="*/ 175846 w 835269"/>
                <a:gd name="connsiteY3" fmla="*/ 79131 h 386862"/>
                <a:gd name="connsiteX4" fmla="*/ 202223 w 835269"/>
                <a:gd name="connsiteY4" fmla="*/ 96715 h 386862"/>
                <a:gd name="connsiteX5" fmla="*/ 254976 w 835269"/>
                <a:gd name="connsiteY5" fmla="*/ 114300 h 386862"/>
                <a:gd name="connsiteX6" fmla="*/ 307730 w 835269"/>
                <a:gd name="connsiteY6" fmla="*/ 131885 h 386862"/>
                <a:gd name="connsiteX7" fmla="*/ 334107 w 835269"/>
                <a:gd name="connsiteY7" fmla="*/ 140677 h 386862"/>
                <a:gd name="connsiteX8" fmla="*/ 386861 w 835269"/>
                <a:gd name="connsiteY8" fmla="*/ 167054 h 386862"/>
                <a:gd name="connsiteX9" fmla="*/ 413238 w 835269"/>
                <a:gd name="connsiteY9" fmla="*/ 184638 h 386862"/>
                <a:gd name="connsiteX10" fmla="*/ 439615 w 835269"/>
                <a:gd name="connsiteY10" fmla="*/ 193431 h 386862"/>
                <a:gd name="connsiteX11" fmla="*/ 465992 w 835269"/>
                <a:gd name="connsiteY11" fmla="*/ 211015 h 386862"/>
                <a:gd name="connsiteX12" fmla="*/ 545123 w 835269"/>
                <a:gd name="connsiteY12" fmla="*/ 237392 h 386862"/>
                <a:gd name="connsiteX13" fmla="*/ 571500 w 835269"/>
                <a:gd name="connsiteY13" fmla="*/ 246185 h 386862"/>
                <a:gd name="connsiteX14" fmla="*/ 624253 w 835269"/>
                <a:gd name="connsiteY14" fmla="*/ 272562 h 386862"/>
                <a:gd name="connsiteX15" fmla="*/ 677007 w 835269"/>
                <a:gd name="connsiteY15" fmla="*/ 298938 h 386862"/>
                <a:gd name="connsiteX16" fmla="*/ 729761 w 835269"/>
                <a:gd name="connsiteY16" fmla="*/ 334108 h 386862"/>
                <a:gd name="connsiteX17" fmla="*/ 756138 w 835269"/>
                <a:gd name="connsiteY17" fmla="*/ 351692 h 386862"/>
                <a:gd name="connsiteX18" fmla="*/ 782515 w 835269"/>
                <a:gd name="connsiteY18" fmla="*/ 360485 h 386862"/>
                <a:gd name="connsiteX19" fmla="*/ 808892 w 835269"/>
                <a:gd name="connsiteY19" fmla="*/ 378069 h 386862"/>
                <a:gd name="connsiteX20" fmla="*/ 835269 w 835269"/>
                <a:gd name="connsiteY20" fmla="*/ 386862 h 38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69" h="386862">
                  <a:moveTo>
                    <a:pt x="0" y="0"/>
                  </a:moveTo>
                  <a:cubicBezTo>
                    <a:pt x="14654" y="8792"/>
                    <a:pt x="28676" y="18734"/>
                    <a:pt x="43961" y="26377"/>
                  </a:cubicBezTo>
                  <a:cubicBezTo>
                    <a:pt x="77071" y="42932"/>
                    <a:pt x="89510" y="44359"/>
                    <a:pt x="123092" y="52754"/>
                  </a:cubicBezTo>
                  <a:cubicBezTo>
                    <a:pt x="198684" y="103147"/>
                    <a:pt x="103043" y="42729"/>
                    <a:pt x="175846" y="79131"/>
                  </a:cubicBezTo>
                  <a:cubicBezTo>
                    <a:pt x="185297" y="83857"/>
                    <a:pt x="192567" y="92423"/>
                    <a:pt x="202223" y="96715"/>
                  </a:cubicBezTo>
                  <a:cubicBezTo>
                    <a:pt x="219161" y="104243"/>
                    <a:pt x="237392" y="108438"/>
                    <a:pt x="254976" y="114300"/>
                  </a:cubicBezTo>
                  <a:lnTo>
                    <a:pt x="307730" y="131885"/>
                  </a:lnTo>
                  <a:lnTo>
                    <a:pt x="334107" y="140677"/>
                  </a:lnTo>
                  <a:cubicBezTo>
                    <a:pt x="409691" y="191067"/>
                    <a:pt x="314065" y="130658"/>
                    <a:pt x="386861" y="167054"/>
                  </a:cubicBezTo>
                  <a:cubicBezTo>
                    <a:pt x="396312" y="171780"/>
                    <a:pt x="403787" y="179912"/>
                    <a:pt x="413238" y="184638"/>
                  </a:cubicBezTo>
                  <a:cubicBezTo>
                    <a:pt x="421528" y="188783"/>
                    <a:pt x="431325" y="189286"/>
                    <a:pt x="439615" y="193431"/>
                  </a:cubicBezTo>
                  <a:cubicBezTo>
                    <a:pt x="449066" y="198157"/>
                    <a:pt x="456336" y="206723"/>
                    <a:pt x="465992" y="211015"/>
                  </a:cubicBezTo>
                  <a:cubicBezTo>
                    <a:pt x="466007" y="211022"/>
                    <a:pt x="531927" y="232993"/>
                    <a:pt x="545123" y="237392"/>
                  </a:cubicBezTo>
                  <a:cubicBezTo>
                    <a:pt x="553915" y="240323"/>
                    <a:pt x="563789" y="241044"/>
                    <a:pt x="571500" y="246185"/>
                  </a:cubicBezTo>
                  <a:cubicBezTo>
                    <a:pt x="647083" y="296574"/>
                    <a:pt x="551456" y="236163"/>
                    <a:pt x="624253" y="272562"/>
                  </a:cubicBezTo>
                  <a:cubicBezTo>
                    <a:pt x="692422" y="306647"/>
                    <a:pt x="610714" y="276841"/>
                    <a:pt x="677007" y="298938"/>
                  </a:cubicBezTo>
                  <a:lnTo>
                    <a:pt x="729761" y="334108"/>
                  </a:lnTo>
                  <a:cubicBezTo>
                    <a:pt x="738553" y="339969"/>
                    <a:pt x="746113" y="348350"/>
                    <a:pt x="756138" y="351692"/>
                  </a:cubicBezTo>
                  <a:cubicBezTo>
                    <a:pt x="764930" y="354623"/>
                    <a:pt x="774225" y="356340"/>
                    <a:pt x="782515" y="360485"/>
                  </a:cubicBezTo>
                  <a:cubicBezTo>
                    <a:pt x="791966" y="365211"/>
                    <a:pt x="799441" y="373343"/>
                    <a:pt x="808892" y="378069"/>
                  </a:cubicBezTo>
                  <a:cubicBezTo>
                    <a:pt x="817182" y="382214"/>
                    <a:pt x="835269" y="386862"/>
                    <a:pt x="835269" y="386862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77" name="Frihåndsform 137"/>
            <p:cNvSpPr/>
            <p:nvPr/>
          </p:nvSpPr>
          <p:spPr>
            <a:xfrm>
              <a:off x="642096" y="4738625"/>
              <a:ext cx="561931" cy="279424"/>
            </a:xfrm>
            <a:custGeom>
              <a:avLst/>
              <a:gdLst>
                <a:gd name="connsiteX0" fmla="*/ 0 w 835269"/>
                <a:gd name="connsiteY0" fmla="*/ 0 h 386862"/>
                <a:gd name="connsiteX1" fmla="*/ 43961 w 835269"/>
                <a:gd name="connsiteY1" fmla="*/ 26377 h 386862"/>
                <a:gd name="connsiteX2" fmla="*/ 123092 w 835269"/>
                <a:gd name="connsiteY2" fmla="*/ 52754 h 386862"/>
                <a:gd name="connsiteX3" fmla="*/ 175846 w 835269"/>
                <a:gd name="connsiteY3" fmla="*/ 79131 h 386862"/>
                <a:gd name="connsiteX4" fmla="*/ 202223 w 835269"/>
                <a:gd name="connsiteY4" fmla="*/ 96715 h 386862"/>
                <a:gd name="connsiteX5" fmla="*/ 254976 w 835269"/>
                <a:gd name="connsiteY5" fmla="*/ 114300 h 386862"/>
                <a:gd name="connsiteX6" fmla="*/ 307730 w 835269"/>
                <a:gd name="connsiteY6" fmla="*/ 131885 h 386862"/>
                <a:gd name="connsiteX7" fmla="*/ 334107 w 835269"/>
                <a:gd name="connsiteY7" fmla="*/ 140677 h 386862"/>
                <a:gd name="connsiteX8" fmla="*/ 386861 w 835269"/>
                <a:gd name="connsiteY8" fmla="*/ 167054 h 386862"/>
                <a:gd name="connsiteX9" fmla="*/ 413238 w 835269"/>
                <a:gd name="connsiteY9" fmla="*/ 184638 h 386862"/>
                <a:gd name="connsiteX10" fmla="*/ 439615 w 835269"/>
                <a:gd name="connsiteY10" fmla="*/ 193431 h 386862"/>
                <a:gd name="connsiteX11" fmla="*/ 465992 w 835269"/>
                <a:gd name="connsiteY11" fmla="*/ 211015 h 386862"/>
                <a:gd name="connsiteX12" fmla="*/ 545123 w 835269"/>
                <a:gd name="connsiteY12" fmla="*/ 237392 h 386862"/>
                <a:gd name="connsiteX13" fmla="*/ 571500 w 835269"/>
                <a:gd name="connsiteY13" fmla="*/ 246185 h 386862"/>
                <a:gd name="connsiteX14" fmla="*/ 624253 w 835269"/>
                <a:gd name="connsiteY14" fmla="*/ 272562 h 386862"/>
                <a:gd name="connsiteX15" fmla="*/ 677007 w 835269"/>
                <a:gd name="connsiteY15" fmla="*/ 298938 h 386862"/>
                <a:gd name="connsiteX16" fmla="*/ 729761 w 835269"/>
                <a:gd name="connsiteY16" fmla="*/ 334108 h 386862"/>
                <a:gd name="connsiteX17" fmla="*/ 756138 w 835269"/>
                <a:gd name="connsiteY17" fmla="*/ 351692 h 386862"/>
                <a:gd name="connsiteX18" fmla="*/ 782515 w 835269"/>
                <a:gd name="connsiteY18" fmla="*/ 360485 h 386862"/>
                <a:gd name="connsiteX19" fmla="*/ 808892 w 835269"/>
                <a:gd name="connsiteY19" fmla="*/ 378069 h 386862"/>
                <a:gd name="connsiteX20" fmla="*/ 835269 w 835269"/>
                <a:gd name="connsiteY20" fmla="*/ 386862 h 38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69" h="386862">
                  <a:moveTo>
                    <a:pt x="0" y="0"/>
                  </a:moveTo>
                  <a:cubicBezTo>
                    <a:pt x="14654" y="8792"/>
                    <a:pt x="28676" y="18734"/>
                    <a:pt x="43961" y="26377"/>
                  </a:cubicBezTo>
                  <a:cubicBezTo>
                    <a:pt x="77071" y="42932"/>
                    <a:pt x="89510" y="44359"/>
                    <a:pt x="123092" y="52754"/>
                  </a:cubicBezTo>
                  <a:cubicBezTo>
                    <a:pt x="198684" y="103147"/>
                    <a:pt x="103043" y="42729"/>
                    <a:pt x="175846" y="79131"/>
                  </a:cubicBezTo>
                  <a:cubicBezTo>
                    <a:pt x="185297" y="83857"/>
                    <a:pt x="192567" y="92423"/>
                    <a:pt x="202223" y="96715"/>
                  </a:cubicBezTo>
                  <a:cubicBezTo>
                    <a:pt x="219161" y="104243"/>
                    <a:pt x="237392" y="108438"/>
                    <a:pt x="254976" y="114300"/>
                  </a:cubicBezTo>
                  <a:lnTo>
                    <a:pt x="307730" y="131885"/>
                  </a:lnTo>
                  <a:lnTo>
                    <a:pt x="334107" y="140677"/>
                  </a:lnTo>
                  <a:cubicBezTo>
                    <a:pt x="409691" y="191067"/>
                    <a:pt x="314065" y="130658"/>
                    <a:pt x="386861" y="167054"/>
                  </a:cubicBezTo>
                  <a:cubicBezTo>
                    <a:pt x="396312" y="171780"/>
                    <a:pt x="403787" y="179912"/>
                    <a:pt x="413238" y="184638"/>
                  </a:cubicBezTo>
                  <a:cubicBezTo>
                    <a:pt x="421528" y="188783"/>
                    <a:pt x="431325" y="189286"/>
                    <a:pt x="439615" y="193431"/>
                  </a:cubicBezTo>
                  <a:cubicBezTo>
                    <a:pt x="449066" y="198157"/>
                    <a:pt x="456336" y="206723"/>
                    <a:pt x="465992" y="211015"/>
                  </a:cubicBezTo>
                  <a:cubicBezTo>
                    <a:pt x="466007" y="211022"/>
                    <a:pt x="531927" y="232993"/>
                    <a:pt x="545123" y="237392"/>
                  </a:cubicBezTo>
                  <a:cubicBezTo>
                    <a:pt x="553915" y="240323"/>
                    <a:pt x="563789" y="241044"/>
                    <a:pt x="571500" y="246185"/>
                  </a:cubicBezTo>
                  <a:cubicBezTo>
                    <a:pt x="647083" y="296574"/>
                    <a:pt x="551456" y="236163"/>
                    <a:pt x="624253" y="272562"/>
                  </a:cubicBezTo>
                  <a:cubicBezTo>
                    <a:pt x="692422" y="306647"/>
                    <a:pt x="610714" y="276841"/>
                    <a:pt x="677007" y="298938"/>
                  </a:cubicBezTo>
                  <a:lnTo>
                    <a:pt x="729761" y="334108"/>
                  </a:lnTo>
                  <a:cubicBezTo>
                    <a:pt x="738553" y="339969"/>
                    <a:pt x="746113" y="348350"/>
                    <a:pt x="756138" y="351692"/>
                  </a:cubicBezTo>
                  <a:cubicBezTo>
                    <a:pt x="764930" y="354623"/>
                    <a:pt x="774225" y="356340"/>
                    <a:pt x="782515" y="360485"/>
                  </a:cubicBezTo>
                  <a:cubicBezTo>
                    <a:pt x="791966" y="365211"/>
                    <a:pt x="799441" y="373343"/>
                    <a:pt x="808892" y="378069"/>
                  </a:cubicBezTo>
                  <a:cubicBezTo>
                    <a:pt x="817182" y="382214"/>
                    <a:pt x="835269" y="386862"/>
                    <a:pt x="835269" y="386862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78" name="Frihåndsform 138"/>
            <p:cNvSpPr/>
            <p:nvPr/>
          </p:nvSpPr>
          <p:spPr>
            <a:xfrm>
              <a:off x="662733" y="4879924"/>
              <a:ext cx="560344" cy="279424"/>
            </a:xfrm>
            <a:custGeom>
              <a:avLst/>
              <a:gdLst>
                <a:gd name="connsiteX0" fmla="*/ 0 w 835269"/>
                <a:gd name="connsiteY0" fmla="*/ 0 h 386862"/>
                <a:gd name="connsiteX1" fmla="*/ 43961 w 835269"/>
                <a:gd name="connsiteY1" fmla="*/ 26377 h 386862"/>
                <a:gd name="connsiteX2" fmla="*/ 123092 w 835269"/>
                <a:gd name="connsiteY2" fmla="*/ 52754 h 386862"/>
                <a:gd name="connsiteX3" fmla="*/ 175846 w 835269"/>
                <a:gd name="connsiteY3" fmla="*/ 79131 h 386862"/>
                <a:gd name="connsiteX4" fmla="*/ 202223 w 835269"/>
                <a:gd name="connsiteY4" fmla="*/ 96715 h 386862"/>
                <a:gd name="connsiteX5" fmla="*/ 254976 w 835269"/>
                <a:gd name="connsiteY5" fmla="*/ 114300 h 386862"/>
                <a:gd name="connsiteX6" fmla="*/ 307730 w 835269"/>
                <a:gd name="connsiteY6" fmla="*/ 131885 h 386862"/>
                <a:gd name="connsiteX7" fmla="*/ 334107 w 835269"/>
                <a:gd name="connsiteY7" fmla="*/ 140677 h 386862"/>
                <a:gd name="connsiteX8" fmla="*/ 386861 w 835269"/>
                <a:gd name="connsiteY8" fmla="*/ 167054 h 386862"/>
                <a:gd name="connsiteX9" fmla="*/ 413238 w 835269"/>
                <a:gd name="connsiteY9" fmla="*/ 184638 h 386862"/>
                <a:gd name="connsiteX10" fmla="*/ 439615 w 835269"/>
                <a:gd name="connsiteY10" fmla="*/ 193431 h 386862"/>
                <a:gd name="connsiteX11" fmla="*/ 465992 w 835269"/>
                <a:gd name="connsiteY11" fmla="*/ 211015 h 386862"/>
                <a:gd name="connsiteX12" fmla="*/ 545123 w 835269"/>
                <a:gd name="connsiteY12" fmla="*/ 237392 h 386862"/>
                <a:gd name="connsiteX13" fmla="*/ 571500 w 835269"/>
                <a:gd name="connsiteY13" fmla="*/ 246185 h 386862"/>
                <a:gd name="connsiteX14" fmla="*/ 624253 w 835269"/>
                <a:gd name="connsiteY14" fmla="*/ 272562 h 386862"/>
                <a:gd name="connsiteX15" fmla="*/ 677007 w 835269"/>
                <a:gd name="connsiteY15" fmla="*/ 298938 h 386862"/>
                <a:gd name="connsiteX16" fmla="*/ 729761 w 835269"/>
                <a:gd name="connsiteY16" fmla="*/ 334108 h 386862"/>
                <a:gd name="connsiteX17" fmla="*/ 756138 w 835269"/>
                <a:gd name="connsiteY17" fmla="*/ 351692 h 386862"/>
                <a:gd name="connsiteX18" fmla="*/ 782515 w 835269"/>
                <a:gd name="connsiteY18" fmla="*/ 360485 h 386862"/>
                <a:gd name="connsiteX19" fmla="*/ 808892 w 835269"/>
                <a:gd name="connsiteY19" fmla="*/ 378069 h 386862"/>
                <a:gd name="connsiteX20" fmla="*/ 835269 w 835269"/>
                <a:gd name="connsiteY20" fmla="*/ 386862 h 38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69" h="386862">
                  <a:moveTo>
                    <a:pt x="0" y="0"/>
                  </a:moveTo>
                  <a:cubicBezTo>
                    <a:pt x="14654" y="8792"/>
                    <a:pt x="28676" y="18734"/>
                    <a:pt x="43961" y="26377"/>
                  </a:cubicBezTo>
                  <a:cubicBezTo>
                    <a:pt x="77071" y="42932"/>
                    <a:pt x="89510" y="44359"/>
                    <a:pt x="123092" y="52754"/>
                  </a:cubicBezTo>
                  <a:cubicBezTo>
                    <a:pt x="198684" y="103147"/>
                    <a:pt x="103043" y="42729"/>
                    <a:pt x="175846" y="79131"/>
                  </a:cubicBezTo>
                  <a:cubicBezTo>
                    <a:pt x="185297" y="83857"/>
                    <a:pt x="192567" y="92423"/>
                    <a:pt x="202223" y="96715"/>
                  </a:cubicBezTo>
                  <a:cubicBezTo>
                    <a:pt x="219161" y="104243"/>
                    <a:pt x="237392" y="108438"/>
                    <a:pt x="254976" y="114300"/>
                  </a:cubicBezTo>
                  <a:lnTo>
                    <a:pt x="307730" y="131885"/>
                  </a:lnTo>
                  <a:lnTo>
                    <a:pt x="334107" y="140677"/>
                  </a:lnTo>
                  <a:cubicBezTo>
                    <a:pt x="409691" y="191067"/>
                    <a:pt x="314065" y="130658"/>
                    <a:pt x="386861" y="167054"/>
                  </a:cubicBezTo>
                  <a:cubicBezTo>
                    <a:pt x="396312" y="171780"/>
                    <a:pt x="403787" y="179912"/>
                    <a:pt x="413238" y="184638"/>
                  </a:cubicBezTo>
                  <a:cubicBezTo>
                    <a:pt x="421528" y="188783"/>
                    <a:pt x="431325" y="189286"/>
                    <a:pt x="439615" y="193431"/>
                  </a:cubicBezTo>
                  <a:cubicBezTo>
                    <a:pt x="449066" y="198157"/>
                    <a:pt x="456336" y="206723"/>
                    <a:pt x="465992" y="211015"/>
                  </a:cubicBezTo>
                  <a:cubicBezTo>
                    <a:pt x="466007" y="211022"/>
                    <a:pt x="531927" y="232993"/>
                    <a:pt x="545123" y="237392"/>
                  </a:cubicBezTo>
                  <a:cubicBezTo>
                    <a:pt x="553915" y="240323"/>
                    <a:pt x="563789" y="241044"/>
                    <a:pt x="571500" y="246185"/>
                  </a:cubicBezTo>
                  <a:cubicBezTo>
                    <a:pt x="647083" y="296574"/>
                    <a:pt x="551456" y="236163"/>
                    <a:pt x="624253" y="272562"/>
                  </a:cubicBezTo>
                  <a:cubicBezTo>
                    <a:pt x="692422" y="306647"/>
                    <a:pt x="610714" y="276841"/>
                    <a:pt x="677007" y="298938"/>
                  </a:cubicBezTo>
                  <a:lnTo>
                    <a:pt x="729761" y="334108"/>
                  </a:lnTo>
                  <a:cubicBezTo>
                    <a:pt x="738553" y="339969"/>
                    <a:pt x="746113" y="348350"/>
                    <a:pt x="756138" y="351692"/>
                  </a:cubicBezTo>
                  <a:cubicBezTo>
                    <a:pt x="764930" y="354623"/>
                    <a:pt x="774225" y="356340"/>
                    <a:pt x="782515" y="360485"/>
                  </a:cubicBezTo>
                  <a:cubicBezTo>
                    <a:pt x="791966" y="365211"/>
                    <a:pt x="799441" y="373343"/>
                    <a:pt x="808892" y="378069"/>
                  </a:cubicBezTo>
                  <a:cubicBezTo>
                    <a:pt x="817182" y="382214"/>
                    <a:pt x="835269" y="386862"/>
                    <a:pt x="835269" y="386862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79" name="Frihåndsform 139"/>
            <p:cNvSpPr/>
            <p:nvPr/>
          </p:nvSpPr>
          <p:spPr>
            <a:xfrm>
              <a:off x="681781" y="4995822"/>
              <a:ext cx="561931" cy="279424"/>
            </a:xfrm>
            <a:custGeom>
              <a:avLst/>
              <a:gdLst>
                <a:gd name="connsiteX0" fmla="*/ 0 w 835269"/>
                <a:gd name="connsiteY0" fmla="*/ 0 h 386862"/>
                <a:gd name="connsiteX1" fmla="*/ 43961 w 835269"/>
                <a:gd name="connsiteY1" fmla="*/ 26377 h 386862"/>
                <a:gd name="connsiteX2" fmla="*/ 123092 w 835269"/>
                <a:gd name="connsiteY2" fmla="*/ 52754 h 386862"/>
                <a:gd name="connsiteX3" fmla="*/ 175846 w 835269"/>
                <a:gd name="connsiteY3" fmla="*/ 79131 h 386862"/>
                <a:gd name="connsiteX4" fmla="*/ 202223 w 835269"/>
                <a:gd name="connsiteY4" fmla="*/ 96715 h 386862"/>
                <a:gd name="connsiteX5" fmla="*/ 254976 w 835269"/>
                <a:gd name="connsiteY5" fmla="*/ 114300 h 386862"/>
                <a:gd name="connsiteX6" fmla="*/ 307730 w 835269"/>
                <a:gd name="connsiteY6" fmla="*/ 131885 h 386862"/>
                <a:gd name="connsiteX7" fmla="*/ 334107 w 835269"/>
                <a:gd name="connsiteY7" fmla="*/ 140677 h 386862"/>
                <a:gd name="connsiteX8" fmla="*/ 386861 w 835269"/>
                <a:gd name="connsiteY8" fmla="*/ 167054 h 386862"/>
                <a:gd name="connsiteX9" fmla="*/ 413238 w 835269"/>
                <a:gd name="connsiteY9" fmla="*/ 184638 h 386862"/>
                <a:gd name="connsiteX10" fmla="*/ 439615 w 835269"/>
                <a:gd name="connsiteY10" fmla="*/ 193431 h 386862"/>
                <a:gd name="connsiteX11" fmla="*/ 465992 w 835269"/>
                <a:gd name="connsiteY11" fmla="*/ 211015 h 386862"/>
                <a:gd name="connsiteX12" fmla="*/ 545123 w 835269"/>
                <a:gd name="connsiteY12" fmla="*/ 237392 h 386862"/>
                <a:gd name="connsiteX13" fmla="*/ 571500 w 835269"/>
                <a:gd name="connsiteY13" fmla="*/ 246185 h 386862"/>
                <a:gd name="connsiteX14" fmla="*/ 624253 w 835269"/>
                <a:gd name="connsiteY14" fmla="*/ 272562 h 386862"/>
                <a:gd name="connsiteX15" fmla="*/ 677007 w 835269"/>
                <a:gd name="connsiteY15" fmla="*/ 298938 h 386862"/>
                <a:gd name="connsiteX16" fmla="*/ 729761 w 835269"/>
                <a:gd name="connsiteY16" fmla="*/ 334108 h 386862"/>
                <a:gd name="connsiteX17" fmla="*/ 756138 w 835269"/>
                <a:gd name="connsiteY17" fmla="*/ 351692 h 386862"/>
                <a:gd name="connsiteX18" fmla="*/ 782515 w 835269"/>
                <a:gd name="connsiteY18" fmla="*/ 360485 h 386862"/>
                <a:gd name="connsiteX19" fmla="*/ 808892 w 835269"/>
                <a:gd name="connsiteY19" fmla="*/ 378069 h 386862"/>
                <a:gd name="connsiteX20" fmla="*/ 835269 w 835269"/>
                <a:gd name="connsiteY20" fmla="*/ 386862 h 38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269" h="386862">
                  <a:moveTo>
                    <a:pt x="0" y="0"/>
                  </a:moveTo>
                  <a:cubicBezTo>
                    <a:pt x="14654" y="8792"/>
                    <a:pt x="28676" y="18734"/>
                    <a:pt x="43961" y="26377"/>
                  </a:cubicBezTo>
                  <a:cubicBezTo>
                    <a:pt x="77071" y="42932"/>
                    <a:pt x="89510" y="44359"/>
                    <a:pt x="123092" y="52754"/>
                  </a:cubicBezTo>
                  <a:cubicBezTo>
                    <a:pt x="198684" y="103147"/>
                    <a:pt x="103043" y="42729"/>
                    <a:pt x="175846" y="79131"/>
                  </a:cubicBezTo>
                  <a:cubicBezTo>
                    <a:pt x="185297" y="83857"/>
                    <a:pt x="192567" y="92423"/>
                    <a:pt x="202223" y="96715"/>
                  </a:cubicBezTo>
                  <a:cubicBezTo>
                    <a:pt x="219161" y="104243"/>
                    <a:pt x="237392" y="108438"/>
                    <a:pt x="254976" y="114300"/>
                  </a:cubicBezTo>
                  <a:lnTo>
                    <a:pt x="307730" y="131885"/>
                  </a:lnTo>
                  <a:lnTo>
                    <a:pt x="334107" y="140677"/>
                  </a:lnTo>
                  <a:cubicBezTo>
                    <a:pt x="409691" y="191067"/>
                    <a:pt x="314065" y="130658"/>
                    <a:pt x="386861" y="167054"/>
                  </a:cubicBezTo>
                  <a:cubicBezTo>
                    <a:pt x="396312" y="171780"/>
                    <a:pt x="403787" y="179912"/>
                    <a:pt x="413238" y="184638"/>
                  </a:cubicBezTo>
                  <a:cubicBezTo>
                    <a:pt x="421528" y="188783"/>
                    <a:pt x="431325" y="189286"/>
                    <a:pt x="439615" y="193431"/>
                  </a:cubicBezTo>
                  <a:cubicBezTo>
                    <a:pt x="449066" y="198157"/>
                    <a:pt x="456336" y="206723"/>
                    <a:pt x="465992" y="211015"/>
                  </a:cubicBezTo>
                  <a:cubicBezTo>
                    <a:pt x="466007" y="211022"/>
                    <a:pt x="531927" y="232993"/>
                    <a:pt x="545123" y="237392"/>
                  </a:cubicBezTo>
                  <a:cubicBezTo>
                    <a:pt x="553915" y="240323"/>
                    <a:pt x="563789" y="241044"/>
                    <a:pt x="571500" y="246185"/>
                  </a:cubicBezTo>
                  <a:cubicBezTo>
                    <a:pt x="647083" y="296574"/>
                    <a:pt x="551456" y="236163"/>
                    <a:pt x="624253" y="272562"/>
                  </a:cubicBezTo>
                  <a:cubicBezTo>
                    <a:pt x="692422" y="306647"/>
                    <a:pt x="610714" y="276841"/>
                    <a:pt x="677007" y="298938"/>
                  </a:cubicBezTo>
                  <a:lnTo>
                    <a:pt x="729761" y="334108"/>
                  </a:lnTo>
                  <a:cubicBezTo>
                    <a:pt x="738553" y="339969"/>
                    <a:pt x="746113" y="348350"/>
                    <a:pt x="756138" y="351692"/>
                  </a:cubicBezTo>
                  <a:cubicBezTo>
                    <a:pt x="764930" y="354623"/>
                    <a:pt x="774225" y="356340"/>
                    <a:pt x="782515" y="360485"/>
                  </a:cubicBezTo>
                  <a:cubicBezTo>
                    <a:pt x="791966" y="365211"/>
                    <a:pt x="799441" y="373343"/>
                    <a:pt x="808892" y="378069"/>
                  </a:cubicBezTo>
                  <a:cubicBezTo>
                    <a:pt x="817182" y="382214"/>
                    <a:pt x="835269" y="386862"/>
                    <a:pt x="835269" y="386862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0" name="Frihåndsform 140"/>
            <p:cNvSpPr/>
            <p:nvPr/>
          </p:nvSpPr>
          <p:spPr>
            <a:xfrm>
              <a:off x="662733" y="5095843"/>
              <a:ext cx="2630283" cy="1187552"/>
            </a:xfrm>
            <a:custGeom>
              <a:avLst/>
              <a:gdLst>
                <a:gd name="connsiteX0" fmla="*/ 0 w 3912576"/>
                <a:gd name="connsiteY0" fmla="*/ 0 h 1652954"/>
                <a:gd name="connsiteX1" fmla="*/ 52753 w 3912576"/>
                <a:gd name="connsiteY1" fmla="*/ 8792 h 1652954"/>
                <a:gd name="connsiteX2" fmla="*/ 79130 w 3912576"/>
                <a:gd name="connsiteY2" fmla="*/ 17585 h 1652954"/>
                <a:gd name="connsiteX3" fmla="*/ 114300 w 3912576"/>
                <a:gd name="connsiteY3" fmla="*/ 26377 h 1652954"/>
                <a:gd name="connsiteX4" fmla="*/ 140676 w 3912576"/>
                <a:gd name="connsiteY4" fmla="*/ 35169 h 1652954"/>
                <a:gd name="connsiteX5" fmla="*/ 211015 w 3912576"/>
                <a:gd name="connsiteY5" fmla="*/ 52754 h 1652954"/>
                <a:gd name="connsiteX6" fmla="*/ 263769 w 3912576"/>
                <a:gd name="connsiteY6" fmla="*/ 70339 h 1652954"/>
                <a:gd name="connsiteX7" fmla="*/ 307730 w 3912576"/>
                <a:gd name="connsiteY7" fmla="*/ 105508 h 1652954"/>
                <a:gd name="connsiteX8" fmla="*/ 360484 w 3912576"/>
                <a:gd name="connsiteY8" fmla="*/ 140677 h 1652954"/>
                <a:gd name="connsiteX9" fmla="*/ 386861 w 3912576"/>
                <a:gd name="connsiteY9" fmla="*/ 158262 h 1652954"/>
                <a:gd name="connsiteX10" fmla="*/ 413238 w 3912576"/>
                <a:gd name="connsiteY10" fmla="*/ 167054 h 1652954"/>
                <a:gd name="connsiteX11" fmla="*/ 492369 w 3912576"/>
                <a:gd name="connsiteY11" fmla="*/ 202223 h 1652954"/>
                <a:gd name="connsiteX12" fmla="*/ 597876 w 3912576"/>
                <a:gd name="connsiteY12" fmla="*/ 237392 h 1652954"/>
                <a:gd name="connsiteX13" fmla="*/ 650630 w 3912576"/>
                <a:gd name="connsiteY13" fmla="*/ 254977 h 1652954"/>
                <a:gd name="connsiteX14" fmla="*/ 677007 w 3912576"/>
                <a:gd name="connsiteY14" fmla="*/ 263769 h 1652954"/>
                <a:gd name="connsiteX15" fmla="*/ 703384 w 3912576"/>
                <a:gd name="connsiteY15" fmla="*/ 281354 h 1652954"/>
                <a:gd name="connsiteX16" fmla="*/ 782515 w 3912576"/>
                <a:gd name="connsiteY16" fmla="*/ 307731 h 1652954"/>
                <a:gd name="connsiteX17" fmla="*/ 835269 w 3912576"/>
                <a:gd name="connsiteY17" fmla="*/ 325316 h 1652954"/>
                <a:gd name="connsiteX18" fmla="*/ 861646 w 3912576"/>
                <a:gd name="connsiteY18" fmla="*/ 342900 h 1652954"/>
                <a:gd name="connsiteX19" fmla="*/ 914400 w 3912576"/>
                <a:gd name="connsiteY19" fmla="*/ 360485 h 1652954"/>
                <a:gd name="connsiteX20" fmla="*/ 993530 w 3912576"/>
                <a:gd name="connsiteY20" fmla="*/ 413239 h 1652954"/>
                <a:gd name="connsiteX21" fmla="*/ 1019907 w 3912576"/>
                <a:gd name="connsiteY21" fmla="*/ 430823 h 1652954"/>
                <a:gd name="connsiteX22" fmla="*/ 1046284 w 3912576"/>
                <a:gd name="connsiteY22" fmla="*/ 439616 h 1652954"/>
                <a:gd name="connsiteX23" fmla="*/ 1099038 w 3912576"/>
                <a:gd name="connsiteY23" fmla="*/ 474785 h 1652954"/>
                <a:gd name="connsiteX24" fmla="*/ 1151792 w 3912576"/>
                <a:gd name="connsiteY24" fmla="*/ 492369 h 1652954"/>
                <a:gd name="connsiteX25" fmla="*/ 1204546 w 3912576"/>
                <a:gd name="connsiteY25" fmla="*/ 518746 h 1652954"/>
                <a:gd name="connsiteX26" fmla="*/ 1230923 w 3912576"/>
                <a:gd name="connsiteY26" fmla="*/ 536331 h 1652954"/>
                <a:gd name="connsiteX27" fmla="*/ 1283676 w 3912576"/>
                <a:gd name="connsiteY27" fmla="*/ 553916 h 1652954"/>
                <a:gd name="connsiteX28" fmla="*/ 1310053 w 3912576"/>
                <a:gd name="connsiteY28" fmla="*/ 562708 h 1652954"/>
                <a:gd name="connsiteX29" fmla="*/ 1336430 w 3912576"/>
                <a:gd name="connsiteY29" fmla="*/ 580292 h 1652954"/>
                <a:gd name="connsiteX30" fmla="*/ 1362807 w 3912576"/>
                <a:gd name="connsiteY30" fmla="*/ 589085 h 1652954"/>
                <a:gd name="connsiteX31" fmla="*/ 1389184 w 3912576"/>
                <a:gd name="connsiteY31" fmla="*/ 606669 h 1652954"/>
                <a:gd name="connsiteX32" fmla="*/ 1441938 w 3912576"/>
                <a:gd name="connsiteY32" fmla="*/ 624254 h 1652954"/>
                <a:gd name="connsiteX33" fmla="*/ 1468315 w 3912576"/>
                <a:gd name="connsiteY33" fmla="*/ 633046 h 1652954"/>
                <a:gd name="connsiteX34" fmla="*/ 1547446 w 3912576"/>
                <a:gd name="connsiteY34" fmla="*/ 668216 h 1652954"/>
                <a:gd name="connsiteX35" fmla="*/ 1573823 w 3912576"/>
                <a:gd name="connsiteY35" fmla="*/ 677008 h 1652954"/>
                <a:gd name="connsiteX36" fmla="*/ 1600200 w 3912576"/>
                <a:gd name="connsiteY36" fmla="*/ 685800 h 1652954"/>
                <a:gd name="connsiteX37" fmla="*/ 1626576 w 3912576"/>
                <a:gd name="connsiteY37" fmla="*/ 703385 h 1652954"/>
                <a:gd name="connsiteX38" fmla="*/ 1679330 w 3912576"/>
                <a:gd name="connsiteY38" fmla="*/ 720969 h 1652954"/>
                <a:gd name="connsiteX39" fmla="*/ 1732084 w 3912576"/>
                <a:gd name="connsiteY39" fmla="*/ 738554 h 1652954"/>
                <a:gd name="connsiteX40" fmla="*/ 1811215 w 3912576"/>
                <a:gd name="connsiteY40" fmla="*/ 764931 h 1652954"/>
                <a:gd name="connsiteX41" fmla="*/ 1837592 w 3912576"/>
                <a:gd name="connsiteY41" fmla="*/ 773723 h 1652954"/>
                <a:gd name="connsiteX42" fmla="*/ 1863969 w 3912576"/>
                <a:gd name="connsiteY42" fmla="*/ 782516 h 1652954"/>
                <a:gd name="connsiteX43" fmla="*/ 1943100 w 3912576"/>
                <a:gd name="connsiteY43" fmla="*/ 800100 h 1652954"/>
                <a:gd name="connsiteX44" fmla="*/ 1995853 w 3912576"/>
                <a:gd name="connsiteY44" fmla="*/ 817685 h 1652954"/>
                <a:gd name="connsiteX45" fmla="*/ 2066192 w 3912576"/>
                <a:gd name="connsiteY45" fmla="*/ 835269 h 1652954"/>
                <a:gd name="connsiteX46" fmla="*/ 2092569 w 3912576"/>
                <a:gd name="connsiteY46" fmla="*/ 852854 h 1652954"/>
                <a:gd name="connsiteX47" fmla="*/ 2145323 w 3912576"/>
                <a:gd name="connsiteY47" fmla="*/ 870439 h 1652954"/>
                <a:gd name="connsiteX48" fmla="*/ 2171700 w 3912576"/>
                <a:gd name="connsiteY48" fmla="*/ 888023 h 1652954"/>
                <a:gd name="connsiteX49" fmla="*/ 2198076 w 3912576"/>
                <a:gd name="connsiteY49" fmla="*/ 896816 h 1652954"/>
                <a:gd name="connsiteX50" fmla="*/ 2277207 w 3912576"/>
                <a:gd name="connsiteY50" fmla="*/ 940777 h 1652954"/>
                <a:gd name="connsiteX51" fmla="*/ 2329961 w 3912576"/>
                <a:gd name="connsiteY51" fmla="*/ 975946 h 1652954"/>
                <a:gd name="connsiteX52" fmla="*/ 2409092 w 3912576"/>
                <a:gd name="connsiteY52" fmla="*/ 1002323 h 1652954"/>
                <a:gd name="connsiteX53" fmla="*/ 2461846 w 3912576"/>
                <a:gd name="connsiteY53" fmla="*/ 1019908 h 1652954"/>
                <a:gd name="connsiteX54" fmla="*/ 2532184 w 3912576"/>
                <a:gd name="connsiteY54" fmla="*/ 1037492 h 1652954"/>
                <a:gd name="connsiteX55" fmla="*/ 2558561 w 3912576"/>
                <a:gd name="connsiteY55" fmla="*/ 1046285 h 1652954"/>
                <a:gd name="connsiteX56" fmla="*/ 2628900 w 3912576"/>
                <a:gd name="connsiteY56" fmla="*/ 1063869 h 1652954"/>
                <a:gd name="connsiteX57" fmla="*/ 2708030 w 3912576"/>
                <a:gd name="connsiteY57" fmla="*/ 1090246 h 1652954"/>
                <a:gd name="connsiteX58" fmla="*/ 2734407 w 3912576"/>
                <a:gd name="connsiteY58" fmla="*/ 1099039 h 1652954"/>
                <a:gd name="connsiteX59" fmla="*/ 2787161 w 3912576"/>
                <a:gd name="connsiteY59" fmla="*/ 1125416 h 1652954"/>
                <a:gd name="connsiteX60" fmla="*/ 2839915 w 3912576"/>
                <a:gd name="connsiteY60" fmla="*/ 1151792 h 1652954"/>
                <a:gd name="connsiteX61" fmla="*/ 2945423 w 3912576"/>
                <a:gd name="connsiteY61" fmla="*/ 1222131 h 1652954"/>
                <a:gd name="connsiteX62" fmla="*/ 2971800 w 3912576"/>
                <a:gd name="connsiteY62" fmla="*/ 1239716 h 1652954"/>
                <a:gd name="connsiteX63" fmla="*/ 2998176 w 3912576"/>
                <a:gd name="connsiteY63" fmla="*/ 1248508 h 1652954"/>
                <a:gd name="connsiteX64" fmla="*/ 3077307 w 3912576"/>
                <a:gd name="connsiteY64" fmla="*/ 1292469 h 1652954"/>
                <a:gd name="connsiteX65" fmla="*/ 3103684 w 3912576"/>
                <a:gd name="connsiteY65" fmla="*/ 1310054 h 1652954"/>
                <a:gd name="connsiteX66" fmla="*/ 3156438 w 3912576"/>
                <a:gd name="connsiteY66" fmla="*/ 1327639 h 1652954"/>
                <a:gd name="connsiteX67" fmla="*/ 3209192 w 3912576"/>
                <a:gd name="connsiteY67" fmla="*/ 1354016 h 1652954"/>
                <a:gd name="connsiteX68" fmla="*/ 3244361 w 3912576"/>
                <a:gd name="connsiteY68" fmla="*/ 1371600 h 1652954"/>
                <a:gd name="connsiteX69" fmla="*/ 3297115 w 3912576"/>
                <a:gd name="connsiteY69" fmla="*/ 1389185 h 1652954"/>
                <a:gd name="connsiteX70" fmla="*/ 3323492 w 3912576"/>
                <a:gd name="connsiteY70" fmla="*/ 1397977 h 1652954"/>
                <a:gd name="connsiteX71" fmla="*/ 3385038 w 3912576"/>
                <a:gd name="connsiteY71" fmla="*/ 1415562 h 1652954"/>
                <a:gd name="connsiteX72" fmla="*/ 3411415 w 3912576"/>
                <a:gd name="connsiteY72" fmla="*/ 1433146 h 1652954"/>
                <a:gd name="connsiteX73" fmla="*/ 3464169 w 3912576"/>
                <a:gd name="connsiteY73" fmla="*/ 1450731 h 1652954"/>
                <a:gd name="connsiteX74" fmla="*/ 3543300 w 3912576"/>
                <a:gd name="connsiteY74" fmla="*/ 1477108 h 1652954"/>
                <a:gd name="connsiteX75" fmla="*/ 3569676 w 3912576"/>
                <a:gd name="connsiteY75" fmla="*/ 1485900 h 1652954"/>
                <a:gd name="connsiteX76" fmla="*/ 3596053 w 3912576"/>
                <a:gd name="connsiteY76" fmla="*/ 1494692 h 1652954"/>
                <a:gd name="connsiteX77" fmla="*/ 3622430 w 3912576"/>
                <a:gd name="connsiteY77" fmla="*/ 1512277 h 1652954"/>
                <a:gd name="connsiteX78" fmla="*/ 3675184 w 3912576"/>
                <a:gd name="connsiteY78" fmla="*/ 1529862 h 1652954"/>
                <a:gd name="connsiteX79" fmla="*/ 3727938 w 3912576"/>
                <a:gd name="connsiteY79" fmla="*/ 1565031 h 1652954"/>
                <a:gd name="connsiteX80" fmla="*/ 3780692 w 3912576"/>
                <a:gd name="connsiteY80" fmla="*/ 1582616 h 1652954"/>
                <a:gd name="connsiteX81" fmla="*/ 3833446 w 3912576"/>
                <a:gd name="connsiteY81" fmla="*/ 1608992 h 1652954"/>
                <a:gd name="connsiteX82" fmla="*/ 3886200 w 3912576"/>
                <a:gd name="connsiteY82" fmla="*/ 1644162 h 1652954"/>
                <a:gd name="connsiteX83" fmla="*/ 3912576 w 3912576"/>
                <a:gd name="connsiteY83" fmla="*/ 1652954 h 165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912576" h="1652954">
                  <a:moveTo>
                    <a:pt x="0" y="0"/>
                  </a:moveTo>
                  <a:cubicBezTo>
                    <a:pt x="17584" y="2931"/>
                    <a:pt x="35351" y="4925"/>
                    <a:pt x="52753" y="8792"/>
                  </a:cubicBezTo>
                  <a:cubicBezTo>
                    <a:pt x="61800" y="10803"/>
                    <a:pt x="70219" y="15039"/>
                    <a:pt x="79130" y="17585"/>
                  </a:cubicBezTo>
                  <a:cubicBezTo>
                    <a:pt x="90749" y="20905"/>
                    <a:pt x="102681" y="23057"/>
                    <a:pt x="114300" y="26377"/>
                  </a:cubicBezTo>
                  <a:cubicBezTo>
                    <a:pt x="123211" y="28923"/>
                    <a:pt x="131735" y="32731"/>
                    <a:pt x="140676" y="35169"/>
                  </a:cubicBezTo>
                  <a:cubicBezTo>
                    <a:pt x="163992" y="41528"/>
                    <a:pt x="188087" y="45111"/>
                    <a:pt x="211015" y="52754"/>
                  </a:cubicBezTo>
                  <a:lnTo>
                    <a:pt x="263769" y="70339"/>
                  </a:lnTo>
                  <a:cubicBezTo>
                    <a:pt x="296259" y="119076"/>
                    <a:pt x="262764" y="80527"/>
                    <a:pt x="307730" y="105508"/>
                  </a:cubicBezTo>
                  <a:cubicBezTo>
                    <a:pt x="326205" y="115771"/>
                    <a:pt x="342899" y="128954"/>
                    <a:pt x="360484" y="140677"/>
                  </a:cubicBezTo>
                  <a:cubicBezTo>
                    <a:pt x="369276" y="146539"/>
                    <a:pt x="376836" y="154920"/>
                    <a:pt x="386861" y="158262"/>
                  </a:cubicBezTo>
                  <a:lnTo>
                    <a:pt x="413238" y="167054"/>
                  </a:lnTo>
                  <a:cubicBezTo>
                    <a:pt x="455039" y="194922"/>
                    <a:pt x="429588" y="181296"/>
                    <a:pt x="492369" y="202223"/>
                  </a:cubicBezTo>
                  <a:lnTo>
                    <a:pt x="597876" y="237392"/>
                  </a:lnTo>
                  <a:lnTo>
                    <a:pt x="650630" y="254977"/>
                  </a:lnTo>
                  <a:lnTo>
                    <a:pt x="677007" y="263769"/>
                  </a:lnTo>
                  <a:cubicBezTo>
                    <a:pt x="685799" y="269631"/>
                    <a:pt x="693728" y="277062"/>
                    <a:pt x="703384" y="281354"/>
                  </a:cubicBezTo>
                  <a:cubicBezTo>
                    <a:pt x="703394" y="281359"/>
                    <a:pt x="769321" y="303333"/>
                    <a:pt x="782515" y="307731"/>
                  </a:cubicBezTo>
                  <a:cubicBezTo>
                    <a:pt x="782520" y="307733"/>
                    <a:pt x="835265" y="325313"/>
                    <a:pt x="835269" y="325316"/>
                  </a:cubicBezTo>
                  <a:cubicBezTo>
                    <a:pt x="844061" y="331177"/>
                    <a:pt x="851990" y="338608"/>
                    <a:pt x="861646" y="342900"/>
                  </a:cubicBezTo>
                  <a:cubicBezTo>
                    <a:pt x="878584" y="350428"/>
                    <a:pt x="898977" y="350203"/>
                    <a:pt x="914400" y="360485"/>
                  </a:cubicBezTo>
                  <a:lnTo>
                    <a:pt x="993530" y="413239"/>
                  </a:lnTo>
                  <a:cubicBezTo>
                    <a:pt x="1002322" y="419100"/>
                    <a:pt x="1009882" y="427481"/>
                    <a:pt x="1019907" y="430823"/>
                  </a:cubicBezTo>
                  <a:cubicBezTo>
                    <a:pt x="1028699" y="433754"/>
                    <a:pt x="1038182" y="435115"/>
                    <a:pt x="1046284" y="439616"/>
                  </a:cubicBezTo>
                  <a:cubicBezTo>
                    <a:pt x="1064758" y="449880"/>
                    <a:pt x="1078988" y="468102"/>
                    <a:pt x="1099038" y="474785"/>
                  </a:cubicBezTo>
                  <a:lnTo>
                    <a:pt x="1151792" y="492369"/>
                  </a:lnTo>
                  <a:cubicBezTo>
                    <a:pt x="1227385" y="542765"/>
                    <a:pt x="1131742" y="482344"/>
                    <a:pt x="1204546" y="518746"/>
                  </a:cubicBezTo>
                  <a:cubicBezTo>
                    <a:pt x="1213998" y="523472"/>
                    <a:pt x="1221267" y="532039"/>
                    <a:pt x="1230923" y="536331"/>
                  </a:cubicBezTo>
                  <a:cubicBezTo>
                    <a:pt x="1247861" y="543859"/>
                    <a:pt x="1266092" y="548054"/>
                    <a:pt x="1283676" y="553916"/>
                  </a:cubicBezTo>
                  <a:cubicBezTo>
                    <a:pt x="1292468" y="556847"/>
                    <a:pt x="1302342" y="557567"/>
                    <a:pt x="1310053" y="562708"/>
                  </a:cubicBezTo>
                  <a:cubicBezTo>
                    <a:pt x="1318845" y="568569"/>
                    <a:pt x="1326979" y="575566"/>
                    <a:pt x="1336430" y="580292"/>
                  </a:cubicBezTo>
                  <a:cubicBezTo>
                    <a:pt x="1344720" y="584437"/>
                    <a:pt x="1354517" y="584940"/>
                    <a:pt x="1362807" y="589085"/>
                  </a:cubicBezTo>
                  <a:cubicBezTo>
                    <a:pt x="1372258" y="593811"/>
                    <a:pt x="1379528" y="602377"/>
                    <a:pt x="1389184" y="606669"/>
                  </a:cubicBezTo>
                  <a:cubicBezTo>
                    <a:pt x="1406122" y="614197"/>
                    <a:pt x="1424353" y="618392"/>
                    <a:pt x="1441938" y="624254"/>
                  </a:cubicBezTo>
                  <a:lnTo>
                    <a:pt x="1468315" y="633046"/>
                  </a:lnTo>
                  <a:cubicBezTo>
                    <a:pt x="1510114" y="660913"/>
                    <a:pt x="1484668" y="647290"/>
                    <a:pt x="1547446" y="668216"/>
                  </a:cubicBezTo>
                  <a:lnTo>
                    <a:pt x="1573823" y="677008"/>
                  </a:lnTo>
                  <a:lnTo>
                    <a:pt x="1600200" y="685800"/>
                  </a:lnTo>
                  <a:cubicBezTo>
                    <a:pt x="1608992" y="691662"/>
                    <a:pt x="1616920" y="699093"/>
                    <a:pt x="1626576" y="703385"/>
                  </a:cubicBezTo>
                  <a:cubicBezTo>
                    <a:pt x="1643514" y="710913"/>
                    <a:pt x="1661745" y="715107"/>
                    <a:pt x="1679330" y="720969"/>
                  </a:cubicBezTo>
                  <a:lnTo>
                    <a:pt x="1732084" y="738554"/>
                  </a:lnTo>
                  <a:lnTo>
                    <a:pt x="1811215" y="764931"/>
                  </a:lnTo>
                  <a:lnTo>
                    <a:pt x="1837592" y="773723"/>
                  </a:lnTo>
                  <a:cubicBezTo>
                    <a:pt x="1846384" y="776654"/>
                    <a:pt x="1854881" y="780698"/>
                    <a:pt x="1863969" y="782516"/>
                  </a:cubicBezTo>
                  <a:cubicBezTo>
                    <a:pt x="1889061" y="787534"/>
                    <a:pt x="1918272" y="792652"/>
                    <a:pt x="1943100" y="800100"/>
                  </a:cubicBezTo>
                  <a:cubicBezTo>
                    <a:pt x="1960854" y="805426"/>
                    <a:pt x="1977677" y="814050"/>
                    <a:pt x="1995853" y="817685"/>
                  </a:cubicBezTo>
                  <a:cubicBezTo>
                    <a:pt x="2048903" y="828295"/>
                    <a:pt x="2025638" y="821751"/>
                    <a:pt x="2066192" y="835269"/>
                  </a:cubicBezTo>
                  <a:cubicBezTo>
                    <a:pt x="2074984" y="841131"/>
                    <a:pt x="2082913" y="848562"/>
                    <a:pt x="2092569" y="852854"/>
                  </a:cubicBezTo>
                  <a:cubicBezTo>
                    <a:pt x="2109507" y="860382"/>
                    <a:pt x="2129900" y="860157"/>
                    <a:pt x="2145323" y="870439"/>
                  </a:cubicBezTo>
                  <a:cubicBezTo>
                    <a:pt x="2154115" y="876300"/>
                    <a:pt x="2162249" y="883297"/>
                    <a:pt x="2171700" y="888023"/>
                  </a:cubicBezTo>
                  <a:cubicBezTo>
                    <a:pt x="2179989" y="892168"/>
                    <a:pt x="2189975" y="892315"/>
                    <a:pt x="2198076" y="896816"/>
                  </a:cubicBezTo>
                  <a:cubicBezTo>
                    <a:pt x="2288766" y="947200"/>
                    <a:pt x="2217526" y="920884"/>
                    <a:pt x="2277207" y="940777"/>
                  </a:cubicBezTo>
                  <a:cubicBezTo>
                    <a:pt x="2294792" y="952500"/>
                    <a:pt x="2309911" y="969263"/>
                    <a:pt x="2329961" y="975946"/>
                  </a:cubicBezTo>
                  <a:lnTo>
                    <a:pt x="2409092" y="1002323"/>
                  </a:lnTo>
                  <a:lnTo>
                    <a:pt x="2461846" y="1019908"/>
                  </a:lnTo>
                  <a:cubicBezTo>
                    <a:pt x="2485292" y="1025769"/>
                    <a:pt x="2509257" y="1029849"/>
                    <a:pt x="2532184" y="1037492"/>
                  </a:cubicBezTo>
                  <a:cubicBezTo>
                    <a:pt x="2540976" y="1040423"/>
                    <a:pt x="2549620" y="1043846"/>
                    <a:pt x="2558561" y="1046285"/>
                  </a:cubicBezTo>
                  <a:cubicBezTo>
                    <a:pt x="2581877" y="1052644"/>
                    <a:pt x="2605972" y="1056226"/>
                    <a:pt x="2628900" y="1063869"/>
                  </a:cubicBezTo>
                  <a:lnTo>
                    <a:pt x="2708030" y="1090246"/>
                  </a:lnTo>
                  <a:cubicBezTo>
                    <a:pt x="2716822" y="1093177"/>
                    <a:pt x="2726695" y="1093898"/>
                    <a:pt x="2734407" y="1099039"/>
                  </a:cubicBezTo>
                  <a:cubicBezTo>
                    <a:pt x="2809999" y="1149432"/>
                    <a:pt x="2714358" y="1089014"/>
                    <a:pt x="2787161" y="1125416"/>
                  </a:cubicBezTo>
                  <a:cubicBezTo>
                    <a:pt x="2855330" y="1159501"/>
                    <a:pt x="2773622" y="1129695"/>
                    <a:pt x="2839915" y="1151792"/>
                  </a:cubicBezTo>
                  <a:lnTo>
                    <a:pt x="2945423" y="1222131"/>
                  </a:lnTo>
                  <a:cubicBezTo>
                    <a:pt x="2954215" y="1227993"/>
                    <a:pt x="2961775" y="1236374"/>
                    <a:pt x="2971800" y="1239716"/>
                  </a:cubicBezTo>
                  <a:cubicBezTo>
                    <a:pt x="2980592" y="1242647"/>
                    <a:pt x="2990075" y="1244007"/>
                    <a:pt x="2998176" y="1248508"/>
                  </a:cubicBezTo>
                  <a:cubicBezTo>
                    <a:pt x="3088871" y="1298894"/>
                    <a:pt x="3017624" y="1272575"/>
                    <a:pt x="3077307" y="1292469"/>
                  </a:cubicBezTo>
                  <a:cubicBezTo>
                    <a:pt x="3086099" y="1298331"/>
                    <a:pt x="3094028" y="1305762"/>
                    <a:pt x="3103684" y="1310054"/>
                  </a:cubicBezTo>
                  <a:cubicBezTo>
                    <a:pt x="3120622" y="1317582"/>
                    <a:pt x="3141015" y="1317357"/>
                    <a:pt x="3156438" y="1327639"/>
                  </a:cubicBezTo>
                  <a:cubicBezTo>
                    <a:pt x="3207126" y="1361430"/>
                    <a:pt x="3158232" y="1332176"/>
                    <a:pt x="3209192" y="1354016"/>
                  </a:cubicBezTo>
                  <a:cubicBezTo>
                    <a:pt x="3221239" y="1359179"/>
                    <a:pt x="3232192" y="1366732"/>
                    <a:pt x="3244361" y="1371600"/>
                  </a:cubicBezTo>
                  <a:cubicBezTo>
                    <a:pt x="3261571" y="1378484"/>
                    <a:pt x="3279530" y="1383323"/>
                    <a:pt x="3297115" y="1389185"/>
                  </a:cubicBezTo>
                  <a:cubicBezTo>
                    <a:pt x="3305907" y="1392116"/>
                    <a:pt x="3314501" y="1395729"/>
                    <a:pt x="3323492" y="1397977"/>
                  </a:cubicBezTo>
                  <a:cubicBezTo>
                    <a:pt x="3334767" y="1400796"/>
                    <a:pt x="3372420" y="1409253"/>
                    <a:pt x="3385038" y="1415562"/>
                  </a:cubicBezTo>
                  <a:cubicBezTo>
                    <a:pt x="3394489" y="1420288"/>
                    <a:pt x="3401759" y="1428854"/>
                    <a:pt x="3411415" y="1433146"/>
                  </a:cubicBezTo>
                  <a:cubicBezTo>
                    <a:pt x="3428353" y="1440674"/>
                    <a:pt x="3446584" y="1444869"/>
                    <a:pt x="3464169" y="1450731"/>
                  </a:cubicBezTo>
                  <a:lnTo>
                    <a:pt x="3543300" y="1477108"/>
                  </a:lnTo>
                  <a:lnTo>
                    <a:pt x="3569676" y="1485900"/>
                  </a:lnTo>
                  <a:lnTo>
                    <a:pt x="3596053" y="1494692"/>
                  </a:lnTo>
                  <a:cubicBezTo>
                    <a:pt x="3604845" y="1500554"/>
                    <a:pt x="3612774" y="1507985"/>
                    <a:pt x="3622430" y="1512277"/>
                  </a:cubicBezTo>
                  <a:cubicBezTo>
                    <a:pt x="3639368" y="1519805"/>
                    <a:pt x="3659761" y="1519580"/>
                    <a:pt x="3675184" y="1529862"/>
                  </a:cubicBezTo>
                  <a:cubicBezTo>
                    <a:pt x="3692769" y="1541585"/>
                    <a:pt x="3707888" y="1558348"/>
                    <a:pt x="3727938" y="1565031"/>
                  </a:cubicBezTo>
                  <a:cubicBezTo>
                    <a:pt x="3745523" y="1570893"/>
                    <a:pt x="3765269" y="1572334"/>
                    <a:pt x="3780692" y="1582616"/>
                  </a:cubicBezTo>
                  <a:cubicBezTo>
                    <a:pt x="3814780" y="1605341"/>
                    <a:pt x="3797044" y="1596859"/>
                    <a:pt x="3833446" y="1608992"/>
                  </a:cubicBezTo>
                  <a:cubicBezTo>
                    <a:pt x="3851031" y="1620715"/>
                    <a:pt x="3866150" y="1637479"/>
                    <a:pt x="3886200" y="1644162"/>
                  </a:cubicBezTo>
                  <a:lnTo>
                    <a:pt x="3912576" y="1652954"/>
                  </a:ln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1" name="Frihåndsform 141"/>
            <p:cNvSpPr/>
            <p:nvPr/>
          </p:nvSpPr>
          <p:spPr>
            <a:xfrm>
              <a:off x="788135" y="5243494"/>
              <a:ext cx="2631871" cy="1187552"/>
            </a:xfrm>
            <a:custGeom>
              <a:avLst/>
              <a:gdLst>
                <a:gd name="connsiteX0" fmla="*/ 0 w 3912576"/>
                <a:gd name="connsiteY0" fmla="*/ 0 h 1652954"/>
                <a:gd name="connsiteX1" fmla="*/ 52753 w 3912576"/>
                <a:gd name="connsiteY1" fmla="*/ 8792 h 1652954"/>
                <a:gd name="connsiteX2" fmla="*/ 79130 w 3912576"/>
                <a:gd name="connsiteY2" fmla="*/ 17585 h 1652954"/>
                <a:gd name="connsiteX3" fmla="*/ 114300 w 3912576"/>
                <a:gd name="connsiteY3" fmla="*/ 26377 h 1652954"/>
                <a:gd name="connsiteX4" fmla="*/ 140676 w 3912576"/>
                <a:gd name="connsiteY4" fmla="*/ 35169 h 1652954"/>
                <a:gd name="connsiteX5" fmla="*/ 211015 w 3912576"/>
                <a:gd name="connsiteY5" fmla="*/ 52754 h 1652954"/>
                <a:gd name="connsiteX6" fmla="*/ 263769 w 3912576"/>
                <a:gd name="connsiteY6" fmla="*/ 70339 h 1652954"/>
                <a:gd name="connsiteX7" fmla="*/ 307730 w 3912576"/>
                <a:gd name="connsiteY7" fmla="*/ 105508 h 1652954"/>
                <a:gd name="connsiteX8" fmla="*/ 360484 w 3912576"/>
                <a:gd name="connsiteY8" fmla="*/ 140677 h 1652954"/>
                <a:gd name="connsiteX9" fmla="*/ 386861 w 3912576"/>
                <a:gd name="connsiteY9" fmla="*/ 158262 h 1652954"/>
                <a:gd name="connsiteX10" fmla="*/ 413238 w 3912576"/>
                <a:gd name="connsiteY10" fmla="*/ 167054 h 1652954"/>
                <a:gd name="connsiteX11" fmla="*/ 492369 w 3912576"/>
                <a:gd name="connsiteY11" fmla="*/ 202223 h 1652954"/>
                <a:gd name="connsiteX12" fmla="*/ 597876 w 3912576"/>
                <a:gd name="connsiteY12" fmla="*/ 237392 h 1652954"/>
                <a:gd name="connsiteX13" fmla="*/ 650630 w 3912576"/>
                <a:gd name="connsiteY13" fmla="*/ 254977 h 1652954"/>
                <a:gd name="connsiteX14" fmla="*/ 677007 w 3912576"/>
                <a:gd name="connsiteY14" fmla="*/ 263769 h 1652954"/>
                <a:gd name="connsiteX15" fmla="*/ 703384 w 3912576"/>
                <a:gd name="connsiteY15" fmla="*/ 281354 h 1652954"/>
                <a:gd name="connsiteX16" fmla="*/ 782515 w 3912576"/>
                <a:gd name="connsiteY16" fmla="*/ 307731 h 1652954"/>
                <a:gd name="connsiteX17" fmla="*/ 835269 w 3912576"/>
                <a:gd name="connsiteY17" fmla="*/ 325316 h 1652954"/>
                <a:gd name="connsiteX18" fmla="*/ 861646 w 3912576"/>
                <a:gd name="connsiteY18" fmla="*/ 342900 h 1652954"/>
                <a:gd name="connsiteX19" fmla="*/ 914400 w 3912576"/>
                <a:gd name="connsiteY19" fmla="*/ 360485 h 1652954"/>
                <a:gd name="connsiteX20" fmla="*/ 993530 w 3912576"/>
                <a:gd name="connsiteY20" fmla="*/ 413239 h 1652954"/>
                <a:gd name="connsiteX21" fmla="*/ 1019907 w 3912576"/>
                <a:gd name="connsiteY21" fmla="*/ 430823 h 1652954"/>
                <a:gd name="connsiteX22" fmla="*/ 1046284 w 3912576"/>
                <a:gd name="connsiteY22" fmla="*/ 439616 h 1652954"/>
                <a:gd name="connsiteX23" fmla="*/ 1099038 w 3912576"/>
                <a:gd name="connsiteY23" fmla="*/ 474785 h 1652954"/>
                <a:gd name="connsiteX24" fmla="*/ 1151792 w 3912576"/>
                <a:gd name="connsiteY24" fmla="*/ 492369 h 1652954"/>
                <a:gd name="connsiteX25" fmla="*/ 1204546 w 3912576"/>
                <a:gd name="connsiteY25" fmla="*/ 518746 h 1652954"/>
                <a:gd name="connsiteX26" fmla="*/ 1230923 w 3912576"/>
                <a:gd name="connsiteY26" fmla="*/ 536331 h 1652954"/>
                <a:gd name="connsiteX27" fmla="*/ 1283676 w 3912576"/>
                <a:gd name="connsiteY27" fmla="*/ 553916 h 1652954"/>
                <a:gd name="connsiteX28" fmla="*/ 1310053 w 3912576"/>
                <a:gd name="connsiteY28" fmla="*/ 562708 h 1652954"/>
                <a:gd name="connsiteX29" fmla="*/ 1336430 w 3912576"/>
                <a:gd name="connsiteY29" fmla="*/ 580292 h 1652954"/>
                <a:gd name="connsiteX30" fmla="*/ 1362807 w 3912576"/>
                <a:gd name="connsiteY30" fmla="*/ 589085 h 1652954"/>
                <a:gd name="connsiteX31" fmla="*/ 1389184 w 3912576"/>
                <a:gd name="connsiteY31" fmla="*/ 606669 h 1652954"/>
                <a:gd name="connsiteX32" fmla="*/ 1441938 w 3912576"/>
                <a:gd name="connsiteY32" fmla="*/ 624254 h 1652954"/>
                <a:gd name="connsiteX33" fmla="*/ 1468315 w 3912576"/>
                <a:gd name="connsiteY33" fmla="*/ 633046 h 1652954"/>
                <a:gd name="connsiteX34" fmla="*/ 1547446 w 3912576"/>
                <a:gd name="connsiteY34" fmla="*/ 668216 h 1652954"/>
                <a:gd name="connsiteX35" fmla="*/ 1573823 w 3912576"/>
                <a:gd name="connsiteY35" fmla="*/ 677008 h 1652954"/>
                <a:gd name="connsiteX36" fmla="*/ 1600200 w 3912576"/>
                <a:gd name="connsiteY36" fmla="*/ 685800 h 1652954"/>
                <a:gd name="connsiteX37" fmla="*/ 1626576 w 3912576"/>
                <a:gd name="connsiteY37" fmla="*/ 703385 h 1652954"/>
                <a:gd name="connsiteX38" fmla="*/ 1679330 w 3912576"/>
                <a:gd name="connsiteY38" fmla="*/ 720969 h 1652954"/>
                <a:gd name="connsiteX39" fmla="*/ 1732084 w 3912576"/>
                <a:gd name="connsiteY39" fmla="*/ 738554 h 1652954"/>
                <a:gd name="connsiteX40" fmla="*/ 1811215 w 3912576"/>
                <a:gd name="connsiteY40" fmla="*/ 764931 h 1652954"/>
                <a:gd name="connsiteX41" fmla="*/ 1837592 w 3912576"/>
                <a:gd name="connsiteY41" fmla="*/ 773723 h 1652954"/>
                <a:gd name="connsiteX42" fmla="*/ 1863969 w 3912576"/>
                <a:gd name="connsiteY42" fmla="*/ 782516 h 1652954"/>
                <a:gd name="connsiteX43" fmla="*/ 1943100 w 3912576"/>
                <a:gd name="connsiteY43" fmla="*/ 800100 h 1652954"/>
                <a:gd name="connsiteX44" fmla="*/ 1995853 w 3912576"/>
                <a:gd name="connsiteY44" fmla="*/ 817685 h 1652954"/>
                <a:gd name="connsiteX45" fmla="*/ 2066192 w 3912576"/>
                <a:gd name="connsiteY45" fmla="*/ 835269 h 1652954"/>
                <a:gd name="connsiteX46" fmla="*/ 2092569 w 3912576"/>
                <a:gd name="connsiteY46" fmla="*/ 852854 h 1652954"/>
                <a:gd name="connsiteX47" fmla="*/ 2145323 w 3912576"/>
                <a:gd name="connsiteY47" fmla="*/ 870439 h 1652954"/>
                <a:gd name="connsiteX48" fmla="*/ 2171700 w 3912576"/>
                <a:gd name="connsiteY48" fmla="*/ 888023 h 1652954"/>
                <a:gd name="connsiteX49" fmla="*/ 2198076 w 3912576"/>
                <a:gd name="connsiteY49" fmla="*/ 896816 h 1652954"/>
                <a:gd name="connsiteX50" fmla="*/ 2277207 w 3912576"/>
                <a:gd name="connsiteY50" fmla="*/ 940777 h 1652954"/>
                <a:gd name="connsiteX51" fmla="*/ 2329961 w 3912576"/>
                <a:gd name="connsiteY51" fmla="*/ 975946 h 1652954"/>
                <a:gd name="connsiteX52" fmla="*/ 2409092 w 3912576"/>
                <a:gd name="connsiteY52" fmla="*/ 1002323 h 1652954"/>
                <a:gd name="connsiteX53" fmla="*/ 2461846 w 3912576"/>
                <a:gd name="connsiteY53" fmla="*/ 1019908 h 1652954"/>
                <a:gd name="connsiteX54" fmla="*/ 2532184 w 3912576"/>
                <a:gd name="connsiteY54" fmla="*/ 1037492 h 1652954"/>
                <a:gd name="connsiteX55" fmla="*/ 2558561 w 3912576"/>
                <a:gd name="connsiteY55" fmla="*/ 1046285 h 1652954"/>
                <a:gd name="connsiteX56" fmla="*/ 2628900 w 3912576"/>
                <a:gd name="connsiteY56" fmla="*/ 1063869 h 1652954"/>
                <a:gd name="connsiteX57" fmla="*/ 2708030 w 3912576"/>
                <a:gd name="connsiteY57" fmla="*/ 1090246 h 1652954"/>
                <a:gd name="connsiteX58" fmla="*/ 2734407 w 3912576"/>
                <a:gd name="connsiteY58" fmla="*/ 1099039 h 1652954"/>
                <a:gd name="connsiteX59" fmla="*/ 2787161 w 3912576"/>
                <a:gd name="connsiteY59" fmla="*/ 1125416 h 1652954"/>
                <a:gd name="connsiteX60" fmla="*/ 2839915 w 3912576"/>
                <a:gd name="connsiteY60" fmla="*/ 1151792 h 1652954"/>
                <a:gd name="connsiteX61" fmla="*/ 2945423 w 3912576"/>
                <a:gd name="connsiteY61" fmla="*/ 1222131 h 1652954"/>
                <a:gd name="connsiteX62" fmla="*/ 2971800 w 3912576"/>
                <a:gd name="connsiteY62" fmla="*/ 1239716 h 1652954"/>
                <a:gd name="connsiteX63" fmla="*/ 2998176 w 3912576"/>
                <a:gd name="connsiteY63" fmla="*/ 1248508 h 1652954"/>
                <a:gd name="connsiteX64" fmla="*/ 3077307 w 3912576"/>
                <a:gd name="connsiteY64" fmla="*/ 1292469 h 1652954"/>
                <a:gd name="connsiteX65" fmla="*/ 3103684 w 3912576"/>
                <a:gd name="connsiteY65" fmla="*/ 1310054 h 1652954"/>
                <a:gd name="connsiteX66" fmla="*/ 3156438 w 3912576"/>
                <a:gd name="connsiteY66" fmla="*/ 1327639 h 1652954"/>
                <a:gd name="connsiteX67" fmla="*/ 3209192 w 3912576"/>
                <a:gd name="connsiteY67" fmla="*/ 1354016 h 1652954"/>
                <a:gd name="connsiteX68" fmla="*/ 3244361 w 3912576"/>
                <a:gd name="connsiteY68" fmla="*/ 1371600 h 1652954"/>
                <a:gd name="connsiteX69" fmla="*/ 3297115 w 3912576"/>
                <a:gd name="connsiteY69" fmla="*/ 1389185 h 1652954"/>
                <a:gd name="connsiteX70" fmla="*/ 3323492 w 3912576"/>
                <a:gd name="connsiteY70" fmla="*/ 1397977 h 1652954"/>
                <a:gd name="connsiteX71" fmla="*/ 3385038 w 3912576"/>
                <a:gd name="connsiteY71" fmla="*/ 1415562 h 1652954"/>
                <a:gd name="connsiteX72" fmla="*/ 3411415 w 3912576"/>
                <a:gd name="connsiteY72" fmla="*/ 1433146 h 1652954"/>
                <a:gd name="connsiteX73" fmla="*/ 3464169 w 3912576"/>
                <a:gd name="connsiteY73" fmla="*/ 1450731 h 1652954"/>
                <a:gd name="connsiteX74" fmla="*/ 3543300 w 3912576"/>
                <a:gd name="connsiteY74" fmla="*/ 1477108 h 1652954"/>
                <a:gd name="connsiteX75" fmla="*/ 3569676 w 3912576"/>
                <a:gd name="connsiteY75" fmla="*/ 1485900 h 1652954"/>
                <a:gd name="connsiteX76" fmla="*/ 3596053 w 3912576"/>
                <a:gd name="connsiteY76" fmla="*/ 1494692 h 1652954"/>
                <a:gd name="connsiteX77" fmla="*/ 3622430 w 3912576"/>
                <a:gd name="connsiteY77" fmla="*/ 1512277 h 1652954"/>
                <a:gd name="connsiteX78" fmla="*/ 3675184 w 3912576"/>
                <a:gd name="connsiteY78" fmla="*/ 1529862 h 1652954"/>
                <a:gd name="connsiteX79" fmla="*/ 3727938 w 3912576"/>
                <a:gd name="connsiteY79" fmla="*/ 1565031 h 1652954"/>
                <a:gd name="connsiteX80" fmla="*/ 3780692 w 3912576"/>
                <a:gd name="connsiteY80" fmla="*/ 1582616 h 1652954"/>
                <a:gd name="connsiteX81" fmla="*/ 3833446 w 3912576"/>
                <a:gd name="connsiteY81" fmla="*/ 1608992 h 1652954"/>
                <a:gd name="connsiteX82" fmla="*/ 3886200 w 3912576"/>
                <a:gd name="connsiteY82" fmla="*/ 1644162 h 1652954"/>
                <a:gd name="connsiteX83" fmla="*/ 3912576 w 3912576"/>
                <a:gd name="connsiteY83" fmla="*/ 1652954 h 165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912576" h="1652954">
                  <a:moveTo>
                    <a:pt x="0" y="0"/>
                  </a:moveTo>
                  <a:cubicBezTo>
                    <a:pt x="17584" y="2931"/>
                    <a:pt x="35351" y="4925"/>
                    <a:pt x="52753" y="8792"/>
                  </a:cubicBezTo>
                  <a:cubicBezTo>
                    <a:pt x="61800" y="10803"/>
                    <a:pt x="70219" y="15039"/>
                    <a:pt x="79130" y="17585"/>
                  </a:cubicBezTo>
                  <a:cubicBezTo>
                    <a:pt x="90749" y="20905"/>
                    <a:pt x="102681" y="23057"/>
                    <a:pt x="114300" y="26377"/>
                  </a:cubicBezTo>
                  <a:cubicBezTo>
                    <a:pt x="123211" y="28923"/>
                    <a:pt x="131735" y="32731"/>
                    <a:pt x="140676" y="35169"/>
                  </a:cubicBezTo>
                  <a:cubicBezTo>
                    <a:pt x="163992" y="41528"/>
                    <a:pt x="188087" y="45111"/>
                    <a:pt x="211015" y="52754"/>
                  </a:cubicBezTo>
                  <a:lnTo>
                    <a:pt x="263769" y="70339"/>
                  </a:lnTo>
                  <a:cubicBezTo>
                    <a:pt x="296259" y="119076"/>
                    <a:pt x="262764" y="80527"/>
                    <a:pt x="307730" y="105508"/>
                  </a:cubicBezTo>
                  <a:cubicBezTo>
                    <a:pt x="326205" y="115771"/>
                    <a:pt x="342899" y="128954"/>
                    <a:pt x="360484" y="140677"/>
                  </a:cubicBezTo>
                  <a:cubicBezTo>
                    <a:pt x="369276" y="146539"/>
                    <a:pt x="376836" y="154920"/>
                    <a:pt x="386861" y="158262"/>
                  </a:cubicBezTo>
                  <a:lnTo>
                    <a:pt x="413238" y="167054"/>
                  </a:lnTo>
                  <a:cubicBezTo>
                    <a:pt x="455039" y="194922"/>
                    <a:pt x="429588" y="181296"/>
                    <a:pt x="492369" y="202223"/>
                  </a:cubicBezTo>
                  <a:lnTo>
                    <a:pt x="597876" y="237392"/>
                  </a:lnTo>
                  <a:lnTo>
                    <a:pt x="650630" y="254977"/>
                  </a:lnTo>
                  <a:lnTo>
                    <a:pt x="677007" y="263769"/>
                  </a:lnTo>
                  <a:cubicBezTo>
                    <a:pt x="685799" y="269631"/>
                    <a:pt x="693728" y="277062"/>
                    <a:pt x="703384" y="281354"/>
                  </a:cubicBezTo>
                  <a:cubicBezTo>
                    <a:pt x="703394" y="281359"/>
                    <a:pt x="769321" y="303333"/>
                    <a:pt x="782515" y="307731"/>
                  </a:cubicBezTo>
                  <a:cubicBezTo>
                    <a:pt x="782520" y="307733"/>
                    <a:pt x="835265" y="325313"/>
                    <a:pt x="835269" y="325316"/>
                  </a:cubicBezTo>
                  <a:cubicBezTo>
                    <a:pt x="844061" y="331177"/>
                    <a:pt x="851990" y="338608"/>
                    <a:pt x="861646" y="342900"/>
                  </a:cubicBezTo>
                  <a:cubicBezTo>
                    <a:pt x="878584" y="350428"/>
                    <a:pt x="898977" y="350203"/>
                    <a:pt x="914400" y="360485"/>
                  </a:cubicBezTo>
                  <a:lnTo>
                    <a:pt x="993530" y="413239"/>
                  </a:lnTo>
                  <a:cubicBezTo>
                    <a:pt x="1002322" y="419100"/>
                    <a:pt x="1009882" y="427481"/>
                    <a:pt x="1019907" y="430823"/>
                  </a:cubicBezTo>
                  <a:cubicBezTo>
                    <a:pt x="1028699" y="433754"/>
                    <a:pt x="1038182" y="435115"/>
                    <a:pt x="1046284" y="439616"/>
                  </a:cubicBezTo>
                  <a:cubicBezTo>
                    <a:pt x="1064758" y="449880"/>
                    <a:pt x="1078988" y="468102"/>
                    <a:pt x="1099038" y="474785"/>
                  </a:cubicBezTo>
                  <a:lnTo>
                    <a:pt x="1151792" y="492369"/>
                  </a:lnTo>
                  <a:cubicBezTo>
                    <a:pt x="1227385" y="542765"/>
                    <a:pt x="1131742" y="482344"/>
                    <a:pt x="1204546" y="518746"/>
                  </a:cubicBezTo>
                  <a:cubicBezTo>
                    <a:pt x="1213998" y="523472"/>
                    <a:pt x="1221267" y="532039"/>
                    <a:pt x="1230923" y="536331"/>
                  </a:cubicBezTo>
                  <a:cubicBezTo>
                    <a:pt x="1247861" y="543859"/>
                    <a:pt x="1266092" y="548054"/>
                    <a:pt x="1283676" y="553916"/>
                  </a:cubicBezTo>
                  <a:cubicBezTo>
                    <a:pt x="1292468" y="556847"/>
                    <a:pt x="1302342" y="557567"/>
                    <a:pt x="1310053" y="562708"/>
                  </a:cubicBezTo>
                  <a:cubicBezTo>
                    <a:pt x="1318845" y="568569"/>
                    <a:pt x="1326979" y="575566"/>
                    <a:pt x="1336430" y="580292"/>
                  </a:cubicBezTo>
                  <a:cubicBezTo>
                    <a:pt x="1344720" y="584437"/>
                    <a:pt x="1354517" y="584940"/>
                    <a:pt x="1362807" y="589085"/>
                  </a:cubicBezTo>
                  <a:cubicBezTo>
                    <a:pt x="1372258" y="593811"/>
                    <a:pt x="1379528" y="602377"/>
                    <a:pt x="1389184" y="606669"/>
                  </a:cubicBezTo>
                  <a:cubicBezTo>
                    <a:pt x="1406122" y="614197"/>
                    <a:pt x="1424353" y="618392"/>
                    <a:pt x="1441938" y="624254"/>
                  </a:cubicBezTo>
                  <a:lnTo>
                    <a:pt x="1468315" y="633046"/>
                  </a:lnTo>
                  <a:cubicBezTo>
                    <a:pt x="1510114" y="660913"/>
                    <a:pt x="1484668" y="647290"/>
                    <a:pt x="1547446" y="668216"/>
                  </a:cubicBezTo>
                  <a:lnTo>
                    <a:pt x="1573823" y="677008"/>
                  </a:lnTo>
                  <a:lnTo>
                    <a:pt x="1600200" y="685800"/>
                  </a:lnTo>
                  <a:cubicBezTo>
                    <a:pt x="1608992" y="691662"/>
                    <a:pt x="1616920" y="699093"/>
                    <a:pt x="1626576" y="703385"/>
                  </a:cubicBezTo>
                  <a:cubicBezTo>
                    <a:pt x="1643514" y="710913"/>
                    <a:pt x="1661745" y="715107"/>
                    <a:pt x="1679330" y="720969"/>
                  </a:cubicBezTo>
                  <a:lnTo>
                    <a:pt x="1732084" y="738554"/>
                  </a:lnTo>
                  <a:lnTo>
                    <a:pt x="1811215" y="764931"/>
                  </a:lnTo>
                  <a:lnTo>
                    <a:pt x="1837592" y="773723"/>
                  </a:lnTo>
                  <a:cubicBezTo>
                    <a:pt x="1846384" y="776654"/>
                    <a:pt x="1854881" y="780698"/>
                    <a:pt x="1863969" y="782516"/>
                  </a:cubicBezTo>
                  <a:cubicBezTo>
                    <a:pt x="1889061" y="787534"/>
                    <a:pt x="1918272" y="792652"/>
                    <a:pt x="1943100" y="800100"/>
                  </a:cubicBezTo>
                  <a:cubicBezTo>
                    <a:pt x="1960854" y="805426"/>
                    <a:pt x="1977677" y="814050"/>
                    <a:pt x="1995853" y="817685"/>
                  </a:cubicBezTo>
                  <a:cubicBezTo>
                    <a:pt x="2048903" y="828295"/>
                    <a:pt x="2025638" y="821751"/>
                    <a:pt x="2066192" y="835269"/>
                  </a:cubicBezTo>
                  <a:cubicBezTo>
                    <a:pt x="2074984" y="841131"/>
                    <a:pt x="2082913" y="848562"/>
                    <a:pt x="2092569" y="852854"/>
                  </a:cubicBezTo>
                  <a:cubicBezTo>
                    <a:pt x="2109507" y="860382"/>
                    <a:pt x="2129900" y="860157"/>
                    <a:pt x="2145323" y="870439"/>
                  </a:cubicBezTo>
                  <a:cubicBezTo>
                    <a:pt x="2154115" y="876300"/>
                    <a:pt x="2162249" y="883297"/>
                    <a:pt x="2171700" y="888023"/>
                  </a:cubicBezTo>
                  <a:cubicBezTo>
                    <a:pt x="2179989" y="892168"/>
                    <a:pt x="2189975" y="892315"/>
                    <a:pt x="2198076" y="896816"/>
                  </a:cubicBezTo>
                  <a:cubicBezTo>
                    <a:pt x="2288766" y="947200"/>
                    <a:pt x="2217526" y="920884"/>
                    <a:pt x="2277207" y="940777"/>
                  </a:cubicBezTo>
                  <a:cubicBezTo>
                    <a:pt x="2294792" y="952500"/>
                    <a:pt x="2309911" y="969263"/>
                    <a:pt x="2329961" y="975946"/>
                  </a:cubicBezTo>
                  <a:lnTo>
                    <a:pt x="2409092" y="1002323"/>
                  </a:lnTo>
                  <a:lnTo>
                    <a:pt x="2461846" y="1019908"/>
                  </a:lnTo>
                  <a:cubicBezTo>
                    <a:pt x="2485292" y="1025769"/>
                    <a:pt x="2509257" y="1029849"/>
                    <a:pt x="2532184" y="1037492"/>
                  </a:cubicBezTo>
                  <a:cubicBezTo>
                    <a:pt x="2540976" y="1040423"/>
                    <a:pt x="2549620" y="1043846"/>
                    <a:pt x="2558561" y="1046285"/>
                  </a:cubicBezTo>
                  <a:cubicBezTo>
                    <a:pt x="2581877" y="1052644"/>
                    <a:pt x="2605972" y="1056226"/>
                    <a:pt x="2628900" y="1063869"/>
                  </a:cubicBezTo>
                  <a:lnTo>
                    <a:pt x="2708030" y="1090246"/>
                  </a:lnTo>
                  <a:cubicBezTo>
                    <a:pt x="2716822" y="1093177"/>
                    <a:pt x="2726695" y="1093898"/>
                    <a:pt x="2734407" y="1099039"/>
                  </a:cubicBezTo>
                  <a:cubicBezTo>
                    <a:pt x="2809999" y="1149432"/>
                    <a:pt x="2714358" y="1089014"/>
                    <a:pt x="2787161" y="1125416"/>
                  </a:cubicBezTo>
                  <a:cubicBezTo>
                    <a:pt x="2855330" y="1159501"/>
                    <a:pt x="2773622" y="1129695"/>
                    <a:pt x="2839915" y="1151792"/>
                  </a:cubicBezTo>
                  <a:lnTo>
                    <a:pt x="2945423" y="1222131"/>
                  </a:lnTo>
                  <a:cubicBezTo>
                    <a:pt x="2954215" y="1227993"/>
                    <a:pt x="2961775" y="1236374"/>
                    <a:pt x="2971800" y="1239716"/>
                  </a:cubicBezTo>
                  <a:cubicBezTo>
                    <a:pt x="2980592" y="1242647"/>
                    <a:pt x="2990075" y="1244007"/>
                    <a:pt x="2998176" y="1248508"/>
                  </a:cubicBezTo>
                  <a:cubicBezTo>
                    <a:pt x="3088871" y="1298894"/>
                    <a:pt x="3017624" y="1272575"/>
                    <a:pt x="3077307" y="1292469"/>
                  </a:cubicBezTo>
                  <a:cubicBezTo>
                    <a:pt x="3086099" y="1298331"/>
                    <a:pt x="3094028" y="1305762"/>
                    <a:pt x="3103684" y="1310054"/>
                  </a:cubicBezTo>
                  <a:cubicBezTo>
                    <a:pt x="3120622" y="1317582"/>
                    <a:pt x="3141015" y="1317357"/>
                    <a:pt x="3156438" y="1327639"/>
                  </a:cubicBezTo>
                  <a:cubicBezTo>
                    <a:pt x="3207126" y="1361430"/>
                    <a:pt x="3158232" y="1332176"/>
                    <a:pt x="3209192" y="1354016"/>
                  </a:cubicBezTo>
                  <a:cubicBezTo>
                    <a:pt x="3221239" y="1359179"/>
                    <a:pt x="3232192" y="1366732"/>
                    <a:pt x="3244361" y="1371600"/>
                  </a:cubicBezTo>
                  <a:cubicBezTo>
                    <a:pt x="3261571" y="1378484"/>
                    <a:pt x="3279530" y="1383323"/>
                    <a:pt x="3297115" y="1389185"/>
                  </a:cubicBezTo>
                  <a:cubicBezTo>
                    <a:pt x="3305907" y="1392116"/>
                    <a:pt x="3314501" y="1395729"/>
                    <a:pt x="3323492" y="1397977"/>
                  </a:cubicBezTo>
                  <a:cubicBezTo>
                    <a:pt x="3334767" y="1400796"/>
                    <a:pt x="3372420" y="1409253"/>
                    <a:pt x="3385038" y="1415562"/>
                  </a:cubicBezTo>
                  <a:cubicBezTo>
                    <a:pt x="3394489" y="1420288"/>
                    <a:pt x="3401759" y="1428854"/>
                    <a:pt x="3411415" y="1433146"/>
                  </a:cubicBezTo>
                  <a:cubicBezTo>
                    <a:pt x="3428353" y="1440674"/>
                    <a:pt x="3446584" y="1444869"/>
                    <a:pt x="3464169" y="1450731"/>
                  </a:cubicBezTo>
                  <a:lnTo>
                    <a:pt x="3543300" y="1477108"/>
                  </a:lnTo>
                  <a:lnTo>
                    <a:pt x="3569676" y="1485900"/>
                  </a:lnTo>
                  <a:lnTo>
                    <a:pt x="3596053" y="1494692"/>
                  </a:lnTo>
                  <a:cubicBezTo>
                    <a:pt x="3604845" y="1500554"/>
                    <a:pt x="3612774" y="1507985"/>
                    <a:pt x="3622430" y="1512277"/>
                  </a:cubicBezTo>
                  <a:cubicBezTo>
                    <a:pt x="3639368" y="1519805"/>
                    <a:pt x="3659761" y="1519580"/>
                    <a:pt x="3675184" y="1529862"/>
                  </a:cubicBezTo>
                  <a:cubicBezTo>
                    <a:pt x="3692769" y="1541585"/>
                    <a:pt x="3707888" y="1558348"/>
                    <a:pt x="3727938" y="1565031"/>
                  </a:cubicBezTo>
                  <a:cubicBezTo>
                    <a:pt x="3745523" y="1570893"/>
                    <a:pt x="3765269" y="1572334"/>
                    <a:pt x="3780692" y="1582616"/>
                  </a:cubicBezTo>
                  <a:cubicBezTo>
                    <a:pt x="3814780" y="1605341"/>
                    <a:pt x="3797044" y="1596859"/>
                    <a:pt x="3833446" y="1608992"/>
                  </a:cubicBezTo>
                  <a:cubicBezTo>
                    <a:pt x="3851031" y="1620715"/>
                    <a:pt x="3866150" y="1637479"/>
                    <a:pt x="3886200" y="1644162"/>
                  </a:cubicBezTo>
                  <a:lnTo>
                    <a:pt x="3912576" y="1652954"/>
                  </a:ln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2" name="Frihåndsform 142"/>
            <p:cNvSpPr/>
            <p:nvPr/>
          </p:nvSpPr>
          <p:spPr>
            <a:xfrm>
              <a:off x="891315" y="5365741"/>
              <a:ext cx="2630283" cy="1187552"/>
            </a:xfrm>
            <a:custGeom>
              <a:avLst/>
              <a:gdLst>
                <a:gd name="connsiteX0" fmla="*/ 0 w 3912576"/>
                <a:gd name="connsiteY0" fmla="*/ 0 h 1652954"/>
                <a:gd name="connsiteX1" fmla="*/ 52753 w 3912576"/>
                <a:gd name="connsiteY1" fmla="*/ 8792 h 1652954"/>
                <a:gd name="connsiteX2" fmla="*/ 79130 w 3912576"/>
                <a:gd name="connsiteY2" fmla="*/ 17585 h 1652954"/>
                <a:gd name="connsiteX3" fmla="*/ 114300 w 3912576"/>
                <a:gd name="connsiteY3" fmla="*/ 26377 h 1652954"/>
                <a:gd name="connsiteX4" fmla="*/ 140676 w 3912576"/>
                <a:gd name="connsiteY4" fmla="*/ 35169 h 1652954"/>
                <a:gd name="connsiteX5" fmla="*/ 211015 w 3912576"/>
                <a:gd name="connsiteY5" fmla="*/ 52754 h 1652954"/>
                <a:gd name="connsiteX6" fmla="*/ 263769 w 3912576"/>
                <a:gd name="connsiteY6" fmla="*/ 70339 h 1652954"/>
                <a:gd name="connsiteX7" fmla="*/ 307730 w 3912576"/>
                <a:gd name="connsiteY7" fmla="*/ 105508 h 1652954"/>
                <a:gd name="connsiteX8" fmla="*/ 360484 w 3912576"/>
                <a:gd name="connsiteY8" fmla="*/ 140677 h 1652954"/>
                <a:gd name="connsiteX9" fmla="*/ 386861 w 3912576"/>
                <a:gd name="connsiteY9" fmla="*/ 158262 h 1652954"/>
                <a:gd name="connsiteX10" fmla="*/ 413238 w 3912576"/>
                <a:gd name="connsiteY10" fmla="*/ 167054 h 1652954"/>
                <a:gd name="connsiteX11" fmla="*/ 492369 w 3912576"/>
                <a:gd name="connsiteY11" fmla="*/ 202223 h 1652954"/>
                <a:gd name="connsiteX12" fmla="*/ 597876 w 3912576"/>
                <a:gd name="connsiteY12" fmla="*/ 237392 h 1652954"/>
                <a:gd name="connsiteX13" fmla="*/ 650630 w 3912576"/>
                <a:gd name="connsiteY13" fmla="*/ 254977 h 1652954"/>
                <a:gd name="connsiteX14" fmla="*/ 677007 w 3912576"/>
                <a:gd name="connsiteY14" fmla="*/ 263769 h 1652954"/>
                <a:gd name="connsiteX15" fmla="*/ 703384 w 3912576"/>
                <a:gd name="connsiteY15" fmla="*/ 281354 h 1652954"/>
                <a:gd name="connsiteX16" fmla="*/ 782515 w 3912576"/>
                <a:gd name="connsiteY16" fmla="*/ 307731 h 1652954"/>
                <a:gd name="connsiteX17" fmla="*/ 835269 w 3912576"/>
                <a:gd name="connsiteY17" fmla="*/ 325316 h 1652954"/>
                <a:gd name="connsiteX18" fmla="*/ 861646 w 3912576"/>
                <a:gd name="connsiteY18" fmla="*/ 342900 h 1652954"/>
                <a:gd name="connsiteX19" fmla="*/ 914400 w 3912576"/>
                <a:gd name="connsiteY19" fmla="*/ 360485 h 1652954"/>
                <a:gd name="connsiteX20" fmla="*/ 993530 w 3912576"/>
                <a:gd name="connsiteY20" fmla="*/ 413239 h 1652954"/>
                <a:gd name="connsiteX21" fmla="*/ 1019907 w 3912576"/>
                <a:gd name="connsiteY21" fmla="*/ 430823 h 1652954"/>
                <a:gd name="connsiteX22" fmla="*/ 1046284 w 3912576"/>
                <a:gd name="connsiteY22" fmla="*/ 439616 h 1652954"/>
                <a:gd name="connsiteX23" fmla="*/ 1099038 w 3912576"/>
                <a:gd name="connsiteY23" fmla="*/ 474785 h 1652954"/>
                <a:gd name="connsiteX24" fmla="*/ 1151792 w 3912576"/>
                <a:gd name="connsiteY24" fmla="*/ 492369 h 1652954"/>
                <a:gd name="connsiteX25" fmla="*/ 1204546 w 3912576"/>
                <a:gd name="connsiteY25" fmla="*/ 518746 h 1652954"/>
                <a:gd name="connsiteX26" fmla="*/ 1230923 w 3912576"/>
                <a:gd name="connsiteY26" fmla="*/ 536331 h 1652954"/>
                <a:gd name="connsiteX27" fmla="*/ 1283676 w 3912576"/>
                <a:gd name="connsiteY27" fmla="*/ 553916 h 1652954"/>
                <a:gd name="connsiteX28" fmla="*/ 1310053 w 3912576"/>
                <a:gd name="connsiteY28" fmla="*/ 562708 h 1652954"/>
                <a:gd name="connsiteX29" fmla="*/ 1336430 w 3912576"/>
                <a:gd name="connsiteY29" fmla="*/ 580292 h 1652954"/>
                <a:gd name="connsiteX30" fmla="*/ 1362807 w 3912576"/>
                <a:gd name="connsiteY30" fmla="*/ 589085 h 1652954"/>
                <a:gd name="connsiteX31" fmla="*/ 1389184 w 3912576"/>
                <a:gd name="connsiteY31" fmla="*/ 606669 h 1652954"/>
                <a:gd name="connsiteX32" fmla="*/ 1441938 w 3912576"/>
                <a:gd name="connsiteY32" fmla="*/ 624254 h 1652954"/>
                <a:gd name="connsiteX33" fmla="*/ 1468315 w 3912576"/>
                <a:gd name="connsiteY33" fmla="*/ 633046 h 1652954"/>
                <a:gd name="connsiteX34" fmla="*/ 1547446 w 3912576"/>
                <a:gd name="connsiteY34" fmla="*/ 668216 h 1652954"/>
                <a:gd name="connsiteX35" fmla="*/ 1573823 w 3912576"/>
                <a:gd name="connsiteY35" fmla="*/ 677008 h 1652954"/>
                <a:gd name="connsiteX36" fmla="*/ 1600200 w 3912576"/>
                <a:gd name="connsiteY36" fmla="*/ 685800 h 1652954"/>
                <a:gd name="connsiteX37" fmla="*/ 1626576 w 3912576"/>
                <a:gd name="connsiteY37" fmla="*/ 703385 h 1652954"/>
                <a:gd name="connsiteX38" fmla="*/ 1679330 w 3912576"/>
                <a:gd name="connsiteY38" fmla="*/ 720969 h 1652954"/>
                <a:gd name="connsiteX39" fmla="*/ 1732084 w 3912576"/>
                <a:gd name="connsiteY39" fmla="*/ 738554 h 1652954"/>
                <a:gd name="connsiteX40" fmla="*/ 1811215 w 3912576"/>
                <a:gd name="connsiteY40" fmla="*/ 764931 h 1652954"/>
                <a:gd name="connsiteX41" fmla="*/ 1837592 w 3912576"/>
                <a:gd name="connsiteY41" fmla="*/ 773723 h 1652954"/>
                <a:gd name="connsiteX42" fmla="*/ 1863969 w 3912576"/>
                <a:gd name="connsiteY42" fmla="*/ 782516 h 1652954"/>
                <a:gd name="connsiteX43" fmla="*/ 1943100 w 3912576"/>
                <a:gd name="connsiteY43" fmla="*/ 800100 h 1652954"/>
                <a:gd name="connsiteX44" fmla="*/ 1995853 w 3912576"/>
                <a:gd name="connsiteY44" fmla="*/ 817685 h 1652954"/>
                <a:gd name="connsiteX45" fmla="*/ 2066192 w 3912576"/>
                <a:gd name="connsiteY45" fmla="*/ 835269 h 1652954"/>
                <a:gd name="connsiteX46" fmla="*/ 2092569 w 3912576"/>
                <a:gd name="connsiteY46" fmla="*/ 852854 h 1652954"/>
                <a:gd name="connsiteX47" fmla="*/ 2145323 w 3912576"/>
                <a:gd name="connsiteY47" fmla="*/ 870439 h 1652954"/>
                <a:gd name="connsiteX48" fmla="*/ 2171700 w 3912576"/>
                <a:gd name="connsiteY48" fmla="*/ 888023 h 1652954"/>
                <a:gd name="connsiteX49" fmla="*/ 2198076 w 3912576"/>
                <a:gd name="connsiteY49" fmla="*/ 896816 h 1652954"/>
                <a:gd name="connsiteX50" fmla="*/ 2277207 w 3912576"/>
                <a:gd name="connsiteY50" fmla="*/ 940777 h 1652954"/>
                <a:gd name="connsiteX51" fmla="*/ 2329961 w 3912576"/>
                <a:gd name="connsiteY51" fmla="*/ 975946 h 1652954"/>
                <a:gd name="connsiteX52" fmla="*/ 2409092 w 3912576"/>
                <a:gd name="connsiteY52" fmla="*/ 1002323 h 1652954"/>
                <a:gd name="connsiteX53" fmla="*/ 2461846 w 3912576"/>
                <a:gd name="connsiteY53" fmla="*/ 1019908 h 1652954"/>
                <a:gd name="connsiteX54" fmla="*/ 2532184 w 3912576"/>
                <a:gd name="connsiteY54" fmla="*/ 1037492 h 1652954"/>
                <a:gd name="connsiteX55" fmla="*/ 2558561 w 3912576"/>
                <a:gd name="connsiteY55" fmla="*/ 1046285 h 1652954"/>
                <a:gd name="connsiteX56" fmla="*/ 2628900 w 3912576"/>
                <a:gd name="connsiteY56" fmla="*/ 1063869 h 1652954"/>
                <a:gd name="connsiteX57" fmla="*/ 2708030 w 3912576"/>
                <a:gd name="connsiteY57" fmla="*/ 1090246 h 1652954"/>
                <a:gd name="connsiteX58" fmla="*/ 2734407 w 3912576"/>
                <a:gd name="connsiteY58" fmla="*/ 1099039 h 1652954"/>
                <a:gd name="connsiteX59" fmla="*/ 2787161 w 3912576"/>
                <a:gd name="connsiteY59" fmla="*/ 1125416 h 1652954"/>
                <a:gd name="connsiteX60" fmla="*/ 2839915 w 3912576"/>
                <a:gd name="connsiteY60" fmla="*/ 1151792 h 1652954"/>
                <a:gd name="connsiteX61" fmla="*/ 2945423 w 3912576"/>
                <a:gd name="connsiteY61" fmla="*/ 1222131 h 1652954"/>
                <a:gd name="connsiteX62" fmla="*/ 2971800 w 3912576"/>
                <a:gd name="connsiteY62" fmla="*/ 1239716 h 1652954"/>
                <a:gd name="connsiteX63" fmla="*/ 2998176 w 3912576"/>
                <a:gd name="connsiteY63" fmla="*/ 1248508 h 1652954"/>
                <a:gd name="connsiteX64" fmla="*/ 3077307 w 3912576"/>
                <a:gd name="connsiteY64" fmla="*/ 1292469 h 1652954"/>
                <a:gd name="connsiteX65" fmla="*/ 3103684 w 3912576"/>
                <a:gd name="connsiteY65" fmla="*/ 1310054 h 1652954"/>
                <a:gd name="connsiteX66" fmla="*/ 3156438 w 3912576"/>
                <a:gd name="connsiteY66" fmla="*/ 1327639 h 1652954"/>
                <a:gd name="connsiteX67" fmla="*/ 3209192 w 3912576"/>
                <a:gd name="connsiteY67" fmla="*/ 1354016 h 1652954"/>
                <a:gd name="connsiteX68" fmla="*/ 3244361 w 3912576"/>
                <a:gd name="connsiteY68" fmla="*/ 1371600 h 1652954"/>
                <a:gd name="connsiteX69" fmla="*/ 3297115 w 3912576"/>
                <a:gd name="connsiteY69" fmla="*/ 1389185 h 1652954"/>
                <a:gd name="connsiteX70" fmla="*/ 3323492 w 3912576"/>
                <a:gd name="connsiteY70" fmla="*/ 1397977 h 1652954"/>
                <a:gd name="connsiteX71" fmla="*/ 3385038 w 3912576"/>
                <a:gd name="connsiteY71" fmla="*/ 1415562 h 1652954"/>
                <a:gd name="connsiteX72" fmla="*/ 3411415 w 3912576"/>
                <a:gd name="connsiteY72" fmla="*/ 1433146 h 1652954"/>
                <a:gd name="connsiteX73" fmla="*/ 3464169 w 3912576"/>
                <a:gd name="connsiteY73" fmla="*/ 1450731 h 1652954"/>
                <a:gd name="connsiteX74" fmla="*/ 3543300 w 3912576"/>
                <a:gd name="connsiteY74" fmla="*/ 1477108 h 1652954"/>
                <a:gd name="connsiteX75" fmla="*/ 3569676 w 3912576"/>
                <a:gd name="connsiteY75" fmla="*/ 1485900 h 1652954"/>
                <a:gd name="connsiteX76" fmla="*/ 3596053 w 3912576"/>
                <a:gd name="connsiteY76" fmla="*/ 1494692 h 1652954"/>
                <a:gd name="connsiteX77" fmla="*/ 3622430 w 3912576"/>
                <a:gd name="connsiteY77" fmla="*/ 1512277 h 1652954"/>
                <a:gd name="connsiteX78" fmla="*/ 3675184 w 3912576"/>
                <a:gd name="connsiteY78" fmla="*/ 1529862 h 1652954"/>
                <a:gd name="connsiteX79" fmla="*/ 3727938 w 3912576"/>
                <a:gd name="connsiteY79" fmla="*/ 1565031 h 1652954"/>
                <a:gd name="connsiteX80" fmla="*/ 3780692 w 3912576"/>
                <a:gd name="connsiteY80" fmla="*/ 1582616 h 1652954"/>
                <a:gd name="connsiteX81" fmla="*/ 3833446 w 3912576"/>
                <a:gd name="connsiteY81" fmla="*/ 1608992 h 1652954"/>
                <a:gd name="connsiteX82" fmla="*/ 3886200 w 3912576"/>
                <a:gd name="connsiteY82" fmla="*/ 1644162 h 1652954"/>
                <a:gd name="connsiteX83" fmla="*/ 3912576 w 3912576"/>
                <a:gd name="connsiteY83" fmla="*/ 1652954 h 165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912576" h="1652954">
                  <a:moveTo>
                    <a:pt x="0" y="0"/>
                  </a:moveTo>
                  <a:cubicBezTo>
                    <a:pt x="17584" y="2931"/>
                    <a:pt x="35351" y="4925"/>
                    <a:pt x="52753" y="8792"/>
                  </a:cubicBezTo>
                  <a:cubicBezTo>
                    <a:pt x="61800" y="10803"/>
                    <a:pt x="70219" y="15039"/>
                    <a:pt x="79130" y="17585"/>
                  </a:cubicBezTo>
                  <a:cubicBezTo>
                    <a:pt x="90749" y="20905"/>
                    <a:pt x="102681" y="23057"/>
                    <a:pt x="114300" y="26377"/>
                  </a:cubicBezTo>
                  <a:cubicBezTo>
                    <a:pt x="123211" y="28923"/>
                    <a:pt x="131735" y="32731"/>
                    <a:pt x="140676" y="35169"/>
                  </a:cubicBezTo>
                  <a:cubicBezTo>
                    <a:pt x="163992" y="41528"/>
                    <a:pt x="188087" y="45111"/>
                    <a:pt x="211015" y="52754"/>
                  </a:cubicBezTo>
                  <a:lnTo>
                    <a:pt x="263769" y="70339"/>
                  </a:lnTo>
                  <a:cubicBezTo>
                    <a:pt x="296259" y="119076"/>
                    <a:pt x="262764" y="80527"/>
                    <a:pt x="307730" y="105508"/>
                  </a:cubicBezTo>
                  <a:cubicBezTo>
                    <a:pt x="326205" y="115771"/>
                    <a:pt x="342899" y="128954"/>
                    <a:pt x="360484" y="140677"/>
                  </a:cubicBezTo>
                  <a:cubicBezTo>
                    <a:pt x="369276" y="146539"/>
                    <a:pt x="376836" y="154920"/>
                    <a:pt x="386861" y="158262"/>
                  </a:cubicBezTo>
                  <a:lnTo>
                    <a:pt x="413238" y="167054"/>
                  </a:lnTo>
                  <a:cubicBezTo>
                    <a:pt x="455039" y="194922"/>
                    <a:pt x="429588" y="181296"/>
                    <a:pt x="492369" y="202223"/>
                  </a:cubicBezTo>
                  <a:lnTo>
                    <a:pt x="597876" y="237392"/>
                  </a:lnTo>
                  <a:lnTo>
                    <a:pt x="650630" y="254977"/>
                  </a:lnTo>
                  <a:lnTo>
                    <a:pt x="677007" y="263769"/>
                  </a:lnTo>
                  <a:cubicBezTo>
                    <a:pt x="685799" y="269631"/>
                    <a:pt x="693728" y="277062"/>
                    <a:pt x="703384" y="281354"/>
                  </a:cubicBezTo>
                  <a:cubicBezTo>
                    <a:pt x="703394" y="281359"/>
                    <a:pt x="769321" y="303333"/>
                    <a:pt x="782515" y="307731"/>
                  </a:cubicBezTo>
                  <a:cubicBezTo>
                    <a:pt x="782520" y="307733"/>
                    <a:pt x="835265" y="325313"/>
                    <a:pt x="835269" y="325316"/>
                  </a:cubicBezTo>
                  <a:cubicBezTo>
                    <a:pt x="844061" y="331177"/>
                    <a:pt x="851990" y="338608"/>
                    <a:pt x="861646" y="342900"/>
                  </a:cubicBezTo>
                  <a:cubicBezTo>
                    <a:pt x="878584" y="350428"/>
                    <a:pt x="898977" y="350203"/>
                    <a:pt x="914400" y="360485"/>
                  </a:cubicBezTo>
                  <a:lnTo>
                    <a:pt x="993530" y="413239"/>
                  </a:lnTo>
                  <a:cubicBezTo>
                    <a:pt x="1002322" y="419100"/>
                    <a:pt x="1009882" y="427481"/>
                    <a:pt x="1019907" y="430823"/>
                  </a:cubicBezTo>
                  <a:cubicBezTo>
                    <a:pt x="1028699" y="433754"/>
                    <a:pt x="1038182" y="435115"/>
                    <a:pt x="1046284" y="439616"/>
                  </a:cubicBezTo>
                  <a:cubicBezTo>
                    <a:pt x="1064758" y="449880"/>
                    <a:pt x="1078988" y="468102"/>
                    <a:pt x="1099038" y="474785"/>
                  </a:cubicBezTo>
                  <a:lnTo>
                    <a:pt x="1151792" y="492369"/>
                  </a:lnTo>
                  <a:cubicBezTo>
                    <a:pt x="1227385" y="542765"/>
                    <a:pt x="1131742" y="482344"/>
                    <a:pt x="1204546" y="518746"/>
                  </a:cubicBezTo>
                  <a:cubicBezTo>
                    <a:pt x="1213998" y="523472"/>
                    <a:pt x="1221267" y="532039"/>
                    <a:pt x="1230923" y="536331"/>
                  </a:cubicBezTo>
                  <a:cubicBezTo>
                    <a:pt x="1247861" y="543859"/>
                    <a:pt x="1266092" y="548054"/>
                    <a:pt x="1283676" y="553916"/>
                  </a:cubicBezTo>
                  <a:cubicBezTo>
                    <a:pt x="1292468" y="556847"/>
                    <a:pt x="1302342" y="557567"/>
                    <a:pt x="1310053" y="562708"/>
                  </a:cubicBezTo>
                  <a:cubicBezTo>
                    <a:pt x="1318845" y="568569"/>
                    <a:pt x="1326979" y="575566"/>
                    <a:pt x="1336430" y="580292"/>
                  </a:cubicBezTo>
                  <a:cubicBezTo>
                    <a:pt x="1344720" y="584437"/>
                    <a:pt x="1354517" y="584940"/>
                    <a:pt x="1362807" y="589085"/>
                  </a:cubicBezTo>
                  <a:cubicBezTo>
                    <a:pt x="1372258" y="593811"/>
                    <a:pt x="1379528" y="602377"/>
                    <a:pt x="1389184" y="606669"/>
                  </a:cubicBezTo>
                  <a:cubicBezTo>
                    <a:pt x="1406122" y="614197"/>
                    <a:pt x="1424353" y="618392"/>
                    <a:pt x="1441938" y="624254"/>
                  </a:cubicBezTo>
                  <a:lnTo>
                    <a:pt x="1468315" y="633046"/>
                  </a:lnTo>
                  <a:cubicBezTo>
                    <a:pt x="1510114" y="660913"/>
                    <a:pt x="1484668" y="647290"/>
                    <a:pt x="1547446" y="668216"/>
                  </a:cubicBezTo>
                  <a:lnTo>
                    <a:pt x="1573823" y="677008"/>
                  </a:lnTo>
                  <a:lnTo>
                    <a:pt x="1600200" y="685800"/>
                  </a:lnTo>
                  <a:cubicBezTo>
                    <a:pt x="1608992" y="691662"/>
                    <a:pt x="1616920" y="699093"/>
                    <a:pt x="1626576" y="703385"/>
                  </a:cubicBezTo>
                  <a:cubicBezTo>
                    <a:pt x="1643514" y="710913"/>
                    <a:pt x="1661745" y="715107"/>
                    <a:pt x="1679330" y="720969"/>
                  </a:cubicBezTo>
                  <a:lnTo>
                    <a:pt x="1732084" y="738554"/>
                  </a:lnTo>
                  <a:lnTo>
                    <a:pt x="1811215" y="764931"/>
                  </a:lnTo>
                  <a:lnTo>
                    <a:pt x="1837592" y="773723"/>
                  </a:lnTo>
                  <a:cubicBezTo>
                    <a:pt x="1846384" y="776654"/>
                    <a:pt x="1854881" y="780698"/>
                    <a:pt x="1863969" y="782516"/>
                  </a:cubicBezTo>
                  <a:cubicBezTo>
                    <a:pt x="1889061" y="787534"/>
                    <a:pt x="1918272" y="792652"/>
                    <a:pt x="1943100" y="800100"/>
                  </a:cubicBezTo>
                  <a:cubicBezTo>
                    <a:pt x="1960854" y="805426"/>
                    <a:pt x="1977677" y="814050"/>
                    <a:pt x="1995853" y="817685"/>
                  </a:cubicBezTo>
                  <a:cubicBezTo>
                    <a:pt x="2048903" y="828295"/>
                    <a:pt x="2025638" y="821751"/>
                    <a:pt x="2066192" y="835269"/>
                  </a:cubicBezTo>
                  <a:cubicBezTo>
                    <a:pt x="2074984" y="841131"/>
                    <a:pt x="2082913" y="848562"/>
                    <a:pt x="2092569" y="852854"/>
                  </a:cubicBezTo>
                  <a:cubicBezTo>
                    <a:pt x="2109507" y="860382"/>
                    <a:pt x="2129900" y="860157"/>
                    <a:pt x="2145323" y="870439"/>
                  </a:cubicBezTo>
                  <a:cubicBezTo>
                    <a:pt x="2154115" y="876300"/>
                    <a:pt x="2162249" y="883297"/>
                    <a:pt x="2171700" y="888023"/>
                  </a:cubicBezTo>
                  <a:cubicBezTo>
                    <a:pt x="2179989" y="892168"/>
                    <a:pt x="2189975" y="892315"/>
                    <a:pt x="2198076" y="896816"/>
                  </a:cubicBezTo>
                  <a:cubicBezTo>
                    <a:pt x="2288766" y="947200"/>
                    <a:pt x="2217526" y="920884"/>
                    <a:pt x="2277207" y="940777"/>
                  </a:cubicBezTo>
                  <a:cubicBezTo>
                    <a:pt x="2294792" y="952500"/>
                    <a:pt x="2309911" y="969263"/>
                    <a:pt x="2329961" y="975946"/>
                  </a:cubicBezTo>
                  <a:lnTo>
                    <a:pt x="2409092" y="1002323"/>
                  </a:lnTo>
                  <a:lnTo>
                    <a:pt x="2461846" y="1019908"/>
                  </a:lnTo>
                  <a:cubicBezTo>
                    <a:pt x="2485292" y="1025769"/>
                    <a:pt x="2509257" y="1029849"/>
                    <a:pt x="2532184" y="1037492"/>
                  </a:cubicBezTo>
                  <a:cubicBezTo>
                    <a:pt x="2540976" y="1040423"/>
                    <a:pt x="2549620" y="1043846"/>
                    <a:pt x="2558561" y="1046285"/>
                  </a:cubicBezTo>
                  <a:cubicBezTo>
                    <a:pt x="2581877" y="1052644"/>
                    <a:pt x="2605972" y="1056226"/>
                    <a:pt x="2628900" y="1063869"/>
                  </a:cubicBezTo>
                  <a:lnTo>
                    <a:pt x="2708030" y="1090246"/>
                  </a:lnTo>
                  <a:cubicBezTo>
                    <a:pt x="2716822" y="1093177"/>
                    <a:pt x="2726695" y="1093898"/>
                    <a:pt x="2734407" y="1099039"/>
                  </a:cubicBezTo>
                  <a:cubicBezTo>
                    <a:pt x="2809999" y="1149432"/>
                    <a:pt x="2714358" y="1089014"/>
                    <a:pt x="2787161" y="1125416"/>
                  </a:cubicBezTo>
                  <a:cubicBezTo>
                    <a:pt x="2855330" y="1159501"/>
                    <a:pt x="2773622" y="1129695"/>
                    <a:pt x="2839915" y="1151792"/>
                  </a:cubicBezTo>
                  <a:lnTo>
                    <a:pt x="2945423" y="1222131"/>
                  </a:lnTo>
                  <a:cubicBezTo>
                    <a:pt x="2954215" y="1227993"/>
                    <a:pt x="2961775" y="1236374"/>
                    <a:pt x="2971800" y="1239716"/>
                  </a:cubicBezTo>
                  <a:cubicBezTo>
                    <a:pt x="2980592" y="1242647"/>
                    <a:pt x="2990075" y="1244007"/>
                    <a:pt x="2998176" y="1248508"/>
                  </a:cubicBezTo>
                  <a:cubicBezTo>
                    <a:pt x="3088871" y="1298894"/>
                    <a:pt x="3017624" y="1272575"/>
                    <a:pt x="3077307" y="1292469"/>
                  </a:cubicBezTo>
                  <a:cubicBezTo>
                    <a:pt x="3086099" y="1298331"/>
                    <a:pt x="3094028" y="1305762"/>
                    <a:pt x="3103684" y="1310054"/>
                  </a:cubicBezTo>
                  <a:cubicBezTo>
                    <a:pt x="3120622" y="1317582"/>
                    <a:pt x="3141015" y="1317357"/>
                    <a:pt x="3156438" y="1327639"/>
                  </a:cubicBezTo>
                  <a:cubicBezTo>
                    <a:pt x="3207126" y="1361430"/>
                    <a:pt x="3158232" y="1332176"/>
                    <a:pt x="3209192" y="1354016"/>
                  </a:cubicBezTo>
                  <a:cubicBezTo>
                    <a:pt x="3221239" y="1359179"/>
                    <a:pt x="3232192" y="1366732"/>
                    <a:pt x="3244361" y="1371600"/>
                  </a:cubicBezTo>
                  <a:cubicBezTo>
                    <a:pt x="3261571" y="1378484"/>
                    <a:pt x="3279530" y="1383323"/>
                    <a:pt x="3297115" y="1389185"/>
                  </a:cubicBezTo>
                  <a:cubicBezTo>
                    <a:pt x="3305907" y="1392116"/>
                    <a:pt x="3314501" y="1395729"/>
                    <a:pt x="3323492" y="1397977"/>
                  </a:cubicBezTo>
                  <a:cubicBezTo>
                    <a:pt x="3334767" y="1400796"/>
                    <a:pt x="3372420" y="1409253"/>
                    <a:pt x="3385038" y="1415562"/>
                  </a:cubicBezTo>
                  <a:cubicBezTo>
                    <a:pt x="3394489" y="1420288"/>
                    <a:pt x="3401759" y="1428854"/>
                    <a:pt x="3411415" y="1433146"/>
                  </a:cubicBezTo>
                  <a:cubicBezTo>
                    <a:pt x="3428353" y="1440674"/>
                    <a:pt x="3446584" y="1444869"/>
                    <a:pt x="3464169" y="1450731"/>
                  </a:cubicBezTo>
                  <a:lnTo>
                    <a:pt x="3543300" y="1477108"/>
                  </a:lnTo>
                  <a:lnTo>
                    <a:pt x="3569676" y="1485900"/>
                  </a:lnTo>
                  <a:lnTo>
                    <a:pt x="3596053" y="1494692"/>
                  </a:lnTo>
                  <a:cubicBezTo>
                    <a:pt x="3604845" y="1500554"/>
                    <a:pt x="3612774" y="1507985"/>
                    <a:pt x="3622430" y="1512277"/>
                  </a:cubicBezTo>
                  <a:cubicBezTo>
                    <a:pt x="3639368" y="1519805"/>
                    <a:pt x="3659761" y="1519580"/>
                    <a:pt x="3675184" y="1529862"/>
                  </a:cubicBezTo>
                  <a:cubicBezTo>
                    <a:pt x="3692769" y="1541585"/>
                    <a:pt x="3707888" y="1558348"/>
                    <a:pt x="3727938" y="1565031"/>
                  </a:cubicBezTo>
                  <a:cubicBezTo>
                    <a:pt x="3745523" y="1570893"/>
                    <a:pt x="3765269" y="1572334"/>
                    <a:pt x="3780692" y="1582616"/>
                  </a:cubicBezTo>
                  <a:cubicBezTo>
                    <a:pt x="3814780" y="1605341"/>
                    <a:pt x="3797044" y="1596859"/>
                    <a:pt x="3833446" y="1608992"/>
                  </a:cubicBezTo>
                  <a:cubicBezTo>
                    <a:pt x="3851031" y="1620715"/>
                    <a:pt x="3866150" y="1637479"/>
                    <a:pt x="3886200" y="1644162"/>
                  </a:cubicBezTo>
                  <a:lnTo>
                    <a:pt x="3912576" y="1652954"/>
                  </a:ln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3" name="Frihåndsform 143"/>
            <p:cNvSpPr/>
            <p:nvPr/>
          </p:nvSpPr>
          <p:spPr>
            <a:xfrm>
              <a:off x="992907" y="5475288"/>
              <a:ext cx="2631871" cy="1187552"/>
            </a:xfrm>
            <a:custGeom>
              <a:avLst/>
              <a:gdLst>
                <a:gd name="connsiteX0" fmla="*/ 0 w 3912576"/>
                <a:gd name="connsiteY0" fmla="*/ 0 h 1652954"/>
                <a:gd name="connsiteX1" fmla="*/ 52753 w 3912576"/>
                <a:gd name="connsiteY1" fmla="*/ 8792 h 1652954"/>
                <a:gd name="connsiteX2" fmla="*/ 79130 w 3912576"/>
                <a:gd name="connsiteY2" fmla="*/ 17585 h 1652954"/>
                <a:gd name="connsiteX3" fmla="*/ 114300 w 3912576"/>
                <a:gd name="connsiteY3" fmla="*/ 26377 h 1652954"/>
                <a:gd name="connsiteX4" fmla="*/ 140676 w 3912576"/>
                <a:gd name="connsiteY4" fmla="*/ 35169 h 1652954"/>
                <a:gd name="connsiteX5" fmla="*/ 211015 w 3912576"/>
                <a:gd name="connsiteY5" fmla="*/ 52754 h 1652954"/>
                <a:gd name="connsiteX6" fmla="*/ 263769 w 3912576"/>
                <a:gd name="connsiteY6" fmla="*/ 70339 h 1652954"/>
                <a:gd name="connsiteX7" fmla="*/ 307730 w 3912576"/>
                <a:gd name="connsiteY7" fmla="*/ 105508 h 1652954"/>
                <a:gd name="connsiteX8" fmla="*/ 360484 w 3912576"/>
                <a:gd name="connsiteY8" fmla="*/ 140677 h 1652954"/>
                <a:gd name="connsiteX9" fmla="*/ 386861 w 3912576"/>
                <a:gd name="connsiteY9" fmla="*/ 158262 h 1652954"/>
                <a:gd name="connsiteX10" fmla="*/ 413238 w 3912576"/>
                <a:gd name="connsiteY10" fmla="*/ 167054 h 1652954"/>
                <a:gd name="connsiteX11" fmla="*/ 492369 w 3912576"/>
                <a:gd name="connsiteY11" fmla="*/ 202223 h 1652954"/>
                <a:gd name="connsiteX12" fmla="*/ 597876 w 3912576"/>
                <a:gd name="connsiteY12" fmla="*/ 237392 h 1652954"/>
                <a:gd name="connsiteX13" fmla="*/ 650630 w 3912576"/>
                <a:gd name="connsiteY13" fmla="*/ 254977 h 1652954"/>
                <a:gd name="connsiteX14" fmla="*/ 677007 w 3912576"/>
                <a:gd name="connsiteY14" fmla="*/ 263769 h 1652954"/>
                <a:gd name="connsiteX15" fmla="*/ 703384 w 3912576"/>
                <a:gd name="connsiteY15" fmla="*/ 281354 h 1652954"/>
                <a:gd name="connsiteX16" fmla="*/ 782515 w 3912576"/>
                <a:gd name="connsiteY16" fmla="*/ 307731 h 1652954"/>
                <a:gd name="connsiteX17" fmla="*/ 835269 w 3912576"/>
                <a:gd name="connsiteY17" fmla="*/ 325316 h 1652954"/>
                <a:gd name="connsiteX18" fmla="*/ 861646 w 3912576"/>
                <a:gd name="connsiteY18" fmla="*/ 342900 h 1652954"/>
                <a:gd name="connsiteX19" fmla="*/ 914400 w 3912576"/>
                <a:gd name="connsiteY19" fmla="*/ 360485 h 1652954"/>
                <a:gd name="connsiteX20" fmla="*/ 993530 w 3912576"/>
                <a:gd name="connsiteY20" fmla="*/ 413239 h 1652954"/>
                <a:gd name="connsiteX21" fmla="*/ 1019907 w 3912576"/>
                <a:gd name="connsiteY21" fmla="*/ 430823 h 1652954"/>
                <a:gd name="connsiteX22" fmla="*/ 1046284 w 3912576"/>
                <a:gd name="connsiteY22" fmla="*/ 439616 h 1652954"/>
                <a:gd name="connsiteX23" fmla="*/ 1099038 w 3912576"/>
                <a:gd name="connsiteY23" fmla="*/ 474785 h 1652954"/>
                <a:gd name="connsiteX24" fmla="*/ 1151792 w 3912576"/>
                <a:gd name="connsiteY24" fmla="*/ 492369 h 1652954"/>
                <a:gd name="connsiteX25" fmla="*/ 1204546 w 3912576"/>
                <a:gd name="connsiteY25" fmla="*/ 518746 h 1652954"/>
                <a:gd name="connsiteX26" fmla="*/ 1230923 w 3912576"/>
                <a:gd name="connsiteY26" fmla="*/ 536331 h 1652954"/>
                <a:gd name="connsiteX27" fmla="*/ 1283676 w 3912576"/>
                <a:gd name="connsiteY27" fmla="*/ 553916 h 1652954"/>
                <a:gd name="connsiteX28" fmla="*/ 1310053 w 3912576"/>
                <a:gd name="connsiteY28" fmla="*/ 562708 h 1652954"/>
                <a:gd name="connsiteX29" fmla="*/ 1336430 w 3912576"/>
                <a:gd name="connsiteY29" fmla="*/ 580292 h 1652954"/>
                <a:gd name="connsiteX30" fmla="*/ 1362807 w 3912576"/>
                <a:gd name="connsiteY30" fmla="*/ 589085 h 1652954"/>
                <a:gd name="connsiteX31" fmla="*/ 1389184 w 3912576"/>
                <a:gd name="connsiteY31" fmla="*/ 606669 h 1652954"/>
                <a:gd name="connsiteX32" fmla="*/ 1441938 w 3912576"/>
                <a:gd name="connsiteY32" fmla="*/ 624254 h 1652954"/>
                <a:gd name="connsiteX33" fmla="*/ 1468315 w 3912576"/>
                <a:gd name="connsiteY33" fmla="*/ 633046 h 1652954"/>
                <a:gd name="connsiteX34" fmla="*/ 1547446 w 3912576"/>
                <a:gd name="connsiteY34" fmla="*/ 668216 h 1652954"/>
                <a:gd name="connsiteX35" fmla="*/ 1573823 w 3912576"/>
                <a:gd name="connsiteY35" fmla="*/ 677008 h 1652954"/>
                <a:gd name="connsiteX36" fmla="*/ 1600200 w 3912576"/>
                <a:gd name="connsiteY36" fmla="*/ 685800 h 1652954"/>
                <a:gd name="connsiteX37" fmla="*/ 1626576 w 3912576"/>
                <a:gd name="connsiteY37" fmla="*/ 703385 h 1652954"/>
                <a:gd name="connsiteX38" fmla="*/ 1679330 w 3912576"/>
                <a:gd name="connsiteY38" fmla="*/ 720969 h 1652954"/>
                <a:gd name="connsiteX39" fmla="*/ 1732084 w 3912576"/>
                <a:gd name="connsiteY39" fmla="*/ 738554 h 1652954"/>
                <a:gd name="connsiteX40" fmla="*/ 1811215 w 3912576"/>
                <a:gd name="connsiteY40" fmla="*/ 764931 h 1652954"/>
                <a:gd name="connsiteX41" fmla="*/ 1837592 w 3912576"/>
                <a:gd name="connsiteY41" fmla="*/ 773723 h 1652954"/>
                <a:gd name="connsiteX42" fmla="*/ 1863969 w 3912576"/>
                <a:gd name="connsiteY42" fmla="*/ 782516 h 1652954"/>
                <a:gd name="connsiteX43" fmla="*/ 1943100 w 3912576"/>
                <a:gd name="connsiteY43" fmla="*/ 800100 h 1652954"/>
                <a:gd name="connsiteX44" fmla="*/ 1995853 w 3912576"/>
                <a:gd name="connsiteY44" fmla="*/ 817685 h 1652954"/>
                <a:gd name="connsiteX45" fmla="*/ 2066192 w 3912576"/>
                <a:gd name="connsiteY45" fmla="*/ 835269 h 1652954"/>
                <a:gd name="connsiteX46" fmla="*/ 2092569 w 3912576"/>
                <a:gd name="connsiteY46" fmla="*/ 852854 h 1652954"/>
                <a:gd name="connsiteX47" fmla="*/ 2145323 w 3912576"/>
                <a:gd name="connsiteY47" fmla="*/ 870439 h 1652954"/>
                <a:gd name="connsiteX48" fmla="*/ 2171700 w 3912576"/>
                <a:gd name="connsiteY48" fmla="*/ 888023 h 1652954"/>
                <a:gd name="connsiteX49" fmla="*/ 2198076 w 3912576"/>
                <a:gd name="connsiteY49" fmla="*/ 896816 h 1652954"/>
                <a:gd name="connsiteX50" fmla="*/ 2277207 w 3912576"/>
                <a:gd name="connsiteY50" fmla="*/ 940777 h 1652954"/>
                <a:gd name="connsiteX51" fmla="*/ 2329961 w 3912576"/>
                <a:gd name="connsiteY51" fmla="*/ 975946 h 1652954"/>
                <a:gd name="connsiteX52" fmla="*/ 2409092 w 3912576"/>
                <a:gd name="connsiteY52" fmla="*/ 1002323 h 1652954"/>
                <a:gd name="connsiteX53" fmla="*/ 2461846 w 3912576"/>
                <a:gd name="connsiteY53" fmla="*/ 1019908 h 1652954"/>
                <a:gd name="connsiteX54" fmla="*/ 2532184 w 3912576"/>
                <a:gd name="connsiteY54" fmla="*/ 1037492 h 1652954"/>
                <a:gd name="connsiteX55" fmla="*/ 2558561 w 3912576"/>
                <a:gd name="connsiteY55" fmla="*/ 1046285 h 1652954"/>
                <a:gd name="connsiteX56" fmla="*/ 2628900 w 3912576"/>
                <a:gd name="connsiteY56" fmla="*/ 1063869 h 1652954"/>
                <a:gd name="connsiteX57" fmla="*/ 2708030 w 3912576"/>
                <a:gd name="connsiteY57" fmla="*/ 1090246 h 1652954"/>
                <a:gd name="connsiteX58" fmla="*/ 2734407 w 3912576"/>
                <a:gd name="connsiteY58" fmla="*/ 1099039 h 1652954"/>
                <a:gd name="connsiteX59" fmla="*/ 2787161 w 3912576"/>
                <a:gd name="connsiteY59" fmla="*/ 1125416 h 1652954"/>
                <a:gd name="connsiteX60" fmla="*/ 2839915 w 3912576"/>
                <a:gd name="connsiteY60" fmla="*/ 1151792 h 1652954"/>
                <a:gd name="connsiteX61" fmla="*/ 2945423 w 3912576"/>
                <a:gd name="connsiteY61" fmla="*/ 1222131 h 1652954"/>
                <a:gd name="connsiteX62" fmla="*/ 2971800 w 3912576"/>
                <a:gd name="connsiteY62" fmla="*/ 1239716 h 1652954"/>
                <a:gd name="connsiteX63" fmla="*/ 2998176 w 3912576"/>
                <a:gd name="connsiteY63" fmla="*/ 1248508 h 1652954"/>
                <a:gd name="connsiteX64" fmla="*/ 3077307 w 3912576"/>
                <a:gd name="connsiteY64" fmla="*/ 1292469 h 1652954"/>
                <a:gd name="connsiteX65" fmla="*/ 3103684 w 3912576"/>
                <a:gd name="connsiteY65" fmla="*/ 1310054 h 1652954"/>
                <a:gd name="connsiteX66" fmla="*/ 3156438 w 3912576"/>
                <a:gd name="connsiteY66" fmla="*/ 1327639 h 1652954"/>
                <a:gd name="connsiteX67" fmla="*/ 3209192 w 3912576"/>
                <a:gd name="connsiteY67" fmla="*/ 1354016 h 1652954"/>
                <a:gd name="connsiteX68" fmla="*/ 3244361 w 3912576"/>
                <a:gd name="connsiteY68" fmla="*/ 1371600 h 1652954"/>
                <a:gd name="connsiteX69" fmla="*/ 3297115 w 3912576"/>
                <a:gd name="connsiteY69" fmla="*/ 1389185 h 1652954"/>
                <a:gd name="connsiteX70" fmla="*/ 3323492 w 3912576"/>
                <a:gd name="connsiteY70" fmla="*/ 1397977 h 1652954"/>
                <a:gd name="connsiteX71" fmla="*/ 3385038 w 3912576"/>
                <a:gd name="connsiteY71" fmla="*/ 1415562 h 1652954"/>
                <a:gd name="connsiteX72" fmla="*/ 3411415 w 3912576"/>
                <a:gd name="connsiteY72" fmla="*/ 1433146 h 1652954"/>
                <a:gd name="connsiteX73" fmla="*/ 3464169 w 3912576"/>
                <a:gd name="connsiteY73" fmla="*/ 1450731 h 1652954"/>
                <a:gd name="connsiteX74" fmla="*/ 3543300 w 3912576"/>
                <a:gd name="connsiteY74" fmla="*/ 1477108 h 1652954"/>
                <a:gd name="connsiteX75" fmla="*/ 3569676 w 3912576"/>
                <a:gd name="connsiteY75" fmla="*/ 1485900 h 1652954"/>
                <a:gd name="connsiteX76" fmla="*/ 3596053 w 3912576"/>
                <a:gd name="connsiteY76" fmla="*/ 1494692 h 1652954"/>
                <a:gd name="connsiteX77" fmla="*/ 3622430 w 3912576"/>
                <a:gd name="connsiteY77" fmla="*/ 1512277 h 1652954"/>
                <a:gd name="connsiteX78" fmla="*/ 3675184 w 3912576"/>
                <a:gd name="connsiteY78" fmla="*/ 1529862 h 1652954"/>
                <a:gd name="connsiteX79" fmla="*/ 3727938 w 3912576"/>
                <a:gd name="connsiteY79" fmla="*/ 1565031 h 1652954"/>
                <a:gd name="connsiteX80" fmla="*/ 3780692 w 3912576"/>
                <a:gd name="connsiteY80" fmla="*/ 1582616 h 1652954"/>
                <a:gd name="connsiteX81" fmla="*/ 3833446 w 3912576"/>
                <a:gd name="connsiteY81" fmla="*/ 1608992 h 1652954"/>
                <a:gd name="connsiteX82" fmla="*/ 3886200 w 3912576"/>
                <a:gd name="connsiteY82" fmla="*/ 1644162 h 1652954"/>
                <a:gd name="connsiteX83" fmla="*/ 3912576 w 3912576"/>
                <a:gd name="connsiteY83" fmla="*/ 1652954 h 165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912576" h="1652954">
                  <a:moveTo>
                    <a:pt x="0" y="0"/>
                  </a:moveTo>
                  <a:cubicBezTo>
                    <a:pt x="17584" y="2931"/>
                    <a:pt x="35351" y="4925"/>
                    <a:pt x="52753" y="8792"/>
                  </a:cubicBezTo>
                  <a:cubicBezTo>
                    <a:pt x="61800" y="10803"/>
                    <a:pt x="70219" y="15039"/>
                    <a:pt x="79130" y="17585"/>
                  </a:cubicBezTo>
                  <a:cubicBezTo>
                    <a:pt x="90749" y="20905"/>
                    <a:pt x="102681" y="23057"/>
                    <a:pt x="114300" y="26377"/>
                  </a:cubicBezTo>
                  <a:cubicBezTo>
                    <a:pt x="123211" y="28923"/>
                    <a:pt x="131735" y="32731"/>
                    <a:pt x="140676" y="35169"/>
                  </a:cubicBezTo>
                  <a:cubicBezTo>
                    <a:pt x="163992" y="41528"/>
                    <a:pt x="188087" y="45111"/>
                    <a:pt x="211015" y="52754"/>
                  </a:cubicBezTo>
                  <a:lnTo>
                    <a:pt x="263769" y="70339"/>
                  </a:lnTo>
                  <a:cubicBezTo>
                    <a:pt x="296259" y="119076"/>
                    <a:pt x="262764" y="80527"/>
                    <a:pt x="307730" y="105508"/>
                  </a:cubicBezTo>
                  <a:cubicBezTo>
                    <a:pt x="326205" y="115771"/>
                    <a:pt x="342899" y="128954"/>
                    <a:pt x="360484" y="140677"/>
                  </a:cubicBezTo>
                  <a:cubicBezTo>
                    <a:pt x="369276" y="146539"/>
                    <a:pt x="376836" y="154920"/>
                    <a:pt x="386861" y="158262"/>
                  </a:cubicBezTo>
                  <a:lnTo>
                    <a:pt x="413238" y="167054"/>
                  </a:lnTo>
                  <a:cubicBezTo>
                    <a:pt x="455039" y="194922"/>
                    <a:pt x="429588" y="181296"/>
                    <a:pt x="492369" y="202223"/>
                  </a:cubicBezTo>
                  <a:lnTo>
                    <a:pt x="597876" y="237392"/>
                  </a:lnTo>
                  <a:lnTo>
                    <a:pt x="650630" y="254977"/>
                  </a:lnTo>
                  <a:lnTo>
                    <a:pt x="677007" y="263769"/>
                  </a:lnTo>
                  <a:cubicBezTo>
                    <a:pt x="685799" y="269631"/>
                    <a:pt x="693728" y="277062"/>
                    <a:pt x="703384" y="281354"/>
                  </a:cubicBezTo>
                  <a:cubicBezTo>
                    <a:pt x="703394" y="281359"/>
                    <a:pt x="769321" y="303333"/>
                    <a:pt x="782515" y="307731"/>
                  </a:cubicBezTo>
                  <a:cubicBezTo>
                    <a:pt x="782520" y="307733"/>
                    <a:pt x="835265" y="325313"/>
                    <a:pt x="835269" y="325316"/>
                  </a:cubicBezTo>
                  <a:cubicBezTo>
                    <a:pt x="844061" y="331177"/>
                    <a:pt x="851990" y="338608"/>
                    <a:pt x="861646" y="342900"/>
                  </a:cubicBezTo>
                  <a:cubicBezTo>
                    <a:pt x="878584" y="350428"/>
                    <a:pt x="898977" y="350203"/>
                    <a:pt x="914400" y="360485"/>
                  </a:cubicBezTo>
                  <a:lnTo>
                    <a:pt x="993530" y="413239"/>
                  </a:lnTo>
                  <a:cubicBezTo>
                    <a:pt x="1002322" y="419100"/>
                    <a:pt x="1009882" y="427481"/>
                    <a:pt x="1019907" y="430823"/>
                  </a:cubicBezTo>
                  <a:cubicBezTo>
                    <a:pt x="1028699" y="433754"/>
                    <a:pt x="1038182" y="435115"/>
                    <a:pt x="1046284" y="439616"/>
                  </a:cubicBezTo>
                  <a:cubicBezTo>
                    <a:pt x="1064758" y="449880"/>
                    <a:pt x="1078988" y="468102"/>
                    <a:pt x="1099038" y="474785"/>
                  </a:cubicBezTo>
                  <a:lnTo>
                    <a:pt x="1151792" y="492369"/>
                  </a:lnTo>
                  <a:cubicBezTo>
                    <a:pt x="1227385" y="542765"/>
                    <a:pt x="1131742" y="482344"/>
                    <a:pt x="1204546" y="518746"/>
                  </a:cubicBezTo>
                  <a:cubicBezTo>
                    <a:pt x="1213998" y="523472"/>
                    <a:pt x="1221267" y="532039"/>
                    <a:pt x="1230923" y="536331"/>
                  </a:cubicBezTo>
                  <a:cubicBezTo>
                    <a:pt x="1247861" y="543859"/>
                    <a:pt x="1266092" y="548054"/>
                    <a:pt x="1283676" y="553916"/>
                  </a:cubicBezTo>
                  <a:cubicBezTo>
                    <a:pt x="1292468" y="556847"/>
                    <a:pt x="1302342" y="557567"/>
                    <a:pt x="1310053" y="562708"/>
                  </a:cubicBezTo>
                  <a:cubicBezTo>
                    <a:pt x="1318845" y="568569"/>
                    <a:pt x="1326979" y="575566"/>
                    <a:pt x="1336430" y="580292"/>
                  </a:cubicBezTo>
                  <a:cubicBezTo>
                    <a:pt x="1344720" y="584437"/>
                    <a:pt x="1354517" y="584940"/>
                    <a:pt x="1362807" y="589085"/>
                  </a:cubicBezTo>
                  <a:cubicBezTo>
                    <a:pt x="1372258" y="593811"/>
                    <a:pt x="1379528" y="602377"/>
                    <a:pt x="1389184" y="606669"/>
                  </a:cubicBezTo>
                  <a:cubicBezTo>
                    <a:pt x="1406122" y="614197"/>
                    <a:pt x="1424353" y="618392"/>
                    <a:pt x="1441938" y="624254"/>
                  </a:cubicBezTo>
                  <a:lnTo>
                    <a:pt x="1468315" y="633046"/>
                  </a:lnTo>
                  <a:cubicBezTo>
                    <a:pt x="1510114" y="660913"/>
                    <a:pt x="1484668" y="647290"/>
                    <a:pt x="1547446" y="668216"/>
                  </a:cubicBezTo>
                  <a:lnTo>
                    <a:pt x="1573823" y="677008"/>
                  </a:lnTo>
                  <a:lnTo>
                    <a:pt x="1600200" y="685800"/>
                  </a:lnTo>
                  <a:cubicBezTo>
                    <a:pt x="1608992" y="691662"/>
                    <a:pt x="1616920" y="699093"/>
                    <a:pt x="1626576" y="703385"/>
                  </a:cubicBezTo>
                  <a:cubicBezTo>
                    <a:pt x="1643514" y="710913"/>
                    <a:pt x="1661745" y="715107"/>
                    <a:pt x="1679330" y="720969"/>
                  </a:cubicBezTo>
                  <a:lnTo>
                    <a:pt x="1732084" y="738554"/>
                  </a:lnTo>
                  <a:lnTo>
                    <a:pt x="1811215" y="764931"/>
                  </a:lnTo>
                  <a:lnTo>
                    <a:pt x="1837592" y="773723"/>
                  </a:lnTo>
                  <a:cubicBezTo>
                    <a:pt x="1846384" y="776654"/>
                    <a:pt x="1854881" y="780698"/>
                    <a:pt x="1863969" y="782516"/>
                  </a:cubicBezTo>
                  <a:cubicBezTo>
                    <a:pt x="1889061" y="787534"/>
                    <a:pt x="1918272" y="792652"/>
                    <a:pt x="1943100" y="800100"/>
                  </a:cubicBezTo>
                  <a:cubicBezTo>
                    <a:pt x="1960854" y="805426"/>
                    <a:pt x="1977677" y="814050"/>
                    <a:pt x="1995853" y="817685"/>
                  </a:cubicBezTo>
                  <a:cubicBezTo>
                    <a:pt x="2048903" y="828295"/>
                    <a:pt x="2025638" y="821751"/>
                    <a:pt x="2066192" y="835269"/>
                  </a:cubicBezTo>
                  <a:cubicBezTo>
                    <a:pt x="2074984" y="841131"/>
                    <a:pt x="2082913" y="848562"/>
                    <a:pt x="2092569" y="852854"/>
                  </a:cubicBezTo>
                  <a:cubicBezTo>
                    <a:pt x="2109507" y="860382"/>
                    <a:pt x="2129900" y="860157"/>
                    <a:pt x="2145323" y="870439"/>
                  </a:cubicBezTo>
                  <a:cubicBezTo>
                    <a:pt x="2154115" y="876300"/>
                    <a:pt x="2162249" y="883297"/>
                    <a:pt x="2171700" y="888023"/>
                  </a:cubicBezTo>
                  <a:cubicBezTo>
                    <a:pt x="2179989" y="892168"/>
                    <a:pt x="2189975" y="892315"/>
                    <a:pt x="2198076" y="896816"/>
                  </a:cubicBezTo>
                  <a:cubicBezTo>
                    <a:pt x="2288766" y="947200"/>
                    <a:pt x="2217526" y="920884"/>
                    <a:pt x="2277207" y="940777"/>
                  </a:cubicBezTo>
                  <a:cubicBezTo>
                    <a:pt x="2294792" y="952500"/>
                    <a:pt x="2309911" y="969263"/>
                    <a:pt x="2329961" y="975946"/>
                  </a:cubicBezTo>
                  <a:lnTo>
                    <a:pt x="2409092" y="1002323"/>
                  </a:lnTo>
                  <a:lnTo>
                    <a:pt x="2461846" y="1019908"/>
                  </a:lnTo>
                  <a:cubicBezTo>
                    <a:pt x="2485292" y="1025769"/>
                    <a:pt x="2509257" y="1029849"/>
                    <a:pt x="2532184" y="1037492"/>
                  </a:cubicBezTo>
                  <a:cubicBezTo>
                    <a:pt x="2540976" y="1040423"/>
                    <a:pt x="2549620" y="1043846"/>
                    <a:pt x="2558561" y="1046285"/>
                  </a:cubicBezTo>
                  <a:cubicBezTo>
                    <a:pt x="2581877" y="1052644"/>
                    <a:pt x="2605972" y="1056226"/>
                    <a:pt x="2628900" y="1063869"/>
                  </a:cubicBezTo>
                  <a:lnTo>
                    <a:pt x="2708030" y="1090246"/>
                  </a:lnTo>
                  <a:cubicBezTo>
                    <a:pt x="2716822" y="1093177"/>
                    <a:pt x="2726695" y="1093898"/>
                    <a:pt x="2734407" y="1099039"/>
                  </a:cubicBezTo>
                  <a:cubicBezTo>
                    <a:pt x="2809999" y="1149432"/>
                    <a:pt x="2714358" y="1089014"/>
                    <a:pt x="2787161" y="1125416"/>
                  </a:cubicBezTo>
                  <a:cubicBezTo>
                    <a:pt x="2855330" y="1159501"/>
                    <a:pt x="2773622" y="1129695"/>
                    <a:pt x="2839915" y="1151792"/>
                  </a:cubicBezTo>
                  <a:lnTo>
                    <a:pt x="2945423" y="1222131"/>
                  </a:lnTo>
                  <a:cubicBezTo>
                    <a:pt x="2954215" y="1227993"/>
                    <a:pt x="2961775" y="1236374"/>
                    <a:pt x="2971800" y="1239716"/>
                  </a:cubicBezTo>
                  <a:cubicBezTo>
                    <a:pt x="2980592" y="1242647"/>
                    <a:pt x="2990075" y="1244007"/>
                    <a:pt x="2998176" y="1248508"/>
                  </a:cubicBezTo>
                  <a:cubicBezTo>
                    <a:pt x="3088871" y="1298894"/>
                    <a:pt x="3017624" y="1272575"/>
                    <a:pt x="3077307" y="1292469"/>
                  </a:cubicBezTo>
                  <a:cubicBezTo>
                    <a:pt x="3086099" y="1298331"/>
                    <a:pt x="3094028" y="1305762"/>
                    <a:pt x="3103684" y="1310054"/>
                  </a:cubicBezTo>
                  <a:cubicBezTo>
                    <a:pt x="3120622" y="1317582"/>
                    <a:pt x="3141015" y="1317357"/>
                    <a:pt x="3156438" y="1327639"/>
                  </a:cubicBezTo>
                  <a:cubicBezTo>
                    <a:pt x="3207126" y="1361430"/>
                    <a:pt x="3158232" y="1332176"/>
                    <a:pt x="3209192" y="1354016"/>
                  </a:cubicBezTo>
                  <a:cubicBezTo>
                    <a:pt x="3221239" y="1359179"/>
                    <a:pt x="3232192" y="1366732"/>
                    <a:pt x="3244361" y="1371600"/>
                  </a:cubicBezTo>
                  <a:cubicBezTo>
                    <a:pt x="3261571" y="1378484"/>
                    <a:pt x="3279530" y="1383323"/>
                    <a:pt x="3297115" y="1389185"/>
                  </a:cubicBezTo>
                  <a:cubicBezTo>
                    <a:pt x="3305907" y="1392116"/>
                    <a:pt x="3314501" y="1395729"/>
                    <a:pt x="3323492" y="1397977"/>
                  </a:cubicBezTo>
                  <a:cubicBezTo>
                    <a:pt x="3334767" y="1400796"/>
                    <a:pt x="3372420" y="1409253"/>
                    <a:pt x="3385038" y="1415562"/>
                  </a:cubicBezTo>
                  <a:cubicBezTo>
                    <a:pt x="3394489" y="1420288"/>
                    <a:pt x="3401759" y="1428854"/>
                    <a:pt x="3411415" y="1433146"/>
                  </a:cubicBezTo>
                  <a:cubicBezTo>
                    <a:pt x="3428353" y="1440674"/>
                    <a:pt x="3446584" y="1444869"/>
                    <a:pt x="3464169" y="1450731"/>
                  </a:cubicBezTo>
                  <a:lnTo>
                    <a:pt x="3543300" y="1477108"/>
                  </a:lnTo>
                  <a:lnTo>
                    <a:pt x="3569676" y="1485900"/>
                  </a:lnTo>
                  <a:lnTo>
                    <a:pt x="3596053" y="1494692"/>
                  </a:lnTo>
                  <a:cubicBezTo>
                    <a:pt x="3604845" y="1500554"/>
                    <a:pt x="3612774" y="1507985"/>
                    <a:pt x="3622430" y="1512277"/>
                  </a:cubicBezTo>
                  <a:cubicBezTo>
                    <a:pt x="3639368" y="1519805"/>
                    <a:pt x="3659761" y="1519580"/>
                    <a:pt x="3675184" y="1529862"/>
                  </a:cubicBezTo>
                  <a:cubicBezTo>
                    <a:pt x="3692769" y="1541585"/>
                    <a:pt x="3707888" y="1558348"/>
                    <a:pt x="3727938" y="1565031"/>
                  </a:cubicBezTo>
                  <a:cubicBezTo>
                    <a:pt x="3745523" y="1570893"/>
                    <a:pt x="3765269" y="1572334"/>
                    <a:pt x="3780692" y="1582616"/>
                  </a:cubicBezTo>
                  <a:cubicBezTo>
                    <a:pt x="3814780" y="1605341"/>
                    <a:pt x="3797044" y="1596859"/>
                    <a:pt x="3833446" y="1608992"/>
                  </a:cubicBezTo>
                  <a:cubicBezTo>
                    <a:pt x="3851031" y="1620715"/>
                    <a:pt x="3866150" y="1637479"/>
                    <a:pt x="3886200" y="1644162"/>
                  </a:cubicBezTo>
                  <a:lnTo>
                    <a:pt x="3912576" y="1652954"/>
                  </a:ln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4" name="Frihåndsform 144"/>
            <p:cNvSpPr/>
            <p:nvPr/>
          </p:nvSpPr>
          <p:spPr>
            <a:xfrm>
              <a:off x="705591" y="5033926"/>
              <a:ext cx="2631871" cy="1189139"/>
            </a:xfrm>
            <a:custGeom>
              <a:avLst/>
              <a:gdLst>
                <a:gd name="connsiteX0" fmla="*/ 0 w 3912576"/>
                <a:gd name="connsiteY0" fmla="*/ 0 h 1652954"/>
                <a:gd name="connsiteX1" fmla="*/ 52753 w 3912576"/>
                <a:gd name="connsiteY1" fmla="*/ 8792 h 1652954"/>
                <a:gd name="connsiteX2" fmla="*/ 79130 w 3912576"/>
                <a:gd name="connsiteY2" fmla="*/ 17585 h 1652954"/>
                <a:gd name="connsiteX3" fmla="*/ 114300 w 3912576"/>
                <a:gd name="connsiteY3" fmla="*/ 26377 h 1652954"/>
                <a:gd name="connsiteX4" fmla="*/ 140676 w 3912576"/>
                <a:gd name="connsiteY4" fmla="*/ 35169 h 1652954"/>
                <a:gd name="connsiteX5" fmla="*/ 211015 w 3912576"/>
                <a:gd name="connsiteY5" fmla="*/ 52754 h 1652954"/>
                <a:gd name="connsiteX6" fmla="*/ 263769 w 3912576"/>
                <a:gd name="connsiteY6" fmla="*/ 70339 h 1652954"/>
                <a:gd name="connsiteX7" fmla="*/ 307730 w 3912576"/>
                <a:gd name="connsiteY7" fmla="*/ 105508 h 1652954"/>
                <a:gd name="connsiteX8" fmla="*/ 360484 w 3912576"/>
                <a:gd name="connsiteY8" fmla="*/ 140677 h 1652954"/>
                <a:gd name="connsiteX9" fmla="*/ 386861 w 3912576"/>
                <a:gd name="connsiteY9" fmla="*/ 158262 h 1652954"/>
                <a:gd name="connsiteX10" fmla="*/ 413238 w 3912576"/>
                <a:gd name="connsiteY10" fmla="*/ 167054 h 1652954"/>
                <a:gd name="connsiteX11" fmla="*/ 492369 w 3912576"/>
                <a:gd name="connsiteY11" fmla="*/ 202223 h 1652954"/>
                <a:gd name="connsiteX12" fmla="*/ 597876 w 3912576"/>
                <a:gd name="connsiteY12" fmla="*/ 237392 h 1652954"/>
                <a:gd name="connsiteX13" fmla="*/ 650630 w 3912576"/>
                <a:gd name="connsiteY13" fmla="*/ 254977 h 1652954"/>
                <a:gd name="connsiteX14" fmla="*/ 677007 w 3912576"/>
                <a:gd name="connsiteY14" fmla="*/ 263769 h 1652954"/>
                <a:gd name="connsiteX15" fmla="*/ 703384 w 3912576"/>
                <a:gd name="connsiteY15" fmla="*/ 281354 h 1652954"/>
                <a:gd name="connsiteX16" fmla="*/ 782515 w 3912576"/>
                <a:gd name="connsiteY16" fmla="*/ 307731 h 1652954"/>
                <a:gd name="connsiteX17" fmla="*/ 835269 w 3912576"/>
                <a:gd name="connsiteY17" fmla="*/ 325316 h 1652954"/>
                <a:gd name="connsiteX18" fmla="*/ 861646 w 3912576"/>
                <a:gd name="connsiteY18" fmla="*/ 342900 h 1652954"/>
                <a:gd name="connsiteX19" fmla="*/ 914400 w 3912576"/>
                <a:gd name="connsiteY19" fmla="*/ 360485 h 1652954"/>
                <a:gd name="connsiteX20" fmla="*/ 993530 w 3912576"/>
                <a:gd name="connsiteY20" fmla="*/ 413239 h 1652954"/>
                <a:gd name="connsiteX21" fmla="*/ 1019907 w 3912576"/>
                <a:gd name="connsiteY21" fmla="*/ 430823 h 1652954"/>
                <a:gd name="connsiteX22" fmla="*/ 1046284 w 3912576"/>
                <a:gd name="connsiteY22" fmla="*/ 439616 h 1652954"/>
                <a:gd name="connsiteX23" fmla="*/ 1099038 w 3912576"/>
                <a:gd name="connsiteY23" fmla="*/ 474785 h 1652954"/>
                <a:gd name="connsiteX24" fmla="*/ 1151792 w 3912576"/>
                <a:gd name="connsiteY24" fmla="*/ 492369 h 1652954"/>
                <a:gd name="connsiteX25" fmla="*/ 1204546 w 3912576"/>
                <a:gd name="connsiteY25" fmla="*/ 518746 h 1652954"/>
                <a:gd name="connsiteX26" fmla="*/ 1230923 w 3912576"/>
                <a:gd name="connsiteY26" fmla="*/ 536331 h 1652954"/>
                <a:gd name="connsiteX27" fmla="*/ 1283676 w 3912576"/>
                <a:gd name="connsiteY27" fmla="*/ 553916 h 1652954"/>
                <a:gd name="connsiteX28" fmla="*/ 1310053 w 3912576"/>
                <a:gd name="connsiteY28" fmla="*/ 562708 h 1652954"/>
                <a:gd name="connsiteX29" fmla="*/ 1336430 w 3912576"/>
                <a:gd name="connsiteY29" fmla="*/ 580292 h 1652954"/>
                <a:gd name="connsiteX30" fmla="*/ 1362807 w 3912576"/>
                <a:gd name="connsiteY30" fmla="*/ 589085 h 1652954"/>
                <a:gd name="connsiteX31" fmla="*/ 1389184 w 3912576"/>
                <a:gd name="connsiteY31" fmla="*/ 606669 h 1652954"/>
                <a:gd name="connsiteX32" fmla="*/ 1441938 w 3912576"/>
                <a:gd name="connsiteY32" fmla="*/ 624254 h 1652954"/>
                <a:gd name="connsiteX33" fmla="*/ 1468315 w 3912576"/>
                <a:gd name="connsiteY33" fmla="*/ 633046 h 1652954"/>
                <a:gd name="connsiteX34" fmla="*/ 1547446 w 3912576"/>
                <a:gd name="connsiteY34" fmla="*/ 668216 h 1652954"/>
                <a:gd name="connsiteX35" fmla="*/ 1573823 w 3912576"/>
                <a:gd name="connsiteY35" fmla="*/ 677008 h 1652954"/>
                <a:gd name="connsiteX36" fmla="*/ 1600200 w 3912576"/>
                <a:gd name="connsiteY36" fmla="*/ 685800 h 1652954"/>
                <a:gd name="connsiteX37" fmla="*/ 1626576 w 3912576"/>
                <a:gd name="connsiteY37" fmla="*/ 703385 h 1652954"/>
                <a:gd name="connsiteX38" fmla="*/ 1679330 w 3912576"/>
                <a:gd name="connsiteY38" fmla="*/ 720969 h 1652954"/>
                <a:gd name="connsiteX39" fmla="*/ 1732084 w 3912576"/>
                <a:gd name="connsiteY39" fmla="*/ 738554 h 1652954"/>
                <a:gd name="connsiteX40" fmla="*/ 1811215 w 3912576"/>
                <a:gd name="connsiteY40" fmla="*/ 764931 h 1652954"/>
                <a:gd name="connsiteX41" fmla="*/ 1837592 w 3912576"/>
                <a:gd name="connsiteY41" fmla="*/ 773723 h 1652954"/>
                <a:gd name="connsiteX42" fmla="*/ 1863969 w 3912576"/>
                <a:gd name="connsiteY42" fmla="*/ 782516 h 1652954"/>
                <a:gd name="connsiteX43" fmla="*/ 1943100 w 3912576"/>
                <a:gd name="connsiteY43" fmla="*/ 800100 h 1652954"/>
                <a:gd name="connsiteX44" fmla="*/ 1995853 w 3912576"/>
                <a:gd name="connsiteY44" fmla="*/ 817685 h 1652954"/>
                <a:gd name="connsiteX45" fmla="*/ 2066192 w 3912576"/>
                <a:gd name="connsiteY45" fmla="*/ 835269 h 1652954"/>
                <a:gd name="connsiteX46" fmla="*/ 2092569 w 3912576"/>
                <a:gd name="connsiteY46" fmla="*/ 852854 h 1652954"/>
                <a:gd name="connsiteX47" fmla="*/ 2145323 w 3912576"/>
                <a:gd name="connsiteY47" fmla="*/ 870439 h 1652954"/>
                <a:gd name="connsiteX48" fmla="*/ 2171700 w 3912576"/>
                <a:gd name="connsiteY48" fmla="*/ 888023 h 1652954"/>
                <a:gd name="connsiteX49" fmla="*/ 2198076 w 3912576"/>
                <a:gd name="connsiteY49" fmla="*/ 896816 h 1652954"/>
                <a:gd name="connsiteX50" fmla="*/ 2277207 w 3912576"/>
                <a:gd name="connsiteY50" fmla="*/ 940777 h 1652954"/>
                <a:gd name="connsiteX51" fmla="*/ 2329961 w 3912576"/>
                <a:gd name="connsiteY51" fmla="*/ 975946 h 1652954"/>
                <a:gd name="connsiteX52" fmla="*/ 2409092 w 3912576"/>
                <a:gd name="connsiteY52" fmla="*/ 1002323 h 1652954"/>
                <a:gd name="connsiteX53" fmla="*/ 2461846 w 3912576"/>
                <a:gd name="connsiteY53" fmla="*/ 1019908 h 1652954"/>
                <a:gd name="connsiteX54" fmla="*/ 2532184 w 3912576"/>
                <a:gd name="connsiteY54" fmla="*/ 1037492 h 1652954"/>
                <a:gd name="connsiteX55" fmla="*/ 2558561 w 3912576"/>
                <a:gd name="connsiteY55" fmla="*/ 1046285 h 1652954"/>
                <a:gd name="connsiteX56" fmla="*/ 2628900 w 3912576"/>
                <a:gd name="connsiteY56" fmla="*/ 1063869 h 1652954"/>
                <a:gd name="connsiteX57" fmla="*/ 2708030 w 3912576"/>
                <a:gd name="connsiteY57" fmla="*/ 1090246 h 1652954"/>
                <a:gd name="connsiteX58" fmla="*/ 2734407 w 3912576"/>
                <a:gd name="connsiteY58" fmla="*/ 1099039 h 1652954"/>
                <a:gd name="connsiteX59" fmla="*/ 2787161 w 3912576"/>
                <a:gd name="connsiteY59" fmla="*/ 1125416 h 1652954"/>
                <a:gd name="connsiteX60" fmla="*/ 2839915 w 3912576"/>
                <a:gd name="connsiteY60" fmla="*/ 1151792 h 1652954"/>
                <a:gd name="connsiteX61" fmla="*/ 2945423 w 3912576"/>
                <a:gd name="connsiteY61" fmla="*/ 1222131 h 1652954"/>
                <a:gd name="connsiteX62" fmla="*/ 2971800 w 3912576"/>
                <a:gd name="connsiteY62" fmla="*/ 1239716 h 1652954"/>
                <a:gd name="connsiteX63" fmla="*/ 2998176 w 3912576"/>
                <a:gd name="connsiteY63" fmla="*/ 1248508 h 1652954"/>
                <a:gd name="connsiteX64" fmla="*/ 3077307 w 3912576"/>
                <a:gd name="connsiteY64" fmla="*/ 1292469 h 1652954"/>
                <a:gd name="connsiteX65" fmla="*/ 3103684 w 3912576"/>
                <a:gd name="connsiteY65" fmla="*/ 1310054 h 1652954"/>
                <a:gd name="connsiteX66" fmla="*/ 3156438 w 3912576"/>
                <a:gd name="connsiteY66" fmla="*/ 1327639 h 1652954"/>
                <a:gd name="connsiteX67" fmla="*/ 3209192 w 3912576"/>
                <a:gd name="connsiteY67" fmla="*/ 1354016 h 1652954"/>
                <a:gd name="connsiteX68" fmla="*/ 3244361 w 3912576"/>
                <a:gd name="connsiteY68" fmla="*/ 1371600 h 1652954"/>
                <a:gd name="connsiteX69" fmla="*/ 3297115 w 3912576"/>
                <a:gd name="connsiteY69" fmla="*/ 1389185 h 1652954"/>
                <a:gd name="connsiteX70" fmla="*/ 3323492 w 3912576"/>
                <a:gd name="connsiteY70" fmla="*/ 1397977 h 1652954"/>
                <a:gd name="connsiteX71" fmla="*/ 3385038 w 3912576"/>
                <a:gd name="connsiteY71" fmla="*/ 1415562 h 1652954"/>
                <a:gd name="connsiteX72" fmla="*/ 3411415 w 3912576"/>
                <a:gd name="connsiteY72" fmla="*/ 1433146 h 1652954"/>
                <a:gd name="connsiteX73" fmla="*/ 3464169 w 3912576"/>
                <a:gd name="connsiteY73" fmla="*/ 1450731 h 1652954"/>
                <a:gd name="connsiteX74" fmla="*/ 3543300 w 3912576"/>
                <a:gd name="connsiteY74" fmla="*/ 1477108 h 1652954"/>
                <a:gd name="connsiteX75" fmla="*/ 3569676 w 3912576"/>
                <a:gd name="connsiteY75" fmla="*/ 1485900 h 1652954"/>
                <a:gd name="connsiteX76" fmla="*/ 3596053 w 3912576"/>
                <a:gd name="connsiteY76" fmla="*/ 1494692 h 1652954"/>
                <a:gd name="connsiteX77" fmla="*/ 3622430 w 3912576"/>
                <a:gd name="connsiteY77" fmla="*/ 1512277 h 1652954"/>
                <a:gd name="connsiteX78" fmla="*/ 3675184 w 3912576"/>
                <a:gd name="connsiteY78" fmla="*/ 1529862 h 1652954"/>
                <a:gd name="connsiteX79" fmla="*/ 3727938 w 3912576"/>
                <a:gd name="connsiteY79" fmla="*/ 1565031 h 1652954"/>
                <a:gd name="connsiteX80" fmla="*/ 3780692 w 3912576"/>
                <a:gd name="connsiteY80" fmla="*/ 1582616 h 1652954"/>
                <a:gd name="connsiteX81" fmla="*/ 3833446 w 3912576"/>
                <a:gd name="connsiteY81" fmla="*/ 1608992 h 1652954"/>
                <a:gd name="connsiteX82" fmla="*/ 3886200 w 3912576"/>
                <a:gd name="connsiteY82" fmla="*/ 1644162 h 1652954"/>
                <a:gd name="connsiteX83" fmla="*/ 3912576 w 3912576"/>
                <a:gd name="connsiteY83" fmla="*/ 1652954 h 165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912576" h="1652954">
                  <a:moveTo>
                    <a:pt x="0" y="0"/>
                  </a:moveTo>
                  <a:cubicBezTo>
                    <a:pt x="17584" y="2931"/>
                    <a:pt x="35351" y="4925"/>
                    <a:pt x="52753" y="8792"/>
                  </a:cubicBezTo>
                  <a:cubicBezTo>
                    <a:pt x="61800" y="10803"/>
                    <a:pt x="70219" y="15039"/>
                    <a:pt x="79130" y="17585"/>
                  </a:cubicBezTo>
                  <a:cubicBezTo>
                    <a:pt x="90749" y="20905"/>
                    <a:pt x="102681" y="23057"/>
                    <a:pt x="114300" y="26377"/>
                  </a:cubicBezTo>
                  <a:cubicBezTo>
                    <a:pt x="123211" y="28923"/>
                    <a:pt x="131735" y="32731"/>
                    <a:pt x="140676" y="35169"/>
                  </a:cubicBezTo>
                  <a:cubicBezTo>
                    <a:pt x="163992" y="41528"/>
                    <a:pt x="188087" y="45111"/>
                    <a:pt x="211015" y="52754"/>
                  </a:cubicBezTo>
                  <a:lnTo>
                    <a:pt x="263769" y="70339"/>
                  </a:lnTo>
                  <a:cubicBezTo>
                    <a:pt x="296259" y="119076"/>
                    <a:pt x="262764" y="80527"/>
                    <a:pt x="307730" y="105508"/>
                  </a:cubicBezTo>
                  <a:cubicBezTo>
                    <a:pt x="326205" y="115771"/>
                    <a:pt x="342899" y="128954"/>
                    <a:pt x="360484" y="140677"/>
                  </a:cubicBezTo>
                  <a:cubicBezTo>
                    <a:pt x="369276" y="146539"/>
                    <a:pt x="376836" y="154920"/>
                    <a:pt x="386861" y="158262"/>
                  </a:cubicBezTo>
                  <a:lnTo>
                    <a:pt x="413238" y="167054"/>
                  </a:lnTo>
                  <a:cubicBezTo>
                    <a:pt x="455039" y="194922"/>
                    <a:pt x="429588" y="181296"/>
                    <a:pt x="492369" y="202223"/>
                  </a:cubicBezTo>
                  <a:lnTo>
                    <a:pt x="597876" y="237392"/>
                  </a:lnTo>
                  <a:lnTo>
                    <a:pt x="650630" y="254977"/>
                  </a:lnTo>
                  <a:lnTo>
                    <a:pt x="677007" y="263769"/>
                  </a:lnTo>
                  <a:cubicBezTo>
                    <a:pt x="685799" y="269631"/>
                    <a:pt x="693728" y="277062"/>
                    <a:pt x="703384" y="281354"/>
                  </a:cubicBezTo>
                  <a:cubicBezTo>
                    <a:pt x="703394" y="281359"/>
                    <a:pt x="769321" y="303333"/>
                    <a:pt x="782515" y="307731"/>
                  </a:cubicBezTo>
                  <a:cubicBezTo>
                    <a:pt x="782520" y="307733"/>
                    <a:pt x="835265" y="325313"/>
                    <a:pt x="835269" y="325316"/>
                  </a:cubicBezTo>
                  <a:cubicBezTo>
                    <a:pt x="844061" y="331177"/>
                    <a:pt x="851990" y="338608"/>
                    <a:pt x="861646" y="342900"/>
                  </a:cubicBezTo>
                  <a:cubicBezTo>
                    <a:pt x="878584" y="350428"/>
                    <a:pt x="898977" y="350203"/>
                    <a:pt x="914400" y="360485"/>
                  </a:cubicBezTo>
                  <a:lnTo>
                    <a:pt x="993530" y="413239"/>
                  </a:lnTo>
                  <a:cubicBezTo>
                    <a:pt x="1002322" y="419100"/>
                    <a:pt x="1009882" y="427481"/>
                    <a:pt x="1019907" y="430823"/>
                  </a:cubicBezTo>
                  <a:cubicBezTo>
                    <a:pt x="1028699" y="433754"/>
                    <a:pt x="1038182" y="435115"/>
                    <a:pt x="1046284" y="439616"/>
                  </a:cubicBezTo>
                  <a:cubicBezTo>
                    <a:pt x="1064758" y="449880"/>
                    <a:pt x="1078988" y="468102"/>
                    <a:pt x="1099038" y="474785"/>
                  </a:cubicBezTo>
                  <a:lnTo>
                    <a:pt x="1151792" y="492369"/>
                  </a:lnTo>
                  <a:cubicBezTo>
                    <a:pt x="1227385" y="542765"/>
                    <a:pt x="1131742" y="482344"/>
                    <a:pt x="1204546" y="518746"/>
                  </a:cubicBezTo>
                  <a:cubicBezTo>
                    <a:pt x="1213998" y="523472"/>
                    <a:pt x="1221267" y="532039"/>
                    <a:pt x="1230923" y="536331"/>
                  </a:cubicBezTo>
                  <a:cubicBezTo>
                    <a:pt x="1247861" y="543859"/>
                    <a:pt x="1266092" y="548054"/>
                    <a:pt x="1283676" y="553916"/>
                  </a:cubicBezTo>
                  <a:cubicBezTo>
                    <a:pt x="1292468" y="556847"/>
                    <a:pt x="1302342" y="557567"/>
                    <a:pt x="1310053" y="562708"/>
                  </a:cubicBezTo>
                  <a:cubicBezTo>
                    <a:pt x="1318845" y="568569"/>
                    <a:pt x="1326979" y="575566"/>
                    <a:pt x="1336430" y="580292"/>
                  </a:cubicBezTo>
                  <a:cubicBezTo>
                    <a:pt x="1344720" y="584437"/>
                    <a:pt x="1354517" y="584940"/>
                    <a:pt x="1362807" y="589085"/>
                  </a:cubicBezTo>
                  <a:cubicBezTo>
                    <a:pt x="1372258" y="593811"/>
                    <a:pt x="1379528" y="602377"/>
                    <a:pt x="1389184" y="606669"/>
                  </a:cubicBezTo>
                  <a:cubicBezTo>
                    <a:pt x="1406122" y="614197"/>
                    <a:pt x="1424353" y="618392"/>
                    <a:pt x="1441938" y="624254"/>
                  </a:cubicBezTo>
                  <a:lnTo>
                    <a:pt x="1468315" y="633046"/>
                  </a:lnTo>
                  <a:cubicBezTo>
                    <a:pt x="1510114" y="660913"/>
                    <a:pt x="1484668" y="647290"/>
                    <a:pt x="1547446" y="668216"/>
                  </a:cubicBezTo>
                  <a:lnTo>
                    <a:pt x="1573823" y="677008"/>
                  </a:lnTo>
                  <a:lnTo>
                    <a:pt x="1600200" y="685800"/>
                  </a:lnTo>
                  <a:cubicBezTo>
                    <a:pt x="1608992" y="691662"/>
                    <a:pt x="1616920" y="699093"/>
                    <a:pt x="1626576" y="703385"/>
                  </a:cubicBezTo>
                  <a:cubicBezTo>
                    <a:pt x="1643514" y="710913"/>
                    <a:pt x="1661745" y="715107"/>
                    <a:pt x="1679330" y="720969"/>
                  </a:cubicBezTo>
                  <a:lnTo>
                    <a:pt x="1732084" y="738554"/>
                  </a:lnTo>
                  <a:lnTo>
                    <a:pt x="1811215" y="764931"/>
                  </a:lnTo>
                  <a:lnTo>
                    <a:pt x="1837592" y="773723"/>
                  </a:lnTo>
                  <a:cubicBezTo>
                    <a:pt x="1846384" y="776654"/>
                    <a:pt x="1854881" y="780698"/>
                    <a:pt x="1863969" y="782516"/>
                  </a:cubicBezTo>
                  <a:cubicBezTo>
                    <a:pt x="1889061" y="787534"/>
                    <a:pt x="1918272" y="792652"/>
                    <a:pt x="1943100" y="800100"/>
                  </a:cubicBezTo>
                  <a:cubicBezTo>
                    <a:pt x="1960854" y="805426"/>
                    <a:pt x="1977677" y="814050"/>
                    <a:pt x="1995853" y="817685"/>
                  </a:cubicBezTo>
                  <a:cubicBezTo>
                    <a:pt x="2048903" y="828295"/>
                    <a:pt x="2025638" y="821751"/>
                    <a:pt x="2066192" y="835269"/>
                  </a:cubicBezTo>
                  <a:cubicBezTo>
                    <a:pt x="2074984" y="841131"/>
                    <a:pt x="2082913" y="848562"/>
                    <a:pt x="2092569" y="852854"/>
                  </a:cubicBezTo>
                  <a:cubicBezTo>
                    <a:pt x="2109507" y="860382"/>
                    <a:pt x="2129900" y="860157"/>
                    <a:pt x="2145323" y="870439"/>
                  </a:cubicBezTo>
                  <a:cubicBezTo>
                    <a:pt x="2154115" y="876300"/>
                    <a:pt x="2162249" y="883297"/>
                    <a:pt x="2171700" y="888023"/>
                  </a:cubicBezTo>
                  <a:cubicBezTo>
                    <a:pt x="2179989" y="892168"/>
                    <a:pt x="2189975" y="892315"/>
                    <a:pt x="2198076" y="896816"/>
                  </a:cubicBezTo>
                  <a:cubicBezTo>
                    <a:pt x="2288766" y="947200"/>
                    <a:pt x="2217526" y="920884"/>
                    <a:pt x="2277207" y="940777"/>
                  </a:cubicBezTo>
                  <a:cubicBezTo>
                    <a:pt x="2294792" y="952500"/>
                    <a:pt x="2309911" y="969263"/>
                    <a:pt x="2329961" y="975946"/>
                  </a:cubicBezTo>
                  <a:lnTo>
                    <a:pt x="2409092" y="1002323"/>
                  </a:lnTo>
                  <a:lnTo>
                    <a:pt x="2461846" y="1019908"/>
                  </a:lnTo>
                  <a:cubicBezTo>
                    <a:pt x="2485292" y="1025769"/>
                    <a:pt x="2509257" y="1029849"/>
                    <a:pt x="2532184" y="1037492"/>
                  </a:cubicBezTo>
                  <a:cubicBezTo>
                    <a:pt x="2540976" y="1040423"/>
                    <a:pt x="2549620" y="1043846"/>
                    <a:pt x="2558561" y="1046285"/>
                  </a:cubicBezTo>
                  <a:cubicBezTo>
                    <a:pt x="2581877" y="1052644"/>
                    <a:pt x="2605972" y="1056226"/>
                    <a:pt x="2628900" y="1063869"/>
                  </a:cubicBezTo>
                  <a:lnTo>
                    <a:pt x="2708030" y="1090246"/>
                  </a:lnTo>
                  <a:cubicBezTo>
                    <a:pt x="2716822" y="1093177"/>
                    <a:pt x="2726695" y="1093898"/>
                    <a:pt x="2734407" y="1099039"/>
                  </a:cubicBezTo>
                  <a:cubicBezTo>
                    <a:pt x="2809999" y="1149432"/>
                    <a:pt x="2714358" y="1089014"/>
                    <a:pt x="2787161" y="1125416"/>
                  </a:cubicBezTo>
                  <a:cubicBezTo>
                    <a:pt x="2855330" y="1159501"/>
                    <a:pt x="2773622" y="1129695"/>
                    <a:pt x="2839915" y="1151792"/>
                  </a:cubicBezTo>
                  <a:lnTo>
                    <a:pt x="2945423" y="1222131"/>
                  </a:lnTo>
                  <a:cubicBezTo>
                    <a:pt x="2954215" y="1227993"/>
                    <a:pt x="2961775" y="1236374"/>
                    <a:pt x="2971800" y="1239716"/>
                  </a:cubicBezTo>
                  <a:cubicBezTo>
                    <a:pt x="2980592" y="1242647"/>
                    <a:pt x="2990075" y="1244007"/>
                    <a:pt x="2998176" y="1248508"/>
                  </a:cubicBezTo>
                  <a:cubicBezTo>
                    <a:pt x="3088871" y="1298894"/>
                    <a:pt x="3017624" y="1272575"/>
                    <a:pt x="3077307" y="1292469"/>
                  </a:cubicBezTo>
                  <a:cubicBezTo>
                    <a:pt x="3086099" y="1298331"/>
                    <a:pt x="3094028" y="1305762"/>
                    <a:pt x="3103684" y="1310054"/>
                  </a:cubicBezTo>
                  <a:cubicBezTo>
                    <a:pt x="3120622" y="1317582"/>
                    <a:pt x="3141015" y="1317357"/>
                    <a:pt x="3156438" y="1327639"/>
                  </a:cubicBezTo>
                  <a:cubicBezTo>
                    <a:pt x="3207126" y="1361430"/>
                    <a:pt x="3158232" y="1332176"/>
                    <a:pt x="3209192" y="1354016"/>
                  </a:cubicBezTo>
                  <a:cubicBezTo>
                    <a:pt x="3221239" y="1359179"/>
                    <a:pt x="3232192" y="1366732"/>
                    <a:pt x="3244361" y="1371600"/>
                  </a:cubicBezTo>
                  <a:cubicBezTo>
                    <a:pt x="3261571" y="1378484"/>
                    <a:pt x="3279530" y="1383323"/>
                    <a:pt x="3297115" y="1389185"/>
                  </a:cubicBezTo>
                  <a:cubicBezTo>
                    <a:pt x="3305907" y="1392116"/>
                    <a:pt x="3314501" y="1395729"/>
                    <a:pt x="3323492" y="1397977"/>
                  </a:cubicBezTo>
                  <a:cubicBezTo>
                    <a:pt x="3334767" y="1400796"/>
                    <a:pt x="3372420" y="1409253"/>
                    <a:pt x="3385038" y="1415562"/>
                  </a:cubicBezTo>
                  <a:cubicBezTo>
                    <a:pt x="3394489" y="1420288"/>
                    <a:pt x="3401759" y="1428854"/>
                    <a:pt x="3411415" y="1433146"/>
                  </a:cubicBezTo>
                  <a:cubicBezTo>
                    <a:pt x="3428353" y="1440674"/>
                    <a:pt x="3446584" y="1444869"/>
                    <a:pt x="3464169" y="1450731"/>
                  </a:cubicBezTo>
                  <a:lnTo>
                    <a:pt x="3543300" y="1477108"/>
                  </a:lnTo>
                  <a:lnTo>
                    <a:pt x="3569676" y="1485900"/>
                  </a:lnTo>
                  <a:lnTo>
                    <a:pt x="3596053" y="1494692"/>
                  </a:lnTo>
                  <a:cubicBezTo>
                    <a:pt x="3604845" y="1500554"/>
                    <a:pt x="3612774" y="1507985"/>
                    <a:pt x="3622430" y="1512277"/>
                  </a:cubicBezTo>
                  <a:cubicBezTo>
                    <a:pt x="3639368" y="1519805"/>
                    <a:pt x="3659761" y="1519580"/>
                    <a:pt x="3675184" y="1529862"/>
                  </a:cubicBezTo>
                  <a:cubicBezTo>
                    <a:pt x="3692769" y="1541585"/>
                    <a:pt x="3707888" y="1558348"/>
                    <a:pt x="3727938" y="1565031"/>
                  </a:cubicBezTo>
                  <a:cubicBezTo>
                    <a:pt x="3745523" y="1570893"/>
                    <a:pt x="3765269" y="1572334"/>
                    <a:pt x="3780692" y="1582616"/>
                  </a:cubicBezTo>
                  <a:cubicBezTo>
                    <a:pt x="3814780" y="1605341"/>
                    <a:pt x="3797044" y="1596859"/>
                    <a:pt x="3833446" y="1608992"/>
                  </a:cubicBezTo>
                  <a:cubicBezTo>
                    <a:pt x="3851031" y="1620715"/>
                    <a:pt x="3866150" y="1637479"/>
                    <a:pt x="3886200" y="1644162"/>
                  </a:cubicBezTo>
                  <a:lnTo>
                    <a:pt x="3912576" y="1652954"/>
                  </a:ln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5" name="Frihåndsform 156"/>
            <p:cNvSpPr/>
            <p:nvPr/>
          </p:nvSpPr>
          <p:spPr>
            <a:xfrm>
              <a:off x="3321588" y="5264132"/>
              <a:ext cx="5327237" cy="1368542"/>
            </a:xfrm>
            <a:custGeom>
              <a:avLst/>
              <a:gdLst>
                <a:gd name="connsiteX0" fmla="*/ 0 w 4601028"/>
                <a:gd name="connsiteY0" fmla="*/ 348343 h 786670"/>
                <a:gd name="connsiteX1" fmla="*/ 58057 w 4601028"/>
                <a:gd name="connsiteY1" fmla="*/ 435428 h 786670"/>
                <a:gd name="connsiteX2" fmla="*/ 261257 w 4601028"/>
                <a:gd name="connsiteY2" fmla="*/ 493485 h 786670"/>
                <a:gd name="connsiteX3" fmla="*/ 319314 w 4601028"/>
                <a:gd name="connsiteY3" fmla="*/ 508000 h 786670"/>
                <a:gd name="connsiteX4" fmla="*/ 377371 w 4601028"/>
                <a:gd name="connsiteY4" fmla="*/ 522514 h 786670"/>
                <a:gd name="connsiteX5" fmla="*/ 508000 w 4601028"/>
                <a:gd name="connsiteY5" fmla="*/ 566057 h 786670"/>
                <a:gd name="connsiteX6" fmla="*/ 551543 w 4601028"/>
                <a:gd name="connsiteY6" fmla="*/ 580571 h 786670"/>
                <a:gd name="connsiteX7" fmla="*/ 595085 w 4601028"/>
                <a:gd name="connsiteY7" fmla="*/ 595085 h 786670"/>
                <a:gd name="connsiteX8" fmla="*/ 653143 w 4601028"/>
                <a:gd name="connsiteY8" fmla="*/ 609600 h 786670"/>
                <a:gd name="connsiteX9" fmla="*/ 696685 w 4601028"/>
                <a:gd name="connsiteY9" fmla="*/ 624114 h 786670"/>
                <a:gd name="connsiteX10" fmla="*/ 957943 w 4601028"/>
                <a:gd name="connsiteY10" fmla="*/ 682171 h 786670"/>
                <a:gd name="connsiteX11" fmla="*/ 1074057 w 4601028"/>
                <a:gd name="connsiteY11" fmla="*/ 711200 h 786670"/>
                <a:gd name="connsiteX12" fmla="*/ 1175657 w 4601028"/>
                <a:gd name="connsiteY12" fmla="*/ 725714 h 786670"/>
                <a:gd name="connsiteX13" fmla="*/ 1320800 w 4601028"/>
                <a:gd name="connsiteY13" fmla="*/ 754743 h 786670"/>
                <a:gd name="connsiteX14" fmla="*/ 1654628 w 4601028"/>
                <a:gd name="connsiteY14" fmla="*/ 783771 h 786670"/>
                <a:gd name="connsiteX15" fmla="*/ 2467428 w 4601028"/>
                <a:gd name="connsiteY15" fmla="*/ 769257 h 786670"/>
                <a:gd name="connsiteX16" fmla="*/ 2598057 w 4601028"/>
                <a:gd name="connsiteY16" fmla="*/ 754743 h 786670"/>
                <a:gd name="connsiteX17" fmla="*/ 2888343 w 4601028"/>
                <a:gd name="connsiteY17" fmla="*/ 769257 h 786670"/>
                <a:gd name="connsiteX18" fmla="*/ 2960914 w 4601028"/>
                <a:gd name="connsiteY18" fmla="*/ 783771 h 786670"/>
                <a:gd name="connsiteX19" fmla="*/ 3585028 w 4601028"/>
                <a:gd name="connsiteY19" fmla="*/ 754743 h 786670"/>
                <a:gd name="connsiteX20" fmla="*/ 3657600 w 4601028"/>
                <a:gd name="connsiteY20" fmla="*/ 740228 h 786670"/>
                <a:gd name="connsiteX21" fmla="*/ 3788228 w 4601028"/>
                <a:gd name="connsiteY21" fmla="*/ 696685 h 786670"/>
                <a:gd name="connsiteX22" fmla="*/ 3875314 w 4601028"/>
                <a:gd name="connsiteY22" fmla="*/ 667657 h 786670"/>
                <a:gd name="connsiteX23" fmla="*/ 3918857 w 4601028"/>
                <a:gd name="connsiteY23" fmla="*/ 653143 h 786670"/>
                <a:gd name="connsiteX24" fmla="*/ 4049485 w 4601028"/>
                <a:gd name="connsiteY24" fmla="*/ 566057 h 786670"/>
                <a:gd name="connsiteX25" fmla="*/ 4093028 w 4601028"/>
                <a:gd name="connsiteY25" fmla="*/ 537028 h 786670"/>
                <a:gd name="connsiteX26" fmla="*/ 4136571 w 4601028"/>
                <a:gd name="connsiteY26" fmla="*/ 508000 h 786670"/>
                <a:gd name="connsiteX27" fmla="*/ 4223657 w 4601028"/>
                <a:gd name="connsiteY27" fmla="*/ 435428 h 786670"/>
                <a:gd name="connsiteX28" fmla="*/ 4238171 w 4601028"/>
                <a:gd name="connsiteY28" fmla="*/ 391885 h 786670"/>
                <a:gd name="connsiteX29" fmla="*/ 4281714 w 4601028"/>
                <a:gd name="connsiteY29" fmla="*/ 362857 h 786670"/>
                <a:gd name="connsiteX30" fmla="*/ 4368800 w 4601028"/>
                <a:gd name="connsiteY30" fmla="*/ 304800 h 786670"/>
                <a:gd name="connsiteX31" fmla="*/ 4426857 w 4601028"/>
                <a:gd name="connsiteY31" fmla="*/ 232228 h 786670"/>
                <a:gd name="connsiteX32" fmla="*/ 4499428 w 4601028"/>
                <a:gd name="connsiteY32" fmla="*/ 159657 h 786670"/>
                <a:gd name="connsiteX33" fmla="*/ 4542971 w 4601028"/>
                <a:gd name="connsiteY33" fmla="*/ 72571 h 786670"/>
                <a:gd name="connsiteX34" fmla="*/ 4586514 w 4601028"/>
                <a:gd name="connsiteY34" fmla="*/ 43543 h 786670"/>
                <a:gd name="connsiteX35" fmla="*/ 4601028 w 4601028"/>
                <a:gd name="connsiteY35" fmla="*/ 0 h 786670"/>
                <a:gd name="connsiteX0" fmla="*/ 0 w 4981054"/>
                <a:gd name="connsiteY0" fmla="*/ 928914 h 1367241"/>
                <a:gd name="connsiteX1" fmla="*/ 58057 w 4981054"/>
                <a:gd name="connsiteY1" fmla="*/ 1015999 h 1367241"/>
                <a:gd name="connsiteX2" fmla="*/ 261257 w 4981054"/>
                <a:gd name="connsiteY2" fmla="*/ 1074056 h 1367241"/>
                <a:gd name="connsiteX3" fmla="*/ 319314 w 4981054"/>
                <a:gd name="connsiteY3" fmla="*/ 1088571 h 1367241"/>
                <a:gd name="connsiteX4" fmla="*/ 377371 w 4981054"/>
                <a:gd name="connsiteY4" fmla="*/ 1103085 h 1367241"/>
                <a:gd name="connsiteX5" fmla="*/ 508000 w 4981054"/>
                <a:gd name="connsiteY5" fmla="*/ 1146628 h 1367241"/>
                <a:gd name="connsiteX6" fmla="*/ 551543 w 4981054"/>
                <a:gd name="connsiteY6" fmla="*/ 1161142 h 1367241"/>
                <a:gd name="connsiteX7" fmla="*/ 595085 w 4981054"/>
                <a:gd name="connsiteY7" fmla="*/ 1175656 h 1367241"/>
                <a:gd name="connsiteX8" fmla="*/ 653143 w 4981054"/>
                <a:gd name="connsiteY8" fmla="*/ 1190171 h 1367241"/>
                <a:gd name="connsiteX9" fmla="*/ 696685 w 4981054"/>
                <a:gd name="connsiteY9" fmla="*/ 1204685 h 1367241"/>
                <a:gd name="connsiteX10" fmla="*/ 957943 w 4981054"/>
                <a:gd name="connsiteY10" fmla="*/ 1262742 h 1367241"/>
                <a:gd name="connsiteX11" fmla="*/ 1074057 w 4981054"/>
                <a:gd name="connsiteY11" fmla="*/ 1291771 h 1367241"/>
                <a:gd name="connsiteX12" fmla="*/ 1175657 w 4981054"/>
                <a:gd name="connsiteY12" fmla="*/ 1306285 h 1367241"/>
                <a:gd name="connsiteX13" fmla="*/ 1320800 w 4981054"/>
                <a:gd name="connsiteY13" fmla="*/ 1335314 h 1367241"/>
                <a:gd name="connsiteX14" fmla="*/ 1654628 w 4981054"/>
                <a:gd name="connsiteY14" fmla="*/ 1364342 h 1367241"/>
                <a:gd name="connsiteX15" fmla="*/ 2467428 w 4981054"/>
                <a:gd name="connsiteY15" fmla="*/ 1349828 h 1367241"/>
                <a:gd name="connsiteX16" fmla="*/ 2598057 w 4981054"/>
                <a:gd name="connsiteY16" fmla="*/ 1335314 h 1367241"/>
                <a:gd name="connsiteX17" fmla="*/ 2888343 w 4981054"/>
                <a:gd name="connsiteY17" fmla="*/ 1349828 h 1367241"/>
                <a:gd name="connsiteX18" fmla="*/ 2960914 w 4981054"/>
                <a:gd name="connsiteY18" fmla="*/ 1364342 h 1367241"/>
                <a:gd name="connsiteX19" fmla="*/ 3585028 w 4981054"/>
                <a:gd name="connsiteY19" fmla="*/ 1335314 h 1367241"/>
                <a:gd name="connsiteX20" fmla="*/ 3657600 w 4981054"/>
                <a:gd name="connsiteY20" fmla="*/ 1320799 h 1367241"/>
                <a:gd name="connsiteX21" fmla="*/ 3788228 w 4981054"/>
                <a:gd name="connsiteY21" fmla="*/ 1277256 h 1367241"/>
                <a:gd name="connsiteX22" fmla="*/ 3875314 w 4981054"/>
                <a:gd name="connsiteY22" fmla="*/ 1248228 h 1367241"/>
                <a:gd name="connsiteX23" fmla="*/ 3918857 w 4981054"/>
                <a:gd name="connsiteY23" fmla="*/ 1233714 h 1367241"/>
                <a:gd name="connsiteX24" fmla="*/ 4049485 w 4981054"/>
                <a:gd name="connsiteY24" fmla="*/ 1146628 h 1367241"/>
                <a:gd name="connsiteX25" fmla="*/ 4093028 w 4981054"/>
                <a:gd name="connsiteY25" fmla="*/ 1117599 h 1367241"/>
                <a:gd name="connsiteX26" fmla="*/ 4136571 w 4981054"/>
                <a:gd name="connsiteY26" fmla="*/ 1088571 h 1367241"/>
                <a:gd name="connsiteX27" fmla="*/ 4223657 w 4981054"/>
                <a:gd name="connsiteY27" fmla="*/ 1015999 h 1367241"/>
                <a:gd name="connsiteX28" fmla="*/ 4238171 w 4981054"/>
                <a:gd name="connsiteY28" fmla="*/ 972456 h 1367241"/>
                <a:gd name="connsiteX29" fmla="*/ 4281714 w 4981054"/>
                <a:gd name="connsiteY29" fmla="*/ 943428 h 1367241"/>
                <a:gd name="connsiteX30" fmla="*/ 4368800 w 4981054"/>
                <a:gd name="connsiteY30" fmla="*/ 885371 h 1367241"/>
                <a:gd name="connsiteX31" fmla="*/ 4426857 w 4981054"/>
                <a:gd name="connsiteY31" fmla="*/ 812799 h 1367241"/>
                <a:gd name="connsiteX32" fmla="*/ 4499428 w 4981054"/>
                <a:gd name="connsiteY32" fmla="*/ 740228 h 1367241"/>
                <a:gd name="connsiteX33" fmla="*/ 4542971 w 4981054"/>
                <a:gd name="connsiteY33" fmla="*/ 653142 h 1367241"/>
                <a:gd name="connsiteX34" fmla="*/ 4586514 w 4981054"/>
                <a:gd name="connsiteY34" fmla="*/ 624114 h 1367241"/>
                <a:gd name="connsiteX35" fmla="*/ 4981054 w 4981054"/>
                <a:gd name="connsiteY35" fmla="*/ 0 h 136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81054" h="1367241">
                  <a:moveTo>
                    <a:pt x="0" y="928914"/>
                  </a:moveTo>
                  <a:cubicBezTo>
                    <a:pt x="19352" y="957942"/>
                    <a:pt x="24960" y="1004966"/>
                    <a:pt x="58057" y="1015999"/>
                  </a:cubicBezTo>
                  <a:cubicBezTo>
                    <a:pt x="182999" y="1057647"/>
                    <a:pt x="115448" y="1037603"/>
                    <a:pt x="261257" y="1074056"/>
                  </a:cubicBezTo>
                  <a:lnTo>
                    <a:pt x="319314" y="1088571"/>
                  </a:lnTo>
                  <a:cubicBezTo>
                    <a:pt x="338666" y="1093409"/>
                    <a:pt x="358447" y="1096777"/>
                    <a:pt x="377371" y="1103085"/>
                  </a:cubicBezTo>
                  <a:lnTo>
                    <a:pt x="508000" y="1146628"/>
                  </a:lnTo>
                  <a:lnTo>
                    <a:pt x="551543" y="1161142"/>
                  </a:lnTo>
                  <a:cubicBezTo>
                    <a:pt x="566057" y="1165980"/>
                    <a:pt x="580243" y="1171945"/>
                    <a:pt x="595085" y="1175656"/>
                  </a:cubicBezTo>
                  <a:cubicBezTo>
                    <a:pt x="614438" y="1180494"/>
                    <a:pt x="633962" y="1184691"/>
                    <a:pt x="653143" y="1190171"/>
                  </a:cubicBezTo>
                  <a:cubicBezTo>
                    <a:pt x="667853" y="1194374"/>
                    <a:pt x="681925" y="1200660"/>
                    <a:pt x="696685" y="1204685"/>
                  </a:cubicBezTo>
                  <a:cubicBezTo>
                    <a:pt x="1024567" y="1294108"/>
                    <a:pt x="570984" y="1166001"/>
                    <a:pt x="957943" y="1262742"/>
                  </a:cubicBezTo>
                  <a:cubicBezTo>
                    <a:pt x="996648" y="1272418"/>
                    <a:pt x="1034562" y="1286129"/>
                    <a:pt x="1074057" y="1291771"/>
                  </a:cubicBezTo>
                  <a:cubicBezTo>
                    <a:pt x="1107924" y="1296609"/>
                    <a:pt x="1141967" y="1300340"/>
                    <a:pt x="1175657" y="1306285"/>
                  </a:cubicBezTo>
                  <a:cubicBezTo>
                    <a:pt x="1224245" y="1314859"/>
                    <a:pt x="1271646" y="1331040"/>
                    <a:pt x="1320800" y="1335314"/>
                  </a:cubicBezTo>
                  <a:lnTo>
                    <a:pt x="1654628" y="1364342"/>
                  </a:lnTo>
                  <a:lnTo>
                    <a:pt x="2467428" y="1349828"/>
                  </a:lnTo>
                  <a:cubicBezTo>
                    <a:pt x="2511218" y="1348481"/>
                    <a:pt x="2554246" y="1335314"/>
                    <a:pt x="2598057" y="1335314"/>
                  </a:cubicBezTo>
                  <a:cubicBezTo>
                    <a:pt x="2694940" y="1335314"/>
                    <a:pt x="2791581" y="1344990"/>
                    <a:pt x="2888343" y="1349828"/>
                  </a:cubicBezTo>
                  <a:cubicBezTo>
                    <a:pt x="2912533" y="1354666"/>
                    <a:pt x="2936245" y="1364342"/>
                    <a:pt x="2960914" y="1364342"/>
                  </a:cubicBezTo>
                  <a:cubicBezTo>
                    <a:pt x="3174859" y="1364342"/>
                    <a:pt x="3377505" y="1367241"/>
                    <a:pt x="3585028" y="1335314"/>
                  </a:cubicBezTo>
                  <a:cubicBezTo>
                    <a:pt x="3609411" y="1331563"/>
                    <a:pt x="3633799" y="1327290"/>
                    <a:pt x="3657600" y="1320799"/>
                  </a:cubicBezTo>
                  <a:cubicBezTo>
                    <a:pt x="3657640" y="1320788"/>
                    <a:pt x="3766437" y="1284520"/>
                    <a:pt x="3788228" y="1277256"/>
                  </a:cubicBezTo>
                  <a:lnTo>
                    <a:pt x="3875314" y="1248228"/>
                  </a:lnTo>
                  <a:lnTo>
                    <a:pt x="3918857" y="1233714"/>
                  </a:lnTo>
                  <a:lnTo>
                    <a:pt x="4049485" y="1146628"/>
                  </a:lnTo>
                  <a:lnTo>
                    <a:pt x="4093028" y="1117599"/>
                  </a:lnTo>
                  <a:cubicBezTo>
                    <a:pt x="4107542" y="1107923"/>
                    <a:pt x="4124236" y="1100906"/>
                    <a:pt x="4136571" y="1088571"/>
                  </a:cubicBezTo>
                  <a:cubicBezTo>
                    <a:pt x="4192449" y="1032693"/>
                    <a:pt x="4163035" y="1056414"/>
                    <a:pt x="4223657" y="1015999"/>
                  </a:cubicBezTo>
                  <a:cubicBezTo>
                    <a:pt x="4228495" y="1001485"/>
                    <a:pt x="4228614" y="984403"/>
                    <a:pt x="4238171" y="972456"/>
                  </a:cubicBezTo>
                  <a:cubicBezTo>
                    <a:pt x="4249068" y="958835"/>
                    <a:pt x="4268313" y="954595"/>
                    <a:pt x="4281714" y="943428"/>
                  </a:cubicBezTo>
                  <a:cubicBezTo>
                    <a:pt x="4354197" y="883026"/>
                    <a:pt x="4292277" y="910878"/>
                    <a:pt x="4368800" y="885371"/>
                  </a:cubicBezTo>
                  <a:cubicBezTo>
                    <a:pt x="4397056" y="800602"/>
                    <a:pt x="4361205" y="878451"/>
                    <a:pt x="4426857" y="812799"/>
                  </a:cubicBezTo>
                  <a:cubicBezTo>
                    <a:pt x="4523614" y="716040"/>
                    <a:pt x="4383317" y="817633"/>
                    <a:pt x="4499428" y="740228"/>
                  </a:cubicBezTo>
                  <a:cubicBezTo>
                    <a:pt x="4511233" y="704816"/>
                    <a:pt x="4514836" y="681277"/>
                    <a:pt x="4542971" y="653142"/>
                  </a:cubicBezTo>
                  <a:cubicBezTo>
                    <a:pt x="4555306" y="640807"/>
                    <a:pt x="4572000" y="633790"/>
                    <a:pt x="4586514" y="624114"/>
                  </a:cubicBezTo>
                  <a:lnTo>
                    <a:pt x="4981054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6" name="Frihåndsform 160"/>
            <p:cNvSpPr/>
            <p:nvPr/>
          </p:nvSpPr>
          <p:spPr>
            <a:xfrm>
              <a:off x="6489993" y="6059538"/>
              <a:ext cx="441291" cy="331815"/>
            </a:xfrm>
            <a:custGeom>
              <a:avLst/>
              <a:gdLst>
                <a:gd name="connsiteX0" fmla="*/ 114300 w 527539"/>
                <a:gd name="connsiteY0" fmla="*/ 9268 h 396129"/>
                <a:gd name="connsiteX1" fmla="*/ 52754 w 527539"/>
                <a:gd name="connsiteY1" fmla="*/ 70814 h 396129"/>
                <a:gd name="connsiteX2" fmla="*/ 26377 w 527539"/>
                <a:gd name="connsiteY2" fmla="*/ 88398 h 396129"/>
                <a:gd name="connsiteX3" fmla="*/ 17585 w 527539"/>
                <a:gd name="connsiteY3" fmla="*/ 114775 h 396129"/>
                <a:gd name="connsiteX4" fmla="*/ 0 w 527539"/>
                <a:gd name="connsiteY4" fmla="*/ 141152 h 396129"/>
                <a:gd name="connsiteX5" fmla="*/ 8793 w 527539"/>
                <a:gd name="connsiteY5" fmla="*/ 167529 h 396129"/>
                <a:gd name="connsiteX6" fmla="*/ 35169 w 527539"/>
                <a:gd name="connsiteY6" fmla="*/ 176322 h 396129"/>
                <a:gd name="connsiteX7" fmla="*/ 61546 w 527539"/>
                <a:gd name="connsiteY7" fmla="*/ 193906 h 396129"/>
                <a:gd name="connsiteX8" fmla="*/ 70339 w 527539"/>
                <a:gd name="connsiteY8" fmla="*/ 220283 h 396129"/>
                <a:gd name="connsiteX9" fmla="*/ 105508 w 527539"/>
                <a:gd name="connsiteY9" fmla="*/ 273037 h 396129"/>
                <a:gd name="connsiteX10" fmla="*/ 140677 w 527539"/>
                <a:gd name="connsiteY10" fmla="*/ 325791 h 396129"/>
                <a:gd name="connsiteX11" fmla="*/ 193431 w 527539"/>
                <a:gd name="connsiteY11" fmla="*/ 343375 h 396129"/>
                <a:gd name="connsiteX12" fmla="*/ 246185 w 527539"/>
                <a:gd name="connsiteY12" fmla="*/ 378545 h 396129"/>
                <a:gd name="connsiteX13" fmla="*/ 272562 w 527539"/>
                <a:gd name="connsiteY13" fmla="*/ 396129 h 396129"/>
                <a:gd name="connsiteX14" fmla="*/ 369277 w 527539"/>
                <a:gd name="connsiteY14" fmla="*/ 369752 h 396129"/>
                <a:gd name="connsiteX15" fmla="*/ 422031 w 527539"/>
                <a:gd name="connsiteY15" fmla="*/ 343375 h 396129"/>
                <a:gd name="connsiteX16" fmla="*/ 492369 w 527539"/>
                <a:gd name="connsiteY16" fmla="*/ 334583 h 396129"/>
                <a:gd name="connsiteX17" fmla="*/ 492369 w 527539"/>
                <a:gd name="connsiteY17" fmla="*/ 281829 h 396129"/>
                <a:gd name="connsiteX18" fmla="*/ 501162 w 527539"/>
                <a:gd name="connsiteY18" fmla="*/ 246660 h 396129"/>
                <a:gd name="connsiteX19" fmla="*/ 527539 w 527539"/>
                <a:gd name="connsiteY19" fmla="*/ 193906 h 396129"/>
                <a:gd name="connsiteX20" fmla="*/ 518746 w 527539"/>
                <a:gd name="connsiteY20" fmla="*/ 167529 h 396129"/>
                <a:gd name="connsiteX21" fmla="*/ 439616 w 527539"/>
                <a:gd name="connsiteY21" fmla="*/ 97191 h 396129"/>
                <a:gd name="connsiteX22" fmla="*/ 386862 w 527539"/>
                <a:gd name="connsiteY22" fmla="*/ 79606 h 396129"/>
                <a:gd name="connsiteX23" fmla="*/ 298939 w 527539"/>
                <a:gd name="connsiteY23" fmla="*/ 70814 h 396129"/>
                <a:gd name="connsiteX24" fmla="*/ 272562 w 527539"/>
                <a:gd name="connsiteY24" fmla="*/ 53229 h 396129"/>
                <a:gd name="connsiteX25" fmla="*/ 254977 w 527539"/>
                <a:gd name="connsiteY25" fmla="*/ 26852 h 396129"/>
                <a:gd name="connsiteX26" fmla="*/ 114300 w 527539"/>
                <a:gd name="connsiteY26" fmla="*/ 9268 h 39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7539" h="396129">
                  <a:moveTo>
                    <a:pt x="114300" y="9268"/>
                  </a:moveTo>
                  <a:cubicBezTo>
                    <a:pt x="80596" y="16595"/>
                    <a:pt x="74319" y="51405"/>
                    <a:pt x="52754" y="70814"/>
                  </a:cubicBezTo>
                  <a:cubicBezTo>
                    <a:pt x="44900" y="77883"/>
                    <a:pt x="32978" y="80147"/>
                    <a:pt x="26377" y="88398"/>
                  </a:cubicBezTo>
                  <a:cubicBezTo>
                    <a:pt x="20587" y="95635"/>
                    <a:pt x="21730" y="106486"/>
                    <a:pt x="17585" y="114775"/>
                  </a:cubicBezTo>
                  <a:cubicBezTo>
                    <a:pt x="12859" y="124227"/>
                    <a:pt x="5862" y="132360"/>
                    <a:pt x="0" y="141152"/>
                  </a:cubicBezTo>
                  <a:cubicBezTo>
                    <a:pt x="2931" y="149944"/>
                    <a:pt x="2240" y="160975"/>
                    <a:pt x="8793" y="167529"/>
                  </a:cubicBezTo>
                  <a:cubicBezTo>
                    <a:pt x="15346" y="174082"/>
                    <a:pt x="26880" y="172177"/>
                    <a:pt x="35169" y="176322"/>
                  </a:cubicBezTo>
                  <a:cubicBezTo>
                    <a:pt x="44620" y="181048"/>
                    <a:pt x="52754" y="188045"/>
                    <a:pt x="61546" y="193906"/>
                  </a:cubicBezTo>
                  <a:cubicBezTo>
                    <a:pt x="64477" y="202698"/>
                    <a:pt x="65838" y="212181"/>
                    <a:pt x="70339" y="220283"/>
                  </a:cubicBezTo>
                  <a:cubicBezTo>
                    <a:pt x="80603" y="238757"/>
                    <a:pt x="105508" y="273037"/>
                    <a:pt x="105508" y="273037"/>
                  </a:cubicBezTo>
                  <a:cubicBezTo>
                    <a:pt x="113769" y="297822"/>
                    <a:pt x="113734" y="310823"/>
                    <a:pt x="140677" y="325791"/>
                  </a:cubicBezTo>
                  <a:cubicBezTo>
                    <a:pt x="156880" y="334793"/>
                    <a:pt x="193431" y="343375"/>
                    <a:pt x="193431" y="343375"/>
                  </a:cubicBezTo>
                  <a:lnTo>
                    <a:pt x="246185" y="378545"/>
                  </a:lnTo>
                  <a:lnTo>
                    <a:pt x="272562" y="396129"/>
                  </a:lnTo>
                  <a:cubicBezTo>
                    <a:pt x="296158" y="391410"/>
                    <a:pt x="350151" y="382502"/>
                    <a:pt x="369277" y="369752"/>
                  </a:cubicBezTo>
                  <a:cubicBezTo>
                    <a:pt x="390393" y="355675"/>
                    <a:pt x="397007" y="347925"/>
                    <a:pt x="422031" y="343375"/>
                  </a:cubicBezTo>
                  <a:cubicBezTo>
                    <a:pt x="445278" y="339148"/>
                    <a:pt x="468923" y="337514"/>
                    <a:pt x="492369" y="334583"/>
                  </a:cubicBezTo>
                  <a:cubicBezTo>
                    <a:pt x="515817" y="264244"/>
                    <a:pt x="492369" y="352168"/>
                    <a:pt x="492369" y="281829"/>
                  </a:cubicBezTo>
                  <a:cubicBezTo>
                    <a:pt x="492369" y="269745"/>
                    <a:pt x="497842" y="258279"/>
                    <a:pt x="501162" y="246660"/>
                  </a:cubicBezTo>
                  <a:cubicBezTo>
                    <a:pt x="510263" y="214806"/>
                    <a:pt x="508270" y="222808"/>
                    <a:pt x="527539" y="193906"/>
                  </a:cubicBezTo>
                  <a:cubicBezTo>
                    <a:pt x="524608" y="185114"/>
                    <a:pt x="524436" y="174845"/>
                    <a:pt x="518746" y="167529"/>
                  </a:cubicBezTo>
                  <a:cubicBezTo>
                    <a:pt x="508231" y="154010"/>
                    <a:pt x="465562" y="108723"/>
                    <a:pt x="439616" y="97191"/>
                  </a:cubicBezTo>
                  <a:cubicBezTo>
                    <a:pt x="422678" y="89663"/>
                    <a:pt x="405306" y="81450"/>
                    <a:pt x="386862" y="79606"/>
                  </a:cubicBezTo>
                  <a:lnTo>
                    <a:pt x="298939" y="70814"/>
                  </a:lnTo>
                  <a:cubicBezTo>
                    <a:pt x="290147" y="64952"/>
                    <a:pt x="280034" y="60701"/>
                    <a:pt x="272562" y="53229"/>
                  </a:cubicBezTo>
                  <a:cubicBezTo>
                    <a:pt x="265090" y="45757"/>
                    <a:pt x="263938" y="32452"/>
                    <a:pt x="254977" y="26852"/>
                  </a:cubicBezTo>
                  <a:cubicBezTo>
                    <a:pt x="212014" y="0"/>
                    <a:pt x="148004" y="1941"/>
                    <a:pt x="114300" y="926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7" name="Frihåndsform 161"/>
            <p:cNvSpPr/>
            <p:nvPr/>
          </p:nvSpPr>
          <p:spPr>
            <a:xfrm>
              <a:off x="5991556" y="6335787"/>
              <a:ext cx="338112" cy="295300"/>
            </a:xfrm>
            <a:custGeom>
              <a:avLst/>
              <a:gdLst>
                <a:gd name="connsiteX0" fmla="*/ 96715 w 404446"/>
                <a:gd name="connsiteY0" fmla="*/ 26377 h 351693"/>
                <a:gd name="connsiteX1" fmla="*/ 52754 w 404446"/>
                <a:gd name="connsiteY1" fmla="*/ 61547 h 351693"/>
                <a:gd name="connsiteX2" fmla="*/ 0 w 404446"/>
                <a:gd name="connsiteY2" fmla="*/ 131885 h 351693"/>
                <a:gd name="connsiteX3" fmla="*/ 35169 w 404446"/>
                <a:gd name="connsiteY3" fmla="*/ 184639 h 351693"/>
                <a:gd name="connsiteX4" fmla="*/ 79131 w 404446"/>
                <a:gd name="connsiteY4" fmla="*/ 237393 h 351693"/>
                <a:gd name="connsiteX5" fmla="*/ 105508 w 404446"/>
                <a:gd name="connsiteY5" fmla="*/ 246185 h 351693"/>
                <a:gd name="connsiteX6" fmla="*/ 131884 w 404446"/>
                <a:gd name="connsiteY6" fmla="*/ 325316 h 351693"/>
                <a:gd name="connsiteX7" fmla="*/ 140677 w 404446"/>
                <a:gd name="connsiteY7" fmla="*/ 351693 h 351693"/>
                <a:gd name="connsiteX8" fmla="*/ 211015 w 404446"/>
                <a:gd name="connsiteY8" fmla="*/ 342900 h 351693"/>
                <a:gd name="connsiteX9" fmla="*/ 237392 w 404446"/>
                <a:gd name="connsiteY9" fmla="*/ 334108 h 351693"/>
                <a:gd name="connsiteX10" fmla="*/ 272561 w 404446"/>
                <a:gd name="connsiteY10" fmla="*/ 325316 h 351693"/>
                <a:gd name="connsiteX11" fmla="*/ 351692 w 404446"/>
                <a:gd name="connsiteY11" fmla="*/ 290147 h 351693"/>
                <a:gd name="connsiteX12" fmla="*/ 378069 w 404446"/>
                <a:gd name="connsiteY12" fmla="*/ 281354 h 351693"/>
                <a:gd name="connsiteX13" fmla="*/ 404446 w 404446"/>
                <a:gd name="connsiteY13" fmla="*/ 272562 h 351693"/>
                <a:gd name="connsiteX14" fmla="*/ 378069 w 404446"/>
                <a:gd name="connsiteY14" fmla="*/ 254977 h 351693"/>
                <a:gd name="connsiteX15" fmla="*/ 351692 w 404446"/>
                <a:gd name="connsiteY15" fmla="*/ 202223 h 351693"/>
                <a:gd name="connsiteX16" fmla="*/ 351692 w 404446"/>
                <a:gd name="connsiteY16" fmla="*/ 131885 h 351693"/>
                <a:gd name="connsiteX17" fmla="*/ 325315 w 404446"/>
                <a:gd name="connsiteY17" fmla="*/ 105508 h 351693"/>
                <a:gd name="connsiteX18" fmla="*/ 290146 w 404446"/>
                <a:gd name="connsiteY18" fmla="*/ 52754 h 351693"/>
                <a:gd name="connsiteX19" fmla="*/ 281354 w 404446"/>
                <a:gd name="connsiteY19" fmla="*/ 8793 h 351693"/>
                <a:gd name="connsiteX20" fmla="*/ 254977 w 404446"/>
                <a:gd name="connsiteY20" fmla="*/ 0 h 351693"/>
                <a:gd name="connsiteX21" fmla="*/ 158261 w 404446"/>
                <a:gd name="connsiteY21" fmla="*/ 8793 h 351693"/>
                <a:gd name="connsiteX22" fmla="*/ 131884 w 404446"/>
                <a:gd name="connsiteY22" fmla="*/ 17585 h 351693"/>
                <a:gd name="connsiteX23" fmla="*/ 96715 w 404446"/>
                <a:gd name="connsiteY23" fmla="*/ 26377 h 3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4446" h="351693">
                  <a:moveTo>
                    <a:pt x="96715" y="26377"/>
                  </a:moveTo>
                  <a:cubicBezTo>
                    <a:pt x="83527" y="33704"/>
                    <a:pt x="66024" y="48277"/>
                    <a:pt x="52754" y="61547"/>
                  </a:cubicBezTo>
                  <a:cubicBezTo>
                    <a:pt x="31862" y="82439"/>
                    <a:pt x="16236" y="107530"/>
                    <a:pt x="0" y="131885"/>
                  </a:cubicBezTo>
                  <a:lnTo>
                    <a:pt x="35169" y="184639"/>
                  </a:lnTo>
                  <a:cubicBezTo>
                    <a:pt x="48144" y="204101"/>
                    <a:pt x="58823" y="223854"/>
                    <a:pt x="79131" y="237393"/>
                  </a:cubicBezTo>
                  <a:cubicBezTo>
                    <a:pt x="86842" y="242534"/>
                    <a:pt x="96716" y="243254"/>
                    <a:pt x="105508" y="246185"/>
                  </a:cubicBezTo>
                  <a:lnTo>
                    <a:pt x="131884" y="325316"/>
                  </a:lnTo>
                  <a:lnTo>
                    <a:pt x="140677" y="351693"/>
                  </a:lnTo>
                  <a:cubicBezTo>
                    <a:pt x="164123" y="348762"/>
                    <a:pt x="187768" y="347127"/>
                    <a:pt x="211015" y="342900"/>
                  </a:cubicBezTo>
                  <a:cubicBezTo>
                    <a:pt x="220133" y="341242"/>
                    <a:pt x="228481" y="336654"/>
                    <a:pt x="237392" y="334108"/>
                  </a:cubicBezTo>
                  <a:cubicBezTo>
                    <a:pt x="249011" y="330788"/>
                    <a:pt x="260838" y="328247"/>
                    <a:pt x="272561" y="325316"/>
                  </a:cubicBezTo>
                  <a:cubicBezTo>
                    <a:pt x="314362" y="297448"/>
                    <a:pt x="288911" y="311074"/>
                    <a:pt x="351692" y="290147"/>
                  </a:cubicBezTo>
                  <a:lnTo>
                    <a:pt x="378069" y="281354"/>
                  </a:lnTo>
                  <a:lnTo>
                    <a:pt x="404446" y="272562"/>
                  </a:lnTo>
                  <a:cubicBezTo>
                    <a:pt x="395654" y="266700"/>
                    <a:pt x="385541" y="262449"/>
                    <a:pt x="378069" y="254977"/>
                  </a:cubicBezTo>
                  <a:cubicBezTo>
                    <a:pt x="361024" y="237932"/>
                    <a:pt x="358843" y="223677"/>
                    <a:pt x="351692" y="202223"/>
                  </a:cubicBezTo>
                  <a:cubicBezTo>
                    <a:pt x="361262" y="173513"/>
                    <a:pt x="368667" y="165836"/>
                    <a:pt x="351692" y="131885"/>
                  </a:cubicBezTo>
                  <a:cubicBezTo>
                    <a:pt x="346131" y="120763"/>
                    <a:pt x="332949" y="115323"/>
                    <a:pt x="325315" y="105508"/>
                  </a:cubicBezTo>
                  <a:cubicBezTo>
                    <a:pt x="312340" y="88826"/>
                    <a:pt x="290146" y="52754"/>
                    <a:pt x="290146" y="52754"/>
                  </a:cubicBezTo>
                  <a:cubicBezTo>
                    <a:pt x="287215" y="38100"/>
                    <a:pt x="289643" y="21227"/>
                    <a:pt x="281354" y="8793"/>
                  </a:cubicBezTo>
                  <a:cubicBezTo>
                    <a:pt x="276213" y="1082"/>
                    <a:pt x="264245" y="0"/>
                    <a:pt x="254977" y="0"/>
                  </a:cubicBezTo>
                  <a:cubicBezTo>
                    <a:pt x="222605" y="0"/>
                    <a:pt x="190500" y="5862"/>
                    <a:pt x="158261" y="8793"/>
                  </a:cubicBezTo>
                  <a:cubicBezTo>
                    <a:pt x="149469" y="11724"/>
                    <a:pt x="140173" y="13440"/>
                    <a:pt x="131884" y="17585"/>
                  </a:cubicBezTo>
                  <a:cubicBezTo>
                    <a:pt x="112005" y="27525"/>
                    <a:pt x="109903" y="19050"/>
                    <a:pt x="9671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8" name="Frihåndsform 162"/>
            <p:cNvSpPr/>
            <p:nvPr/>
          </p:nvSpPr>
          <p:spPr>
            <a:xfrm>
              <a:off x="6264585" y="6307210"/>
              <a:ext cx="477801" cy="350867"/>
            </a:xfrm>
            <a:custGeom>
              <a:avLst/>
              <a:gdLst>
                <a:gd name="connsiteX0" fmla="*/ 42600 w 570139"/>
                <a:gd name="connsiteY0" fmla="*/ 95637 h 417797"/>
                <a:gd name="connsiteX1" fmla="*/ 25016 w 570139"/>
                <a:gd name="connsiteY1" fmla="*/ 174768 h 417797"/>
                <a:gd name="connsiteX2" fmla="*/ 77769 w 570139"/>
                <a:gd name="connsiteY2" fmla="*/ 209937 h 417797"/>
                <a:gd name="connsiteX3" fmla="*/ 95354 w 570139"/>
                <a:gd name="connsiteY3" fmla="*/ 236314 h 417797"/>
                <a:gd name="connsiteX4" fmla="*/ 148108 w 570139"/>
                <a:gd name="connsiteY4" fmla="*/ 262691 h 417797"/>
                <a:gd name="connsiteX5" fmla="*/ 218446 w 570139"/>
                <a:gd name="connsiteY5" fmla="*/ 324237 h 417797"/>
                <a:gd name="connsiteX6" fmla="*/ 227239 w 570139"/>
                <a:gd name="connsiteY6" fmla="*/ 350614 h 417797"/>
                <a:gd name="connsiteX7" fmla="*/ 341539 w 570139"/>
                <a:gd name="connsiteY7" fmla="*/ 394576 h 417797"/>
                <a:gd name="connsiteX8" fmla="*/ 447046 w 570139"/>
                <a:gd name="connsiteY8" fmla="*/ 403368 h 417797"/>
                <a:gd name="connsiteX9" fmla="*/ 508592 w 570139"/>
                <a:gd name="connsiteY9" fmla="*/ 324237 h 417797"/>
                <a:gd name="connsiteX10" fmla="*/ 517385 w 570139"/>
                <a:gd name="connsiteY10" fmla="*/ 297860 h 417797"/>
                <a:gd name="connsiteX11" fmla="*/ 543762 w 570139"/>
                <a:gd name="connsiteY11" fmla="*/ 271483 h 417797"/>
                <a:gd name="connsiteX12" fmla="*/ 570139 w 570139"/>
                <a:gd name="connsiteY12" fmla="*/ 218730 h 417797"/>
                <a:gd name="connsiteX13" fmla="*/ 543762 w 570139"/>
                <a:gd name="connsiteY13" fmla="*/ 209937 h 417797"/>
                <a:gd name="connsiteX14" fmla="*/ 491008 w 570139"/>
                <a:gd name="connsiteY14" fmla="*/ 165976 h 417797"/>
                <a:gd name="connsiteX15" fmla="*/ 455839 w 570139"/>
                <a:gd name="connsiteY15" fmla="*/ 113222 h 417797"/>
                <a:gd name="connsiteX16" fmla="*/ 438254 w 570139"/>
                <a:gd name="connsiteY16" fmla="*/ 86845 h 417797"/>
                <a:gd name="connsiteX17" fmla="*/ 359123 w 570139"/>
                <a:gd name="connsiteY17" fmla="*/ 60468 h 417797"/>
                <a:gd name="connsiteX18" fmla="*/ 332746 w 570139"/>
                <a:gd name="connsiteY18" fmla="*/ 51676 h 417797"/>
                <a:gd name="connsiteX19" fmla="*/ 262408 w 570139"/>
                <a:gd name="connsiteY19" fmla="*/ 34091 h 417797"/>
                <a:gd name="connsiteX20" fmla="*/ 209654 w 570139"/>
                <a:gd name="connsiteY20" fmla="*/ 7714 h 417797"/>
                <a:gd name="connsiteX21" fmla="*/ 112939 w 570139"/>
                <a:gd name="connsiteY21" fmla="*/ 25299 h 417797"/>
                <a:gd name="connsiteX22" fmla="*/ 60185 w 570139"/>
                <a:gd name="connsiteY22" fmla="*/ 60468 h 417797"/>
                <a:gd name="connsiteX23" fmla="*/ 42600 w 570139"/>
                <a:gd name="connsiteY23" fmla="*/ 86845 h 417797"/>
                <a:gd name="connsiteX24" fmla="*/ 42600 w 570139"/>
                <a:gd name="connsiteY24" fmla="*/ 95637 h 41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0139" h="417797">
                  <a:moveTo>
                    <a:pt x="42600" y="95637"/>
                  </a:moveTo>
                  <a:cubicBezTo>
                    <a:pt x="39669" y="110291"/>
                    <a:pt x="0" y="149752"/>
                    <a:pt x="25016" y="174768"/>
                  </a:cubicBezTo>
                  <a:cubicBezTo>
                    <a:pt x="39960" y="189712"/>
                    <a:pt x="77769" y="209937"/>
                    <a:pt x="77769" y="209937"/>
                  </a:cubicBezTo>
                  <a:cubicBezTo>
                    <a:pt x="83631" y="218729"/>
                    <a:pt x="87882" y="228842"/>
                    <a:pt x="95354" y="236314"/>
                  </a:cubicBezTo>
                  <a:cubicBezTo>
                    <a:pt x="112399" y="253359"/>
                    <a:pt x="126654" y="255540"/>
                    <a:pt x="148108" y="262691"/>
                  </a:cubicBezTo>
                  <a:cubicBezTo>
                    <a:pt x="187677" y="289070"/>
                    <a:pt x="200128" y="287601"/>
                    <a:pt x="218446" y="324237"/>
                  </a:cubicBezTo>
                  <a:cubicBezTo>
                    <a:pt x="222591" y="332527"/>
                    <a:pt x="220686" y="344061"/>
                    <a:pt x="227239" y="350614"/>
                  </a:cubicBezTo>
                  <a:cubicBezTo>
                    <a:pt x="270015" y="393390"/>
                    <a:pt x="285763" y="386608"/>
                    <a:pt x="341539" y="394576"/>
                  </a:cubicBezTo>
                  <a:cubicBezTo>
                    <a:pt x="411204" y="417797"/>
                    <a:pt x="376009" y="415207"/>
                    <a:pt x="447046" y="403368"/>
                  </a:cubicBezTo>
                  <a:cubicBezTo>
                    <a:pt x="469806" y="380608"/>
                    <a:pt x="498074" y="355789"/>
                    <a:pt x="508592" y="324237"/>
                  </a:cubicBezTo>
                  <a:cubicBezTo>
                    <a:pt x="511523" y="315445"/>
                    <a:pt x="512244" y="305571"/>
                    <a:pt x="517385" y="297860"/>
                  </a:cubicBezTo>
                  <a:cubicBezTo>
                    <a:pt x="524282" y="287514"/>
                    <a:pt x="535802" y="281035"/>
                    <a:pt x="543762" y="271483"/>
                  </a:cubicBezTo>
                  <a:cubicBezTo>
                    <a:pt x="562699" y="248759"/>
                    <a:pt x="561327" y="245165"/>
                    <a:pt x="570139" y="218730"/>
                  </a:cubicBezTo>
                  <a:cubicBezTo>
                    <a:pt x="561347" y="215799"/>
                    <a:pt x="552052" y="214082"/>
                    <a:pt x="543762" y="209937"/>
                  </a:cubicBezTo>
                  <a:cubicBezTo>
                    <a:pt x="525288" y="200700"/>
                    <a:pt x="503383" y="181887"/>
                    <a:pt x="491008" y="165976"/>
                  </a:cubicBezTo>
                  <a:cubicBezTo>
                    <a:pt x="478033" y="149294"/>
                    <a:pt x="467562" y="130807"/>
                    <a:pt x="455839" y="113222"/>
                  </a:cubicBezTo>
                  <a:cubicBezTo>
                    <a:pt x="449977" y="104430"/>
                    <a:pt x="448279" y="90187"/>
                    <a:pt x="438254" y="86845"/>
                  </a:cubicBezTo>
                  <a:lnTo>
                    <a:pt x="359123" y="60468"/>
                  </a:lnTo>
                  <a:cubicBezTo>
                    <a:pt x="350331" y="57537"/>
                    <a:pt x="341834" y="53494"/>
                    <a:pt x="332746" y="51676"/>
                  </a:cubicBezTo>
                  <a:cubicBezTo>
                    <a:pt x="316029" y="48332"/>
                    <a:pt x="280430" y="43102"/>
                    <a:pt x="262408" y="34091"/>
                  </a:cubicBezTo>
                  <a:cubicBezTo>
                    <a:pt x="194223" y="0"/>
                    <a:pt x="275961" y="29818"/>
                    <a:pt x="209654" y="7714"/>
                  </a:cubicBezTo>
                  <a:cubicBezTo>
                    <a:pt x="194329" y="9630"/>
                    <a:pt x="136547" y="12184"/>
                    <a:pt x="112939" y="25299"/>
                  </a:cubicBezTo>
                  <a:cubicBezTo>
                    <a:pt x="94464" y="35562"/>
                    <a:pt x="60185" y="60468"/>
                    <a:pt x="60185" y="60468"/>
                  </a:cubicBezTo>
                  <a:cubicBezTo>
                    <a:pt x="54323" y="69260"/>
                    <a:pt x="47326" y="77393"/>
                    <a:pt x="42600" y="86845"/>
                  </a:cubicBezTo>
                  <a:cubicBezTo>
                    <a:pt x="38455" y="95134"/>
                    <a:pt x="45531" y="80983"/>
                    <a:pt x="42600" y="956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89" name="Frihåndsform 163"/>
            <p:cNvSpPr/>
            <p:nvPr/>
          </p:nvSpPr>
          <p:spPr>
            <a:xfrm>
              <a:off x="6724924" y="6397704"/>
              <a:ext cx="307951" cy="250846"/>
            </a:xfrm>
            <a:custGeom>
              <a:avLst/>
              <a:gdLst>
                <a:gd name="connsiteX0" fmla="*/ 4396 w 367194"/>
                <a:gd name="connsiteY0" fmla="*/ 123092 h 299310"/>
                <a:gd name="connsiteX1" fmla="*/ 39566 w 367194"/>
                <a:gd name="connsiteY1" fmla="*/ 211015 h 299310"/>
                <a:gd name="connsiteX2" fmla="*/ 65943 w 367194"/>
                <a:gd name="connsiteY2" fmla="*/ 228600 h 299310"/>
                <a:gd name="connsiteX3" fmla="*/ 109904 w 367194"/>
                <a:gd name="connsiteY3" fmla="*/ 263769 h 299310"/>
                <a:gd name="connsiteX4" fmla="*/ 162658 w 367194"/>
                <a:gd name="connsiteY4" fmla="*/ 298938 h 299310"/>
                <a:gd name="connsiteX5" fmla="*/ 294543 w 367194"/>
                <a:gd name="connsiteY5" fmla="*/ 281354 h 299310"/>
                <a:gd name="connsiteX6" fmla="*/ 320920 w 367194"/>
                <a:gd name="connsiteY6" fmla="*/ 263769 h 299310"/>
                <a:gd name="connsiteX7" fmla="*/ 347296 w 367194"/>
                <a:gd name="connsiteY7" fmla="*/ 184638 h 299310"/>
                <a:gd name="connsiteX8" fmla="*/ 329712 w 367194"/>
                <a:gd name="connsiteY8" fmla="*/ 158262 h 299310"/>
                <a:gd name="connsiteX9" fmla="*/ 294543 w 367194"/>
                <a:gd name="connsiteY9" fmla="*/ 79131 h 299310"/>
                <a:gd name="connsiteX10" fmla="*/ 241789 w 367194"/>
                <a:gd name="connsiteY10" fmla="*/ 43962 h 299310"/>
                <a:gd name="connsiteX11" fmla="*/ 224204 w 367194"/>
                <a:gd name="connsiteY11" fmla="*/ 17585 h 299310"/>
                <a:gd name="connsiteX12" fmla="*/ 171450 w 367194"/>
                <a:gd name="connsiteY12" fmla="*/ 0 h 299310"/>
                <a:gd name="connsiteX13" fmla="*/ 83527 w 367194"/>
                <a:gd name="connsiteY13" fmla="*/ 8792 h 299310"/>
                <a:gd name="connsiteX14" fmla="*/ 57150 w 367194"/>
                <a:gd name="connsiteY14" fmla="*/ 87923 h 299310"/>
                <a:gd name="connsiteX15" fmla="*/ 39566 w 367194"/>
                <a:gd name="connsiteY15" fmla="*/ 114300 h 299310"/>
                <a:gd name="connsiteX16" fmla="*/ 13189 w 367194"/>
                <a:gd name="connsiteY16" fmla="*/ 131885 h 299310"/>
                <a:gd name="connsiteX17" fmla="*/ 4396 w 367194"/>
                <a:gd name="connsiteY17" fmla="*/ 123092 h 2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194" h="299310">
                  <a:moveTo>
                    <a:pt x="4396" y="123092"/>
                  </a:moveTo>
                  <a:cubicBezTo>
                    <a:pt x="8792" y="136280"/>
                    <a:pt x="16030" y="187479"/>
                    <a:pt x="39566" y="211015"/>
                  </a:cubicBezTo>
                  <a:cubicBezTo>
                    <a:pt x="47038" y="218487"/>
                    <a:pt x="57151" y="222738"/>
                    <a:pt x="65943" y="228600"/>
                  </a:cubicBezTo>
                  <a:cubicBezTo>
                    <a:pt x="98433" y="277337"/>
                    <a:pt x="64938" y="238788"/>
                    <a:pt x="109904" y="263769"/>
                  </a:cubicBezTo>
                  <a:cubicBezTo>
                    <a:pt x="128379" y="274032"/>
                    <a:pt x="162658" y="298938"/>
                    <a:pt x="162658" y="298938"/>
                  </a:cubicBezTo>
                  <a:cubicBezTo>
                    <a:pt x="186223" y="296974"/>
                    <a:pt x="258630" y="299310"/>
                    <a:pt x="294543" y="281354"/>
                  </a:cubicBezTo>
                  <a:cubicBezTo>
                    <a:pt x="303995" y="276628"/>
                    <a:pt x="312128" y="269631"/>
                    <a:pt x="320920" y="263769"/>
                  </a:cubicBezTo>
                  <a:cubicBezTo>
                    <a:pt x="351148" y="218426"/>
                    <a:pt x="367194" y="224433"/>
                    <a:pt x="347296" y="184638"/>
                  </a:cubicBezTo>
                  <a:cubicBezTo>
                    <a:pt x="342570" y="175187"/>
                    <a:pt x="335573" y="167054"/>
                    <a:pt x="329712" y="158262"/>
                  </a:cubicBezTo>
                  <a:cubicBezTo>
                    <a:pt x="323164" y="138617"/>
                    <a:pt x="314212" y="96341"/>
                    <a:pt x="294543" y="79131"/>
                  </a:cubicBezTo>
                  <a:cubicBezTo>
                    <a:pt x="278638" y="65214"/>
                    <a:pt x="241789" y="43962"/>
                    <a:pt x="241789" y="43962"/>
                  </a:cubicBezTo>
                  <a:cubicBezTo>
                    <a:pt x="235927" y="35170"/>
                    <a:pt x="233165" y="23186"/>
                    <a:pt x="224204" y="17585"/>
                  </a:cubicBezTo>
                  <a:cubicBezTo>
                    <a:pt x="208486" y="7761"/>
                    <a:pt x="171450" y="0"/>
                    <a:pt x="171450" y="0"/>
                  </a:cubicBezTo>
                  <a:lnTo>
                    <a:pt x="83527" y="8792"/>
                  </a:lnTo>
                  <a:cubicBezTo>
                    <a:pt x="69147" y="17181"/>
                    <a:pt x="68738" y="70541"/>
                    <a:pt x="57150" y="87923"/>
                  </a:cubicBezTo>
                  <a:cubicBezTo>
                    <a:pt x="51289" y="96715"/>
                    <a:pt x="47038" y="106828"/>
                    <a:pt x="39566" y="114300"/>
                  </a:cubicBezTo>
                  <a:cubicBezTo>
                    <a:pt x="32094" y="121772"/>
                    <a:pt x="21643" y="125545"/>
                    <a:pt x="13189" y="131885"/>
                  </a:cubicBezTo>
                  <a:cubicBezTo>
                    <a:pt x="9873" y="134372"/>
                    <a:pt x="0" y="109904"/>
                    <a:pt x="4396" y="1230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0" name="Frihåndsform 164"/>
            <p:cNvSpPr/>
            <p:nvPr/>
          </p:nvSpPr>
          <p:spPr>
            <a:xfrm>
              <a:off x="7085259" y="6045249"/>
              <a:ext cx="285728" cy="258785"/>
            </a:xfrm>
            <a:custGeom>
              <a:avLst/>
              <a:gdLst>
                <a:gd name="connsiteX0" fmla="*/ 16395 w 341710"/>
                <a:gd name="connsiteY0" fmla="*/ 26377 h 308534"/>
                <a:gd name="connsiteX1" fmla="*/ 16395 w 341710"/>
                <a:gd name="connsiteY1" fmla="*/ 114300 h 308534"/>
                <a:gd name="connsiteX2" fmla="*/ 51564 w 341710"/>
                <a:gd name="connsiteY2" fmla="*/ 167054 h 308534"/>
                <a:gd name="connsiteX3" fmla="*/ 69149 w 341710"/>
                <a:gd name="connsiteY3" fmla="*/ 193430 h 308534"/>
                <a:gd name="connsiteX4" fmla="*/ 104318 w 341710"/>
                <a:gd name="connsiteY4" fmla="*/ 237392 h 308534"/>
                <a:gd name="connsiteX5" fmla="*/ 157072 w 341710"/>
                <a:gd name="connsiteY5" fmla="*/ 254977 h 308534"/>
                <a:gd name="connsiteX6" fmla="*/ 174656 w 341710"/>
                <a:gd name="connsiteY6" fmla="*/ 281354 h 308534"/>
                <a:gd name="connsiteX7" fmla="*/ 227410 w 341710"/>
                <a:gd name="connsiteY7" fmla="*/ 307730 h 308534"/>
                <a:gd name="connsiteX8" fmla="*/ 297749 w 341710"/>
                <a:gd name="connsiteY8" fmla="*/ 298938 h 308534"/>
                <a:gd name="connsiteX9" fmla="*/ 306541 w 341710"/>
                <a:gd name="connsiteY9" fmla="*/ 272561 h 308534"/>
                <a:gd name="connsiteX10" fmla="*/ 324126 w 341710"/>
                <a:gd name="connsiteY10" fmla="*/ 184638 h 308534"/>
                <a:gd name="connsiteX11" fmla="*/ 341710 w 341710"/>
                <a:gd name="connsiteY11" fmla="*/ 158261 h 308534"/>
                <a:gd name="connsiteX12" fmla="*/ 297749 w 341710"/>
                <a:gd name="connsiteY12" fmla="*/ 79130 h 308534"/>
                <a:gd name="connsiteX13" fmla="*/ 271372 w 341710"/>
                <a:gd name="connsiteY13" fmla="*/ 52754 h 308534"/>
                <a:gd name="connsiteX14" fmla="*/ 227410 w 341710"/>
                <a:gd name="connsiteY14" fmla="*/ 17584 h 308534"/>
                <a:gd name="connsiteX15" fmla="*/ 69149 w 341710"/>
                <a:gd name="connsiteY15" fmla="*/ 17584 h 308534"/>
                <a:gd name="connsiteX16" fmla="*/ 42772 w 341710"/>
                <a:gd name="connsiteY16" fmla="*/ 0 h 308534"/>
                <a:gd name="connsiteX17" fmla="*/ 16395 w 341710"/>
                <a:gd name="connsiteY17" fmla="*/ 26377 h 30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1710" h="308534">
                  <a:moveTo>
                    <a:pt x="16395" y="26377"/>
                  </a:moveTo>
                  <a:cubicBezTo>
                    <a:pt x="11999" y="45427"/>
                    <a:pt x="0" y="81510"/>
                    <a:pt x="16395" y="114300"/>
                  </a:cubicBezTo>
                  <a:cubicBezTo>
                    <a:pt x="25846" y="133203"/>
                    <a:pt x="39841" y="149469"/>
                    <a:pt x="51564" y="167054"/>
                  </a:cubicBezTo>
                  <a:lnTo>
                    <a:pt x="69149" y="193430"/>
                  </a:lnTo>
                  <a:cubicBezTo>
                    <a:pt x="78683" y="222033"/>
                    <a:pt x="73194" y="223559"/>
                    <a:pt x="104318" y="237392"/>
                  </a:cubicBezTo>
                  <a:cubicBezTo>
                    <a:pt x="121256" y="244920"/>
                    <a:pt x="157072" y="254977"/>
                    <a:pt x="157072" y="254977"/>
                  </a:cubicBezTo>
                  <a:cubicBezTo>
                    <a:pt x="162933" y="263769"/>
                    <a:pt x="167184" y="273882"/>
                    <a:pt x="174656" y="281354"/>
                  </a:cubicBezTo>
                  <a:cubicBezTo>
                    <a:pt x="191699" y="298397"/>
                    <a:pt x="205958" y="300580"/>
                    <a:pt x="227410" y="307730"/>
                  </a:cubicBezTo>
                  <a:cubicBezTo>
                    <a:pt x="250856" y="304799"/>
                    <a:pt x="276157" y="308534"/>
                    <a:pt x="297749" y="298938"/>
                  </a:cubicBezTo>
                  <a:cubicBezTo>
                    <a:pt x="306218" y="295174"/>
                    <a:pt x="304723" y="281649"/>
                    <a:pt x="306541" y="272561"/>
                  </a:cubicBezTo>
                  <a:cubicBezTo>
                    <a:pt x="311943" y="245549"/>
                    <a:pt x="310881" y="211127"/>
                    <a:pt x="324126" y="184638"/>
                  </a:cubicBezTo>
                  <a:cubicBezTo>
                    <a:pt x="328852" y="175187"/>
                    <a:pt x="335849" y="167053"/>
                    <a:pt x="341710" y="158261"/>
                  </a:cubicBezTo>
                  <a:cubicBezTo>
                    <a:pt x="330654" y="125093"/>
                    <a:pt x="327981" y="109361"/>
                    <a:pt x="297749" y="79130"/>
                  </a:cubicBezTo>
                  <a:cubicBezTo>
                    <a:pt x="288957" y="70338"/>
                    <a:pt x="279332" y="62306"/>
                    <a:pt x="271372" y="52754"/>
                  </a:cubicBezTo>
                  <a:cubicBezTo>
                    <a:pt x="240779" y="16043"/>
                    <a:pt x="270712" y="32019"/>
                    <a:pt x="227410" y="17584"/>
                  </a:cubicBezTo>
                  <a:cubicBezTo>
                    <a:pt x="165162" y="23809"/>
                    <a:pt x="129255" y="33977"/>
                    <a:pt x="69149" y="17584"/>
                  </a:cubicBezTo>
                  <a:cubicBezTo>
                    <a:pt x="58954" y="14804"/>
                    <a:pt x="51564" y="5861"/>
                    <a:pt x="42772" y="0"/>
                  </a:cubicBezTo>
                  <a:cubicBezTo>
                    <a:pt x="13956" y="19210"/>
                    <a:pt x="20791" y="7327"/>
                    <a:pt x="1639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1" name="Frihåndsform 165"/>
            <p:cNvSpPr/>
            <p:nvPr/>
          </p:nvSpPr>
          <p:spPr>
            <a:xfrm>
              <a:off x="6905885" y="6291333"/>
              <a:ext cx="453990" cy="309588"/>
            </a:xfrm>
            <a:custGeom>
              <a:avLst/>
              <a:gdLst>
                <a:gd name="connsiteX0" fmla="*/ 22004 w 540750"/>
                <a:gd name="connsiteY0" fmla="*/ 167054 h 369277"/>
                <a:gd name="connsiteX1" fmla="*/ 136304 w 540750"/>
                <a:gd name="connsiteY1" fmla="*/ 237392 h 369277"/>
                <a:gd name="connsiteX2" fmla="*/ 171473 w 540750"/>
                <a:gd name="connsiteY2" fmla="*/ 272562 h 369277"/>
                <a:gd name="connsiteX3" fmla="*/ 224227 w 540750"/>
                <a:gd name="connsiteY3" fmla="*/ 290146 h 369277"/>
                <a:gd name="connsiteX4" fmla="*/ 250604 w 540750"/>
                <a:gd name="connsiteY4" fmla="*/ 298939 h 369277"/>
                <a:gd name="connsiteX5" fmla="*/ 276981 w 540750"/>
                <a:gd name="connsiteY5" fmla="*/ 307731 h 369277"/>
                <a:gd name="connsiteX6" fmla="*/ 329735 w 540750"/>
                <a:gd name="connsiteY6" fmla="*/ 342900 h 369277"/>
                <a:gd name="connsiteX7" fmla="*/ 356112 w 540750"/>
                <a:gd name="connsiteY7" fmla="*/ 360485 h 369277"/>
                <a:gd name="connsiteX8" fmla="*/ 382489 w 540750"/>
                <a:gd name="connsiteY8" fmla="*/ 369277 h 369277"/>
                <a:gd name="connsiteX9" fmla="*/ 426450 w 540750"/>
                <a:gd name="connsiteY9" fmla="*/ 360485 h 369277"/>
                <a:gd name="connsiteX10" fmla="*/ 479204 w 540750"/>
                <a:gd name="connsiteY10" fmla="*/ 316523 h 369277"/>
                <a:gd name="connsiteX11" fmla="*/ 505581 w 540750"/>
                <a:gd name="connsiteY11" fmla="*/ 298939 h 369277"/>
                <a:gd name="connsiteX12" fmla="*/ 523165 w 540750"/>
                <a:gd name="connsiteY12" fmla="*/ 272562 h 369277"/>
                <a:gd name="connsiteX13" fmla="*/ 540750 w 540750"/>
                <a:gd name="connsiteY13" fmla="*/ 219808 h 369277"/>
                <a:gd name="connsiteX14" fmla="*/ 531958 w 540750"/>
                <a:gd name="connsiteY14" fmla="*/ 193431 h 369277"/>
                <a:gd name="connsiteX15" fmla="*/ 496789 w 540750"/>
                <a:gd name="connsiteY15" fmla="*/ 140677 h 369277"/>
                <a:gd name="connsiteX16" fmla="*/ 487996 w 540750"/>
                <a:gd name="connsiteY16" fmla="*/ 79131 h 369277"/>
                <a:gd name="connsiteX17" fmla="*/ 408865 w 540750"/>
                <a:gd name="connsiteY17" fmla="*/ 17585 h 369277"/>
                <a:gd name="connsiteX18" fmla="*/ 356112 w 540750"/>
                <a:gd name="connsiteY18" fmla="*/ 0 h 369277"/>
                <a:gd name="connsiteX19" fmla="*/ 312150 w 540750"/>
                <a:gd name="connsiteY19" fmla="*/ 8792 h 369277"/>
                <a:gd name="connsiteX20" fmla="*/ 259396 w 540750"/>
                <a:gd name="connsiteY20" fmla="*/ 43962 h 369277"/>
                <a:gd name="connsiteX21" fmla="*/ 83550 w 540750"/>
                <a:gd name="connsiteY21" fmla="*/ 43962 h 369277"/>
                <a:gd name="connsiteX22" fmla="*/ 30796 w 540750"/>
                <a:gd name="connsiteY22" fmla="*/ 61546 h 369277"/>
                <a:gd name="connsiteX23" fmla="*/ 4419 w 540750"/>
                <a:gd name="connsiteY23" fmla="*/ 87923 h 369277"/>
                <a:gd name="connsiteX24" fmla="*/ 30796 w 540750"/>
                <a:gd name="connsiteY24" fmla="*/ 140677 h 369277"/>
                <a:gd name="connsiteX25" fmla="*/ 39589 w 540750"/>
                <a:gd name="connsiteY25" fmla="*/ 167054 h 369277"/>
                <a:gd name="connsiteX26" fmla="*/ 22004 w 540750"/>
                <a:gd name="connsiteY26" fmla="*/ 167054 h 3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0750" h="369277">
                  <a:moveTo>
                    <a:pt x="22004" y="167054"/>
                  </a:moveTo>
                  <a:cubicBezTo>
                    <a:pt x="38123" y="178777"/>
                    <a:pt x="120214" y="221301"/>
                    <a:pt x="136304" y="237392"/>
                  </a:cubicBezTo>
                  <a:cubicBezTo>
                    <a:pt x="148027" y="249115"/>
                    <a:pt x="157257" y="264032"/>
                    <a:pt x="171473" y="272562"/>
                  </a:cubicBezTo>
                  <a:cubicBezTo>
                    <a:pt x="187367" y="282099"/>
                    <a:pt x="206642" y="284284"/>
                    <a:pt x="224227" y="290146"/>
                  </a:cubicBezTo>
                  <a:lnTo>
                    <a:pt x="250604" y="298939"/>
                  </a:lnTo>
                  <a:cubicBezTo>
                    <a:pt x="259396" y="301870"/>
                    <a:pt x="269270" y="302590"/>
                    <a:pt x="276981" y="307731"/>
                  </a:cubicBezTo>
                  <a:lnTo>
                    <a:pt x="329735" y="342900"/>
                  </a:lnTo>
                  <a:cubicBezTo>
                    <a:pt x="338527" y="348762"/>
                    <a:pt x="346087" y="357143"/>
                    <a:pt x="356112" y="360485"/>
                  </a:cubicBezTo>
                  <a:lnTo>
                    <a:pt x="382489" y="369277"/>
                  </a:lnTo>
                  <a:cubicBezTo>
                    <a:pt x="397143" y="366346"/>
                    <a:pt x="412458" y="365732"/>
                    <a:pt x="426450" y="360485"/>
                  </a:cubicBezTo>
                  <a:cubicBezTo>
                    <a:pt x="450264" y="351555"/>
                    <a:pt x="460545" y="332072"/>
                    <a:pt x="479204" y="316523"/>
                  </a:cubicBezTo>
                  <a:cubicBezTo>
                    <a:pt x="487322" y="309758"/>
                    <a:pt x="496789" y="304800"/>
                    <a:pt x="505581" y="298939"/>
                  </a:cubicBezTo>
                  <a:cubicBezTo>
                    <a:pt x="511442" y="290147"/>
                    <a:pt x="518873" y="282218"/>
                    <a:pt x="523165" y="272562"/>
                  </a:cubicBezTo>
                  <a:cubicBezTo>
                    <a:pt x="530693" y="255624"/>
                    <a:pt x="540750" y="219808"/>
                    <a:pt x="540750" y="219808"/>
                  </a:cubicBezTo>
                  <a:cubicBezTo>
                    <a:pt x="537819" y="211016"/>
                    <a:pt x="536459" y="201533"/>
                    <a:pt x="531958" y="193431"/>
                  </a:cubicBezTo>
                  <a:cubicBezTo>
                    <a:pt x="521695" y="174956"/>
                    <a:pt x="496789" y="140677"/>
                    <a:pt x="496789" y="140677"/>
                  </a:cubicBezTo>
                  <a:cubicBezTo>
                    <a:pt x="493858" y="120162"/>
                    <a:pt x="495693" y="98372"/>
                    <a:pt x="487996" y="79131"/>
                  </a:cubicBezTo>
                  <a:cubicBezTo>
                    <a:pt x="480993" y="61624"/>
                    <a:pt x="413636" y="19175"/>
                    <a:pt x="408865" y="17585"/>
                  </a:cubicBezTo>
                  <a:lnTo>
                    <a:pt x="356112" y="0"/>
                  </a:lnTo>
                  <a:cubicBezTo>
                    <a:pt x="341458" y="2931"/>
                    <a:pt x="325755" y="2608"/>
                    <a:pt x="312150" y="8792"/>
                  </a:cubicBezTo>
                  <a:cubicBezTo>
                    <a:pt x="292910" y="17537"/>
                    <a:pt x="259396" y="43962"/>
                    <a:pt x="259396" y="43962"/>
                  </a:cubicBezTo>
                  <a:cubicBezTo>
                    <a:pt x="183295" y="28740"/>
                    <a:pt x="197728" y="27651"/>
                    <a:pt x="83550" y="43962"/>
                  </a:cubicBezTo>
                  <a:cubicBezTo>
                    <a:pt x="65200" y="46583"/>
                    <a:pt x="30796" y="61546"/>
                    <a:pt x="30796" y="61546"/>
                  </a:cubicBezTo>
                  <a:cubicBezTo>
                    <a:pt x="22004" y="70338"/>
                    <a:pt x="8351" y="76127"/>
                    <a:pt x="4419" y="87923"/>
                  </a:cubicBezTo>
                  <a:cubicBezTo>
                    <a:pt x="0" y="101181"/>
                    <a:pt x="26945" y="132976"/>
                    <a:pt x="30796" y="140677"/>
                  </a:cubicBezTo>
                  <a:cubicBezTo>
                    <a:pt x="34941" y="148967"/>
                    <a:pt x="33036" y="160501"/>
                    <a:pt x="39589" y="167054"/>
                  </a:cubicBezTo>
                  <a:cubicBezTo>
                    <a:pt x="46142" y="173607"/>
                    <a:pt x="5885" y="155331"/>
                    <a:pt x="22004" y="167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2" name="Frihåndsform 166"/>
            <p:cNvSpPr/>
            <p:nvPr/>
          </p:nvSpPr>
          <p:spPr>
            <a:xfrm>
              <a:off x="6124896" y="6273869"/>
              <a:ext cx="92068" cy="106372"/>
            </a:xfrm>
            <a:custGeom>
              <a:avLst/>
              <a:gdLst>
                <a:gd name="connsiteX0" fmla="*/ 17585 w 109504"/>
                <a:gd name="connsiteY0" fmla="*/ 8792 h 126023"/>
                <a:gd name="connsiteX1" fmla="*/ 8793 w 109504"/>
                <a:gd name="connsiteY1" fmla="*/ 70339 h 126023"/>
                <a:gd name="connsiteX2" fmla="*/ 35170 w 109504"/>
                <a:gd name="connsiteY2" fmla="*/ 79131 h 126023"/>
                <a:gd name="connsiteX3" fmla="*/ 70339 w 109504"/>
                <a:gd name="connsiteY3" fmla="*/ 114300 h 126023"/>
                <a:gd name="connsiteX4" fmla="*/ 96716 w 109504"/>
                <a:gd name="connsiteY4" fmla="*/ 105508 h 126023"/>
                <a:gd name="connsiteX5" fmla="*/ 96716 w 109504"/>
                <a:gd name="connsiteY5" fmla="*/ 35169 h 126023"/>
                <a:gd name="connsiteX6" fmla="*/ 70339 w 109504"/>
                <a:gd name="connsiteY6" fmla="*/ 17585 h 126023"/>
                <a:gd name="connsiteX7" fmla="*/ 17585 w 109504"/>
                <a:gd name="connsiteY7" fmla="*/ 8792 h 1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04" h="126023">
                  <a:moveTo>
                    <a:pt x="17585" y="8792"/>
                  </a:moveTo>
                  <a:cubicBezTo>
                    <a:pt x="7327" y="17584"/>
                    <a:pt x="3767" y="50234"/>
                    <a:pt x="8793" y="70339"/>
                  </a:cubicBezTo>
                  <a:cubicBezTo>
                    <a:pt x="11041" y="79330"/>
                    <a:pt x="28617" y="72578"/>
                    <a:pt x="35170" y="79131"/>
                  </a:cubicBezTo>
                  <a:cubicBezTo>
                    <a:pt x="82062" y="126023"/>
                    <a:pt x="0" y="90855"/>
                    <a:pt x="70339" y="114300"/>
                  </a:cubicBezTo>
                  <a:cubicBezTo>
                    <a:pt x="79131" y="111369"/>
                    <a:pt x="90926" y="112745"/>
                    <a:pt x="96716" y="105508"/>
                  </a:cubicBezTo>
                  <a:cubicBezTo>
                    <a:pt x="109504" y="89522"/>
                    <a:pt x="107373" y="51154"/>
                    <a:pt x="96716" y="35169"/>
                  </a:cubicBezTo>
                  <a:cubicBezTo>
                    <a:pt x="90855" y="26377"/>
                    <a:pt x="80052" y="21748"/>
                    <a:pt x="70339" y="17585"/>
                  </a:cubicBezTo>
                  <a:cubicBezTo>
                    <a:pt x="48163" y="8081"/>
                    <a:pt x="27843" y="0"/>
                    <a:pt x="17585" y="87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3" name="Frihåndsform 167"/>
            <p:cNvSpPr/>
            <p:nvPr/>
          </p:nvSpPr>
          <p:spPr>
            <a:xfrm>
              <a:off x="2672352" y="5649928"/>
              <a:ext cx="88893" cy="114310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4" name="Frihåndsform 168"/>
            <p:cNvSpPr/>
            <p:nvPr/>
          </p:nvSpPr>
          <p:spPr>
            <a:xfrm>
              <a:off x="5888377" y="6432632"/>
              <a:ext cx="155563" cy="119073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5" name="Frihåndsform 169"/>
            <p:cNvSpPr/>
            <p:nvPr/>
          </p:nvSpPr>
          <p:spPr>
            <a:xfrm>
              <a:off x="3727957" y="6246879"/>
              <a:ext cx="109529" cy="120660"/>
            </a:xfrm>
            <a:custGeom>
              <a:avLst/>
              <a:gdLst>
                <a:gd name="connsiteX0" fmla="*/ 0 w 130113"/>
                <a:gd name="connsiteY0" fmla="*/ 17584 h 143027"/>
                <a:gd name="connsiteX1" fmla="*/ 8792 w 130113"/>
                <a:gd name="connsiteY1" fmla="*/ 79131 h 143027"/>
                <a:gd name="connsiteX2" fmla="*/ 35169 w 130113"/>
                <a:gd name="connsiteY2" fmla="*/ 105508 h 143027"/>
                <a:gd name="connsiteX3" fmla="*/ 43961 w 130113"/>
                <a:gd name="connsiteY3" fmla="*/ 131884 h 143027"/>
                <a:gd name="connsiteX4" fmla="*/ 114300 w 130113"/>
                <a:gd name="connsiteY4" fmla="*/ 123092 h 143027"/>
                <a:gd name="connsiteX5" fmla="*/ 105508 w 130113"/>
                <a:gd name="connsiteY5" fmla="*/ 35169 h 143027"/>
                <a:gd name="connsiteX6" fmla="*/ 52754 w 130113"/>
                <a:gd name="connsiteY6" fmla="*/ 0 h 143027"/>
                <a:gd name="connsiteX7" fmla="*/ 0 w 130113"/>
                <a:gd name="connsiteY7" fmla="*/ 17584 h 14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13" h="143027">
                  <a:moveTo>
                    <a:pt x="0" y="17584"/>
                  </a:moveTo>
                  <a:cubicBezTo>
                    <a:pt x="2931" y="38100"/>
                    <a:pt x="1095" y="59889"/>
                    <a:pt x="8792" y="79131"/>
                  </a:cubicBezTo>
                  <a:cubicBezTo>
                    <a:pt x="13410" y="90676"/>
                    <a:pt x="28272" y="95162"/>
                    <a:pt x="35169" y="105508"/>
                  </a:cubicBezTo>
                  <a:cubicBezTo>
                    <a:pt x="40310" y="113219"/>
                    <a:pt x="41030" y="123092"/>
                    <a:pt x="43961" y="131884"/>
                  </a:cubicBezTo>
                  <a:cubicBezTo>
                    <a:pt x="67407" y="128953"/>
                    <a:pt x="101614" y="143027"/>
                    <a:pt x="114300" y="123092"/>
                  </a:cubicBezTo>
                  <a:cubicBezTo>
                    <a:pt x="130113" y="98243"/>
                    <a:pt x="118680" y="61513"/>
                    <a:pt x="105508" y="35169"/>
                  </a:cubicBezTo>
                  <a:cubicBezTo>
                    <a:pt x="96057" y="16266"/>
                    <a:pt x="52754" y="0"/>
                    <a:pt x="52754" y="0"/>
                  </a:cubicBezTo>
                  <a:lnTo>
                    <a:pt x="0" y="175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6" name="Frihåndsform 170"/>
            <p:cNvSpPr/>
            <p:nvPr/>
          </p:nvSpPr>
          <p:spPr>
            <a:xfrm>
              <a:off x="7310667" y="6235765"/>
              <a:ext cx="295252" cy="260372"/>
            </a:xfrm>
            <a:custGeom>
              <a:avLst/>
              <a:gdLst>
                <a:gd name="connsiteX0" fmla="*/ 36336 w 352859"/>
                <a:gd name="connsiteY0" fmla="*/ 61546 h 309440"/>
                <a:gd name="connsiteX1" fmla="*/ 1167 w 352859"/>
                <a:gd name="connsiteY1" fmla="*/ 123092 h 309440"/>
                <a:gd name="connsiteX2" fmla="*/ 27543 w 352859"/>
                <a:gd name="connsiteY2" fmla="*/ 140677 h 309440"/>
                <a:gd name="connsiteX3" fmla="*/ 106674 w 352859"/>
                <a:gd name="connsiteY3" fmla="*/ 175846 h 309440"/>
                <a:gd name="connsiteX4" fmla="*/ 115467 w 352859"/>
                <a:gd name="connsiteY4" fmla="*/ 202223 h 309440"/>
                <a:gd name="connsiteX5" fmla="*/ 124259 w 352859"/>
                <a:gd name="connsiteY5" fmla="*/ 237392 h 309440"/>
                <a:gd name="connsiteX6" fmla="*/ 177013 w 352859"/>
                <a:gd name="connsiteY6" fmla="*/ 254977 h 309440"/>
                <a:gd name="connsiteX7" fmla="*/ 194597 w 352859"/>
                <a:gd name="connsiteY7" fmla="*/ 281354 h 309440"/>
                <a:gd name="connsiteX8" fmla="*/ 273728 w 352859"/>
                <a:gd name="connsiteY8" fmla="*/ 254977 h 309440"/>
                <a:gd name="connsiteX9" fmla="*/ 300105 w 352859"/>
                <a:gd name="connsiteY9" fmla="*/ 246185 h 309440"/>
                <a:gd name="connsiteX10" fmla="*/ 326482 w 352859"/>
                <a:gd name="connsiteY10" fmla="*/ 228600 h 309440"/>
                <a:gd name="connsiteX11" fmla="*/ 352859 w 352859"/>
                <a:gd name="connsiteY11" fmla="*/ 175846 h 309440"/>
                <a:gd name="connsiteX12" fmla="*/ 344067 w 352859"/>
                <a:gd name="connsiteY12" fmla="*/ 149469 h 309440"/>
                <a:gd name="connsiteX13" fmla="*/ 326482 w 352859"/>
                <a:gd name="connsiteY13" fmla="*/ 123092 h 309440"/>
                <a:gd name="connsiteX14" fmla="*/ 335274 w 352859"/>
                <a:gd name="connsiteY14" fmla="*/ 96715 h 309440"/>
                <a:gd name="connsiteX15" fmla="*/ 256143 w 352859"/>
                <a:gd name="connsiteY15" fmla="*/ 52754 h 309440"/>
                <a:gd name="connsiteX16" fmla="*/ 203390 w 352859"/>
                <a:gd name="connsiteY16" fmla="*/ 52754 h 309440"/>
                <a:gd name="connsiteX17" fmla="*/ 194597 w 352859"/>
                <a:gd name="connsiteY17" fmla="*/ 26377 h 309440"/>
                <a:gd name="connsiteX18" fmla="*/ 141843 w 352859"/>
                <a:gd name="connsiteY18" fmla="*/ 0 h 309440"/>
                <a:gd name="connsiteX19" fmla="*/ 106674 w 352859"/>
                <a:gd name="connsiteY19" fmla="*/ 8792 h 309440"/>
                <a:gd name="connsiteX20" fmla="*/ 53920 w 352859"/>
                <a:gd name="connsiteY20" fmla="*/ 26377 h 309440"/>
                <a:gd name="connsiteX21" fmla="*/ 27543 w 352859"/>
                <a:gd name="connsiteY21" fmla="*/ 43962 h 309440"/>
                <a:gd name="connsiteX22" fmla="*/ 36336 w 352859"/>
                <a:gd name="connsiteY22" fmla="*/ 61546 h 30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2859" h="309440">
                  <a:moveTo>
                    <a:pt x="36336" y="61546"/>
                  </a:moveTo>
                  <a:cubicBezTo>
                    <a:pt x="31940" y="74734"/>
                    <a:pt x="3777" y="99608"/>
                    <a:pt x="1167" y="123092"/>
                  </a:cubicBezTo>
                  <a:cubicBezTo>
                    <a:pt x="0" y="133594"/>
                    <a:pt x="17887" y="136385"/>
                    <a:pt x="27543" y="140677"/>
                  </a:cubicBezTo>
                  <a:cubicBezTo>
                    <a:pt x="121719" y="182534"/>
                    <a:pt x="46975" y="136048"/>
                    <a:pt x="106674" y="175846"/>
                  </a:cubicBezTo>
                  <a:cubicBezTo>
                    <a:pt x="109605" y="184638"/>
                    <a:pt x="112921" y="193312"/>
                    <a:pt x="115467" y="202223"/>
                  </a:cubicBezTo>
                  <a:cubicBezTo>
                    <a:pt x="118787" y="213842"/>
                    <a:pt x="115084" y="229528"/>
                    <a:pt x="124259" y="237392"/>
                  </a:cubicBezTo>
                  <a:cubicBezTo>
                    <a:pt x="138332" y="249455"/>
                    <a:pt x="177013" y="254977"/>
                    <a:pt x="177013" y="254977"/>
                  </a:cubicBezTo>
                  <a:cubicBezTo>
                    <a:pt x="182874" y="263769"/>
                    <a:pt x="186346" y="274753"/>
                    <a:pt x="194597" y="281354"/>
                  </a:cubicBezTo>
                  <a:cubicBezTo>
                    <a:pt x="229705" y="309440"/>
                    <a:pt x="239073" y="266528"/>
                    <a:pt x="273728" y="254977"/>
                  </a:cubicBezTo>
                  <a:lnTo>
                    <a:pt x="300105" y="246185"/>
                  </a:lnTo>
                  <a:cubicBezTo>
                    <a:pt x="308897" y="240323"/>
                    <a:pt x="319010" y="236072"/>
                    <a:pt x="326482" y="228600"/>
                  </a:cubicBezTo>
                  <a:cubicBezTo>
                    <a:pt x="343527" y="211555"/>
                    <a:pt x="345708" y="197300"/>
                    <a:pt x="352859" y="175846"/>
                  </a:cubicBezTo>
                  <a:cubicBezTo>
                    <a:pt x="349928" y="167054"/>
                    <a:pt x="348212" y="157758"/>
                    <a:pt x="344067" y="149469"/>
                  </a:cubicBezTo>
                  <a:cubicBezTo>
                    <a:pt x="339341" y="140017"/>
                    <a:pt x="328219" y="133515"/>
                    <a:pt x="326482" y="123092"/>
                  </a:cubicBezTo>
                  <a:cubicBezTo>
                    <a:pt x="324958" y="113950"/>
                    <a:pt x="332343" y="105507"/>
                    <a:pt x="335274" y="96715"/>
                  </a:cubicBezTo>
                  <a:cubicBezTo>
                    <a:pt x="274809" y="56405"/>
                    <a:pt x="302570" y="68229"/>
                    <a:pt x="256143" y="52754"/>
                  </a:cubicBezTo>
                  <a:cubicBezTo>
                    <a:pt x="238559" y="58615"/>
                    <a:pt x="220975" y="70338"/>
                    <a:pt x="203390" y="52754"/>
                  </a:cubicBezTo>
                  <a:cubicBezTo>
                    <a:pt x="196836" y="46201"/>
                    <a:pt x="200387" y="33614"/>
                    <a:pt x="194597" y="26377"/>
                  </a:cubicBezTo>
                  <a:cubicBezTo>
                    <a:pt x="182200" y="10881"/>
                    <a:pt x="159220" y="5792"/>
                    <a:pt x="141843" y="0"/>
                  </a:cubicBezTo>
                  <a:cubicBezTo>
                    <a:pt x="130120" y="2931"/>
                    <a:pt x="118248" y="5320"/>
                    <a:pt x="106674" y="8792"/>
                  </a:cubicBezTo>
                  <a:cubicBezTo>
                    <a:pt x="88920" y="14118"/>
                    <a:pt x="53920" y="26377"/>
                    <a:pt x="53920" y="26377"/>
                  </a:cubicBezTo>
                  <a:cubicBezTo>
                    <a:pt x="45128" y="32239"/>
                    <a:pt x="30885" y="33937"/>
                    <a:pt x="27543" y="43962"/>
                  </a:cubicBezTo>
                  <a:cubicBezTo>
                    <a:pt x="13925" y="84817"/>
                    <a:pt x="40732" y="48358"/>
                    <a:pt x="36336" y="615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7" name="Frihåndsform 190"/>
            <p:cNvSpPr/>
            <p:nvPr/>
          </p:nvSpPr>
          <p:spPr>
            <a:xfrm>
              <a:off x="6974143" y="6251642"/>
              <a:ext cx="92068" cy="106372"/>
            </a:xfrm>
            <a:custGeom>
              <a:avLst/>
              <a:gdLst>
                <a:gd name="connsiteX0" fmla="*/ 17585 w 109504"/>
                <a:gd name="connsiteY0" fmla="*/ 8792 h 126023"/>
                <a:gd name="connsiteX1" fmla="*/ 8793 w 109504"/>
                <a:gd name="connsiteY1" fmla="*/ 70339 h 126023"/>
                <a:gd name="connsiteX2" fmla="*/ 35170 w 109504"/>
                <a:gd name="connsiteY2" fmla="*/ 79131 h 126023"/>
                <a:gd name="connsiteX3" fmla="*/ 70339 w 109504"/>
                <a:gd name="connsiteY3" fmla="*/ 114300 h 126023"/>
                <a:gd name="connsiteX4" fmla="*/ 96716 w 109504"/>
                <a:gd name="connsiteY4" fmla="*/ 105508 h 126023"/>
                <a:gd name="connsiteX5" fmla="*/ 96716 w 109504"/>
                <a:gd name="connsiteY5" fmla="*/ 35169 h 126023"/>
                <a:gd name="connsiteX6" fmla="*/ 70339 w 109504"/>
                <a:gd name="connsiteY6" fmla="*/ 17585 h 126023"/>
                <a:gd name="connsiteX7" fmla="*/ 17585 w 109504"/>
                <a:gd name="connsiteY7" fmla="*/ 8792 h 1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04" h="126023">
                  <a:moveTo>
                    <a:pt x="17585" y="8792"/>
                  </a:moveTo>
                  <a:cubicBezTo>
                    <a:pt x="7327" y="17584"/>
                    <a:pt x="3767" y="50234"/>
                    <a:pt x="8793" y="70339"/>
                  </a:cubicBezTo>
                  <a:cubicBezTo>
                    <a:pt x="11041" y="79330"/>
                    <a:pt x="28617" y="72578"/>
                    <a:pt x="35170" y="79131"/>
                  </a:cubicBezTo>
                  <a:cubicBezTo>
                    <a:pt x="82062" y="126023"/>
                    <a:pt x="0" y="90855"/>
                    <a:pt x="70339" y="114300"/>
                  </a:cubicBezTo>
                  <a:cubicBezTo>
                    <a:pt x="79131" y="111369"/>
                    <a:pt x="90926" y="112745"/>
                    <a:pt x="96716" y="105508"/>
                  </a:cubicBezTo>
                  <a:cubicBezTo>
                    <a:pt x="109504" y="89522"/>
                    <a:pt x="107373" y="51154"/>
                    <a:pt x="96716" y="35169"/>
                  </a:cubicBezTo>
                  <a:cubicBezTo>
                    <a:pt x="90855" y="26377"/>
                    <a:pt x="80052" y="21748"/>
                    <a:pt x="70339" y="17585"/>
                  </a:cubicBezTo>
                  <a:cubicBezTo>
                    <a:pt x="48163" y="8081"/>
                    <a:pt x="27843" y="0"/>
                    <a:pt x="17585" y="87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8" name="Frihåndsform 191"/>
            <p:cNvSpPr/>
            <p:nvPr/>
          </p:nvSpPr>
          <p:spPr>
            <a:xfrm>
              <a:off x="2985065" y="5613412"/>
              <a:ext cx="87306" cy="114310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99" name="Frihåndsform 192"/>
            <p:cNvSpPr/>
            <p:nvPr/>
          </p:nvSpPr>
          <p:spPr>
            <a:xfrm>
              <a:off x="4081942" y="6119869"/>
              <a:ext cx="155563" cy="120660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0" name="Frihåndsform 193"/>
            <p:cNvSpPr/>
            <p:nvPr/>
          </p:nvSpPr>
          <p:spPr>
            <a:xfrm>
              <a:off x="5186757" y="6356426"/>
              <a:ext cx="109528" cy="119073"/>
            </a:xfrm>
            <a:custGeom>
              <a:avLst/>
              <a:gdLst>
                <a:gd name="connsiteX0" fmla="*/ 0 w 130113"/>
                <a:gd name="connsiteY0" fmla="*/ 17584 h 143027"/>
                <a:gd name="connsiteX1" fmla="*/ 8792 w 130113"/>
                <a:gd name="connsiteY1" fmla="*/ 79131 h 143027"/>
                <a:gd name="connsiteX2" fmla="*/ 35169 w 130113"/>
                <a:gd name="connsiteY2" fmla="*/ 105508 h 143027"/>
                <a:gd name="connsiteX3" fmla="*/ 43961 w 130113"/>
                <a:gd name="connsiteY3" fmla="*/ 131884 h 143027"/>
                <a:gd name="connsiteX4" fmla="*/ 114300 w 130113"/>
                <a:gd name="connsiteY4" fmla="*/ 123092 h 143027"/>
                <a:gd name="connsiteX5" fmla="*/ 105508 w 130113"/>
                <a:gd name="connsiteY5" fmla="*/ 35169 h 143027"/>
                <a:gd name="connsiteX6" fmla="*/ 52754 w 130113"/>
                <a:gd name="connsiteY6" fmla="*/ 0 h 143027"/>
                <a:gd name="connsiteX7" fmla="*/ 0 w 130113"/>
                <a:gd name="connsiteY7" fmla="*/ 17584 h 14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13" h="143027">
                  <a:moveTo>
                    <a:pt x="0" y="17584"/>
                  </a:moveTo>
                  <a:cubicBezTo>
                    <a:pt x="2931" y="38100"/>
                    <a:pt x="1095" y="59889"/>
                    <a:pt x="8792" y="79131"/>
                  </a:cubicBezTo>
                  <a:cubicBezTo>
                    <a:pt x="13410" y="90676"/>
                    <a:pt x="28272" y="95162"/>
                    <a:pt x="35169" y="105508"/>
                  </a:cubicBezTo>
                  <a:cubicBezTo>
                    <a:pt x="40310" y="113219"/>
                    <a:pt x="41030" y="123092"/>
                    <a:pt x="43961" y="131884"/>
                  </a:cubicBezTo>
                  <a:cubicBezTo>
                    <a:pt x="67407" y="128953"/>
                    <a:pt x="101614" y="143027"/>
                    <a:pt x="114300" y="123092"/>
                  </a:cubicBezTo>
                  <a:cubicBezTo>
                    <a:pt x="130113" y="98243"/>
                    <a:pt x="118680" y="61513"/>
                    <a:pt x="105508" y="35169"/>
                  </a:cubicBezTo>
                  <a:cubicBezTo>
                    <a:pt x="96057" y="16266"/>
                    <a:pt x="52754" y="0"/>
                    <a:pt x="52754" y="0"/>
                  </a:cubicBezTo>
                  <a:lnTo>
                    <a:pt x="0" y="175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1" name="Frihåndsform 212"/>
            <p:cNvSpPr/>
            <p:nvPr/>
          </p:nvSpPr>
          <p:spPr>
            <a:xfrm>
              <a:off x="5001033" y="6023022"/>
              <a:ext cx="442879" cy="333404"/>
            </a:xfrm>
            <a:custGeom>
              <a:avLst/>
              <a:gdLst>
                <a:gd name="connsiteX0" fmla="*/ 114300 w 527539"/>
                <a:gd name="connsiteY0" fmla="*/ 9268 h 396129"/>
                <a:gd name="connsiteX1" fmla="*/ 52754 w 527539"/>
                <a:gd name="connsiteY1" fmla="*/ 70814 h 396129"/>
                <a:gd name="connsiteX2" fmla="*/ 26377 w 527539"/>
                <a:gd name="connsiteY2" fmla="*/ 88398 h 396129"/>
                <a:gd name="connsiteX3" fmla="*/ 17585 w 527539"/>
                <a:gd name="connsiteY3" fmla="*/ 114775 h 396129"/>
                <a:gd name="connsiteX4" fmla="*/ 0 w 527539"/>
                <a:gd name="connsiteY4" fmla="*/ 141152 h 396129"/>
                <a:gd name="connsiteX5" fmla="*/ 8793 w 527539"/>
                <a:gd name="connsiteY5" fmla="*/ 167529 h 396129"/>
                <a:gd name="connsiteX6" fmla="*/ 35169 w 527539"/>
                <a:gd name="connsiteY6" fmla="*/ 176322 h 396129"/>
                <a:gd name="connsiteX7" fmla="*/ 61546 w 527539"/>
                <a:gd name="connsiteY7" fmla="*/ 193906 h 396129"/>
                <a:gd name="connsiteX8" fmla="*/ 70339 w 527539"/>
                <a:gd name="connsiteY8" fmla="*/ 220283 h 396129"/>
                <a:gd name="connsiteX9" fmla="*/ 105508 w 527539"/>
                <a:gd name="connsiteY9" fmla="*/ 273037 h 396129"/>
                <a:gd name="connsiteX10" fmla="*/ 140677 w 527539"/>
                <a:gd name="connsiteY10" fmla="*/ 325791 h 396129"/>
                <a:gd name="connsiteX11" fmla="*/ 193431 w 527539"/>
                <a:gd name="connsiteY11" fmla="*/ 343375 h 396129"/>
                <a:gd name="connsiteX12" fmla="*/ 246185 w 527539"/>
                <a:gd name="connsiteY12" fmla="*/ 378545 h 396129"/>
                <a:gd name="connsiteX13" fmla="*/ 272562 w 527539"/>
                <a:gd name="connsiteY13" fmla="*/ 396129 h 396129"/>
                <a:gd name="connsiteX14" fmla="*/ 369277 w 527539"/>
                <a:gd name="connsiteY14" fmla="*/ 369752 h 396129"/>
                <a:gd name="connsiteX15" fmla="*/ 422031 w 527539"/>
                <a:gd name="connsiteY15" fmla="*/ 343375 h 396129"/>
                <a:gd name="connsiteX16" fmla="*/ 492369 w 527539"/>
                <a:gd name="connsiteY16" fmla="*/ 334583 h 396129"/>
                <a:gd name="connsiteX17" fmla="*/ 492369 w 527539"/>
                <a:gd name="connsiteY17" fmla="*/ 281829 h 396129"/>
                <a:gd name="connsiteX18" fmla="*/ 501162 w 527539"/>
                <a:gd name="connsiteY18" fmla="*/ 246660 h 396129"/>
                <a:gd name="connsiteX19" fmla="*/ 527539 w 527539"/>
                <a:gd name="connsiteY19" fmla="*/ 193906 h 396129"/>
                <a:gd name="connsiteX20" fmla="*/ 518746 w 527539"/>
                <a:gd name="connsiteY20" fmla="*/ 167529 h 396129"/>
                <a:gd name="connsiteX21" fmla="*/ 439616 w 527539"/>
                <a:gd name="connsiteY21" fmla="*/ 97191 h 396129"/>
                <a:gd name="connsiteX22" fmla="*/ 386862 w 527539"/>
                <a:gd name="connsiteY22" fmla="*/ 79606 h 396129"/>
                <a:gd name="connsiteX23" fmla="*/ 298939 w 527539"/>
                <a:gd name="connsiteY23" fmla="*/ 70814 h 396129"/>
                <a:gd name="connsiteX24" fmla="*/ 272562 w 527539"/>
                <a:gd name="connsiteY24" fmla="*/ 53229 h 396129"/>
                <a:gd name="connsiteX25" fmla="*/ 254977 w 527539"/>
                <a:gd name="connsiteY25" fmla="*/ 26852 h 396129"/>
                <a:gd name="connsiteX26" fmla="*/ 114300 w 527539"/>
                <a:gd name="connsiteY26" fmla="*/ 9268 h 39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7539" h="396129">
                  <a:moveTo>
                    <a:pt x="114300" y="9268"/>
                  </a:moveTo>
                  <a:cubicBezTo>
                    <a:pt x="80596" y="16595"/>
                    <a:pt x="74319" y="51405"/>
                    <a:pt x="52754" y="70814"/>
                  </a:cubicBezTo>
                  <a:cubicBezTo>
                    <a:pt x="44900" y="77883"/>
                    <a:pt x="32978" y="80147"/>
                    <a:pt x="26377" y="88398"/>
                  </a:cubicBezTo>
                  <a:cubicBezTo>
                    <a:pt x="20587" y="95635"/>
                    <a:pt x="21730" y="106486"/>
                    <a:pt x="17585" y="114775"/>
                  </a:cubicBezTo>
                  <a:cubicBezTo>
                    <a:pt x="12859" y="124227"/>
                    <a:pt x="5862" y="132360"/>
                    <a:pt x="0" y="141152"/>
                  </a:cubicBezTo>
                  <a:cubicBezTo>
                    <a:pt x="2931" y="149944"/>
                    <a:pt x="2240" y="160975"/>
                    <a:pt x="8793" y="167529"/>
                  </a:cubicBezTo>
                  <a:cubicBezTo>
                    <a:pt x="15346" y="174082"/>
                    <a:pt x="26880" y="172177"/>
                    <a:pt x="35169" y="176322"/>
                  </a:cubicBezTo>
                  <a:cubicBezTo>
                    <a:pt x="44620" y="181048"/>
                    <a:pt x="52754" y="188045"/>
                    <a:pt x="61546" y="193906"/>
                  </a:cubicBezTo>
                  <a:cubicBezTo>
                    <a:pt x="64477" y="202698"/>
                    <a:pt x="65838" y="212181"/>
                    <a:pt x="70339" y="220283"/>
                  </a:cubicBezTo>
                  <a:cubicBezTo>
                    <a:pt x="80603" y="238757"/>
                    <a:pt x="105508" y="273037"/>
                    <a:pt x="105508" y="273037"/>
                  </a:cubicBezTo>
                  <a:cubicBezTo>
                    <a:pt x="113769" y="297822"/>
                    <a:pt x="113734" y="310823"/>
                    <a:pt x="140677" y="325791"/>
                  </a:cubicBezTo>
                  <a:cubicBezTo>
                    <a:pt x="156880" y="334793"/>
                    <a:pt x="193431" y="343375"/>
                    <a:pt x="193431" y="343375"/>
                  </a:cubicBezTo>
                  <a:lnTo>
                    <a:pt x="246185" y="378545"/>
                  </a:lnTo>
                  <a:lnTo>
                    <a:pt x="272562" y="396129"/>
                  </a:lnTo>
                  <a:cubicBezTo>
                    <a:pt x="296158" y="391410"/>
                    <a:pt x="350151" y="382502"/>
                    <a:pt x="369277" y="369752"/>
                  </a:cubicBezTo>
                  <a:cubicBezTo>
                    <a:pt x="390393" y="355675"/>
                    <a:pt x="397007" y="347925"/>
                    <a:pt x="422031" y="343375"/>
                  </a:cubicBezTo>
                  <a:cubicBezTo>
                    <a:pt x="445278" y="339148"/>
                    <a:pt x="468923" y="337514"/>
                    <a:pt x="492369" y="334583"/>
                  </a:cubicBezTo>
                  <a:cubicBezTo>
                    <a:pt x="515817" y="264244"/>
                    <a:pt x="492369" y="352168"/>
                    <a:pt x="492369" y="281829"/>
                  </a:cubicBezTo>
                  <a:cubicBezTo>
                    <a:pt x="492369" y="269745"/>
                    <a:pt x="497842" y="258279"/>
                    <a:pt x="501162" y="246660"/>
                  </a:cubicBezTo>
                  <a:cubicBezTo>
                    <a:pt x="510263" y="214806"/>
                    <a:pt x="508270" y="222808"/>
                    <a:pt x="527539" y="193906"/>
                  </a:cubicBezTo>
                  <a:cubicBezTo>
                    <a:pt x="524608" y="185114"/>
                    <a:pt x="524436" y="174845"/>
                    <a:pt x="518746" y="167529"/>
                  </a:cubicBezTo>
                  <a:cubicBezTo>
                    <a:pt x="508231" y="154010"/>
                    <a:pt x="465562" y="108723"/>
                    <a:pt x="439616" y="97191"/>
                  </a:cubicBezTo>
                  <a:cubicBezTo>
                    <a:pt x="422678" y="89663"/>
                    <a:pt x="405306" y="81450"/>
                    <a:pt x="386862" y="79606"/>
                  </a:cubicBezTo>
                  <a:lnTo>
                    <a:pt x="298939" y="70814"/>
                  </a:lnTo>
                  <a:cubicBezTo>
                    <a:pt x="290147" y="64952"/>
                    <a:pt x="280034" y="60701"/>
                    <a:pt x="272562" y="53229"/>
                  </a:cubicBezTo>
                  <a:cubicBezTo>
                    <a:pt x="265090" y="45757"/>
                    <a:pt x="263938" y="32452"/>
                    <a:pt x="254977" y="26852"/>
                  </a:cubicBezTo>
                  <a:cubicBezTo>
                    <a:pt x="212014" y="0"/>
                    <a:pt x="148004" y="1941"/>
                    <a:pt x="114300" y="926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2" name="Frihåndsform 213"/>
            <p:cNvSpPr/>
            <p:nvPr/>
          </p:nvSpPr>
          <p:spPr>
            <a:xfrm>
              <a:off x="4502597" y="6299271"/>
              <a:ext cx="339699" cy="295300"/>
            </a:xfrm>
            <a:custGeom>
              <a:avLst/>
              <a:gdLst>
                <a:gd name="connsiteX0" fmla="*/ 96715 w 404446"/>
                <a:gd name="connsiteY0" fmla="*/ 26377 h 351693"/>
                <a:gd name="connsiteX1" fmla="*/ 52754 w 404446"/>
                <a:gd name="connsiteY1" fmla="*/ 61547 h 351693"/>
                <a:gd name="connsiteX2" fmla="*/ 0 w 404446"/>
                <a:gd name="connsiteY2" fmla="*/ 131885 h 351693"/>
                <a:gd name="connsiteX3" fmla="*/ 35169 w 404446"/>
                <a:gd name="connsiteY3" fmla="*/ 184639 h 351693"/>
                <a:gd name="connsiteX4" fmla="*/ 79131 w 404446"/>
                <a:gd name="connsiteY4" fmla="*/ 237393 h 351693"/>
                <a:gd name="connsiteX5" fmla="*/ 105508 w 404446"/>
                <a:gd name="connsiteY5" fmla="*/ 246185 h 351693"/>
                <a:gd name="connsiteX6" fmla="*/ 131884 w 404446"/>
                <a:gd name="connsiteY6" fmla="*/ 325316 h 351693"/>
                <a:gd name="connsiteX7" fmla="*/ 140677 w 404446"/>
                <a:gd name="connsiteY7" fmla="*/ 351693 h 351693"/>
                <a:gd name="connsiteX8" fmla="*/ 211015 w 404446"/>
                <a:gd name="connsiteY8" fmla="*/ 342900 h 351693"/>
                <a:gd name="connsiteX9" fmla="*/ 237392 w 404446"/>
                <a:gd name="connsiteY9" fmla="*/ 334108 h 351693"/>
                <a:gd name="connsiteX10" fmla="*/ 272561 w 404446"/>
                <a:gd name="connsiteY10" fmla="*/ 325316 h 351693"/>
                <a:gd name="connsiteX11" fmla="*/ 351692 w 404446"/>
                <a:gd name="connsiteY11" fmla="*/ 290147 h 351693"/>
                <a:gd name="connsiteX12" fmla="*/ 378069 w 404446"/>
                <a:gd name="connsiteY12" fmla="*/ 281354 h 351693"/>
                <a:gd name="connsiteX13" fmla="*/ 404446 w 404446"/>
                <a:gd name="connsiteY13" fmla="*/ 272562 h 351693"/>
                <a:gd name="connsiteX14" fmla="*/ 378069 w 404446"/>
                <a:gd name="connsiteY14" fmla="*/ 254977 h 351693"/>
                <a:gd name="connsiteX15" fmla="*/ 351692 w 404446"/>
                <a:gd name="connsiteY15" fmla="*/ 202223 h 351693"/>
                <a:gd name="connsiteX16" fmla="*/ 351692 w 404446"/>
                <a:gd name="connsiteY16" fmla="*/ 131885 h 351693"/>
                <a:gd name="connsiteX17" fmla="*/ 325315 w 404446"/>
                <a:gd name="connsiteY17" fmla="*/ 105508 h 351693"/>
                <a:gd name="connsiteX18" fmla="*/ 290146 w 404446"/>
                <a:gd name="connsiteY18" fmla="*/ 52754 h 351693"/>
                <a:gd name="connsiteX19" fmla="*/ 281354 w 404446"/>
                <a:gd name="connsiteY19" fmla="*/ 8793 h 351693"/>
                <a:gd name="connsiteX20" fmla="*/ 254977 w 404446"/>
                <a:gd name="connsiteY20" fmla="*/ 0 h 351693"/>
                <a:gd name="connsiteX21" fmla="*/ 158261 w 404446"/>
                <a:gd name="connsiteY21" fmla="*/ 8793 h 351693"/>
                <a:gd name="connsiteX22" fmla="*/ 131884 w 404446"/>
                <a:gd name="connsiteY22" fmla="*/ 17585 h 351693"/>
                <a:gd name="connsiteX23" fmla="*/ 96715 w 404446"/>
                <a:gd name="connsiteY23" fmla="*/ 26377 h 3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4446" h="351693">
                  <a:moveTo>
                    <a:pt x="96715" y="26377"/>
                  </a:moveTo>
                  <a:cubicBezTo>
                    <a:pt x="83527" y="33704"/>
                    <a:pt x="66024" y="48277"/>
                    <a:pt x="52754" y="61547"/>
                  </a:cubicBezTo>
                  <a:cubicBezTo>
                    <a:pt x="31862" y="82439"/>
                    <a:pt x="16236" y="107530"/>
                    <a:pt x="0" y="131885"/>
                  </a:cubicBezTo>
                  <a:lnTo>
                    <a:pt x="35169" y="184639"/>
                  </a:lnTo>
                  <a:cubicBezTo>
                    <a:pt x="48144" y="204101"/>
                    <a:pt x="58823" y="223854"/>
                    <a:pt x="79131" y="237393"/>
                  </a:cubicBezTo>
                  <a:cubicBezTo>
                    <a:pt x="86842" y="242534"/>
                    <a:pt x="96716" y="243254"/>
                    <a:pt x="105508" y="246185"/>
                  </a:cubicBezTo>
                  <a:lnTo>
                    <a:pt x="131884" y="325316"/>
                  </a:lnTo>
                  <a:lnTo>
                    <a:pt x="140677" y="351693"/>
                  </a:lnTo>
                  <a:cubicBezTo>
                    <a:pt x="164123" y="348762"/>
                    <a:pt x="187768" y="347127"/>
                    <a:pt x="211015" y="342900"/>
                  </a:cubicBezTo>
                  <a:cubicBezTo>
                    <a:pt x="220133" y="341242"/>
                    <a:pt x="228481" y="336654"/>
                    <a:pt x="237392" y="334108"/>
                  </a:cubicBezTo>
                  <a:cubicBezTo>
                    <a:pt x="249011" y="330788"/>
                    <a:pt x="260838" y="328247"/>
                    <a:pt x="272561" y="325316"/>
                  </a:cubicBezTo>
                  <a:cubicBezTo>
                    <a:pt x="314362" y="297448"/>
                    <a:pt x="288911" y="311074"/>
                    <a:pt x="351692" y="290147"/>
                  </a:cubicBezTo>
                  <a:lnTo>
                    <a:pt x="378069" y="281354"/>
                  </a:lnTo>
                  <a:lnTo>
                    <a:pt x="404446" y="272562"/>
                  </a:lnTo>
                  <a:cubicBezTo>
                    <a:pt x="395654" y="266700"/>
                    <a:pt x="385541" y="262449"/>
                    <a:pt x="378069" y="254977"/>
                  </a:cubicBezTo>
                  <a:cubicBezTo>
                    <a:pt x="361024" y="237932"/>
                    <a:pt x="358843" y="223677"/>
                    <a:pt x="351692" y="202223"/>
                  </a:cubicBezTo>
                  <a:cubicBezTo>
                    <a:pt x="361262" y="173513"/>
                    <a:pt x="368667" y="165836"/>
                    <a:pt x="351692" y="131885"/>
                  </a:cubicBezTo>
                  <a:cubicBezTo>
                    <a:pt x="346131" y="120763"/>
                    <a:pt x="332949" y="115323"/>
                    <a:pt x="325315" y="105508"/>
                  </a:cubicBezTo>
                  <a:cubicBezTo>
                    <a:pt x="312340" y="88826"/>
                    <a:pt x="290146" y="52754"/>
                    <a:pt x="290146" y="52754"/>
                  </a:cubicBezTo>
                  <a:cubicBezTo>
                    <a:pt x="287215" y="38100"/>
                    <a:pt x="289643" y="21227"/>
                    <a:pt x="281354" y="8793"/>
                  </a:cubicBezTo>
                  <a:cubicBezTo>
                    <a:pt x="276213" y="1082"/>
                    <a:pt x="264245" y="0"/>
                    <a:pt x="254977" y="0"/>
                  </a:cubicBezTo>
                  <a:cubicBezTo>
                    <a:pt x="222605" y="0"/>
                    <a:pt x="190500" y="5862"/>
                    <a:pt x="158261" y="8793"/>
                  </a:cubicBezTo>
                  <a:cubicBezTo>
                    <a:pt x="149469" y="11724"/>
                    <a:pt x="140173" y="13440"/>
                    <a:pt x="131884" y="17585"/>
                  </a:cubicBezTo>
                  <a:cubicBezTo>
                    <a:pt x="112005" y="27525"/>
                    <a:pt x="109903" y="19050"/>
                    <a:pt x="9671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3" name="Frihåndsform 214"/>
            <p:cNvSpPr/>
            <p:nvPr/>
          </p:nvSpPr>
          <p:spPr>
            <a:xfrm>
              <a:off x="4777213" y="6270693"/>
              <a:ext cx="477800" cy="350868"/>
            </a:xfrm>
            <a:custGeom>
              <a:avLst/>
              <a:gdLst>
                <a:gd name="connsiteX0" fmla="*/ 42600 w 570139"/>
                <a:gd name="connsiteY0" fmla="*/ 95637 h 417797"/>
                <a:gd name="connsiteX1" fmla="*/ 25016 w 570139"/>
                <a:gd name="connsiteY1" fmla="*/ 174768 h 417797"/>
                <a:gd name="connsiteX2" fmla="*/ 77769 w 570139"/>
                <a:gd name="connsiteY2" fmla="*/ 209937 h 417797"/>
                <a:gd name="connsiteX3" fmla="*/ 95354 w 570139"/>
                <a:gd name="connsiteY3" fmla="*/ 236314 h 417797"/>
                <a:gd name="connsiteX4" fmla="*/ 148108 w 570139"/>
                <a:gd name="connsiteY4" fmla="*/ 262691 h 417797"/>
                <a:gd name="connsiteX5" fmla="*/ 218446 w 570139"/>
                <a:gd name="connsiteY5" fmla="*/ 324237 h 417797"/>
                <a:gd name="connsiteX6" fmla="*/ 227239 w 570139"/>
                <a:gd name="connsiteY6" fmla="*/ 350614 h 417797"/>
                <a:gd name="connsiteX7" fmla="*/ 341539 w 570139"/>
                <a:gd name="connsiteY7" fmla="*/ 394576 h 417797"/>
                <a:gd name="connsiteX8" fmla="*/ 447046 w 570139"/>
                <a:gd name="connsiteY8" fmla="*/ 403368 h 417797"/>
                <a:gd name="connsiteX9" fmla="*/ 508592 w 570139"/>
                <a:gd name="connsiteY9" fmla="*/ 324237 h 417797"/>
                <a:gd name="connsiteX10" fmla="*/ 517385 w 570139"/>
                <a:gd name="connsiteY10" fmla="*/ 297860 h 417797"/>
                <a:gd name="connsiteX11" fmla="*/ 543762 w 570139"/>
                <a:gd name="connsiteY11" fmla="*/ 271483 h 417797"/>
                <a:gd name="connsiteX12" fmla="*/ 570139 w 570139"/>
                <a:gd name="connsiteY12" fmla="*/ 218730 h 417797"/>
                <a:gd name="connsiteX13" fmla="*/ 543762 w 570139"/>
                <a:gd name="connsiteY13" fmla="*/ 209937 h 417797"/>
                <a:gd name="connsiteX14" fmla="*/ 491008 w 570139"/>
                <a:gd name="connsiteY14" fmla="*/ 165976 h 417797"/>
                <a:gd name="connsiteX15" fmla="*/ 455839 w 570139"/>
                <a:gd name="connsiteY15" fmla="*/ 113222 h 417797"/>
                <a:gd name="connsiteX16" fmla="*/ 438254 w 570139"/>
                <a:gd name="connsiteY16" fmla="*/ 86845 h 417797"/>
                <a:gd name="connsiteX17" fmla="*/ 359123 w 570139"/>
                <a:gd name="connsiteY17" fmla="*/ 60468 h 417797"/>
                <a:gd name="connsiteX18" fmla="*/ 332746 w 570139"/>
                <a:gd name="connsiteY18" fmla="*/ 51676 h 417797"/>
                <a:gd name="connsiteX19" fmla="*/ 262408 w 570139"/>
                <a:gd name="connsiteY19" fmla="*/ 34091 h 417797"/>
                <a:gd name="connsiteX20" fmla="*/ 209654 w 570139"/>
                <a:gd name="connsiteY20" fmla="*/ 7714 h 417797"/>
                <a:gd name="connsiteX21" fmla="*/ 112939 w 570139"/>
                <a:gd name="connsiteY21" fmla="*/ 25299 h 417797"/>
                <a:gd name="connsiteX22" fmla="*/ 60185 w 570139"/>
                <a:gd name="connsiteY22" fmla="*/ 60468 h 417797"/>
                <a:gd name="connsiteX23" fmla="*/ 42600 w 570139"/>
                <a:gd name="connsiteY23" fmla="*/ 86845 h 417797"/>
                <a:gd name="connsiteX24" fmla="*/ 42600 w 570139"/>
                <a:gd name="connsiteY24" fmla="*/ 95637 h 41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0139" h="417797">
                  <a:moveTo>
                    <a:pt x="42600" y="95637"/>
                  </a:moveTo>
                  <a:cubicBezTo>
                    <a:pt x="39669" y="110291"/>
                    <a:pt x="0" y="149752"/>
                    <a:pt x="25016" y="174768"/>
                  </a:cubicBezTo>
                  <a:cubicBezTo>
                    <a:pt x="39960" y="189712"/>
                    <a:pt x="77769" y="209937"/>
                    <a:pt x="77769" y="209937"/>
                  </a:cubicBezTo>
                  <a:cubicBezTo>
                    <a:pt x="83631" y="218729"/>
                    <a:pt x="87882" y="228842"/>
                    <a:pt x="95354" y="236314"/>
                  </a:cubicBezTo>
                  <a:cubicBezTo>
                    <a:pt x="112399" y="253359"/>
                    <a:pt x="126654" y="255540"/>
                    <a:pt x="148108" y="262691"/>
                  </a:cubicBezTo>
                  <a:cubicBezTo>
                    <a:pt x="187677" y="289070"/>
                    <a:pt x="200128" y="287601"/>
                    <a:pt x="218446" y="324237"/>
                  </a:cubicBezTo>
                  <a:cubicBezTo>
                    <a:pt x="222591" y="332527"/>
                    <a:pt x="220686" y="344061"/>
                    <a:pt x="227239" y="350614"/>
                  </a:cubicBezTo>
                  <a:cubicBezTo>
                    <a:pt x="270015" y="393390"/>
                    <a:pt x="285763" y="386608"/>
                    <a:pt x="341539" y="394576"/>
                  </a:cubicBezTo>
                  <a:cubicBezTo>
                    <a:pt x="411204" y="417797"/>
                    <a:pt x="376009" y="415207"/>
                    <a:pt x="447046" y="403368"/>
                  </a:cubicBezTo>
                  <a:cubicBezTo>
                    <a:pt x="469806" y="380608"/>
                    <a:pt x="498074" y="355789"/>
                    <a:pt x="508592" y="324237"/>
                  </a:cubicBezTo>
                  <a:cubicBezTo>
                    <a:pt x="511523" y="315445"/>
                    <a:pt x="512244" y="305571"/>
                    <a:pt x="517385" y="297860"/>
                  </a:cubicBezTo>
                  <a:cubicBezTo>
                    <a:pt x="524282" y="287514"/>
                    <a:pt x="535802" y="281035"/>
                    <a:pt x="543762" y="271483"/>
                  </a:cubicBezTo>
                  <a:cubicBezTo>
                    <a:pt x="562699" y="248759"/>
                    <a:pt x="561327" y="245165"/>
                    <a:pt x="570139" y="218730"/>
                  </a:cubicBezTo>
                  <a:cubicBezTo>
                    <a:pt x="561347" y="215799"/>
                    <a:pt x="552052" y="214082"/>
                    <a:pt x="543762" y="209937"/>
                  </a:cubicBezTo>
                  <a:cubicBezTo>
                    <a:pt x="525288" y="200700"/>
                    <a:pt x="503383" y="181887"/>
                    <a:pt x="491008" y="165976"/>
                  </a:cubicBezTo>
                  <a:cubicBezTo>
                    <a:pt x="478033" y="149294"/>
                    <a:pt x="467562" y="130807"/>
                    <a:pt x="455839" y="113222"/>
                  </a:cubicBezTo>
                  <a:cubicBezTo>
                    <a:pt x="449977" y="104430"/>
                    <a:pt x="448279" y="90187"/>
                    <a:pt x="438254" y="86845"/>
                  </a:cubicBezTo>
                  <a:lnTo>
                    <a:pt x="359123" y="60468"/>
                  </a:lnTo>
                  <a:cubicBezTo>
                    <a:pt x="350331" y="57537"/>
                    <a:pt x="341834" y="53494"/>
                    <a:pt x="332746" y="51676"/>
                  </a:cubicBezTo>
                  <a:cubicBezTo>
                    <a:pt x="316029" y="48332"/>
                    <a:pt x="280430" y="43102"/>
                    <a:pt x="262408" y="34091"/>
                  </a:cubicBezTo>
                  <a:cubicBezTo>
                    <a:pt x="194223" y="0"/>
                    <a:pt x="275961" y="29818"/>
                    <a:pt x="209654" y="7714"/>
                  </a:cubicBezTo>
                  <a:cubicBezTo>
                    <a:pt x="194329" y="9630"/>
                    <a:pt x="136547" y="12184"/>
                    <a:pt x="112939" y="25299"/>
                  </a:cubicBezTo>
                  <a:cubicBezTo>
                    <a:pt x="94464" y="35562"/>
                    <a:pt x="60185" y="60468"/>
                    <a:pt x="60185" y="60468"/>
                  </a:cubicBezTo>
                  <a:cubicBezTo>
                    <a:pt x="54323" y="69260"/>
                    <a:pt x="47326" y="77393"/>
                    <a:pt x="42600" y="86845"/>
                  </a:cubicBezTo>
                  <a:cubicBezTo>
                    <a:pt x="38455" y="95134"/>
                    <a:pt x="45531" y="80983"/>
                    <a:pt x="42600" y="956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4" name="Frihåndsform 215"/>
            <p:cNvSpPr/>
            <p:nvPr/>
          </p:nvSpPr>
          <p:spPr>
            <a:xfrm>
              <a:off x="5237553" y="6361189"/>
              <a:ext cx="307951" cy="250846"/>
            </a:xfrm>
            <a:custGeom>
              <a:avLst/>
              <a:gdLst>
                <a:gd name="connsiteX0" fmla="*/ 4396 w 367194"/>
                <a:gd name="connsiteY0" fmla="*/ 123092 h 299310"/>
                <a:gd name="connsiteX1" fmla="*/ 39566 w 367194"/>
                <a:gd name="connsiteY1" fmla="*/ 211015 h 299310"/>
                <a:gd name="connsiteX2" fmla="*/ 65943 w 367194"/>
                <a:gd name="connsiteY2" fmla="*/ 228600 h 299310"/>
                <a:gd name="connsiteX3" fmla="*/ 109904 w 367194"/>
                <a:gd name="connsiteY3" fmla="*/ 263769 h 299310"/>
                <a:gd name="connsiteX4" fmla="*/ 162658 w 367194"/>
                <a:gd name="connsiteY4" fmla="*/ 298938 h 299310"/>
                <a:gd name="connsiteX5" fmla="*/ 294543 w 367194"/>
                <a:gd name="connsiteY5" fmla="*/ 281354 h 299310"/>
                <a:gd name="connsiteX6" fmla="*/ 320920 w 367194"/>
                <a:gd name="connsiteY6" fmla="*/ 263769 h 299310"/>
                <a:gd name="connsiteX7" fmla="*/ 347296 w 367194"/>
                <a:gd name="connsiteY7" fmla="*/ 184638 h 299310"/>
                <a:gd name="connsiteX8" fmla="*/ 329712 w 367194"/>
                <a:gd name="connsiteY8" fmla="*/ 158262 h 299310"/>
                <a:gd name="connsiteX9" fmla="*/ 294543 w 367194"/>
                <a:gd name="connsiteY9" fmla="*/ 79131 h 299310"/>
                <a:gd name="connsiteX10" fmla="*/ 241789 w 367194"/>
                <a:gd name="connsiteY10" fmla="*/ 43962 h 299310"/>
                <a:gd name="connsiteX11" fmla="*/ 224204 w 367194"/>
                <a:gd name="connsiteY11" fmla="*/ 17585 h 299310"/>
                <a:gd name="connsiteX12" fmla="*/ 171450 w 367194"/>
                <a:gd name="connsiteY12" fmla="*/ 0 h 299310"/>
                <a:gd name="connsiteX13" fmla="*/ 83527 w 367194"/>
                <a:gd name="connsiteY13" fmla="*/ 8792 h 299310"/>
                <a:gd name="connsiteX14" fmla="*/ 57150 w 367194"/>
                <a:gd name="connsiteY14" fmla="*/ 87923 h 299310"/>
                <a:gd name="connsiteX15" fmla="*/ 39566 w 367194"/>
                <a:gd name="connsiteY15" fmla="*/ 114300 h 299310"/>
                <a:gd name="connsiteX16" fmla="*/ 13189 w 367194"/>
                <a:gd name="connsiteY16" fmla="*/ 131885 h 299310"/>
                <a:gd name="connsiteX17" fmla="*/ 4396 w 367194"/>
                <a:gd name="connsiteY17" fmla="*/ 123092 h 2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194" h="299310">
                  <a:moveTo>
                    <a:pt x="4396" y="123092"/>
                  </a:moveTo>
                  <a:cubicBezTo>
                    <a:pt x="8792" y="136280"/>
                    <a:pt x="16030" y="187479"/>
                    <a:pt x="39566" y="211015"/>
                  </a:cubicBezTo>
                  <a:cubicBezTo>
                    <a:pt x="47038" y="218487"/>
                    <a:pt x="57151" y="222738"/>
                    <a:pt x="65943" y="228600"/>
                  </a:cubicBezTo>
                  <a:cubicBezTo>
                    <a:pt x="98433" y="277337"/>
                    <a:pt x="64938" y="238788"/>
                    <a:pt x="109904" y="263769"/>
                  </a:cubicBezTo>
                  <a:cubicBezTo>
                    <a:pt x="128379" y="274032"/>
                    <a:pt x="162658" y="298938"/>
                    <a:pt x="162658" y="298938"/>
                  </a:cubicBezTo>
                  <a:cubicBezTo>
                    <a:pt x="186223" y="296974"/>
                    <a:pt x="258630" y="299310"/>
                    <a:pt x="294543" y="281354"/>
                  </a:cubicBezTo>
                  <a:cubicBezTo>
                    <a:pt x="303995" y="276628"/>
                    <a:pt x="312128" y="269631"/>
                    <a:pt x="320920" y="263769"/>
                  </a:cubicBezTo>
                  <a:cubicBezTo>
                    <a:pt x="351148" y="218426"/>
                    <a:pt x="367194" y="224433"/>
                    <a:pt x="347296" y="184638"/>
                  </a:cubicBezTo>
                  <a:cubicBezTo>
                    <a:pt x="342570" y="175187"/>
                    <a:pt x="335573" y="167054"/>
                    <a:pt x="329712" y="158262"/>
                  </a:cubicBezTo>
                  <a:cubicBezTo>
                    <a:pt x="323164" y="138617"/>
                    <a:pt x="314212" y="96341"/>
                    <a:pt x="294543" y="79131"/>
                  </a:cubicBezTo>
                  <a:cubicBezTo>
                    <a:pt x="278638" y="65214"/>
                    <a:pt x="241789" y="43962"/>
                    <a:pt x="241789" y="43962"/>
                  </a:cubicBezTo>
                  <a:cubicBezTo>
                    <a:pt x="235927" y="35170"/>
                    <a:pt x="233165" y="23186"/>
                    <a:pt x="224204" y="17585"/>
                  </a:cubicBezTo>
                  <a:cubicBezTo>
                    <a:pt x="208486" y="7761"/>
                    <a:pt x="171450" y="0"/>
                    <a:pt x="171450" y="0"/>
                  </a:cubicBezTo>
                  <a:lnTo>
                    <a:pt x="83527" y="8792"/>
                  </a:lnTo>
                  <a:cubicBezTo>
                    <a:pt x="69147" y="17181"/>
                    <a:pt x="68738" y="70541"/>
                    <a:pt x="57150" y="87923"/>
                  </a:cubicBezTo>
                  <a:cubicBezTo>
                    <a:pt x="51289" y="96715"/>
                    <a:pt x="47038" y="106828"/>
                    <a:pt x="39566" y="114300"/>
                  </a:cubicBezTo>
                  <a:cubicBezTo>
                    <a:pt x="32094" y="121772"/>
                    <a:pt x="21643" y="125545"/>
                    <a:pt x="13189" y="131885"/>
                  </a:cubicBezTo>
                  <a:cubicBezTo>
                    <a:pt x="9873" y="134372"/>
                    <a:pt x="0" y="109904"/>
                    <a:pt x="4396" y="1230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5" name="Frihåndsform 216"/>
            <p:cNvSpPr/>
            <p:nvPr/>
          </p:nvSpPr>
          <p:spPr>
            <a:xfrm>
              <a:off x="5597887" y="6008734"/>
              <a:ext cx="285728" cy="258784"/>
            </a:xfrm>
            <a:custGeom>
              <a:avLst/>
              <a:gdLst>
                <a:gd name="connsiteX0" fmla="*/ 16395 w 341710"/>
                <a:gd name="connsiteY0" fmla="*/ 26377 h 308534"/>
                <a:gd name="connsiteX1" fmla="*/ 16395 w 341710"/>
                <a:gd name="connsiteY1" fmla="*/ 114300 h 308534"/>
                <a:gd name="connsiteX2" fmla="*/ 51564 w 341710"/>
                <a:gd name="connsiteY2" fmla="*/ 167054 h 308534"/>
                <a:gd name="connsiteX3" fmla="*/ 69149 w 341710"/>
                <a:gd name="connsiteY3" fmla="*/ 193430 h 308534"/>
                <a:gd name="connsiteX4" fmla="*/ 104318 w 341710"/>
                <a:gd name="connsiteY4" fmla="*/ 237392 h 308534"/>
                <a:gd name="connsiteX5" fmla="*/ 157072 w 341710"/>
                <a:gd name="connsiteY5" fmla="*/ 254977 h 308534"/>
                <a:gd name="connsiteX6" fmla="*/ 174656 w 341710"/>
                <a:gd name="connsiteY6" fmla="*/ 281354 h 308534"/>
                <a:gd name="connsiteX7" fmla="*/ 227410 w 341710"/>
                <a:gd name="connsiteY7" fmla="*/ 307730 h 308534"/>
                <a:gd name="connsiteX8" fmla="*/ 297749 w 341710"/>
                <a:gd name="connsiteY8" fmla="*/ 298938 h 308534"/>
                <a:gd name="connsiteX9" fmla="*/ 306541 w 341710"/>
                <a:gd name="connsiteY9" fmla="*/ 272561 h 308534"/>
                <a:gd name="connsiteX10" fmla="*/ 324126 w 341710"/>
                <a:gd name="connsiteY10" fmla="*/ 184638 h 308534"/>
                <a:gd name="connsiteX11" fmla="*/ 341710 w 341710"/>
                <a:gd name="connsiteY11" fmla="*/ 158261 h 308534"/>
                <a:gd name="connsiteX12" fmla="*/ 297749 w 341710"/>
                <a:gd name="connsiteY12" fmla="*/ 79130 h 308534"/>
                <a:gd name="connsiteX13" fmla="*/ 271372 w 341710"/>
                <a:gd name="connsiteY13" fmla="*/ 52754 h 308534"/>
                <a:gd name="connsiteX14" fmla="*/ 227410 w 341710"/>
                <a:gd name="connsiteY14" fmla="*/ 17584 h 308534"/>
                <a:gd name="connsiteX15" fmla="*/ 69149 w 341710"/>
                <a:gd name="connsiteY15" fmla="*/ 17584 h 308534"/>
                <a:gd name="connsiteX16" fmla="*/ 42772 w 341710"/>
                <a:gd name="connsiteY16" fmla="*/ 0 h 308534"/>
                <a:gd name="connsiteX17" fmla="*/ 16395 w 341710"/>
                <a:gd name="connsiteY17" fmla="*/ 26377 h 30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1710" h="308534">
                  <a:moveTo>
                    <a:pt x="16395" y="26377"/>
                  </a:moveTo>
                  <a:cubicBezTo>
                    <a:pt x="11999" y="45427"/>
                    <a:pt x="0" y="81510"/>
                    <a:pt x="16395" y="114300"/>
                  </a:cubicBezTo>
                  <a:cubicBezTo>
                    <a:pt x="25846" y="133203"/>
                    <a:pt x="39841" y="149469"/>
                    <a:pt x="51564" y="167054"/>
                  </a:cubicBezTo>
                  <a:lnTo>
                    <a:pt x="69149" y="193430"/>
                  </a:lnTo>
                  <a:cubicBezTo>
                    <a:pt x="78683" y="222033"/>
                    <a:pt x="73194" y="223559"/>
                    <a:pt x="104318" y="237392"/>
                  </a:cubicBezTo>
                  <a:cubicBezTo>
                    <a:pt x="121256" y="244920"/>
                    <a:pt x="157072" y="254977"/>
                    <a:pt x="157072" y="254977"/>
                  </a:cubicBezTo>
                  <a:cubicBezTo>
                    <a:pt x="162933" y="263769"/>
                    <a:pt x="167184" y="273882"/>
                    <a:pt x="174656" y="281354"/>
                  </a:cubicBezTo>
                  <a:cubicBezTo>
                    <a:pt x="191699" y="298397"/>
                    <a:pt x="205958" y="300580"/>
                    <a:pt x="227410" y="307730"/>
                  </a:cubicBezTo>
                  <a:cubicBezTo>
                    <a:pt x="250856" y="304799"/>
                    <a:pt x="276157" y="308534"/>
                    <a:pt x="297749" y="298938"/>
                  </a:cubicBezTo>
                  <a:cubicBezTo>
                    <a:pt x="306218" y="295174"/>
                    <a:pt x="304723" y="281649"/>
                    <a:pt x="306541" y="272561"/>
                  </a:cubicBezTo>
                  <a:cubicBezTo>
                    <a:pt x="311943" y="245549"/>
                    <a:pt x="310881" y="211127"/>
                    <a:pt x="324126" y="184638"/>
                  </a:cubicBezTo>
                  <a:cubicBezTo>
                    <a:pt x="328852" y="175187"/>
                    <a:pt x="335849" y="167053"/>
                    <a:pt x="341710" y="158261"/>
                  </a:cubicBezTo>
                  <a:cubicBezTo>
                    <a:pt x="330654" y="125093"/>
                    <a:pt x="327981" y="109361"/>
                    <a:pt x="297749" y="79130"/>
                  </a:cubicBezTo>
                  <a:cubicBezTo>
                    <a:pt x="288957" y="70338"/>
                    <a:pt x="279332" y="62306"/>
                    <a:pt x="271372" y="52754"/>
                  </a:cubicBezTo>
                  <a:cubicBezTo>
                    <a:pt x="240779" y="16043"/>
                    <a:pt x="270712" y="32019"/>
                    <a:pt x="227410" y="17584"/>
                  </a:cubicBezTo>
                  <a:cubicBezTo>
                    <a:pt x="165162" y="23809"/>
                    <a:pt x="129255" y="33977"/>
                    <a:pt x="69149" y="17584"/>
                  </a:cubicBezTo>
                  <a:cubicBezTo>
                    <a:pt x="58954" y="14804"/>
                    <a:pt x="51564" y="5861"/>
                    <a:pt x="42772" y="0"/>
                  </a:cubicBezTo>
                  <a:cubicBezTo>
                    <a:pt x="13956" y="19210"/>
                    <a:pt x="20791" y="7327"/>
                    <a:pt x="1639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6" name="Frihåndsform 217"/>
            <p:cNvSpPr/>
            <p:nvPr/>
          </p:nvSpPr>
          <p:spPr>
            <a:xfrm>
              <a:off x="5418514" y="6254817"/>
              <a:ext cx="453990" cy="309589"/>
            </a:xfrm>
            <a:custGeom>
              <a:avLst/>
              <a:gdLst>
                <a:gd name="connsiteX0" fmla="*/ 22004 w 540750"/>
                <a:gd name="connsiteY0" fmla="*/ 167054 h 369277"/>
                <a:gd name="connsiteX1" fmla="*/ 136304 w 540750"/>
                <a:gd name="connsiteY1" fmla="*/ 237392 h 369277"/>
                <a:gd name="connsiteX2" fmla="*/ 171473 w 540750"/>
                <a:gd name="connsiteY2" fmla="*/ 272562 h 369277"/>
                <a:gd name="connsiteX3" fmla="*/ 224227 w 540750"/>
                <a:gd name="connsiteY3" fmla="*/ 290146 h 369277"/>
                <a:gd name="connsiteX4" fmla="*/ 250604 w 540750"/>
                <a:gd name="connsiteY4" fmla="*/ 298939 h 369277"/>
                <a:gd name="connsiteX5" fmla="*/ 276981 w 540750"/>
                <a:gd name="connsiteY5" fmla="*/ 307731 h 369277"/>
                <a:gd name="connsiteX6" fmla="*/ 329735 w 540750"/>
                <a:gd name="connsiteY6" fmla="*/ 342900 h 369277"/>
                <a:gd name="connsiteX7" fmla="*/ 356112 w 540750"/>
                <a:gd name="connsiteY7" fmla="*/ 360485 h 369277"/>
                <a:gd name="connsiteX8" fmla="*/ 382489 w 540750"/>
                <a:gd name="connsiteY8" fmla="*/ 369277 h 369277"/>
                <a:gd name="connsiteX9" fmla="*/ 426450 w 540750"/>
                <a:gd name="connsiteY9" fmla="*/ 360485 h 369277"/>
                <a:gd name="connsiteX10" fmla="*/ 479204 w 540750"/>
                <a:gd name="connsiteY10" fmla="*/ 316523 h 369277"/>
                <a:gd name="connsiteX11" fmla="*/ 505581 w 540750"/>
                <a:gd name="connsiteY11" fmla="*/ 298939 h 369277"/>
                <a:gd name="connsiteX12" fmla="*/ 523165 w 540750"/>
                <a:gd name="connsiteY12" fmla="*/ 272562 h 369277"/>
                <a:gd name="connsiteX13" fmla="*/ 540750 w 540750"/>
                <a:gd name="connsiteY13" fmla="*/ 219808 h 369277"/>
                <a:gd name="connsiteX14" fmla="*/ 531958 w 540750"/>
                <a:gd name="connsiteY14" fmla="*/ 193431 h 369277"/>
                <a:gd name="connsiteX15" fmla="*/ 496789 w 540750"/>
                <a:gd name="connsiteY15" fmla="*/ 140677 h 369277"/>
                <a:gd name="connsiteX16" fmla="*/ 487996 w 540750"/>
                <a:gd name="connsiteY16" fmla="*/ 79131 h 369277"/>
                <a:gd name="connsiteX17" fmla="*/ 408865 w 540750"/>
                <a:gd name="connsiteY17" fmla="*/ 17585 h 369277"/>
                <a:gd name="connsiteX18" fmla="*/ 356112 w 540750"/>
                <a:gd name="connsiteY18" fmla="*/ 0 h 369277"/>
                <a:gd name="connsiteX19" fmla="*/ 312150 w 540750"/>
                <a:gd name="connsiteY19" fmla="*/ 8792 h 369277"/>
                <a:gd name="connsiteX20" fmla="*/ 259396 w 540750"/>
                <a:gd name="connsiteY20" fmla="*/ 43962 h 369277"/>
                <a:gd name="connsiteX21" fmla="*/ 83550 w 540750"/>
                <a:gd name="connsiteY21" fmla="*/ 43962 h 369277"/>
                <a:gd name="connsiteX22" fmla="*/ 30796 w 540750"/>
                <a:gd name="connsiteY22" fmla="*/ 61546 h 369277"/>
                <a:gd name="connsiteX23" fmla="*/ 4419 w 540750"/>
                <a:gd name="connsiteY23" fmla="*/ 87923 h 369277"/>
                <a:gd name="connsiteX24" fmla="*/ 30796 w 540750"/>
                <a:gd name="connsiteY24" fmla="*/ 140677 h 369277"/>
                <a:gd name="connsiteX25" fmla="*/ 39589 w 540750"/>
                <a:gd name="connsiteY25" fmla="*/ 167054 h 369277"/>
                <a:gd name="connsiteX26" fmla="*/ 22004 w 540750"/>
                <a:gd name="connsiteY26" fmla="*/ 167054 h 3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0750" h="369277">
                  <a:moveTo>
                    <a:pt x="22004" y="167054"/>
                  </a:moveTo>
                  <a:cubicBezTo>
                    <a:pt x="38123" y="178777"/>
                    <a:pt x="120214" y="221301"/>
                    <a:pt x="136304" y="237392"/>
                  </a:cubicBezTo>
                  <a:cubicBezTo>
                    <a:pt x="148027" y="249115"/>
                    <a:pt x="157257" y="264032"/>
                    <a:pt x="171473" y="272562"/>
                  </a:cubicBezTo>
                  <a:cubicBezTo>
                    <a:pt x="187367" y="282099"/>
                    <a:pt x="206642" y="284284"/>
                    <a:pt x="224227" y="290146"/>
                  </a:cubicBezTo>
                  <a:lnTo>
                    <a:pt x="250604" y="298939"/>
                  </a:lnTo>
                  <a:cubicBezTo>
                    <a:pt x="259396" y="301870"/>
                    <a:pt x="269270" y="302590"/>
                    <a:pt x="276981" y="307731"/>
                  </a:cubicBezTo>
                  <a:lnTo>
                    <a:pt x="329735" y="342900"/>
                  </a:lnTo>
                  <a:cubicBezTo>
                    <a:pt x="338527" y="348762"/>
                    <a:pt x="346087" y="357143"/>
                    <a:pt x="356112" y="360485"/>
                  </a:cubicBezTo>
                  <a:lnTo>
                    <a:pt x="382489" y="369277"/>
                  </a:lnTo>
                  <a:cubicBezTo>
                    <a:pt x="397143" y="366346"/>
                    <a:pt x="412458" y="365732"/>
                    <a:pt x="426450" y="360485"/>
                  </a:cubicBezTo>
                  <a:cubicBezTo>
                    <a:pt x="450264" y="351555"/>
                    <a:pt x="460545" y="332072"/>
                    <a:pt x="479204" y="316523"/>
                  </a:cubicBezTo>
                  <a:cubicBezTo>
                    <a:pt x="487322" y="309758"/>
                    <a:pt x="496789" y="304800"/>
                    <a:pt x="505581" y="298939"/>
                  </a:cubicBezTo>
                  <a:cubicBezTo>
                    <a:pt x="511442" y="290147"/>
                    <a:pt x="518873" y="282218"/>
                    <a:pt x="523165" y="272562"/>
                  </a:cubicBezTo>
                  <a:cubicBezTo>
                    <a:pt x="530693" y="255624"/>
                    <a:pt x="540750" y="219808"/>
                    <a:pt x="540750" y="219808"/>
                  </a:cubicBezTo>
                  <a:cubicBezTo>
                    <a:pt x="537819" y="211016"/>
                    <a:pt x="536459" y="201533"/>
                    <a:pt x="531958" y="193431"/>
                  </a:cubicBezTo>
                  <a:cubicBezTo>
                    <a:pt x="521695" y="174956"/>
                    <a:pt x="496789" y="140677"/>
                    <a:pt x="496789" y="140677"/>
                  </a:cubicBezTo>
                  <a:cubicBezTo>
                    <a:pt x="493858" y="120162"/>
                    <a:pt x="495693" y="98372"/>
                    <a:pt x="487996" y="79131"/>
                  </a:cubicBezTo>
                  <a:cubicBezTo>
                    <a:pt x="480993" y="61624"/>
                    <a:pt x="413636" y="19175"/>
                    <a:pt x="408865" y="17585"/>
                  </a:cubicBezTo>
                  <a:lnTo>
                    <a:pt x="356112" y="0"/>
                  </a:lnTo>
                  <a:cubicBezTo>
                    <a:pt x="341458" y="2931"/>
                    <a:pt x="325755" y="2608"/>
                    <a:pt x="312150" y="8792"/>
                  </a:cubicBezTo>
                  <a:cubicBezTo>
                    <a:pt x="292910" y="17537"/>
                    <a:pt x="259396" y="43962"/>
                    <a:pt x="259396" y="43962"/>
                  </a:cubicBezTo>
                  <a:cubicBezTo>
                    <a:pt x="183295" y="28740"/>
                    <a:pt x="197728" y="27651"/>
                    <a:pt x="83550" y="43962"/>
                  </a:cubicBezTo>
                  <a:cubicBezTo>
                    <a:pt x="65200" y="46583"/>
                    <a:pt x="30796" y="61546"/>
                    <a:pt x="30796" y="61546"/>
                  </a:cubicBezTo>
                  <a:cubicBezTo>
                    <a:pt x="22004" y="70338"/>
                    <a:pt x="8351" y="76127"/>
                    <a:pt x="4419" y="87923"/>
                  </a:cubicBezTo>
                  <a:cubicBezTo>
                    <a:pt x="0" y="101181"/>
                    <a:pt x="26945" y="132976"/>
                    <a:pt x="30796" y="140677"/>
                  </a:cubicBezTo>
                  <a:cubicBezTo>
                    <a:pt x="34941" y="148967"/>
                    <a:pt x="33036" y="160501"/>
                    <a:pt x="39589" y="167054"/>
                  </a:cubicBezTo>
                  <a:cubicBezTo>
                    <a:pt x="46142" y="173607"/>
                    <a:pt x="5885" y="155331"/>
                    <a:pt x="22004" y="167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7" name="Frihåndsform 218"/>
            <p:cNvSpPr/>
            <p:nvPr/>
          </p:nvSpPr>
          <p:spPr>
            <a:xfrm>
              <a:off x="4401005" y="6396117"/>
              <a:ext cx="155563" cy="119072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8" name="Frihåndsform 219"/>
            <p:cNvSpPr/>
            <p:nvPr/>
          </p:nvSpPr>
          <p:spPr>
            <a:xfrm>
              <a:off x="5823294" y="6199250"/>
              <a:ext cx="295252" cy="260372"/>
            </a:xfrm>
            <a:custGeom>
              <a:avLst/>
              <a:gdLst>
                <a:gd name="connsiteX0" fmla="*/ 36336 w 352859"/>
                <a:gd name="connsiteY0" fmla="*/ 61546 h 309440"/>
                <a:gd name="connsiteX1" fmla="*/ 1167 w 352859"/>
                <a:gd name="connsiteY1" fmla="*/ 123092 h 309440"/>
                <a:gd name="connsiteX2" fmla="*/ 27543 w 352859"/>
                <a:gd name="connsiteY2" fmla="*/ 140677 h 309440"/>
                <a:gd name="connsiteX3" fmla="*/ 106674 w 352859"/>
                <a:gd name="connsiteY3" fmla="*/ 175846 h 309440"/>
                <a:gd name="connsiteX4" fmla="*/ 115467 w 352859"/>
                <a:gd name="connsiteY4" fmla="*/ 202223 h 309440"/>
                <a:gd name="connsiteX5" fmla="*/ 124259 w 352859"/>
                <a:gd name="connsiteY5" fmla="*/ 237392 h 309440"/>
                <a:gd name="connsiteX6" fmla="*/ 177013 w 352859"/>
                <a:gd name="connsiteY6" fmla="*/ 254977 h 309440"/>
                <a:gd name="connsiteX7" fmla="*/ 194597 w 352859"/>
                <a:gd name="connsiteY7" fmla="*/ 281354 h 309440"/>
                <a:gd name="connsiteX8" fmla="*/ 273728 w 352859"/>
                <a:gd name="connsiteY8" fmla="*/ 254977 h 309440"/>
                <a:gd name="connsiteX9" fmla="*/ 300105 w 352859"/>
                <a:gd name="connsiteY9" fmla="*/ 246185 h 309440"/>
                <a:gd name="connsiteX10" fmla="*/ 326482 w 352859"/>
                <a:gd name="connsiteY10" fmla="*/ 228600 h 309440"/>
                <a:gd name="connsiteX11" fmla="*/ 352859 w 352859"/>
                <a:gd name="connsiteY11" fmla="*/ 175846 h 309440"/>
                <a:gd name="connsiteX12" fmla="*/ 344067 w 352859"/>
                <a:gd name="connsiteY12" fmla="*/ 149469 h 309440"/>
                <a:gd name="connsiteX13" fmla="*/ 326482 w 352859"/>
                <a:gd name="connsiteY13" fmla="*/ 123092 h 309440"/>
                <a:gd name="connsiteX14" fmla="*/ 335274 w 352859"/>
                <a:gd name="connsiteY14" fmla="*/ 96715 h 309440"/>
                <a:gd name="connsiteX15" fmla="*/ 256143 w 352859"/>
                <a:gd name="connsiteY15" fmla="*/ 52754 h 309440"/>
                <a:gd name="connsiteX16" fmla="*/ 203390 w 352859"/>
                <a:gd name="connsiteY16" fmla="*/ 52754 h 309440"/>
                <a:gd name="connsiteX17" fmla="*/ 194597 w 352859"/>
                <a:gd name="connsiteY17" fmla="*/ 26377 h 309440"/>
                <a:gd name="connsiteX18" fmla="*/ 141843 w 352859"/>
                <a:gd name="connsiteY18" fmla="*/ 0 h 309440"/>
                <a:gd name="connsiteX19" fmla="*/ 106674 w 352859"/>
                <a:gd name="connsiteY19" fmla="*/ 8792 h 309440"/>
                <a:gd name="connsiteX20" fmla="*/ 53920 w 352859"/>
                <a:gd name="connsiteY20" fmla="*/ 26377 h 309440"/>
                <a:gd name="connsiteX21" fmla="*/ 27543 w 352859"/>
                <a:gd name="connsiteY21" fmla="*/ 43962 h 309440"/>
                <a:gd name="connsiteX22" fmla="*/ 36336 w 352859"/>
                <a:gd name="connsiteY22" fmla="*/ 61546 h 30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2859" h="309440">
                  <a:moveTo>
                    <a:pt x="36336" y="61546"/>
                  </a:moveTo>
                  <a:cubicBezTo>
                    <a:pt x="31940" y="74734"/>
                    <a:pt x="3777" y="99608"/>
                    <a:pt x="1167" y="123092"/>
                  </a:cubicBezTo>
                  <a:cubicBezTo>
                    <a:pt x="0" y="133594"/>
                    <a:pt x="17887" y="136385"/>
                    <a:pt x="27543" y="140677"/>
                  </a:cubicBezTo>
                  <a:cubicBezTo>
                    <a:pt x="121719" y="182534"/>
                    <a:pt x="46975" y="136048"/>
                    <a:pt x="106674" y="175846"/>
                  </a:cubicBezTo>
                  <a:cubicBezTo>
                    <a:pt x="109605" y="184638"/>
                    <a:pt x="112921" y="193312"/>
                    <a:pt x="115467" y="202223"/>
                  </a:cubicBezTo>
                  <a:cubicBezTo>
                    <a:pt x="118787" y="213842"/>
                    <a:pt x="115084" y="229528"/>
                    <a:pt x="124259" y="237392"/>
                  </a:cubicBezTo>
                  <a:cubicBezTo>
                    <a:pt x="138332" y="249455"/>
                    <a:pt x="177013" y="254977"/>
                    <a:pt x="177013" y="254977"/>
                  </a:cubicBezTo>
                  <a:cubicBezTo>
                    <a:pt x="182874" y="263769"/>
                    <a:pt x="186346" y="274753"/>
                    <a:pt x="194597" y="281354"/>
                  </a:cubicBezTo>
                  <a:cubicBezTo>
                    <a:pt x="229705" y="309440"/>
                    <a:pt x="239073" y="266528"/>
                    <a:pt x="273728" y="254977"/>
                  </a:cubicBezTo>
                  <a:lnTo>
                    <a:pt x="300105" y="246185"/>
                  </a:lnTo>
                  <a:cubicBezTo>
                    <a:pt x="308897" y="240323"/>
                    <a:pt x="319010" y="236072"/>
                    <a:pt x="326482" y="228600"/>
                  </a:cubicBezTo>
                  <a:cubicBezTo>
                    <a:pt x="343527" y="211555"/>
                    <a:pt x="345708" y="197300"/>
                    <a:pt x="352859" y="175846"/>
                  </a:cubicBezTo>
                  <a:cubicBezTo>
                    <a:pt x="349928" y="167054"/>
                    <a:pt x="348212" y="157758"/>
                    <a:pt x="344067" y="149469"/>
                  </a:cubicBezTo>
                  <a:cubicBezTo>
                    <a:pt x="339341" y="140017"/>
                    <a:pt x="328219" y="133515"/>
                    <a:pt x="326482" y="123092"/>
                  </a:cubicBezTo>
                  <a:cubicBezTo>
                    <a:pt x="324958" y="113950"/>
                    <a:pt x="332343" y="105507"/>
                    <a:pt x="335274" y="96715"/>
                  </a:cubicBezTo>
                  <a:cubicBezTo>
                    <a:pt x="274809" y="56405"/>
                    <a:pt x="302570" y="68229"/>
                    <a:pt x="256143" y="52754"/>
                  </a:cubicBezTo>
                  <a:cubicBezTo>
                    <a:pt x="238559" y="58615"/>
                    <a:pt x="220975" y="70338"/>
                    <a:pt x="203390" y="52754"/>
                  </a:cubicBezTo>
                  <a:cubicBezTo>
                    <a:pt x="196836" y="46201"/>
                    <a:pt x="200387" y="33614"/>
                    <a:pt x="194597" y="26377"/>
                  </a:cubicBezTo>
                  <a:cubicBezTo>
                    <a:pt x="182200" y="10881"/>
                    <a:pt x="159220" y="5792"/>
                    <a:pt x="141843" y="0"/>
                  </a:cubicBezTo>
                  <a:cubicBezTo>
                    <a:pt x="130120" y="2931"/>
                    <a:pt x="118248" y="5320"/>
                    <a:pt x="106674" y="8792"/>
                  </a:cubicBezTo>
                  <a:cubicBezTo>
                    <a:pt x="88920" y="14118"/>
                    <a:pt x="53920" y="26377"/>
                    <a:pt x="53920" y="26377"/>
                  </a:cubicBezTo>
                  <a:cubicBezTo>
                    <a:pt x="45128" y="32239"/>
                    <a:pt x="30885" y="33937"/>
                    <a:pt x="27543" y="43962"/>
                  </a:cubicBezTo>
                  <a:cubicBezTo>
                    <a:pt x="13925" y="84817"/>
                    <a:pt x="40732" y="48358"/>
                    <a:pt x="36336" y="615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09" name="Frihåndsform 220"/>
            <p:cNvSpPr/>
            <p:nvPr/>
          </p:nvSpPr>
          <p:spPr>
            <a:xfrm>
              <a:off x="5486770" y="6215127"/>
              <a:ext cx="92068" cy="106371"/>
            </a:xfrm>
            <a:custGeom>
              <a:avLst/>
              <a:gdLst>
                <a:gd name="connsiteX0" fmla="*/ 17585 w 109504"/>
                <a:gd name="connsiteY0" fmla="*/ 8792 h 126023"/>
                <a:gd name="connsiteX1" fmla="*/ 8793 w 109504"/>
                <a:gd name="connsiteY1" fmla="*/ 70339 h 126023"/>
                <a:gd name="connsiteX2" fmla="*/ 35170 w 109504"/>
                <a:gd name="connsiteY2" fmla="*/ 79131 h 126023"/>
                <a:gd name="connsiteX3" fmla="*/ 70339 w 109504"/>
                <a:gd name="connsiteY3" fmla="*/ 114300 h 126023"/>
                <a:gd name="connsiteX4" fmla="*/ 96716 w 109504"/>
                <a:gd name="connsiteY4" fmla="*/ 105508 h 126023"/>
                <a:gd name="connsiteX5" fmla="*/ 96716 w 109504"/>
                <a:gd name="connsiteY5" fmla="*/ 35169 h 126023"/>
                <a:gd name="connsiteX6" fmla="*/ 70339 w 109504"/>
                <a:gd name="connsiteY6" fmla="*/ 17585 h 126023"/>
                <a:gd name="connsiteX7" fmla="*/ 17585 w 109504"/>
                <a:gd name="connsiteY7" fmla="*/ 8792 h 1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04" h="126023">
                  <a:moveTo>
                    <a:pt x="17585" y="8792"/>
                  </a:moveTo>
                  <a:cubicBezTo>
                    <a:pt x="7327" y="17584"/>
                    <a:pt x="3767" y="50234"/>
                    <a:pt x="8793" y="70339"/>
                  </a:cubicBezTo>
                  <a:cubicBezTo>
                    <a:pt x="11041" y="79330"/>
                    <a:pt x="28617" y="72578"/>
                    <a:pt x="35170" y="79131"/>
                  </a:cubicBezTo>
                  <a:cubicBezTo>
                    <a:pt x="82062" y="126023"/>
                    <a:pt x="0" y="90855"/>
                    <a:pt x="70339" y="114300"/>
                  </a:cubicBezTo>
                  <a:cubicBezTo>
                    <a:pt x="79131" y="111369"/>
                    <a:pt x="90926" y="112745"/>
                    <a:pt x="96716" y="105508"/>
                  </a:cubicBezTo>
                  <a:cubicBezTo>
                    <a:pt x="109504" y="89522"/>
                    <a:pt x="107373" y="51154"/>
                    <a:pt x="96716" y="35169"/>
                  </a:cubicBezTo>
                  <a:cubicBezTo>
                    <a:pt x="90855" y="26377"/>
                    <a:pt x="80052" y="21748"/>
                    <a:pt x="70339" y="17585"/>
                  </a:cubicBezTo>
                  <a:cubicBezTo>
                    <a:pt x="48163" y="8081"/>
                    <a:pt x="27843" y="0"/>
                    <a:pt x="17585" y="87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0" name="Frihåndsform 221"/>
            <p:cNvSpPr/>
            <p:nvPr/>
          </p:nvSpPr>
          <p:spPr>
            <a:xfrm>
              <a:off x="6910648" y="5799166"/>
              <a:ext cx="442878" cy="331815"/>
            </a:xfrm>
            <a:custGeom>
              <a:avLst/>
              <a:gdLst>
                <a:gd name="connsiteX0" fmla="*/ 114300 w 527539"/>
                <a:gd name="connsiteY0" fmla="*/ 9268 h 396129"/>
                <a:gd name="connsiteX1" fmla="*/ 52754 w 527539"/>
                <a:gd name="connsiteY1" fmla="*/ 70814 h 396129"/>
                <a:gd name="connsiteX2" fmla="*/ 26377 w 527539"/>
                <a:gd name="connsiteY2" fmla="*/ 88398 h 396129"/>
                <a:gd name="connsiteX3" fmla="*/ 17585 w 527539"/>
                <a:gd name="connsiteY3" fmla="*/ 114775 h 396129"/>
                <a:gd name="connsiteX4" fmla="*/ 0 w 527539"/>
                <a:gd name="connsiteY4" fmla="*/ 141152 h 396129"/>
                <a:gd name="connsiteX5" fmla="*/ 8793 w 527539"/>
                <a:gd name="connsiteY5" fmla="*/ 167529 h 396129"/>
                <a:gd name="connsiteX6" fmla="*/ 35169 w 527539"/>
                <a:gd name="connsiteY6" fmla="*/ 176322 h 396129"/>
                <a:gd name="connsiteX7" fmla="*/ 61546 w 527539"/>
                <a:gd name="connsiteY7" fmla="*/ 193906 h 396129"/>
                <a:gd name="connsiteX8" fmla="*/ 70339 w 527539"/>
                <a:gd name="connsiteY8" fmla="*/ 220283 h 396129"/>
                <a:gd name="connsiteX9" fmla="*/ 105508 w 527539"/>
                <a:gd name="connsiteY9" fmla="*/ 273037 h 396129"/>
                <a:gd name="connsiteX10" fmla="*/ 140677 w 527539"/>
                <a:gd name="connsiteY10" fmla="*/ 325791 h 396129"/>
                <a:gd name="connsiteX11" fmla="*/ 193431 w 527539"/>
                <a:gd name="connsiteY11" fmla="*/ 343375 h 396129"/>
                <a:gd name="connsiteX12" fmla="*/ 246185 w 527539"/>
                <a:gd name="connsiteY12" fmla="*/ 378545 h 396129"/>
                <a:gd name="connsiteX13" fmla="*/ 272562 w 527539"/>
                <a:gd name="connsiteY13" fmla="*/ 396129 h 396129"/>
                <a:gd name="connsiteX14" fmla="*/ 369277 w 527539"/>
                <a:gd name="connsiteY14" fmla="*/ 369752 h 396129"/>
                <a:gd name="connsiteX15" fmla="*/ 422031 w 527539"/>
                <a:gd name="connsiteY15" fmla="*/ 343375 h 396129"/>
                <a:gd name="connsiteX16" fmla="*/ 492369 w 527539"/>
                <a:gd name="connsiteY16" fmla="*/ 334583 h 396129"/>
                <a:gd name="connsiteX17" fmla="*/ 492369 w 527539"/>
                <a:gd name="connsiteY17" fmla="*/ 281829 h 396129"/>
                <a:gd name="connsiteX18" fmla="*/ 501162 w 527539"/>
                <a:gd name="connsiteY18" fmla="*/ 246660 h 396129"/>
                <a:gd name="connsiteX19" fmla="*/ 527539 w 527539"/>
                <a:gd name="connsiteY19" fmla="*/ 193906 h 396129"/>
                <a:gd name="connsiteX20" fmla="*/ 518746 w 527539"/>
                <a:gd name="connsiteY20" fmla="*/ 167529 h 396129"/>
                <a:gd name="connsiteX21" fmla="*/ 439616 w 527539"/>
                <a:gd name="connsiteY21" fmla="*/ 97191 h 396129"/>
                <a:gd name="connsiteX22" fmla="*/ 386862 w 527539"/>
                <a:gd name="connsiteY22" fmla="*/ 79606 h 396129"/>
                <a:gd name="connsiteX23" fmla="*/ 298939 w 527539"/>
                <a:gd name="connsiteY23" fmla="*/ 70814 h 396129"/>
                <a:gd name="connsiteX24" fmla="*/ 272562 w 527539"/>
                <a:gd name="connsiteY24" fmla="*/ 53229 h 396129"/>
                <a:gd name="connsiteX25" fmla="*/ 254977 w 527539"/>
                <a:gd name="connsiteY25" fmla="*/ 26852 h 396129"/>
                <a:gd name="connsiteX26" fmla="*/ 114300 w 527539"/>
                <a:gd name="connsiteY26" fmla="*/ 9268 h 39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7539" h="396129">
                  <a:moveTo>
                    <a:pt x="114300" y="9268"/>
                  </a:moveTo>
                  <a:cubicBezTo>
                    <a:pt x="80596" y="16595"/>
                    <a:pt x="74319" y="51405"/>
                    <a:pt x="52754" y="70814"/>
                  </a:cubicBezTo>
                  <a:cubicBezTo>
                    <a:pt x="44900" y="77883"/>
                    <a:pt x="32978" y="80147"/>
                    <a:pt x="26377" y="88398"/>
                  </a:cubicBezTo>
                  <a:cubicBezTo>
                    <a:pt x="20587" y="95635"/>
                    <a:pt x="21730" y="106486"/>
                    <a:pt x="17585" y="114775"/>
                  </a:cubicBezTo>
                  <a:cubicBezTo>
                    <a:pt x="12859" y="124227"/>
                    <a:pt x="5862" y="132360"/>
                    <a:pt x="0" y="141152"/>
                  </a:cubicBezTo>
                  <a:cubicBezTo>
                    <a:pt x="2931" y="149944"/>
                    <a:pt x="2240" y="160975"/>
                    <a:pt x="8793" y="167529"/>
                  </a:cubicBezTo>
                  <a:cubicBezTo>
                    <a:pt x="15346" y="174082"/>
                    <a:pt x="26880" y="172177"/>
                    <a:pt x="35169" y="176322"/>
                  </a:cubicBezTo>
                  <a:cubicBezTo>
                    <a:pt x="44620" y="181048"/>
                    <a:pt x="52754" y="188045"/>
                    <a:pt x="61546" y="193906"/>
                  </a:cubicBezTo>
                  <a:cubicBezTo>
                    <a:pt x="64477" y="202698"/>
                    <a:pt x="65838" y="212181"/>
                    <a:pt x="70339" y="220283"/>
                  </a:cubicBezTo>
                  <a:cubicBezTo>
                    <a:pt x="80603" y="238757"/>
                    <a:pt x="105508" y="273037"/>
                    <a:pt x="105508" y="273037"/>
                  </a:cubicBezTo>
                  <a:cubicBezTo>
                    <a:pt x="113769" y="297822"/>
                    <a:pt x="113734" y="310823"/>
                    <a:pt x="140677" y="325791"/>
                  </a:cubicBezTo>
                  <a:cubicBezTo>
                    <a:pt x="156880" y="334793"/>
                    <a:pt x="193431" y="343375"/>
                    <a:pt x="193431" y="343375"/>
                  </a:cubicBezTo>
                  <a:lnTo>
                    <a:pt x="246185" y="378545"/>
                  </a:lnTo>
                  <a:lnTo>
                    <a:pt x="272562" y="396129"/>
                  </a:lnTo>
                  <a:cubicBezTo>
                    <a:pt x="296158" y="391410"/>
                    <a:pt x="350151" y="382502"/>
                    <a:pt x="369277" y="369752"/>
                  </a:cubicBezTo>
                  <a:cubicBezTo>
                    <a:pt x="390393" y="355675"/>
                    <a:pt x="397007" y="347925"/>
                    <a:pt x="422031" y="343375"/>
                  </a:cubicBezTo>
                  <a:cubicBezTo>
                    <a:pt x="445278" y="339148"/>
                    <a:pt x="468923" y="337514"/>
                    <a:pt x="492369" y="334583"/>
                  </a:cubicBezTo>
                  <a:cubicBezTo>
                    <a:pt x="515817" y="264244"/>
                    <a:pt x="492369" y="352168"/>
                    <a:pt x="492369" y="281829"/>
                  </a:cubicBezTo>
                  <a:cubicBezTo>
                    <a:pt x="492369" y="269745"/>
                    <a:pt x="497842" y="258279"/>
                    <a:pt x="501162" y="246660"/>
                  </a:cubicBezTo>
                  <a:cubicBezTo>
                    <a:pt x="510263" y="214806"/>
                    <a:pt x="508270" y="222808"/>
                    <a:pt x="527539" y="193906"/>
                  </a:cubicBezTo>
                  <a:cubicBezTo>
                    <a:pt x="524608" y="185114"/>
                    <a:pt x="524436" y="174845"/>
                    <a:pt x="518746" y="167529"/>
                  </a:cubicBezTo>
                  <a:cubicBezTo>
                    <a:pt x="508231" y="154010"/>
                    <a:pt x="465562" y="108723"/>
                    <a:pt x="439616" y="97191"/>
                  </a:cubicBezTo>
                  <a:cubicBezTo>
                    <a:pt x="422678" y="89663"/>
                    <a:pt x="405306" y="81450"/>
                    <a:pt x="386862" y="79606"/>
                  </a:cubicBezTo>
                  <a:lnTo>
                    <a:pt x="298939" y="70814"/>
                  </a:lnTo>
                  <a:cubicBezTo>
                    <a:pt x="290147" y="64952"/>
                    <a:pt x="280034" y="60701"/>
                    <a:pt x="272562" y="53229"/>
                  </a:cubicBezTo>
                  <a:cubicBezTo>
                    <a:pt x="265090" y="45757"/>
                    <a:pt x="263938" y="32452"/>
                    <a:pt x="254977" y="26852"/>
                  </a:cubicBezTo>
                  <a:cubicBezTo>
                    <a:pt x="212014" y="0"/>
                    <a:pt x="148004" y="1941"/>
                    <a:pt x="114300" y="926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1" name="Frihåndsform 222"/>
            <p:cNvSpPr/>
            <p:nvPr/>
          </p:nvSpPr>
          <p:spPr>
            <a:xfrm>
              <a:off x="6412212" y="6073827"/>
              <a:ext cx="338111" cy="295300"/>
            </a:xfrm>
            <a:custGeom>
              <a:avLst/>
              <a:gdLst>
                <a:gd name="connsiteX0" fmla="*/ 96715 w 404446"/>
                <a:gd name="connsiteY0" fmla="*/ 26377 h 351693"/>
                <a:gd name="connsiteX1" fmla="*/ 52754 w 404446"/>
                <a:gd name="connsiteY1" fmla="*/ 61547 h 351693"/>
                <a:gd name="connsiteX2" fmla="*/ 0 w 404446"/>
                <a:gd name="connsiteY2" fmla="*/ 131885 h 351693"/>
                <a:gd name="connsiteX3" fmla="*/ 35169 w 404446"/>
                <a:gd name="connsiteY3" fmla="*/ 184639 h 351693"/>
                <a:gd name="connsiteX4" fmla="*/ 79131 w 404446"/>
                <a:gd name="connsiteY4" fmla="*/ 237393 h 351693"/>
                <a:gd name="connsiteX5" fmla="*/ 105508 w 404446"/>
                <a:gd name="connsiteY5" fmla="*/ 246185 h 351693"/>
                <a:gd name="connsiteX6" fmla="*/ 131884 w 404446"/>
                <a:gd name="connsiteY6" fmla="*/ 325316 h 351693"/>
                <a:gd name="connsiteX7" fmla="*/ 140677 w 404446"/>
                <a:gd name="connsiteY7" fmla="*/ 351693 h 351693"/>
                <a:gd name="connsiteX8" fmla="*/ 211015 w 404446"/>
                <a:gd name="connsiteY8" fmla="*/ 342900 h 351693"/>
                <a:gd name="connsiteX9" fmla="*/ 237392 w 404446"/>
                <a:gd name="connsiteY9" fmla="*/ 334108 h 351693"/>
                <a:gd name="connsiteX10" fmla="*/ 272561 w 404446"/>
                <a:gd name="connsiteY10" fmla="*/ 325316 h 351693"/>
                <a:gd name="connsiteX11" fmla="*/ 351692 w 404446"/>
                <a:gd name="connsiteY11" fmla="*/ 290147 h 351693"/>
                <a:gd name="connsiteX12" fmla="*/ 378069 w 404446"/>
                <a:gd name="connsiteY12" fmla="*/ 281354 h 351693"/>
                <a:gd name="connsiteX13" fmla="*/ 404446 w 404446"/>
                <a:gd name="connsiteY13" fmla="*/ 272562 h 351693"/>
                <a:gd name="connsiteX14" fmla="*/ 378069 w 404446"/>
                <a:gd name="connsiteY14" fmla="*/ 254977 h 351693"/>
                <a:gd name="connsiteX15" fmla="*/ 351692 w 404446"/>
                <a:gd name="connsiteY15" fmla="*/ 202223 h 351693"/>
                <a:gd name="connsiteX16" fmla="*/ 351692 w 404446"/>
                <a:gd name="connsiteY16" fmla="*/ 131885 h 351693"/>
                <a:gd name="connsiteX17" fmla="*/ 325315 w 404446"/>
                <a:gd name="connsiteY17" fmla="*/ 105508 h 351693"/>
                <a:gd name="connsiteX18" fmla="*/ 290146 w 404446"/>
                <a:gd name="connsiteY18" fmla="*/ 52754 h 351693"/>
                <a:gd name="connsiteX19" fmla="*/ 281354 w 404446"/>
                <a:gd name="connsiteY19" fmla="*/ 8793 h 351693"/>
                <a:gd name="connsiteX20" fmla="*/ 254977 w 404446"/>
                <a:gd name="connsiteY20" fmla="*/ 0 h 351693"/>
                <a:gd name="connsiteX21" fmla="*/ 158261 w 404446"/>
                <a:gd name="connsiteY21" fmla="*/ 8793 h 351693"/>
                <a:gd name="connsiteX22" fmla="*/ 131884 w 404446"/>
                <a:gd name="connsiteY22" fmla="*/ 17585 h 351693"/>
                <a:gd name="connsiteX23" fmla="*/ 96715 w 404446"/>
                <a:gd name="connsiteY23" fmla="*/ 26377 h 3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4446" h="351693">
                  <a:moveTo>
                    <a:pt x="96715" y="26377"/>
                  </a:moveTo>
                  <a:cubicBezTo>
                    <a:pt x="83527" y="33704"/>
                    <a:pt x="66024" y="48277"/>
                    <a:pt x="52754" y="61547"/>
                  </a:cubicBezTo>
                  <a:cubicBezTo>
                    <a:pt x="31862" y="82439"/>
                    <a:pt x="16236" y="107530"/>
                    <a:pt x="0" y="131885"/>
                  </a:cubicBezTo>
                  <a:lnTo>
                    <a:pt x="35169" y="184639"/>
                  </a:lnTo>
                  <a:cubicBezTo>
                    <a:pt x="48144" y="204101"/>
                    <a:pt x="58823" y="223854"/>
                    <a:pt x="79131" y="237393"/>
                  </a:cubicBezTo>
                  <a:cubicBezTo>
                    <a:pt x="86842" y="242534"/>
                    <a:pt x="96716" y="243254"/>
                    <a:pt x="105508" y="246185"/>
                  </a:cubicBezTo>
                  <a:lnTo>
                    <a:pt x="131884" y="325316"/>
                  </a:lnTo>
                  <a:lnTo>
                    <a:pt x="140677" y="351693"/>
                  </a:lnTo>
                  <a:cubicBezTo>
                    <a:pt x="164123" y="348762"/>
                    <a:pt x="187768" y="347127"/>
                    <a:pt x="211015" y="342900"/>
                  </a:cubicBezTo>
                  <a:cubicBezTo>
                    <a:pt x="220133" y="341242"/>
                    <a:pt x="228481" y="336654"/>
                    <a:pt x="237392" y="334108"/>
                  </a:cubicBezTo>
                  <a:cubicBezTo>
                    <a:pt x="249011" y="330788"/>
                    <a:pt x="260838" y="328247"/>
                    <a:pt x="272561" y="325316"/>
                  </a:cubicBezTo>
                  <a:cubicBezTo>
                    <a:pt x="314362" y="297448"/>
                    <a:pt x="288911" y="311074"/>
                    <a:pt x="351692" y="290147"/>
                  </a:cubicBezTo>
                  <a:lnTo>
                    <a:pt x="378069" y="281354"/>
                  </a:lnTo>
                  <a:lnTo>
                    <a:pt x="404446" y="272562"/>
                  </a:lnTo>
                  <a:cubicBezTo>
                    <a:pt x="395654" y="266700"/>
                    <a:pt x="385541" y="262449"/>
                    <a:pt x="378069" y="254977"/>
                  </a:cubicBezTo>
                  <a:cubicBezTo>
                    <a:pt x="361024" y="237932"/>
                    <a:pt x="358843" y="223677"/>
                    <a:pt x="351692" y="202223"/>
                  </a:cubicBezTo>
                  <a:cubicBezTo>
                    <a:pt x="361262" y="173513"/>
                    <a:pt x="368667" y="165836"/>
                    <a:pt x="351692" y="131885"/>
                  </a:cubicBezTo>
                  <a:cubicBezTo>
                    <a:pt x="346131" y="120763"/>
                    <a:pt x="332949" y="115323"/>
                    <a:pt x="325315" y="105508"/>
                  </a:cubicBezTo>
                  <a:cubicBezTo>
                    <a:pt x="312340" y="88826"/>
                    <a:pt x="290146" y="52754"/>
                    <a:pt x="290146" y="52754"/>
                  </a:cubicBezTo>
                  <a:cubicBezTo>
                    <a:pt x="287215" y="38100"/>
                    <a:pt x="289643" y="21227"/>
                    <a:pt x="281354" y="8793"/>
                  </a:cubicBezTo>
                  <a:cubicBezTo>
                    <a:pt x="276213" y="1082"/>
                    <a:pt x="264245" y="0"/>
                    <a:pt x="254977" y="0"/>
                  </a:cubicBezTo>
                  <a:cubicBezTo>
                    <a:pt x="222605" y="0"/>
                    <a:pt x="190500" y="5862"/>
                    <a:pt x="158261" y="8793"/>
                  </a:cubicBezTo>
                  <a:cubicBezTo>
                    <a:pt x="149469" y="11724"/>
                    <a:pt x="140173" y="13440"/>
                    <a:pt x="131884" y="17585"/>
                  </a:cubicBezTo>
                  <a:cubicBezTo>
                    <a:pt x="112005" y="27525"/>
                    <a:pt x="109903" y="19050"/>
                    <a:pt x="9671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2" name="Frihåndsform 223"/>
            <p:cNvSpPr/>
            <p:nvPr/>
          </p:nvSpPr>
          <p:spPr>
            <a:xfrm>
              <a:off x="6685240" y="6045249"/>
              <a:ext cx="477800" cy="350868"/>
            </a:xfrm>
            <a:custGeom>
              <a:avLst/>
              <a:gdLst>
                <a:gd name="connsiteX0" fmla="*/ 42600 w 570139"/>
                <a:gd name="connsiteY0" fmla="*/ 95637 h 417797"/>
                <a:gd name="connsiteX1" fmla="*/ 25016 w 570139"/>
                <a:gd name="connsiteY1" fmla="*/ 174768 h 417797"/>
                <a:gd name="connsiteX2" fmla="*/ 77769 w 570139"/>
                <a:gd name="connsiteY2" fmla="*/ 209937 h 417797"/>
                <a:gd name="connsiteX3" fmla="*/ 95354 w 570139"/>
                <a:gd name="connsiteY3" fmla="*/ 236314 h 417797"/>
                <a:gd name="connsiteX4" fmla="*/ 148108 w 570139"/>
                <a:gd name="connsiteY4" fmla="*/ 262691 h 417797"/>
                <a:gd name="connsiteX5" fmla="*/ 218446 w 570139"/>
                <a:gd name="connsiteY5" fmla="*/ 324237 h 417797"/>
                <a:gd name="connsiteX6" fmla="*/ 227239 w 570139"/>
                <a:gd name="connsiteY6" fmla="*/ 350614 h 417797"/>
                <a:gd name="connsiteX7" fmla="*/ 341539 w 570139"/>
                <a:gd name="connsiteY7" fmla="*/ 394576 h 417797"/>
                <a:gd name="connsiteX8" fmla="*/ 447046 w 570139"/>
                <a:gd name="connsiteY8" fmla="*/ 403368 h 417797"/>
                <a:gd name="connsiteX9" fmla="*/ 508592 w 570139"/>
                <a:gd name="connsiteY9" fmla="*/ 324237 h 417797"/>
                <a:gd name="connsiteX10" fmla="*/ 517385 w 570139"/>
                <a:gd name="connsiteY10" fmla="*/ 297860 h 417797"/>
                <a:gd name="connsiteX11" fmla="*/ 543762 w 570139"/>
                <a:gd name="connsiteY11" fmla="*/ 271483 h 417797"/>
                <a:gd name="connsiteX12" fmla="*/ 570139 w 570139"/>
                <a:gd name="connsiteY12" fmla="*/ 218730 h 417797"/>
                <a:gd name="connsiteX13" fmla="*/ 543762 w 570139"/>
                <a:gd name="connsiteY13" fmla="*/ 209937 h 417797"/>
                <a:gd name="connsiteX14" fmla="*/ 491008 w 570139"/>
                <a:gd name="connsiteY14" fmla="*/ 165976 h 417797"/>
                <a:gd name="connsiteX15" fmla="*/ 455839 w 570139"/>
                <a:gd name="connsiteY15" fmla="*/ 113222 h 417797"/>
                <a:gd name="connsiteX16" fmla="*/ 438254 w 570139"/>
                <a:gd name="connsiteY16" fmla="*/ 86845 h 417797"/>
                <a:gd name="connsiteX17" fmla="*/ 359123 w 570139"/>
                <a:gd name="connsiteY17" fmla="*/ 60468 h 417797"/>
                <a:gd name="connsiteX18" fmla="*/ 332746 w 570139"/>
                <a:gd name="connsiteY18" fmla="*/ 51676 h 417797"/>
                <a:gd name="connsiteX19" fmla="*/ 262408 w 570139"/>
                <a:gd name="connsiteY19" fmla="*/ 34091 h 417797"/>
                <a:gd name="connsiteX20" fmla="*/ 209654 w 570139"/>
                <a:gd name="connsiteY20" fmla="*/ 7714 h 417797"/>
                <a:gd name="connsiteX21" fmla="*/ 112939 w 570139"/>
                <a:gd name="connsiteY21" fmla="*/ 25299 h 417797"/>
                <a:gd name="connsiteX22" fmla="*/ 60185 w 570139"/>
                <a:gd name="connsiteY22" fmla="*/ 60468 h 417797"/>
                <a:gd name="connsiteX23" fmla="*/ 42600 w 570139"/>
                <a:gd name="connsiteY23" fmla="*/ 86845 h 417797"/>
                <a:gd name="connsiteX24" fmla="*/ 42600 w 570139"/>
                <a:gd name="connsiteY24" fmla="*/ 95637 h 41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0139" h="417797">
                  <a:moveTo>
                    <a:pt x="42600" y="95637"/>
                  </a:moveTo>
                  <a:cubicBezTo>
                    <a:pt x="39669" y="110291"/>
                    <a:pt x="0" y="149752"/>
                    <a:pt x="25016" y="174768"/>
                  </a:cubicBezTo>
                  <a:cubicBezTo>
                    <a:pt x="39960" y="189712"/>
                    <a:pt x="77769" y="209937"/>
                    <a:pt x="77769" y="209937"/>
                  </a:cubicBezTo>
                  <a:cubicBezTo>
                    <a:pt x="83631" y="218729"/>
                    <a:pt x="87882" y="228842"/>
                    <a:pt x="95354" y="236314"/>
                  </a:cubicBezTo>
                  <a:cubicBezTo>
                    <a:pt x="112399" y="253359"/>
                    <a:pt x="126654" y="255540"/>
                    <a:pt x="148108" y="262691"/>
                  </a:cubicBezTo>
                  <a:cubicBezTo>
                    <a:pt x="187677" y="289070"/>
                    <a:pt x="200128" y="287601"/>
                    <a:pt x="218446" y="324237"/>
                  </a:cubicBezTo>
                  <a:cubicBezTo>
                    <a:pt x="222591" y="332527"/>
                    <a:pt x="220686" y="344061"/>
                    <a:pt x="227239" y="350614"/>
                  </a:cubicBezTo>
                  <a:cubicBezTo>
                    <a:pt x="270015" y="393390"/>
                    <a:pt x="285763" y="386608"/>
                    <a:pt x="341539" y="394576"/>
                  </a:cubicBezTo>
                  <a:cubicBezTo>
                    <a:pt x="411204" y="417797"/>
                    <a:pt x="376009" y="415207"/>
                    <a:pt x="447046" y="403368"/>
                  </a:cubicBezTo>
                  <a:cubicBezTo>
                    <a:pt x="469806" y="380608"/>
                    <a:pt x="498074" y="355789"/>
                    <a:pt x="508592" y="324237"/>
                  </a:cubicBezTo>
                  <a:cubicBezTo>
                    <a:pt x="511523" y="315445"/>
                    <a:pt x="512244" y="305571"/>
                    <a:pt x="517385" y="297860"/>
                  </a:cubicBezTo>
                  <a:cubicBezTo>
                    <a:pt x="524282" y="287514"/>
                    <a:pt x="535802" y="281035"/>
                    <a:pt x="543762" y="271483"/>
                  </a:cubicBezTo>
                  <a:cubicBezTo>
                    <a:pt x="562699" y="248759"/>
                    <a:pt x="561327" y="245165"/>
                    <a:pt x="570139" y="218730"/>
                  </a:cubicBezTo>
                  <a:cubicBezTo>
                    <a:pt x="561347" y="215799"/>
                    <a:pt x="552052" y="214082"/>
                    <a:pt x="543762" y="209937"/>
                  </a:cubicBezTo>
                  <a:cubicBezTo>
                    <a:pt x="525288" y="200700"/>
                    <a:pt x="503383" y="181887"/>
                    <a:pt x="491008" y="165976"/>
                  </a:cubicBezTo>
                  <a:cubicBezTo>
                    <a:pt x="478033" y="149294"/>
                    <a:pt x="467562" y="130807"/>
                    <a:pt x="455839" y="113222"/>
                  </a:cubicBezTo>
                  <a:cubicBezTo>
                    <a:pt x="449977" y="104430"/>
                    <a:pt x="448279" y="90187"/>
                    <a:pt x="438254" y="86845"/>
                  </a:cubicBezTo>
                  <a:lnTo>
                    <a:pt x="359123" y="60468"/>
                  </a:lnTo>
                  <a:cubicBezTo>
                    <a:pt x="350331" y="57537"/>
                    <a:pt x="341834" y="53494"/>
                    <a:pt x="332746" y="51676"/>
                  </a:cubicBezTo>
                  <a:cubicBezTo>
                    <a:pt x="316029" y="48332"/>
                    <a:pt x="280430" y="43102"/>
                    <a:pt x="262408" y="34091"/>
                  </a:cubicBezTo>
                  <a:cubicBezTo>
                    <a:pt x="194223" y="0"/>
                    <a:pt x="275961" y="29818"/>
                    <a:pt x="209654" y="7714"/>
                  </a:cubicBezTo>
                  <a:cubicBezTo>
                    <a:pt x="194329" y="9630"/>
                    <a:pt x="136547" y="12184"/>
                    <a:pt x="112939" y="25299"/>
                  </a:cubicBezTo>
                  <a:cubicBezTo>
                    <a:pt x="94464" y="35562"/>
                    <a:pt x="60185" y="60468"/>
                    <a:pt x="60185" y="60468"/>
                  </a:cubicBezTo>
                  <a:cubicBezTo>
                    <a:pt x="54323" y="69260"/>
                    <a:pt x="47326" y="77393"/>
                    <a:pt x="42600" y="86845"/>
                  </a:cubicBezTo>
                  <a:cubicBezTo>
                    <a:pt x="38455" y="95134"/>
                    <a:pt x="45531" y="80983"/>
                    <a:pt x="42600" y="956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3" name="Frihåndsform 224"/>
            <p:cNvSpPr/>
            <p:nvPr/>
          </p:nvSpPr>
          <p:spPr>
            <a:xfrm>
              <a:off x="7145580" y="6135745"/>
              <a:ext cx="307951" cy="250846"/>
            </a:xfrm>
            <a:custGeom>
              <a:avLst/>
              <a:gdLst>
                <a:gd name="connsiteX0" fmla="*/ 4396 w 367194"/>
                <a:gd name="connsiteY0" fmla="*/ 123092 h 299310"/>
                <a:gd name="connsiteX1" fmla="*/ 39566 w 367194"/>
                <a:gd name="connsiteY1" fmla="*/ 211015 h 299310"/>
                <a:gd name="connsiteX2" fmla="*/ 65943 w 367194"/>
                <a:gd name="connsiteY2" fmla="*/ 228600 h 299310"/>
                <a:gd name="connsiteX3" fmla="*/ 109904 w 367194"/>
                <a:gd name="connsiteY3" fmla="*/ 263769 h 299310"/>
                <a:gd name="connsiteX4" fmla="*/ 162658 w 367194"/>
                <a:gd name="connsiteY4" fmla="*/ 298938 h 299310"/>
                <a:gd name="connsiteX5" fmla="*/ 294543 w 367194"/>
                <a:gd name="connsiteY5" fmla="*/ 281354 h 299310"/>
                <a:gd name="connsiteX6" fmla="*/ 320920 w 367194"/>
                <a:gd name="connsiteY6" fmla="*/ 263769 h 299310"/>
                <a:gd name="connsiteX7" fmla="*/ 347296 w 367194"/>
                <a:gd name="connsiteY7" fmla="*/ 184638 h 299310"/>
                <a:gd name="connsiteX8" fmla="*/ 329712 w 367194"/>
                <a:gd name="connsiteY8" fmla="*/ 158262 h 299310"/>
                <a:gd name="connsiteX9" fmla="*/ 294543 w 367194"/>
                <a:gd name="connsiteY9" fmla="*/ 79131 h 299310"/>
                <a:gd name="connsiteX10" fmla="*/ 241789 w 367194"/>
                <a:gd name="connsiteY10" fmla="*/ 43962 h 299310"/>
                <a:gd name="connsiteX11" fmla="*/ 224204 w 367194"/>
                <a:gd name="connsiteY11" fmla="*/ 17585 h 299310"/>
                <a:gd name="connsiteX12" fmla="*/ 171450 w 367194"/>
                <a:gd name="connsiteY12" fmla="*/ 0 h 299310"/>
                <a:gd name="connsiteX13" fmla="*/ 83527 w 367194"/>
                <a:gd name="connsiteY13" fmla="*/ 8792 h 299310"/>
                <a:gd name="connsiteX14" fmla="*/ 57150 w 367194"/>
                <a:gd name="connsiteY14" fmla="*/ 87923 h 299310"/>
                <a:gd name="connsiteX15" fmla="*/ 39566 w 367194"/>
                <a:gd name="connsiteY15" fmla="*/ 114300 h 299310"/>
                <a:gd name="connsiteX16" fmla="*/ 13189 w 367194"/>
                <a:gd name="connsiteY16" fmla="*/ 131885 h 299310"/>
                <a:gd name="connsiteX17" fmla="*/ 4396 w 367194"/>
                <a:gd name="connsiteY17" fmla="*/ 123092 h 2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194" h="299310">
                  <a:moveTo>
                    <a:pt x="4396" y="123092"/>
                  </a:moveTo>
                  <a:cubicBezTo>
                    <a:pt x="8792" y="136280"/>
                    <a:pt x="16030" y="187479"/>
                    <a:pt x="39566" y="211015"/>
                  </a:cubicBezTo>
                  <a:cubicBezTo>
                    <a:pt x="47038" y="218487"/>
                    <a:pt x="57151" y="222738"/>
                    <a:pt x="65943" y="228600"/>
                  </a:cubicBezTo>
                  <a:cubicBezTo>
                    <a:pt x="98433" y="277337"/>
                    <a:pt x="64938" y="238788"/>
                    <a:pt x="109904" y="263769"/>
                  </a:cubicBezTo>
                  <a:cubicBezTo>
                    <a:pt x="128379" y="274032"/>
                    <a:pt x="162658" y="298938"/>
                    <a:pt x="162658" y="298938"/>
                  </a:cubicBezTo>
                  <a:cubicBezTo>
                    <a:pt x="186223" y="296974"/>
                    <a:pt x="258630" y="299310"/>
                    <a:pt x="294543" y="281354"/>
                  </a:cubicBezTo>
                  <a:cubicBezTo>
                    <a:pt x="303995" y="276628"/>
                    <a:pt x="312128" y="269631"/>
                    <a:pt x="320920" y="263769"/>
                  </a:cubicBezTo>
                  <a:cubicBezTo>
                    <a:pt x="351148" y="218426"/>
                    <a:pt x="367194" y="224433"/>
                    <a:pt x="347296" y="184638"/>
                  </a:cubicBezTo>
                  <a:cubicBezTo>
                    <a:pt x="342570" y="175187"/>
                    <a:pt x="335573" y="167054"/>
                    <a:pt x="329712" y="158262"/>
                  </a:cubicBezTo>
                  <a:cubicBezTo>
                    <a:pt x="323164" y="138617"/>
                    <a:pt x="314212" y="96341"/>
                    <a:pt x="294543" y="79131"/>
                  </a:cubicBezTo>
                  <a:cubicBezTo>
                    <a:pt x="278638" y="65214"/>
                    <a:pt x="241789" y="43962"/>
                    <a:pt x="241789" y="43962"/>
                  </a:cubicBezTo>
                  <a:cubicBezTo>
                    <a:pt x="235927" y="35170"/>
                    <a:pt x="233165" y="23186"/>
                    <a:pt x="224204" y="17585"/>
                  </a:cubicBezTo>
                  <a:cubicBezTo>
                    <a:pt x="208486" y="7761"/>
                    <a:pt x="171450" y="0"/>
                    <a:pt x="171450" y="0"/>
                  </a:cubicBezTo>
                  <a:lnTo>
                    <a:pt x="83527" y="8792"/>
                  </a:lnTo>
                  <a:cubicBezTo>
                    <a:pt x="69147" y="17181"/>
                    <a:pt x="68738" y="70541"/>
                    <a:pt x="57150" y="87923"/>
                  </a:cubicBezTo>
                  <a:cubicBezTo>
                    <a:pt x="51289" y="96715"/>
                    <a:pt x="47038" y="106828"/>
                    <a:pt x="39566" y="114300"/>
                  </a:cubicBezTo>
                  <a:cubicBezTo>
                    <a:pt x="32094" y="121772"/>
                    <a:pt x="21643" y="125545"/>
                    <a:pt x="13189" y="131885"/>
                  </a:cubicBezTo>
                  <a:cubicBezTo>
                    <a:pt x="9873" y="134372"/>
                    <a:pt x="0" y="109904"/>
                    <a:pt x="4396" y="1230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4" name="Frihåndsform 225"/>
            <p:cNvSpPr/>
            <p:nvPr/>
          </p:nvSpPr>
          <p:spPr>
            <a:xfrm>
              <a:off x="7505914" y="5783290"/>
              <a:ext cx="285728" cy="258784"/>
            </a:xfrm>
            <a:custGeom>
              <a:avLst/>
              <a:gdLst>
                <a:gd name="connsiteX0" fmla="*/ 16395 w 341710"/>
                <a:gd name="connsiteY0" fmla="*/ 26377 h 308534"/>
                <a:gd name="connsiteX1" fmla="*/ 16395 w 341710"/>
                <a:gd name="connsiteY1" fmla="*/ 114300 h 308534"/>
                <a:gd name="connsiteX2" fmla="*/ 51564 w 341710"/>
                <a:gd name="connsiteY2" fmla="*/ 167054 h 308534"/>
                <a:gd name="connsiteX3" fmla="*/ 69149 w 341710"/>
                <a:gd name="connsiteY3" fmla="*/ 193430 h 308534"/>
                <a:gd name="connsiteX4" fmla="*/ 104318 w 341710"/>
                <a:gd name="connsiteY4" fmla="*/ 237392 h 308534"/>
                <a:gd name="connsiteX5" fmla="*/ 157072 w 341710"/>
                <a:gd name="connsiteY5" fmla="*/ 254977 h 308534"/>
                <a:gd name="connsiteX6" fmla="*/ 174656 w 341710"/>
                <a:gd name="connsiteY6" fmla="*/ 281354 h 308534"/>
                <a:gd name="connsiteX7" fmla="*/ 227410 w 341710"/>
                <a:gd name="connsiteY7" fmla="*/ 307730 h 308534"/>
                <a:gd name="connsiteX8" fmla="*/ 297749 w 341710"/>
                <a:gd name="connsiteY8" fmla="*/ 298938 h 308534"/>
                <a:gd name="connsiteX9" fmla="*/ 306541 w 341710"/>
                <a:gd name="connsiteY9" fmla="*/ 272561 h 308534"/>
                <a:gd name="connsiteX10" fmla="*/ 324126 w 341710"/>
                <a:gd name="connsiteY10" fmla="*/ 184638 h 308534"/>
                <a:gd name="connsiteX11" fmla="*/ 341710 w 341710"/>
                <a:gd name="connsiteY11" fmla="*/ 158261 h 308534"/>
                <a:gd name="connsiteX12" fmla="*/ 297749 w 341710"/>
                <a:gd name="connsiteY12" fmla="*/ 79130 h 308534"/>
                <a:gd name="connsiteX13" fmla="*/ 271372 w 341710"/>
                <a:gd name="connsiteY13" fmla="*/ 52754 h 308534"/>
                <a:gd name="connsiteX14" fmla="*/ 227410 w 341710"/>
                <a:gd name="connsiteY14" fmla="*/ 17584 h 308534"/>
                <a:gd name="connsiteX15" fmla="*/ 69149 w 341710"/>
                <a:gd name="connsiteY15" fmla="*/ 17584 h 308534"/>
                <a:gd name="connsiteX16" fmla="*/ 42772 w 341710"/>
                <a:gd name="connsiteY16" fmla="*/ 0 h 308534"/>
                <a:gd name="connsiteX17" fmla="*/ 16395 w 341710"/>
                <a:gd name="connsiteY17" fmla="*/ 26377 h 30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1710" h="308534">
                  <a:moveTo>
                    <a:pt x="16395" y="26377"/>
                  </a:moveTo>
                  <a:cubicBezTo>
                    <a:pt x="11999" y="45427"/>
                    <a:pt x="0" y="81510"/>
                    <a:pt x="16395" y="114300"/>
                  </a:cubicBezTo>
                  <a:cubicBezTo>
                    <a:pt x="25846" y="133203"/>
                    <a:pt x="39841" y="149469"/>
                    <a:pt x="51564" y="167054"/>
                  </a:cubicBezTo>
                  <a:lnTo>
                    <a:pt x="69149" y="193430"/>
                  </a:lnTo>
                  <a:cubicBezTo>
                    <a:pt x="78683" y="222033"/>
                    <a:pt x="73194" y="223559"/>
                    <a:pt x="104318" y="237392"/>
                  </a:cubicBezTo>
                  <a:cubicBezTo>
                    <a:pt x="121256" y="244920"/>
                    <a:pt x="157072" y="254977"/>
                    <a:pt x="157072" y="254977"/>
                  </a:cubicBezTo>
                  <a:cubicBezTo>
                    <a:pt x="162933" y="263769"/>
                    <a:pt x="167184" y="273882"/>
                    <a:pt x="174656" y="281354"/>
                  </a:cubicBezTo>
                  <a:cubicBezTo>
                    <a:pt x="191699" y="298397"/>
                    <a:pt x="205958" y="300580"/>
                    <a:pt x="227410" y="307730"/>
                  </a:cubicBezTo>
                  <a:cubicBezTo>
                    <a:pt x="250856" y="304799"/>
                    <a:pt x="276157" y="308534"/>
                    <a:pt x="297749" y="298938"/>
                  </a:cubicBezTo>
                  <a:cubicBezTo>
                    <a:pt x="306218" y="295174"/>
                    <a:pt x="304723" y="281649"/>
                    <a:pt x="306541" y="272561"/>
                  </a:cubicBezTo>
                  <a:cubicBezTo>
                    <a:pt x="311943" y="245549"/>
                    <a:pt x="310881" y="211127"/>
                    <a:pt x="324126" y="184638"/>
                  </a:cubicBezTo>
                  <a:cubicBezTo>
                    <a:pt x="328852" y="175187"/>
                    <a:pt x="335849" y="167053"/>
                    <a:pt x="341710" y="158261"/>
                  </a:cubicBezTo>
                  <a:cubicBezTo>
                    <a:pt x="330654" y="125093"/>
                    <a:pt x="327981" y="109361"/>
                    <a:pt x="297749" y="79130"/>
                  </a:cubicBezTo>
                  <a:cubicBezTo>
                    <a:pt x="288957" y="70338"/>
                    <a:pt x="279332" y="62306"/>
                    <a:pt x="271372" y="52754"/>
                  </a:cubicBezTo>
                  <a:cubicBezTo>
                    <a:pt x="240779" y="16043"/>
                    <a:pt x="270712" y="32019"/>
                    <a:pt x="227410" y="17584"/>
                  </a:cubicBezTo>
                  <a:cubicBezTo>
                    <a:pt x="165162" y="23809"/>
                    <a:pt x="129255" y="33977"/>
                    <a:pt x="69149" y="17584"/>
                  </a:cubicBezTo>
                  <a:cubicBezTo>
                    <a:pt x="58954" y="14804"/>
                    <a:pt x="51564" y="5861"/>
                    <a:pt x="42772" y="0"/>
                  </a:cubicBezTo>
                  <a:cubicBezTo>
                    <a:pt x="13956" y="19210"/>
                    <a:pt x="20791" y="7327"/>
                    <a:pt x="1639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5" name="Frihåndsform 226"/>
            <p:cNvSpPr/>
            <p:nvPr/>
          </p:nvSpPr>
          <p:spPr>
            <a:xfrm>
              <a:off x="7326541" y="6029373"/>
              <a:ext cx="453990" cy="311177"/>
            </a:xfrm>
            <a:custGeom>
              <a:avLst/>
              <a:gdLst>
                <a:gd name="connsiteX0" fmla="*/ 22004 w 540750"/>
                <a:gd name="connsiteY0" fmla="*/ 167054 h 369277"/>
                <a:gd name="connsiteX1" fmla="*/ 136304 w 540750"/>
                <a:gd name="connsiteY1" fmla="*/ 237392 h 369277"/>
                <a:gd name="connsiteX2" fmla="*/ 171473 w 540750"/>
                <a:gd name="connsiteY2" fmla="*/ 272562 h 369277"/>
                <a:gd name="connsiteX3" fmla="*/ 224227 w 540750"/>
                <a:gd name="connsiteY3" fmla="*/ 290146 h 369277"/>
                <a:gd name="connsiteX4" fmla="*/ 250604 w 540750"/>
                <a:gd name="connsiteY4" fmla="*/ 298939 h 369277"/>
                <a:gd name="connsiteX5" fmla="*/ 276981 w 540750"/>
                <a:gd name="connsiteY5" fmla="*/ 307731 h 369277"/>
                <a:gd name="connsiteX6" fmla="*/ 329735 w 540750"/>
                <a:gd name="connsiteY6" fmla="*/ 342900 h 369277"/>
                <a:gd name="connsiteX7" fmla="*/ 356112 w 540750"/>
                <a:gd name="connsiteY7" fmla="*/ 360485 h 369277"/>
                <a:gd name="connsiteX8" fmla="*/ 382489 w 540750"/>
                <a:gd name="connsiteY8" fmla="*/ 369277 h 369277"/>
                <a:gd name="connsiteX9" fmla="*/ 426450 w 540750"/>
                <a:gd name="connsiteY9" fmla="*/ 360485 h 369277"/>
                <a:gd name="connsiteX10" fmla="*/ 479204 w 540750"/>
                <a:gd name="connsiteY10" fmla="*/ 316523 h 369277"/>
                <a:gd name="connsiteX11" fmla="*/ 505581 w 540750"/>
                <a:gd name="connsiteY11" fmla="*/ 298939 h 369277"/>
                <a:gd name="connsiteX12" fmla="*/ 523165 w 540750"/>
                <a:gd name="connsiteY12" fmla="*/ 272562 h 369277"/>
                <a:gd name="connsiteX13" fmla="*/ 540750 w 540750"/>
                <a:gd name="connsiteY13" fmla="*/ 219808 h 369277"/>
                <a:gd name="connsiteX14" fmla="*/ 531958 w 540750"/>
                <a:gd name="connsiteY14" fmla="*/ 193431 h 369277"/>
                <a:gd name="connsiteX15" fmla="*/ 496789 w 540750"/>
                <a:gd name="connsiteY15" fmla="*/ 140677 h 369277"/>
                <a:gd name="connsiteX16" fmla="*/ 487996 w 540750"/>
                <a:gd name="connsiteY16" fmla="*/ 79131 h 369277"/>
                <a:gd name="connsiteX17" fmla="*/ 408865 w 540750"/>
                <a:gd name="connsiteY17" fmla="*/ 17585 h 369277"/>
                <a:gd name="connsiteX18" fmla="*/ 356112 w 540750"/>
                <a:gd name="connsiteY18" fmla="*/ 0 h 369277"/>
                <a:gd name="connsiteX19" fmla="*/ 312150 w 540750"/>
                <a:gd name="connsiteY19" fmla="*/ 8792 h 369277"/>
                <a:gd name="connsiteX20" fmla="*/ 259396 w 540750"/>
                <a:gd name="connsiteY20" fmla="*/ 43962 h 369277"/>
                <a:gd name="connsiteX21" fmla="*/ 83550 w 540750"/>
                <a:gd name="connsiteY21" fmla="*/ 43962 h 369277"/>
                <a:gd name="connsiteX22" fmla="*/ 30796 w 540750"/>
                <a:gd name="connsiteY22" fmla="*/ 61546 h 369277"/>
                <a:gd name="connsiteX23" fmla="*/ 4419 w 540750"/>
                <a:gd name="connsiteY23" fmla="*/ 87923 h 369277"/>
                <a:gd name="connsiteX24" fmla="*/ 30796 w 540750"/>
                <a:gd name="connsiteY24" fmla="*/ 140677 h 369277"/>
                <a:gd name="connsiteX25" fmla="*/ 39589 w 540750"/>
                <a:gd name="connsiteY25" fmla="*/ 167054 h 369277"/>
                <a:gd name="connsiteX26" fmla="*/ 22004 w 540750"/>
                <a:gd name="connsiteY26" fmla="*/ 167054 h 3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0750" h="369277">
                  <a:moveTo>
                    <a:pt x="22004" y="167054"/>
                  </a:moveTo>
                  <a:cubicBezTo>
                    <a:pt x="38123" y="178777"/>
                    <a:pt x="120214" y="221301"/>
                    <a:pt x="136304" y="237392"/>
                  </a:cubicBezTo>
                  <a:cubicBezTo>
                    <a:pt x="148027" y="249115"/>
                    <a:pt x="157257" y="264032"/>
                    <a:pt x="171473" y="272562"/>
                  </a:cubicBezTo>
                  <a:cubicBezTo>
                    <a:pt x="187367" y="282099"/>
                    <a:pt x="206642" y="284284"/>
                    <a:pt x="224227" y="290146"/>
                  </a:cubicBezTo>
                  <a:lnTo>
                    <a:pt x="250604" y="298939"/>
                  </a:lnTo>
                  <a:cubicBezTo>
                    <a:pt x="259396" y="301870"/>
                    <a:pt x="269270" y="302590"/>
                    <a:pt x="276981" y="307731"/>
                  </a:cubicBezTo>
                  <a:lnTo>
                    <a:pt x="329735" y="342900"/>
                  </a:lnTo>
                  <a:cubicBezTo>
                    <a:pt x="338527" y="348762"/>
                    <a:pt x="346087" y="357143"/>
                    <a:pt x="356112" y="360485"/>
                  </a:cubicBezTo>
                  <a:lnTo>
                    <a:pt x="382489" y="369277"/>
                  </a:lnTo>
                  <a:cubicBezTo>
                    <a:pt x="397143" y="366346"/>
                    <a:pt x="412458" y="365732"/>
                    <a:pt x="426450" y="360485"/>
                  </a:cubicBezTo>
                  <a:cubicBezTo>
                    <a:pt x="450264" y="351555"/>
                    <a:pt x="460545" y="332072"/>
                    <a:pt x="479204" y="316523"/>
                  </a:cubicBezTo>
                  <a:cubicBezTo>
                    <a:pt x="487322" y="309758"/>
                    <a:pt x="496789" y="304800"/>
                    <a:pt x="505581" y="298939"/>
                  </a:cubicBezTo>
                  <a:cubicBezTo>
                    <a:pt x="511442" y="290147"/>
                    <a:pt x="518873" y="282218"/>
                    <a:pt x="523165" y="272562"/>
                  </a:cubicBezTo>
                  <a:cubicBezTo>
                    <a:pt x="530693" y="255624"/>
                    <a:pt x="540750" y="219808"/>
                    <a:pt x="540750" y="219808"/>
                  </a:cubicBezTo>
                  <a:cubicBezTo>
                    <a:pt x="537819" y="211016"/>
                    <a:pt x="536459" y="201533"/>
                    <a:pt x="531958" y="193431"/>
                  </a:cubicBezTo>
                  <a:cubicBezTo>
                    <a:pt x="521695" y="174956"/>
                    <a:pt x="496789" y="140677"/>
                    <a:pt x="496789" y="140677"/>
                  </a:cubicBezTo>
                  <a:cubicBezTo>
                    <a:pt x="493858" y="120162"/>
                    <a:pt x="495693" y="98372"/>
                    <a:pt x="487996" y="79131"/>
                  </a:cubicBezTo>
                  <a:cubicBezTo>
                    <a:pt x="480993" y="61624"/>
                    <a:pt x="413636" y="19175"/>
                    <a:pt x="408865" y="17585"/>
                  </a:cubicBezTo>
                  <a:lnTo>
                    <a:pt x="356112" y="0"/>
                  </a:lnTo>
                  <a:cubicBezTo>
                    <a:pt x="341458" y="2931"/>
                    <a:pt x="325755" y="2608"/>
                    <a:pt x="312150" y="8792"/>
                  </a:cubicBezTo>
                  <a:cubicBezTo>
                    <a:pt x="292910" y="17537"/>
                    <a:pt x="259396" y="43962"/>
                    <a:pt x="259396" y="43962"/>
                  </a:cubicBezTo>
                  <a:cubicBezTo>
                    <a:pt x="183295" y="28740"/>
                    <a:pt x="197728" y="27651"/>
                    <a:pt x="83550" y="43962"/>
                  </a:cubicBezTo>
                  <a:cubicBezTo>
                    <a:pt x="65200" y="46583"/>
                    <a:pt x="30796" y="61546"/>
                    <a:pt x="30796" y="61546"/>
                  </a:cubicBezTo>
                  <a:cubicBezTo>
                    <a:pt x="22004" y="70338"/>
                    <a:pt x="8351" y="76127"/>
                    <a:pt x="4419" y="87923"/>
                  </a:cubicBezTo>
                  <a:cubicBezTo>
                    <a:pt x="0" y="101181"/>
                    <a:pt x="26945" y="132976"/>
                    <a:pt x="30796" y="140677"/>
                  </a:cubicBezTo>
                  <a:cubicBezTo>
                    <a:pt x="34941" y="148967"/>
                    <a:pt x="33036" y="160501"/>
                    <a:pt x="39589" y="167054"/>
                  </a:cubicBezTo>
                  <a:cubicBezTo>
                    <a:pt x="46142" y="173607"/>
                    <a:pt x="5885" y="155331"/>
                    <a:pt x="22004" y="167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6" name="Frihåndsform 227"/>
            <p:cNvSpPr/>
            <p:nvPr/>
          </p:nvSpPr>
          <p:spPr>
            <a:xfrm>
              <a:off x="6309032" y="6170673"/>
              <a:ext cx="157151" cy="120660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7" name="Frihåndsform 228"/>
            <p:cNvSpPr/>
            <p:nvPr/>
          </p:nvSpPr>
          <p:spPr>
            <a:xfrm>
              <a:off x="7731321" y="5975393"/>
              <a:ext cx="295252" cy="258785"/>
            </a:xfrm>
            <a:custGeom>
              <a:avLst/>
              <a:gdLst>
                <a:gd name="connsiteX0" fmla="*/ 36336 w 352859"/>
                <a:gd name="connsiteY0" fmla="*/ 61546 h 309440"/>
                <a:gd name="connsiteX1" fmla="*/ 1167 w 352859"/>
                <a:gd name="connsiteY1" fmla="*/ 123092 h 309440"/>
                <a:gd name="connsiteX2" fmla="*/ 27543 w 352859"/>
                <a:gd name="connsiteY2" fmla="*/ 140677 h 309440"/>
                <a:gd name="connsiteX3" fmla="*/ 106674 w 352859"/>
                <a:gd name="connsiteY3" fmla="*/ 175846 h 309440"/>
                <a:gd name="connsiteX4" fmla="*/ 115467 w 352859"/>
                <a:gd name="connsiteY4" fmla="*/ 202223 h 309440"/>
                <a:gd name="connsiteX5" fmla="*/ 124259 w 352859"/>
                <a:gd name="connsiteY5" fmla="*/ 237392 h 309440"/>
                <a:gd name="connsiteX6" fmla="*/ 177013 w 352859"/>
                <a:gd name="connsiteY6" fmla="*/ 254977 h 309440"/>
                <a:gd name="connsiteX7" fmla="*/ 194597 w 352859"/>
                <a:gd name="connsiteY7" fmla="*/ 281354 h 309440"/>
                <a:gd name="connsiteX8" fmla="*/ 273728 w 352859"/>
                <a:gd name="connsiteY8" fmla="*/ 254977 h 309440"/>
                <a:gd name="connsiteX9" fmla="*/ 300105 w 352859"/>
                <a:gd name="connsiteY9" fmla="*/ 246185 h 309440"/>
                <a:gd name="connsiteX10" fmla="*/ 326482 w 352859"/>
                <a:gd name="connsiteY10" fmla="*/ 228600 h 309440"/>
                <a:gd name="connsiteX11" fmla="*/ 352859 w 352859"/>
                <a:gd name="connsiteY11" fmla="*/ 175846 h 309440"/>
                <a:gd name="connsiteX12" fmla="*/ 344067 w 352859"/>
                <a:gd name="connsiteY12" fmla="*/ 149469 h 309440"/>
                <a:gd name="connsiteX13" fmla="*/ 326482 w 352859"/>
                <a:gd name="connsiteY13" fmla="*/ 123092 h 309440"/>
                <a:gd name="connsiteX14" fmla="*/ 335274 w 352859"/>
                <a:gd name="connsiteY14" fmla="*/ 96715 h 309440"/>
                <a:gd name="connsiteX15" fmla="*/ 256143 w 352859"/>
                <a:gd name="connsiteY15" fmla="*/ 52754 h 309440"/>
                <a:gd name="connsiteX16" fmla="*/ 203390 w 352859"/>
                <a:gd name="connsiteY16" fmla="*/ 52754 h 309440"/>
                <a:gd name="connsiteX17" fmla="*/ 194597 w 352859"/>
                <a:gd name="connsiteY17" fmla="*/ 26377 h 309440"/>
                <a:gd name="connsiteX18" fmla="*/ 141843 w 352859"/>
                <a:gd name="connsiteY18" fmla="*/ 0 h 309440"/>
                <a:gd name="connsiteX19" fmla="*/ 106674 w 352859"/>
                <a:gd name="connsiteY19" fmla="*/ 8792 h 309440"/>
                <a:gd name="connsiteX20" fmla="*/ 53920 w 352859"/>
                <a:gd name="connsiteY20" fmla="*/ 26377 h 309440"/>
                <a:gd name="connsiteX21" fmla="*/ 27543 w 352859"/>
                <a:gd name="connsiteY21" fmla="*/ 43962 h 309440"/>
                <a:gd name="connsiteX22" fmla="*/ 36336 w 352859"/>
                <a:gd name="connsiteY22" fmla="*/ 61546 h 30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2859" h="309440">
                  <a:moveTo>
                    <a:pt x="36336" y="61546"/>
                  </a:moveTo>
                  <a:cubicBezTo>
                    <a:pt x="31940" y="74734"/>
                    <a:pt x="3777" y="99608"/>
                    <a:pt x="1167" y="123092"/>
                  </a:cubicBezTo>
                  <a:cubicBezTo>
                    <a:pt x="0" y="133594"/>
                    <a:pt x="17887" y="136385"/>
                    <a:pt x="27543" y="140677"/>
                  </a:cubicBezTo>
                  <a:cubicBezTo>
                    <a:pt x="121719" y="182534"/>
                    <a:pt x="46975" y="136048"/>
                    <a:pt x="106674" y="175846"/>
                  </a:cubicBezTo>
                  <a:cubicBezTo>
                    <a:pt x="109605" y="184638"/>
                    <a:pt x="112921" y="193312"/>
                    <a:pt x="115467" y="202223"/>
                  </a:cubicBezTo>
                  <a:cubicBezTo>
                    <a:pt x="118787" y="213842"/>
                    <a:pt x="115084" y="229528"/>
                    <a:pt x="124259" y="237392"/>
                  </a:cubicBezTo>
                  <a:cubicBezTo>
                    <a:pt x="138332" y="249455"/>
                    <a:pt x="177013" y="254977"/>
                    <a:pt x="177013" y="254977"/>
                  </a:cubicBezTo>
                  <a:cubicBezTo>
                    <a:pt x="182874" y="263769"/>
                    <a:pt x="186346" y="274753"/>
                    <a:pt x="194597" y="281354"/>
                  </a:cubicBezTo>
                  <a:cubicBezTo>
                    <a:pt x="229705" y="309440"/>
                    <a:pt x="239073" y="266528"/>
                    <a:pt x="273728" y="254977"/>
                  </a:cubicBezTo>
                  <a:lnTo>
                    <a:pt x="300105" y="246185"/>
                  </a:lnTo>
                  <a:cubicBezTo>
                    <a:pt x="308897" y="240323"/>
                    <a:pt x="319010" y="236072"/>
                    <a:pt x="326482" y="228600"/>
                  </a:cubicBezTo>
                  <a:cubicBezTo>
                    <a:pt x="343527" y="211555"/>
                    <a:pt x="345708" y="197300"/>
                    <a:pt x="352859" y="175846"/>
                  </a:cubicBezTo>
                  <a:cubicBezTo>
                    <a:pt x="349928" y="167054"/>
                    <a:pt x="348212" y="157758"/>
                    <a:pt x="344067" y="149469"/>
                  </a:cubicBezTo>
                  <a:cubicBezTo>
                    <a:pt x="339341" y="140017"/>
                    <a:pt x="328219" y="133515"/>
                    <a:pt x="326482" y="123092"/>
                  </a:cubicBezTo>
                  <a:cubicBezTo>
                    <a:pt x="324958" y="113950"/>
                    <a:pt x="332343" y="105507"/>
                    <a:pt x="335274" y="96715"/>
                  </a:cubicBezTo>
                  <a:cubicBezTo>
                    <a:pt x="274809" y="56405"/>
                    <a:pt x="302570" y="68229"/>
                    <a:pt x="256143" y="52754"/>
                  </a:cubicBezTo>
                  <a:cubicBezTo>
                    <a:pt x="238559" y="58615"/>
                    <a:pt x="220975" y="70338"/>
                    <a:pt x="203390" y="52754"/>
                  </a:cubicBezTo>
                  <a:cubicBezTo>
                    <a:pt x="196836" y="46201"/>
                    <a:pt x="200387" y="33614"/>
                    <a:pt x="194597" y="26377"/>
                  </a:cubicBezTo>
                  <a:cubicBezTo>
                    <a:pt x="182200" y="10881"/>
                    <a:pt x="159220" y="5792"/>
                    <a:pt x="141843" y="0"/>
                  </a:cubicBezTo>
                  <a:cubicBezTo>
                    <a:pt x="130120" y="2931"/>
                    <a:pt x="118248" y="5320"/>
                    <a:pt x="106674" y="8792"/>
                  </a:cubicBezTo>
                  <a:cubicBezTo>
                    <a:pt x="88920" y="14118"/>
                    <a:pt x="53920" y="26377"/>
                    <a:pt x="53920" y="26377"/>
                  </a:cubicBezTo>
                  <a:cubicBezTo>
                    <a:pt x="45128" y="32239"/>
                    <a:pt x="30885" y="33937"/>
                    <a:pt x="27543" y="43962"/>
                  </a:cubicBezTo>
                  <a:cubicBezTo>
                    <a:pt x="13925" y="84817"/>
                    <a:pt x="40732" y="48358"/>
                    <a:pt x="36336" y="615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8" name="Frihåndsform 229"/>
            <p:cNvSpPr/>
            <p:nvPr/>
          </p:nvSpPr>
          <p:spPr>
            <a:xfrm>
              <a:off x="7394797" y="5991270"/>
              <a:ext cx="92068" cy="104784"/>
            </a:xfrm>
            <a:custGeom>
              <a:avLst/>
              <a:gdLst>
                <a:gd name="connsiteX0" fmla="*/ 17585 w 109504"/>
                <a:gd name="connsiteY0" fmla="*/ 8792 h 126023"/>
                <a:gd name="connsiteX1" fmla="*/ 8793 w 109504"/>
                <a:gd name="connsiteY1" fmla="*/ 70339 h 126023"/>
                <a:gd name="connsiteX2" fmla="*/ 35170 w 109504"/>
                <a:gd name="connsiteY2" fmla="*/ 79131 h 126023"/>
                <a:gd name="connsiteX3" fmla="*/ 70339 w 109504"/>
                <a:gd name="connsiteY3" fmla="*/ 114300 h 126023"/>
                <a:gd name="connsiteX4" fmla="*/ 96716 w 109504"/>
                <a:gd name="connsiteY4" fmla="*/ 105508 h 126023"/>
                <a:gd name="connsiteX5" fmla="*/ 96716 w 109504"/>
                <a:gd name="connsiteY5" fmla="*/ 35169 h 126023"/>
                <a:gd name="connsiteX6" fmla="*/ 70339 w 109504"/>
                <a:gd name="connsiteY6" fmla="*/ 17585 h 126023"/>
                <a:gd name="connsiteX7" fmla="*/ 17585 w 109504"/>
                <a:gd name="connsiteY7" fmla="*/ 8792 h 1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04" h="126023">
                  <a:moveTo>
                    <a:pt x="17585" y="8792"/>
                  </a:moveTo>
                  <a:cubicBezTo>
                    <a:pt x="7327" y="17584"/>
                    <a:pt x="3767" y="50234"/>
                    <a:pt x="8793" y="70339"/>
                  </a:cubicBezTo>
                  <a:cubicBezTo>
                    <a:pt x="11041" y="79330"/>
                    <a:pt x="28617" y="72578"/>
                    <a:pt x="35170" y="79131"/>
                  </a:cubicBezTo>
                  <a:cubicBezTo>
                    <a:pt x="82062" y="126023"/>
                    <a:pt x="0" y="90855"/>
                    <a:pt x="70339" y="114300"/>
                  </a:cubicBezTo>
                  <a:cubicBezTo>
                    <a:pt x="79131" y="111369"/>
                    <a:pt x="90926" y="112745"/>
                    <a:pt x="96716" y="105508"/>
                  </a:cubicBezTo>
                  <a:cubicBezTo>
                    <a:pt x="109504" y="89522"/>
                    <a:pt x="107373" y="51154"/>
                    <a:pt x="96716" y="35169"/>
                  </a:cubicBezTo>
                  <a:cubicBezTo>
                    <a:pt x="90855" y="26377"/>
                    <a:pt x="80052" y="21748"/>
                    <a:pt x="70339" y="17585"/>
                  </a:cubicBezTo>
                  <a:cubicBezTo>
                    <a:pt x="48163" y="8081"/>
                    <a:pt x="27843" y="0"/>
                    <a:pt x="17585" y="87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19" name="Frihåndsform 230"/>
            <p:cNvSpPr/>
            <p:nvPr/>
          </p:nvSpPr>
          <p:spPr>
            <a:xfrm>
              <a:off x="3535885" y="5980157"/>
              <a:ext cx="442878" cy="331815"/>
            </a:xfrm>
            <a:custGeom>
              <a:avLst/>
              <a:gdLst>
                <a:gd name="connsiteX0" fmla="*/ 114300 w 527539"/>
                <a:gd name="connsiteY0" fmla="*/ 9268 h 396129"/>
                <a:gd name="connsiteX1" fmla="*/ 52754 w 527539"/>
                <a:gd name="connsiteY1" fmla="*/ 70814 h 396129"/>
                <a:gd name="connsiteX2" fmla="*/ 26377 w 527539"/>
                <a:gd name="connsiteY2" fmla="*/ 88398 h 396129"/>
                <a:gd name="connsiteX3" fmla="*/ 17585 w 527539"/>
                <a:gd name="connsiteY3" fmla="*/ 114775 h 396129"/>
                <a:gd name="connsiteX4" fmla="*/ 0 w 527539"/>
                <a:gd name="connsiteY4" fmla="*/ 141152 h 396129"/>
                <a:gd name="connsiteX5" fmla="*/ 8793 w 527539"/>
                <a:gd name="connsiteY5" fmla="*/ 167529 h 396129"/>
                <a:gd name="connsiteX6" fmla="*/ 35169 w 527539"/>
                <a:gd name="connsiteY6" fmla="*/ 176322 h 396129"/>
                <a:gd name="connsiteX7" fmla="*/ 61546 w 527539"/>
                <a:gd name="connsiteY7" fmla="*/ 193906 h 396129"/>
                <a:gd name="connsiteX8" fmla="*/ 70339 w 527539"/>
                <a:gd name="connsiteY8" fmla="*/ 220283 h 396129"/>
                <a:gd name="connsiteX9" fmla="*/ 105508 w 527539"/>
                <a:gd name="connsiteY9" fmla="*/ 273037 h 396129"/>
                <a:gd name="connsiteX10" fmla="*/ 140677 w 527539"/>
                <a:gd name="connsiteY10" fmla="*/ 325791 h 396129"/>
                <a:gd name="connsiteX11" fmla="*/ 193431 w 527539"/>
                <a:gd name="connsiteY11" fmla="*/ 343375 h 396129"/>
                <a:gd name="connsiteX12" fmla="*/ 246185 w 527539"/>
                <a:gd name="connsiteY12" fmla="*/ 378545 h 396129"/>
                <a:gd name="connsiteX13" fmla="*/ 272562 w 527539"/>
                <a:gd name="connsiteY13" fmla="*/ 396129 h 396129"/>
                <a:gd name="connsiteX14" fmla="*/ 369277 w 527539"/>
                <a:gd name="connsiteY14" fmla="*/ 369752 h 396129"/>
                <a:gd name="connsiteX15" fmla="*/ 422031 w 527539"/>
                <a:gd name="connsiteY15" fmla="*/ 343375 h 396129"/>
                <a:gd name="connsiteX16" fmla="*/ 492369 w 527539"/>
                <a:gd name="connsiteY16" fmla="*/ 334583 h 396129"/>
                <a:gd name="connsiteX17" fmla="*/ 492369 w 527539"/>
                <a:gd name="connsiteY17" fmla="*/ 281829 h 396129"/>
                <a:gd name="connsiteX18" fmla="*/ 501162 w 527539"/>
                <a:gd name="connsiteY18" fmla="*/ 246660 h 396129"/>
                <a:gd name="connsiteX19" fmla="*/ 527539 w 527539"/>
                <a:gd name="connsiteY19" fmla="*/ 193906 h 396129"/>
                <a:gd name="connsiteX20" fmla="*/ 518746 w 527539"/>
                <a:gd name="connsiteY20" fmla="*/ 167529 h 396129"/>
                <a:gd name="connsiteX21" fmla="*/ 439616 w 527539"/>
                <a:gd name="connsiteY21" fmla="*/ 97191 h 396129"/>
                <a:gd name="connsiteX22" fmla="*/ 386862 w 527539"/>
                <a:gd name="connsiteY22" fmla="*/ 79606 h 396129"/>
                <a:gd name="connsiteX23" fmla="*/ 298939 w 527539"/>
                <a:gd name="connsiteY23" fmla="*/ 70814 h 396129"/>
                <a:gd name="connsiteX24" fmla="*/ 272562 w 527539"/>
                <a:gd name="connsiteY24" fmla="*/ 53229 h 396129"/>
                <a:gd name="connsiteX25" fmla="*/ 254977 w 527539"/>
                <a:gd name="connsiteY25" fmla="*/ 26852 h 396129"/>
                <a:gd name="connsiteX26" fmla="*/ 114300 w 527539"/>
                <a:gd name="connsiteY26" fmla="*/ 9268 h 39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7539" h="396129">
                  <a:moveTo>
                    <a:pt x="114300" y="9268"/>
                  </a:moveTo>
                  <a:cubicBezTo>
                    <a:pt x="80596" y="16595"/>
                    <a:pt x="74319" y="51405"/>
                    <a:pt x="52754" y="70814"/>
                  </a:cubicBezTo>
                  <a:cubicBezTo>
                    <a:pt x="44900" y="77883"/>
                    <a:pt x="32978" y="80147"/>
                    <a:pt x="26377" y="88398"/>
                  </a:cubicBezTo>
                  <a:cubicBezTo>
                    <a:pt x="20587" y="95635"/>
                    <a:pt x="21730" y="106486"/>
                    <a:pt x="17585" y="114775"/>
                  </a:cubicBezTo>
                  <a:cubicBezTo>
                    <a:pt x="12859" y="124227"/>
                    <a:pt x="5862" y="132360"/>
                    <a:pt x="0" y="141152"/>
                  </a:cubicBezTo>
                  <a:cubicBezTo>
                    <a:pt x="2931" y="149944"/>
                    <a:pt x="2240" y="160975"/>
                    <a:pt x="8793" y="167529"/>
                  </a:cubicBezTo>
                  <a:cubicBezTo>
                    <a:pt x="15346" y="174082"/>
                    <a:pt x="26880" y="172177"/>
                    <a:pt x="35169" y="176322"/>
                  </a:cubicBezTo>
                  <a:cubicBezTo>
                    <a:pt x="44620" y="181048"/>
                    <a:pt x="52754" y="188045"/>
                    <a:pt x="61546" y="193906"/>
                  </a:cubicBezTo>
                  <a:cubicBezTo>
                    <a:pt x="64477" y="202698"/>
                    <a:pt x="65838" y="212181"/>
                    <a:pt x="70339" y="220283"/>
                  </a:cubicBezTo>
                  <a:cubicBezTo>
                    <a:pt x="80603" y="238757"/>
                    <a:pt x="105508" y="273037"/>
                    <a:pt x="105508" y="273037"/>
                  </a:cubicBezTo>
                  <a:cubicBezTo>
                    <a:pt x="113769" y="297822"/>
                    <a:pt x="113734" y="310823"/>
                    <a:pt x="140677" y="325791"/>
                  </a:cubicBezTo>
                  <a:cubicBezTo>
                    <a:pt x="156880" y="334793"/>
                    <a:pt x="193431" y="343375"/>
                    <a:pt x="193431" y="343375"/>
                  </a:cubicBezTo>
                  <a:lnTo>
                    <a:pt x="246185" y="378545"/>
                  </a:lnTo>
                  <a:lnTo>
                    <a:pt x="272562" y="396129"/>
                  </a:lnTo>
                  <a:cubicBezTo>
                    <a:pt x="296158" y="391410"/>
                    <a:pt x="350151" y="382502"/>
                    <a:pt x="369277" y="369752"/>
                  </a:cubicBezTo>
                  <a:cubicBezTo>
                    <a:pt x="390393" y="355675"/>
                    <a:pt x="397007" y="347925"/>
                    <a:pt x="422031" y="343375"/>
                  </a:cubicBezTo>
                  <a:cubicBezTo>
                    <a:pt x="445278" y="339148"/>
                    <a:pt x="468923" y="337514"/>
                    <a:pt x="492369" y="334583"/>
                  </a:cubicBezTo>
                  <a:cubicBezTo>
                    <a:pt x="515817" y="264244"/>
                    <a:pt x="492369" y="352168"/>
                    <a:pt x="492369" y="281829"/>
                  </a:cubicBezTo>
                  <a:cubicBezTo>
                    <a:pt x="492369" y="269745"/>
                    <a:pt x="497842" y="258279"/>
                    <a:pt x="501162" y="246660"/>
                  </a:cubicBezTo>
                  <a:cubicBezTo>
                    <a:pt x="510263" y="214806"/>
                    <a:pt x="508270" y="222808"/>
                    <a:pt x="527539" y="193906"/>
                  </a:cubicBezTo>
                  <a:cubicBezTo>
                    <a:pt x="524608" y="185114"/>
                    <a:pt x="524436" y="174845"/>
                    <a:pt x="518746" y="167529"/>
                  </a:cubicBezTo>
                  <a:cubicBezTo>
                    <a:pt x="508231" y="154010"/>
                    <a:pt x="465562" y="108723"/>
                    <a:pt x="439616" y="97191"/>
                  </a:cubicBezTo>
                  <a:cubicBezTo>
                    <a:pt x="422678" y="89663"/>
                    <a:pt x="405306" y="81450"/>
                    <a:pt x="386862" y="79606"/>
                  </a:cubicBezTo>
                  <a:lnTo>
                    <a:pt x="298939" y="70814"/>
                  </a:lnTo>
                  <a:cubicBezTo>
                    <a:pt x="290147" y="64952"/>
                    <a:pt x="280034" y="60701"/>
                    <a:pt x="272562" y="53229"/>
                  </a:cubicBezTo>
                  <a:cubicBezTo>
                    <a:pt x="265090" y="45757"/>
                    <a:pt x="263938" y="32452"/>
                    <a:pt x="254977" y="26852"/>
                  </a:cubicBezTo>
                  <a:cubicBezTo>
                    <a:pt x="212014" y="0"/>
                    <a:pt x="148004" y="1941"/>
                    <a:pt x="114300" y="926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0" name="Frihåndsform 231"/>
            <p:cNvSpPr/>
            <p:nvPr/>
          </p:nvSpPr>
          <p:spPr>
            <a:xfrm>
              <a:off x="3212060" y="5937290"/>
              <a:ext cx="338111" cy="293713"/>
            </a:xfrm>
            <a:custGeom>
              <a:avLst/>
              <a:gdLst>
                <a:gd name="connsiteX0" fmla="*/ 96715 w 404446"/>
                <a:gd name="connsiteY0" fmla="*/ 26377 h 351693"/>
                <a:gd name="connsiteX1" fmla="*/ 52754 w 404446"/>
                <a:gd name="connsiteY1" fmla="*/ 61547 h 351693"/>
                <a:gd name="connsiteX2" fmla="*/ 0 w 404446"/>
                <a:gd name="connsiteY2" fmla="*/ 131885 h 351693"/>
                <a:gd name="connsiteX3" fmla="*/ 35169 w 404446"/>
                <a:gd name="connsiteY3" fmla="*/ 184639 h 351693"/>
                <a:gd name="connsiteX4" fmla="*/ 79131 w 404446"/>
                <a:gd name="connsiteY4" fmla="*/ 237393 h 351693"/>
                <a:gd name="connsiteX5" fmla="*/ 105508 w 404446"/>
                <a:gd name="connsiteY5" fmla="*/ 246185 h 351693"/>
                <a:gd name="connsiteX6" fmla="*/ 131884 w 404446"/>
                <a:gd name="connsiteY6" fmla="*/ 325316 h 351693"/>
                <a:gd name="connsiteX7" fmla="*/ 140677 w 404446"/>
                <a:gd name="connsiteY7" fmla="*/ 351693 h 351693"/>
                <a:gd name="connsiteX8" fmla="*/ 211015 w 404446"/>
                <a:gd name="connsiteY8" fmla="*/ 342900 h 351693"/>
                <a:gd name="connsiteX9" fmla="*/ 237392 w 404446"/>
                <a:gd name="connsiteY9" fmla="*/ 334108 h 351693"/>
                <a:gd name="connsiteX10" fmla="*/ 272561 w 404446"/>
                <a:gd name="connsiteY10" fmla="*/ 325316 h 351693"/>
                <a:gd name="connsiteX11" fmla="*/ 351692 w 404446"/>
                <a:gd name="connsiteY11" fmla="*/ 290147 h 351693"/>
                <a:gd name="connsiteX12" fmla="*/ 378069 w 404446"/>
                <a:gd name="connsiteY12" fmla="*/ 281354 h 351693"/>
                <a:gd name="connsiteX13" fmla="*/ 404446 w 404446"/>
                <a:gd name="connsiteY13" fmla="*/ 272562 h 351693"/>
                <a:gd name="connsiteX14" fmla="*/ 378069 w 404446"/>
                <a:gd name="connsiteY14" fmla="*/ 254977 h 351693"/>
                <a:gd name="connsiteX15" fmla="*/ 351692 w 404446"/>
                <a:gd name="connsiteY15" fmla="*/ 202223 h 351693"/>
                <a:gd name="connsiteX16" fmla="*/ 351692 w 404446"/>
                <a:gd name="connsiteY16" fmla="*/ 131885 h 351693"/>
                <a:gd name="connsiteX17" fmla="*/ 325315 w 404446"/>
                <a:gd name="connsiteY17" fmla="*/ 105508 h 351693"/>
                <a:gd name="connsiteX18" fmla="*/ 290146 w 404446"/>
                <a:gd name="connsiteY18" fmla="*/ 52754 h 351693"/>
                <a:gd name="connsiteX19" fmla="*/ 281354 w 404446"/>
                <a:gd name="connsiteY19" fmla="*/ 8793 h 351693"/>
                <a:gd name="connsiteX20" fmla="*/ 254977 w 404446"/>
                <a:gd name="connsiteY20" fmla="*/ 0 h 351693"/>
                <a:gd name="connsiteX21" fmla="*/ 158261 w 404446"/>
                <a:gd name="connsiteY21" fmla="*/ 8793 h 351693"/>
                <a:gd name="connsiteX22" fmla="*/ 131884 w 404446"/>
                <a:gd name="connsiteY22" fmla="*/ 17585 h 351693"/>
                <a:gd name="connsiteX23" fmla="*/ 96715 w 404446"/>
                <a:gd name="connsiteY23" fmla="*/ 26377 h 3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4446" h="351693">
                  <a:moveTo>
                    <a:pt x="96715" y="26377"/>
                  </a:moveTo>
                  <a:cubicBezTo>
                    <a:pt x="83527" y="33704"/>
                    <a:pt x="66024" y="48277"/>
                    <a:pt x="52754" y="61547"/>
                  </a:cubicBezTo>
                  <a:cubicBezTo>
                    <a:pt x="31862" y="82439"/>
                    <a:pt x="16236" y="107530"/>
                    <a:pt x="0" y="131885"/>
                  </a:cubicBezTo>
                  <a:lnTo>
                    <a:pt x="35169" y="184639"/>
                  </a:lnTo>
                  <a:cubicBezTo>
                    <a:pt x="48144" y="204101"/>
                    <a:pt x="58823" y="223854"/>
                    <a:pt x="79131" y="237393"/>
                  </a:cubicBezTo>
                  <a:cubicBezTo>
                    <a:pt x="86842" y="242534"/>
                    <a:pt x="96716" y="243254"/>
                    <a:pt x="105508" y="246185"/>
                  </a:cubicBezTo>
                  <a:lnTo>
                    <a:pt x="131884" y="325316"/>
                  </a:lnTo>
                  <a:lnTo>
                    <a:pt x="140677" y="351693"/>
                  </a:lnTo>
                  <a:cubicBezTo>
                    <a:pt x="164123" y="348762"/>
                    <a:pt x="187768" y="347127"/>
                    <a:pt x="211015" y="342900"/>
                  </a:cubicBezTo>
                  <a:cubicBezTo>
                    <a:pt x="220133" y="341242"/>
                    <a:pt x="228481" y="336654"/>
                    <a:pt x="237392" y="334108"/>
                  </a:cubicBezTo>
                  <a:cubicBezTo>
                    <a:pt x="249011" y="330788"/>
                    <a:pt x="260838" y="328247"/>
                    <a:pt x="272561" y="325316"/>
                  </a:cubicBezTo>
                  <a:cubicBezTo>
                    <a:pt x="314362" y="297448"/>
                    <a:pt x="288911" y="311074"/>
                    <a:pt x="351692" y="290147"/>
                  </a:cubicBezTo>
                  <a:lnTo>
                    <a:pt x="378069" y="281354"/>
                  </a:lnTo>
                  <a:lnTo>
                    <a:pt x="404446" y="272562"/>
                  </a:lnTo>
                  <a:cubicBezTo>
                    <a:pt x="395654" y="266700"/>
                    <a:pt x="385541" y="262449"/>
                    <a:pt x="378069" y="254977"/>
                  </a:cubicBezTo>
                  <a:cubicBezTo>
                    <a:pt x="361024" y="237932"/>
                    <a:pt x="358843" y="223677"/>
                    <a:pt x="351692" y="202223"/>
                  </a:cubicBezTo>
                  <a:cubicBezTo>
                    <a:pt x="361262" y="173513"/>
                    <a:pt x="368667" y="165836"/>
                    <a:pt x="351692" y="131885"/>
                  </a:cubicBezTo>
                  <a:cubicBezTo>
                    <a:pt x="346131" y="120763"/>
                    <a:pt x="332949" y="115323"/>
                    <a:pt x="325315" y="105508"/>
                  </a:cubicBezTo>
                  <a:cubicBezTo>
                    <a:pt x="312340" y="88826"/>
                    <a:pt x="290146" y="52754"/>
                    <a:pt x="290146" y="52754"/>
                  </a:cubicBezTo>
                  <a:cubicBezTo>
                    <a:pt x="287215" y="38100"/>
                    <a:pt x="289643" y="21227"/>
                    <a:pt x="281354" y="8793"/>
                  </a:cubicBezTo>
                  <a:cubicBezTo>
                    <a:pt x="276213" y="1082"/>
                    <a:pt x="264245" y="0"/>
                    <a:pt x="254977" y="0"/>
                  </a:cubicBezTo>
                  <a:cubicBezTo>
                    <a:pt x="222605" y="0"/>
                    <a:pt x="190500" y="5862"/>
                    <a:pt x="158261" y="8793"/>
                  </a:cubicBezTo>
                  <a:cubicBezTo>
                    <a:pt x="149469" y="11724"/>
                    <a:pt x="140173" y="13440"/>
                    <a:pt x="131884" y="17585"/>
                  </a:cubicBezTo>
                  <a:cubicBezTo>
                    <a:pt x="112005" y="27525"/>
                    <a:pt x="109903" y="19050"/>
                    <a:pt x="9671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1" name="Frihåndsform 232"/>
            <p:cNvSpPr/>
            <p:nvPr/>
          </p:nvSpPr>
          <p:spPr>
            <a:xfrm rot="20316381">
              <a:off x="4097816" y="5854733"/>
              <a:ext cx="477800" cy="350868"/>
            </a:xfrm>
            <a:custGeom>
              <a:avLst/>
              <a:gdLst>
                <a:gd name="connsiteX0" fmla="*/ 42600 w 570139"/>
                <a:gd name="connsiteY0" fmla="*/ 95637 h 417797"/>
                <a:gd name="connsiteX1" fmla="*/ 25016 w 570139"/>
                <a:gd name="connsiteY1" fmla="*/ 174768 h 417797"/>
                <a:gd name="connsiteX2" fmla="*/ 77769 w 570139"/>
                <a:gd name="connsiteY2" fmla="*/ 209937 h 417797"/>
                <a:gd name="connsiteX3" fmla="*/ 95354 w 570139"/>
                <a:gd name="connsiteY3" fmla="*/ 236314 h 417797"/>
                <a:gd name="connsiteX4" fmla="*/ 148108 w 570139"/>
                <a:gd name="connsiteY4" fmla="*/ 262691 h 417797"/>
                <a:gd name="connsiteX5" fmla="*/ 218446 w 570139"/>
                <a:gd name="connsiteY5" fmla="*/ 324237 h 417797"/>
                <a:gd name="connsiteX6" fmla="*/ 227239 w 570139"/>
                <a:gd name="connsiteY6" fmla="*/ 350614 h 417797"/>
                <a:gd name="connsiteX7" fmla="*/ 341539 w 570139"/>
                <a:gd name="connsiteY7" fmla="*/ 394576 h 417797"/>
                <a:gd name="connsiteX8" fmla="*/ 447046 w 570139"/>
                <a:gd name="connsiteY8" fmla="*/ 403368 h 417797"/>
                <a:gd name="connsiteX9" fmla="*/ 508592 w 570139"/>
                <a:gd name="connsiteY9" fmla="*/ 324237 h 417797"/>
                <a:gd name="connsiteX10" fmla="*/ 517385 w 570139"/>
                <a:gd name="connsiteY10" fmla="*/ 297860 h 417797"/>
                <a:gd name="connsiteX11" fmla="*/ 543762 w 570139"/>
                <a:gd name="connsiteY11" fmla="*/ 271483 h 417797"/>
                <a:gd name="connsiteX12" fmla="*/ 570139 w 570139"/>
                <a:gd name="connsiteY12" fmla="*/ 218730 h 417797"/>
                <a:gd name="connsiteX13" fmla="*/ 543762 w 570139"/>
                <a:gd name="connsiteY13" fmla="*/ 209937 h 417797"/>
                <a:gd name="connsiteX14" fmla="*/ 491008 w 570139"/>
                <a:gd name="connsiteY14" fmla="*/ 165976 h 417797"/>
                <a:gd name="connsiteX15" fmla="*/ 455839 w 570139"/>
                <a:gd name="connsiteY15" fmla="*/ 113222 h 417797"/>
                <a:gd name="connsiteX16" fmla="*/ 438254 w 570139"/>
                <a:gd name="connsiteY16" fmla="*/ 86845 h 417797"/>
                <a:gd name="connsiteX17" fmla="*/ 359123 w 570139"/>
                <a:gd name="connsiteY17" fmla="*/ 60468 h 417797"/>
                <a:gd name="connsiteX18" fmla="*/ 332746 w 570139"/>
                <a:gd name="connsiteY18" fmla="*/ 51676 h 417797"/>
                <a:gd name="connsiteX19" fmla="*/ 262408 w 570139"/>
                <a:gd name="connsiteY19" fmla="*/ 34091 h 417797"/>
                <a:gd name="connsiteX20" fmla="*/ 209654 w 570139"/>
                <a:gd name="connsiteY20" fmla="*/ 7714 h 417797"/>
                <a:gd name="connsiteX21" fmla="*/ 112939 w 570139"/>
                <a:gd name="connsiteY21" fmla="*/ 25299 h 417797"/>
                <a:gd name="connsiteX22" fmla="*/ 60185 w 570139"/>
                <a:gd name="connsiteY22" fmla="*/ 60468 h 417797"/>
                <a:gd name="connsiteX23" fmla="*/ 42600 w 570139"/>
                <a:gd name="connsiteY23" fmla="*/ 86845 h 417797"/>
                <a:gd name="connsiteX24" fmla="*/ 42600 w 570139"/>
                <a:gd name="connsiteY24" fmla="*/ 95637 h 41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0139" h="417797">
                  <a:moveTo>
                    <a:pt x="42600" y="95637"/>
                  </a:moveTo>
                  <a:cubicBezTo>
                    <a:pt x="39669" y="110291"/>
                    <a:pt x="0" y="149752"/>
                    <a:pt x="25016" y="174768"/>
                  </a:cubicBezTo>
                  <a:cubicBezTo>
                    <a:pt x="39960" y="189712"/>
                    <a:pt x="77769" y="209937"/>
                    <a:pt x="77769" y="209937"/>
                  </a:cubicBezTo>
                  <a:cubicBezTo>
                    <a:pt x="83631" y="218729"/>
                    <a:pt x="87882" y="228842"/>
                    <a:pt x="95354" y="236314"/>
                  </a:cubicBezTo>
                  <a:cubicBezTo>
                    <a:pt x="112399" y="253359"/>
                    <a:pt x="126654" y="255540"/>
                    <a:pt x="148108" y="262691"/>
                  </a:cubicBezTo>
                  <a:cubicBezTo>
                    <a:pt x="187677" y="289070"/>
                    <a:pt x="200128" y="287601"/>
                    <a:pt x="218446" y="324237"/>
                  </a:cubicBezTo>
                  <a:cubicBezTo>
                    <a:pt x="222591" y="332527"/>
                    <a:pt x="220686" y="344061"/>
                    <a:pt x="227239" y="350614"/>
                  </a:cubicBezTo>
                  <a:cubicBezTo>
                    <a:pt x="270015" y="393390"/>
                    <a:pt x="285763" y="386608"/>
                    <a:pt x="341539" y="394576"/>
                  </a:cubicBezTo>
                  <a:cubicBezTo>
                    <a:pt x="411204" y="417797"/>
                    <a:pt x="376009" y="415207"/>
                    <a:pt x="447046" y="403368"/>
                  </a:cubicBezTo>
                  <a:cubicBezTo>
                    <a:pt x="469806" y="380608"/>
                    <a:pt x="498074" y="355789"/>
                    <a:pt x="508592" y="324237"/>
                  </a:cubicBezTo>
                  <a:cubicBezTo>
                    <a:pt x="511523" y="315445"/>
                    <a:pt x="512244" y="305571"/>
                    <a:pt x="517385" y="297860"/>
                  </a:cubicBezTo>
                  <a:cubicBezTo>
                    <a:pt x="524282" y="287514"/>
                    <a:pt x="535802" y="281035"/>
                    <a:pt x="543762" y="271483"/>
                  </a:cubicBezTo>
                  <a:cubicBezTo>
                    <a:pt x="562699" y="248759"/>
                    <a:pt x="561327" y="245165"/>
                    <a:pt x="570139" y="218730"/>
                  </a:cubicBezTo>
                  <a:cubicBezTo>
                    <a:pt x="561347" y="215799"/>
                    <a:pt x="552052" y="214082"/>
                    <a:pt x="543762" y="209937"/>
                  </a:cubicBezTo>
                  <a:cubicBezTo>
                    <a:pt x="525288" y="200700"/>
                    <a:pt x="503383" y="181887"/>
                    <a:pt x="491008" y="165976"/>
                  </a:cubicBezTo>
                  <a:cubicBezTo>
                    <a:pt x="478033" y="149294"/>
                    <a:pt x="467562" y="130807"/>
                    <a:pt x="455839" y="113222"/>
                  </a:cubicBezTo>
                  <a:cubicBezTo>
                    <a:pt x="449977" y="104430"/>
                    <a:pt x="448279" y="90187"/>
                    <a:pt x="438254" y="86845"/>
                  </a:cubicBezTo>
                  <a:lnTo>
                    <a:pt x="359123" y="60468"/>
                  </a:lnTo>
                  <a:cubicBezTo>
                    <a:pt x="350331" y="57537"/>
                    <a:pt x="341834" y="53494"/>
                    <a:pt x="332746" y="51676"/>
                  </a:cubicBezTo>
                  <a:cubicBezTo>
                    <a:pt x="316029" y="48332"/>
                    <a:pt x="280430" y="43102"/>
                    <a:pt x="262408" y="34091"/>
                  </a:cubicBezTo>
                  <a:cubicBezTo>
                    <a:pt x="194223" y="0"/>
                    <a:pt x="275961" y="29818"/>
                    <a:pt x="209654" y="7714"/>
                  </a:cubicBezTo>
                  <a:cubicBezTo>
                    <a:pt x="194329" y="9630"/>
                    <a:pt x="136547" y="12184"/>
                    <a:pt x="112939" y="25299"/>
                  </a:cubicBezTo>
                  <a:cubicBezTo>
                    <a:pt x="94464" y="35562"/>
                    <a:pt x="60185" y="60468"/>
                    <a:pt x="60185" y="60468"/>
                  </a:cubicBezTo>
                  <a:cubicBezTo>
                    <a:pt x="54323" y="69260"/>
                    <a:pt x="47326" y="77393"/>
                    <a:pt x="42600" y="86845"/>
                  </a:cubicBezTo>
                  <a:cubicBezTo>
                    <a:pt x="38455" y="95134"/>
                    <a:pt x="45531" y="80983"/>
                    <a:pt x="42600" y="956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2" name="Frihåndsform 233"/>
            <p:cNvSpPr/>
            <p:nvPr/>
          </p:nvSpPr>
          <p:spPr>
            <a:xfrm>
              <a:off x="3410482" y="6157972"/>
              <a:ext cx="307951" cy="250846"/>
            </a:xfrm>
            <a:custGeom>
              <a:avLst/>
              <a:gdLst>
                <a:gd name="connsiteX0" fmla="*/ 4396 w 367194"/>
                <a:gd name="connsiteY0" fmla="*/ 123092 h 299310"/>
                <a:gd name="connsiteX1" fmla="*/ 39566 w 367194"/>
                <a:gd name="connsiteY1" fmla="*/ 211015 h 299310"/>
                <a:gd name="connsiteX2" fmla="*/ 65943 w 367194"/>
                <a:gd name="connsiteY2" fmla="*/ 228600 h 299310"/>
                <a:gd name="connsiteX3" fmla="*/ 109904 w 367194"/>
                <a:gd name="connsiteY3" fmla="*/ 263769 h 299310"/>
                <a:gd name="connsiteX4" fmla="*/ 162658 w 367194"/>
                <a:gd name="connsiteY4" fmla="*/ 298938 h 299310"/>
                <a:gd name="connsiteX5" fmla="*/ 294543 w 367194"/>
                <a:gd name="connsiteY5" fmla="*/ 281354 h 299310"/>
                <a:gd name="connsiteX6" fmla="*/ 320920 w 367194"/>
                <a:gd name="connsiteY6" fmla="*/ 263769 h 299310"/>
                <a:gd name="connsiteX7" fmla="*/ 347296 w 367194"/>
                <a:gd name="connsiteY7" fmla="*/ 184638 h 299310"/>
                <a:gd name="connsiteX8" fmla="*/ 329712 w 367194"/>
                <a:gd name="connsiteY8" fmla="*/ 158262 h 299310"/>
                <a:gd name="connsiteX9" fmla="*/ 294543 w 367194"/>
                <a:gd name="connsiteY9" fmla="*/ 79131 h 299310"/>
                <a:gd name="connsiteX10" fmla="*/ 241789 w 367194"/>
                <a:gd name="connsiteY10" fmla="*/ 43962 h 299310"/>
                <a:gd name="connsiteX11" fmla="*/ 224204 w 367194"/>
                <a:gd name="connsiteY11" fmla="*/ 17585 h 299310"/>
                <a:gd name="connsiteX12" fmla="*/ 171450 w 367194"/>
                <a:gd name="connsiteY12" fmla="*/ 0 h 299310"/>
                <a:gd name="connsiteX13" fmla="*/ 83527 w 367194"/>
                <a:gd name="connsiteY13" fmla="*/ 8792 h 299310"/>
                <a:gd name="connsiteX14" fmla="*/ 57150 w 367194"/>
                <a:gd name="connsiteY14" fmla="*/ 87923 h 299310"/>
                <a:gd name="connsiteX15" fmla="*/ 39566 w 367194"/>
                <a:gd name="connsiteY15" fmla="*/ 114300 h 299310"/>
                <a:gd name="connsiteX16" fmla="*/ 13189 w 367194"/>
                <a:gd name="connsiteY16" fmla="*/ 131885 h 299310"/>
                <a:gd name="connsiteX17" fmla="*/ 4396 w 367194"/>
                <a:gd name="connsiteY17" fmla="*/ 123092 h 2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194" h="299310">
                  <a:moveTo>
                    <a:pt x="4396" y="123092"/>
                  </a:moveTo>
                  <a:cubicBezTo>
                    <a:pt x="8792" y="136280"/>
                    <a:pt x="16030" y="187479"/>
                    <a:pt x="39566" y="211015"/>
                  </a:cubicBezTo>
                  <a:cubicBezTo>
                    <a:pt x="47038" y="218487"/>
                    <a:pt x="57151" y="222738"/>
                    <a:pt x="65943" y="228600"/>
                  </a:cubicBezTo>
                  <a:cubicBezTo>
                    <a:pt x="98433" y="277337"/>
                    <a:pt x="64938" y="238788"/>
                    <a:pt x="109904" y="263769"/>
                  </a:cubicBezTo>
                  <a:cubicBezTo>
                    <a:pt x="128379" y="274032"/>
                    <a:pt x="162658" y="298938"/>
                    <a:pt x="162658" y="298938"/>
                  </a:cubicBezTo>
                  <a:cubicBezTo>
                    <a:pt x="186223" y="296974"/>
                    <a:pt x="258630" y="299310"/>
                    <a:pt x="294543" y="281354"/>
                  </a:cubicBezTo>
                  <a:cubicBezTo>
                    <a:pt x="303995" y="276628"/>
                    <a:pt x="312128" y="269631"/>
                    <a:pt x="320920" y="263769"/>
                  </a:cubicBezTo>
                  <a:cubicBezTo>
                    <a:pt x="351148" y="218426"/>
                    <a:pt x="367194" y="224433"/>
                    <a:pt x="347296" y="184638"/>
                  </a:cubicBezTo>
                  <a:cubicBezTo>
                    <a:pt x="342570" y="175187"/>
                    <a:pt x="335573" y="167054"/>
                    <a:pt x="329712" y="158262"/>
                  </a:cubicBezTo>
                  <a:cubicBezTo>
                    <a:pt x="323164" y="138617"/>
                    <a:pt x="314212" y="96341"/>
                    <a:pt x="294543" y="79131"/>
                  </a:cubicBezTo>
                  <a:cubicBezTo>
                    <a:pt x="278638" y="65214"/>
                    <a:pt x="241789" y="43962"/>
                    <a:pt x="241789" y="43962"/>
                  </a:cubicBezTo>
                  <a:cubicBezTo>
                    <a:pt x="235927" y="35170"/>
                    <a:pt x="233165" y="23186"/>
                    <a:pt x="224204" y="17585"/>
                  </a:cubicBezTo>
                  <a:cubicBezTo>
                    <a:pt x="208486" y="7761"/>
                    <a:pt x="171450" y="0"/>
                    <a:pt x="171450" y="0"/>
                  </a:cubicBezTo>
                  <a:lnTo>
                    <a:pt x="83527" y="8792"/>
                  </a:lnTo>
                  <a:cubicBezTo>
                    <a:pt x="69147" y="17181"/>
                    <a:pt x="68738" y="70541"/>
                    <a:pt x="57150" y="87923"/>
                  </a:cubicBezTo>
                  <a:cubicBezTo>
                    <a:pt x="51289" y="96715"/>
                    <a:pt x="47038" y="106828"/>
                    <a:pt x="39566" y="114300"/>
                  </a:cubicBezTo>
                  <a:cubicBezTo>
                    <a:pt x="32094" y="121772"/>
                    <a:pt x="21643" y="125545"/>
                    <a:pt x="13189" y="131885"/>
                  </a:cubicBezTo>
                  <a:cubicBezTo>
                    <a:pt x="9873" y="134372"/>
                    <a:pt x="0" y="109904"/>
                    <a:pt x="4396" y="1230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3" name="Frihåndsform 234"/>
            <p:cNvSpPr/>
            <p:nvPr/>
          </p:nvSpPr>
          <p:spPr>
            <a:xfrm>
              <a:off x="4667684" y="6096053"/>
              <a:ext cx="287316" cy="258785"/>
            </a:xfrm>
            <a:custGeom>
              <a:avLst/>
              <a:gdLst>
                <a:gd name="connsiteX0" fmla="*/ 16395 w 341710"/>
                <a:gd name="connsiteY0" fmla="*/ 26377 h 308534"/>
                <a:gd name="connsiteX1" fmla="*/ 16395 w 341710"/>
                <a:gd name="connsiteY1" fmla="*/ 114300 h 308534"/>
                <a:gd name="connsiteX2" fmla="*/ 51564 w 341710"/>
                <a:gd name="connsiteY2" fmla="*/ 167054 h 308534"/>
                <a:gd name="connsiteX3" fmla="*/ 69149 w 341710"/>
                <a:gd name="connsiteY3" fmla="*/ 193430 h 308534"/>
                <a:gd name="connsiteX4" fmla="*/ 104318 w 341710"/>
                <a:gd name="connsiteY4" fmla="*/ 237392 h 308534"/>
                <a:gd name="connsiteX5" fmla="*/ 157072 w 341710"/>
                <a:gd name="connsiteY5" fmla="*/ 254977 h 308534"/>
                <a:gd name="connsiteX6" fmla="*/ 174656 w 341710"/>
                <a:gd name="connsiteY6" fmla="*/ 281354 h 308534"/>
                <a:gd name="connsiteX7" fmla="*/ 227410 w 341710"/>
                <a:gd name="connsiteY7" fmla="*/ 307730 h 308534"/>
                <a:gd name="connsiteX8" fmla="*/ 297749 w 341710"/>
                <a:gd name="connsiteY8" fmla="*/ 298938 h 308534"/>
                <a:gd name="connsiteX9" fmla="*/ 306541 w 341710"/>
                <a:gd name="connsiteY9" fmla="*/ 272561 h 308534"/>
                <a:gd name="connsiteX10" fmla="*/ 324126 w 341710"/>
                <a:gd name="connsiteY10" fmla="*/ 184638 h 308534"/>
                <a:gd name="connsiteX11" fmla="*/ 341710 w 341710"/>
                <a:gd name="connsiteY11" fmla="*/ 158261 h 308534"/>
                <a:gd name="connsiteX12" fmla="*/ 297749 w 341710"/>
                <a:gd name="connsiteY12" fmla="*/ 79130 h 308534"/>
                <a:gd name="connsiteX13" fmla="*/ 271372 w 341710"/>
                <a:gd name="connsiteY13" fmla="*/ 52754 h 308534"/>
                <a:gd name="connsiteX14" fmla="*/ 227410 w 341710"/>
                <a:gd name="connsiteY14" fmla="*/ 17584 h 308534"/>
                <a:gd name="connsiteX15" fmla="*/ 69149 w 341710"/>
                <a:gd name="connsiteY15" fmla="*/ 17584 h 308534"/>
                <a:gd name="connsiteX16" fmla="*/ 42772 w 341710"/>
                <a:gd name="connsiteY16" fmla="*/ 0 h 308534"/>
                <a:gd name="connsiteX17" fmla="*/ 16395 w 341710"/>
                <a:gd name="connsiteY17" fmla="*/ 26377 h 30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1710" h="308534">
                  <a:moveTo>
                    <a:pt x="16395" y="26377"/>
                  </a:moveTo>
                  <a:cubicBezTo>
                    <a:pt x="11999" y="45427"/>
                    <a:pt x="0" y="81510"/>
                    <a:pt x="16395" y="114300"/>
                  </a:cubicBezTo>
                  <a:cubicBezTo>
                    <a:pt x="25846" y="133203"/>
                    <a:pt x="39841" y="149469"/>
                    <a:pt x="51564" y="167054"/>
                  </a:cubicBezTo>
                  <a:lnTo>
                    <a:pt x="69149" y="193430"/>
                  </a:lnTo>
                  <a:cubicBezTo>
                    <a:pt x="78683" y="222033"/>
                    <a:pt x="73194" y="223559"/>
                    <a:pt x="104318" y="237392"/>
                  </a:cubicBezTo>
                  <a:cubicBezTo>
                    <a:pt x="121256" y="244920"/>
                    <a:pt x="157072" y="254977"/>
                    <a:pt x="157072" y="254977"/>
                  </a:cubicBezTo>
                  <a:cubicBezTo>
                    <a:pt x="162933" y="263769"/>
                    <a:pt x="167184" y="273882"/>
                    <a:pt x="174656" y="281354"/>
                  </a:cubicBezTo>
                  <a:cubicBezTo>
                    <a:pt x="191699" y="298397"/>
                    <a:pt x="205958" y="300580"/>
                    <a:pt x="227410" y="307730"/>
                  </a:cubicBezTo>
                  <a:cubicBezTo>
                    <a:pt x="250856" y="304799"/>
                    <a:pt x="276157" y="308534"/>
                    <a:pt x="297749" y="298938"/>
                  </a:cubicBezTo>
                  <a:cubicBezTo>
                    <a:pt x="306218" y="295174"/>
                    <a:pt x="304723" y="281649"/>
                    <a:pt x="306541" y="272561"/>
                  </a:cubicBezTo>
                  <a:cubicBezTo>
                    <a:pt x="311943" y="245549"/>
                    <a:pt x="310881" y="211127"/>
                    <a:pt x="324126" y="184638"/>
                  </a:cubicBezTo>
                  <a:cubicBezTo>
                    <a:pt x="328852" y="175187"/>
                    <a:pt x="335849" y="167053"/>
                    <a:pt x="341710" y="158261"/>
                  </a:cubicBezTo>
                  <a:cubicBezTo>
                    <a:pt x="330654" y="125093"/>
                    <a:pt x="327981" y="109361"/>
                    <a:pt x="297749" y="79130"/>
                  </a:cubicBezTo>
                  <a:cubicBezTo>
                    <a:pt x="288957" y="70338"/>
                    <a:pt x="279332" y="62306"/>
                    <a:pt x="271372" y="52754"/>
                  </a:cubicBezTo>
                  <a:cubicBezTo>
                    <a:pt x="240779" y="16043"/>
                    <a:pt x="270712" y="32019"/>
                    <a:pt x="227410" y="17584"/>
                  </a:cubicBezTo>
                  <a:cubicBezTo>
                    <a:pt x="165162" y="23809"/>
                    <a:pt x="129255" y="33977"/>
                    <a:pt x="69149" y="17584"/>
                  </a:cubicBezTo>
                  <a:cubicBezTo>
                    <a:pt x="58954" y="14804"/>
                    <a:pt x="51564" y="5861"/>
                    <a:pt x="42772" y="0"/>
                  </a:cubicBezTo>
                  <a:cubicBezTo>
                    <a:pt x="13956" y="19210"/>
                    <a:pt x="20791" y="7327"/>
                    <a:pt x="1639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4" name="Frihåndsform 235"/>
            <p:cNvSpPr/>
            <p:nvPr/>
          </p:nvSpPr>
          <p:spPr>
            <a:xfrm>
              <a:off x="3953364" y="6211951"/>
              <a:ext cx="452403" cy="309588"/>
            </a:xfrm>
            <a:custGeom>
              <a:avLst/>
              <a:gdLst>
                <a:gd name="connsiteX0" fmla="*/ 22004 w 540750"/>
                <a:gd name="connsiteY0" fmla="*/ 167054 h 369277"/>
                <a:gd name="connsiteX1" fmla="*/ 136304 w 540750"/>
                <a:gd name="connsiteY1" fmla="*/ 237392 h 369277"/>
                <a:gd name="connsiteX2" fmla="*/ 171473 w 540750"/>
                <a:gd name="connsiteY2" fmla="*/ 272562 h 369277"/>
                <a:gd name="connsiteX3" fmla="*/ 224227 w 540750"/>
                <a:gd name="connsiteY3" fmla="*/ 290146 h 369277"/>
                <a:gd name="connsiteX4" fmla="*/ 250604 w 540750"/>
                <a:gd name="connsiteY4" fmla="*/ 298939 h 369277"/>
                <a:gd name="connsiteX5" fmla="*/ 276981 w 540750"/>
                <a:gd name="connsiteY5" fmla="*/ 307731 h 369277"/>
                <a:gd name="connsiteX6" fmla="*/ 329735 w 540750"/>
                <a:gd name="connsiteY6" fmla="*/ 342900 h 369277"/>
                <a:gd name="connsiteX7" fmla="*/ 356112 w 540750"/>
                <a:gd name="connsiteY7" fmla="*/ 360485 h 369277"/>
                <a:gd name="connsiteX8" fmla="*/ 382489 w 540750"/>
                <a:gd name="connsiteY8" fmla="*/ 369277 h 369277"/>
                <a:gd name="connsiteX9" fmla="*/ 426450 w 540750"/>
                <a:gd name="connsiteY9" fmla="*/ 360485 h 369277"/>
                <a:gd name="connsiteX10" fmla="*/ 479204 w 540750"/>
                <a:gd name="connsiteY10" fmla="*/ 316523 h 369277"/>
                <a:gd name="connsiteX11" fmla="*/ 505581 w 540750"/>
                <a:gd name="connsiteY11" fmla="*/ 298939 h 369277"/>
                <a:gd name="connsiteX12" fmla="*/ 523165 w 540750"/>
                <a:gd name="connsiteY12" fmla="*/ 272562 h 369277"/>
                <a:gd name="connsiteX13" fmla="*/ 540750 w 540750"/>
                <a:gd name="connsiteY13" fmla="*/ 219808 h 369277"/>
                <a:gd name="connsiteX14" fmla="*/ 531958 w 540750"/>
                <a:gd name="connsiteY14" fmla="*/ 193431 h 369277"/>
                <a:gd name="connsiteX15" fmla="*/ 496789 w 540750"/>
                <a:gd name="connsiteY15" fmla="*/ 140677 h 369277"/>
                <a:gd name="connsiteX16" fmla="*/ 487996 w 540750"/>
                <a:gd name="connsiteY16" fmla="*/ 79131 h 369277"/>
                <a:gd name="connsiteX17" fmla="*/ 408865 w 540750"/>
                <a:gd name="connsiteY17" fmla="*/ 17585 h 369277"/>
                <a:gd name="connsiteX18" fmla="*/ 356112 w 540750"/>
                <a:gd name="connsiteY18" fmla="*/ 0 h 369277"/>
                <a:gd name="connsiteX19" fmla="*/ 312150 w 540750"/>
                <a:gd name="connsiteY19" fmla="*/ 8792 h 369277"/>
                <a:gd name="connsiteX20" fmla="*/ 259396 w 540750"/>
                <a:gd name="connsiteY20" fmla="*/ 43962 h 369277"/>
                <a:gd name="connsiteX21" fmla="*/ 83550 w 540750"/>
                <a:gd name="connsiteY21" fmla="*/ 43962 h 369277"/>
                <a:gd name="connsiteX22" fmla="*/ 30796 w 540750"/>
                <a:gd name="connsiteY22" fmla="*/ 61546 h 369277"/>
                <a:gd name="connsiteX23" fmla="*/ 4419 w 540750"/>
                <a:gd name="connsiteY23" fmla="*/ 87923 h 369277"/>
                <a:gd name="connsiteX24" fmla="*/ 30796 w 540750"/>
                <a:gd name="connsiteY24" fmla="*/ 140677 h 369277"/>
                <a:gd name="connsiteX25" fmla="*/ 39589 w 540750"/>
                <a:gd name="connsiteY25" fmla="*/ 167054 h 369277"/>
                <a:gd name="connsiteX26" fmla="*/ 22004 w 540750"/>
                <a:gd name="connsiteY26" fmla="*/ 167054 h 3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0750" h="369277">
                  <a:moveTo>
                    <a:pt x="22004" y="167054"/>
                  </a:moveTo>
                  <a:cubicBezTo>
                    <a:pt x="38123" y="178777"/>
                    <a:pt x="120214" y="221301"/>
                    <a:pt x="136304" y="237392"/>
                  </a:cubicBezTo>
                  <a:cubicBezTo>
                    <a:pt x="148027" y="249115"/>
                    <a:pt x="157257" y="264032"/>
                    <a:pt x="171473" y="272562"/>
                  </a:cubicBezTo>
                  <a:cubicBezTo>
                    <a:pt x="187367" y="282099"/>
                    <a:pt x="206642" y="284284"/>
                    <a:pt x="224227" y="290146"/>
                  </a:cubicBezTo>
                  <a:lnTo>
                    <a:pt x="250604" y="298939"/>
                  </a:lnTo>
                  <a:cubicBezTo>
                    <a:pt x="259396" y="301870"/>
                    <a:pt x="269270" y="302590"/>
                    <a:pt x="276981" y="307731"/>
                  </a:cubicBezTo>
                  <a:lnTo>
                    <a:pt x="329735" y="342900"/>
                  </a:lnTo>
                  <a:cubicBezTo>
                    <a:pt x="338527" y="348762"/>
                    <a:pt x="346087" y="357143"/>
                    <a:pt x="356112" y="360485"/>
                  </a:cubicBezTo>
                  <a:lnTo>
                    <a:pt x="382489" y="369277"/>
                  </a:lnTo>
                  <a:cubicBezTo>
                    <a:pt x="397143" y="366346"/>
                    <a:pt x="412458" y="365732"/>
                    <a:pt x="426450" y="360485"/>
                  </a:cubicBezTo>
                  <a:cubicBezTo>
                    <a:pt x="450264" y="351555"/>
                    <a:pt x="460545" y="332072"/>
                    <a:pt x="479204" y="316523"/>
                  </a:cubicBezTo>
                  <a:cubicBezTo>
                    <a:pt x="487322" y="309758"/>
                    <a:pt x="496789" y="304800"/>
                    <a:pt x="505581" y="298939"/>
                  </a:cubicBezTo>
                  <a:cubicBezTo>
                    <a:pt x="511442" y="290147"/>
                    <a:pt x="518873" y="282218"/>
                    <a:pt x="523165" y="272562"/>
                  </a:cubicBezTo>
                  <a:cubicBezTo>
                    <a:pt x="530693" y="255624"/>
                    <a:pt x="540750" y="219808"/>
                    <a:pt x="540750" y="219808"/>
                  </a:cubicBezTo>
                  <a:cubicBezTo>
                    <a:pt x="537819" y="211016"/>
                    <a:pt x="536459" y="201533"/>
                    <a:pt x="531958" y="193431"/>
                  </a:cubicBezTo>
                  <a:cubicBezTo>
                    <a:pt x="521695" y="174956"/>
                    <a:pt x="496789" y="140677"/>
                    <a:pt x="496789" y="140677"/>
                  </a:cubicBezTo>
                  <a:cubicBezTo>
                    <a:pt x="493858" y="120162"/>
                    <a:pt x="495693" y="98372"/>
                    <a:pt x="487996" y="79131"/>
                  </a:cubicBezTo>
                  <a:cubicBezTo>
                    <a:pt x="480993" y="61624"/>
                    <a:pt x="413636" y="19175"/>
                    <a:pt x="408865" y="17585"/>
                  </a:cubicBezTo>
                  <a:lnTo>
                    <a:pt x="356112" y="0"/>
                  </a:lnTo>
                  <a:cubicBezTo>
                    <a:pt x="341458" y="2931"/>
                    <a:pt x="325755" y="2608"/>
                    <a:pt x="312150" y="8792"/>
                  </a:cubicBezTo>
                  <a:cubicBezTo>
                    <a:pt x="292910" y="17537"/>
                    <a:pt x="259396" y="43962"/>
                    <a:pt x="259396" y="43962"/>
                  </a:cubicBezTo>
                  <a:cubicBezTo>
                    <a:pt x="183295" y="28740"/>
                    <a:pt x="197728" y="27651"/>
                    <a:pt x="83550" y="43962"/>
                  </a:cubicBezTo>
                  <a:cubicBezTo>
                    <a:pt x="65200" y="46583"/>
                    <a:pt x="30796" y="61546"/>
                    <a:pt x="30796" y="61546"/>
                  </a:cubicBezTo>
                  <a:cubicBezTo>
                    <a:pt x="22004" y="70338"/>
                    <a:pt x="8351" y="76127"/>
                    <a:pt x="4419" y="87923"/>
                  </a:cubicBezTo>
                  <a:cubicBezTo>
                    <a:pt x="0" y="101181"/>
                    <a:pt x="26945" y="132976"/>
                    <a:pt x="30796" y="140677"/>
                  </a:cubicBezTo>
                  <a:cubicBezTo>
                    <a:pt x="34941" y="148967"/>
                    <a:pt x="33036" y="160501"/>
                    <a:pt x="39589" y="167054"/>
                  </a:cubicBezTo>
                  <a:cubicBezTo>
                    <a:pt x="46142" y="173607"/>
                    <a:pt x="5885" y="155331"/>
                    <a:pt x="22004" y="167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5" name="Frihåndsform 236"/>
            <p:cNvSpPr/>
            <p:nvPr/>
          </p:nvSpPr>
          <p:spPr>
            <a:xfrm>
              <a:off x="2891410" y="5713434"/>
              <a:ext cx="155563" cy="120660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6" name="Frihåndsform 237"/>
            <p:cNvSpPr/>
            <p:nvPr/>
          </p:nvSpPr>
          <p:spPr>
            <a:xfrm>
              <a:off x="4356558" y="6156384"/>
              <a:ext cx="295252" cy="258785"/>
            </a:xfrm>
            <a:custGeom>
              <a:avLst/>
              <a:gdLst>
                <a:gd name="connsiteX0" fmla="*/ 36336 w 352859"/>
                <a:gd name="connsiteY0" fmla="*/ 61546 h 309440"/>
                <a:gd name="connsiteX1" fmla="*/ 1167 w 352859"/>
                <a:gd name="connsiteY1" fmla="*/ 123092 h 309440"/>
                <a:gd name="connsiteX2" fmla="*/ 27543 w 352859"/>
                <a:gd name="connsiteY2" fmla="*/ 140677 h 309440"/>
                <a:gd name="connsiteX3" fmla="*/ 106674 w 352859"/>
                <a:gd name="connsiteY3" fmla="*/ 175846 h 309440"/>
                <a:gd name="connsiteX4" fmla="*/ 115467 w 352859"/>
                <a:gd name="connsiteY4" fmla="*/ 202223 h 309440"/>
                <a:gd name="connsiteX5" fmla="*/ 124259 w 352859"/>
                <a:gd name="connsiteY5" fmla="*/ 237392 h 309440"/>
                <a:gd name="connsiteX6" fmla="*/ 177013 w 352859"/>
                <a:gd name="connsiteY6" fmla="*/ 254977 h 309440"/>
                <a:gd name="connsiteX7" fmla="*/ 194597 w 352859"/>
                <a:gd name="connsiteY7" fmla="*/ 281354 h 309440"/>
                <a:gd name="connsiteX8" fmla="*/ 273728 w 352859"/>
                <a:gd name="connsiteY8" fmla="*/ 254977 h 309440"/>
                <a:gd name="connsiteX9" fmla="*/ 300105 w 352859"/>
                <a:gd name="connsiteY9" fmla="*/ 246185 h 309440"/>
                <a:gd name="connsiteX10" fmla="*/ 326482 w 352859"/>
                <a:gd name="connsiteY10" fmla="*/ 228600 h 309440"/>
                <a:gd name="connsiteX11" fmla="*/ 352859 w 352859"/>
                <a:gd name="connsiteY11" fmla="*/ 175846 h 309440"/>
                <a:gd name="connsiteX12" fmla="*/ 344067 w 352859"/>
                <a:gd name="connsiteY12" fmla="*/ 149469 h 309440"/>
                <a:gd name="connsiteX13" fmla="*/ 326482 w 352859"/>
                <a:gd name="connsiteY13" fmla="*/ 123092 h 309440"/>
                <a:gd name="connsiteX14" fmla="*/ 335274 w 352859"/>
                <a:gd name="connsiteY14" fmla="*/ 96715 h 309440"/>
                <a:gd name="connsiteX15" fmla="*/ 256143 w 352859"/>
                <a:gd name="connsiteY15" fmla="*/ 52754 h 309440"/>
                <a:gd name="connsiteX16" fmla="*/ 203390 w 352859"/>
                <a:gd name="connsiteY16" fmla="*/ 52754 h 309440"/>
                <a:gd name="connsiteX17" fmla="*/ 194597 w 352859"/>
                <a:gd name="connsiteY17" fmla="*/ 26377 h 309440"/>
                <a:gd name="connsiteX18" fmla="*/ 141843 w 352859"/>
                <a:gd name="connsiteY18" fmla="*/ 0 h 309440"/>
                <a:gd name="connsiteX19" fmla="*/ 106674 w 352859"/>
                <a:gd name="connsiteY19" fmla="*/ 8792 h 309440"/>
                <a:gd name="connsiteX20" fmla="*/ 53920 w 352859"/>
                <a:gd name="connsiteY20" fmla="*/ 26377 h 309440"/>
                <a:gd name="connsiteX21" fmla="*/ 27543 w 352859"/>
                <a:gd name="connsiteY21" fmla="*/ 43962 h 309440"/>
                <a:gd name="connsiteX22" fmla="*/ 36336 w 352859"/>
                <a:gd name="connsiteY22" fmla="*/ 61546 h 30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2859" h="309440">
                  <a:moveTo>
                    <a:pt x="36336" y="61546"/>
                  </a:moveTo>
                  <a:cubicBezTo>
                    <a:pt x="31940" y="74734"/>
                    <a:pt x="3777" y="99608"/>
                    <a:pt x="1167" y="123092"/>
                  </a:cubicBezTo>
                  <a:cubicBezTo>
                    <a:pt x="0" y="133594"/>
                    <a:pt x="17887" y="136385"/>
                    <a:pt x="27543" y="140677"/>
                  </a:cubicBezTo>
                  <a:cubicBezTo>
                    <a:pt x="121719" y="182534"/>
                    <a:pt x="46975" y="136048"/>
                    <a:pt x="106674" y="175846"/>
                  </a:cubicBezTo>
                  <a:cubicBezTo>
                    <a:pt x="109605" y="184638"/>
                    <a:pt x="112921" y="193312"/>
                    <a:pt x="115467" y="202223"/>
                  </a:cubicBezTo>
                  <a:cubicBezTo>
                    <a:pt x="118787" y="213842"/>
                    <a:pt x="115084" y="229528"/>
                    <a:pt x="124259" y="237392"/>
                  </a:cubicBezTo>
                  <a:cubicBezTo>
                    <a:pt x="138332" y="249455"/>
                    <a:pt x="177013" y="254977"/>
                    <a:pt x="177013" y="254977"/>
                  </a:cubicBezTo>
                  <a:cubicBezTo>
                    <a:pt x="182874" y="263769"/>
                    <a:pt x="186346" y="274753"/>
                    <a:pt x="194597" y="281354"/>
                  </a:cubicBezTo>
                  <a:cubicBezTo>
                    <a:pt x="229705" y="309440"/>
                    <a:pt x="239073" y="266528"/>
                    <a:pt x="273728" y="254977"/>
                  </a:cubicBezTo>
                  <a:lnTo>
                    <a:pt x="300105" y="246185"/>
                  </a:lnTo>
                  <a:cubicBezTo>
                    <a:pt x="308897" y="240323"/>
                    <a:pt x="319010" y="236072"/>
                    <a:pt x="326482" y="228600"/>
                  </a:cubicBezTo>
                  <a:cubicBezTo>
                    <a:pt x="343527" y="211555"/>
                    <a:pt x="345708" y="197300"/>
                    <a:pt x="352859" y="175846"/>
                  </a:cubicBezTo>
                  <a:cubicBezTo>
                    <a:pt x="349928" y="167054"/>
                    <a:pt x="348212" y="157758"/>
                    <a:pt x="344067" y="149469"/>
                  </a:cubicBezTo>
                  <a:cubicBezTo>
                    <a:pt x="339341" y="140017"/>
                    <a:pt x="328219" y="133515"/>
                    <a:pt x="326482" y="123092"/>
                  </a:cubicBezTo>
                  <a:cubicBezTo>
                    <a:pt x="324958" y="113950"/>
                    <a:pt x="332343" y="105507"/>
                    <a:pt x="335274" y="96715"/>
                  </a:cubicBezTo>
                  <a:cubicBezTo>
                    <a:pt x="274809" y="56405"/>
                    <a:pt x="302570" y="68229"/>
                    <a:pt x="256143" y="52754"/>
                  </a:cubicBezTo>
                  <a:cubicBezTo>
                    <a:pt x="238559" y="58615"/>
                    <a:pt x="220975" y="70338"/>
                    <a:pt x="203390" y="52754"/>
                  </a:cubicBezTo>
                  <a:cubicBezTo>
                    <a:pt x="196836" y="46201"/>
                    <a:pt x="200387" y="33614"/>
                    <a:pt x="194597" y="26377"/>
                  </a:cubicBezTo>
                  <a:cubicBezTo>
                    <a:pt x="182200" y="10881"/>
                    <a:pt x="159220" y="5792"/>
                    <a:pt x="141843" y="0"/>
                  </a:cubicBezTo>
                  <a:cubicBezTo>
                    <a:pt x="130120" y="2931"/>
                    <a:pt x="118248" y="5320"/>
                    <a:pt x="106674" y="8792"/>
                  </a:cubicBezTo>
                  <a:cubicBezTo>
                    <a:pt x="88920" y="14118"/>
                    <a:pt x="53920" y="26377"/>
                    <a:pt x="53920" y="26377"/>
                  </a:cubicBezTo>
                  <a:cubicBezTo>
                    <a:pt x="45128" y="32239"/>
                    <a:pt x="30885" y="33937"/>
                    <a:pt x="27543" y="43962"/>
                  </a:cubicBezTo>
                  <a:cubicBezTo>
                    <a:pt x="13925" y="84817"/>
                    <a:pt x="40732" y="48358"/>
                    <a:pt x="36336" y="615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7" name="Frihåndsform 238"/>
            <p:cNvSpPr/>
            <p:nvPr/>
          </p:nvSpPr>
          <p:spPr>
            <a:xfrm>
              <a:off x="4020034" y="6172260"/>
              <a:ext cx="92068" cy="106372"/>
            </a:xfrm>
            <a:custGeom>
              <a:avLst/>
              <a:gdLst>
                <a:gd name="connsiteX0" fmla="*/ 17585 w 109504"/>
                <a:gd name="connsiteY0" fmla="*/ 8792 h 126023"/>
                <a:gd name="connsiteX1" fmla="*/ 8793 w 109504"/>
                <a:gd name="connsiteY1" fmla="*/ 70339 h 126023"/>
                <a:gd name="connsiteX2" fmla="*/ 35170 w 109504"/>
                <a:gd name="connsiteY2" fmla="*/ 79131 h 126023"/>
                <a:gd name="connsiteX3" fmla="*/ 70339 w 109504"/>
                <a:gd name="connsiteY3" fmla="*/ 114300 h 126023"/>
                <a:gd name="connsiteX4" fmla="*/ 96716 w 109504"/>
                <a:gd name="connsiteY4" fmla="*/ 105508 h 126023"/>
                <a:gd name="connsiteX5" fmla="*/ 96716 w 109504"/>
                <a:gd name="connsiteY5" fmla="*/ 35169 h 126023"/>
                <a:gd name="connsiteX6" fmla="*/ 70339 w 109504"/>
                <a:gd name="connsiteY6" fmla="*/ 17585 h 126023"/>
                <a:gd name="connsiteX7" fmla="*/ 17585 w 109504"/>
                <a:gd name="connsiteY7" fmla="*/ 8792 h 1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04" h="126023">
                  <a:moveTo>
                    <a:pt x="17585" y="8792"/>
                  </a:moveTo>
                  <a:cubicBezTo>
                    <a:pt x="7327" y="17584"/>
                    <a:pt x="3767" y="50234"/>
                    <a:pt x="8793" y="70339"/>
                  </a:cubicBezTo>
                  <a:cubicBezTo>
                    <a:pt x="11041" y="79330"/>
                    <a:pt x="28617" y="72578"/>
                    <a:pt x="35170" y="79131"/>
                  </a:cubicBezTo>
                  <a:cubicBezTo>
                    <a:pt x="82062" y="126023"/>
                    <a:pt x="0" y="90855"/>
                    <a:pt x="70339" y="114300"/>
                  </a:cubicBezTo>
                  <a:cubicBezTo>
                    <a:pt x="79131" y="111369"/>
                    <a:pt x="90926" y="112745"/>
                    <a:pt x="96716" y="105508"/>
                  </a:cubicBezTo>
                  <a:cubicBezTo>
                    <a:pt x="109504" y="89522"/>
                    <a:pt x="107373" y="51154"/>
                    <a:pt x="96716" y="35169"/>
                  </a:cubicBezTo>
                  <a:cubicBezTo>
                    <a:pt x="90855" y="26377"/>
                    <a:pt x="80052" y="21748"/>
                    <a:pt x="70339" y="17585"/>
                  </a:cubicBezTo>
                  <a:cubicBezTo>
                    <a:pt x="48163" y="8081"/>
                    <a:pt x="27843" y="0"/>
                    <a:pt x="17585" y="87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8" name="Frihåndsform 239"/>
            <p:cNvSpPr/>
            <p:nvPr/>
          </p:nvSpPr>
          <p:spPr>
            <a:xfrm>
              <a:off x="6218552" y="6237354"/>
              <a:ext cx="92068" cy="106371"/>
            </a:xfrm>
            <a:custGeom>
              <a:avLst/>
              <a:gdLst>
                <a:gd name="connsiteX0" fmla="*/ 17585 w 109504"/>
                <a:gd name="connsiteY0" fmla="*/ 8792 h 126023"/>
                <a:gd name="connsiteX1" fmla="*/ 8793 w 109504"/>
                <a:gd name="connsiteY1" fmla="*/ 70339 h 126023"/>
                <a:gd name="connsiteX2" fmla="*/ 35170 w 109504"/>
                <a:gd name="connsiteY2" fmla="*/ 79131 h 126023"/>
                <a:gd name="connsiteX3" fmla="*/ 70339 w 109504"/>
                <a:gd name="connsiteY3" fmla="*/ 114300 h 126023"/>
                <a:gd name="connsiteX4" fmla="*/ 96716 w 109504"/>
                <a:gd name="connsiteY4" fmla="*/ 105508 h 126023"/>
                <a:gd name="connsiteX5" fmla="*/ 96716 w 109504"/>
                <a:gd name="connsiteY5" fmla="*/ 35169 h 126023"/>
                <a:gd name="connsiteX6" fmla="*/ 70339 w 109504"/>
                <a:gd name="connsiteY6" fmla="*/ 17585 h 126023"/>
                <a:gd name="connsiteX7" fmla="*/ 17585 w 109504"/>
                <a:gd name="connsiteY7" fmla="*/ 8792 h 1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04" h="126023">
                  <a:moveTo>
                    <a:pt x="17585" y="8792"/>
                  </a:moveTo>
                  <a:cubicBezTo>
                    <a:pt x="7327" y="17584"/>
                    <a:pt x="3767" y="50234"/>
                    <a:pt x="8793" y="70339"/>
                  </a:cubicBezTo>
                  <a:cubicBezTo>
                    <a:pt x="11041" y="79330"/>
                    <a:pt x="28617" y="72578"/>
                    <a:pt x="35170" y="79131"/>
                  </a:cubicBezTo>
                  <a:cubicBezTo>
                    <a:pt x="82062" y="126023"/>
                    <a:pt x="0" y="90855"/>
                    <a:pt x="70339" y="114300"/>
                  </a:cubicBezTo>
                  <a:cubicBezTo>
                    <a:pt x="79131" y="111369"/>
                    <a:pt x="90926" y="112745"/>
                    <a:pt x="96716" y="105508"/>
                  </a:cubicBezTo>
                  <a:cubicBezTo>
                    <a:pt x="109504" y="89522"/>
                    <a:pt x="107373" y="51154"/>
                    <a:pt x="96716" y="35169"/>
                  </a:cubicBezTo>
                  <a:cubicBezTo>
                    <a:pt x="90855" y="26377"/>
                    <a:pt x="80052" y="21748"/>
                    <a:pt x="70339" y="17585"/>
                  </a:cubicBezTo>
                  <a:cubicBezTo>
                    <a:pt x="48163" y="8081"/>
                    <a:pt x="27843" y="0"/>
                    <a:pt x="17585" y="87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29" name="Frihåndsform 240"/>
            <p:cNvSpPr/>
            <p:nvPr/>
          </p:nvSpPr>
          <p:spPr>
            <a:xfrm>
              <a:off x="4974048" y="6180199"/>
              <a:ext cx="87305" cy="112722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0" name="Frihåndsform 241"/>
            <p:cNvSpPr/>
            <p:nvPr/>
          </p:nvSpPr>
          <p:spPr>
            <a:xfrm>
              <a:off x="3543821" y="6129394"/>
              <a:ext cx="87306" cy="112722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1" name="Frihåndsform 242"/>
            <p:cNvSpPr/>
            <p:nvPr/>
          </p:nvSpPr>
          <p:spPr>
            <a:xfrm>
              <a:off x="2696162" y="5676918"/>
              <a:ext cx="155563" cy="120660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2" name="Frihåndsform 243"/>
            <p:cNvSpPr/>
            <p:nvPr/>
          </p:nvSpPr>
          <p:spPr>
            <a:xfrm>
              <a:off x="4556568" y="6056363"/>
              <a:ext cx="92068" cy="104784"/>
            </a:xfrm>
            <a:custGeom>
              <a:avLst/>
              <a:gdLst>
                <a:gd name="connsiteX0" fmla="*/ 17585 w 109504"/>
                <a:gd name="connsiteY0" fmla="*/ 8792 h 126023"/>
                <a:gd name="connsiteX1" fmla="*/ 8793 w 109504"/>
                <a:gd name="connsiteY1" fmla="*/ 70339 h 126023"/>
                <a:gd name="connsiteX2" fmla="*/ 35170 w 109504"/>
                <a:gd name="connsiteY2" fmla="*/ 79131 h 126023"/>
                <a:gd name="connsiteX3" fmla="*/ 70339 w 109504"/>
                <a:gd name="connsiteY3" fmla="*/ 114300 h 126023"/>
                <a:gd name="connsiteX4" fmla="*/ 96716 w 109504"/>
                <a:gd name="connsiteY4" fmla="*/ 105508 h 126023"/>
                <a:gd name="connsiteX5" fmla="*/ 96716 w 109504"/>
                <a:gd name="connsiteY5" fmla="*/ 35169 h 126023"/>
                <a:gd name="connsiteX6" fmla="*/ 70339 w 109504"/>
                <a:gd name="connsiteY6" fmla="*/ 17585 h 126023"/>
                <a:gd name="connsiteX7" fmla="*/ 17585 w 109504"/>
                <a:gd name="connsiteY7" fmla="*/ 8792 h 1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04" h="126023">
                  <a:moveTo>
                    <a:pt x="17585" y="8792"/>
                  </a:moveTo>
                  <a:cubicBezTo>
                    <a:pt x="7327" y="17584"/>
                    <a:pt x="3767" y="50234"/>
                    <a:pt x="8793" y="70339"/>
                  </a:cubicBezTo>
                  <a:cubicBezTo>
                    <a:pt x="11041" y="79330"/>
                    <a:pt x="28617" y="72578"/>
                    <a:pt x="35170" y="79131"/>
                  </a:cubicBezTo>
                  <a:cubicBezTo>
                    <a:pt x="82062" y="126023"/>
                    <a:pt x="0" y="90855"/>
                    <a:pt x="70339" y="114300"/>
                  </a:cubicBezTo>
                  <a:cubicBezTo>
                    <a:pt x="79131" y="111369"/>
                    <a:pt x="90926" y="112745"/>
                    <a:pt x="96716" y="105508"/>
                  </a:cubicBezTo>
                  <a:cubicBezTo>
                    <a:pt x="109504" y="89522"/>
                    <a:pt x="107373" y="51154"/>
                    <a:pt x="96716" y="35169"/>
                  </a:cubicBezTo>
                  <a:cubicBezTo>
                    <a:pt x="90855" y="26377"/>
                    <a:pt x="80052" y="21748"/>
                    <a:pt x="70339" y="17585"/>
                  </a:cubicBezTo>
                  <a:cubicBezTo>
                    <a:pt x="48163" y="8081"/>
                    <a:pt x="27843" y="0"/>
                    <a:pt x="17585" y="87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3" name="Frihåndsform 244"/>
            <p:cNvSpPr/>
            <p:nvPr/>
          </p:nvSpPr>
          <p:spPr>
            <a:xfrm>
              <a:off x="7331302" y="6419931"/>
              <a:ext cx="88893" cy="112723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4" name="Frihåndsform 245"/>
            <p:cNvSpPr/>
            <p:nvPr/>
          </p:nvSpPr>
          <p:spPr>
            <a:xfrm>
              <a:off x="7991651" y="5918238"/>
              <a:ext cx="88893" cy="114310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5" name="Frihåndsform 246"/>
            <p:cNvSpPr/>
            <p:nvPr/>
          </p:nvSpPr>
          <p:spPr>
            <a:xfrm>
              <a:off x="6664604" y="6410405"/>
              <a:ext cx="157151" cy="119073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6" name="Frihåndsform 249"/>
            <p:cNvSpPr/>
            <p:nvPr/>
          </p:nvSpPr>
          <p:spPr>
            <a:xfrm>
              <a:off x="2804104" y="5635639"/>
              <a:ext cx="87306" cy="112723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7" name="Frihåndsform 250"/>
            <p:cNvSpPr/>
            <p:nvPr/>
          </p:nvSpPr>
          <p:spPr>
            <a:xfrm>
              <a:off x="5555028" y="6518365"/>
              <a:ext cx="155563" cy="120660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8" name="Frihåndsform 251"/>
            <p:cNvSpPr/>
            <p:nvPr/>
          </p:nvSpPr>
          <p:spPr>
            <a:xfrm>
              <a:off x="7921806" y="5610237"/>
              <a:ext cx="338112" cy="295300"/>
            </a:xfrm>
            <a:custGeom>
              <a:avLst/>
              <a:gdLst>
                <a:gd name="connsiteX0" fmla="*/ 96715 w 404446"/>
                <a:gd name="connsiteY0" fmla="*/ 26377 h 351693"/>
                <a:gd name="connsiteX1" fmla="*/ 52754 w 404446"/>
                <a:gd name="connsiteY1" fmla="*/ 61547 h 351693"/>
                <a:gd name="connsiteX2" fmla="*/ 0 w 404446"/>
                <a:gd name="connsiteY2" fmla="*/ 131885 h 351693"/>
                <a:gd name="connsiteX3" fmla="*/ 35169 w 404446"/>
                <a:gd name="connsiteY3" fmla="*/ 184639 h 351693"/>
                <a:gd name="connsiteX4" fmla="*/ 79131 w 404446"/>
                <a:gd name="connsiteY4" fmla="*/ 237393 h 351693"/>
                <a:gd name="connsiteX5" fmla="*/ 105508 w 404446"/>
                <a:gd name="connsiteY5" fmla="*/ 246185 h 351693"/>
                <a:gd name="connsiteX6" fmla="*/ 131884 w 404446"/>
                <a:gd name="connsiteY6" fmla="*/ 325316 h 351693"/>
                <a:gd name="connsiteX7" fmla="*/ 140677 w 404446"/>
                <a:gd name="connsiteY7" fmla="*/ 351693 h 351693"/>
                <a:gd name="connsiteX8" fmla="*/ 211015 w 404446"/>
                <a:gd name="connsiteY8" fmla="*/ 342900 h 351693"/>
                <a:gd name="connsiteX9" fmla="*/ 237392 w 404446"/>
                <a:gd name="connsiteY9" fmla="*/ 334108 h 351693"/>
                <a:gd name="connsiteX10" fmla="*/ 272561 w 404446"/>
                <a:gd name="connsiteY10" fmla="*/ 325316 h 351693"/>
                <a:gd name="connsiteX11" fmla="*/ 351692 w 404446"/>
                <a:gd name="connsiteY11" fmla="*/ 290147 h 351693"/>
                <a:gd name="connsiteX12" fmla="*/ 378069 w 404446"/>
                <a:gd name="connsiteY12" fmla="*/ 281354 h 351693"/>
                <a:gd name="connsiteX13" fmla="*/ 404446 w 404446"/>
                <a:gd name="connsiteY13" fmla="*/ 272562 h 351693"/>
                <a:gd name="connsiteX14" fmla="*/ 378069 w 404446"/>
                <a:gd name="connsiteY14" fmla="*/ 254977 h 351693"/>
                <a:gd name="connsiteX15" fmla="*/ 351692 w 404446"/>
                <a:gd name="connsiteY15" fmla="*/ 202223 h 351693"/>
                <a:gd name="connsiteX16" fmla="*/ 351692 w 404446"/>
                <a:gd name="connsiteY16" fmla="*/ 131885 h 351693"/>
                <a:gd name="connsiteX17" fmla="*/ 325315 w 404446"/>
                <a:gd name="connsiteY17" fmla="*/ 105508 h 351693"/>
                <a:gd name="connsiteX18" fmla="*/ 290146 w 404446"/>
                <a:gd name="connsiteY18" fmla="*/ 52754 h 351693"/>
                <a:gd name="connsiteX19" fmla="*/ 281354 w 404446"/>
                <a:gd name="connsiteY19" fmla="*/ 8793 h 351693"/>
                <a:gd name="connsiteX20" fmla="*/ 254977 w 404446"/>
                <a:gd name="connsiteY20" fmla="*/ 0 h 351693"/>
                <a:gd name="connsiteX21" fmla="*/ 158261 w 404446"/>
                <a:gd name="connsiteY21" fmla="*/ 8793 h 351693"/>
                <a:gd name="connsiteX22" fmla="*/ 131884 w 404446"/>
                <a:gd name="connsiteY22" fmla="*/ 17585 h 351693"/>
                <a:gd name="connsiteX23" fmla="*/ 96715 w 404446"/>
                <a:gd name="connsiteY23" fmla="*/ 26377 h 3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4446" h="351693">
                  <a:moveTo>
                    <a:pt x="96715" y="26377"/>
                  </a:moveTo>
                  <a:cubicBezTo>
                    <a:pt x="83527" y="33704"/>
                    <a:pt x="66024" y="48277"/>
                    <a:pt x="52754" y="61547"/>
                  </a:cubicBezTo>
                  <a:cubicBezTo>
                    <a:pt x="31862" y="82439"/>
                    <a:pt x="16236" y="107530"/>
                    <a:pt x="0" y="131885"/>
                  </a:cubicBezTo>
                  <a:lnTo>
                    <a:pt x="35169" y="184639"/>
                  </a:lnTo>
                  <a:cubicBezTo>
                    <a:pt x="48144" y="204101"/>
                    <a:pt x="58823" y="223854"/>
                    <a:pt x="79131" y="237393"/>
                  </a:cubicBezTo>
                  <a:cubicBezTo>
                    <a:pt x="86842" y="242534"/>
                    <a:pt x="96716" y="243254"/>
                    <a:pt x="105508" y="246185"/>
                  </a:cubicBezTo>
                  <a:lnTo>
                    <a:pt x="131884" y="325316"/>
                  </a:lnTo>
                  <a:lnTo>
                    <a:pt x="140677" y="351693"/>
                  </a:lnTo>
                  <a:cubicBezTo>
                    <a:pt x="164123" y="348762"/>
                    <a:pt x="187768" y="347127"/>
                    <a:pt x="211015" y="342900"/>
                  </a:cubicBezTo>
                  <a:cubicBezTo>
                    <a:pt x="220133" y="341242"/>
                    <a:pt x="228481" y="336654"/>
                    <a:pt x="237392" y="334108"/>
                  </a:cubicBezTo>
                  <a:cubicBezTo>
                    <a:pt x="249011" y="330788"/>
                    <a:pt x="260838" y="328247"/>
                    <a:pt x="272561" y="325316"/>
                  </a:cubicBezTo>
                  <a:cubicBezTo>
                    <a:pt x="314362" y="297448"/>
                    <a:pt x="288911" y="311074"/>
                    <a:pt x="351692" y="290147"/>
                  </a:cubicBezTo>
                  <a:lnTo>
                    <a:pt x="378069" y="281354"/>
                  </a:lnTo>
                  <a:lnTo>
                    <a:pt x="404446" y="272562"/>
                  </a:lnTo>
                  <a:cubicBezTo>
                    <a:pt x="395654" y="266700"/>
                    <a:pt x="385541" y="262449"/>
                    <a:pt x="378069" y="254977"/>
                  </a:cubicBezTo>
                  <a:cubicBezTo>
                    <a:pt x="361024" y="237932"/>
                    <a:pt x="358843" y="223677"/>
                    <a:pt x="351692" y="202223"/>
                  </a:cubicBezTo>
                  <a:cubicBezTo>
                    <a:pt x="361262" y="173513"/>
                    <a:pt x="368667" y="165836"/>
                    <a:pt x="351692" y="131885"/>
                  </a:cubicBezTo>
                  <a:cubicBezTo>
                    <a:pt x="346131" y="120763"/>
                    <a:pt x="332949" y="115323"/>
                    <a:pt x="325315" y="105508"/>
                  </a:cubicBezTo>
                  <a:cubicBezTo>
                    <a:pt x="312340" y="88826"/>
                    <a:pt x="290146" y="52754"/>
                    <a:pt x="290146" y="52754"/>
                  </a:cubicBezTo>
                  <a:cubicBezTo>
                    <a:pt x="287215" y="38100"/>
                    <a:pt x="289643" y="21227"/>
                    <a:pt x="281354" y="8793"/>
                  </a:cubicBezTo>
                  <a:cubicBezTo>
                    <a:pt x="276213" y="1082"/>
                    <a:pt x="264245" y="0"/>
                    <a:pt x="254977" y="0"/>
                  </a:cubicBezTo>
                  <a:cubicBezTo>
                    <a:pt x="222605" y="0"/>
                    <a:pt x="190500" y="5862"/>
                    <a:pt x="158261" y="8793"/>
                  </a:cubicBezTo>
                  <a:cubicBezTo>
                    <a:pt x="149469" y="11724"/>
                    <a:pt x="140173" y="13440"/>
                    <a:pt x="131884" y="17585"/>
                  </a:cubicBezTo>
                  <a:cubicBezTo>
                    <a:pt x="112005" y="27525"/>
                    <a:pt x="109903" y="19050"/>
                    <a:pt x="9671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39" name="Frihåndsform 252"/>
            <p:cNvSpPr/>
            <p:nvPr/>
          </p:nvSpPr>
          <p:spPr>
            <a:xfrm>
              <a:off x="7745608" y="5772176"/>
              <a:ext cx="295252" cy="258785"/>
            </a:xfrm>
            <a:custGeom>
              <a:avLst/>
              <a:gdLst>
                <a:gd name="connsiteX0" fmla="*/ 36336 w 352859"/>
                <a:gd name="connsiteY0" fmla="*/ 61546 h 309440"/>
                <a:gd name="connsiteX1" fmla="*/ 1167 w 352859"/>
                <a:gd name="connsiteY1" fmla="*/ 123092 h 309440"/>
                <a:gd name="connsiteX2" fmla="*/ 27543 w 352859"/>
                <a:gd name="connsiteY2" fmla="*/ 140677 h 309440"/>
                <a:gd name="connsiteX3" fmla="*/ 106674 w 352859"/>
                <a:gd name="connsiteY3" fmla="*/ 175846 h 309440"/>
                <a:gd name="connsiteX4" fmla="*/ 115467 w 352859"/>
                <a:gd name="connsiteY4" fmla="*/ 202223 h 309440"/>
                <a:gd name="connsiteX5" fmla="*/ 124259 w 352859"/>
                <a:gd name="connsiteY5" fmla="*/ 237392 h 309440"/>
                <a:gd name="connsiteX6" fmla="*/ 177013 w 352859"/>
                <a:gd name="connsiteY6" fmla="*/ 254977 h 309440"/>
                <a:gd name="connsiteX7" fmla="*/ 194597 w 352859"/>
                <a:gd name="connsiteY7" fmla="*/ 281354 h 309440"/>
                <a:gd name="connsiteX8" fmla="*/ 273728 w 352859"/>
                <a:gd name="connsiteY8" fmla="*/ 254977 h 309440"/>
                <a:gd name="connsiteX9" fmla="*/ 300105 w 352859"/>
                <a:gd name="connsiteY9" fmla="*/ 246185 h 309440"/>
                <a:gd name="connsiteX10" fmla="*/ 326482 w 352859"/>
                <a:gd name="connsiteY10" fmla="*/ 228600 h 309440"/>
                <a:gd name="connsiteX11" fmla="*/ 352859 w 352859"/>
                <a:gd name="connsiteY11" fmla="*/ 175846 h 309440"/>
                <a:gd name="connsiteX12" fmla="*/ 344067 w 352859"/>
                <a:gd name="connsiteY12" fmla="*/ 149469 h 309440"/>
                <a:gd name="connsiteX13" fmla="*/ 326482 w 352859"/>
                <a:gd name="connsiteY13" fmla="*/ 123092 h 309440"/>
                <a:gd name="connsiteX14" fmla="*/ 335274 w 352859"/>
                <a:gd name="connsiteY14" fmla="*/ 96715 h 309440"/>
                <a:gd name="connsiteX15" fmla="*/ 256143 w 352859"/>
                <a:gd name="connsiteY15" fmla="*/ 52754 h 309440"/>
                <a:gd name="connsiteX16" fmla="*/ 203390 w 352859"/>
                <a:gd name="connsiteY16" fmla="*/ 52754 h 309440"/>
                <a:gd name="connsiteX17" fmla="*/ 194597 w 352859"/>
                <a:gd name="connsiteY17" fmla="*/ 26377 h 309440"/>
                <a:gd name="connsiteX18" fmla="*/ 141843 w 352859"/>
                <a:gd name="connsiteY18" fmla="*/ 0 h 309440"/>
                <a:gd name="connsiteX19" fmla="*/ 106674 w 352859"/>
                <a:gd name="connsiteY19" fmla="*/ 8792 h 309440"/>
                <a:gd name="connsiteX20" fmla="*/ 53920 w 352859"/>
                <a:gd name="connsiteY20" fmla="*/ 26377 h 309440"/>
                <a:gd name="connsiteX21" fmla="*/ 27543 w 352859"/>
                <a:gd name="connsiteY21" fmla="*/ 43962 h 309440"/>
                <a:gd name="connsiteX22" fmla="*/ 36336 w 352859"/>
                <a:gd name="connsiteY22" fmla="*/ 61546 h 30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2859" h="309440">
                  <a:moveTo>
                    <a:pt x="36336" y="61546"/>
                  </a:moveTo>
                  <a:cubicBezTo>
                    <a:pt x="31940" y="74734"/>
                    <a:pt x="3777" y="99608"/>
                    <a:pt x="1167" y="123092"/>
                  </a:cubicBezTo>
                  <a:cubicBezTo>
                    <a:pt x="0" y="133594"/>
                    <a:pt x="17887" y="136385"/>
                    <a:pt x="27543" y="140677"/>
                  </a:cubicBezTo>
                  <a:cubicBezTo>
                    <a:pt x="121719" y="182534"/>
                    <a:pt x="46975" y="136048"/>
                    <a:pt x="106674" y="175846"/>
                  </a:cubicBezTo>
                  <a:cubicBezTo>
                    <a:pt x="109605" y="184638"/>
                    <a:pt x="112921" y="193312"/>
                    <a:pt x="115467" y="202223"/>
                  </a:cubicBezTo>
                  <a:cubicBezTo>
                    <a:pt x="118787" y="213842"/>
                    <a:pt x="115084" y="229528"/>
                    <a:pt x="124259" y="237392"/>
                  </a:cubicBezTo>
                  <a:cubicBezTo>
                    <a:pt x="138332" y="249455"/>
                    <a:pt x="177013" y="254977"/>
                    <a:pt x="177013" y="254977"/>
                  </a:cubicBezTo>
                  <a:cubicBezTo>
                    <a:pt x="182874" y="263769"/>
                    <a:pt x="186346" y="274753"/>
                    <a:pt x="194597" y="281354"/>
                  </a:cubicBezTo>
                  <a:cubicBezTo>
                    <a:pt x="229705" y="309440"/>
                    <a:pt x="239073" y="266528"/>
                    <a:pt x="273728" y="254977"/>
                  </a:cubicBezTo>
                  <a:lnTo>
                    <a:pt x="300105" y="246185"/>
                  </a:lnTo>
                  <a:cubicBezTo>
                    <a:pt x="308897" y="240323"/>
                    <a:pt x="319010" y="236072"/>
                    <a:pt x="326482" y="228600"/>
                  </a:cubicBezTo>
                  <a:cubicBezTo>
                    <a:pt x="343527" y="211555"/>
                    <a:pt x="345708" y="197300"/>
                    <a:pt x="352859" y="175846"/>
                  </a:cubicBezTo>
                  <a:cubicBezTo>
                    <a:pt x="349928" y="167054"/>
                    <a:pt x="348212" y="157758"/>
                    <a:pt x="344067" y="149469"/>
                  </a:cubicBezTo>
                  <a:cubicBezTo>
                    <a:pt x="339341" y="140017"/>
                    <a:pt x="328219" y="133515"/>
                    <a:pt x="326482" y="123092"/>
                  </a:cubicBezTo>
                  <a:cubicBezTo>
                    <a:pt x="324958" y="113950"/>
                    <a:pt x="332343" y="105507"/>
                    <a:pt x="335274" y="96715"/>
                  </a:cubicBezTo>
                  <a:cubicBezTo>
                    <a:pt x="274809" y="56405"/>
                    <a:pt x="302570" y="68229"/>
                    <a:pt x="256143" y="52754"/>
                  </a:cubicBezTo>
                  <a:cubicBezTo>
                    <a:pt x="238559" y="58615"/>
                    <a:pt x="220975" y="70338"/>
                    <a:pt x="203390" y="52754"/>
                  </a:cubicBezTo>
                  <a:cubicBezTo>
                    <a:pt x="196836" y="46201"/>
                    <a:pt x="200387" y="33614"/>
                    <a:pt x="194597" y="26377"/>
                  </a:cubicBezTo>
                  <a:cubicBezTo>
                    <a:pt x="182200" y="10881"/>
                    <a:pt x="159220" y="5792"/>
                    <a:pt x="141843" y="0"/>
                  </a:cubicBezTo>
                  <a:cubicBezTo>
                    <a:pt x="130120" y="2931"/>
                    <a:pt x="118248" y="5320"/>
                    <a:pt x="106674" y="8792"/>
                  </a:cubicBezTo>
                  <a:cubicBezTo>
                    <a:pt x="88920" y="14118"/>
                    <a:pt x="53920" y="26377"/>
                    <a:pt x="53920" y="26377"/>
                  </a:cubicBezTo>
                  <a:cubicBezTo>
                    <a:pt x="45128" y="32239"/>
                    <a:pt x="30885" y="33937"/>
                    <a:pt x="27543" y="43962"/>
                  </a:cubicBezTo>
                  <a:cubicBezTo>
                    <a:pt x="13925" y="84817"/>
                    <a:pt x="40732" y="48358"/>
                    <a:pt x="36336" y="615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0" name="Frihåndsform 253"/>
            <p:cNvSpPr/>
            <p:nvPr/>
          </p:nvSpPr>
          <p:spPr>
            <a:xfrm>
              <a:off x="1940571" y="5527680"/>
              <a:ext cx="87306" cy="112723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1" name="Frihåndsform 254"/>
            <p:cNvSpPr/>
            <p:nvPr/>
          </p:nvSpPr>
          <p:spPr>
            <a:xfrm>
              <a:off x="2616793" y="5600711"/>
              <a:ext cx="109529" cy="120660"/>
            </a:xfrm>
            <a:custGeom>
              <a:avLst/>
              <a:gdLst>
                <a:gd name="connsiteX0" fmla="*/ 0 w 130113"/>
                <a:gd name="connsiteY0" fmla="*/ 17584 h 143027"/>
                <a:gd name="connsiteX1" fmla="*/ 8792 w 130113"/>
                <a:gd name="connsiteY1" fmla="*/ 79131 h 143027"/>
                <a:gd name="connsiteX2" fmla="*/ 35169 w 130113"/>
                <a:gd name="connsiteY2" fmla="*/ 105508 h 143027"/>
                <a:gd name="connsiteX3" fmla="*/ 43961 w 130113"/>
                <a:gd name="connsiteY3" fmla="*/ 131884 h 143027"/>
                <a:gd name="connsiteX4" fmla="*/ 114300 w 130113"/>
                <a:gd name="connsiteY4" fmla="*/ 123092 h 143027"/>
                <a:gd name="connsiteX5" fmla="*/ 105508 w 130113"/>
                <a:gd name="connsiteY5" fmla="*/ 35169 h 143027"/>
                <a:gd name="connsiteX6" fmla="*/ 52754 w 130113"/>
                <a:gd name="connsiteY6" fmla="*/ 0 h 143027"/>
                <a:gd name="connsiteX7" fmla="*/ 0 w 130113"/>
                <a:gd name="connsiteY7" fmla="*/ 17584 h 14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13" h="143027">
                  <a:moveTo>
                    <a:pt x="0" y="17584"/>
                  </a:moveTo>
                  <a:cubicBezTo>
                    <a:pt x="2931" y="38100"/>
                    <a:pt x="1095" y="59889"/>
                    <a:pt x="8792" y="79131"/>
                  </a:cubicBezTo>
                  <a:cubicBezTo>
                    <a:pt x="13410" y="90676"/>
                    <a:pt x="28272" y="95162"/>
                    <a:pt x="35169" y="105508"/>
                  </a:cubicBezTo>
                  <a:cubicBezTo>
                    <a:pt x="40310" y="113219"/>
                    <a:pt x="41030" y="123092"/>
                    <a:pt x="43961" y="131884"/>
                  </a:cubicBezTo>
                  <a:cubicBezTo>
                    <a:pt x="67407" y="128953"/>
                    <a:pt x="101614" y="143027"/>
                    <a:pt x="114300" y="123092"/>
                  </a:cubicBezTo>
                  <a:cubicBezTo>
                    <a:pt x="130113" y="98243"/>
                    <a:pt x="118680" y="61513"/>
                    <a:pt x="105508" y="35169"/>
                  </a:cubicBezTo>
                  <a:cubicBezTo>
                    <a:pt x="96057" y="16266"/>
                    <a:pt x="52754" y="0"/>
                    <a:pt x="52754" y="0"/>
                  </a:cubicBezTo>
                  <a:lnTo>
                    <a:pt x="0" y="175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2" name="Frihåndsform 255"/>
            <p:cNvSpPr/>
            <p:nvPr/>
          </p:nvSpPr>
          <p:spPr>
            <a:xfrm>
              <a:off x="2251696" y="5491165"/>
              <a:ext cx="87306" cy="112722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3" name="Frihåndsform 256"/>
            <p:cNvSpPr/>
            <p:nvPr/>
          </p:nvSpPr>
          <p:spPr>
            <a:xfrm>
              <a:off x="2289794" y="5551495"/>
              <a:ext cx="339699" cy="295300"/>
            </a:xfrm>
            <a:custGeom>
              <a:avLst/>
              <a:gdLst>
                <a:gd name="connsiteX0" fmla="*/ 96715 w 404446"/>
                <a:gd name="connsiteY0" fmla="*/ 26377 h 351693"/>
                <a:gd name="connsiteX1" fmla="*/ 52754 w 404446"/>
                <a:gd name="connsiteY1" fmla="*/ 61547 h 351693"/>
                <a:gd name="connsiteX2" fmla="*/ 0 w 404446"/>
                <a:gd name="connsiteY2" fmla="*/ 131885 h 351693"/>
                <a:gd name="connsiteX3" fmla="*/ 35169 w 404446"/>
                <a:gd name="connsiteY3" fmla="*/ 184639 h 351693"/>
                <a:gd name="connsiteX4" fmla="*/ 79131 w 404446"/>
                <a:gd name="connsiteY4" fmla="*/ 237393 h 351693"/>
                <a:gd name="connsiteX5" fmla="*/ 105508 w 404446"/>
                <a:gd name="connsiteY5" fmla="*/ 246185 h 351693"/>
                <a:gd name="connsiteX6" fmla="*/ 131884 w 404446"/>
                <a:gd name="connsiteY6" fmla="*/ 325316 h 351693"/>
                <a:gd name="connsiteX7" fmla="*/ 140677 w 404446"/>
                <a:gd name="connsiteY7" fmla="*/ 351693 h 351693"/>
                <a:gd name="connsiteX8" fmla="*/ 211015 w 404446"/>
                <a:gd name="connsiteY8" fmla="*/ 342900 h 351693"/>
                <a:gd name="connsiteX9" fmla="*/ 237392 w 404446"/>
                <a:gd name="connsiteY9" fmla="*/ 334108 h 351693"/>
                <a:gd name="connsiteX10" fmla="*/ 272561 w 404446"/>
                <a:gd name="connsiteY10" fmla="*/ 325316 h 351693"/>
                <a:gd name="connsiteX11" fmla="*/ 351692 w 404446"/>
                <a:gd name="connsiteY11" fmla="*/ 290147 h 351693"/>
                <a:gd name="connsiteX12" fmla="*/ 378069 w 404446"/>
                <a:gd name="connsiteY12" fmla="*/ 281354 h 351693"/>
                <a:gd name="connsiteX13" fmla="*/ 404446 w 404446"/>
                <a:gd name="connsiteY13" fmla="*/ 272562 h 351693"/>
                <a:gd name="connsiteX14" fmla="*/ 378069 w 404446"/>
                <a:gd name="connsiteY14" fmla="*/ 254977 h 351693"/>
                <a:gd name="connsiteX15" fmla="*/ 351692 w 404446"/>
                <a:gd name="connsiteY15" fmla="*/ 202223 h 351693"/>
                <a:gd name="connsiteX16" fmla="*/ 351692 w 404446"/>
                <a:gd name="connsiteY16" fmla="*/ 131885 h 351693"/>
                <a:gd name="connsiteX17" fmla="*/ 325315 w 404446"/>
                <a:gd name="connsiteY17" fmla="*/ 105508 h 351693"/>
                <a:gd name="connsiteX18" fmla="*/ 290146 w 404446"/>
                <a:gd name="connsiteY18" fmla="*/ 52754 h 351693"/>
                <a:gd name="connsiteX19" fmla="*/ 281354 w 404446"/>
                <a:gd name="connsiteY19" fmla="*/ 8793 h 351693"/>
                <a:gd name="connsiteX20" fmla="*/ 254977 w 404446"/>
                <a:gd name="connsiteY20" fmla="*/ 0 h 351693"/>
                <a:gd name="connsiteX21" fmla="*/ 158261 w 404446"/>
                <a:gd name="connsiteY21" fmla="*/ 8793 h 351693"/>
                <a:gd name="connsiteX22" fmla="*/ 131884 w 404446"/>
                <a:gd name="connsiteY22" fmla="*/ 17585 h 351693"/>
                <a:gd name="connsiteX23" fmla="*/ 96715 w 404446"/>
                <a:gd name="connsiteY23" fmla="*/ 26377 h 3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4446" h="351693">
                  <a:moveTo>
                    <a:pt x="96715" y="26377"/>
                  </a:moveTo>
                  <a:cubicBezTo>
                    <a:pt x="83527" y="33704"/>
                    <a:pt x="66024" y="48277"/>
                    <a:pt x="52754" y="61547"/>
                  </a:cubicBezTo>
                  <a:cubicBezTo>
                    <a:pt x="31862" y="82439"/>
                    <a:pt x="16236" y="107530"/>
                    <a:pt x="0" y="131885"/>
                  </a:cubicBezTo>
                  <a:lnTo>
                    <a:pt x="35169" y="184639"/>
                  </a:lnTo>
                  <a:cubicBezTo>
                    <a:pt x="48144" y="204101"/>
                    <a:pt x="58823" y="223854"/>
                    <a:pt x="79131" y="237393"/>
                  </a:cubicBezTo>
                  <a:cubicBezTo>
                    <a:pt x="86842" y="242534"/>
                    <a:pt x="96716" y="243254"/>
                    <a:pt x="105508" y="246185"/>
                  </a:cubicBezTo>
                  <a:lnTo>
                    <a:pt x="131884" y="325316"/>
                  </a:lnTo>
                  <a:lnTo>
                    <a:pt x="140677" y="351693"/>
                  </a:lnTo>
                  <a:cubicBezTo>
                    <a:pt x="164123" y="348762"/>
                    <a:pt x="187768" y="347127"/>
                    <a:pt x="211015" y="342900"/>
                  </a:cubicBezTo>
                  <a:cubicBezTo>
                    <a:pt x="220133" y="341242"/>
                    <a:pt x="228481" y="336654"/>
                    <a:pt x="237392" y="334108"/>
                  </a:cubicBezTo>
                  <a:cubicBezTo>
                    <a:pt x="249011" y="330788"/>
                    <a:pt x="260838" y="328247"/>
                    <a:pt x="272561" y="325316"/>
                  </a:cubicBezTo>
                  <a:cubicBezTo>
                    <a:pt x="314362" y="297448"/>
                    <a:pt x="288911" y="311074"/>
                    <a:pt x="351692" y="290147"/>
                  </a:cubicBezTo>
                  <a:lnTo>
                    <a:pt x="378069" y="281354"/>
                  </a:lnTo>
                  <a:lnTo>
                    <a:pt x="404446" y="272562"/>
                  </a:lnTo>
                  <a:cubicBezTo>
                    <a:pt x="395654" y="266700"/>
                    <a:pt x="385541" y="262449"/>
                    <a:pt x="378069" y="254977"/>
                  </a:cubicBezTo>
                  <a:cubicBezTo>
                    <a:pt x="361024" y="237932"/>
                    <a:pt x="358843" y="223677"/>
                    <a:pt x="351692" y="202223"/>
                  </a:cubicBezTo>
                  <a:cubicBezTo>
                    <a:pt x="361262" y="173513"/>
                    <a:pt x="368667" y="165836"/>
                    <a:pt x="351692" y="131885"/>
                  </a:cubicBezTo>
                  <a:cubicBezTo>
                    <a:pt x="346131" y="120763"/>
                    <a:pt x="332949" y="115323"/>
                    <a:pt x="325315" y="105508"/>
                  </a:cubicBezTo>
                  <a:cubicBezTo>
                    <a:pt x="312340" y="88826"/>
                    <a:pt x="290146" y="52754"/>
                    <a:pt x="290146" y="52754"/>
                  </a:cubicBezTo>
                  <a:cubicBezTo>
                    <a:pt x="287215" y="38100"/>
                    <a:pt x="289643" y="21227"/>
                    <a:pt x="281354" y="8793"/>
                  </a:cubicBezTo>
                  <a:cubicBezTo>
                    <a:pt x="276213" y="1082"/>
                    <a:pt x="264245" y="0"/>
                    <a:pt x="254977" y="0"/>
                  </a:cubicBezTo>
                  <a:cubicBezTo>
                    <a:pt x="222605" y="0"/>
                    <a:pt x="190500" y="5862"/>
                    <a:pt x="158261" y="8793"/>
                  </a:cubicBezTo>
                  <a:cubicBezTo>
                    <a:pt x="149469" y="11724"/>
                    <a:pt x="140173" y="13440"/>
                    <a:pt x="131884" y="17585"/>
                  </a:cubicBezTo>
                  <a:cubicBezTo>
                    <a:pt x="112005" y="27525"/>
                    <a:pt x="109903" y="19050"/>
                    <a:pt x="9671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4" name="Frihåndsform 257"/>
            <p:cNvSpPr/>
            <p:nvPr/>
          </p:nvSpPr>
          <p:spPr>
            <a:xfrm>
              <a:off x="2988239" y="5932527"/>
              <a:ext cx="300015" cy="249258"/>
            </a:xfrm>
            <a:custGeom>
              <a:avLst/>
              <a:gdLst>
                <a:gd name="connsiteX0" fmla="*/ 42600 w 570139"/>
                <a:gd name="connsiteY0" fmla="*/ 95637 h 417797"/>
                <a:gd name="connsiteX1" fmla="*/ 25016 w 570139"/>
                <a:gd name="connsiteY1" fmla="*/ 174768 h 417797"/>
                <a:gd name="connsiteX2" fmla="*/ 77769 w 570139"/>
                <a:gd name="connsiteY2" fmla="*/ 209937 h 417797"/>
                <a:gd name="connsiteX3" fmla="*/ 95354 w 570139"/>
                <a:gd name="connsiteY3" fmla="*/ 236314 h 417797"/>
                <a:gd name="connsiteX4" fmla="*/ 148108 w 570139"/>
                <a:gd name="connsiteY4" fmla="*/ 262691 h 417797"/>
                <a:gd name="connsiteX5" fmla="*/ 218446 w 570139"/>
                <a:gd name="connsiteY5" fmla="*/ 324237 h 417797"/>
                <a:gd name="connsiteX6" fmla="*/ 227239 w 570139"/>
                <a:gd name="connsiteY6" fmla="*/ 350614 h 417797"/>
                <a:gd name="connsiteX7" fmla="*/ 341539 w 570139"/>
                <a:gd name="connsiteY7" fmla="*/ 394576 h 417797"/>
                <a:gd name="connsiteX8" fmla="*/ 447046 w 570139"/>
                <a:gd name="connsiteY8" fmla="*/ 403368 h 417797"/>
                <a:gd name="connsiteX9" fmla="*/ 508592 w 570139"/>
                <a:gd name="connsiteY9" fmla="*/ 324237 h 417797"/>
                <a:gd name="connsiteX10" fmla="*/ 517385 w 570139"/>
                <a:gd name="connsiteY10" fmla="*/ 297860 h 417797"/>
                <a:gd name="connsiteX11" fmla="*/ 543762 w 570139"/>
                <a:gd name="connsiteY11" fmla="*/ 271483 h 417797"/>
                <a:gd name="connsiteX12" fmla="*/ 570139 w 570139"/>
                <a:gd name="connsiteY12" fmla="*/ 218730 h 417797"/>
                <a:gd name="connsiteX13" fmla="*/ 543762 w 570139"/>
                <a:gd name="connsiteY13" fmla="*/ 209937 h 417797"/>
                <a:gd name="connsiteX14" fmla="*/ 491008 w 570139"/>
                <a:gd name="connsiteY14" fmla="*/ 165976 h 417797"/>
                <a:gd name="connsiteX15" fmla="*/ 455839 w 570139"/>
                <a:gd name="connsiteY15" fmla="*/ 113222 h 417797"/>
                <a:gd name="connsiteX16" fmla="*/ 438254 w 570139"/>
                <a:gd name="connsiteY16" fmla="*/ 86845 h 417797"/>
                <a:gd name="connsiteX17" fmla="*/ 359123 w 570139"/>
                <a:gd name="connsiteY17" fmla="*/ 60468 h 417797"/>
                <a:gd name="connsiteX18" fmla="*/ 332746 w 570139"/>
                <a:gd name="connsiteY18" fmla="*/ 51676 h 417797"/>
                <a:gd name="connsiteX19" fmla="*/ 262408 w 570139"/>
                <a:gd name="connsiteY19" fmla="*/ 34091 h 417797"/>
                <a:gd name="connsiteX20" fmla="*/ 209654 w 570139"/>
                <a:gd name="connsiteY20" fmla="*/ 7714 h 417797"/>
                <a:gd name="connsiteX21" fmla="*/ 112939 w 570139"/>
                <a:gd name="connsiteY21" fmla="*/ 25299 h 417797"/>
                <a:gd name="connsiteX22" fmla="*/ 60185 w 570139"/>
                <a:gd name="connsiteY22" fmla="*/ 60468 h 417797"/>
                <a:gd name="connsiteX23" fmla="*/ 42600 w 570139"/>
                <a:gd name="connsiteY23" fmla="*/ 86845 h 417797"/>
                <a:gd name="connsiteX24" fmla="*/ 42600 w 570139"/>
                <a:gd name="connsiteY24" fmla="*/ 95637 h 41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0139" h="417797">
                  <a:moveTo>
                    <a:pt x="42600" y="95637"/>
                  </a:moveTo>
                  <a:cubicBezTo>
                    <a:pt x="39669" y="110291"/>
                    <a:pt x="0" y="149752"/>
                    <a:pt x="25016" y="174768"/>
                  </a:cubicBezTo>
                  <a:cubicBezTo>
                    <a:pt x="39960" y="189712"/>
                    <a:pt x="77769" y="209937"/>
                    <a:pt x="77769" y="209937"/>
                  </a:cubicBezTo>
                  <a:cubicBezTo>
                    <a:pt x="83631" y="218729"/>
                    <a:pt x="87882" y="228842"/>
                    <a:pt x="95354" y="236314"/>
                  </a:cubicBezTo>
                  <a:cubicBezTo>
                    <a:pt x="112399" y="253359"/>
                    <a:pt x="126654" y="255540"/>
                    <a:pt x="148108" y="262691"/>
                  </a:cubicBezTo>
                  <a:cubicBezTo>
                    <a:pt x="187677" y="289070"/>
                    <a:pt x="200128" y="287601"/>
                    <a:pt x="218446" y="324237"/>
                  </a:cubicBezTo>
                  <a:cubicBezTo>
                    <a:pt x="222591" y="332527"/>
                    <a:pt x="220686" y="344061"/>
                    <a:pt x="227239" y="350614"/>
                  </a:cubicBezTo>
                  <a:cubicBezTo>
                    <a:pt x="270015" y="393390"/>
                    <a:pt x="285763" y="386608"/>
                    <a:pt x="341539" y="394576"/>
                  </a:cubicBezTo>
                  <a:cubicBezTo>
                    <a:pt x="411204" y="417797"/>
                    <a:pt x="376009" y="415207"/>
                    <a:pt x="447046" y="403368"/>
                  </a:cubicBezTo>
                  <a:cubicBezTo>
                    <a:pt x="469806" y="380608"/>
                    <a:pt x="498074" y="355789"/>
                    <a:pt x="508592" y="324237"/>
                  </a:cubicBezTo>
                  <a:cubicBezTo>
                    <a:pt x="511523" y="315445"/>
                    <a:pt x="512244" y="305571"/>
                    <a:pt x="517385" y="297860"/>
                  </a:cubicBezTo>
                  <a:cubicBezTo>
                    <a:pt x="524282" y="287514"/>
                    <a:pt x="535802" y="281035"/>
                    <a:pt x="543762" y="271483"/>
                  </a:cubicBezTo>
                  <a:cubicBezTo>
                    <a:pt x="562699" y="248759"/>
                    <a:pt x="561327" y="245165"/>
                    <a:pt x="570139" y="218730"/>
                  </a:cubicBezTo>
                  <a:cubicBezTo>
                    <a:pt x="561347" y="215799"/>
                    <a:pt x="552052" y="214082"/>
                    <a:pt x="543762" y="209937"/>
                  </a:cubicBezTo>
                  <a:cubicBezTo>
                    <a:pt x="525288" y="200700"/>
                    <a:pt x="503383" y="181887"/>
                    <a:pt x="491008" y="165976"/>
                  </a:cubicBezTo>
                  <a:cubicBezTo>
                    <a:pt x="478033" y="149294"/>
                    <a:pt x="467562" y="130807"/>
                    <a:pt x="455839" y="113222"/>
                  </a:cubicBezTo>
                  <a:cubicBezTo>
                    <a:pt x="449977" y="104430"/>
                    <a:pt x="448279" y="90187"/>
                    <a:pt x="438254" y="86845"/>
                  </a:cubicBezTo>
                  <a:lnTo>
                    <a:pt x="359123" y="60468"/>
                  </a:lnTo>
                  <a:cubicBezTo>
                    <a:pt x="350331" y="57537"/>
                    <a:pt x="341834" y="53494"/>
                    <a:pt x="332746" y="51676"/>
                  </a:cubicBezTo>
                  <a:cubicBezTo>
                    <a:pt x="316029" y="48332"/>
                    <a:pt x="280430" y="43102"/>
                    <a:pt x="262408" y="34091"/>
                  </a:cubicBezTo>
                  <a:cubicBezTo>
                    <a:pt x="194223" y="0"/>
                    <a:pt x="275961" y="29818"/>
                    <a:pt x="209654" y="7714"/>
                  </a:cubicBezTo>
                  <a:cubicBezTo>
                    <a:pt x="194329" y="9630"/>
                    <a:pt x="136547" y="12184"/>
                    <a:pt x="112939" y="25299"/>
                  </a:cubicBezTo>
                  <a:cubicBezTo>
                    <a:pt x="94464" y="35562"/>
                    <a:pt x="60185" y="60468"/>
                    <a:pt x="60185" y="60468"/>
                  </a:cubicBezTo>
                  <a:cubicBezTo>
                    <a:pt x="54323" y="69260"/>
                    <a:pt x="47326" y="77393"/>
                    <a:pt x="42600" y="86845"/>
                  </a:cubicBezTo>
                  <a:cubicBezTo>
                    <a:pt x="38455" y="95134"/>
                    <a:pt x="45531" y="80983"/>
                    <a:pt x="42600" y="956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5" name="Frihåndsform 258"/>
            <p:cNvSpPr/>
            <p:nvPr/>
          </p:nvSpPr>
          <p:spPr>
            <a:xfrm>
              <a:off x="2158042" y="5589598"/>
              <a:ext cx="157150" cy="120660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6" name="Frihåndsform 259"/>
            <p:cNvSpPr/>
            <p:nvPr/>
          </p:nvSpPr>
          <p:spPr>
            <a:xfrm>
              <a:off x="2432657" y="5483226"/>
              <a:ext cx="88893" cy="112723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7" name="Frihåndsform 260"/>
            <p:cNvSpPr/>
            <p:nvPr/>
          </p:nvSpPr>
          <p:spPr>
            <a:xfrm>
              <a:off x="1962794" y="5553082"/>
              <a:ext cx="155563" cy="120660"/>
            </a:xfrm>
            <a:custGeom>
              <a:avLst/>
              <a:gdLst>
                <a:gd name="connsiteX0" fmla="*/ 14654 w 185955"/>
                <a:gd name="connsiteY0" fmla="*/ 13271 h 143066"/>
                <a:gd name="connsiteX1" fmla="*/ 23447 w 185955"/>
                <a:gd name="connsiteY1" fmla="*/ 83610 h 143066"/>
                <a:gd name="connsiteX2" fmla="*/ 76201 w 185955"/>
                <a:gd name="connsiteY2" fmla="*/ 101194 h 143066"/>
                <a:gd name="connsiteX3" fmla="*/ 164124 w 185955"/>
                <a:gd name="connsiteY3" fmla="*/ 127571 h 143066"/>
                <a:gd name="connsiteX4" fmla="*/ 181708 w 185955"/>
                <a:gd name="connsiteY4" fmla="*/ 101194 h 143066"/>
                <a:gd name="connsiteX5" fmla="*/ 146539 w 185955"/>
                <a:gd name="connsiteY5" fmla="*/ 57233 h 143066"/>
                <a:gd name="connsiteX6" fmla="*/ 111370 w 185955"/>
                <a:gd name="connsiteY6" fmla="*/ 4479 h 143066"/>
                <a:gd name="connsiteX7" fmla="*/ 14654 w 185955"/>
                <a:gd name="connsiteY7" fmla="*/ 13271 h 1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55" h="143066">
                  <a:moveTo>
                    <a:pt x="14654" y="13271"/>
                  </a:moveTo>
                  <a:cubicBezTo>
                    <a:pt x="0" y="26459"/>
                    <a:pt x="9897" y="64253"/>
                    <a:pt x="23447" y="83610"/>
                  </a:cubicBezTo>
                  <a:cubicBezTo>
                    <a:pt x="34077" y="98795"/>
                    <a:pt x="76201" y="101194"/>
                    <a:pt x="76201" y="101194"/>
                  </a:cubicBezTo>
                  <a:cubicBezTo>
                    <a:pt x="139009" y="143066"/>
                    <a:pt x="108451" y="141488"/>
                    <a:pt x="164124" y="127571"/>
                  </a:cubicBezTo>
                  <a:cubicBezTo>
                    <a:pt x="169985" y="118779"/>
                    <a:pt x="179971" y="111617"/>
                    <a:pt x="181708" y="101194"/>
                  </a:cubicBezTo>
                  <a:cubicBezTo>
                    <a:pt x="185955" y="75712"/>
                    <a:pt x="161951" y="67507"/>
                    <a:pt x="146539" y="57233"/>
                  </a:cubicBezTo>
                  <a:cubicBezTo>
                    <a:pt x="141112" y="40951"/>
                    <a:pt x="134511" y="8039"/>
                    <a:pt x="111370" y="4479"/>
                  </a:cubicBezTo>
                  <a:cubicBezTo>
                    <a:pt x="82259" y="0"/>
                    <a:pt x="29308" y="83"/>
                    <a:pt x="14654" y="1327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8" name="Frihåndsform 261"/>
            <p:cNvSpPr/>
            <p:nvPr/>
          </p:nvSpPr>
          <p:spPr>
            <a:xfrm>
              <a:off x="2070736" y="5511803"/>
              <a:ext cx="87306" cy="114310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49" name="Frihåndsform 262"/>
            <p:cNvSpPr/>
            <p:nvPr/>
          </p:nvSpPr>
          <p:spPr>
            <a:xfrm>
              <a:off x="2799342" y="5743598"/>
              <a:ext cx="304776" cy="204806"/>
            </a:xfrm>
            <a:custGeom>
              <a:avLst/>
              <a:gdLst>
                <a:gd name="connsiteX0" fmla="*/ 22004 w 540750"/>
                <a:gd name="connsiteY0" fmla="*/ 167054 h 369277"/>
                <a:gd name="connsiteX1" fmla="*/ 136304 w 540750"/>
                <a:gd name="connsiteY1" fmla="*/ 237392 h 369277"/>
                <a:gd name="connsiteX2" fmla="*/ 171473 w 540750"/>
                <a:gd name="connsiteY2" fmla="*/ 272562 h 369277"/>
                <a:gd name="connsiteX3" fmla="*/ 224227 w 540750"/>
                <a:gd name="connsiteY3" fmla="*/ 290146 h 369277"/>
                <a:gd name="connsiteX4" fmla="*/ 250604 w 540750"/>
                <a:gd name="connsiteY4" fmla="*/ 298939 h 369277"/>
                <a:gd name="connsiteX5" fmla="*/ 276981 w 540750"/>
                <a:gd name="connsiteY5" fmla="*/ 307731 h 369277"/>
                <a:gd name="connsiteX6" fmla="*/ 329735 w 540750"/>
                <a:gd name="connsiteY6" fmla="*/ 342900 h 369277"/>
                <a:gd name="connsiteX7" fmla="*/ 356112 w 540750"/>
                <a:gd name="connsiteY7" fmla="*/ 360485 h 369277"/>
                <a:gd name="connsiteX8" fmla="*/ 382489 w 540750"/>
                <a:gd name="connsiteY8" fmla="*/ 369277 h 369277"/>
                <a:gd name="connsiteX9" fmla="*/ 426450 w 540750"/>
                <a:gd name="connsiteY9" fmla="*/ 360485 h 369277"/>
                <a:gd name="connsiteX10" fmla="*/ 479204 w 540750"/>
                <a:gd name="connsiteY10" fmla="*/ 316523 h 369277"/>
                <a:gd name="connsiteX11" fmla="*/ 505581 w 540750"/>
                <a:gd name="connsiteY11" fmla="*/ 298939 h 369277"/>
                <a:gd name="connsiteX12" fmla="*/ 523165 w 540750"/>
                <a:gd name="connsiteY12" fmla="*/ 272562 h 369277"/>
                <a:gd name="connsiteX13" fmla="*/ 540750 w 540750"/>
                <a:gd name="connsiteY13" fmla="*/ 219808 h 369277"/>
                <a:gd name="connsiteX14" fmla="*/ 531958 w 540750"/>
                <a:gd name="connsiteY14" fmla="*/ 193431 h 369277"/>
                <a:gd name="connsiteX15" fmla="*/ 496789 w 540750"/>
                <a:gd name="connsiteY15" fmla="*/ 140677 h 369277"/>
                <a:gd name="connsiteX16" fmla="*/ 487996 w 540750"/>
                <a:gd name="connsiteY16" fmla="*/ 79131 h 369277"/>
                <a:gd name="connsiteX17" fmla="*/ 408865 w 540750"/>
                <a:gd name="connsiteY17" fmla="*/ 17585 h 369277"/>
                <a:gd name="connsiteX18" fmla="*/ 356112 w 540750"/>
                <a:gd name="connsiteY18" fmla="*/ 0 h 369277"/>
                <a:gd name="connsiteX19" fmla="*/ 312150 w 540750"/>
                <a:gd name="connsiteY19" fmla="*/ 8792 h 369277"/>
                <a:gd name="connsiteX20" fmla="*/ 259396 w 540750"/>
                <a:gd name="connsiteY20" fmla="*/ 43962 h 369277"/>
                <a:gd name="connsiteX21" fmla="*/ 83550 w 540750"/>
                <a:gd name="connsiteY21" fmla="*/ 43962 h 369277"/>
                <a:gd name="connsiteX22" fmla="*/ 30796 w 540750"/>
                <a:gd name="connsiteY22" fmla="*/ 61546 h 369277"/>
                <a:gd name="connsiteX23" fmla="*/ 4419 w 540750"/>
                <a:gd name="connsiteY23" fmla="*/ 87923 h 369277"/>
                <a:gd name="connsiteX24" fmla="*/ 30796 w 540750"/>
                <a:gd name="connsiteY24" fmla="*/ 140677 h 369277"/>
                <a:gd name="connsiteX25" fmla="*/ 39589 w 540750"/>
                <a:gd name="connsiteY25" fmla="*/ 167054 h 369277"/>
                <a:gd name="connsiteX26" fmla="*/ 22004 w 540750"/>
                <a:gd name="connsiteY26" fmla="*/ 167054 h 3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0750" h="369277">
                  <a:moveTo>
                    <a:pt x="22004" y="167054"/>
                  </a:moveTo>
                  <a:cubicBezTo>
                    <a:pt x="38123" y="178777"/>
                    <a:pt x="120214" y="221301"/>
                    <a:pt x="136304" y="237392"/>
                  </a:cubicBezTo>
                  <a:cubicBezTo>
                    <a:pt x="148027" y="249115"/>
                    <a:pt x="157257" y="264032"/>
                    <a:pt x="171473" y="272562"/>
                  </a:cubicBezTo>
                  <a:cubicBezTo>
                    <a:pt x="187367" y="282099"/>
                    <a:pt x="206642" y="284284"/>
                    <a:pt x="224227" y="290146"/>
                  </a:cubicBezTo>
                  <a:lnTo>
                    <a:pt x="250604" y="298939"/>
                  </a:lnTo>
                  <a:cubicBezTo>
                    <a:pt x="259396" y="301870"/>
                    <a:pt x="269270" y="302590"/>
                    <a:pt x="276981" y="307731"/>
                  </a:cubicBezTo>
                  <a:lnTo>
                    <a:pt x="329735" y="342900"/>
                  </a:lnTo>
                  <a:cubicBezTo>
                    <a:pt x="338527" y="348762"/>
                    <a:pt x="346087" y="357143"/>
                    <a:pt x="356112" y="360485"/>
                  </a:cubicBezTo>
                  <a:lnTo>
                    <a:pt x="382489" y="369277"/>
                  </a:lnTo>
                  <a:cubicBezTo>
                    <a:pt x="397143" y="366346"/>
                    <a:pt x="412458" y="365732"/>
                    <a:pt x="426450" y="360485"/>
                  </a:cubicBezTo>
                  <a:cubicBezTo>
                    <a:pt x="450264" y="351555"/>
                    <a:pt x="460545" y="332072"/>
                    <a:pt x="479204" y="316523"/>
                  </a:cubicBezTo>
                  <a:cubicBezTo>
                    <a:pt x="487322" y="309758"/>
                    <a:pt x="496789" y="304800"/>
                    <a:pt x="505581" y="298939"/>
                  </a:cubicBezTo>
                  <a:cubicBezTo>
                    <a:pt x="511442" y="290147"/>
                    <a:pt x="518873" y="282218"/>
                    <a:pt x="523165" y="272562"/>
                  </a:cubicBezTo>
                  <a:cubicBezTo>
                    <a:pt x="530693" y="255624"/>
                    <a:pt x="540750" y="219808"/>
                    <a:pt x="540750" y="219808"/>
                  </a:cubicBezTo>
                  <a:cubicBezTo>
                    <a:pt x="537819" y="211016"/>
                    <a:pt x="536459" y="201533"/>
                    <a:pt x="531958" y="193431"/>
                  </a:cubicBezTo>
                  <a:cubicBezTo>
                    <a:pt x="521695" y="174956"/>
                    <a:pt x="496789" y="140677"/>
                    <a:pt x="496789" y="140677"/>
                  </a:cubicBezTo>
                  <a:cubicBezTo>
                    <a:pt x="493858" y="120162"/>
                    <a:pt x="495693" y="98372"/>
                    <a:pt x="487996" y="79131"/>
                  </a:cubicBezTo>
                  <a:cubicBezTo>
                    <a:pt x="480993" y="61624"/>
                    <a:pt x="413636" y="19175"/>
                    <a:pt x="408865" y="17585"/>
                  </a:cubicBezTo>
                  <a:lnTo>
                    <a:pt x="356112" y="0"/>
                  </a:lnTo>
                  <a:cubicBezTo>
                    <a:pt x="341458" y="2931"/>
                    <a:pt x="325755" y="2608"/>
                    <a:pt x="312150" y="8792"/>
                  </a:cubicBezTo>
                  <a:cubicBezTo>
                    <a:pt x="292910" y="17537"/>
                    <a:pt x="259396" y="43962"/>
                    <a:pt x="259396" y="43962"/>
                  </a:cubicBezTo>
                  <a:cubicBezTo>
                    <a:pt x="183295" y="28740"/>
                    <a:pt x="197728" y="27651"/>
                    <a:pt x="83550" y="43962"/>
                  </a:cubicBezTo>
                  <a:cubicBezTo>
                    <a:pt x="65200" y="46583"/>
                    <a:pt x="30796" y="61546"/>
                    <a:pt x="30796" y="61546"/>
                  </a:cubicBezTo>
                  <a:cubicBezTo>
                    <a:pt x="22004" y="70338"/>
                    <a:pt x="8351" y="76127"/>
                    <a:pt x="4419" y="87923"/>
                  </a:cubicBezTo>
                  <a:cubicBezTo>
                    <a:pt x="0" y="101181"/>
                    <a:pt x="26945" y="132976"/>
                    <a:pt x="30796" y="140677"/>
                  </a:cubicBezTo>
                  <a:cubicBezTo>
                    <a:pt x="34941" y="148967"/>
                    <a:pt x="33036" y="160501"/>
                    <a:pt x="39589" y="167054"/>
                  </a:cubicBezTo>
                  <a:cubicBezTo>
                    <a:pt x="46142" y="173607"/>
                    <a:pt x="5885" y="155331"/>
                    <a:pt x="22004" y="1670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50" name="Frihåndsform 263"/>
            <p:cNvSpPr/>
            <p:nvPr/>
          </p:nvSpPr>
          <p:spPr>
            <a:xfrm>
              <a:off x="2629492" y="5797578"/>
              <a:ext cx="285728" cy="258785"/>
            </a:xfrm>
            <a:custGeom>
              <a:avLst/>
              <a:gdLst>
                <a:gd name="connsiteX0" fmla="*/ 16395 w 341710"/>
                <a:gd name="connsiteY0" fmla="*/ 26377 h 308534"/>
                <a:gd name="connsiteX1" fmla="*/ 16395 w 341710"/>
                <a:gd name="connsiteY1" fmla="*/ 114300 h 308534"/>
                <a:gd name="connsiteX2" fmla="*/ 51564 w 341710"/>
                <a:gd name="connsiteY2" fmla="*/ 167054 h 308534"/>
                <a:gd name="connsiteX3" fmla="*/ 69149 w 341710"/>
                <a:gd name="connsiteY3" fmla="*/ 193430 h 308534"/>
                <a:gd name="connsiteX4" fmla="*/ 104318 w 341710"/>
                <a:gd name="connsiteY4" fmla="*/ 237392 h 308534"/>
                <a:gd name="connsiteX5" fmla="*/ 157072 w 341710"/>
                <a:gd name="connsiteY5" fmla="*/ 254977 h 308534"/>
                <a:gd name="connsiteX6" fmla="*/ 174656 w 341710"/>
                <a:gd name="connsiteY6" fmla="*/ 281354 h 308534"/>
                <a:gd name="connsiteX7" fmla="*/ 227410 w 341710"/>
                <a:gd name="connsiteY7" fmla="*/ 307730 h 308534"/>
                <a:gd name="connsiteX8" fmla="*/ 297749 w 341710"/>
                <a:gd name="connsiteY8" fmla="*/ 298938 h 308534"/>
                <a:gd name="connsiteX9" fmla="*/ 306541 w 341710"/>
                <a:gd name="connsiteY9" fmla="*/ 272561 h 308534"/>
                <a:gd name="connsiteX10" fmla="*/ 324126 w 341710"/>
                <a:gd name="connsiteY10" fmla="*/ 184638 h 308534"/>
                <a:gd name="connsiteX11" fmla="*/ 341710 w 341710"/>
                <a:gd name="connsiteY11" fmla="*/ 158261 h 308534"/>
                <a:gd name="connsiteX12" fmla="*/ 297749 w 341710"/>
                <a:gd name="connsiteY12" fmla="*/ 79130 h 308534"/>
                <a:gd name="connsiteX13" fmla="*/ 271372 w 341710"/>
                <a:gd name="connsiteY13" fmla="*/ 52754 h 308534"/>
                <a:gd name="connsiteX14" fmla="*/ 227410 w 341710"/>
                <a:gd name="connsiteY14" fmla="*/ 17584 h 308534"/>
                <a:gd name="connsiteX15" fmla="*/ 69149 w 341710"/>
                <a:gd name="connsiteY15" fmla="*/ 17584 h 308534"/>
                <a:gd name="connsiteX16" fmla="*/ 42772 w 341710"/>
                <a:gd name="connsiteY16" fmla="*/ 0 h 308534"/>
                <a:gd name="connsiteX17" fmla="*/ 16395 w 341710"/>
                <a:gd name="connsiteY17" fmla="*/ 26377 h 30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1710" h="308534">
                  <a:moveTo>
                    <a:pt x="16395" y="26377"/>
                  </a:moveTo>
                  <a:cubicBezTo>
                    <a:pt x="11999" y="45427"/>
                    <a:pt x="0" y="81510"/>
                    <a:pt x="16395" y="114300"/>
                  </a:cubicBezTo>
                  <a:cubicBezTo>
                    <a:pt x="25846" y="133203"/>
                    <a:pt x="39841" y="149469"/>
                    <a:pt x="51564" y="167054"/>
                  </a:cubicBezTo>
                  <a:lnTo>
                    <a:pt x="69149" y="193430"/>
                  </a:lnTo>
                  <a:cubicBezTo>
                    <a:pt x="78683" y="222033"/>
                    <a:pt x="73194" y="223559"/>
                    <a:pt x="104318" y="237392"/>
                  </a:cubicBezTo>
                  <a:cubicBezTo>
                    <a:pt x="121256" y="244920"/>
                    <a:pt x="157072" y="254977"/>
                    <a:pt x="157072" y="254977"/>
                  </a:cubicBezTo>
                  <a:cubicBezTo>
                    <a:pt x="162933" y="263769"/>
                    <a:pt x="167184" y="273882"/>
                    <a:pt x="174656" y="281354"/>
                  </a:cubicBezTo>
                  <a:cubicBezTo>
                    <a:pt x="191699" y="298397"/>
                    <a:pt x="205958" y="300580"/>
                    <a:pt x="227410" y="307730"/>
                  </a:cubicBezTo>
                  <a:cubicBezTo>
                    <a:pt x="250856" y="304799"/>
                    <a:pt x="276157" y="308534"/>
                    <a:pt x="297749" y="298938"/>
                  </a:cubicBezTo>
                  <a:cubicBezTo>
                    <a:pt x="306218" y="295174"/>
                    <a:pt x="304723" y="281649"/>
                    <a:pt x="306541" y="272561"/>
                  </a:cubicBezTo>
                  <a:cubicBezTo>
                    <a:pt x="311943" y="245549"/>
                    <a:pt x="310881" y="211127"/>
                    <a:pt x="324126" y="184638"/>
                  </a:cubicBezTo>
                  <a:cubicBezTo>
                    <a:pt x="328852" y="175187"/>
                    <a:pt x="335849" y="167053"/>
                    <a:pt x="341710" y="158261"/>
                  </a:cubicBezTo>
                  <a:cubicBezTo>
                    <a:pt x="330654" y="125093"/>
                    <a:pt x="327981" y="109361"/>
                    <a:pt x="297749" y="79130"/>
                  </a:cubicBezTo>
                  <a:cubicBezTo>
                    <a:pt x="288957" y="70338"/>
                    <a:pt x="279332" y="62306"/>
                    <a:pt x="271372" y="52754"/>
                  </a:cubicBezTo>
                  <a:cubicBezTo>
                    <a:pt x="240779" y="16043"/>
                    <a:pt x="270712" y="32019"/>
                    <a:pt x="227410" y="17584"/>
                  </a:cubicBezTo>
                  <a:cubicBezTo>
                    <a:pt x="165162" y="23809"/>
                    <a:pt x="129255" y="33977"/>
                    <a:pt x="69149" y="17584"/>
                  </a:cubicBezTo>
                  <a:cubicBezTo>
                    <a:pt x="58954" y="14804"/>
                    <a:pt x="51564" y="5861"/>
                    <a:pt x="42772" y="0"/>
                  </a:cubicBezTo>
                  <a:cubicBezTo>
                    <a:pt x="13956" y="19210"/>
                    <a:pt x="20791" y="7327"/>
                    <a:pt x="1639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51" name="Frihåndsform 264"/>
            <p:cNvSpPr/>
            <p:nvPr/>
          </p:nvSpPr>
          <p:spPr>
            <a:xfrm>
              <a:off x="3093006" y="5783290"/>
              <a:ext cx="287316" cy="258784"/>
            </a:xfrm>
            <a:custGeom>
              <a:avLst/>
              <a:gdLst>
                <a:gd name="connsiteX0" fmla="*/ 16395 w 341710"/>
                <a:gd name="connsiteY0" fmla="*/ 26377 h 308534"/>
                <a:gd name="connsiteX1" fmla="*/ 16395 w 341710"/>
                <a:gd name="connsiteY1" fmla="*/ 114300 h 308534"/>
                <a:gd name="connsiteX2" fmla="*/ 51564 w 341710"/>
                <a:gd name="connsiteY2" fmla="*/ 167054 h 308534"/>
                <a:gd name="connsiteX3" fmla="*/ 69149 w 341710"/>
                <a:gd name="connsiteY3" fmla="*/ 193430 h 308534"/>
                <a:gd name="connsiteX4" fmla="*/ 104318 w 341710"/>
                <a:gd name="connsiteY4" fmla="*/ 237392 h 308534"/>
                <a:gd name="connsiteX5" fmla="*/ 157072 w 341710"/>
                <a:gd name="connsiteY5" fmla="*/ 254977 h 308534"/>
                <a:gd name="connsiteX6" fmla="*/ 174656 w 341710"/>
                <a:gd name="connsiteY6" fmla="*/ 281354 h 308534"/>
                <a:gd name="connsiteX7" fmla="*/ 227410 w 341710"/>
                <a:gd name="connsiteY7" fmla="*/ 307730 h 308534"/>
                <a:gd name="connsiteX8" fmla="*/ 297749 w 341710"/>
                <a:gd name="connsiteY8" fmla="*/ 298938 h 308534"/>
                <a:gd name="connsiteX9" fmla="*/ 306541 w 341710"/>
                <a:gd name="connsiteY9" fmla="*/ 272561 h 308534"/>
                <a:gd name="connsiteX10" fmla="*/ 324126 w 341710"/>
                <a:gd name="connsiteY10" fmla="*/ 184638 h 308534"/>
                <a:gd name="connsiteX11" fmla="*/ 341710 w 341710"/>
                <a:gd name="connsiteY11" fmla="*/ 158261 h 308534"/>
                <a:gd name="connsiteX12" fmla="*/ 297749 w 341710"/>
                <a:gd name="connsiteY12" fmla="*/ 79130 h 308534"/>
                <a:gd name="connsiteX13" fmla="*/ 271372 w 341710"/>
                <a:gd name="connsiteY13" fmla="*/ 52754 h 308534"/>
                <a:gd name="connsiteX14" fmla="*/ 227410 w 341710"/>
                <a:gd name="connsiteY14" fmla="*/ 17584 h 308534"/>
                <a:gd name="connsiteX15" fmla="*/ 69149 w 341710"/>
                <a:gd name="connsiteY15" fmla="*/ 17584 h 308534"/>
                <a:gd name="connsiteX16" fmla="*/ 42772 w 341710"/>
                <a:gd name="connsiteY16" fmla="*/ 0 h 308534"/>
                <a:gd name="connsiteX17" fmla="*/ 16395 w 341710"/>
                <a:gd name="connsiteY17" fmla="*/ 26377 h 30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1710" h="308534">
                  <a:moveTo>
                    <a:pt x="16395" y="26377"/>
                  </a:moveTo>
                  <a:cubicBezTo>
                    <a:pt x="11999" y="45427"/>
                    <a:pt x="0" y="81510"/>
                    <a:pt x="16395" y="114300"/>
                  </a:cubicBezTo>
                  <a:cubicBezTo>
                    <a:pt x="25846" y="133203"/>
                    <a:pt x="39841" y="149469"/>
                    <a:pt x="51564" y="167054"/>
                  </a:cubicBezTo>
                  <a:lnTo>
                    <a:pt x="69149" y="193430"/>
                  </a:lnTo>
                  <a:cubicBezTo>
                    <a:pt x="78683" y="222033"/>
                    <a:pt x="73194" y="223559"/>
                    <a:pt x="104318" y="237392"/>
                  </a:cubicBezTo>
                  <a:cubicBezTo>
                    <a:pt x="121256" y="244920"/>
                    <a:pt x="157072" y="254977"/>
                    <a:pt x="157072" y="254977"/>
                  </a:cubicBezTo>
                  <a:cubicBezTo>
                    <a:pt x="162933" y="263769"/>
                    <a:pt x="167184" y="273882"/>
                    <a:pt x="174656" y="281354"/>
                  </a:cubicBezTo>
                  <a:cubicBezTo>
                    <a:pt x="191699" y="298397"/>
                    <a:pt x="205958" y="300580"/>
                    <a:pt x="227410" y="307730"/>
                  </a:cubicBezTo>
                  <a:cubicBezTo>
                    <a:pt x="250856" y="304799"/>
                    <a:pt x="276157" y="308534"/>
                    <a:pt x="297749" y="298938"/>
                  </a:cubicBezTo>
                  <a:cubicBezTo>
                    <a:pt x="306218" y="295174"/>
                    <a:pt x="304723" y="281649"/>
                    <a:pt x="306541" y="272561"/>
                  </a:cubicBezTo>
                  <a:cubicBezTo>
                    <a:pt x="311943" y="245549"/>
                    <a:pt x="310881" y="211127"/>
                    <a:pt x="324126" y="184638"/>
                  </a:cubicBezTo>
                  <a:cubicBezTo>
                    <a:pt x="328852" y="175187"/>
                    <a:pt x="335849" y="167053"/>
                    <a:pt x="341710" y="158261"/>
                  </a:cubicBezTo>
                  <a:cubicBezTo>
                    <a:pt x="330654" y="125093"/>
                    <a:pt x="327981" y="109361"/>
                    <a:pt x="297749" y="79130"/>
                  </a:cubicBezTo>
                  <a:cubicBezTo>
                    <a:pt x="288957" y="70338"/>
                    <a:pt x="279332" y="62306"/>
                    <a:pt x="271372" y="52754"/>
                  </a:cubicBezTo>
                  <a:cubicBezTo>
                    <a:pt x="240779" y="16043"/>
                    <a:pt x="270712" y="32019"/>
                    <a:pt x="227410" y="17584"/>
                  </a:cubicBezTo>
                  <a:cubicBezTo>
                    <a:pt x="165162" y="23809"/>
                    <a:pt x="129255" y="33977"/>
                    <a:pt x="69149" y="17584"/>
                  </a:cubicBezTo>
                  <a:cubicBezTo>
                    <a:pt x="58954" y="14804"/>
                    <a:pt x="51564" y="5861"/>
                    <a:pt x="42772" y="0"/>
                  </a:cubicBezTo>
                  <a:cubicBezTo>
                    <a:pt x="13956" y="19210"/>
                    <a:pt x="20791" y="7327"/>
                    <a:pt x="16395" y="263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</p:grpSp>
      <p:grpSp>
        <p:nvGrpSpPr>
          <p:cNvPr id="3080" name="Gruppe 283"/>
          <p:cNvGrpSpPr>
            <a:grpSpLocks/>
          </p:cNvGrpSpPr>
          <p:nvPr/>
        </p:nvGrpSpPr>
        <p:grpSpPr bwMode="auto">
          <a:xfrm>
            <a:off x="539750" y="1558925"/>
            <a:ext cx="3016250" cy="2873375"/>
            <a:chOff x="1208028" y="832513"/>
            <a:chExt cx="3015716" cy="2873621"/>
          </a:xfrm>
        </p:grpSpPr>
        <p:sp>
          <p:nvSpPr>
            <p:cNvPr id="153" name="TekstSylinder 121"/>
            <p:cNvSpPr txBox="1"/>
            <p:nvPr/>
          </p:nvSpPr>
          <p:spPr>
            <a:xfrm>
              <a:off x="1271517" y="832513"/>
              <a:ext cx="2888738" cy="7080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b-NO" sz="2000" dirty="0">
                  <a:solidFill>
                    <a:schemeClr val="accent6"/>
                  </a:solidFill>
                </a:rPr>
                <a:t>USTABILE FJELLPARTI</a:t>
              </a:r>
            </a:p>
            <a:p>
              <a:pPr algn="ctr">
                <a:defRPr/>
              </a:pPr>
              <a:r>
                <a:rPr lang="nb-NO" sz="2000" dirty="0">
                  <a:solidFill>
                    <a:srgbClr val="6699FF"/>
                  </a:solidFill>
                </a:rPr>
                <a:t>(</a:t>
              </a:r>
              <a:r>
                <a:rPr lang="nb-NO" sz="2000" dirty="0" err="1">
                  <a:solidFill>
                    <a:srgbClr val="6699FF"/>
                  </a:solidFill>
                </a:rPr>
                <a:t>rockslide</a:t>
              </a:r>
              <a:r>
                <a:rPr lang="nb-NO" sz="2000" dirty="0">
                  <a:solidFill>
                    <a:srgbClr val="6699FF"/>
                  </a:solidFill>
                </a:rPr>
                <a:t>)</a:t>
              </a:r>
            </a:p>
          </p:txBody>
        </p:sp>
        <p:grpSp>
          <p:nvGrpSpPr>
            <p:cNvPr id="3082" name="Gruppe 282"/>
            <p:cNvGrpSpPr>
              <a:grpSpLocks/>
            </p:cNvGrpSpPr>
            <p:nvPr/>
          </p:nvGrpSpPr>
          <p:grpSpPr bwMode="auto">
            <a:xfrm>
              <a:off x="1208028" y="1392946"/>
              <a:ext cx="3015716" cy="2313188"/>
              <a:chOff x="1208028" y="1392946"/>
              <a:chExt cx="3015716" cy="2313188"/>
            </a:xfrm>
          </p:grpSpPr>
          <p:grpSp>
            <p:nvGrpSpPr>
              <p:cNvPr id="3083" name="Gruppe 27"/>
              <p:cNvGrpSpPr>
                <a:grpSpLocks/>
              </p:cNvGrpSpPr>
              <p:nvPr/>
            </p:nvGrpSpPr>
            <p:grpSpPr bwMode="auto">
              <a:xfrm>
                <a:off x="1208028" y="1392946"/>
                <a:ext cx="3015716" cy="2313188"/>
                <a:chOff x="1529859" y="1011116"/>
                <a:chExt cx="4484071" cy="3217985"/>
              </a:xfrm>
            </p:grpSpPr>
            <p:sp>
              <p:nvSpPr>
                <p:cNvPr id="174" name="Frihåndsform 5"/>
                <p:cNvSpPr/>
                <p:nvPr/>
              </p:nvSpPr>
              <p:spPr>
                <a:xfrm>
                  <a:off x="1600660" y="1011120"/>
                  <a:ext cx="3903502" cy="2577477"/>
                </a:xfrm>
                <a:custGeom>
                  <a:avLst/>
                  <a:gdLst>
                    <a:gd name="connsiteX0" fmla="*/ 0 w 3903785"/>
                    <a:gd name="connsiteY0" fmla="*/ 0 h 2576858"/>
                    <a:gd name="connsiteX1" fmla="*/ 52754 w 3903785"/>
                    <a:gd name="connsiteY1" fmla="*/ 26377 h 2576858"/>
                    <a:gd name="connsiteX2" fmla="*/ 96715 w 3903785"/>
                    <a:gd name="connsiteY2" fmla="*/ 35170 h 2576858"/>
                    <a:gd name="connsiteX3" fmla="*/ 123092 w 3903785"/>
                    <a:gd name="connsiteY3" fmla="*/ 52754 h 2576858"/>
                    <a:gd name="connsiteX4" fmla="*/ 175846 w 3903785"/>
                    <a:gd name="connsiteY4" fmla="*/ 70339 h 2576858"/>
                    <a:gd name="connsiteX5" fmla="*/ 228600 w 3903785"/>
                    <a:gd name="connsiteY5" fmla="*/ 96716 h 2576858"/>
                    <a:gd name="connsiteX6" fmla="*/ 254977 w 3903785"/>
                    <a:gd name="connsiteY6" fmla="*/ 114300 h 2576858"/>
                    <a:gd name="connsiteX7" fmla="*/ 281354 w 3903785"/>
                    <a:gd name="connsiteY7" fmla="*/ 123093 h 2576858"/>
                    <a:gd name="connsiteX8" fmla="*/ 334108 w 3903785"/>
                    <a:gd name="connsiteY8" fmla="*/ 149470 h 2576858"/>
                    <a:gd name="connsiteX9" fmla="*/ 413238 w 3903785"/>
                    <a:gd name="connsiteY9" fmla="*/ 211016 h 2576858"/>
                    <a:gd name="connsiteX10" fmla="*/ 439615 w 3903785"/>
                    <a:gd name="connsiteY10" fmla="*/ 219808 h 2576858"/>
                    <a:gd name="connsiteX11" fmla="*/ 492369 w 3903785"/>
                    <a:gd name="connsiteY11" fmla="*/ 254977 h 2576858"/>
                    <a:gd name="connsiteX12" fmla="*/ 518746 w 3903785"/>
                    <a:gd name="connsiteY12" fmla="*/ 263770 h 2576858"/>
                    <a:gd name="connsiteX13" fmla="*/ 545123 w 3903785"/>
                    <a:gd name="connsiteY13" fmla="*/ 281354 h 2576858"/>
                    <a:gd name="connsiteX14" fmla="*/ 571500 w 3903785"/>
                    <a:gd name="connsiteY14" fmla="*/ 290147 h 2576858"/>
                    <a:gd name="connsiteX15" fmla="*/ 597877 w 3903785"/>
                    <a:gd name="connsiteY15" fmla="*/ 307731 h 2576858"/>
                    <a:gd name="connsiteX16" fmla="*/ 677008 w 3903785"/>
                    <a:gd name="connsiteY16" fmla="*/ 334108 h 2576858"/>
                    <a:gd name="connsiteX17" fmla="*/ 703385 w 3903785"/>
                    <a:gd name="connsiteY17" fmla="*/ 342900 h 2576858"/>
                    <a:gd name="connsiteX18" fmla="*/ 720969 w 3903785"/>
                    <a:gd name="connsiteY18" fmla="*/ 369277 h 2576858"/>
                    <a:gd name="connsiteX19" fmla="*/ 738554 w 3903785"/>
                    <a:gd name="connsiteY19" fmla="*/ 439616 h 2576858"/>
                    <a:gd name="connsiteX20" fmla="*/ 756138 w 3903785"/>
                    <a:gd name="connsiteY20" fmla="*/ 492370 h 2576858"/>
                    <a:gd name="connsiteX21" fmla="*/ 764931 w 3903785"/>
                    <a:gd name="connsiteY21" fmla="*/ 518747 h 2576858"/>
                    <a:gd name="connsiteX22" fmla="*/ 800100 w 3903785"/>
                    <a:gd name="connsiteY22" fmla="*/ 597877 h 2576858"/>
                    <a:gd name="connsiteX23" fmla="*/ 808892 w 3903785"/>
                    <a:gd name="connsiteY23" fmla="*/ 624254 h 2576858"/>
                    <a:gd name="connsiteX24" fmla="*/ 817685 w 3903785"/>
                    <a:gd name="connsiteY24" fmla="*/ 914400 h 2576858"/>
                    <a:gd name="connsiteX25" fmla="*/ 826477 w 3903785"/>
                    <a:gd name="connsiteY25" fmla="*/ 1002323 h 2576858"/>
                    <a:gd name="connsiteX26" fmla="*/ 844062 w 3903785"/>
                    <a:gd name="connsiteY26" fmla="*/ 1028700 h 2576858"/>
                    <a:gd name="connsiteX27" fmla="*/ 861646 w 3903785"/>
                    <a:gd name="connsiteY27" fmla="*/ 1090247 h 2576858"/>
                    <a:gd name="connsiteX28" fmla="*/ 870438 w 3903785"/>
                    <a:gd name="connsiteY28" fmla="*/ 1143000 h 2576858"/>
                    <a:gd name="connsiteX29" fmla="*/ 879231 w 3903785"/>
                    <a:gd name="connsiteY29" fmla="*/ 1292470 h 2576858"/>
                    <a:gd name="connsiteX30" fmla="*/ 958362 w 3903785"/>
                    <a:gd name="connsiteY30" fmla="*/ 1318847 h 2576858"/>
                    <a:gd name="connsiteX31" fmla="*/ 1011115 w 3903785"/>
                    <a:gd name="connsiteY31" fmla="*/ 1354016 h 2576858"/>
                    <a:gd name="connsiteX32" fmla="*/ 1037492 w 3903785"/>
                    <a:gd name="connsiteY32" fmla="*/ 1371600 h 2576858"/>
                    <a:gd name="connsiteX33" fmla="*/ 1063869 w 3903785"/>
                    <a:gd name="connsiteY33" fmla="*/ 1380393 h 2576858"/>
                    <a:gd name="connsiteX34" fmla="*/ 1090246 w 3903785"/>
                    <a:gd name="connsiteY34" fmla="*/ 1397977 h 2576858"/>
                    <a:gd name="connsiteX35" fmla="*/ 1143000 w 3903785"/>
                    <a:gd name="connsiteY35" fmla="*/ 1415562 h 2576858"/>
                    <a:gd name="connsiteX36" fmla="*/ 1195754 w 3903785"/>
                    <a:gd name="connsiteY36" fmla="*/ 1450731 h 2576858"/>
                    <a:gd name="connsiteX37" fmla="*/ 1406769 w 3903785"/>
                    <a:gd name="connsiteY37" fmla="*/ 1521070 h 2576858"/>
                    <a:gd name="connsiteX38" fmla="*/ 1485900 w 3903785"/>
                    <a:gd name="connsiteY38" fmla="*/ 1547447 h 2576858"/>
                    <a:gd name="connsiteX39" fmla="*/ 1512277 w 3903785"/>
                    <a:gd name="connsiteY39" fmla="*/ 1556239 h 2576858"/>
                    <a:gd name="connsiteX40" fmla="*/ 1538654 w 3903785"/>
                    <a:gd name="connsiteY40" fmla="*/ 1565031 h 2576858"/>
                    <a:gd name="connsiteX41" fmla="*/ 1591408 w 3903785"/>
                    <a:gd name="connsiteY41" fmla="*/ 1591408 h 2576858"/>
                    <a:gd name="connsiteX42" fmla="*/ 1617785 w 3903785"/>
                    <a:gd name="connsiteY42" fmla="*/ 1608993 h 2576858"/>
                    <a:gd name="connsiteX43" fmla="*/ 1670538 w 3903785"/>
                    <a:gd name="connsiteY43" fmla="*/ 1626577 h 2576858"/>
                    <a:gd name="connsiteX44" fmla="*/ 1723292 w 3903785"/>
                    <a:gd name="connsiteY44" fmla="*/ 1644162 h 2576858"/>
                    <a:gd name="connsiteX45" fmla="*/ 1749669 w 3903785"/>
                    <a:gd name="connsiteY45" fmla="*/ 1652954 h 2576858"/>
                    <a:gd name="connsiteX46" fmla="*/ 1802423 w 3903785"/>
                    <a:gd name="connsiteY46" fmla="*/ 1688123 h 2576858"/>
                    <a:gd name="connsiteX47" fmla="*/ 1881554 w 3903785"/>
                    <a:gd name="connsiteY47" fmla="*/ 1714500 h 2576858"/>
                    <a:gd name="connsiteX48" fmla="*/ 1907931 w 3903785"/>
                    <a:gd name="connsiteY48" fmla="*/ 1723293 h 2576858"/>
                    <a:gd name="connsiteX49" fmla="*/ 1934308 w 3903785"/>
                    <a:gd name="connsiteY49" fmla="*/ 1740877 h 2576858"/>
                    <a:gd name="connsiteX50" fmla="*/ 2031023 w 3903785"/>
                    <a:gd name="connsiteY50" fmla="*/ 1767254 h 2576858"/>
                    <a:gd name="connsiteX51" fmla="*/ 2083777 w 3903785"/>
                    <a:gd name="connsiteY51" fmla="*/ 1793631 h 2576858"/>
                    <a:gd name="connsiteX52" fmla="*/ 2110154 w 3903785"/>
                    <a:gd name="connsiteY52" fmla="*/ 1802423 h 2576858"/>
                    <a:gd name="connsiteX53" fmla="*/ 2162908 w 3903785"/>
                    <a:gd name="connsiteY53" fmla="*/ 1837593 h 2576858"/>
                    <a:gd name="connsiteX54" fmla="*/ 2294792 w 3903785"/>
                    <a:gd name="connsiteY54" fmla="*/ 1881554 h 2576858"/>
                    <a:gd name="connsiteX55" fmla="*/ 2347546 w 3903785"/>
                    <a:gd name="connsiteY55" fmla="*/ 1899139 h 2576858"/>
                    <a:gd name="connsiteX56" fmla="*/ 2373923 w 3903785"/>
                    <a:gd name="connsiteY56" fmla="*/ 1907931 h 2576858"/>
                    <a:gd name="connsiteX57" fmla="*/ 2400300 w 3903785"/>
                    <a:gd name="connsiteY57" fmla="*/ 1925516 h 2576858"/>
                    <a:gd name="connsiteX58" fmla="*/ 2453054 w 3903785"/>
                    <a:gd name="connsiteY58" fmla="*/ 1943100 h 2576858"/>
                    <a:gd name="connsiteX59" fmla="*/ 2505808 w 3903785"/>
                    <a:gd name="connsiteY59" fmla="*/ 1960685 h 2576858"/>
                    <a:gd name="connsiteX60" fmla="*/ 2558562 w 3903785"/>
                    <a:gd name="connsiteY60" fmla="*/ 1978270 h 2576858"/>
                    <a:gd name="connsiteX61" fmla="*/ 2584938 w 3903785"/>
                    <a:gd name="connsiteY61" fmla="*/ 1987062 h 2576858"/>
                    <a:gd name="connsiteX62" fmla="*/ 2637692 w 3903785"/>
                    <a:gd name="connsiteY62" fmla="*/ 2031023 h 2576858"/>
                    <a:gd name="connsiteX63" fmla="*/ 2690446 w 3903785"/>
                    <a:gd name="connsiteY63" fmla="*/ 2048608 h 2576858"/>
                    <a:gd name="connsiteX64" fmla="*/ 2716823 w 3903785"/>
                    <a:gd name="connsiteY64" fmla="*/ 2057400 h 2576858"/>
                    <a:gd name="connsiteX65" fmla="*/ 2743200 w 3903785"/>
                    <a:gd name="connsiteY65" fmla="*/ 2066193 h 2576858"/>
                    <a:gd name="connsiteX66" fmla="*/ 2795954 w 3903785"/>
                    <a:gd name="connsiteY66" fmla="*/ 2074985 h 2576858"/>
                    <a:gd name="connsiteX67" fmla="*/ 2848708 w 3903785"/>
                    <a:gd name="connsiteY67" fmla="*/ 2110154 h 2576858"/>
                    <a:gd name="connsiteX68" fmla="*/ 2875085 w 3903785"/>
                    <a:gd name="connsiteY68" fmla="*/ 2127739 h 2576858"/>
                    <a:gd name="connsiteX69" fmla="*/ 2927838 w 3903785"/>
                    <a:gd name="connsiteY69" fmla="*/ 2145323 h 2576858"/>
                    <a:gd name="connsiteX70" fmla="*/ 2954215 w 3903785"/>
                    <a:gd name="connsiteY70" fmla="*/ 2154116 h 2576858"/>
                    <a:gd name="connsiteX71" fmla="*/ 2980592 w 3903785"/>
                    <a:gd name="connsiteY71" fmla="*/ 2162908 h 2576858"/>
                    <a:gd name="connsiteX72" fmla="*/ 3033346 w 3903785"/>
                    <a:gd name="connsiteY72" fmla="*/ 2198077 h 2576858"/>
                    <a:gd name="connsiteX73" fmla="*/ 3059723 w 3903785"/>
                    <a:gd name="connsiteY73" fmla="*/ 2206870 h 2576858"/>
                    <a:gd name="connsiteX74" fmla="*/ 3086100 w 3903785"/>
                    <a:gd name="connsiteY74" fmla="*/ 2224454 h 2576858"/>
                    <a:gd name="connsiteX75" fmla="*/ 3147646 w 3903785"/>
                    <a:gd name="connsiteY75" fmla="*/ 2242039 h 2576858"/>
                    <a:gd name="connsiteX76" fmla="*/ 3174023 w 3903785"/>
                    <a:gd name="connsiteY76" fmla="*/ 2259623 h 2576858"/>
                    <a:gd name="connsiteX77" fmla="*/ 3226777 w 3903785"/>
                    <a:gd name="connsiteY77" fmla="*/ 2277208 h 2576858"/>
                    <a:gd name="connsiteX78" fmla="*/ 3253154 w 3903785"/>
                    <a:gd name="connsiteY78" fmla="*/ 2294793 h 2576858"/>
                    <a:gd name="connsiteX79" fmla="*/ 3305908 w 3903785"/>
                    <a:gd name="connsiteY79" fmla="*/ 2312377 h 2576858"/>
                    <a:gd name="connsiteX80" fmla="*/ 3332285 w 3903785"/>
                    <a:gd name="connsiteY80" fmla="*/ 2321170 h 2576858"/>
                    <a:gd name="connsiteX81" fmla="*/ 3367454 w 3903785"/>
                    <a:gd name="connsiteY81" fmla="*/ 2329962 h 2576858"/>
                    <a:gd name="connsiteX82" fmla="*/ 3420208 w 3903785"/>
                    <a:gd name="connsiteY82" fmla="*/ 2347547 h 2576858"/>
                    <a:gd name="connsiteX83" fmla="*/ 3472962 w 3903785"/>
                    <a:gd name="connsiteY83" fmla="*/ 2365131 h 2576858"/>
                    <a:gd name="connsiteX84" fmla="*/ 3499338 w 3903785"/>
                    <a:gd name="connsiteY84" fmla="*/ 2373923 h 2576858"/>
                    <a:gd name="connsiteX85" fmla="*/ 3552092 w 3903785"/>
                    <a:gd name="connsiteY85" fmla="*/ 2409093 h 2576858"/>
                    <a:gd name="connsiteX86" fmla="*/ 3578469 w 3903785"/>
                    <a:gd name="connsiteY86" fmla="*/ 2426677 h 2576858"/>
                    <a:gd name="connsiteX87" fmla="*/ 3604846 w 3903785"/>
                    <a:gd name="connsiteY87" fmla="*/ 2435470 h 2576858"/>
                    <a:gd name="connsiteX88" fmla="*/ 3683977 w 3903785"/>
                    <a:gd name="connsiteY88" fmla="*/ 2479431 h 2576858"/>
                    <a:gd name="connsiteX89" fmla="*/ 3710354 w 3903785"/>
                    <a:gd name="connsiteY89" fmla="*/ 2497016 h 2576858"/>
                    <a:gd name="connsiteX90" fmla="*/ 3763108 w 3903785"/>
                    <a:gd name="connsiteY90" fmla="*/ 2514600 h 2576858"/>
                    <a:gd name="connsiteX91" fmla="*/ 3789485 w 3903785"/>
                    <a:gd name="connsiteY91" fmla="*/ 2532185 h 2576858"/>
                    <a:gd name="connsiteX92" fmla="*/ 3842238 w 3903785"/>
                    <a:gd name="connsiteY92" fmla="*/ 2549770 h 2576858"/>
                    <a:gd name="connsiteX93" fmla="*/ 3894992 w 3903785"/>
                    <a:gd name="connsiteY93" fmla="*/ 2576147 h 2576858"/>
                    <a:gd name="connsiteX94" fmla="*/ 3903785 w 3903785"/>
                    <a:gd name="connsiteY94" fmla="*/ 2576147 h 2576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</a:cxnLst>
                  <a:rect l="l" t="t" r="r" b="b"/>
                  <a:pathLst>
                    <a:path w="3903785" h="2576858">
                      <a:moveTo>
                        <a:pt x="0" y="0"/>
                      </a:moveTo>
                      <a:cubicBezTo>
                        <a:pt x="17585" y="8792"/>
                        <a:pt x="34277" y="19658"/>
                        <a:pt x="52754" y="26377"/>
                      </a:cubicBezTo>
                      <a:cubicBezTo>
                        <a:pt x="66798" y="31484"/>
                        <a:pt x="82723" y="29923"/>
                        <a:pt x="96715" y="35170"/>
                      </a:cubicBezTo>
                      <a:cubicBezTo>
                        <a:pt x="106609" y="38880"/>
                        <a:pt x="113436" y="48462"/>
                        <a:pt x="123092" y="52754"/>
                      </a:cubicBezTo>
                      <a:cubicBezTo>
                        <a:pt x="140030" y="60282"/>
                        <a:pt x="160423" y="60057"/>
                        <a:pt x="175846" y="70339"/>
                      </a:cubicBezTo>
                      <a:cubicBezTo>
                        <a:pt x="251438" y="120732"/>
                        <a:pt x="155797" y="60314"/>
                        <a:pt x="228600" y="96716"/>
                      </a:cubicBezTo>
                      <a:cubicBezTo>
                        <a:pt x="238051" y="101442"/>
                        <a:pt x="245526" y="109574"/>
                        <a:pt x="254977" y="114300"/>
                      </a:cubicBezTo>
                      <a:cubicBezTo>
                        <a:pt x="263267" y="118445"/>
                        <a:pt x="273064" y="118948"/>
                        <a:pt x="281354" y="123093"/>
                      </a:cubicBezTo>
                      <a:cubicBezTo>
                        <a:pt x="349531" y="157182"/>
                        <a:pt x="267808" y="127368"/>
                        <a:pt x="334108" y="149470"/>
                      </a:cubicBezTo>
                      <a:cubicBezTo>
                        <a:pt x="356866" y="172228"/>
                        <a:pt x="381690" y="200500"/>
                        <a:pt x="413238" y="211016"/>
                      </a:cubicBezTo>
                      <a:lnTo>
                        <a:pt x="439615" y="219808"/>
                      </a:lnTo>
                      <a:cubicBezTo>
                        <a:pt x="457200" y="231531"/>
                        <a:pt x="472320" y="248293"/>
                        <a:pt x="492369" y="254977"/>
                      </a:cubicBezTo>
                      <a:cubicBezTo>
                        <a:pt x="501161" y="257908"/>
                        <a:pt x="510456" y="259625"/>
                        <a:pt x="518746" y="263770"/>
                      </a:cubicBezTo>
                      <a:cubicBezTo>
                        <a:pt x="528197" y="268496"/>
                        <a:pt x="535672" y="276628"/>
                        <a:pt x="545123" y="281354"/>
                      </a:cubicBezTo>
                      <a:cubicBezTo>
                        <a:pt x="553413" y="285499"/>
                        <a:pt x="563210" y="286002"/>
                        <a:pt x="571500" y="290147"/>
                      </a:cubicBezTo>
                      <a:cubicBezTo>
                        <a:pt x="580951" y="294873"/>
                        <a:pt x="588221" y="303439"/>
                        <a:pt x="597877" y="307731"/>
                      </a:cubicBezTo>
                      <a:cubicBezTo>
                        <a:pt x="597887" y="307736"/>
                        <a:pt x="663814" y="329710"/>
                        <a:pt x="677008" y="334108"/>
                      </a:cubicBezTo>
                      <a:lnTo>
                        <a:pt x="703385" y="342900"/>
                      </a:lnTo>
                      <a:cubicBezTo>
                        <a:pt x="709246" y="351692"/>
                        <a:pt x="716243" y="359826"/>
                        <a:pt x="720969" y="369277"/>
                      </a:cubicBezTo>
                      <a:cubicBezTo>
                        <a:pt x="731643" y="390625"/>
                        <a:pt x="732532" y="417535"/>
                        <a:pt x="738554" y="439616"/>
                      </a:cubicBezTo>
                      <a:cubicBezTo>
                        <a:pt x="743431" y="457499"/>
                        <a:pt x="750276" y="474785"/>
                        <a:pt x="756138" y="492370"/>
                      </a:cubicBezTo>
                      <a:cubicBezTo>
                        <a:pt x="759069" y="501162"/>
                        <a:pt x="759790" y="511036"/>
                        <a:pt x="764931" y="518747"/>
                      </a:cubicBezTo>
                      <a:cubicBezTo>
                        <a:pt x="792796" y="560545"/>
                        <a:pt x="779174" y="535100"/>
                        <a:pt x="800100" y="597877"/>
                      </a:cubicBezTo>
                      <a:lnTo>
                        <a:pt x="808892" y="624254"/>
                      </a:lnTo>
                      <a:cubicBezTo>
                        <a:pt x="811823" y="720969"/>
                        <a:pt x="813189" y="817745"/>
                        <a:pt x="817685" y="914400"/>
                      </a:cubicBezTo>
                      <a:cubicBezTo>
                        <a:pt x="819053" y="943822"/>
                        <a:pt x="819854" y="973623"/>
                        <a:pt x="826477" y="1002323"/>
                      </a:cubicBezTo>
                      <a:cubicBezTo>
                        <a:pt x="828853" y="1012620"/>
                        <a:pt x="838200" y="1019908"/>
                        <a:pt x="844062" y="1028700"/>
                      </a:cubicBezTo>
                      <a:cubicBezTo>
                        <a:pt x="852442" y="1053841"/>
                        <a:pt x="856126" y="1062645"/>
                        <a:pt x="861646" y="1090247"/>
                      </a:cubicBezTo>
                      <a:cubicBezTo>
                        <a:pt x="865142" y="1107728"/>
                        <a:pt x="867507" y="1125416"/>
                        <a:pt x="870438" y="1143000"/>
                      </a:cubicBezTo>
                      <a:cubicBezTo>
                        <a:pt x="873369" y="1192823"/>
                        <a:pt x="861977" y="1245638"/>
                        <a:pt x="879231" y="1292470"/>
                      </a:cubicBezTo>
                      <a:cubicBezTo>
                        <a:pt x="883523" y="1304121"/>
                        <a:pt x="943028" y="1308624"/>
                        <a:pt x="958362" y="1318847"/>
                      </a:cubicBezTo>
                      <a:lnTo>
                        <a:pt x="1011115" y="1354016"/>
                      </a:lnTo>
                      <a:cubicBezTo>
                        <a:pt x="1019907" y="1359877"/>
                        <a:pt x="1027467" y="1368258"/>
                        <a:pt x="1037492" y="1371600"/>
                      </a:cubicBezTo>
                      <a:cubicBezTo>
                        <a:pt x="1046284" y="1374531"/>
                        <a:pt x="1055579" y="1376248"/>
                        <a:pt x="1063869" y="1380393"/>
                      </a:cubicBezTo>
                      <a:cubicBezTo>
                        <a:pt x="1073320" y="1385119"/>
                        <a:pt x="1080590" y="1393685"/>
                        <a:pt x="1090246" y="1397977"/>
                      </a:cubicBezTo>
                      <a:cubicBezTo>
                        <a:pt x="1107184" y="1405505"/>
                        <a:pt x="1143000" y="1415562"/>
                        <a:pt x="1143000" y="1415562"/>
                      </a:cubicBezTo>
                      <a:cubicBezTo>
                        <a:pt x="1160585" y="1427285"/>
                        <a:pt x="1175704" y="1444048"/>
                        <a:pt x="1195754" y="1450731"/>
                      </a:cubicBezTo>
                      <a:lnTo>
                        <a:pt x="1406769" y="1521070"/>
                      </a:lnTo>
                      <a:lnTo>
                        <a:pt x="1485900" y="1547447"/>
                      </a:lnTo>
                      <a:lnTo>
                        <a:pt x="1512277" y="1556239"/>
                      </a:lnTo>
                      <a:lnTo>
                        <a:pt x="1538654" y="1565031"/>
                      </a:lnTo>
                      <a:cubicBezTo>
                        <a:pt x="1614247" y="1615427"/>
                        <a:pt x="1518604" y="1555006"/>
                        <a:pt x="1591408" y="1591408"/>
                      </a:cubicBezTo>
                      <a:cubicBezTo>
                        <a:pt x="1600860" y="1596134"/>
                        <a:pt x="1608129" y="1604701"/>
                        <a:pt x="1617785" y="1608993"/>
                      </a:cubicBezTo>
                      <a:cubicBezTo>
                        <a:pt x="1634723" y="1616521"/>
                        <a:pt x="1652954" y="1620716"/>
                        <a:pt x="1670538" y="1626577"/>
                      </a:cubicBezTo>
                      <a:lnTo>
                        <a:pt x="1723292" y="1644162"/>
                      </a:lnTo>
                      <a:lnTo>
                        <a:pt x="1749669" y="1652954"/>
                      </a:lnTo>
                      <a:cubicBezTo>
                        <a:pt x="1767254" y="1664677"/>
                        <a:pt x="1782373" y="1681440"/>
                        <a:pt x="1802423" y="1688123"/>
                      </a:cubicBezTo>
                      <a:lnTo>
                        <a:pt x="1881554" y="1714500"/>
                      </a:lnTo>
                      <a:cubicBezTo>
                        <a:pt x="1890346" y="1717431"/>
                        <a:pt x="1900219" y="1718152"/>
                        <a:pt x="1907931" y="1723293"/>
                      </a:cubicBezTo>
                      <a:cubicBezTo>
                        <a:pt x="1916723" y="1729154"/>
                        <a:pt x="1924652" y="1736585"/>
                        <a:pt x="1934308" y="1740877"/>
                      </a:cubicBezTo>
                      <a:cubicBezTo>
                        <a:pt x="1982819" y="1762437"/>
                        <a:pt x="1983737" y="1755432"/>
                        <a:pt x="2031023" y="1767254"/>
                      </a:cubicBezTo>
                      <a:cubicBezTo>
                        <a:pt x="2075220" y="1778304"/>
                        <a:pt x="2040800" y="1772143"/>
                        <a:pt x="2083777" y="1793631"/>
                      </a:cubicBezTo>
                      <a:cubicBezTo>
                        <a:pt x="2092067" y="1797776"/>
                        <a:pt x="2101362" y="1799492"/>
                        <a:pt x="2110154" y="1802423"/>
                      </a:cubicBezTo>
                      <a:cubicBezTo>
                        <a:pt x="2127739" y="1814146"/>
                        <a:pt x="2142858" y="1830910"/>
                        <a:pt x="2162908" y="1837593"/>
                      </a:cubicBezTo>
                      <a:lnTo>
                        <a:pt x="2294792" y="1881554"/>
                      </a:lnTo>
                      <a:lnTo>
                        <a:pt x="2347546" y="1899139"/>
                      </a:lnTo>
                      <a:lnTo>
                        <a:pt x="2373923" y="1907931"/>
                      </a:lnTo>
                      <a:cubicBezTo>
                        <a:pt x="2382715" y="1913793"/>
                        <a:pt x="2390644" y="1921224"/>
                        <a:pt x="2400300" y="1925516"/>
                      </a:cubicBezTo>
                      <a:cubicBezTo>
                        <a:pt x="2417238" y="1933044"/>
                        <a:pt x="2435469" y="1937238"/>
                        <a:pt x="2453054" y="1943100"/>
                      </a:cubicBezTo>
                      <a:lnTo>
                        <a:pt x="2505808" y="1960685"/>
                      </a:lnTo>
                      <a:lnTo>
                        <a:pt x="2558562" y="1978270"/>
                      </a:lnTo>
                      <a:lnTo>
                        <a:pt x="2584938" y="1987062"/>
                      </a:lnTo>
                      <a:cubicBezTo>
                        <a:pt x="2601504" y="2003628"/>
                        <a:pt x="2615657" y="2021230"/>
                        <a:pt x="2637692" y="2031023"/>
                      </a:cubicBezTo>
                      <a:cubicBezTo>
                        <a:pt x="2654630" y="2038551"/>
                        <a:pt x="2672861" y="2042746"/>
                        <a:pt x="2690446" y="2048608"/>
                      </a:cubicBezTo>
                      <a:lnTo>
                        <a:pt x="2716823" y="2057400"/>
                      </a:lnTo>
                      <a:cubicBezTo>
                        <a:pt x="2725615" y="2060331"/>
                        <a:pt x="2734058" y="2064669"/>
                        <a:pt x="2743200" y="2066193"/>
                      </a:cubicBezTo>
                      <a:lnTo>
                        <a:pt x="2795954" y="2074985"/>
                      </a:lnTo>
                      <a:lnTo>
                        <a:pt x="2848708" y="2110154"/>
                      </a:lnTo>
                      <a:cubicBezTo>
                        <a:pt x="2857500" y="2116016"/>
                        <a:pt x="2865060" y="2124397"/>
                        <a:pt x="2875085" y="2127739"/>
                      </a:cubicBezTo>
                      <a:lnTo>
                        <a:pt x="2927838" y="2145323"/>
                      </a:lnTo>
                      <a:lnTo>
                        <a:pt x="2954215" y="2154116"/>
                      </a:lnTo>
                      <a:lnTo>
                        <a:pt x="2980592" y="2162908"/>
                      </a:lnTo>
                      <a:cubicBezTo>
                        <a:pt x="2998177" y="2174631"/>
                        <a:pt x="3013297" y="2191393"/>
                        <a:pt x="3033346" y="2198077"/>
                      </a:cubicBezTo>
                      <a:cubicBezTo>
                        <a:pt x="3042138" y="2201008"/>
                        <a:pt x="3051433" y="2202725"/>
                        <a:pt x="3059723" y="2206870"/>
                      </a:cubicBezTo>
                      <a:cubicBezTo>
                        <a:pt x="3069174" y="2211596"/>
                        <a:pt x="3076387" y="2220291"/>
                        <a:pt x="3086100" y="2224454"/>
                      </a:cubicBezTo>
                      <a:cubicBezTo>
                        <a:pt x="3125529" y="2241352"/>
                        <a:pt x="3113434" y="2224934"/>
                        <a:pt x="3147646" y="2242039"/>
                      </a:cubicBezTo>
                      <a:cubicBezTo>
                        <a:pt x="3157097" y="2246765"/>
                        <a:pt x="3164367" y="2255331"/>
                        <a:pt x="3174023" y="2259623"/>
                      </a:cubicBezTo>
                      <a:cubicBezTo>
                        <a:pt x="3190961" y="2267151"/>
                        <a:pt x="3226777" y="2277208"/>
                        <a:pt x="3226777" y="2277208"/>
                      </a:cubicBezTo>
                      <a:cubicBezTo>
                        <a:pt x="3235569" y="2283070"/>
                        <a:pt x="3243498" y="2290501"/>
                        <a:pt x="3253154" y="2294793"/>
                      </a:cubicBezTo>
                      <a:cubicBezTo>
                        <a:pt x="3270092" y="2302321"/>
                        <a:pt x="3288323" y="2306515"/>
                        <a:pt x="3305908" y="2312377"/>
                      </a:cubicBezTo>
                      <a:cubicBezTo>
                        <a:pt x="3314700" y="2315308"/>
                        <a:pt x="3323294" y="2318922"/>
                        <a:pt x="3332285" y="2321170"/>
                      </a:cubicBezTo>
                      <a:cubicBezTo>
                        <a:pt x="3344008" y="2324101"/>
                        <a:pt x="3355880" y="2326490"/>
                        <a:pt x="3367454" y="2329962"/>
                      </a:cubicBezTo>
                      <a:cubicBezTo>
                        <a:pt x="3385208" y="2335288"/>
                        <a:pt x="3402623" y="2341685"/>
                        <a:pt x="3420208" y="2347547"/>
                      </a:cubicBezTo>
                      <a:lnTo>
                        <a:pt x="3472962" y="2365131"/>
                      </a:lnTo>
                      <a:lnTo>
                        <a:pt x="3499338" y="2373923"/>
                      </a:lnTo>
                      <a:lnTo>
                        <a:pt x="3552092" y="2409093"/>
                      </a:lnTo>
                      <a:cubicBezTo>
                        <a:pt x="3560884" y="2414954"/>
                        <a:pt x="3568444" y="2423335"/>
                        <a:pt x="3578469" y="2426677"/>
                      </a:cubicBezTo>
                      <a:cubicBezTo>
                        <a:pt x="3587261" y="2429608"/>
                        <a:pt x="3596744" y="2430969"/>
                        <a:pt x="3604846" y="2435470"/>
                      </a:cubicBezTo>
                      <a:cubicBezTo>
                        <a:pt x="3695539" y="2485855"/>
                        <a:pt x="3624295" y="2459538"/>
                        <a:pt x="3683977" y="2479431"/>
                      </a:cubicBezTo>
                      <a:cubicBezTo>
                        <a:pt x="3692769" y="2485293"/>
                        <a:pt x="3700698" y="2492724"/>
                        <a:pt x="3710354" y="2497016"/>
                      </a:cubicBezTo>
                      <a:cubicBezTo>
                        <a:pt x="3727292" y="2504544"/>
                        <a:pt x="3763108" y="2514600"/>
                        <a:pt x="3763108" y="2514600"/>
                      </a:cubicBezTo>
                      <a:cubicBezTo>
                        <a:pt x="3771900" y="2520462"/>
                        <a:pt x="3779829" y="2527893"/>
                        <a:pt x="3789485" y="2532185"/>
                      </a:cubicBezTo>
                      <a:cubicBezTo>
                        <a:pt x="3806423" y="2539713"/>
                        <a:pt x="3826815" y="2539489"/>
                        <a:pt x="3842238" y="2549770"/>
                      </a:cubicBezTo>
                      <a:cubicBezTo>
                        <a:pt x="3868024" y="2566960"/>
                        <a:pt x="3865872" y="2568867"/>
                        <a:pt x="3894992" y="2576147"/>
                      </a:cubicBezTo>
                      <a:cubicBezTo>
                        <a:pt x="3897835" y="2576858"/>
                        <a:pt x="3900854" y="2576147"/>
                        <a:pt x="3903785" y="2576147"/>
                      </a:cubicBez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75" name="Frihåndsform 7"/>
                <p:cNvSpPr/>
                <p:nvPr/>
              </p:nvSpPr>
              <p:spPr>
                <a:xfrm>
                  <a:off x="2702798" y="1572114"/>
                  <a:ext cx="2527599" cy="1906052"/>
                </a:xfrm>
                <a:custGeom>
                  <a:avLst/>
                  <a:gdLst>
                    <a:gd name="connsiteX0" fmla="*/ 92674 w 2528143"/>
                    <a:gd name="connsiteY0" fmla="*/ 863100 h 1906660"/>
                    <a:gd name="connsiteX1" fmla="*/ 110258 w 2528143"/>
                    <a:gd name="connsiteY1" fmla="*/ 704839 h 1906660"/>
                    <a:gd name="connsiteX2" fmla="*/ 83882 w 2528143"/>
                    <a:gd name="connsiteY2" fmla="*/ 564162 h 1906660"/>
                    <a:gd name="connsiteX3" fmla="*/ 75089 w 2528143"/>
                    <a:gd name="connsiteY3" fmla="*/ 537785 h 1906660"/>
                    <a:gd name="connsiteX4" fmla="*/ 75089 w 2528143"/>
                    <a:gd name="connsiteY4" fmla="*/ 326769 h 1906660"/>
                    <a:gd name="connsiteX5" fmla="*/ 48712 w 2528143"/>
                    <a:gd name="connsiteY5" fmla="*/ 247639 h 1906660"/>
                    <a:gd name="connsiteX6" fmla="*/ 39920 w 2528143"/>
                    <a:gd name="connsiteY6" fmla="*/ 221262 h 1906660"/>
                    <a:gd name="connsiteX7" fmla="*/ 31128 w 2528143"/>
                    <a:gd name="connsiteY7" fmla="*/ 142131 h 1906660"/>
                    <a:gd name="connsiteX8" fmla="*/ 22335 w 2528143"/>
                    <a:gd name="connsiteY8" fmla="*/ 106962 h 1906660"/>
                    <a:gd name="connsiteX9" fmla="*/ 4751 w 2528143"/>
                    <a:gd name="connsiteY9" fmla="*/ 27831 h 1906660"/>
                    <a:gd name="connsiteX10" fmla="*/ 13543 w 2528143"/>
                    <a:gd name="connsiteY10" fmla="*/ 1454 h 1906660"/>
                    <a:gd name="connsiteX11" fmla="*/ 127843 w 2528143"/>
                    <a:gd name="connsiteY11" fmla="*/ 19039 h 1906660"/>
                    <a:gd name="connsiteX12" fmla="*/ 180597 w 2528143"/>
                    <a:gd name="connsiteY12" fmla="*/ 54208 h 1906660"/>
                    <a:gd name="connsiteX13" fmla="*/ 233351 w 2528143"/>
                    <a:gd name="connsiteY13" fmla="*/ 71793 h 1906660"/>
                    <a:gd name="connsiteX14" fmla="*/ 259728 w 2528143"/>
                    <a:gd name="connsiteY14" fmla="*/ 89377 h 1906660"/>
                    <a:gd name="connsiteX15" fmla="*/ 294897 w 2528143"/>
                    <a:gd name="connsiteY15" fmla="*/ 98169 h 1906660"/>
                    <a:gd name="connsiteX16" fmla="*/ 347651 w 2528143"/>
                    <a:gd name="connsiteY16" fmla="*/ 115754 h 1906660"/>
                    <a:gd name="connsiteX17" fmla="*/ 374028 w 2528143"/>
                    <a:gd name="connsiteY17" fmla="*/ 124546 h 1906660"/>
                    <a:gd name="connsiteX18" fmla="*/ 453158 w 2528143"/>
                    <a:gd name="connsiteY18" fmla="*/ 142131 h 1906660"/>
                    <a:gd name="connsiteX19" fmla="*/ 505912 w 2528143"/>
                    <a:gd name="connsiteY19" fmla="*/ 159716 h 1906660"/>
                    <a:gd name="connsiteX20" fmla="*/ 558666 w 2528143"/>
                    <a:gd name="connsiteY20" fmla="*/ 177300 h 1906660"/>
                    <a:gd name="connsiteX21" fmla="*/ 585043 w 2528143"/>
                    <a:gd name="connsiteY21" fmla="*/ 186093 h 1906660"/>
                    <a:gd name="connsiteX22" fmla="*/ 637797 w 2528143"/>
                    <a:gd name="connsiteY22" fmla="*/ 221262 h 1906660"/>
                    <a:gd name="connsiteX23" fmla="*/ 664174 w 2528143"/>
                    <a:gd name="connsiteY23" fmla="*/ 230054 h 1906660"/>
                    <a:gd name="connsiteX24" fmla="*/ 716928 w 2528143"/>
                    <a:gd name="connsiteY24" fmla="*/ 265223 h 1906660"/>
                    <a:gd name="connsiteX25" fmla="*/ 769682 w 2528143"/>
                    <a:gd name="connsiteY25" fmla="*/ 291600 h 1906660"/>
                    <a:gd name="connsiteX26" fmla="*/ 866397 w 2528143"/>
                    <a:gd name="connsiteY26" fmla="*/ 309185 h 1906660"/>
                    <a:gd name="connsiteX27" fmla="*/ 919151 w 2528143"/>
                    <a:gd name="connsiteY27" fmla="*/ 326769 h 1906660"/>
                    <a:gd name="connsiteX28" fmla="*/ 963112 w 2528143"/>
                    <a:gd name="connsiteY28" fmla="*/ 335562 h 1906660"/>
                    <a:gd name="connsiteX29" fmla="*/ 1015866 w 2528143"/>
                    <a:gd name="connsiteY29" fmla="*/ 353146 h 1906660"/>
                    <a:gd name="connsiteX30" fmla="*/ 1068620 w 2528143"/>
                    <a:gd name="connsiteY30" fmla="*/ 370731 h 1906660"/>
                    <a:gd name="connsiteX31" fmla="*/ 1121374 w 2528143"/>
                    <a:gd name="connsiteY31" fmla="*/ 388316 h 1906660"/>
                    <a:gd name="connsiteX32" fmla="*/ 1174128 w 2528143"/>
                    <a:gd name="connsiteY32" fmla="*/ 414693 h 1906660"/>
                    <a:gd name="connsiteX33" fmla="*/ 1226882 w 2528143"/>
                    <a:gd name="connsiteY33" fmla="*/ 441069 h 1906660"/>
                    <a:gd name="connsiteX34" fmla="*/ 1253258 w 2528143"/>
                    <a:gd name="connsiteY34" fmla="*/ 467446 h 1906660"/>
                    <a:gd name="connsiteX35" fmla="*/ 1279635 w 2528143"/>
                    <a:gd name="connsiteY35" fmla="*/ 476239 h 1906660"/>
                    <a:gd name="connsiteX36" fmla="*/ 1332389 w 2528143"/>
                    <a:gd name="connsiteY36" fmla="*/ 511408 h 1906660"/>
                    <a:gd name="connsiteX37" fmla="*/ 1358766 w 2528143"/>
                    <a:gd name="connsiteY37" fmla="*/ 528993 h 1906660"/>
                    <a:gd name="connsiteX38" fmla="*/ 1385143 w 2528143"/>
                    <a:gd name="connsiteY38" fmla="*/ 546577 h 1906660"/>
                    <a:gd name="connsiteX39" fmla="*/ 1464274 w 2528143"/>
                    <a:gd name="connsiteY39" fmla="*/ 608123 h 1906660"/>
                    <a:gd name="connsiteX40" fmla="*/ 1517028 w 2528143"/>
                    <a:gd name="connsiteY40" fmla="*/ 634500 h 1906660"/>
                    <a:gd name="connsiteX41" fmla="*/ 1569782 w 2528143"/>
                    <a:gd name="connsiteY41" fmla="*/ 660877 h 1906660"/>
                    <a:gd name="connsiteX42" fmla="*/ 1604951 w 2528143"/>
                    <a:gd name="connsiteY42" fmla="*/ 713631 h 1906660"/>
                    <a:gd name="connsiteX43" fmla="*/ 1622535 w 2528143"/>
                    <a:gd name="connsiteY43" fmla="*/ 740008 h 1906660"/>
                    <a:gd name="connsiteX44" fmla="*/ 1657705 w 2528143"/>
                    <a:gd name="connsiteY44" fmla="*/ 819139 h 1906660"/>
                    <a:gd name="connsiteX45" fmla="*/ 1684082 w 2528143"/>
                    <a:gd name="connsiteY45" fmla="*/ 836723 h 1906660"/>
                    <a:gd name="connsiteX46" fmla="*/ 1701666 w 2528143"/>
                    <a:gd name="connsiteY46" fmla="*/ 889477 h 1906660"/>
                    <a:gd name="connsiteX47" fmla="*/ 1728043 w 2528143"/>
                    <a:gd name="connsiteY47" fmla="*/ 942231 h 1906660"/>
                    <a:gd name="connsiteX48" fmla="*/ 1754420 w 2528143"/>
                    <a:gd name="connsiteY48" fmla="*/ 959816 h 1906660"/>
                    <a:gd name="connsiteX49" fmla="*/ 1789589 w 2528143"/>
                    <a:gd name="connsiteY49" fmla="*/ 1012569 h 1906660"/>
                    <a:gd name="connsiteX50" fmla="*/ 1807174 w 2528143"/>
                    <a:gd name="connsiteY50" fmla="*/ 1038946 h 1906660"/>
                    <a:gd name="connsiteX51" fmla="*/ 1842343 w 2528143"/>
                    <a:gd name="connsiteY51" fmla="*/ 1118077 h 1906660"/>
                    <a:gd name="connsiteX52" fmla="*/ 1859928 w 2528143"/>
                    <a:gd name="connsiteY52" fmla="*/ 1170831 h 1906660"/>
                    <a:gd name="connsiteX53" fmla="*/ 1895097 w 2528143"/>
                    <a:gd name="connsiteY53" fmla="*/ 1223585 h 1906660"/>
                    <a:gd name="connsiteX54" fmla="*/ 1921474 w 2528143"/>
                    <a:gd name="connsiteY54" fmla="*/ 1276339 h 1906660"/>
                    <a:gd name="connsiteX55" fmla="*/ 1947851 w 2528143"/>
                    <a:gd name="connsiteY55" fmla="*/ 1293923 h 1906660"/>
                    <a:gd name="connsiteX56" fmla="*/ 1991812 w 2528143"/>
                    <a:gd name="connsiteY56" fmla="*/ 1346677 h 1906660"/>
                    <a:gd name="connsiteX57" fmla="*/ 2026982 w 2528143"/>
                    <a:gd name="connsiteY57" fmla="*/ 1399431 h 1906660"/>
                    <a:gd name="connsiteX58" fmla="*/ 2062151 w 2528143"/>
                    <a:gd name="connsiteY58" fmla="*/ 1452185 h 1906660"/>
                    <a:gd name="connsiteX59" fmla="*/ 2114905 w 2528143"/>
                    <a:gd name="connsiteY59" fmla="*/ 1496146 h 1906660"/>
                    <a:gd name="connsiteX60" fmla="*/ 2167658 w 2528143"/>
                    <a:gd name="connsiteY60" fmla="*/ 1531316 h 1906660"/>
                    <a:gd name="connsiteX61" fmla="*/ 2211620 w 2528143"/>
                    <a:gd name="connsiteY61" fmla="*/ 1584069 h 1906660"/>
                    <a:gd name="connsiteX62" fmla="*/ 2255582 w 2528143"/>
                    <a:gd name="connsiteY62" fmla="*/ 1628031 h 1906660"/>
                    <a:gd name="connsiteX63" fmla="*/ 2308335 w 2528143"/>
                    <a:gd name="connsiteY63" fmla="*/ 1707162 h 1906660"/>
                    <a:gd name="connsiteX64" fmla="*/ 2325920 w 2528143"/>
                    <a:gd name="connsiteY64" fmla="*/ 1733539 h 1906660"/>
                    <a:gd name="connsiteX65" fmla="*/ 2343505 w 2528143"/>
                    <a:gd name="connsiteY65" fmla="*/ 1759916 h 1906660"/>
                    <a:gd name="connsiteX66" fmla="*/ 2352297 w 2528143"/>
                    <a:gd name="connsiteY66" fmla="*/ 1786293 h 1906660"/>
                    <a:gd name="connsiteX67" fmla="*/ 2413843 w 2528143"/>
                    <a:gd name="connsiteY67" fmla="*/ 1803877 h 1906660"/>
                    <a:gd name="connsiteX68" fmla="*/ 2449012 w 2528143"/>
                    <a:gd name="connsiteY68" fmla="*/ 1847839 h 1906660"/>
                    <a:gd name="connsiteX69" fmla="*/ 2475389 w 2528143"/>
                    <a:gd name="connsiteY69" fmla="*/ 1865423 h 1906660"/>
                    <a:gd name="connsiteX70" fmla="*/ 2519351 w 2528143"/>
                    <a:gd name="connsiteY70" fmla="*/ 1900593 h 1906660"/>
                    <a:gd name="connsiteX71" fmla="*/ 2528143 w 2528143"/>
                    <a:gd name="connsiteY71" fmla="*/ 1883008 h 1906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528143" h="1906660">
                      <a:moveTo>
                        <a:pt x="92674" y="863100"/>
                      </a:moveTo>
                      <a:cubicBezTo>
                        <a:pt x="98535" y="810346"/>
                        <a:pt x="118984" y="757195"/>
                        <a:pt x="110258" y="704839"/>
                      </a:cubicBezTo>
                      <a:cubicBezTo>
                        <a:pt x="100982" y="649178"/>
                        <a:pt x="97832" y="612987"/>
                        <a:pt x="83882" y="564162"/>
                      </a:cubicBezTo>
                      <a:cubicBezTo>
                        <a:pt x="81336" y="555251"/>
                        <a:pt x="78020" y="546577"/>
                        <a:pt x="75089" y="537785"/>
                      </a:cubicBezTo>
                      <a:cubicBezTo>
                        <a:pt x="84544" y="443239"/>
                        <a:pt x="90773" y="431326"/>
                        <a:pt x="75089" y="326769"/>
                      </a:cubicBezTo>
                      <a:cubicBezTo>
                        <a:pt x="75087" y="326756"/>
                        <a:pt x="53110" y="260833"/>
                        <a:pt x="48712" y="247639"/>
                      </a:cubicBezTo>
                      <a:lnTo>
                        <a:pt x="39920" y="221262"/>
                      </a:lnTo>
                      <a:cubicBezTo>
                        <a:pt x="36989" y="194885"/>
                        <a:pt x="35164" y="168362"/>
                        <a:pt x="31128" y="142131"/>
                      </a:cubicBezTo>
                      <a:cubicBezTo>
                        <a:pt x="29291" y="130188"/>
                        <a:pt x="24956" y="118758"/>
                        <a:pt x="22335" y="106962"/>
                      </a:cubicBezTo>
                      <a:cubicBezTo>
                        <a:pt x="0" y="6457"/>
                        <a:pt x="26202" y="113637"/>
                        <a:pt x="4751" y="27831"/>
                      </a:cubicBezTo>
                      <a:cubicBezTo>
                        <a:pt x="7682" y="19039"/>
                        <a:pt x="4425" y="3112"/>
                        <a:pt x="13543" y="1454"/>
                      </a:cubicBezTo>
                      <a:cubicBezTo>
                        <a:pt x="21541" y="0"/>
                        <a:pt x="101575" y="4446"/>
                        <a:pt x="127843" y="19039"/>
                      </a:cubicBezTo>
                      <a:cubicBezTo>
                        <a:pt x="146317" y="29303"/>
                        <a:pt x="160547" y="47525"/>
                        <a:pt x="180597" y="54208"/>
                      </a:cubicBezTo>
                      <a:cubicBezTo>
                        <a:pt x="198182" y="60070"/>
                        <a:pt x="217928" y="61511"/>
                        <a:pt x="233351" y="71793"/>
                      </a:cubicBezTo>
                      <a:cubicBezTo>
                        <a:pt x="242143" y="77654"/>
                        <a:pt x="250015" y="85215"/>
                        <a:pt x="259728" y="89377"/>
                      </a:cubicBezTo>
                      <a:cubicBezTo>
                        <a:pt x="270835" y="94137"/>
                        <a:pt x="283323" y="94697"/>
                        <a:pt x="294897" y="98169"/>
                      </a:cubicBezTo>
                      <a:cubicBezTo>
                        <a:pt x="312651" y="103495"/>
                        <a:pt x="330066" y="109892"/>
                        <a:pt x="347651" y="115754"/>
                      </a:cubicBezTo>
                      <a:cubicBezTo>
                        <a:pt x="356443" y="118685"/>
                        <a:pt x="364940" y="122728"/>
                        <a:pt x="374028" y="124546"/>
                      </a:cubicBezTo>
                      <a:cubicBezTo>
                        <a:pt x="399116" y="129564"/>
                        <a:pt x="428333" y="134683"/>
                        <a:pt x="453158" y="142131"/>
                      </a:cubicBezTo>
                      <a:cubicBezTo>
                        <a:pt x="470912" y="147457"/>
                        <a:pt x="488327" y="153854"/>
                        <a:pt x="505912" y="159716"/>
                      </a:cubicBezTo>
                      <a:lnTo>
                        <a:pt x="558666" y="177300"/>
                      </a:lnTo>
                      <a:cubicBezTo>
                        <a:pt x="567458" y="180231"/>
                        <a:pt x="577332" y="180952"/>
                        <a:pt x="585043" y="186093"/>
                      </a:cubicBezTo>
                      <a:cubicBezTo>
                        <a:pt x="602628" y="197816"/>
                        <a:pt x="617747" y="214579"/>
                        <a:pt x="637797" y="221262"/>
                      </a:cubicBezTo>
                      <a:lnTo>
                        <a:pt x="664174" y="230054"/>
                      </a:lnTo>
                      <a:cubicBezTo>
                        <a:pt x="714177" y="280057"/>
                        <a:pt x="666029" y="239774"/>
                        <a:pt x="716928" y="265223"/>
                      </a:cubicBezTo>
                      <a:cubicBezTo>
                        <a:pt x="754872" y="284195"/>
                        <a:pt x="729899" y="282759"/>
                        <a:pt x="769682" y="291600"/>
                      </a:cubicBezTo>
                      <a:cubicBezTo>
                        <a:pt x="805854" y="299638"/>
                        <a:pt x="831211" y="299589"/>
                        <a:pt x="866397" y="309185"/>
                      </a:cubicBezTo>
                      <a:cubicBezTo>
                        <a:pt x="884280" y="314062"/>
                        <a:pt x="900975" y="323134"/>
                        <a:pt x="919151" y="326769"/>
                      </a:cubicBezTo>
                      <a:cubicBezTo>
                        <a:pt x="933805" y="329700"/>
                        <a:pt x="948695" y="331630"/>
                        <a:pt x="963112" y="335562"/>
                      </a:cubicBezTo>
                      <a:cubicBezTo>
                        <a:pt x="980995" y="340439"/>
                        <a:pt x="998281" y="347284"/>
                        <a:pt x="1015866" y="353146"/>
                      </a:cubicBezTo>
                      <a:lnTo>
                        <a:pt x="1068620" y="370731"/>
                      </a:lnTo>
                      <a:cubicBezTo>
                        <a:pt x="1068625" y="370733"/>
                        <a:pt x="1121370" y="388313"/>
                        <a:pt x="1121374" y="388316"/>
                      </a:cubicBezTo>
                      <a:cubicBezTo>
                        <a:pt x="1196966" y="438709"/>
                        <a:pt x="1101325" y="378291"/>
                        <a:pt x="1174128" y="414693"/>
                      </a:cubicBezTo>
                      <a:cubicBezTo>
                        <a:pt x="1242297" y="448778"/>
                        <a:pt x="1160589" y="418972"/>
                        <a:pt x="1226882" y="441069"/>
                      </a:cubicBezTo>
                      <a:cubicBezTo>
                        <a:pt x="1235674" y="449861"/>
                        <a:pt x="1242912" y="460549"/>
                        <a:pt x="1253258" y="467446"/>
                      </a:cubicBezTo>
                      <a:cubicBezTo>
                        <a:pt x="1260969" y="472587"/>
                        <a:pt x="1271533" y="471738"/>
                        <a:pt x="1279635" y="476239"/>
                      </a:cubicBezTo>
                      <a:cubicBezTo>
                        <a:pt x="1298109" y="486503"/>
                        <a:pt x="1314804" y="499685"/>
                        <a:pt x="1332389" y="511408"/>
                      </a:cubicBezTo>
                      <a:lnTo>
                        <a:pt x="1358766" y="528993"/>
                      </a:lnTo>
                      <a:cubicBezTo>
                        <a:pt x="1367558" y="534854"/>
                        <a:pt x="1377671" y="539105"/>
                        <a:pt x="1385143" y="546577"/>
                      </a:cubicBezTo>
                      <a:cubicBezTo>
                        <a:pt x="1407903" y="569337"/>
                        <a:pt x="1432722" y="597605"/>
                        <a:pt x="1464274" y="608123"/>
                      </a:cubicBezTo>
                      <a:cubicBezTo>
                        <a:pt x="1530574" y="630225"/>
                        <a:pt x="1448851" y="600411"/>
                        <a:pt x="1517028" y="634500"/>
                      </a:cubicBezTo>
                      <a:cubicBezTo>
                        <a:pt x="1589831" y="670902"/>
                        <a:pt x="1494190" y="610484"/>
                        <a:pt x="1569782" y="660877"/>
                      </a:cubicBezTo>
                      <a:lnTo>
                        <a:pt x="1604951" y="713631"/>
                      </a:lnTo>
                      <a:cubicBezTo>
                        <a:pt x="1610812" y="722423"/>
                        <a:pt x="1619193" y="729983"/>
                        <a:pt x="1622535" y="740008"/>
                      </a:cubicBezTo>
                      <a:cubicBezTo>
                        <a:pt x="1631241" y="766126"/>
                        <a:pt x="1636805" y="798239"/>
                        <a:pt x="1657705" y="819139"/>
                      </a:cubicBezTo>
                      <a:cubicBezTo>
                        <a:pt x="1665177" y="826611"/>
                        <a:pt x="1675290" y="830862"/>
                        <a:pt x="1684082" y="836723"/>
                      </a:cubicBezTo>
                      <a:lnTo>
                        <a:pt x="1701666" y="889477"/>
                      </a:lnTo>
                      <a:cubicBezTo>
                        <a:pt x="1708817" y="910931"/>
                        <a:pt x="1710998" y="925186"/>
                        <a:pt x="1728043" y="942231"/>
                      </a:cubicBezTo>
                      <a:cubicBezTo>
                        <a:pt x="1735515" y="949703"/>
                        <a:pt x="1745628" y="953954"/>
                        <a:pt x="1754420" y="959816"/>
                      </a:cubicBezTo>
                      <a:lnTo>
                        <a:pt x="1789589" y="1012569"/>
                      </a:lnTo>
                      <a:lnTo>
                        <a:pt x="1807174" y="1038946"/>
                      </a:lnTo>
                      <a:cubicBezTo>
                        <a:pt x="1828100" y="1101725"/>
                        <a:pt x="1814476" y="1076277"/>
                        <a:pt x="1842343" y="1118077"/>
                      </a:cubicBezTo>
                      <a:cubicBezTo>
                        <a:pt x="1848205" y="1135662"/>
                        <a:pt x="1849646" y="1155408"/>
                        <a:pt x="1859928" y="1170831"/>
                      </a:cubicBezTo>
                      <a:lnTo>
                        <a:pt x="1895097" y="1223585"/>
                      </a:lnTo>
                      <a:cubicBezTo>
                        <a:pt x="1902248" y="1245039"/>
                        <a:pt x="1904429" y="1259294"/>
                        <a:pt x="1921474" y="1276339"/>
                      </a:cubicBezTo>
                      <a:cubicBezTo>
                        <a:pt x="1928946" y="1283811"/>
                        <a:pt x="1939059" y="1288062"/>
                        <a:pt x="1947851" y="1293923"/>
                      </a:cubicBezTo>
                      <a:cubicBezTo>
                        <a:pt x="2010672" y="1388158"/>
                        <a:pt x="1912848" y="1245153"/>
                        <a:pt x="1991812" y="1346677"/>
                      </a:cubicBezTo>
                      <a:cubicBezTo>
                        <a:pt x="2004787" y="1363359"/>
                        <a:pt x="2015259" y="1381846"/>
                        <a:pt x="2026982" y="1399431"/>
                      </a:cubicBezTo>
                      <a:lnTo>
                        <a:pt x="2062151" y="1452185"/>
                      </a:lnTo>
                      <a:cubicBezTo>
                        <a:pt x="2156378" y="1515001"/>
                        <a:pt x="2013390" y="1417188"/>
                        <a:pt x="2114905" y="1496146"/>
                      </a:cubicBezTo>
                      <a:cubicBezTo>
                        <a:pt x="2131587" y="1509121"/>
                        <a:pt x="2167658" y="1531316"/>
                        <a:pt x="2167658" y="1531316"/>
                      </a:cubicBezTo>
                      <a:cubicBezTo>
                        <a:pt x="2211319" y="1596806"/>
                        <a:pt x="2155204" y="1516372"/>
                        <a:pt x="2211620" y="1584069"/>
                      </a:cubicBezTo>
                      <a:cubicBezTo>
                        <a:pt x="2248257" y="1628032"/>
                        <a:pt x="2207223" y="1595791"/>
                        <a:pt x="2255582" y="1628031"/>
                      </a:cubicBezTo>
                      <a:lnTo>
                        <a:pt x="2308335" y="1707162"/>
                      </a:lnTo>
                      <a:lnTo>
                        <a:pt x="2325920" y="1733539"/>
                      </a:lnTo>
                      <a:lnTo>
                        <a:pt x="2343505" y="1759916"/>
                      </a:lnTo>
                      <a:cubicBezTo>
                        <a:pt x="2346436" y="1768708"/>
                        <a:pt x="2345744" y="1779740"/>
                        <a:pt x="2352297" y="1786293"/>
                      </a:cubicBezTo>
                      <a:cubicBezTo>
                        <a:pt x="2356501" y="1790497"/>
                        <a:pt x="2413539" y="1803801"/>
                        <a:pt x="2413843" y="1803877"/>
                      </a:cubicBezTo>
                      <a:cubicBezTo>
                        <a:pt x="2489439" y="1854275"/>
                        <a:pt x="2400474" y="1787167"/>
                        <a:pt x="2449012" y="1847839"/>
                      </a:cubicBezTo>
                      <a:cubicBezTo>
                        <a:pt x="2455613" y="1856090"/>
                        <a:pt x="2466597" y="1859562"/>
                        <a:pt x="2475389" y="1865423"/>
                      </a:cubicBezTo>
                      <a:cubicBezTo>
                        <a:pt x="2484280" y="1878759"/>
                        <a:pt x="2495084" y="1906660"/>
                        <a:pt x="2519351" y="1900593"/>
                      </a:cubicBezTo>
                      <a:cubicBezTo>
                        <a:pt x="2525709" y="1899004"/>
                        <a:pt x="2525212" y="1888870"/>
                        <a:pt x="2528143" y="1883008"/>
                      </a:cubicBez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76" name="Frihåndsform 8"/>
                <p:cNvSpPr/>
                <p:nvPr/>
              </p:nvSpPr>
              <p:spPr>
                <a:xfrm>
                  <a:off x="1529859" y="1143638"/>
                  <a:ext cx="835453" cy="386510"/>
                </a:xfrm>
                <a:custGeom>
                  <a:avLst/>
                  <a:gdLst>
                    <a:gd name="connsiteX0" fmla="*/ 0 w 835269"/>
                    <a:gd name="connsiteY0" fmla="*/ 0 h 386862"/>
                    <a:gd name="connsiteX1" fmla="*/ 43961 w 835269"/>
                    <a:gd name="connsiteY1" fmla="*/ 26377 h 386862"/>
                    <a:gd name="connsiteX2" fmla="*/ 123092 w 835269"/>
                    <a:gd name="connsiteY2" fmla="*/ 52754 h 386862"/>
                    <a:gd name="connsiteX3" fmla="*/ 175846 w 835269"/>
                    <a:gd name="connsiteY3" fmla="*/ 79131 h 386862"/>
                    <a:gd name="connsiteX4" fmla="*/ 202223 w 835269"/>
                    <a:gd name="connsiteY4" fmla="*/ 96715 h 386862"/>
                    <a:gd name="connsiteX5" fmla="*/ 254976 w 835269"/>
                    <a:gd name="connsiteY5" fmla="*/ 114300 h 386862"/>
                    <a:gd name="connsiteX6" fmla="*/ 307730 w 835269"/>
                    <a:gd name="connsiteY6" fmla="*/ 131885 h 386862"/>
                    <a:gd name="connsiteX7" fmla="*/ 334107 w 835269"/>
                    <a:gd name="connsiteY7" fmla="*/ 140677 h 386862"/>
                    <a:gd name="connsiteX8" fmla="*/ 386861 w 835269"/>
                    <a:gd name="connsiteY8" fmla="*/ 167054 h 386862"/>
                    <a:gd name="connsiteX9" fmla="*/ 413238 w 835269"/>
                    <a:gd name="connsiteY9" fmla="*/ 184638 h 386862"/>
                    <a:gd name="connsiteX10" fmla="*/ 439615 w 835269"/>
                    <a:gd name="connsiteY10" fmla="*/ 193431 h 386862"/>
                    <a:gd name="connsiteX11" fmla="*/ 465992 w 835269"/>
                    <a:gd name="connsiteY11" fmla="*/ 211015 h 386862"/>
                    <a:gd name="connsiteX12" fmla="*/ 545123 w 835269"/>
                    <a:gd name="connsiteY12" fmla="*/ 237392 h 386862"/>
                    <a:gd name="connsiteX13" fmla="*/ 571500 w 835269"/>
                    <a:gd name="connsiteY13" fmla="*/ 246185 h 386862"/>
                    <a:gd name="connsiteX14" fmla="*/ 624253 w 835269"/>
                    <a:gd name="connsiteY14" fmla="*/ 272562 h 386862"/>
                    <a:gd name="connsiteX15" fmla="*/ 677007 w 835269"/>
                    <a:gd name="connsiteY15" fmla="*/ 298938 h 386862"/>
                    <a:gd name="connsiteX16" fmla="*/ 729761 w 835269"/>
                    <a:gd name="connsiteY16" fmla="*/ 334108 h 386862"/>
                    <a:gd name="connsiteX17" fmla="*/ 756138 w 835269"/>
                    <a:gd name="connsiteY17" fmla="*/ 351692 h 386862"/>
                    <a:gd name="connsiteX18" fmla="*/ 782515 w 835269"/>
                    <a:gd name="connsiteY18" fmla="*/ 360485 h 386862"/>
                    <a:gd name="connsiteX19" fmla="*/ 808892 w 835269"/>
                    <a:gd name="connsiteY19" fmla="*/ 378069 h 386862"/>
                    <a:gd name="connsiteX20" fmla="*/ 835269 w 835269"/>
                    <a:gd name="connsiteY20" fmla="*/ 386862 h 386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5269" h="386862">
                      <a:moveTo>
                        <a:pt x="0" y="0"/>
                      </a:moveTo>
                      <a:cubicBezTo>
                        <a:pt x="14654" y="8792"/>
                        <a:pt x="28676" y="18734"/>
                        <a:pt x="43961" y="26377"/>
                      </a:cubicBezTo>
                      <a:cubicBezTo>
                        <a:pt x="77071" y="42932"/>
                        <a:pt x="89510" y="44359"/>
                        <a:pt x="123092" y="52754"/>
                      </a:cubicBezTo>
                      <a:cubicBezTo>
                        <a:pt x="198684" y="103147"/>
                        <a:pt x="103043" y="42729"/>
                        <a:pt x="175846" y="79131"/>
                      </a:cubicBezTo>
                      <a:cubicBezTo>
                        <a:pt x="185297" y="83857"/>
                        <a:pt x="192567" y="92423"/>
                        <a:pt x="202223" y="96715"/>
                      </a:cubicBezTo>
                      <a:cubicBezTo>
                        <a:pt x="219161" y="104243"/>
                        <a:pt x="237392" y="108438"/>
                        <a:pt x="254976" y="114300"/>
                      </a:cubicBezTo>
                      <a:lnTo>
                        <a:pt x="307730" y="131885"/>
                      </a:lnTo>
                      <a:lnTo>
                        <a:pt x="334107" y="140677"/>
                      </a:lnTo>
                      <a:cubicBezTo>
                        <a:pt x="409691" y="191067"/>
                        <a:pt x="314065" y="130658"/>
                        <a:pt x="386861" y="167054"/>
                      </a:cubicBezTo>
                      <a:cubicBezTo>
                        <a:pt x="396312" y="171780"/>
                        <a:pt x="403787" y="179912"/>
                        <a:pt x="413238" y="184638"/>
                      </a:cubicBezTo>
                      <a:cubicBezTo>
                        <a:pt x="421528" y="188783"/>
                        <a:pt x="431325" y="189286"/>
                        <a:pt x="439615" y="193431"/>
                      </a:cubicBezTo>
                      <a:cubicBezTo>
                        <a:pt x="449066" y="198157"/>
                        <a:pt x="456336" y="206723"/>
                        <a:pt x="465992" y="211015"/>
                      </a:cubicBezTo>
                      <a:cubicBezTo>
                        <a:pt x="466007" y="211022"/>
                        <a:pt x="531927" y="232993"/>
                        <a:pt x="545123" y="237392"/>
                      </a:cubicBezTo>
                      <a:cubicBezTo>
                        <a:pt x="553915" y="240323"/>
                        <a:pt x="563789" y="241044"/>
                        <a:pt x="571500" y="246185"/>
                      </a:cubicBezTo>
                      <a:cubicBezTo>
                        <a:pt x="647083" y="296574"/>
                        <a:pt x="551456" y="236163"/>
                        <a:pt x="624253" y="272562"/>
                      </a:cubicBezTo>
                      <a:cubicBezTo>
                        <a:pt x="692422" y="306647"/>
                        <a:pt x="610714" y="276841"/>
                        <a:pt x="677007" y="298938"/>
                      </a:cubicBezTo>
                      <a:lnTo>
                        <a:pt x="729761" y="334108"/>
                      </a:lnTo>
                      <a:cubicBezTo>
                        <a:pt x="738553" y="339969"/>
                        <a:pt x="746113" y="348350"/>
                        <a:pt x="756138" y="351692"/>
                      </a:cubicBezTo>
                      <a:cubicBezTo>
                        <a:pt x="764930" y="354623"/>
                        <a:pt x="774225" y="356340"/>
                        <a:pt x="782515" y="360485"/>
                      </a:cubicBezTo>
                      <a:cubicBezTo>
                        <a:pt x="791966" y="365211"/>
                        <a:pt x="799441" y="373343"/>
                        <a:pt x="808892" y="378069"/>
                      </a:cubicBezTo>
                      <a:cubicBezTo>
                        <a:pt x="817182" y="382214"/>
                        <a:pt x="835269" y="386862"/>
                        <a:pt x="835269" y="386862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77" name="Frihåndsform 9"/>
                <p:cNvSpPr/>
                <p:nvPr/>
              </p:nvSpPr>
              <p:spPr>
                <a:xfrm>
                  <a:off x="1577060" y="1375544"/>
                  <a:ext cx="835453" cy="386512"/>
                </a:xfrm>
                <a:custGeom>
                  <a:avLst/>
                  <a:gdLst>
                    <a:gd name="connsiteX0" fmla="*/ 0 w 835269"/>
                    <a:gd name="connsiteY0" fmla="*/ 0 h 386862"/>
                    <a:gd name="connsiteX1" fmla="*/ 43961 w 835269"/>
                    <a:gd name="connsiteY1" fmla="*/ 26377 h 386862"/>
                    <a:gd name="connsiteX2" fmla="*/ 123092 w 835269"/>
                    <a:gd name="connsiteY2" fmla="*/ 52754 h 386862"/>
                    <a:gd name="connsiteX3" fmla="*/ 175846 w 835269"/>
                    <a:gd name="connsiteY3" fmla="*/ 79131 h 386862"/>
                    <a:gd name="connsiteX4" fmla="*/ 202223 w 835269"/>
                    <a:gd name="connsiteY4" fmla="*/ 96715 h 386862"/>
                    <a:gd name="connsiteX5" fmla="*/ 254976 w 835269"/>
                    <a:gd name="connsiteY5" fmla="*/ 114300 h 386862"/>
                    <a:gd name="connsiteX6" fmla="*/ 307730 w 835269"/>
                    <a:gd name="connsiteY6" fmla="*/ 131885 h 386862"/>
                    <a:gd name="connsiteX7" fmla="*/ 334107 w 835269"/>
                    <a:gd name="connsiteY7" fmla="*/ 140677 h 386862"/>
                    <a:gd name="connsiteX8" fmla="*/ 386861 w 835269"/>
                    <a:gd name="connsiteY8" fmla="*/ 167054 h 386862"/>
                    <a:gd name="connsiteX9" fmla="*/ 413238 w 835269"/>
                    <a:gd name="connsiteY9" fmla="*/ 184638 h 386862"/>
                    <a:gd name="connsiteX10" fmla="*/ 439615 w 835269"/>
                    <a:gd name="connsiteY10" fmla="*/ 193431 h 386862"/>
                    <a:gd name="connsiteX11" fmla="*/ 465992 w 835269"/>
                    <a:gd name="connsiteY11" fmla="*/ 211015 h 386862"/>
                    <a:gd name="connsiteX12" fmla="*/ 545123 w 835269"/>
                    <a:gd name="connsiteY12" fmla="*/ 237392 h 386862"/>
                    <a:gd name="connsiteX13" fmla="*/ 571500 w 835269"/>
                    <a:gd name="connsiteY13" fmla="*/ 246185 h 386862"/>
                    <a:gd name="connsiteX14" fmla="*/ 624253 w 835269"/>
                    <a:gd name="connsiteY14" fmla="*/ 272562 h 386862"/>
                    <a:gd name="connsiteX15" fmla="*/ 677007 w 835269"/>
                    <a:gd name="connsiteY15" fmla="*/ 298938 h 386862"/>
                    <a:gd name="connsiteX16" fmla="*/ 729761 w 835269"/>
                    <a:gd name="connsiteY16" fmla="*/ 334108 h 386862"/>
                    <a:gd name="connsiteX17" fmla="*/ 756138 w 835269"/>
                    <a:gd name="connsiteY17" fmla="*/ 351692 h 386862"/>
                    <a:gd name="connsiteX18" fmla="*/ 782515 w 835269"/>
                    <a:gd name="connsiteY18" fmla="*/ 360485 h 386862"/>
                    <a:gd name="connsiteX19" fmla="*/ 808892 w 835269"/>
                    <a:gd name="connsiteY19" fmla="*/ 378069 h 386862"/>
                    <a:gd name="connsiteX20" fmla="*/ 835269 w 835269"/>
                    <a:gd name="connsiteY20" fmla="*/ 386862 h 386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5269" h="386862">
                      <a:moveTo>
                        <a:pt x="0" y="0"/>
                      </a:moveTo>
                      <a:cubicBezTo>
                        <a:pt x="14654" y="8792"/>
                        <a:pt x="28676" y="18734"/>
                        <a:pt x="43961" y="26377"/>
                      </a:cubicBezTo>
                      <a:cubicBezTo>
                        <a:pt x="77071" y="42932"/>
                        <a:pt x="89510" y="44359"/>
                        <a:pt x="123092" y="52754"/>
                      </a:cubicBezTo>
                      <a:cubicBezTo>
                        <a:pt x="198684" y="103147"/>
                        <a:pt x="103043" y="42729"/>
                        <a:pt x="175846" y="79131"/>
                      </a:cubicBezTo>
                      <a:cubicBezTo>
                        <a:pt x="185297" y="83857"/>
                        <a:pt x="192567" y="92423"/>
                        <a:pt x="202223" y="96715"/>
                      </a:cubicBezTo>
                      <a:cubicBezTo>
                        <a:pt x="219161" y="104243"/>
                        <a:pt x="237392" y="108438"/>
                        <a:pt x="254976" y="114300"/>
                      </a:cubicBezTo>
                      <a:lnTo>
                        <a:pt x="307730" y="131885"/>
                      </a:lnTo>
                      <a:lnTo>
                        <a:pt x="334107" y="140677"/>
                      </a:lnTo>
                      <a:cubicBezTo>
                        <a:pt x="409691" y="191067"/>
                        <a:pt x="314065" y="130658"/>
                        <a:pt x="386861" y="167054"/>
                      </a:cubicBezTo>
                      <a:cubicBezTo>
                        <a:pt x="396312" y="171780"/>
                        <a:pt x="403787" y="179912"/>
                        <a:pt x="413238" y="184638"/>
                      </a:cubicBezTo>
                      <a:cubicBezTo>
                        <a:pt x="421528" y="188783"/>
                        <a:pt x="431325" y="189286"/>
                        <a:pt x="439615" y="193431"/>
                      </a:cubicBezTo>
                      <a:cubicBezTo>
                        <a:pt x="449066" y="198157"/>
                        <a:pt x="456336" y="206723"/>
                        <a:pt x="465992" y="211015"/>
                      </a:cubicBezTo>
                      <a:cubicBezTo>
                        <a:pt x="466007" y="211022"/>
                        <a:pt x="531927" y="232993"/>
                        <a:pt x="545123" y="237392"/>
                      </a:cubicBezTo>
                      <a:cubicBezTo>
                        <a:pt x="553915" y="240323"/>
                        <a:pt x="563789" y="241044"/>
                        <a:pt x="571500" y="246185"/>
                      </a:cubicBezTo>
                      <a:cubicBezTo>
                        <a:pt x="647083" y="296574"/>
                        <a:pt x="551456" y="236163"/>
                        <a:pt x="624253" y="272562"/>
                      </a:cubicBezTo>
                      <a:cubicBezTo>
                        <a:pt x="692422" y="306647"/>
                        <a:pt x="610714" y="276841"/>
                        <a:pt x="677007" y="298938"/>
                      </a:cubicBezTo>
                      <a:lnTo>
                        <a:pt x="729761" y="334108"/>
                      </a:lnTo>
                      <a:cubicBezTo>
                        <a:pt x="738553" y="339969"/>
                        <a:pt x="746113" y="348350"/>
                        <a:pt x="756138" y="351692"/>
                      </a:cubicBezTo>
                      <a:cubicBezTo>
                        <a:pt x="764930" y="354623"/>
                        <a:pt x="774225" y="356340"/>
                        <a:pt x="782515" y="360485"/>
                      </a:cubicBezTo>
                      <a:cubicBezTo>
                        <a:pt x="791966" y="365211"/>
                        <a:pt x="799441" y="373343"/>
                        <a:pt x="808892" y="378069"/>
                      </a:cubicBezTo>
                      <a:cubicBezTo>
                        <a:pt x="817182" y="382214"/>
                        <a:pt x="835269" y="386862"/>
                        <a:pt x="835269" y="386862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78" name="Frihåndsform 10"/>
                <p:cNvSpPr/>
                <p:nvPr/>
              </p:nvSpPr>
              <p:spPr>
                <a:xfrm>
                  <a:off x="1579421" y="1552235"/>
                  <a:ext cx="835453" cy="388720"/>
                </a:xfrm>
                <a:custGeom>
                  <a:avLst/>
                  <a:gdLst>
                    <a:gd name="connsiteX0" fmla="*/ 0 w 835269"/>
                    <a:gd name="connsiteY0" fmla="*/ 0 h 386862"/>
                    <a:gd name="connsiteX1" fmla="*/ 43961 w 835269"/>
                    <a:gd name="connsiteY1" fmla="*/ 26377 h 386862"/>
                    <a:gd name="connsiteX2" fmla="*/ 123092 w 835269"/>
                    <a:gd name="connsiteY2" fmla="*/ 52754 h 386862"/>
                    <a:gd name="connsiteX3" fmla="*/ 175846 w 835269"/>
                    <a:gd name="connsiteY3" fmla="*/ 79131 h 386862"/>
                    <a:gd name="connsiteX4" fmla="*/ 202223 w 835269"/>
                    <a:gd name="connsiteY4" fmla="*/ 96715 h 386862"/>
                    <a:gd name="connsiteX5" fmla="*/ 254976 w 835269"/>
                    <a:gd name="connsiteY5" fmla="*/ 114300 h 386862"/>
                    <a:gd name="connsiteX6" fmla="*/ 307730 w 835269"/>
                    <a:gd name="connsiteY6" fmla="*/ 131885 h 386862"/>
                    <a:gd name="connsiteX7" fmla="*/ 334107 w 835269"/>
                    <a:gd name="connsiteY7" fmla="*/ 140677 h 386862"/>
                    <a:gd name="connsiteX8" fmla="*/ 386861 w 835269"/>
                    <a:gd name="connsiteY8" fmla="*/ 167054 h 386862"/>
                    <a:gd name="connsiteX9" fmla="*/ 413238 w 835269"/>
                    <a:gd name="connsiteY9" fmla="*/ 184638 h 386862"/>
                    <a:gd name="connsiteX10" fmla="*/ 439615 w 835269"/>
                    <a:gd name="connsiteY10" fmla="*/ 193431 h 386862"/>
                    <a:gd name="connsiteX11" fmla="*/ 465992 w 835269"/>
                    <a:gd name="connsiteY11" fmla="*/ 211015 h 386862"/>
                    <a:gd name="connsiteX12" fmla="*/ 545123 w 835269"/>
                    <a:gd name="connsiteY12" fmla="*/ 237392 h 386862"/>
                    <a:gd name="connsiteX13" fmla="*/ 571500 w 835269"/>
                    <a:gd name="connsiteY13" fmla="*/ 246185 h 386862"/>
                    <a:gd name="connsiteX14" fmla="*/ 624253 w 835269"/>
                    <a:gd name="connsiteY14" fmla="*/ 272562 h 386862"/>
                    <a:gd name="connsiteX15" fmla="*/ 677007 w 835269"/>
                    <a:gd name="connsiteY15" fmla="*/ 298938 h 386862"/>
                    <a:gd name="connsiteX16" fmla="*/ 729761 w 835269"/>
                    <a:gd name="connsiteY16" fmla="*/ 334108 h 386862"/>
                    <a:gd name="connsiteX17" fmla="*/ 756138 w 835269"/>
                    <a:gd name="connsiteY17" fmla="*/ 351692 h 386862"/>
                    <a:gd name="connsiteX18" fmla="*/ 782515 w 835269"/>
                    <a:gd name="connsiteY18" fmla="*/ 360485 h 386862"/>
                    <a:gd name="connsiteX19" fmla="*/ 808892 w 835269"/>
                    <a:gd name="connsiteY19" fmla="*/ 378069 h 386862"/>
                    <a:gd name="connsiteX20" fmla="*/ 835269 w 835269"/>
                    <a:gd name="connsiteY20" fmla="*/ 386862 h 386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5269" h="386862">
                      <a:moveTo>
                        <a:pt x="0" y="0"/>
                      </a:moveTo>
                      <a:cubicBezTo>
                        <a:pt x="14654" y="8792"/>
                        <a:pt x="28676" y="18734"/>
                        <a:pt x="43961" y="26377"/>
                      </a:cubicBezTo>
                      <a:cubicBezTo>
                        <a:pt x="77071" y="42932"/>
                        <a:pt x="89510" y="44359"/>
                        <a:pt x="123092" y="52754"/>
                      </a:cubicBezTo>
                      <a:cubicBezTo>
                        <a:pt x="198684" y="103147"/>
                        <a:pt x="103043" y="42729"/>
                        <a:pt x="175846" y="79131"/>
                      </a:cubicBezTo>
                      <a:cubicBezTo>
                        <a:pt x="185297" y="83857"/>
                        <a:pt x="192567" y="92423"/>
                        <a:pt x="202223" y="96715"/>
                      </a:cubicBezTo>
                      <a:cubicBezTo>
                        <a:pt x="219161" y="104243"/>
                        <a:pt x="237392" y="108438"/>
                        <a:pt x="254976" y="114300"/>
                      </a:cubicBezTo>
                      <a:lnTo>
                        <a:pt x="307730" y="131885"/>
                      </a:lnTo>
                      <a:lnTo>
                        <a:pt x="334107" y="140677"/>
                      </a:lnTo>
                      <a:cubicBezTo>
                        <a:pt x="409691" y="191067"/>
                        <a:pt x="314065" y="130658"/>
                        <a:pt x="386861" y="167054"/>
                      </a:cubicBezTo>
                      <a:cubicBezTo>
                        <a:pt x="396312" y="171780"/>
                        <a:pt x="403787" y="179912"/>
                        <a:pt x="413238" y="184638"/>
                      </a:cubicBezTo>
                      <a:cubicBezTo>
                        <a:pt x="421528" y="188783"/>
                        <a:pt x="431325" y="189286"/>
                        <a:pt x="439615" y="193431"/>
                      </a:cubicBezTo>
                      <a:cubicBezTo>
                        <a:pt x="449066" y="198157"/>
                        <a:pt x="456336" y="206723"/>
                        <a:pt x="465992" y="211015"/>
                      </a:cubicBezTo>
                      <a:cubicBezTo>
                        <a:pt x="466007" y="211022"/>
                        <a:pt x="531927" y="232993"/>
                        <a:pt x="545123" y="237392"/>
                      </a:cubicBezTo>
                      <a:cubicBezTo>
                        <a:pt x="553915" y="240323"/>
                        <a:pt x="563789" y="241044"/>
                        <a:pt x="571500" y="246185"/>
                      </a:cubicBezTo>
                      <a:cubicBezTo>
                        <a:pt x="647083" y="296574"/>
                        <a:pt x="551456" y="236163"/>
                        <a:pt x="624253" y="272562"/>
                      </a:cubicBezTo>
                      <a:cubicBezTo>
                        <a:pt x="692422" y="306647"/>
                        <a:pt x="610714" y="276841"/>
                        <a:pt x="677007" y="298938"/>
                      </a:cubicBezTo>
                      <a:lnTo>
                        <a:pt x="729761" y="334108"/>
                      </a:lnTo>
                      <a:cubicBezTo>
                        <a:pt x="738553" y="339969"/>
                        <a:pt x="746113" y="348350"/>
                        <a:pt x="756138" y="351692"/>
                      </a:cubicBezTo>
                      <a:cubicBezTo>
                        <a:pt x="764930" y="354623"/>
                        <a:pt x="774225" y="356340"/>
                        <a:pt x="782515" y="360485"/>
                      </a:cubicBezTo>
                      <a:cubicBezTo>
                        <a:pt x="791966" y="365211"/>
                        <a:pt x="799441" y="373343"/>
                        <a:pt x="808892" y="378069"/>
                      </a:cubicBezTo>
                      <a:cubicBezTo>
                        <a:pt x="817182" y="382214"/>
                        <a:pt x="835269" y="386862"/>
                        <a:pt x="835269" y="386862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79" name="Frihåndsform 11"/>
                <p:cNvSpPr/>
                <p:nvPr/>
              </p:nvSpPr>
              <p:spPr>
                <a:xfrm>
                  <a:off x="1610100" y="1748804"/>
                  <a:ext cx="833094" cy="388720"/>
                </a:xfrm>
                <a:custGeom>
                  <a:avLst/>
                  <a:gdLst>
                    <a:gd name="connsiteX0" fmla="*/ 0 w 835269"/>
                    <a:gd name="connsiteY0" fmla="*/ 0 h 386862"/>
                    <a:gd name="connsiteX1" fmla="*/ 43961 w 835269"/>
                    <a:gd name="connsiteY1" fmla="*/ 26377 h 386862"/>
                    <a:gd name="connsiteX2" fmla="*/ 123092 w 835269"/>
                    <a:gd name="connsiteY2" fmla="*/ 52754 h 386862"/>
                    <a:gd name="connsiteX3" fmla="*/ 175846 w 835269"/>
                    <a:gd name="connsiteY3" fmla="*/ 79131 h 386862"/>
                    <a:gd name="connsiteX4" fmla="*/ 202223 w 835269"/>
                    <a:gd name="connsiteY4" fmla="*/ 96715 h 386862"/>
                    <a:gd name="connsiteX5" fmla="*/ 254976 w 835269"/>
                    <a:gd name="connsiteY5" fmla="*/ 114300 h 386862"/>
                    <a:gd name="connsiteX6" fmla="*/ 307730 w 835269"/>
                    <a:gd name="connsiteY6" fmla="*/ 131885 h 386862"/>
                    <a:gd name="connsiteX7" fmla="*/ 334107 w 835269"/>
                    <a:gd name="connsiteY7" fmla="*/ 140677 h 386862"/>
                    <a:gd name="connsiteX8" fmla="*/ 386861 w 835269"/>
                    <a:gd name="connsiteY8" fmla="*/ 167054 h 386862"/>
                    <a:gd name="connsiteX9" fmla="*/ 413238 w 835269"/>
                    <a:gd name="connsiteY9" fmla="*/ 184638 h 386862"/>
                    <a:gd name="connsiteX10" fmla="*/ 439615 w 835269"/>
                    <a:gd name="connsiteY10" fmla="*/ 193431 h 386862"/>
                    <a:gd name="connsiteX11" fmla="*/ 465992 w 835269"/>
                    <a:gd name="connsiteY11" fmla="*/ 211015 h 386862"/>
                    <a:gd name="connsiteX12" fmla="*/ 545123 w 835269"/>
                    <a:gd name="connsiteY12" fmla="*/ 237392 h 386862"/>
                    <a:gd name="connsiteX13" fmla="*/ 571500 w 835269"/>
                    <a:gd name="connsiteY13" fmla="*/ 246185 h 386862"/>
                    <a:gd name="connsiteX14" fmla="*/ 624253 w 835269"/>
                    <a:gd name="connsiteY14" fmla="*/ 272562 h 386862"/>
                    <a:gd name="connsiteX15" fmla="*/ 677007 w 835269"/>
                    <a:gd name="connsiteY15" fmla="*/ 298938 h 386862"/>
                    <a:gd name="connsiteX16" fmla="*/ 729761 w 835269"/>
                    <a:gd name="connsiteY16" fmla="*/ 334108 h 386862"/>
                    <a:gd name="connsiteX17" fmla="*/ 756138 w 835269"/>
                    <a:gd name="connsiteY17" fmla="*/ 351692 h 386862"/>
                    <a:gd name="connsiteX18" fmla="*/ 782515 w 835269"/>
                    <a:gd name="connsiteY18" fmla="*/ 360485 h 386862"/>
                    <a:gd name="connsiteX19" fmla="*/ 808892 w 835269"/>
                    <a:gd name="connsiteY19" fmla="*/ 378069 h 386862"/>
                    <a:gd name="connsiteX20" fmla="*/ 835269 w 835269"/>
                    <a:gd name="connsiteY20" fmla="*/ 386862 h 386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5269" h="386862">
                      <a:moveTo>
                        <a:pt x="0" y="0"/>
                      </a:moveTo>
                      <a:cubicBezTo>
                        <a:pt x="14654" y="8792"/>
                        <a:pt x="28676" y="18734"/>
                        <a:pt x="43961" y="26377"/>
                      </a:cubicBezTo>
                      <a:cubicBezTo>
                        <a:pt x="77071" y="42932"/>
                        <a:pt x="89510" y="44359"/>
                        <a:pt x="123092" y="52754"/>
                      </a:cubicBezTo>
                      <a:cubicBezTo>
                        <a:pt x="198684" y="103147"/>
                        <a:pt x="103043" y="42729"/>
                        <a:pt x="175846" y="79131"/>
                      </a:cubicBezTo>
                      <a:cubicBezTo>
                        <a:pt x="185297" y="83857"/>
                        <a:pt x="192567" y="92423"/>
                        <a:pt x="202223" y="96715"/>
                      </a:cubicBezTo>
                      <a:cubicBezTo>
                        <a:pt x="219161" y="104243"/>
                        <a:pt x="237392" y="108438"/>
                        <a:pt x="254976" y="114300"/>
                      </a:cubicBezTo>
                      <a:lnTo>
                        <a:pt x="307730" y="131885"/>
                      </a:lnTo>
                      <a:lnTo>
                        <a:pt x="334107" y="140677"/>
                      </a:lnTo>
                      <a:cubicBezTo>
                        <a:pt x="409691" y="191067"/>
                        <a:pt x="314065" y="130658"/>
                        <a:pt x="386861" y="167054"/>
                      </a:cubicBezTo>
                      <a:cubicBezTo>
                        <a:pt x="396312" y="171780"/>
                        <a:pt x="403787" y="179912"/>
                        <a:pt x="413238" y="184638"/>
                      </a:cubicBezTo>
                      <a:cubicBezTo>
                        <a:pt x="421528" y="188783"/>
                        <a:pt x="431325" y="189286"/>
                        <a:pt x="439615" y="193431"/>
                      </a:cubicBezTo>
                      <a:cubicBezTo>
                        <a:pt x="449066" y="198157"/>
                        <a:pt x="456336" y="206723"/>
                        <a:pt x="465992" y="211015"/>
                      </a:cubicBezTo>
                      <a:cubicBezTo>
                        <a:pt x="466007" y="211022"/>
                        <a:pt x="531927" y="232993"/>
                        <a:pt x="545123" y="237392"/>
                      </a:cubicBezTo>
                      <a:cubicBezTo>
                        <a:pt x="553915" y="240323"/>
                        <a:pt x="563789" y="241044"/>
                        <a:pt x="571500" y="246185"/>
                      </a:cubicBezTo>
                      <a:cubicBezTo>
                        <a:pt x="647083" y="296574"/>
                        <a:pt x="551456" y="236163"/>
                        <a:pt x="624253" y="272562"/>
                      </a:cubicBezTo>
                      <a:cubicBezTo>
                        <a:pt x="692422" y="306647"/>
                        <a:pt x="610714" y="276841"/>
                        <a:pt x="677007" y="298938"/>
                      </a:cubicBezTo>
                      <a:lnTo>
                        <a:pt x="729761" y="334108"/>
                      </a:lnTo>
                      <a:cubicBezTo>
                        <a:pt x="738553" y="339969"/>
                        <a:pt x="746113" y="348350"/>
                        <a:pt x="756138" y="351692"/>
                      </a:cubicBezTo>
                      <a:cubicBezTo>
                        <a:pt x="764930" y="354623"/>
                        <a:pt x="774225" y="356340"/>
                        <a:pt x="782515" y="360485"/>
                      </a:cubicBezTo>
                      <a:cubicBezTo>
                        <a:pt x="791966" y="365211"/>
                        <a:pt x="799441" y="373343"/>
                        <a:pt x="808892" y="378069"/>
                      </a:cubicBezTo>
                      <a:cubicBezTo>
                        <a:pt x="817182" y="382214"/>
                        <a:pt x="835269" y="386862"/>
                        <a:pt x="835269" y="386862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0" name="Frihåndsform 12"/>
                <p:cNvSpPr/>
                <p:nvPr/>
              </p:nvSpPr>
              <p:spPr>
                <a:xfrm>
                  <a:off x="1638421" y="1910034"/>
                  <a:ext cx="835453" cy="388720"/>
                </a:xfrm>
                <a:custGeom>
                  <a:avLst/>
                  <a:gdLst>
                    <a:gd name="connsiteX0" fmla="*/ 0 w 835269"/>
                    <a:gd name="connsiteY0" fmla="*/ 0 h 386862"/>
                    <a:gd name="connsiteX1" fmla="*/ 43961 w 835269"/>
                    <a:gd name="connsiteY1" fmla="*/ 26377 h 386862"/>
                    <a:gd name="connsiteX2" fmla="*/ 123092 w 835269"/>
                    <a:gd name="connsiteY2" fmla="*/ 52754 h 386862"/>
                    <a:gd name="connsiteX3" fmla="*/ 175846 w 835269"/>
                    <a:gd name="connsiteY3" fmla="*/ 79131 h 386862"/>
                    <a:gd name="connsiteX4" fmla="*/ 202223 w 835269"/>
                    <a:gd name="connsiteY4" fmla="*/ 96715 h 386862"/>
                    <a:gd name="connsiteX5" fmla="*/ 254976 w 835269"/>
                    <a:gd name="connsiteY5" fmla="*/ 114300 h 386862"/>
                    <a:gd name="connsiteX6" fmla="*/ 307730 w 835269"/>
                    <a:gd name="connsiteY6" fmla="*/ 131885 h 386862"/>
                    <a:gd name="connsiteX7" fmla="*/ 334107 w 835269"/>
                    <a:gd name="connsiteY7" fmla="*/ 140677 h 386862"/>
                    <a:gd name="connsiteX8" fmla="*/ 386861 w 835269"/>
                    <a:gd name="connsiteY8" fmla="*/ 167054 h 386862"/>
                    <a:gd name="connsiteX9" fmla="*/ 413238 w 835269"/>
                    <a:gd name="connsiteY9" fmla="*/ 184638 h 386862"/>
                    <a:gd name="connsiteX10" fmla="*/ 439615 w 835269"/>
                    <a:gd name="connsiteY10" fmla="*/ 193431 h 386862"/>
                    <a:gd name="connsiteX11" fmla="*/ 465992 w 835269"/>
                    <a:gd name="connsiteY11" fmla="*/ 211015 h 386862"/>
                    <a:gd name="connsiteX12" fmla="*/ 545123 w 835269"/>
                    <a:gd name="connsiteY12" fmla="*/ 237392 h 386862"/>
                    <a:gd name="connsiteX13" fmla="*/ 571500 w 835269"/>
                    <a:gd name="connsiteY13" fmla="*/ 246185 h 386862"/>
                    <a:gd name="connsiteX14" fmla="*/ 624253 w 835269"/>
                    <a:gd name="connsiteY14" fmla="*/ 272562 h 386862"/>
                    <a:gd name="connsiteX15" fmla="*/ 677007 w 835269"/>
                    <a:gd name="connsiteY15" fmla="*/ 298938 h 386862"/>
                    <a:gd name="connsiteX16" fmla="*/ 729761 w 835269"/>
                    <a:gd name="connsiteY16" fmla="*/ 334108 h 386862"/>
                    <a:gd name="connsiteX17" fmla="*/ 756138 w 835269"/>
                    <a:gd name="connsiteY17" fmla="*/ 351692 h 386862"/>
                    <a:gd name="connsiteX18" fmla="*/ 782515 w 835269"/>
                    <a:gd name="connsiteY18" fmla="*/ 360485 h 386862"/>
                    <a:gd name="connsiteX19" fmla="*/ 808892 w 835269"/>
                    <a:gd name="connsiteY19" fmla="*/ 378069 h 386862"/>
                    <a:gd name="connsiteX20" fmla="*/ 835269 w 835269"/>
                    <a:gd name="connsiteY20" fmla="*/ 386862 h 386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5269" h="386862">
                      <a:moveTo>
                        <a:pt x="0" y="0"/>
                      </a:moveTo>
                      <a:cubicBezTo>
                        <a:pt x="14654" y="8792"/>
                        <a:pt x="28676" y="18734"/>
                        <a:pt x="43961" y="26377"/>
                      </a:cubicBezTo>
                      <a:cubicBezTo>
                        <a:pt x="77071" y="42932"/>
                        <a:pt x="89510" y="44359"/>
                        <a:pt x="123092" y="52754"/>
                      </a:cubicBezTo>
                      <a:cubicBezTo>
                        <a:pt x="198684" y="103147"/>
                        <a:pt x="103043" y="42729"/>
                        <a:pt x="175846" y="79131"/>
                      </a:cubicBezTo>
                      <a:cubicBezTo>
                        <a:pt x="185297" y="83857"/>
                        <a:pt x="192567" y="92423"/>
                        <a:pt x="202223" y="96715"/>
                      </a:cubicBezTo>
                      <a:cubicBezTo>
                        <a:pt x="219161" y="104243"/>
                        <a:pt x="237392" y="108438"/>
                        <a:pt x="254976" y="114300"/>
                      </a:cubicBezTo>
                      <a:lnTo>
                        <a:pt x="307730" y="131885"/>
                      </a:lnTo>
                      <a:lnTo>
                        <a:pt x="334107" y="140677"/>
                      </a:lnTo>
                      <a:cubicBezTo>
                        <a:pt x="409691" y="191067"/>
                        <a:pt x="314065" y="130658"/>
                        <a:pt x="386861" y="167054"/>
                      </a:cubicBezTo>
                      <a:cubicBezTo>
                        <a:pt x="396312" y="171780"/>
                        <a:pt x="403787" y="179912"/>
                        <a:pt x="413238" y="184638"/>
                      </a:cubicBezTo>
                      <a:cubicBezTo>
                        <a:pt x="421528" y="188783"/>
                        <a:pt x="431325" y="189286"/>
                        <a:pt x="439615" y="193431"/>
                      </a:cubicBezTo>
                      <a:cubicBezTo>
                        <a:pt x="449066" y="198157"/>
                        <a:pt x="456336" y="206723"/>
                        <a:pt x="465992" y="211015"/>
                      </a:cubicBezTo>
                      <a:cubicBezTo>
                        <a:pt x="466007" y="211022"/>
                        <a:pt x="531927" y="232993"/>
                        <a:pt x="545123" y="237392"/>
                      </a:cubicBezTo>
                      <a:cubicBezTo>
                        <a:pt x="553915" y="240323"/>
                        <a:pt x="563789" y="241044"/>
                        <a:pt x="571500" y="246185"/>
                      </a:cubicBezTo>
                      <a:cubicBezTo>
                        <a:pt x="647083" y="296574"/>
                        <a:pt x="551456" y="236163"/>
                        <a:pt x="624253" y="272562"/>
                      </a:cubicBezTo>
                      <a:cubicBezTo>
                        <a:pt x="692422" y="306647"/>
                        <a:pt x="610714" y="276841"/>
                        <a:pt x="677007" y="298938"/>
                      </a:cubicBezTo>
                      <a:lnTo>
                        <a:pt x="729761" y="334108"/>
                      </a:lnTo>
                      <a:cubicBezTo>
                        <a:pt x="738553" y="339969"/>
                        <a:pt x="746113" y="348350"/>
                        <a:pt x="756138" y="351692"/>
                      </a:cubicBezTo>
                      <a:cubicBezTo>
                        <a:pt x="764930" y="354623"/>
                        <a:pt x="774225" y="356340"/>
                        <a:pt x="782515" y="360485"/>
                      </a:cubicBezTo>
                      <a:cubicBezTo>
                        <a:pt x="791966" y="365211"/>
                        <a:pt x="799441" y="373343"/>
                        <a:pt x="808892" y="378069"/>
                      </a:cubicBezTo>
                      <a:cubicBezTo>
                        <a:pt x="817182" y="382214"/>
                        <a:pt x="835269" y="386862"/>
                        <a:pt x="835269" y="386862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1" name="Frihåndsform 13"/>
                <p:cNvSpPr/>
                <p:nvPr/>
              </p:nvSpPr>
              <p:spPr>
                <a:xfrm>
                  <a:off x="1610100" y="2049179"/>
                  <a:ext cx="3910583" cy="1652059"/>
                </a:xfrm>
                <a:custGeom>
                  <a:avLst/>
                  <a:gdLst>
                    <a:gd name="connsiteX0" fmla="*/ 0 w 3912576"/>
                    <a:gd name="connsiteY0" fmla="*/ 0 h 1652954"/>
                    <a:gd name="connsiteX1" fmla="*/ 52753 w 3912576"/>
                    <a:gd name="connsiteY1" fmla="*/ 8792 h 1652954"/>
                    <a:gd name="connsiteX2" fmla="*/ 79130 w 3912576"/>
                    <a:gd name="connsiteY2" fmla="*/ 17585 h 1652954"/>
                    <a:gd name="connsiteX3" fmla="*/ 114300 w 3912576"/>
                    <a:gd name="connsiteY3" fmla="*/ 26377 h 1652954"/>
                    <a:gd name="connsiteX4" fmla="*/ 140676 w 3912576"/>
                    <a:gd name="connsiteY4" fmla="*/ 35169 h 1652954"/>
                    <a:gd name="connsiteX5" fmla="*/ 211015 w 3912576"/>
                    <a:gd name="connsiteY5" fmla="*/ 52754 h 1652954"/>
                    <a:gd name="connsiteX6" fmla="*/ 263769 w 3912576"/>
                    <a:gd name="connsiteY6" fmla="*/ 70339 h 1652954"/>
                    <a:gd name="connsiteX7" fmla="*/ 307730 w 3912576"/>
                    <a:gd name="connsiteY7" fmla="*/ 105508 h 1652954"/>
                    <a:gd name="connsiteX8" fmla="*/ 360484 w 3912576"/>
                    <a:gd name="connsiteY8" fmla="*/ 140677 h 1652954"/>
                    <a:gd name="connsiteX9" fmla="*/ 386861 w 3912576"/>
                    <a:gd name="connsiteY9" fmla="*/ 158262 h 1652954"/>
                    <a:gd name="connsiteX10" fmla="*/ 413238 w 3912576"/>
                    <a:gd name="connsiteY10" fmla="*/ 167054 h 1652954"/>
                    <a:gd name="connsiteX11" fmla="*/ 492369 w 3912576"/>
                    <a:gd name="connsiteY11" fmla="*/ 202223 h 1652954"/>
                    <a:gd name="connsiteX12" fmla="*/ 597876 w 3912576"/>
                    <a:gd name="connsiteY12" fmla="*/ 237392 h 1652954"/>
                    <a:gd name="connsiteX13" fmla="*/ 650630 w 3912576"/>
                    <a:gd name="connsiteY13" fmla="*/ 254977 h 1652954"/>
                    <a:gd name="connsiteX14" fmla="*/ 677007 w 3912576"/>
                    <a:gd name="connsiteY14" fmla="*/ 263769 h 1652954"/>
                    <a:gd name="connsiteX15" fmla="*/ 703384 w 3912576"/>
                    <a:gd name="connsiteY15" fmla="*/ 281354 h 1652954"/>
                    <a:gd name="connsiteX16" fmla="*/ 782515 w 3912576"/>
                    <a:gd name="connsiteY16" fmla="*/ 307731 h 1652954"/>
                    <a:gd name="connsiteX17" fmla="*/ 835269 w 3912576"/>
                    <a:gd name="connsiteY17" fmla="*/ 325316 h 1652954"/>
                    <a:gd name="connsiteX18" fmla="*/ 861646 w 3912576"/>
                    <a:gd name="connsiteY18" fmla="*/ 342900 h 1652954"/>
                    <a:gd name="connsiteX19" fmla="*/ 914400 w 3912576"/>
                    <a:gd name="connsiteY19" fmla="*/ 360485 h 1652954"/>
                    <a:gd name="connsiteX20" fmla="*/ 993530 w 3912576"/>
                    <a:gd name="connsiteY20" fmla="*/ 413239 h 1652954"/>
                    <a:gd name="connsiteX21" fmla="*/ 1019907 w 3912576"/>
                    <a:gd name="connsiteY21" fmla="*/ 430823 h 1652954"/>
                    <a:gd name="connsiteX22" fmla="*/ 1046284 w 3912576"/>
                    <a:gd name="connsiteY22" fmla="*/ 439616 h 1652954"/>
                    <a:gd name="connsiteX23" fmla="*/ 1099038 w 3912576"/>
                    <a:gd name="connsiteY23" fmla="*/ 474785 h 1652954"/>
                    <a:gd name="connsiteX24" fmla="*/ 1151792 w 3912576"/>
                    <a:gd name="connsiteY24" fmla="*/ 492369 h 1652954"/>
                    <a:gd name="connsiteX25" fmla="*/ 1204546 w 3912576"/>
                    <a:gd name="connsiteY25" fmla="*/ 518746 h 1652954"/>
                    <a:gd name="connsiteX26" fmla="*/ 1230923 w 3912576"/>
                    <a:gd name="connsiteY26" fmla="*/ 536331 h 1652954"/>
                    <a:gd name="connsiteX27" fmla="*/ 1283676 w 3912576"/>
                    <a:gd name="connsiteY27" fmla="*/ 553916 h 1652954"/>
                    <a:gd name="connsiteX28" fmla="*/ 1310053 w 3912576"/>
                    <a:gd name="connsiteY28" fmla="*/ 562708 h 1652954"/>
                    <a:gd name="connsiteX29" fmla="*/ 1336430 w 3912576"/>
                    <a:gd name="connsiteY29" fmla="*/ 580292 h 1652954"/>
                    <a:gd name="connsiteX30" fmla="*/ 1362807 w 3912576"/>
                    <a:gd name="connsiteY30" fmla="*/ 589085 h 1652954"/>
                    <a:gd name="connsiteX31" fmla="*/ 1389184 w 3912576"/>
                    <a:gd name="connsiteY31" fmla="*/ 606669 h 1652954"/>
                    <a:gd name="connsiteX32" fmla="*/ 1441938 w 3912576"/>
                    <a:gd name="connsiteY32" fmla="*/ 624254 h 1652954"/>
                    <a:gd name="connsiteX33" fmla="*/ 1468315 w 3912576"/>
                    <a:gd name="connsiteY33" fmla="*/ 633046 h 1652954"/>
                    <a:gd name="connsiteX34" fmla="*/ 1547446 w 3912576"/>
                    <a:gd name="connsiteY34" fmla="*/ 668216 h 1652954"/>
                    <a:gd name="connsiteX35" fmla="*/ 1573823 w 3912576"/>
                    <a:gd name="connsiteY35" fmla="*/ 677008 h 1652954"/>
                    <a:gd name="connsiteX36" fmla="*/ 1600200 w 3912576"/>
                    <a:gd name="connsiteY36" fmla="*/ 685800 h 1652954"/>
                    <a:gd name="connsiteX37" fmla="*/ 1626576 w 3912576"/>
                    <a:gd name="connsiteY37" fmla="*/ 703385 h 1652954"/>
                    <a:gd name="connsiteX38" fmla="*/ 1679330 w 3912576"/>
                    <a:gd name="connsiteY38" fmla="*/ 720969 h 1652954"/>
                    <a:gd name="connsiteX39" fmla="*/ 1732084 w 3912576"/>
                    <a:gd name="connsiteY39" fmla="*/ 738554 h 1652954"/>
                    <a:gd name="connsiteX40" fmla="*/ 1811215 w 3912576"/>
                    <a:gd name="connsiteY40" fmla="*/ 764931 h 1652954"/>
                    <a:gd name="connsiteX41" fmla="*/ 1837592 w 3912576"/>
                    <a:gd name="connsiteY41" fmla="*/ 773723 h 1652954"/>
                    <a:gd name="connsiteX42" fmla="*/ 1863969 w 3912576"/>
                    <a:gd name="connsiteY42" fmla="*/ 782516 h 1652954"/>
                    <a:gd name="connsiteX43" fmla="*/ 1943100 w 3912576"/>
                    <a:gd name="connsiteY43" fmla="*/ 800100 h 1652954"/>
                    <a:gd name="connsiteX44" fmla="*/ 1995853 w 3912576"/>
                    <a:gd name="connsiteY44" fmla="*/ 817685 h 1652954"/>
                    <a:gd name="connsiteX45" fmla="*/ 2066192 w 3912576"/>
                    <a:gd name="connsiteY45" fmla="*/ 835269 h 1652954"/>
                    <a:gd name="connsiteX46" fmla="*/ 2092569 w 3912576"/>
                    <a:gd name="connsiteY46" fmla="*/ 852854 h 1652954"/>
                    <a:gd name="connsiteX47" fmla="*/ 2145323 w 3912576"/>
                    <a:gd name="connsiteY47" fmla="*/ 870439 h 1652954"/>
                    <a:gd name="connsiteX48" fmla="*/ 2171700 w 3912576"/>
                    <a:gd name="connsiteY48" fmla="*/ 888023 h 1652954"/>
                    <a:gd name="connsiteX49" fmla="*/ 2198076 w 3912576"/>
                    <a:gd name="connsiteY49" fmla="*/ 896816 h 1652954"/>
                    <a:gd name="connsiteX50" fmla="*/ 2277207 w 3912576"/>
                    <a:gd name="connsiteY50" fmla="*/ 940777 h 1652954"/>
                    <a:gd name="connsiteX51" fmla="*/ 2329961 w 3912576"/>
                    <a:gd name="connsiteY51" fmla="*/ 975946 h 1652954"/>
                    <a:gd name="connsiteX52" fmla="*/ 2409092 w 3912576"/>
                    <a:gd name="connsiteY52" fmla="*/ 1002323 h 1652954"/>
                    <a:gd name="connsiteX53" fmla="*/ 2461846 w 3912576"/>
                    <a:gd name="connsiteY53" fmla="*/ 1019908 h 1652954"/>
                    <a:gd name="connsiteX54" fmla="*/ 2532184 w 3912576"/>
                    <a:gd name="connsiteY54" fmla="*/ 1037492 h 1652954"/>
                    <a:gd name="connsiteX55" fmla="*/ 2558561 w 3912576"/>
                    <a:gd name="connsiteY55" fmla="*/ 1046285 h 1652954"/>
                    <a:gd name="connsiteX56" fmla="*/ 2628900 w 3912576"/>
                    <a:gd name="connsiteY56" fmla="*/ 1063869 h 1652954"/>
                    <a:gd name="connsiteX57" fmla="*/ 2708030 w 3912576"/>
                    <a:gd name="connsiteY57" fmla="*/ 1090246 h 1652954"/>
                    <a:gd name="connsiteX58" fmla="*/ 2734407 w 3912576"/>
                    <a:gd name="connsiteY58" fmla="*/ 1099039 h 1652954"/>
                    <a:gd name="connsiteX59" fmla="*/ 2787161 w 3912576"/>
                    <a:gd name="connsiteY59" fmla="*/ 1125416 h 1652954"/>
                    <a:gd name="connsiteX60" fmla="*/ 2839915 w 3912576"/>
                    <a:gd name="connsiteY60" fmla="*/ 1151792 h 1652954"/>
                    <a:gd name="connsiteX61" fmla="*/ 2945423 w 3912576"/>
                    <a:gd name="connsiteY61" fmla="*/ 1222131 h 1652954"/>
                    <a:gd name="connsiteX62" fmla="*/ 2971800 w 3912576"/>
                    <a:gd name="connsiteY62" fmla="*/ 1239716 h 1652954"/>
                    <a:gd name="connsiteX63" fmla="*/ 2998176 w 3912576"/>
                    <a:gd name="connsiteY63" fmla="*/ 1248508 h 1652954"/>
                    <a:gd name="connsiteX64" fmla="*/ 3077307 w 3912576"/>
                    <a:gd name="connsiteY64" fmla="*/ 1292469 h 1652954"/>
                    <a:gd name="connsiteX65" fmla="*/ 3103684 w 3912576"/>
                    <a:gd name="connsiteY65" fmla="*/ 1310054 h 1652954"/>
                    <a:gd name="connsiteX66" fmla="*/ 3156438 w 3912576"/>
                    <a:gd name="connsiteY66" fmla="*/ 1327639 h 1652954"/>
                    <a:gd name="connsiteX67" fmla="*/ 3209192 w 3912576"/>
                    <a:gd name="connsiteY67" fmla="*/ 1354016 h 1652954"/>
                    <a:gd name="connsiteX68" fmla="*/ 3244361 w 3912576"/>
                    <a:gd name="connsiteY68" fmla="*/ 1371600 h 1652954"/>
                    <a:gd name="connsiteX69" fmla="*/ 3297115 w 3912576"/>
                    <a:gd name="connsiteY69" fmla="*/ 1389185 h 1652954"/>
                    <a:gd name="connsiteX70" fmla="*/ 3323492 w 3912576"/>
                    <a:gd name="connsiteY70" fmla="*/ 1397977 h 1652954"/>
                    <a:gd name="connsiteX71" fmla="*/ 3385038 w 3912576"/>
                    <a:gd name="connsiteY71" fmla="*/ 1415562 h 1652954"/>
                    <a:gd name="connsiteX72" fmla="*/ 3411415 w 3912576"/>
                    <a:gd name="connsiteY72" fmla="*/ 1433146 h 1652954"/>
                    <a:gd name="connsiteX73" fmla="*/ 3464169 w 3912576"/>
                    <a:gd name="connsiteY73" fmla="*/ 1450731 h 1652954"/>
                    <a:gd name="connsiteX74" fmla="*/ 3543300 w 3912576"/>
                    <a:gd name="connsiteY74" fmla="*/ 1477108 h 1652954"/>
                    <a:gd name="connsiteX75" fmla="*/ 3569676 w 3912576"/>
                    <a:gd name="connsiteY75" fmla="*/ 1485900 h 1652954"/>
                    <a:gd name="connsiteX76" fmla="*/ 3596053 w 3912576"/>
                    <a:gd name="connsiteY76" fmla="*/ 1494692 h 1652954"/>
                    <a:gd name="connsiteX77" fmla="*/ 3622430 w 3912576"/>
                    <a:gd name="connsiteY77" fmla="*/ 1512277 h 1652954"/>
                    <a:gd name="connsiteX78" fmla="*/ 3675184 w 3912576"/>
                    <a:gd name="connsiteY78" fmla="*/ 1529862 h 1652954"/>
                    <a:gd name="connsiteX79" fmla="*/ 3727938 w 3912576"/>
                    <a:gd name="connsiteY79" fmla="*/ 1565031 h 1652954"/>
                    <a:gd name="connsiteX80" fmla="*/ 3780692 w 3912576"/>
                    <a:gd name="connsiteY80" fmla="*/ 1582616 h 1652954"/>
                    <a:gd name="connsiteX81" fmla="*/ 3833446 w 3912576"/>
                    <a:gd name="connsiteY81" fmla="*/ 1608992 h 1652954"/>
                    <a:gd name="connsiteX82" fmla="*/ 3886200 w 3912576"/>
                    <a:gd name="connsiteY82" fmla="*/ 1644162 h 1652954"/>
                    <a:gd name="connsiteX83" fmla="*/ 3912576 w 3912576"/>
                    <a:gd name="connsiteY83" fmla="*/ 1652954 h 1652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912576" h="1652954">
                      <a:moveTo>
                        <a:pt x="0" y="0"/>
                      </a:moveTo>
                      <a:cubicBezTo>
                        <a:pt x="17584" y="2931"/>
                        <a:pt x="35351" y="4925"/>
                        <a:pt x="52753" y="8792"/>
                      </a:cubicBezTo>
                      <a:cubicBezTo>
                        <a:pt x="61800" y="10803"/>
                        <a:pt x="70219" y="15039"/>
                        <a:pt x="79130" y="17585"/>
                      </a:cubicBezTo>
                      <a:cubicBezTo>
                        <a:pt x="90749" y="20905"/>
                        <a:pt x="102681" y="23057"/>
                        <a:pt x="114300" y="26377"/>
                      </a:cubicBezTo>
                      <a:cubicBezTo>
                        <a:pt x="123211" y="28923"/>
                        <a:pt x="131735" y="32731"/>
                        <a:pt x="140676" y="35169"/>
                      </a:cubicBezTo>
                      <a:cubicBezTo>
                        <a:pt x="163992" y="41528"/>
                        <a:pt x="188087" y="45111"/>
                        <a:pt x="211015" y="52754"/>
                      </a:cubicBezTo>
                      <a:lnTo>
                        <a:pt x="263769" y="70339"/>
                      </a:lnTo>
                      <a:cubicBezTo>
                        <a:pt x="296259" y="119076"/>
                        <a:pt x="262764" y="80527"/>
                        <a:pt x="307730" y="105508"/>
                      </a:cubicBezTo>
                      <a:cubicBezTo>
                        <a:pt x="326205" y="115771"/>
                        <a:pt x="342899" y="128954"/>
                        <a:pt x="360484" y="140677"/>
                      </a:cubicBezTo>
                      <a:cubicBezTo>
                        <a:pt x="369276" y="146539"/>
                        <a:pt x="376836" y="154920"/>
                        <a:pt x="386861" y="158262"/>
                      </a:cubicBezTo>
                      <a:lnTo>
                        <a:pt x="413238" y="167054"/>
                      </a:lnTo>
                      <a:cubicBezTo>
                        <a:pt x="455039" y="194922"/>
                        <a:pt x="429588" y="181296"/>
                        <a:pt x="492369" y="202223"/>
                      </a:cubicBezTo>
                      <a:lnTo>
                        <a:pt x="597876" y="237392"/>
                      </a:lnTo>
                      <a:lnTo>
                        <a:pt x="650630" y="254977"/>
                      </a:lnTo>
                      <a:lnTo>
                        <a:pt x="677007" y="263769"/>
                      </a:lnTo>
                      <a:cubicBezTo>
                        <a:pt x="685799" y="269631"/>
                        <a:pt x="693728" y="277062"/>
                        <a:pt x="703384" y="281354"/>
                      </a:cubicBezTo>
                      <a:cubicBezTo>
                        <a:pt x="703394" y="281359"/>
                        <a:pt x="769321" y="303333"/>
                        <a:pt x="782515" y="307731"/>
                      </a:cubicBezTo>
                      <a:cubicBezTo>
                        <a:pt x="782520" y="307733"/>
                        <a:pt x="835265" y="325313"/>
                        <a:pt x="835269" y="325316"/>
                      </a:cubicBezTo>
                      <a:cubicBezTo>
                        <a:pt x="844061" y="331177"/>
                        <a:pt x="851990" y="338608"/>
                        <a:pt x="861646" y="342900"/>
                      </a:cubicBezTo>
                      <a:cubicBezTo>
                        <a:pt x="878584" y="350428"/>
                        <a:pt x="898977" y="350203"/>
                        <a:pt x="914400" y="360485"/>
                      </a:cubicBezTo>
                      <a:lnTo>
                        <a:pt x="993530" y="413239"/>
                      </a:lnTo>
                      <a:cubicBezTo>
                        <a:pt x="1002322" y="419100"/>
                        <a:pt x="1009882" y="427481"/>
                        <a:pt x="1019907" y="430823"/>
                      </a:cubicBezTo>
                      <a:cubicBezTo>
                        <a:pt x="1028699" y="433754"/>
                        <a:pt x="1038182" y="435115"/>
                        <a:pt x="1046284" y="439616"/>
                      </a:cubicBezTo>
                      <a:cubicBezTo>
                        <a:pt x="1064758" y="449880"/>
                        <a:pt x="1078988" y="468102"/>
                        <a:pt x="1099038" y="474785"/>
                      </a:cubicBezTo>
                      <a:lnTo>
                        <a:pt x="1151792" y="492369"/>
                      </a:lnTo>
                      <a:cubicBezTo>
                        <a:pt x="1227385" y="542765"/>
                        <a:pt x="1131742" y="482344"/>
                        <a:pt x="1204546" y="518746"/>
                      </a:cubicBezTo>
                      <a:cubicBezTo>
                        <a:pt x="1213998" y="523472"/>
                        <a:pt x="1221267" y="532039"/>
                        <a:pt x="1230923" y="536331"/>
                      </a:cubicBezTo>
                      <a:cubicBezTo>
                        <a:pt x="1247861" y="543859"/>
                        <a:pt x="1266092" y="548054"/>
                        <a:pt x="1283676" y="553916"/>
                      </a:cubicBezTo>
                      <a:cubicBezTo>
                        <a:pt x="1292468" y="556847"/>
                        <a:pt x="1302342" y="557567"/>
                        <a:pt x="1310053" y="562708"/>
                      </a:cubicBezTo>
                      <a:cubicBezTo>
                        <a:pt x="1318845" y="568569"/>
                        <a:pt x="1326979" y="575566"/>
                        <a:pt x="1336430" y="580292"/>
                      </a:cubicBezTo>
                      <a:cubicBezTo>
                        <a:pt x="1344720" y="584437"/>
                        <a:pt x="1354517" y="584940"/>
                        <a:pt x="1362807" y="589085"/>
                      </a:cubicBezTo>
                      <a:cubicBezTo>
                        <a:pt x="1372258" y="593811"/>
                        <a:pt x="1379528" y="602377"/>
                        <a:pt x="1389184" y="606669"/>
                      </a:cubicBezTo>
                      <a:cubicBezTo>
                        <a:pt x="1406122" y="614197"/>
                        <a:pt x="1424353" y="618392"/>
                        <a:pt x="1441938" y="624254"/>
                      </a:cubicBezTo>
                      <a:lnTo>
                        <a:pt x="1468315" y="633046"/>
                      </a:lnTo>
                      <a:cubicBezTo>
                        <a:pt x="1510114" y="660913"/>
                        <a:pt x="1484668" y="647290"/>
                        <a:pt x="1547446" y="668216"/>
                      </a:cubicBezTo>
                      <a:lnTo>
                        <a:pt x="1573823" y="677008"/>
                      </a:lnTo>
                      <a:lnTo>
                        <a:pt x="1600200" y="685800"/>
                      </a:lnTo>
                      <a:cubicBezTo>
                        <a:pt x="1608992" y="691662"/>
                        <a:pt x="1616920" y="699093"/>
                        <a:pt x="1626576" y="703385"/>
                      </a:cubicBezTo>
                      <a:cubicBezTo>
                        <a:pt x="1643514" y="710913"/>
                        <a:pt x="1661745" y="715107"/>
                        <a:pt x="1679330" y="720969"/>
                      </a:cubicBezTo>
                      <a:lnTo>
                        <a:pt x="1732084" y="738554"/>
                      </a:lnTo>
                      <a:lnTo>
                        <a:pt x="1811215" y="764931"/>
                      </a:lnTo>
                      <a:lnTo>
                        <a:pt x="1837592" y="773723"/>
                      </a:lnTo>
                      <a:cubicBezTo>
                        <a:pt x="1846384" y="776654"/>
                        <a:pt x="1854881" y="780698"/>
                        <a:pt x="1863969" y="782516"/>
                      </a:cubicBezTo>
                      <a:cubicBezTo>
                        <a:pt x="1889061" y="787534"/>
                        <a:pt x="1918272" y="792652"/>
                        <a:pt x="1943100" y="800100"/>
                      </a:cubicBezTo>
                      <a:cubicBezTo>
                        <a:pt x="1960854" y="805426"/>
                        <a:pt x="1977677" y="814050"/>
                        <a:pt x="1995853" y="817685"/>
                      </a:cubicBezTo>
                      <a:cubicBezTo>
                        <a:pt x="2048903" y="828295"/>
                        <a:pt x="2025638" y="821751"/>
                        <a:pt x="2066192" y="835269"/>
                      </a:cubicBezTo>
                      <a:cubicBezTo>
                        <a:pt x="2074984" y="841131"/>
                        <a:pt x="2082913" y="848562"/>
                        <a:pt x="2092569" y="852854"/>
                      </a:cubicBezTo>
                      <a:cubicBezTo>
                        <a:pt x="2109507" y="860382"/>
                        <a:pt x="2129900" y="860157"/>
                        <a:pt x="2145323" y="870439"/>
                      </a:cubicBezTo>
                      <a:cubicBezTo>
                        <a:pt x="2154115" y="876300"/>
                        <a:pt x="2162249" y="883297"/>
                        <a:pt x="2171700" y="888023"/>
                      </a:cubicBezTo>
                      <a:cubicBezTo>
                        <a:pt x="2179989" y="892168"/>
                        <a:pt x="2189975" y="892315"/>
                        <a:pt x="2198076" y="896816"/>
                      </a:cubicBezTo>
                      <a:cubicBezTo>
                        <a:pt x="2288766" y="947200"/>
                        <a:pt x="2217526" y="920884"/>
                        <a:pt x="2277207" y="940777"/>
                      </a:cubicBezTo>
                      <a:cubicBezTo>
                        <a:pt x="2294792" y="952500"/>
                        <a:pt x="2309911" y="969263"/>
                        <a:pt x="2329961" y="975946"/>
                      </a:cubicBezTo>
                      <a:lnTo>
                        <a:pt x="2409092" y="1002323"/>
                      </a:lnTo>
                      <a:lnTo>
                        <a:pt x="2461846" y="1019908"/>
                      </a:lnTo>
                      <a:cubicBezTo>
                        <a:pt x="2485292" y="1025769"/>
                        <a:pt x="2509257" y="1029849"/>
                        <a:pt x="2532184" y="1037492"/>
                      </a:cubicBezTo>
                      <a:cubicBezTo>
                        <a:pt x="2540976" y="1040423"/>
                        <a:pt x="2549620" y="1043846"/>
                        <a:pt x="2558561" y="1046285"/>
                      </a:cubicBezTo>
                      <a:cubicBezTo>
                        <a:pt x="2581877" y="1052644"/>
                        <a:pt x="2605972" y="1056226"/>
                        <a:pt x="2628900" y="1063869"/>
                      </a:cubicBezTo>
                      <a:lnTo>
                        <a:pt x="2708030" y="1090246"/>
                      </a:lnTo>
                      <a:cubicBezTo>
                        <a:pt x="2716822" y="1093177"/>
                        <a:pt x="2726695" y="1093898"/>
                        <a:pt x="2734407" y="1099039"/>
                      </a:cubicBezTo>
                      <a:cubicBezTo>
                        <a:pt x="2809999" y="1149432"/>
                        <a:pt x="2714358" y="1089014"/>
                        <a:pt x="2787161" y="1125416"/>
                      </a:cubicBezTo>
                      <a:cubicBezTo>
                        <a:pt x="2855330" y="1159501"/>
                        <a:pt x="2773622" y="1129695"/>
                        <a:pt x="2839915" y="1151792"/>
                      </a:cubicBezTo>
                      <a:lnTo>
                        <a:pt x="2945423" y="1222131"/>
                      </a:lnTo>
                      <a:cubicBezTo>
                        <a:pt x="2954215" y="1227993"/>
                        <a:pt x="2961775" y="1236374"/>
                        <a:pt x="2971800" y="1239716"/>
                      </a:cubicBezTo>
                      <a:cubicBezTo>
                        <a:pt x="2980592" y="1242647"/>
                        <a:pt x="2990075" y="1244007"/>
                        <a:pt x="2998176" y="1248508"/>
                      </a:cubicBezTo>
                      <a:cubicBezTo>
                        <a:pt x="3088871" y="1298894"/>
                        <a:pt x="3017624" y="1272575"/>
                        <a:pt x="3077307" y="1292469"/>
                      </a:cubicBezTo>
                      <a:cubicBezTo>
                        <a:pt x="3086099" y="1298331"/>
                        <a:pt x="3094028" y="1305762"/>
                        <a:pt x="3103684" y="1310054"/>
                      </a:cubicBezTo>
                      <a:cubicBezTo>
                        <a:pt x="3120622" y="1317582"/>
                        <a:pt x="3141015" y="1317357"/>
                        <a:pt x="3156438" y="1327639"/>
                      </a:cubicBezTo>
                      <a:cubicBezTo>
                        <a:pt x="3207126" y="1361430"/>
                        <a:pt x="3158232" y="1332176"/>
                        <a:pt x="3209192" y="1354016"/>
                      </a:cubicBezTo>
                      <a:cubicBezTo>
                        <a:pt x="3221239" y="1359179"/>
                        <a:pt x="3232192" y="1366732"/>
                        <a:pt x="3244361" y="1371600"/>
                      </a:cubicBezTo>
                      <a:cubicBezTo>
                        <a:pt x="3261571" y="1378484"/>
                        <a:pt x="3279530" y="1383323"/>
                        <a:pt x="3297115" y="1389185"/>
                      </a:cubicBezTo>
                      <a:cubicBezTo>
                        <a:pt x="3305907" y="1392116"/>
                        <a:pt x="3314501" y="1395729"/>
                        <a:pt x="3323492" y="1397977"/>
                      </a:cubicBezTo>
                      <a:cubicBezTo>
                        <a:pt x="3334767" y="1400796"/>
                        <a:pt x="3372420" y="1409253"/>
                        <a:pt x="3385038" y="1415562"/>
                      </a:cubicBezTo>
                      <a:cubicBezTo>
                        <a:pt x="3394489" y="1420288"/>
                        <a:pt x="3401759" y="1428854"/>
                        <a:pt x="3411415" y="1433146"/>
                      </a:cubicBezTo>
                      <a:cubicBezTo>
                        <a:pt x="3428353" y="1440674"/>
                        <a:pt x="3446584" y="1444869"/>
                        <a:pt x="3464169" y="1450731"/>
                      </a:cubicBezTo>
                      <a:lnTo>
                        <a:pt x="3543300" y="1477108"/>
                      </a:lnTo>
                      <a:lnTo>
                        <a:pt x="3569676" y="1485900"/>
                      </a:lnTo>
                      <a:lnTo>
                        <a:pt x="3596053" y="1494692"/>
                      </a:lnTo>
                      <a:cubicBezTo>
                        <a:pt x="3604845" y="1500554"/>
                        <a:pt x="3612774" y="1507985"/>
                        <a:pt x="3622430" y="1512277"/>
                      </a:cubicBezTo>
                      <a:cubicBezTo>
                        <a:pt x="3639368" y="1519805"/>
                        <a:pt x="3659761" y="1519580"/>
                        <a:pt x="3675184" y="1529862"/>
                      </a:cubicBezTo>
                      <a:cubicBezTo>
                        <a:pt x="3692769" y="1541585"/>
                        <a:pt x="3707888" y="1558348"/>
                        <a:pt x="3727938" y="1565031"/>
                      </a:cubicBezTo>
                      <a:cubicBezTo>
                        <a:pt x="3745523" y="1570893"/>
                        <a:pt x="3765269" y="1572334"/>
                        <a:pt x="3780692" y="1582616"/>
                      </a:cubicBezTo>
                      <a:cubicBezTo>
                        <a:pt x="3814780" y="1605341"/>
                        <a:pt x="3797044" y="1596859"/>
                        <a:pt x="3833446" y="1608992"/>
                      </a:cubicBezTo>
                      <a:cubicBezTo>
                        <a:pt x="3851031" y="1620715"/>
                        <a:pt x="3866150" y="1637479"/>
                        <a:pt x="3886200" y="1644162"/>
                      </a:cubicBezTo>
                      <a:lnTo>
                        <a:pt x="3912576" y="1652954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2" name="Frihåndsform 14"/>
                <p:cNvSpPr/>
                <p:nvPr/>
              </p:nvSpPr>
              <p:spPr>
                <a:xfrm>
                  <a:off x="1796544" y="2254581"/>
                  <a:ext cx="3912942" cy="1652059"/>
                </a:xfrm>
                <a:custGeom>
                  <a:avLst/>
                  <a:gdLst>
                    <a:gd name="connsiteX0" fmla="*/ 0 w 3912576"/>
                    <a:gd name="connsiteY0" fmla="*/ 0 h 1652954"/>
                    <a:gd name="connsiteX1" fmla="*/ 52753 w 3912576"/>
                    <a:gd name="connsiteY1" fmla="*/ 8792 h 1652954"/>
                    <a:gd name="connsiteX2" fmla="*/ 79130 w 3912576"/>
                    <a:gd name="connsiteY2" fmla="*/ 17585 h 1652954"/>
                    <a:gd name="connsiteX3" fmla="*/ 114300 w 3912576"/>
                    <a:gd name="connsiteY3" fmla="*/ 26377 h 1652954"/>
                    <a:gd name="connsiteX4" fmla="*/ 140676 w 3912576"/>
                    <a:gd name="connsiteY4" fmla="*/ 35169 h 1652954"/>
                    <a:gd name="connsiteX5" fmla="*/ 211015 w 3912576"/>
                    <a:gd name="connsiteY5" fmla="*/ 52754 h 1652954"/>
                    <a:gd name="connsiteX6" fmla="*/ 263769 w 3912576"/>
                    <a:gd name="connsiteY6" fmla="*/ 70339 h 1652954"/>
                    <a:gd name="connsiteX7" fmla="*/ 307730 w 3912576"/>
                    <a:gd name="connsiteY7" fmla="*/ 105508 h 1652954"/>
                    <a:gd name="connsiteX8" fmla="*/ 360484 w 3912576"/>
                    <a:gd name="connsiteY8" fmla="*/ 140677 h 1652954"/>
                    <a:gd name="connsiteX9" fmla="*/ 386861 w 3912576"/>
                    <a:gd name="connsiteY9" fmla="*/ 158262 h 1652954"/>
                    <a:gd name="connsiteX10" fmla="*/ 413238 w 3912576"/>
                    <a:gd name="connsiteY10" fmla="*/ 167054 h 1652954"/>
                    <a:gd name="connsiteX11" fmla="*/ 492369 w 3912576"/>
                    <a:gd name="connsiteY11" fmla="*/ 202223 h 1652954"/>
                    <a:gd name="connsiteX12" fmla="*/ 597876 w 3912576"/>
                    <a:gd name="connsiteY12" fmla="*/ 237392 h 1652954"/>
                    <a:gd name="connsiteX13" fmla="*/ 650630 w 3912576"/>
                    <a:gd name="connsiteY13" fmla="*/ 254977 h 1652954"/>
                    <a:gd name="connsiteX14" fmla="*/ 677007 w 3912576"/>
                    <a:gd name="connsiteY14" fmla="*/ 263769 h 1652954"/>
                    <a:gd name="connsiteX15" fmla="*/ 703384 w 3912576"/>
                    <a:gd name="connsiteY15" fmla="*/ 281354 h 1652954"/>
                    <a:gd name="connsiteX16" fmla="*/ 782515 w 3912576"/>
                    <a:gd name="connsiteY16" fmla="*/ 307731 h 1652954"/>
                    <a:gd name="connsiteX17" fmla="*/ 835269 w 3912576"/>
                    <a:gd name="connsiteY17" fmla="*/ 325316 h 1652954"/>
                    <a:gd name="connsiteX18" fmla="*/ 861646 w 3912576"/>
                    <a:gd name="connsiteY18" fmla="*/ 342900 h 1652954"/>
                    <a:gd name="connsiteX19" fmla="*/ 914400 w 3912576"/>
                    <a:gd name="connsiteY19" fmla="*/ 360485 h 1652954"/>
                    <a:gd name="connsiteX20" fmla="*/ 993530 w 3912576"/>
                    <a:gd name="connsiteY20" fmla="*/ 413239 h 1652954"/>
                    <a:gd name="connsiteX21" fmla="*/ 1019907 w 3912576"/>
                    <a:gd name="connsiteY21" fmla="*/ 430823 h 1652954"/>
                    <a:gd name="connsiteX22" fmla="*/ 1046284 w 3912576"/>
                    <a:gd name="connsiteY22" fmla="*/ 439616 h 1652954"/>
                    <a:gd name="connsiteX23" fmla="*/ 1099038 w 3912576"/>
                    <a:gd name="connsiteY23" fmla="*/ 474785 h 1652954"/>
                    <a:gd name="connsiteX24" fmla="*/ 1151792 w 3912576"/>
                    <a:gd name="connsiteY24" fmla="*/ 492369 h 1652954"/>
                    <a:gd name="connsiteX25" fmla="*/ 1204546 w 3912576"/>
                    <a:gd name="connsiteY25" fmla="*/ 518746 h 1652954"/>
                    <a:gd name="connsiteX26" fmla="*/ 1230923 w 3912576"/>
                    <a:gd name="connsiteY26" fmla="*/ 536331 h 1652954"/>
                    <a:gd name="connsiteX27" fmla="*/ 1283676 w 3912576"/>
                    <a:gd name="connsiteY27" fmla="*/ 553916 h 1652954"/>
                    <a:gd name="connsiteX28" fmla="*/ 1310053 w 3912576"/>
                    <a:gd name="connsiteY28" fmla="*/ 562708 h 1652954"/>
                    <a:gd name="connsiteX29" fmla="*/ 1336430 w 3912576"/>
                    <a:gd name="connsiteY29" fmla="*/ 580292 h 1652954"/>
                    <a:gd name="connsiteX30" fmla="*/ 1362807 w 3912576"/>
                    <a:gd name="connsiteY30" fmla="*/ 589085 h 1652954"/>
                    <a:gd name="connsiteX31" fmla="*/ 1389184 w 3912576"/>
                    <a:gd name="connsiteY31" fmla="*/ 606669 h 1652954"/>
                    <a:gd name="connsiteX32" fmla="*/ 1441938 w 3912576"/>
                    <a:gd name="connsiteY32" fmla="*/ 624254 h 1652954"/>
                    <a:gd name="connsiteX33" fmla="*/ 1468315 w 3912576"/>
                    <a:gd name="connsiteY33" fmla="*/ 633046 h 1652954"/>
                    <a:gd name="connsiteX34" fmla="*/ 1547446 w 3912576"/>
                    <a:gd name="connsiteY34" fmla="*/ 668216 h 1652954"/>
                    <a:gd name="connsiteX35" fmla="*/ 1573823 w 3912576"/>
                    <a:gd name="connsiteY35" fmla="*/ 677008 h 1652954"/>
                    <a:gd name="connsiteX36" fmla="*/ 1600200 w 3912576"/>
                    <a:gd name="connsiteY36" fmla="*/ 685800 h 1652954"/>
                    <a:gd name="connsiteX37" fmla="*/ 1626576 w 3912576"/>
                    <a:gd name="connsiteY37" fmla="*/ 703385 h 1652954"/>
                    <a:gd name="connsiteX38" fmla="*/ 1679330 w 3912576"/>
                    <a:gd name="connsiteY38" fmla="*/ 720969 h 1652954"/>
                    <a:gd name="connsiteX39" fmla="*/ 1732084 w 3912576"/>
                    <a:gd name="connsiteY39" fmla="*/ 738554 h 1652954"/>
                    <a:gd name="connsiteX40" fmla="*/ 1811215 w 3912576"/>
                    <a:gd name="connsiteY40" fmla="*/ 764931 h 1652954"/>
                    <a:gd name="connsiteX41" fmla="*/ 1837592 w 3912576"/>
                    <a:gd name="connsiteY41" fmla="*/ 773723 h 1652954"/>
                    <a:gd name="connsiteX42" fmla="*/ 1863969 w 3912576"/>
                    <a:gd name="connsiteY42" fmla="*/ 782516 h 1652954"/>
                    <a:gd name="connsiteX43" fmla="*/ 1943100 w 3912576"/>
                    <a:gd name="connsiteY43" fmla="*/ 800100 h 1652954"/>
                    <a:gd name="connsiteX44" fmla="*/ 1995853 w 3912576"/>
                    <a:gd name="connsiteY44" fmla="*/ 817685 h 1652954"/>
                    <a:gd name="connsiteX45" fmla="*/ 2066192 w 3912576"/>
                    <a:gd name="connsiteY45" fmla="*/ 835269 h 1652954"/>
                    <a:gd name="connsiteX46" fmla="*/ 2092569 w 3912576"/>
                    <a:gd name="connsiteY46" fmla="*/ 852854 h 1652954"/>
                    <a:gd name="connsiteX47" fmla="*/ 2145323 w 3912576"/>
                    <a:gd name="connsiteY47" fmla="*/ 870439 h 1652954"/>
                    <a:gd name="connsiteX48" fmla="*/ 2171700 w 3912576"/>
                    <a:gd name="connsiteY48" fmla="*/ 888023 h 1652954"/>
                    <a:gd name="connsiteX49" fmla="*/ 2198076 w 3912576"/>
                    <a:gd name="connsiteY49" fmla="*/ 896816 h 1652954"/>
                    <a:gd name="connsiteX50" fmla="*/ 2277207 w 3912576"/>
                    <a:gd name="connsiteY50" fmla="*/ 940777 h 1652954"/>
                    <a:gd name="connsiteX51" fmla="*/ 2329961 w 3912576"/>
                    <a:gd name="connsiteY51" fmla="*/ 975946 h 1652954"/>
                    <a:gd name="connsiteX52" fmla="*/ 2409092 w 3912576"/>
                    <a:gd name="connsiteY52" fmla="*/ 1002323 h 1652954"/>
                    <a:gd name="connsiteX53" fmla="*/ 2461846 w 3912576"/>
                    <a:gd name="connsiteY53" fmla="*/ 1019908 h 1652954"/>
                    <a:gd name="connsiteX54" fmla="*/ 2532184 w 3912576"/>
                    <a:gd name="connsiteY54" fmla="*/ 1037492 h 1652954"/>
                    <a:gd name="connsiteX55" fmla="*/ 2558561 w 3912576"/>
                    <a:gd name="connsiteY55" fmla="*/ 1046285 h 1652954"/>
                    <a:gd name="connsiteX56" fmla="*/ 2628900 w 3912576"/>
                    <a:gd name="connsiteY56" fmla="*/ 1063869 h 1652954"/>
                    <a:gd name="connsiteX57" fmla="*/ 2708030 w 3912576"/>
                    <a:gd name="connsiteY57" fmla="*/ 1090246 h 1652954"/>
                    <a:gd name="connsiteX58" fmla="*/ 2734407 w 3912576"/>
                    <a:gd name="connsiteY58" fmla="*/ 1099039 h 1652954"/>
                    <a:gd name="connsiteX59" fmla="*/ 2787161 w 3912576"/>
                    <a:gd name="connsiteY59" fmla="*/ 1125416 h 1652954"/>
                    <a:gd name="connsiteX60" fmla="*/ 2839915 w 3912576"/>
                    <a:gd name="connsiteY60" fmla="*/ 1151792 h 1652954"/>
                    <a:gd name="connsiteX61" fmla="*/ 2945423 w 3912576"/>
                    <a:gd name="connsiteY61" fmla="*/ 1222131 h 1652954"/>
                    <a:gd name="connsiteX62" fmla="*/ 2971800 w 3912576"/>
                    <a:gd name="connsiteY62" fmla="*/ 1239716 h 1652954"/>
                    <a:gd name="connsiteX63" fmla="*/ 2998176 w 3912576"/>
                    <a:gd name="connsiteY63" fmla="*/ 1248508 h 1652954"/>
                    <a:gd name="connsiteX64" fmla="*/ 3077307 w 3912576"/>
                    <a:gd name="connsiteY64" fmla="*/ 1292469 h 1652954"/>
                    <a:gd name="connsiteX65" fmla="*/ 3103684 w 3912576"/>
                    <a:gd name="connsiteY65" fmla="*/ 1310054 h 1652954"/>
                    <a:gd name="connsiteX66" fmla="*/ 3156438 w 3912576"/>
                    <a:gd name="connsiteY66" fmla="*/ 1327639 h 1652954"/>
                    <a:gd name="connsiteX67" fmla="*/ 3209192 w 3912576"/>
                    <a:gd name="connsiteY67" fmla="*/ 1354016 h 1652954"/>
                    <a:gd name="connsiteX68" fmla="*/ 3244361 w 3912576"/>
                    <a:gd name="connsiteY68" fmla="*/ 1371600 h 1652954"/>
                    <a:gd name="connsiteX69" fmla="*/ 3297115 w 3912576"/>
                    <a:gd name="connsiteY69" fmla="*/ 1389185 h 1652954"/>
                    <a:gd name="connsiteX70" fmla="*/ 3323492 w 3912576"/>
                    <a:gd name="connsiteY70" fmla="*/ 1397977 h 1652954"/>
                    <a:gd name="connsiteX71" fmla="*/ 3385038 w 3912576"/>
                    <a:gd name="connsiteY71" fmla="*/ 1415562 h 1652954"/>
                    <a:gd name="connsiteX72" fmla="*/ 3411415 w 3912576"/>
                    <a:gd name="connsiteY72" fmla="*/ 1433146 h 1652954"/>
                    <a:gd name="connsiteX73" fmla="*/ 3464169 w 3912576"/>
                    <a:gd name="connsiteY73" fmla="*/ 1450731 h 1652954"/>
                    <a:gd name="connsiteX74" fmla="*/ 3543300 w 3912576"/>
                    <a:gd name="connsiteY74" fmla="*/ 1477108 h 1652954"/>
                    <a:gd name="connsiteX75" fmla="*/ 3569676 w 3912576"/>
                    <a:gd name="connsiteY75" fmla="*/ 1485900 h 1652954"/>
                    <a:gd name="connsiteX76" fmla="*/ 3596053 w 3912576"/>
                    <a:gd name="connsiteY76" fmla="*/ 1494692 h 1652954"/>
                    <a:gd name="connsiteX77" fmla="*/ 3622430 w 3912576"/>
                    <a:gd name="connsiteY77" fmla="*/ 1512277 h 1652954"/>
                    <a:gd name="connsiteX78" fmla="*/ 3675184 w 3912576"/>
                    <a:gd name="connsiteY78" fmla="*/ 1529862 h 1652954"/>
                    <a:gd name="connsiteX79" fmla="*/ 3727938 w 3912576"/>
                    <a:gd name="connsiteY79" fmla="*/ 1565031 h 1652954"/>
                    <a:gd name="connsiteX80" fmla="*/ 3780692 w 3912576"/>
                    <a:gd name="connsiteY80" fmla="*/ 1582616 h 1652954"/>
                    <a:gd name="connsiteX81" fmla="*/ 3833446 w 3912576"/>
                    <a:gd name="connsiteY81" fmla="*/ 1608992 h 1652954"/>
                    <a:gd name="connsiteX82" fmla="*/ 3886200 w 3912576"/>
                    <a:gd name="connsiteY82" fmla="*/ 1644162 h 1652954"/>
                    <a:gd name="connsiteX83" fmla="*/ 3912576 w 3912576"/>
                    <a:gd name="connsiteY83" fmla="*/ 1652954 h 1652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912576" h="1652954">
                      <a:moveTo>
                        <a:pt x="0" y="0"/>
                      </a:moveTo>
                      <a:cubicBezTo>
                        <a:pt x="17584" y="2931"/>
                        <a:pt x="35351" y="4925"/>
                        <a:pt x="52753" y="8792"/>
                      </a:cubicBezTo>
                      <a:cubicBezTo>
                        <a:pt x="61800" y="10803"/>
                        <a:pt x="70219" y="15039"/>
                        <a:pt x="79130" y="17585"/>
                      </a:cubicBezTo>
                      <a:cubicBezTo>
                        <a:pt x="90749" y="20905"/>
                        <a:pt x="102681" y="23057"/>
                        <a:pt x="114300" y="26377"/>
                      </a:cubicBezTo>
                      <a:cubicBezTo>
                        <a:pt x="123211" y="28923"/>
                        <a:pt x="131735" y="32731"/>
                        <a:pt x="140676" y="35169"/>
                      </a:cubicBezTo>
                      <a:cubicBezTo>
                        <a:pt x="163992" y="41528"/>
                        <a:pt x="188087" y="45111"/>
                        <a:pt x="211015" y="52754"/>
                      </a:cubicBezTo>
                      <a:lnTo>
                        <a:pt x="263769" y="70339"/>
                      </a:lnTo>
                      <a:cubicBezTo>
                        <a:pt x="296259" y="119076"/>
                        <a:pt x="262764" y="80527"/>
                        <a:pt x="307730" y="105508"/>
                      </a:cubicBezTo>
                      <a:cubicBezTo>
                        <a:pt x="326205" y="115771"/>
                        <a:pt x="342899" y="128954"/>
                        <a:pt x="360484" y="140677"/>
                      </a:cubicBezTo>
                      <a:cubicBezTo>
                        <a:pt x="369276" y="146539"/>
                        <a:pt x="376836" y="154920"/>
                        <a:pt x="386861" y="158262"/>
                      </a:cubicBezTo>
                      <a:lnTo>
                        <a:pt x="413238" y="167054"/>
                      </a:lnTo>
                      <a:cubicBezTo>
                        <a:pt x="455039" y="194922"/>
                        <a:pt x="429588" y="181296"/>
                        <a:pt x="492369" y="202223"/>
                      </a:cubicBezTo>
                      <a:lnTo>
                        <a:pt x="597876" y="237392"/>
                      </a:lnTo>
                      <a:lnTo>
                        <a:pt x="650630" y="254977"/>
                      </a:lnTo>
                      <a:lnTo>
                        <a:pt x="677007" y="263769"/>
                      </a:lnTo>
                      <a:cubicBezTo>
                        <a:pt x="685799" y="269631"/>
                        <a:pt x="693728" y="277062"/>
                        <a:pt x="703384" y="281354"/>
                      </a:cubicBezTo>
                      <a:cubicBezTo>
                        <a:pt x="703394" y="281359"/>
                        <a:pt x="769321" y="303333"/>
                        <a:pt x="782515" y="307731"/>
                      </a:cubicBezTo>
                      <a:cubicBezTo>
                        <a:pt x="782520" y="307733"/>
                        <a:pt x="835265" y="325313"/>
                        <a:pt x="835269" y="325316"/>
                      </a:cubicBezTo>
                      <a:cubicBezTo>
                        <a:pt x="844061" y="331177"/>
                        <a:pt x="851990" y="338608"/>
                        <a:pt x="861646" y="342900"/>
                      </a:cubicBezTo>
                      <a:cubicBezTo>
                        <a:pt x="878584" y="350428"/>
                        <a:pt x="898977" y="350203"/>
                        <a:pt x="914400" y="360485"/>
                      </a:cubicBezTo>
                      <a:lnTo>
                        <a:pt x="993530" y="413239"/>
                      </a:lnTo>
                      <a:cubicBezTo>
                        <a:pt x="1002322" y="419100"/>
                        <a:pt x="1009882" y="427481"/>
                        <a:pt x="1019907" y="430823"/>
                      </a:cubicBezTo>
                      <a:cubicBezTo>
                        <a:pt x="1028699" y="433754"/>
                        <a:pt x="1038182" y="435115"/>
                        <a:pt x="1046284" y="439616"/>
                      </a:cubicBezTo>
                      <a:cubicBezTo>
                        <a:pt x="1064758" y="449880"/>
                        <a:pt x="1078988" y="468102"/>
                        <a:pt x="1099038" y="474785"/>
                      </a:cubicBezTo>
                      <a:lnTo>
                        <a:pt x="1151792" y="492369"/>
                      </a:lnTo>
                      <a:cubicBezTo>
                        <a:pt x="1227385" y="542765"/>
                        <a:pt x="1131742" y="482344"/>
                        <a:pt x="1204546" y="518746"/>
                      </a:cubicBezTo>
                      <a:cubicBezTo>
                        <a:pt x="1213998" y="523472"/>
                        <a:pt x="1221267" y="532039"/>
                        <a:pt x="1230923" y="536331"/>
                      </a:cubicBezTo>
                      <a:cubicBezTo>
                        <a:pt x="1247861" y="543859"/>
                        <a:pt x="1266092" y="548054"/>
                        <a:pt x="1283676" y="553916"/>
                      </a:cubicBezTo>
                      <a:cubicBezTo>
                        <a:pt x="1292468" y="556847"/>
                        <a:pt x="1302342" y="557567"/>
                        <a:pt x="1310053" y="562708"/>
                      </a:cubicBezTo>
                      <a:cubicBezTo>
                        <a:pt x="1318845" y="568569"/>
                        <a:pt x="1326979" y="575566"/>
                        <a:pt x="1336430" y="580292"/>
                      </a:cubicBezTo>
                      <a:cubicBezTo>
                        <a:pt x="1344720" y="584437"/>
                        <a:pt x="1354517" y="584940"/>
                        <a:pt x="1362807" y="589085"/>
                      </a:cubicBezTo>
                      <a:cubicBezTo>
                        <a:pt x="1372258" y="593811"/>
                        <a:pt x="1379528" y="602377"/>
                        <a:pt x="1389184" y="606669"/>
                      </a:cubicBezTo>
                      <a:cubicBezTo>
                        <a:pt x="1406122" y="614197"/>
                        <a:pt x="1424353" y="618392"/>
                        <a:pt x="1441938" y="624254"/>
                      </a:cubicBezTo>
                      <a:lnTo>
                        <a:pt x="1468315" y="633046"/>
                      </a:lnTo>
                      <a:cubicBezTo>
                        <a:pt x="1510114" y="660913"/>
                        <a:pt x="1484668" y="647290"/>
                        <a:pt x="1547446" y="668216"/>
                      </a:cubicBezTo>
                      <a:lnTo>
                        <a:pt x="1573823" y="677008"/>
                      </a:lnTo>
                      <a:lnTo>
                        <a:pt x="1600200" y="685800"/>
                      </a:lnTo>
                      <a:cubicBezTo>
                        <a:pt x="1608992" y="691662"/>
                        <a:pt x="1616920" y="699093"/>
                        <a:pt x="1626576" y="703385"/>
                      </a:cubicBezTo>
                      <a:cubicBezTo>
                        <a:pt x="1643514" y="710913"/>
                        <a:pt x="1661745" y="715107"/>
                        <a:pt x="1679330" y="720969"/>
                      </a:cubicBezTo>
                      <a:lnTo>
                        <a:pt x="1732084" y="738554"/>
                      </a:lnTo>
                      <a:lnTo>
                        <a:pt x="1811215" y="764931"/>
                      </a:lnTo>
                      <a:lnTo>
                        <a:pt x="1837592" y="773723"/>
                      </a:lnTo>
                      <a:cubicBezTo>
                        <a:pt x="1846384" y="776654"/>
                        <a:pt x="1854881" y="780698"/>
                        <a:pt x="1863969" y="782516"/>
                      </a:cubicBezTo>
                      <a:cubicBezTo>
                        <a:pt x="1889061" y="787534"/>
                        <a:pt x="1918272" y="792652"/>
                        <a:pt x="1943100" y="800100"/>
                      </a:cubicBezTo>
                      <a:cubicBezTo>
                        <a:pt x="1960854" y="805426"/>
                        <a:pt x="1977677" y="814050"/>
                        <a:pt x="1995853" y="817685"/>
                      </a:cubicBezTo>
                      <a:cubicBezTo>
                        <a:pt x="2048903" y="828295"/>
                        <a:pt x="2025638" y="821751"/>
                        <a:pt x="2066192" y="835269"/>
                      </a:cubicBezTo>
                      <a:cubicBezTo>
                        <a:pt x="2074984" y="841131"/>
                        <a:pt x="2082913" y="848562"/>
                        <a:pt x="2092569" y="852854"/>
                      </a:cubicBezTo>
                      <a:cubicBezTo>
                        <a:pt x="2109507" y="860382"/>
                        <a:pt x="2129900" y="860157"/>
                        <a:pt x="2145323" y="870439"/>
                      </a:cubicBezTo>
                      <a:cubicBezTo>
                        <a:pt x="2154115" y="876300"/>
                        <a:pt x="2162249" y="883297"/>
                        <a:pt x="2171700" y="888023"/>
                      </a:cubicBezTo>
                      <a:cubicBezTo>
                        <a:pt x="2179989" y="892168"/>
                        <a:pt x="2189975" y="892315"/>
                        <a:pt x="2198076" y="896816"/>
                      </a:cubicBezTo>
                      <a:cubicBezTo>
                        <a:pt x="2288766" y="947200"/>
                        <a:pt x="2217526" y="920884"/>
                        <a:pt x="2277207" y="940777"/>
                      </a:cubicBezTo>
                      <a:cubicBezTo>
                        <a:pt x="2294792" y="952500"/>
                        <a:pt x="2309911" y="969263"/>
                        <a:pt x="2329961" y="975946"/>
                      </a:cubicBezTo>
                      <a:lnTo>
                        <a:pt x="2409092" y="1002323"/>
                      </a:lnTo>
                      <a:lnTo>
                        <a:pt x="2461846" y="1019908"/>
                      </a:lnTo>
                      <a:cubicBezTo>
                        <a:pt x="2485292" y="1025769"/>
                        <a:pt x="2509257" y="1029849"/>
                        <a:pt x="2532184" y="1037492"/>
                      </a:cubicBezTo>
                      <a:cubicBezTo>
                        <a:pt x="2540976" y="1040423"/>
                        <a:pt x="2549620" y="1043846"/>
                        <a:pt x="2558561" y="1046285"/>
                      </a:cubicBezTo>
                      <a:cubicBezTo>
                        <a:pt x="2581877" y="1052644"/>
                        <a:pt x="2605972" y="1056226"/>
                        <a:pt x="2628900" y="1063869"/>
                      </a:cubicBezTo>
                      <a:lnTo>
                        <a:pt x="2708030" y="1090246"/>
                      </a:lnTo>
                      <a:cubicBezTo>
                        <a:pt x="2716822" y="1093177"/>
                        <a:pt x="2726695" y="1093898"/>
                        <a:pt x="2734407" y="1099039"/>
                      </a:cubicBezTo>
                      <a:cubicBezTo>
                        <a:pt x="2809999" y="1149432"/>
                        <a:pt x="2714358" y="1089014"/>
                        <a:pt x="2787161" y="1125416"/>
                      </a:cubicBezTo>
                      <a:cubicBezTo>
                        <a:pt x="2855330" y="1159501"/>
                        <a:pt x="2773622" y="1129695"/>
                        <a:pt x="2839915" y="1151792"/>
                      </a:cubicBezTo>
                      <a:lnTo>
                        <a:pt x="2945423" y="1222131"/>
                      </a:lnTo>
                      <a:cubicBezTo>
                        <a:pt x="2954215" y="1227993"/>
                        <a:pt x="2961775" y="1236374"/>
                        <a:pt x="2971800" y="1239716"/>
                      </a:cubicBezTo>
                      <a:cubicBezTo>
                        <a:pt x="2980592" y="1242647"/>
                        <a:pt x="2990075" y="1244007"/>
                        <a:pt x="2998176" y="1248508"/>
                      </a:cubicBezTo>
                      <a:cubicBezTo>
                        <a:pt x="3088871" y="1298894"/>
                        <a:pt x="3017624" y="1272575"/>
                        <a:pt x="3077307" y="1292469"/>
                      </a:cubicBezTo>
                      <a:cubicBezTo>
                        <a:pt x="3086099" y="1298331"/>
                        <a:pt x="3094028" y="1305762"/>
                        <a:pt x="3103684" y="1310054"/>
                      </a:cubicBezTo>
                      <a:cubicBezTo>
                        <a:pt x="3120622" y="1317582"/>
                        <a:pt x="3141015" y="1317357"/>
                        <a:pt x="3156438" y="1327639"/>
                      </a:cubicBezTo>
                      <a:cubicBezTo>
                        <a:pt x="3207126" y="1361430"/>
                        <a:pt x="3158232" y="1332176"/>
                        <a:pt x="3209192" y="1354016"/>
                      </a:cubicBezTo>
                      <a:cubicBezTo>
                        <a:pt x="3221239" y="1359179"/>
                        <a:pt x="3232192" y="1366732"/>
                        <a:pt x="3244361" y="1371600"/>
                      </a:cubicBezTo>
                      <a:cubicBezTo>
                        <a:pt x="3261571" y="1378484"/>
                        <a:pt x="3279530" y="1383323"/>
                        <a:pt x="3297115" y="1389185"/>
                      </a:cubicBezTo>
                      <a:cubicBezTo>
                        <a:pt x="3305907" y="1392116"/>
                        <a:pt x="3314501" y="1395729"/>
                        <a:pt x="3323492" y="1397977"/>
                      </a:cubicBezTo>
                      <a:cubicBezTo>
                        <a:pt x="3334767" y="1400796"/>
                        <a:pt x="3372420" y="1409253"/>
                        <a:pt x="3385038" y="1415562"/>
                      </a:cubicBezTo>
                      <a:cubicBezTo>
                        <a:pt x="3394489" y="1420288"/>
                        <a:pt x="3401759" y="1428854"/>
                        <a:pt x="3411415" y="1433146"/>
                      </a:cubicBezTo>
                      <a:cubicBezTo>
                        <a:pt x="3428353" y="1440674"/>
                        <a:pt x="3446584" y="1444869"/>
                        <a:pt x="3464169" y="1450731"/>
                      </a:cubicBezTo>
                      <a:lnTo>
                        <a:pt x="3543300" y="1477108"/>
                      </a:lnTo>
                      <a:lnTo>
                        <a:pt x="3569676" y="1485900"/>
                      </a:lnTo>
                      <a:lnTo>
                        <a:pt x="3596053" y="1494692"/>
                      </a:lnTo>
                      <a:cubicBezTo>
                        <a:pt x="3604845" y="1500554"/>
                        <a:pt x="3612774" y="1507985"/>
                        <a:pt x="3622430" y="1512277"/>
                      </a:cubicBezTo>
                      <a:cubicBezTo>
                        <a:pt x="3639368" y="1519805"/>
                        <a:pt x="3659761" y="1519580"/>
                        <a:pt x="3675184" y="1529862"/>
                      </a:cubicBezTo>
                      <a:cubicBezTo>
                        <a:pt x="3692769" y="1541585"/>
                        <a:pt x="3707888" y="1558348"/>
                        <a:pt x="3727938" y="1565031"/>
                      </a:cubicBezTo>
                      <a:cubicBezTo>
                        <a:pt x="3745523" y="1570893"/>
                        <a:pt x="3765269" y="1572334"/>
                        <a:pt x="3780692" y="1582616"/>
                      </a:cubicBezTo>
                      <a:cubicBezTo>
                        <a:pt x="3814780" y="1605341"/>
                        <a:pt x="3797044" y="1596859"/>
                        <a:pt x="3833446" y="1608992"/>
                      </a:cubicBezTo>
                      <a:cubicBezTo>
                        <a:pt x="3851031" y="1620715"/>
                        <a:pt x="3866150" y="1637479"/>
                        <a:pt x="3886200" y="1644162"/>
                      </a:cubicBezTo>
                      <a:lnTo>
                        <a:pt x="3912576" y="1652954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3" name="Frihåndsform 15"/>
                <p:cNvSpPr/>
                <p:nvPr/>
              </p:nvSpPr>
              <p:spPr>
                <a:xfrm>
                  <a:off x="1949946" y="2424647"/>
                  <a:ext cx="3910583" cy="1652059"/>
                </a:xfrm>
                <a:custGeom>
                  <a:avLst/>
                  <a:gdLst>
                    <a:gd name="connsiteX0" fmla="*/ 0 w 3912576"/>
                    <a:gd name="connsiteY0" fmla="*/ 0 h 1652954"/>
                    <a:gd name="connsiteX1" fmla="*/ 52753 w 3912576"/>
                    <a:gd name="connsiteY1" fmla="*/ 8792 h 1652954"/>
                    <a:gd name="connsiteX2" fmla="*/ 79130 w 3912576"/>
                    <a:gd name="connsiteY2" fmla="*/ 17585 h 1652954"/>
                    <a:gd name="connsiteX3" fmla="*/ 114300 w 3912576"/>
                    <a:gd name="connsiteY3" fmla="*/ 26377 h 1652954"/>
                    <a:gd name="connsiteX4" fmla="*/ 140676 w 3912576"/>
                    <a:gd name="connsiteY4" fmla="*/ 35169 h 1652954"/>
                    <a:gd name="connsiteX5" fmla="*/ 211015 w 3912576"/>
                    <a:gd name="connsiteY5" fmla="*/ 52754 h 1652954"/>
                    <a:gd name="connsiteX6" fmla="*/ 263769 w 3912576"/>
                    <a:gd name="connsiteY6" fmla="*/ 70339 h 1652954"/>
                    <a:gd name="connsiteX7" fmla="*/ 307730 w 3912576"/>
                    <a:gd name="connsiteY7" fmla="*/ 105508 h 1652954"/>
                    <a:gd name="connsiteX8" fmla="*/ 360484 w 3912576"/>
                    <a:gd name="connsiteY8" fmla="*/ 140677 h 1652954"/>
                    <a:gd name="connsiteX9" fmla="*/ 386861 w 3912576"/>
                    <a:gd name="connsiteY9" fmla="*/ 158262 h 1652954"/>
                    <a:gd name="connsiteX10" fmla="*/ 413238 w 3912576"/>
                    <a:gd name="connsiteY10" fmla="*/ 167054 h 1652954"/>
                    <a:gd name="connsiteX11" fmla="*/ 492369 w 3912576"/>
                    <a:gd name="connsiteY11" fmla="*/ 202223 h 1652954"/>
                    <a:gd name="connsiteX12" fmla="*/ 597876 w 3912576"/>
                    <a:gd name="connsiteY12" fmla="*/ 237392 h 1652954"/>
                    <a:gd name="connsiteX13" fmla="*/ 650630 w 3912576"/>
                    <a:gd name="connsiteY13" fmla="*/ 254977 h 1652954"/>
                    <a:gd name="connsiteX14" fmla="*/ 677007 w 3912576"/>
                    <a:gd name="connsiteY14" fmla="*/ 263769 h 1652954"/>
                    <a:gd name="connsiteX15" fmla="*/ 703384 w 3912576"/>
                    <a:gd name="connsiteY15" fmla="*/ 281354 h 1652954"/>
                    <a:gd name="connsiteX16" fmla="*/ 782515 w 3912576"/>
                    <a:gd name="connsiteY16" fmla="*/ 307731 h 1652954"/>
                    <a:gd name="connsiteX17" fmla="*/ 835269 w 3912576"/>
                    <a:gd name="connsiteY17" fmla="*/ 325316 h 1652954"/>
                    <a:gd name="connsiteX18" fmla="*/ 861646 w 3912576"/>
                    <a:gd name="connsiteY18" fmla="*/ 342900 h 1652954"/>
                    <a:gd name="connsiteX19" fmla="*/ 914400 w 3912576"/>
                    <a:gd name="connsiteY19" fmla="*/ 360485 h 1652954"/>
                    <a:gd name="connsiteX20" fmla="*/ 993530 w 3912576"/>
                    <a:gd name="connsiteY20" fmla="*/ 413239 h 1652954"/>
                    <a:gd name="connsiteX21" fmla="*/ 1019907 w 3912576"/>
                    <a:gd name="connsiteY21" fmla="*/ 430823 h 1652954"/>
                    <a:gd name="connsiteX22" fmla="*/ 1046284 w 3912576"/>
                    <a:gd name="connsiteY22" fmla="*/ 439616 h 1652954"/>
                    <a:gd name="connsiteX23" fmla="*/ 1099038 w 3912576"/>
                    <a:gd name="connsiteY23" fmla="*/ 474785 h 1652954"/>
                    <a:gd name="connsiteX24" fmla="*/ 1151792 w 3912576"/>
                    <a:gd name="connsiteY24" fmla="*/ 492369 h 1652954"/>
                    <a:gd name="connsiteX25" fmla="*/ 1204546 w 3912576"/>
                    <a:gd name="connsiteY25" fmla="*/ 518746 h 1652954"/>
                    <a:gd name="connsiteX26" fmla="*/ 1230923 w 3912576"/>
                    <a:gd name="connsiteY26" fmla="*/ 536331 h 1652954"/>
                    <a:gd name="connsiteX27" fmla="*/ 1283676 w 3912576"/>
                    <a:gd name="connsiteY27" fmla="*/ 553916 h 1652954"/>
                    <a:gd name="connsiteX28" fmla="*/ 1310053 w 3912576"/>
                    <a:gd name="connsiteY28" fmla="*/ 562708 h 1652954"/>
                    <a:gd name="connsiteX29" fmla="*/ 1336430 w 3912576"/>
                    <a:gd name="connsiteY29" fmla="*/ 580292 h 1652954"/>
                    <a:gd name="connsiteX30" fmla="*/ 1362807 w 3912576"/>
                    <a:gd name="connsiteY30" fmla="*/ 589085 h 1652954"/>
                    <a:gd name="connsiteX31" fmla="*/ 1389184 w 3912576"/>
                    <a:gd name="connsiteY31" fmla="*/ 606669 h 1652954"/>
                    <a:gd name="connsiteX32" fmla="*/ 1441938 w 3912576"/>
                    <a:gd name="connsiteY32" fmla="*/ 624254 h 1652954"/>
                    <a:gd name="connsiteX33" fmla="*/ 1468315 w 3912576"/>
                    <a:gd name="connsiteY33" fmla="*/ 633046 h 1652954"/>
                    <a:gd name="connsiteX34" fmla="*/ 1547446 w 3912576"/>
                    <a:gd name="connsiteY34" fmla="*/ 668216 h 1652954"/>
                    <a:gd name="connsiteX35" fmla="*/ 1573823 w 3912576"/>
                    <a:gd name="connsiteY35" fmla="*/ 677008 h 1652954"/>
                    <a:gd name="connsiteX36" fmla="*/ 1600200 w 3912576"/>
                    <a:gd name="connsiteY36" fmla="*/ 685800 h 1652954"/>
                    <a:gd name="connsiteX37" fmla="*/ 1626576 w 3912576"/>
                    <a:gd name="connsiteY37" fmla="*/ 703385 h 1652954"/>
                    <a:gd name="connsiteX38" fmla="*/ 1679330 w 3912576"/>
                    <a:gd name="connsiteY38" fmla="*/ 720969 h 1652954"/>
                    <a:gd name="connsiteX39" fmla="*/ 1732084 w 3912576"/>
                    <a:gd name="connsiteY39" fmla="*/ 738554 h 1652954"/>
                    <a:gd name="connsiteX40" fmla="*/ 1811215 w 3912576"/>
                    <a:gd name="connsiteY40" fmla="*/ 764931 h 1652954"/>
                    <a:gd name="connsiteX41" fmla="*/ 1837592 w 3912576"/>
                    <a:gd name="connsiteY41" fmla="*/ 773723 h 1652954"/>
                    <a:gd name="connsiteX42" fmla="*/ 1863969 w 3912576"/>
                    <a:gd name="connsiteY42" fmla="*/ 782516 h 1652954"/>
                    <a:gd name="connsiteX43" fmla="*/ 1943100 w 3912576"/>
                    <a:gd name="connsiteY43" fmla="*/ 800100 h 1652954"/>
                    <a:gd name="connsiteX44" fmla="*/ 1995853 w 3912576"/>
                    <a:gd name="connsiteY44" fmla="*/ 817685 h 1652954"/>
                    <a:gd name="connsiteX45" fmla="*/ 2066192 w 3912576"/>
                    <a:gd name="connsiteY45" fmla="*/ 835269 h 1652954"/>
                    <a:gd name="connsiteX46" fmla="*/ 2092569 w 3912576"/>
                    <a:gd name="connsiteY46" fmla="*/ 852854 h 1652954"/>
                    <a:gd name="connsiteX47" fmla="*/ 2145323 w 3912576"/>
                    <a:gd name="connsiteY47" fmla="*/ 870439 h 1652954"/>
                    <a:gd name="connsiteX48" fmla="*/ 2171700 w 3912576"/>
                    <a:gd name="connsiteY48" fmla="*/ 888023 h 1652954"/>
                    <a:gd name="connsiteX49" fmla="*/ 2198076 w 3912576"/>
                    <a:gd name="connsiteY49" fmla="*/ 896816 h 1652954"/>
                    <a:gd name="connsiteX50" fmla="*/ 2277207 w 3912576"/>
                    <a:gd name="connsiteY50" fmla="*/ 940777 h 1652954"/>
                    <a:gd name="connsiteX51" fmla="*/ 2329961 w 3912576"/>
                    <a:gd name="connsiteY51" fmla="*/ 975946 h 1652954"/>
                    <a:gd name="connsiteX52" fmla="*/ 2409092 w 3912576"/>
                    <a:gd name="connsiteY52" fmla="*/ 1002323 h 1652954"/>
                    <a:gd name="connsiteX53" fmla="*/ 2461846 w 3912576"/>
                    <a:gd name="connsiteY53" fmla="*/ 1019908 h 1652954"/>
                    <a:gd name="connsiteX54" fmla="*/ 2532184 w 3912576"/>
                    <a:gd name="connsiteY54" fmla="*/ 1037492 h 1652954"/>
                    <a:gd name="connsiteX55" fmla="*/ 2558561 w 3912576"/>
                    <a:gd name="connsiteY55" fmla="*/ 1046285 h 1652954"/>
                    <a:gd name="connsiteX56" fmla="*/ 2628900 w 3912576"/>
                    <a:gd name="connsiteY56" fmla="*/ 1063869 h 1652954"/>
                    <a:gd name="connsiteX57" fmla="*/ 2708030 w 3912576"/>
                    <a:gd name="connsiteY57" fmla="*/ 1090246 h 1652954"/>
                    <a:gd name="connsiteX58" fmla="*/ 2734407 w 3912576"/>
                    <a:gd name="connsiteY58" fmla="*/ 1099039 h 1652954"/>
                    <a:gd name="connsiteX59" fmla="*/ 2787161 w 3912576"/>
                    <a:gd name="connsiteY59" fmla="*/ 1125416 h 1652954"/>
                    <a:gd name="connsiteX60" fmla="*/ 2839915 w 3912576"/>
                    <a:gd name="connsiteY60" fmla="*/ 1151792 h 1652954"/>
                    <a:gd name="connsiteX61" fmla="*/ 2945423 w 3912576"/>
                    <a:gd name="connsiteY61" fmla="*/ 1222131 h 1652954"/>
                    <a:gd name="connsiteX62" fmla="*/ 2971800 w 3912576"/>
                    <a:gd name="connsiteY62" fmla="*/ 1239716 h 1652954"/>
                    <a:gd name="connsiteX63" fmla="*/ 2998176 w 3912576"/>
                    <a:gd name="connsiteY63" fmla="*/ 1248508 h 1652954"/>
                    <a:gd name="connsiteX64" fmla="*/ 3077307 w 3912576"/>
                    <a:gd name="connsiteY64" fmla="*/ 1292469 h 1652954"/>
                    <a:gd name="connsiteX65" fmla="*/ 3103684 w 3912576"/>
                    <a:gd name="connsiteY65" fmla="*/ 1310054 h 1652954"/>
                    <a:gd name="connsiteX66" fmla="*/ 3156438 w 3912576"/>
                    <a:gd name="connsiteY66" fmla="*/ 1327639 h 1652954"/>
                    <a:gd name="connsiteX67" fmla="*/ 3209192 w 3912576"/>
                    <a:gd name="connsiteY67" fmla="*/ 1354016 h 1652954"/>
                    <a:gd name="connsiteX68" fmla="*/ 3244361 w 3912576"/>
                    <a:gd name="connsiteY68" fmla="*/ 1371600 h 1652954"/>
                    <a:gd name="connsiteX69" fmla="*/ 3297115 w 3912576"/>
                    <a:gd name="connsiteY69" fmla="*/ 1389185 h 1652954"/>
                    <a:gd name="connsiteX70" fmla="*/ 3323492 w 3912576"/>
                    <a:gd name="connsiteY70" fmla="*/ 1397977 h 1652954"/>
                    <a:gd name="connsiteX71" fmla="*/ 3385038 w 3912576"/>
                    <a:gd name="connsiteY71" fmla="*/ 1415562 h 1652954"/>
                    <a:gd name="connsiteX72" fmla="*/ 3411415 w 3912576"/>
                    <a:gd name="connsiteY72" fmla="*/ 1433146 h 1652954"/>
                    <a:gd name="connsiteX73" fmla="*/ 3464169 w 3912576"/>
                    <a:gd name="connsiteY73" fmla="*/ 1450731 h 1652954"/>
                    <a:gd name="connsiteX74" fmla="*/ 3543300 w 3912576"/>
                    <a:gd name="connsiteY74" fmla="*/ 1477108 h 1652954"/>
                    <a:gd name="connsiteX75" fmla="*/ 3569676 w 3912576"/>
                    <a:gd name="connsiteY75" fmla="*/ 1485900 h 1652954"/>
                    <a:gd name="connsiteX76" fmla="*/ 3596053 w 3912576"/>
                    <a:gd name="connsiteY76" fmla="*/ 1494692 h 1652954"/>
                    <a:gd name="connsiteX77" fmla="*/ 3622430 w 3912576"/>
                    <a:gd name="connsiteY77" fmla="*/ 1512277 h 1652954"/>
                    <a:gd name="connsiteX78" fmla="*/ 3675184 w 3912576"/>
                    <a:gd name="connsiteY78" fmla="*/ 1529862 h 1652954"/>
                    <a:gd name="connsiteX79" fmla="*/ 3727938 w 3912576"/>
                    <a:gd name="connsiteY79" fmla="*/ 1565031 h 1652954"/>
                    <a:gd name="connsiteX80" fmla="*/ 3780692 w 3912576"/>
                    <a:gd name="connsiteY80" fmla="*/ 1582616 h 1652954"/>
                    <a:gd name="connsiteX81" fmla="*/ 3833446 w 3912576"/>
                    <a:gd name="connsiteY81" fmla="*/ 1608992 h 1652954"/>
                    <a:gd name="connsiteX82" fmla="*/ 3886200 w 3912576"/>
                    <a:gd name="connsiteY82" fmla="*/ 1644162 h 1652954"/>
                    <a:gd name="connsiteX83" fmla="*/ 3912576 w 3912576"/>
                    <a:gd name="connsiteY83" fmla="*/ 1652954 h 1652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912576" h="1652954">
                      <a:moveTo>
                        <a:pt x="0" y="0"/>
                      </a:moveTo>
                      <a:cubicBezTo>
                        <a:pt x="17584" y="2931"/>
                        <a:pt x="35351" y="4925"/>
                        <a:pt x="52753" y="8792"/>
                      </a:cubicBezTo>
                      <a:cubicBezTo>
                        <a:pt x="61800" y="10803"/>
                        <a:pt x="70219" y="15039"/>
                        <a:pt x="79130" y="17585"/>
                      </a:cubicBezTo>
                      <a:cubicBezTo>
                        <a:pt x="90749" y="20905"/>
                        <a:pt x="102681" y="23057"/>
                        <a:pt x="114300" y="26377"/>
                      </a:cubicBezTo>
                      <a:cubicBezTo>
                        <a:pt x="123211" y="28923"/>
                        <a:pt x="131735" y="32731"/>
                        <a:pt x="140676" y="35169"/>
                      </a:cubicBezTo>
                      <a:cubicBezTo>
                        <a:pt x="163992" y="41528"/>
                        <a:pt x="188087" y="45111"/>
                        <a:pt x="211015" y="52754"/>
                      </a:cubicBezTo>
                      <a:lnTo>
                        <a:pt x="263769" y="70339"/>
                      </a:lnTo>
                      <a:cubicBezTo>
                        <a:pt x="296259" y="119076"/>
                        <a:pt x="262764" y="80527"/>
                        <a:pt x="307730" y="105508"/>
                      </a:cubicBezTo>
                      <a:cubicBezTo>
                        <a:pt x="326205" y="115771"/>
                        <a:pt x="342899" y="128954"/>
                        <a:pt x="360484" y="140677"/>
                      </a:cubicBezTo>
                      <a:cubicBezTo>
                        <a:pt x="369276" y="146539"/>
                        <a:pt x="376836" y="154920"/>
                        <a:pt x="386861" y="158262"/>
                      </a:cubicBezTo>
                      <a:lnTo>
                        <a:pt x="413238" y="167054"/>
                      </a:lnTo>
                      <a:cubicBezTo>
                        <a:pt x="455039" y="194922"/>
                        <a:pt x="429588" y="181296"/>
                        <a:pt x="492369" y="202223"/>
                      </a:cubicBezTo>
                      <a:lnTo>
                        <a:pt x="597876" y="237392"/>
                      </a:lnTo>
                      <a:lnTo>
                        <a:pt x="650630" y="254977"/>
                      </a:lnTo>
                      <a:lnTo>
                        <a:pt x="677007" y="263769"/>
                      </a:lnTo>
                      <a:cubicBezTo>
                        <a:pt x="685799" y="269631"/>
                        <a:pt x="693728" y="277062"/>
                        <a:pt x="703384" y="281354"/>
                      </a:cubicBezTo>
                      <a:cubicBezTo>
                        <a:pt x="703394" y="281359"/>
                        <a:pt x="769321" y="303333"/>
                        <a:pt x="782515" y="307731"/>
                      </a:cubicBezTo>
                      <a:cubicBezTo>
                        <a:pt x="782520" y="307733"/>
                        <a:pt x="835265" y="325313"/>
                        <a:pt x="835269" y="325316"/>
                      </a:cubicBezTo>
                      <a:cubicBezTo>
                        <a:pt x="844061" y="331177"/>
                        <a:pt x="851990" y="338608"/>
                        <a:pt x="861646" y="342900"/>
                      </a:cubicBezTo>
                      <a:cubicBezTo>
                        <a:pt x="878584" y="350428"/>
                        <a:pt x="898977" y="350203"/>
                        <a:pt x="914400" y="360485"/>
                      </a:cubicBezTo>
                      <a:lnTo>
                        <a:pt x="993530" y="413239"/>
                      </a:lnTo>
                      <a:cubicBezTo>
                        <a:pt x="1002322" y="419100"/>
                        <a:pt x="1009882" y="427481"/>
                        <a:pt x="1019907" y="430823"/>
                      </a:cubicBezTo>
                      <a:cubicBezTo>
                        <a:pt x="1028699" y="433754"/>
                        <a:pt x="1038182" y="435115"/>
                        <a:pt x="1046284" y="439616"/>
                      </a:cubicBezTo>
                      <a:cubicBezTo>
                        <a:pt x="1064758" y="449880"/>
                        <a:pt x="1078988" y="468102"/>
                        <a:pt x="1099038" y="474785"/>
                      </a:cubicBezTo>
                      <a:lnTo>
                        <a:pt x="1151792" y="492369"/>
                      </a:lnTo>
                      <a:cubicBezTo>
                        <a:pt x="1227385" y="542765"/>
                        <a:pt x="1131742" y="482344"/>
                        <a:pt x="1204546" y="518746"/>
                      </a:cubicBezTo>
                      <a:cubicBezTo>
                        <a:pt x="1213998" y="523472"/>
                        <a:pt x="1221267" y="532039"/>
                        <a:pt x="1230923" y="536331"/>
                      </a:cubicBezTo>
                      <a:cubicBezTo>
                        <a:pt x="1247861" y="543859"/>
                        <a:pt x="1266092" y="548054"/>
                        <a:pt x="1283676" y="553916"/>
                      </a:cubicBezTo>
                      <a:cubicBezTo>
                        <a:pt x="1292468" y="556847"/>
                        <a:pt x="1302342" y="557567"/>
                        <a:pt x="1310053" y="562708"/>
                      </a:cubicBezTo>
                      <a:cubicBezTo>
                        <a:pt x="1318845" y="568569"/>
                        <a:pt x="1326979" y="575566"/>
                        <a:pt x="1336430" y="580292"/>
                      </a:cubicBezTo>
                      <a:cubicBezTo>
                        <a:pt x="1344720" y="584437"/>
                        <a:pt x="1354517" y="584940"/>
                        <a:pt x="1362807" y="589085"/>
                      </a:cubicBezTo>
                      <a:cubicBezTo>
                        <a:pt x="1372258" y="593811"/>
                        <a:pt x="1379528" y="602377"/>
                        <a:pt x="1389184" y="606669"/>
                      </a:cubicBezTo>
                      <a:cubicBezTo>
                        <a:pt x="1406122" y="614197"/>
                        <a:pt x="1424353" y="618392"/>
                        <a:pt x="1441938" y="624254"/>
                      </a:cubicBezTo>
                      <a:lnTo>
                        <a:pt x="1468315" y="633046"/>
                      </a:lnTo>
                      <a:cubicBezTo>
                        <a:pt x="1510114" y="660913"/>
                        <a:pt x="1484668" y="647290"/>
                        <a:pt x="1547446" y="668216"/>
                      </a:cubicBezTo>
                      <a:lnTo>
                        <a:pt x="1573823" y="677008"/>
                      </a:lnTo>
                      <a:lnTo>
                        <a:pt x="1600200" y="685800"/>
                      </a:lnTo>
                      <a:cubicBezTo>
                        <a:pt x="1608992" y="691662"/>
                        <a:pt x="1616920" y="699093"/>
                        <a:pt x="1626576" y="703385"/>
                      </a:cubicBezTo>
                      <a:cubicBezTo>
                        <a:pt x="1643514" y="710913"/>
                        <a:pt x="1661745" y="715107"/>
                        <a:pt x="1679330" y="720969"/>
                      </a:cubicBezTo>
                      <a:lnTo>
                        <a:pt x="1732084" y="738554"/>
                      </a:lnTo>
                      <a:lnTo>
                        <a:pt x="1811215" y="764931"/>
                      </a:lnTo>
                      <a:lnTo>
                        <a:pt x="1837592" y="773723"/>
                      </a:lnTo>
                      <a:cubicBezTo>
                        <a:pt x="1846384" y="776654"/>
                        <a:pt x="1854881" y="780698"/>
                        <a:pt x="1863969" y="782516"/>
                      </a:cubicBezTo>
                      <a:cubicBezTo>
                        <a:pt x="1889061" y="787534"/>
                        <a:pt x="1918272" y="792652"/>
                        <a:pt x="1943100" y="800100"/>
                      </a:cubicBezTo>
                      <a:cubicBezTo>
                        <a:pt x="1960854" y="805426"/>
                        <a:pt x="1977677" y="814050"/>
                        <a:pt x="1995853" y="817685"/>
                      </a:cubicBezTo>
                      <a:cubicBezTo>
                        <a:pt x="2048903" y="828295"/>
                        <a:pt x="2025638" y="821751"/>
                        <a:pt x="2066192" y="835269"/>
                      </a:cubicBezTo>
                      <a:cubicBezTo>
                        <a:pt x="2074984" y="841131"/>
                        <a:pt x="2082913" y="848562"/>
                        <a:pt x="2092569" y="852854"/>
                      </a:cubicBezTo>
                      <a:cubicBezTo>
                        <a:pt x="2109507" y="860382"/>
                        <a:pt x="2129900" y="860157"/>
                        <a:pt x="2145323" y="870439"/>
                      </a:cubicBezTo>
                      <a:cubicBezTo>
                        <a:pt x="2154115" y="876300"/>
                        <a:pt x="2162249" y="883297"/>
                        <a:pt x="2171700" y="888023"/>
                      </a:cubicBezTo>
                      <a:cubicBezTo>
                        <a:pt x="2179989" y="892168"/>
                        <a:pt x="2189975" y="892315"/>
                        <a:pt x="2198076" y="896816"/>
                      </a:cubicBezTo>
                      <a:cubicBezTo>
                        <a:pt x="2288766" y="947200"/>
                        <a:pt x="2217526" y="920884"/>
                        <a:pt x="2277207" y="940777"/>
                      </a:cubicBezTo>
                      <a:cubicBezTo>
                        <a:pt x="2294792" y="952500"/>
                        <a:pt x="2309911" y="969263"/>
                        <a:pt x="2329961" y="975946"/>
                      </a:cubicBezTo>
                      <a:lnTo>
                        <a:pt x="2409092" y="1002323"/>
                      </a:lnTo>
                      <a:lnTo>
                        <a:pt x="2461846" y="1019908"/>
                      </a:lnTo>
                      <a:cubicBezTo>
                        <a:pt x="2485292" y="1025769"/>
                        <a:pt x="2509257" y="1029849"/>
                        <a:pt x="2532184" y="1037492"/>
                      </a:cubicBezTo>
                      <a:cubicBezTo>
                        <a:pt x="2540976" y="1040423"/>
                        <a:pt x="2549620" y="1043846"/>
                        <a:pt x="2558561" y="1046285"/>
                      </a:cubicBezTo>
                      <a:cubicBezTo>
                        <a:pt x="2581877" y="1052644"/>
                        <a:pt x="2605972" y="1056226"/>
                        <a:pt x="2628900" y="1063869"/>
                      </a:cubicBezTo>
                      <a:lnTo>
                        <a:pt x="2708030" y="1090246"/>
                      </a:lnTo>
                      <a:cubicBezTo>
                        <a:pt x="2716822" y="1093177"/>
                        <a:pt x="2726695" y="1093898"/>
                        <a:pt x="2734407" y="1099039"/>
                      </a:cubicBezTo>
                      <a:cubicBezTo>
                        <a:pt x="2809999" y="1149432"/>
                        <a:pt x="2714358" y="1089014"/>
                        <a:pt x="2787161" y="1125416"/>
                      </a:cubicBezTo>
                      <a:cubicBezTo>
                        <a:pt x="2855330" y="1159501"/>
                        <a:pt x="2773622" y="1129695"/>
                        <a:pt x="2839915" y="1151792"/>
                      </a:cubicBezTo>
                      <a:lnTo>
                        <a:pt x="2945423" y="1222131"/>
                      </a:lnTo>
                      <a:cubicBezTo>
                        <a:pt x="2954215" y="1227993"/>
                        <a:pt x="2961775" y="1236374"/>
                        <a:pt x="2971800" y="1239716"/>
                      </a:cubicBezTo>
                      <a:cubicBezTo>
                        <a:pt x="2980592" y="1242647"/>
                        <a:pt x="2990075" y="1244007"/>
                        <a:pt x="2998176" y="1248508"/>
                      </a:cubicBezTo>
                      <a:cubicBezTo>
                        <a:pt x="3088871" y="1298894"/>
                        <a:pt x="3017624" y="1272575"/>
                        <a:pt x="3077307" y="1292469"/>
                      </a:cubicBezTo>
                      <a:cubicBezTo>
                        <a:pt x="3086099" y="1298331"/>
                        <a:pt x="3094028" y="1305762"/>
                        <a:pt x="3103684" y="1310054"/>
                      </a:cubicBezTo>
                      <a:cubicBezTo>
                        <a:pt x="3120622" y="1317582"/>
                        <a:pt x="3141015" y="1317357"/>
                        <a:pt x="3156438" y="1327639"/>
                      </a:cubicBezTo>
                      <a:cubicBezTo>
                        <a:pt x="3207126" y="1361430"/>
                        <a:pt x="3158232" y="1332176"/>
                        <a:pt x="3209192" y="1354016"/>
                      </a:cubicBezTo>
                      <a:cubicBezTo>
                        <a:pt x="3221239" y="1359179"/>
                        <a:pt x="3232192" y="1366732"/>
                        <a:pt x="3244361" y="1371600"/>
                      </a:cubicBezTo>
                      <a:cubicBezTo>
                        <a:pt x="3261571" y="1378484"/>
                        <a:pt x="3279530" y="1383323"/>
                        <a:pt x="3297115" y="1389185"/>
                      </a:cubicBezTo>
                      <a:cubicBezTo>
                        <a:pt x="3305907" y="1392116"/>
                        <a:pt x="3314501" y="1395729"/>
                        <a:pt x="3323492" y="1397977"/>
                      </a:cubicBezTo>
                      <a:cubicBezTo>
                        <a:pt x="3334767" y="1400796"/>
                        <a:pt x="3372420" y="1409253"/>
                        <a:pt x="3385038" y="1415562"/>
                      </a:cubicBezTo>
                      <a:cubicBezTo>
                        <a:pt x="3394489" y="1420288"/>
                        <a:pt x="3401759" y="1428854"/>
                        <a:pt x="3411415" y="1433146"/>
                      </a:cubicBezTo>
                      <a:cubicBezTo>
                        <a:pt x="3428353" y="1440674"/>
                        <a:pt x="3446584" y="1444869"/>
                        <a:pt x="3464169" y="1450731"/>
                      </a:cubicBezTo>
                      <a:lnTo>
                        <a:pt x="3543300" y="1477108"/>
                      </a:lnTo>
                      <a:lnTo>
                        <a:pt x="3569676" y="1485900"/>
                      </a:lnTo>
                      <a:lnTo>
                        <a:pt x="3596053" y="1494692"/>
                      </a:lnTo>
                      <a:cubicBezTo>
                        <a:pt x="3604845" y="1500554"/>
                        <a:pt x="3612774" y="1507985"/>
                        <a:pt x="3622430" y="1512277"/>
                      </a:cubicBezTo>
                      <a:cubicBezTo>
                        <a:pt x="3639368" y="1519805"/>
                        <a:pt x="3659761" y="1519580"/>
                        <a:pt x="3675184" y="1529862"/>
                      </a:cubicBezTo>
                      <a:cubicBezTo>
                        <a:pt x="3692769" y="1541585"/>
                        <a:pt x="3707888" y="1558348"/>
                        <a:pt x="3727938" y="1565031"/>
                      </a:cubicBezTo>
                      <a:cubicBezTo>
                        <a:pt x="3745523" y="1570893"/>
                        <a:pt x="3765269" y="1572334"/>
                        <a:pt x="3780692" y="1582616"/>
                      </a:cubicBezTo>
                      <a:cubicBezTo>
                        <a:pt x="3814780" y="1605341"/>
                        <a:pt x="3797044" y="1596859"/>
                        <a:pt x="3833446" y="1608992"/>
                      </a:cubicBezTo>
                      <a:cubicBezTo>
                        <a:pt x="3851031" y="1620715"/>
                        <a:pt x="3866150" y="1637479"/>
                        <a:pt x="3886200" y="1644162"/>
                      </a:cubicBezTo>
                      <a:lnTo>
                        <a:pt x="3912576" y="1652954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4" name="Frihåndsform 16"/>
                <p:cNvSpPr/>
                <p:nvPr/>
              </p:nvSpPr>
              <p:spPr>
                <a:xfrm>
                  <a:off x="2100988" y="2577042"/>
                  <a:ext cx="3912942" cy="1652059"/>
                </a:xfrm>
                <a:custGeom>
                  <a:avLst/>
                  <a:gdLst>
                    <a:gd name="connsiteX0" fmla="*/ 0 w 3912576"/>
                    <a:gd name="connsiteY0" fmla="*/ 0 h 1652954"/>
                    <a:gd name="connsiteX1" fmla="*/ 52753 w 3912576"/>
                    <a:gd name="connsiteY1" fmla="*/ 8792 h 1652954"/>
                    <a:gd name="connsiteX2" fmla="*/ 79130 w 3912576"/>
                    <a:gd name="connsiteY2" fmla="*/ 17585 h 1652954"/>
                    <a:gd name="connsiteX3" fmla="*/ 114300 w 3912576"/>
                    <a:gd name="connsiteY3" fmla="*/ 26377 h 1652954"/>
                    <a:gd name="connsiteX4" fmla="*/ 140676 w 3912576"/>
                    <a:gd name="connsiteY4" fmla="*/ 35169 h 1652954"/>
                    <a:gd name="connsiteX5" fmla="*/ 211015 w 3912576"/>
                    <a:gd name="connsiteY5" fmla="*/ 52754 h 1652954"/>
                    <a:gd name="connsiteX6" fmla="*/ 263769 w 3912576"/>
                    <a:gd name="connsiteY6" fmla="*/ 70339 h 1652954"/>
                    <a:gd name="connsiteX7" fmla="*/ 307730 w 3912576"/>
                    <a:gd name="connsiteY7" fmla="*/ 105508 h 1652954"/>
                    <a:gd name="connsiteX8" fmla="*/ 360484 w 3912576"/>
                    <a:gd name="connsiteY8" fmla="*/ 140677 h 1652954"/>
                    <a:gd name="connsiteX9" fmla="*/ 386861 w 3912576"/>
                    <a:gd name="connsiteY9" fmla="*/ 158262 h 1652954"/>
                    <a:gd name="connsiteX10" fmla="*/ 413238 w 3912576"/>
                    <a:gd name="connsiteY10" fmla="*/ 167054 h 1652954"/>
                    <a:gd name="connsiteX11" fmla="*/ 492369 w 3912576"/>
                    <a:gd name="connsiteY11" fmla="*/ 202223 h 1652954"/>
                    <a:gd name="connsiteX12" fmla="*/ 597876 w 3912576"/>
                    <a:gd name="connsiteY12" fmla="*/ 237392 h 1652954"/>
                    <a:gd name="connsiteX13" fmla="*/ 650630 w 3912576"/>
                    <a:gd name="connsiteY13" fmla="*/ 254977 h 1652954"/>
                    <a:gd name="connsiteX14" fmla="*/ 677007 w 3912576"/>
                    <a:gd name="connsiteY14" fmla="*/ 263769 h 1652954"/>
                    <a:gd name="connsiteX15" fmla="*/ 703384 w 3912576"/>
                    <a:gd name="connsiteY15" fmla="*/ 281354 h 1652954"/>
                    <a:gd name="connsiteX16" fmla="*/ 782515 w 3912576"/>
                    <a:gd name="connsiteY16" fmla="*/ 307731 h 1652954"/>
                    <a:gd name="connsiteX17" fmla="*/ 835269 w 3912576"/>
                    <a:gd name="connsiteY17" fmla="*/ 325316 h 1652954"/>
                    <a:gd name="connsiteX18" fmla="*/ 861646 w 3912576"/>
                    <a:gd name="connsiteY18" fmla="*/ 342900 h 1652954"/>
                    <a:gd name="connsiteX19" fmla="*/ 914400 w 3912576"/>
                    <a:gd name="connsiteY19" fmla="*/ 360485 h 1652954"/>
                    <a:gd name="connsiteX20" fmla="*/ 993530 w 3912576"/>
                    <a:gd name="connsiteY20" fmla="*/ 413239 h 1652954"/>
                    <a:gd name="connsiteX21" fmla="*/ 1019907 w 3912576"/>
                    <a:gd name="connsiteY21" fmla="*/ 430823 h 1652954"/>
                    <a:gd name="connsiteX22" fmla="*/ 1046284 w 3912576"/>
                    <a:gd name="connsiteY22" fmla="*/ 439616 h 1652954"/>
                    <a:gd name="connsiteX23" fmla="*/ 1099038 w 3912576"/>
                    <a:gd name="connsiteY23" fmla="*/ 474785 h 1652954"/>
                    <a:gd name="connsiteX24" fmla="*/ 1151792 w 3912576"/>
                    <a:gd name="connsiteY24" fmla="*/ 492369 h 1652954"/>
                    <a:gd name="connsiteX25" fmla="*/ 1204546 w 3912576"/>
                    <a:gd name="connsiteY25" fmla="*/ 518746 h 1652954"/>
                    <a:gd name="connsiteX26" fmla="*/ 1230923 w 3912576"/>
                    <a:gd name="connsiteY26" fmla="*/ 536331 h 1652954"/>
                    <a:gd name="connsiteX27" fmla="*/ 1283676 w 3912576"/>
                    <a:gd name="connsiteY27" fmla="*/ 553916 h 1652954"/>
                    <a:gd name="connsiteX28" fmla="*/ 1310053 w 3912576"/>
                    <a:gd name="connsiteY28" fmla="*/ 562708 h 1652954"/>
                    <a:gd name="connsiteX29" fmla="*/ 1336430 w 3912576"/>
                    <a:gd name="connsiteY29" fmla="*/ 580292 h 1652954"/>
                    <a:gd name="connsiteX30" fmla="*/ 1362807 w 3912576"/>
                    <a:gd name="connsiteY30" fmla="*/ 589085 h 1652954"/>
                    <a:gd name="connsiteX31" fmla="*/ 1389184 w 3912576"/>
                    <a:gd name="connsiteY31" fmla="*/ 606669 h 1652954"/>
                    <a:gd name="connsiteX32" fmla="*/ 1441938 w 3912576"/>
                    <a:gd name="connsiteY32" fmla="*/ 624254 h 1652954"/>
                    <a:gd name="connsiteX33" fmla="*/ 1468315 w 3912576"/>
                    <a:gd name="connsiteY33" fmla="*/ 633046 h 1652954"/>
                    <a:gd name="connsiteX34" fmla="*/ 1547446 w 3912576"/>
                    <a:gd name="connsiteY34" fmla="*/ 668216 h 1652954"/>
                    <a:gd name="connsiteX35" fmla="*/ 1573823 w 3912576"/>
                    <a:gd name="connsiteY35" fmla="*/ 677008 h 1652954"/>
                    <a:gd name="connsiteX36" fmla="*/ 1600200 w 3912576"/>
                    <a:gd name="connsiteY36" fmla="*/ 685800 h 1652954"/>
                    <a:gd name="connsiteX37" fmla="*/ 1626576 w 3912576"/>
                    <a:gd name="connsiteY37" fmla="*/ 703385 h 1652954"/>
                    <a:gd name="connsiteX38" fmla="*/ 1679330 w 3912576"/>
                    <a:gd name="connsiteY38" fmla="*/ 720969 h 1652954"/>
                    <a:gd name="connsiteX39" fmla="*/ 1732084 w 3912576"/>
                    <a:gd name="connsiteY39" fmla="*/ 738554 h 1652954"/>
                    <a:gd name="connsiteX40" fmla="*/ 1811215 w 3912576"/>
                    <a:gd name="connsiteY40" fmla="*/ 764931 h 1652954"/>
                    <a:gd name="connsiteX41" fmla="*/ 1837592 w 3912576"/>
                    <a:gd name="connsiteY41" fmla="*/ 773723 h 1652954"/>
                    <a:gd name="connsiteX42" fmla="*/ 1863969 w 3912576"/>
                    <a:gd name="connsiteY42" fmla="*/ 782516 h 1652954"/>
                    <a:gd name="connsiteX43" fmla="*/ 1943100 w 3912576"/>
                    <a:gd name="connsiteY43" fmla="*/ 800100 h 1652954"/>
                    <a:gd name="connsiteX44" fmla="*/ 1995853 w 3912576"/>
                    <a:gd name="connsiteY44" fmla="*/ 817685 h 1652954"/>
                    <a:gd name="connsiteX45" fmla="*/ 2066192 w 3912576"/>
                    <a:gd name="connsiteY45" fmla="*/ 835269 h 1652954"/>
                    <a:gd name="connsiteX46" fmla="*/ 2092569 w 3912576"/>
                    <a:gd name="connsiteY46" fmla="*/ 852854 h 1652954"/>
                    <a:gd name="connsiteX47" fmla="*/ 2145323 w 3912576"/>
                    <a:gd name="connsiteY47" fmla="*/ 870439 h 1652954"/>
                    <a:gd name="connsiteX48" fmla="*/ 2171700 w 3912576"/>
                    <a:gd name="connsiteY48" fmla="*/ 888023 h 1652954"/>
                    <a:gd name="connsiteX49" fmla="*/ 2198076 w 3912576"/>
                    <a:gd name="connsiteY49" fmla="*/ 896816 h 1652954"/>
                    <a:gd name="connsiteX50" fmla="*/ 2277207 w 3912576"/>
                    <a:gd name="connsiteY50" fmla="*/ 940777 h 1652954"/>
                    <a:gd name="connsiteX51" fmla="*/ 2329961 w 3912576"/>
                    <a:gd name="connsiteY51" fmla="*/ 975946 h 1652954"/>
                    <a:gd name="connsiteX52" fmla="*/ 2409092 w 3912576"/>
                    <a:gd name="connsiteY52" fmla="*/ 1002323 h 1652954"/>
                    <a:gd name="connsiteX53" fmla="*/ 2461846 w 3912576"/>
                    <a:gd name="connsiteY53" fmla="*/ 1019908 h 1652954"/>
                    <a:gd name="connsiteX54" fmla="*/ 2532184 w 3912576"/>
                    <a:gd name="connsiteY54" fmla="*/ 1037492 h 1652954"/>
                    <a:gd name="connsiteX55" fmla="*/ 2558561 w 3912576"/>
                    <a:gd name="connsiteY55" fmla="*/ 1046285 h 1652954"/>
                    <a:gd name="connsiteX56" fmla="*/ 2628900 w 3912576"/>
                    <a:gd name="connsiteY56" fmla="*/ 1063869 h 1652954"/>
                    <a:gd name="connsiteX57" fmla="*/ 2708030 w 3912576"/>
                    <a:gd name="connsiteY57" fmla="*/ 1090246 h 1652954"/>
                    <a:gd name="connsiteX58" fmla="*/ 2734407 w 3912576"/>
                    <a:gd name="connsiteY58" fmla="*/ 1099039 h 1652954"/>
                    <a:gd name="connsiteX59" fmla="*/ 2787161 w 3912576"/>
                    <a:gd name="connsiteY59" fmla="*/ 1125416 h 1652954"/>
                    <a:gd name="connsiteX60" fmla="*/ 2839915 w 3912576"/>
                    <a:gd name="connsiteY60" fmla="*/ 1151792 h 1652954"/>
                    <a:gd name="connsiteX61" fmla="*/ 2945423 w 3912576"/>
                    <a:gd name="connsiteY61" fmla="*/ 1222131 h 1652954"/>
                    <a:gd name="connsiteX62" fmla="*/ 2971800 w 3912576"/>
                    <a:gd name="connsiteY62" fmla="*/ 1239716 h 1652954"/>
                    <a:gd name="connsiteX63" fmla="*/ 2998176 w 3912576"/>
                    <a:gd name="connsiteY63" fmla="*/ 1248508 h 1652954"/>
                    <a:gd name="connsiteX64" fmla="*/ 3077307 w 3912576"/>
                    <a:gd name="connsiteY64" fmla="*/ 1292469 h 1652954"/>
                    <a:gd name="connsiteX65" fmla="*/ 3103684 w 3912576"/>
                    <a:gd name="connsiteY65" fmla="*/ 1310054 h 1652954"/>
                    <a:gd name="connsiteX66" fmla="*/ 3156438 w 3912576"/>
                    <a:gd name="connsiteY66" fmla="*/ 1327639 h 1652954"/>
                    <a:gd name="connsiteX67" fmla="*/ 3209192 w 3912576"/>
                    <a:gd name="connsiteY67" fmla="*/ 1354016 h 1652954"/>
                    <a:gd name="connsiteX68" fmla="*/ 3244361 w 3912576"/>
                    <a:gd name="connsiteY68" fmla="*/ 1371600 h 1652954"/>
                    <a:gd name="connsiteX69" fmla="*/ 3297115 w 3912576"/>
                    <a:gd name="connsiteY69" fmla="*/ 1389185 h 1652954"/>
                    <a:gd name="connsiteX70" fmla="*/ 3323492 w 3912576"/>
                    <a:gd name="connsiteY70" fmla="*/ 1397977 h 1652954"/>
                    <a:gd name="connsiteX71" fmla="*/ 3385038 w 3912576"/>
                    <a:gd name="connsiteY71" fmla="*/ 1415562 h 1652954"/>
                    <a:gd name="connsiteX72" fmla="*/ 3411415 w 3912576"/>
                    <a:gd name="connsiteY72" fmla="*/ 1433146 h 1652954"/>
                    <a:gd name="connsiteX73" fmla="*/ 3464169 w 3912576"/>
                    <a:gd name="connsiteY73" fmla="*/ 1450731 h 1652954"/>
                    <a:gd name="connsiteX74" fmla="*/ 3543300 w 3912576"/>
                    <a:gd name="connsiteY74" fmla="*/ 1477108 h 1652954"/>
                    <a:gd name="connsiteX75" fmla="*/ 3569676 w 3912576"/>
                    <a:gd name="connsiteY75" fmla="*/ 1485900 h 1652954"/>
                    <a:gd name="connsiteX76" fmla="*/ 3596053 w 3912576"/>
                    <a:gd name="connsiteY76" fmla="*/ 1494692 h 1652954"/>
                    <a:gd name="connsiteX77" fmla="*/ 3622430 w 3912576"/>
                    <a:gd name="connsiteY77" fmla="*/ 1512277 h 1652954"/>
                    <a:gd name="connsiteX78" fmla="*/ 3675184 w 3912576"/>
                    <a:gd name="connsiteY78" fmla="*/ 1529862 h 1652954"/>
                    <a:gd name="connsiteX79" fmla="*/ 3727938 w 3912576"/>
                    <a:gd name="connsiteY79" fmla="*/ 1565031 h 1652954"/>
                    <a:gd name="connsiteX80" fmla="*/ 3780692 w 3912576"/>
                    <a:gd name="connsiteY80" fmla="*/ 1582616 h 1652954"/>
                    <a:gd name="connsiteX81" fmla="*/ 3833446 w 3912576"/>
                    <a:gd name="connsiteY81" fmla="*/ 1608992 h 1652954"/>
                    <a:gd name="connsiteX82" fmla="*/ 3886200 w 3912576"/>
                    <a:gd name="connsiteY82" fmla="*/ 1644162 h 1652954"/>
                    <a:gd name="connsiteX83" fmla="*/ 3912576 w 3912576"/>
                    <a:gd name="connsiteY83" fmla="*/ 1652954 h 1652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912576" h="1652954">
                      <a:moveTo>
                        <a:pt x="0" y="0"/>
                      </a:moveTo>
                      <a:cubicBezTo>
                        <a:pt x="17584" y="2931"/>
                        <a:pt x="35351" y="4925"/>
                        <a:pt x="52753" y="8792"/>
                      </a:cubicBezTo>
                      <a:cubicBezTo>
                        <a:pt x="61800" y="10803"/>
                        <a:pt x="70219" y="15039"/>
                        <a:pt x="79130" y="17585"/>
                      </a:cubicBezTo>
                      <a:cubicBezTo>
                        <a:pt x="90749" y="20905"/>
                        <a:pt x="102681" y="23057"/>
                        <a:pt x="114300" y="26377"/>
                      </a:cubicBezTo>
                      <a:cubicBezTo>
                        <a:pt x="123211" y="28923"/>
                        <a:pt x="131735" y="32731"/>
                        <a:pt x="140676" y="35169"/>
                      </a:cubicBezTo>
                      <a:cubicBezTo>
                        <a:pt x="163992" y="41528"/>
                        <a:pt x="188087" y="45111"/>
                        <a:pt x="211015" y="52754"/>
                      </a:cubicBezTo>
                      <a:lnTo>
                        <a:pt x="263769" y="70339"/>
                      </a:lnTo>
                      <a:cubicBezTo>
                        <a:pt x="296259" y="119076"/>
                        <a:pt x="262764" y="80527"/>
                        <a:pt x="307730" y="105508"/>
                      </a:cubicBezTo>
                      <a:cubicBezTo>
                        <a:pt x="326205" y="115771"/>
                        <a:pt x="342899" y="128954"/>
                        <a:pt x="360484" y="140677"/>
                      </a:cubicBezTo>
                      <a:cubicBezTo>
                        <a:pt x="369276" y="146539"/>
                        <a:pt x="376836" y="154920"/>
                        <a:pt x="386861" y="158262"/>
                      </a:cubicBezTo>
                      <a:lnTo>
                        <a:pt x="413238" y="167054"/>
                      </a:lnTo>
                      <a:cubicBezTo>
                        <a:pt x="455039" y="194922"/>
                        <a:pt x="429588" y="181296"/>
                        <a:pt x="492369" y="202223"/>
                      </a:cubicBezTo>
                      <a:lnTo>
                        <a:pt x="597876" y="237392"/>
                      </a:lnTo>
                      <a:lnTo>
                        <a:pt x="650630" y="254977"/>
                      </a:lnTo>
                      <a:lnTo>
                        <a:pt x="677007" y="263769"/>
                      </a:lnTo>
                      <a:cubicBezTo>
                        <a:pt x="685799" y="269631"/>
                        <a:pt x="693728" y="277062"/>
                        <a:pt x="703384" y="281354"/>
                      </a:cubicBezTo>
                      <a:cubicBezTo>
                        <a:pt x="703394" y="281359"/>
                        <a:pt x="769321" y="303333"/>
                        <a:pt x="782515" y="307731"/>
                      </a:cubicBezTo>
                      <a:cubicBezTo>
                        <a:pt x="782520" y="307733"/>
                        <a:pt x="835265" y="325313"/>
                        <a:pt x="835269" y="325316"/>
                      </a:cubicBezTo>
                      <a:cubicBezTo>
                        <a:pt x="844061" y="331177"/>
                        <a:pt x="851990" y="338608"/>
                        <a:pt x="861646" y="342900"/>
                      </a:cubicBezTo>
                      <a:cubicBezTo>
                        <a:pt x="878584" y="350428"/>
                        <a:pt x="898977" y="350203"/>
                        <a:pt x="914400" y="360485"/>
                      </a:cubicBezTo>
                      <a:lnTo>
                        <a:pt x="993530" y="413239"/>
                      </a:lnTo>
                      <a:cubicBezTo>
                        <a:pt x="1002322" y="419100"/>
                        <a:pt x="1009882" y="427481"/>
                        <a:pt x="1019907" y="430823"/>
                      </a:cubicBezTo>
                      <a:cubicBezTo>
                        <a:pt x="1028699" y="433754"/>
                        <a:pt x="1038182" y="435115"/>
                        <a:pt x="1046284" y="439616"/>
                      </a:cubicBezTo>
                      <a:cubicBezTo>
                        <a:pt x="1064758" y="449880"/>
                        <a:pt x="1078988" y="468102"/>
                        <a:pt x="1099038" y="474785"/>
                      </a:cubicBezTo>
                      <a:lnTo>
                        <a:pt x="1151792" y="492369"/>
                      </a:lnTo>
                      <a:cubicBezTo>
                        <a:pt x="1227385" y="542765"/>
                        <a:pt x="1131742" y="482344"/>
                        <a:pt x="1204546" y="518746"/>
                      </a:cubicBezTo>
                      <a:cubicBezTo>
                        <a:pt x="1213998" y="523472"/>
                        <a:pt x="1221267" y="532039"/>
                        <a:pt x="1230923" y="536331"/>
                      </a:cubicBezTo>
                      <a:cubicBezTo>
                        <a:pt x="1247861" y="543859"/>
                        <a:pt x="1266092" y="548054"/>
                        <a:pt x="1283676" y="553916"/>
                      </a:cubicBezTo>
                      <a:cubicBezTo>
                        <a:pt x="1292468" y="556847"/>
                        <a:pt x="1302342" y="557567"/>
                        <a:pt x="1310053" y="562708"/>
                      </a:cubicBezTo>
                      <a:cubicBezTo>
                        <a:pt x="1318845" y="568569"/>
                        <a:pt x="1326979" y="575566"/>
                        <a:pt x="1336430" y="580292"/>
                      </a:cubicBezTo>
                      <a:cubicBezTo>
                        <a:pt x="1344720" y="584437"/>
                        <a:pt x="1354517" y="584940"/>
                        <a:pt x="1362807" y="589085"/>
                      </a:cubicBezTo>
                      <a:cubicBezTo>
                        <a:pt x="1372258" y="593811"/>
                        <a:pt x="1379528" y="602377"/>
                        <a:pt x="1389184" y="606669"/>
                      </a:cubicBezTo>
                      <a:cubicBezTo>
                        <a:pt x="1406122" y="614197"/>
                        <a:pt x="1424353" y="618392"/>
                        <a:pt x="1441938" y="624254"/>
                      </a:cubicBezTo>
                      <a:lnTo>
                        <a:pt x="1468315" y="633046"/>
                      </a:lnTo>
                      <a:cubicBezTo>
                        <a:pt x="1510114" y="660913"/>
                        <a:pt x="1484668" y="647290"/>
                        <a:pt x="1547446" y="668216"/>
                      </a:cubicBezTo>
                      <a:lnTo>
                        <a:pt x="1573823" y="677008"/>
                      </a:lnTo>
                      <a:lnTo>
                        <a:pt x="1600200" y="685800"/>
                      </a:lnTo>
                      <a:cubicBezTo>
                        <a:pt x="1608992" y="691662"/>
                        <a:pt x="1616920" y="699093"/>
                        <a:pt x="1626576" y="703385"/>
                      </a:cubicBezTo>
                      <a:cubicBezTo>
                        <a:pt x="1643514" y="710913"/>
                        <a:pt x="1661745" y="715107"/>
                        <a:pt x="1679330" y="720969"/>
                      </a:cubicBezTo>
                      <a:lnTo>
                        <a:pt x="1732084" y="738554"/>
                      </a:lnTo>
                      <a:lnTo>
                        <a:pt x="1811215" y="764931"/>
                      </a:lnTo>
                      <a:lnTo>
                        <a:pt x="1837592" y="773723"/>
                      </a:lnTo>
                      <a:cubicBezTo>
                        <a:pt x="1846384" y="776654"/>
                        <a:pt x="1854881" y="780698"/>
                        <a:pt x="1863969" y="782516"/>
                      </a:cubicBezTo>
                      <a:cubicBezTo>
                        <a:pt x="1889061" y="787534"/>
                        <a:pt x="1918272" y="792652"/>
                        <a:pt x="1943100" y="800100"/>
                      </a:cubicBezTo>
                      <a:cubicBezTo>
                        <a:pt x="1960854" y="805426"/>
                        <a:pt x="1977677" y="814050"/>
                        <a:pt x="1995853" y="817685"/>
                      </a:cubicBezTo>
                      <a:cubicBezTo>
                        <a:pt x="2048903" y="828295"/>
                        <a:pt x="2025638" y="821751"/>
                        <a:pt x="2066192" y="835269"/>
                      </a:cubicBezTo>
                      <a:cubicBezTo>
                        <a:pt x="2074984" y="841131"/>
                        <a:pt x="2082913" y="848562"/>
                        <a:pt x="2092569" y="852854"/>
                      </a:cubicBezTo>
                      <a:cubicBezTo>
                        <a:pt x="2109507" y="860382"/>
                        <a:pt x="2129900" y="860157"/>
                        <a:pt x="2145323" y="870439"/>
                      </a:cubicBezTo>
                      <a:cubicBezTo>
                        <a:pt x="2154115" y="876300"/>
                        <a:pt x="2162249" y="883297"/>
                        <a:pt x="2171700" y="888023"/>
                      </a:cubicBezTo>
                      <a:cubicBezTo>
                        <a:pt x="2179989" y="892168"/>
                        <a:pt x="2189975" y="892315"/>
                        <a:pt x="2198076" y="896816"/>
                      </a:cubicBezTo>
                      <a:cubicBezTo>
                        <a:pt x="2288766" y="947200"/>
                        <a:pt x="2217526" y="920884"/>
                        <a:pt x="2277207" y="940777"/>
                      </a:cubicBezTo>
                      <a:cubicBezTo>
                        <a:pt x="2294792" y="952500"/>
                        <a:pt x="2309911" y="969263"/>
                        <a:pt x="2329961" y="975946"/>
                      </a:cubicBezTo>
                      <a:lnTo>
                        <a:pt x="2409092" y="1002323"/>
                      </a:lnTo>
                      <a:lnTo>
                        <a:pt x="2461846" y="1019908"/>
                      </a:lnTo>
                      <a:cubicBezTo>
                        <a:pt x="2485292" y="1025769"/>
                        <a:pt x="2509257" y="1029849"/>
                        <a:pt x="2532184" y="1037492"/>
                      </a:cubicBezTo>
                      <a:cubicBezTo>
                        <a:pt x="2540976" y="1040423"/>
                        <a:pt x="2549620" y="1043846"/>
                        <a:pt x="2558561" y="1046285"/>
                      </a:cubicBezTo>
                      <a:cubicBezTo>
                        <a:pt x="2581877" y="1052644"/>
                        <a:pt x="2605972" y="1056226"/>
                        <a:pt x="2628900" y="1063869"/>
                      </a:cubicBezTo>
                      <a:lnTo>
                        <a:pt x="2708030" y="1090246"/>
                      </a:lnTo>
                      <a:cubicBezTo>
                        <a:pt x="2716822" y="1093177"/>
                        <a:pt x="2726695" y="1093898"/>
                        <a:pt x="2734407" y="1099039"/>
                      </a:cubicBezTo>
                      <a:cubicBezTo>
                        <a:pt x="2809999" y="1149432"/>
                        <a:pt x="2714358" y="1089014"/>
                        <a:pt x="2787161" y="1125416"/>
                      </a:cubicBezTo>
                      <a:cubicBezTo>
                        <a:pt x="2855330" y="1159501"/>
                        <a:pt x="2773622" y="1129695"/>
                        <a:pt x="2839915" y="1151792"/>
                      </a:cubicBezTo>
                      <a:lnTo>
                        <a:pt x="2945423" y="1222131"/>
                      </a:lnTo>
                      <a:cubicBezTo>
                        <a:pt x="2954215" y="1227993"/>
                        <a:pt x="2961775" y="1236374"/>
                        <a:pt x="2971800" y="1239716"/>
                      </a:cubicBezTo>
                      <a:cubicBezTo>
                        <a:pt x="2980592" y="1242647"/>
                        <a:pt x="2990075" y="1244007"/>
                        <a:pt x="2998176" y="1248508"/>
                      </a:cubicBezTo>
                      <a:cubicBezTo>
                        <a:pt x="3088871" y="1298894"/>
                        <a:pt x="3017624" y="1272575"/>
                        <a:pt x="3077307" y="1292469"/>
                      </a:cubicBezTo>
                      <a:cubicBezTo>
                        <a:pt x="3086099" y="1298331"/>
                        <a:pt x="3094028" y="1305762"/>
                        <a:pt x="3103684" y="1310054"/>
                      </a:cubicBezTo>
                      <a:cubicBezTo>
                        <a:pt x="3120622" y="1317582"/>
                        <a:pt x="3141015" y="1317357"/>
                        <a:pt x="3156438" y="1327639"/>
                      </a:cubicBezTo>
                      <a:cubicBezTo>
                        <a:pt x="3207126" y="1361430"/>
                        <a:pt x="3158232" y="1332176"/>
                        <a:pt x="3209192" y="1354016"/>
                      </a:cubicBezTo>
                      <a:cubicBezTo>
                        <a:pt x="3221239" y="1359179"/>
                        <a:pt x="3232192" y="1366732"/>
                        <a:pt x="3244361" y="1371600"/>
                      </a:cubicBezTo>
                      <a:cubicBezTo>
                        <a:pt x="3261571" y="1378484"/>
                        <a:pt x="3279530" y="1383323"/>
                        <a:pt x="3297115" y="1389185"/>
                      </a:cubicBezTo>
                      <a:cubicBezTo>
                        <a:pt x="3305907" y="1392116"/>
                        <a:pt x="3314501" y="1395729"/>
                        <a:pt x="3323492" y="1397977"/>
                      </a:cubicBezTo>
                      <a:cubicBezTo>
                        <a:pt x="3334767" y="1400796"/>
                        <a:pt x="3372420" y="1409253"/>
                        <a:pt x="3385038" y="1415562"/>
                      </a:cubicBezTo>
                      <a:cubicBezTo>
                        <a:pt x="3394489" y="1420288"/>
                        <a:pt x="3401759" y="1428854"/>
                        <a:pt x="3411415" y="1433146"/>
                      </a:cubicBezTo>
                      <a:cubicBezTo>
                        <a:pt x="3428353" y="1440674"/>
                        <a:pt x="3446584" y="1444869"/>
                        <a:pt x="3464169" y="1450731"/>
                      </a:cubicBezTo>
                      <a:lnTo>
                        <a:pt x="3543300" y="1477108"/>
                      </a:lnTo>
                      <a:lnTo>
                        <a:pt x="3569676" y="1485900"/>
                      </a:lnTo>
                      <a:lnTo>
                        <a:pt x="3596053" y="1494692"/>
                      </a:lnTo>
                      <a:cubicBezTo>
                        <a:pt x="3604845" y="1500554"/>
                        <a:pt x="3612774" y="1507985"/>
                        <a:pt x="3622430" y="1512277"/>
                      </a:cubicBezTo>
                      <a:cubicBezTo>
                        <a:pt x="3639368" y="1519805"/>
                        <a:pt x="3659761" y="1519580"/>
                        <a:pt x="3675184" y="1529862"/>
                      </a:cubicBezTo>
                      <a:cubicBezTo>
                        <a:pt x="3692769" y="1541585"/>
                        <a:pt x="3707888" y="1558348"/>
                        <a:pt x="3727938" y="1565031"/>
                      </a:cubicBezTo>
                      <a:cubicBezTo>
                        <a:pt x="3745523" y="1570893"/>
                        <a:pt x="3765269" y="1572334"/>
                        <a:pt x="3780692" y="1582616"/>
                      </a:cubicBezTo>
                      <a:cubicBezTo>
                        <a:pt x="3814780" y="1605341"/>
                        <a:pt x="3797044" y="1596859"/>
                        <a:pt x="3833446" y="1608992"/>
                      </a:cubicBezTo>
                      <a:cubicBezTo>
                        <a:pt x="3851031" y="1620715"/>
                        <a:pt x="3866150" y="1637479"/>
                        <a:pt x="3886200" y="1644162"/>
                      </a:cubicBezTo>
                      <a:lnTo>
                        <a:pt x="3912576" y="1652954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5" name="Frihåndsform 17"/>
                <p:cNvSpPr/>
                <p:nvPr/>
              </p:nvSpPr>
              <p:spPr>
                <a:xfrm>
                  <a:off x="1673822" y="1963041"/>
                  <a:ext cx="3912942" cy="1654268"/>
                </a:xfrm>
                <a:custGeom>
                  <a:avLst/>
                  <a:gdLst>
                    <a:gd name="connsiteX0" fmla="*/ 0 w 3912576"/>
                    <a:gd name="connsiteY0" fmla="*/ 0 h 1652954"/>
                    <a:gd name="connsiteX1" fmla="*/ 52753 w 3912576"/>
                    <a:gd name="connsiteY1" fmla="*/ 8792 h 1652954"/>
                    <a:gd name="connsiteX2" fmla="*/ 79130 w 3912576"/>
                    <a:gd name="connsiteY2" fmla="*/ 17585 h 1652954"/>
                    <a:gd name="connsiteX3" fmla="*/ 114300 w 3912576"/>
                    <a:gd name="connsiteY3" fmla="*/ 26377 h 1652954"/>
                    <a:gd name="connsiteX4" fmla="*/ 140676 w 3912576"/>
                    <a:gd name="connsiteY4" fmla="*/ 35169 h 1652954"/>
                    <a:gd name="connsiteX5" fmla="*/ 211015 w 3912576"/>
                    <a:gd name="connsiteY5" fmla="*/ 52754 h 1652954"/>
                    <a:gd name="connsiteX6" fmla="*/ 263769 w 3912576"/>
                    <a:gd name="connsiteY6" fmla="*/ 70339 h 1652954"/>
                    <a:gd name="connsiteX7" fmla="*/ 307730 w 3912576"/>
                    <a:gd name="connsiteY7" fmla="*/ 105508 h 1652954"/>
                    <a:gd name="connsiteX8" fmla="*/ 360484 w 3912576"/>
                    <a:gd name="connsiteY8" fmla="*/ 140677 h 1652954"/>
                    <a:gd name="connsiteX9" fmla="*/ 386861 w 3912576"/>
                    <a:gd name="connsiteY9" fmla="*/ 158262 h 1652954"/>
                    <a:gd name="connsiteX10" fmla="*/ 413238 w 3912576"/>
                    <a:gd name="connsiteY10" fmla="*/ 167054 h 1652954"/>
                    <a:gd name="connsiteX11" fmla="*/ 492369 w 3912576"/>
                    <a:gd name="connsiteY11" fmla="*/ 202223 h 1652954"/>
                    <a:gd name="connsiteX12" fmla="*/ 597876 w 3912576"/>
                    <a:gd name="connsiteY12" fmla="*/ 237392 h 1652954"/>
                    <a:gd name="connsiteX13" fmla="*/ 650630 w 3912576"/>
                    <a:gd name="connsiteY13" fmla="*/ 254977 h 1652954"/>
                    <a:gd name="connsiteX14" fmla="*/ 677007 w 3912576"/>
                    <a:gd name="connsiteY14" fmla="*/ 263769 h 1652954"/>
                    <a:gd name="connsiteX15" fmla="*/ 703384 w 3912576"/>
                    <a:gd name="connsiteY15" fmla="*/ 281354 h 1652954"/>
                    <a:gd name="connsiteX16" fmla="*/ 782515 w 3912576"/>
                    <a:gd name="connsiteY16" fmla="*/ 307731 h 1652954"/>
                    <a:gd name="connsiteX17" fmla="*/ 835269 w 3912576"/>
                    <a:gd name="connsiteY17" fmla="*/ 325316 h 1652954"/>
                    <a:gd name="connsiteX18" fmla="*/ 861646 w 3912576"/>
                    <a:gd name="connsiteY18" fmla="*/ 342900 h 1652954"/>
                    <a:gd name="connsiteX19" fmla="*/ 914400 w 3912576"/>
                    <a:gd name="connsiteY19" fmla="*/ 360485 h 1652954"/>
                    <a:gd name="connsiteX20" fmla="*/ 993530 w 3912576"/>
                    <a:gd name="connsiteY20" fmla="*/ 413239 h 1652954"/>
                    <a:gd name="connsiteX21" fmla="*/ 1019907 w 3912576"/>
                    <a:gd name="connsiteY21" fmla="*/ 430823 h 1652954"/>
                    <a:gd name="connsiteX22" fmla="*/ 1046284 w 3912576"/>
                    <a:gd name="connsiteY22" fmla="*/ 439616 h 1652954"/>
                    <a:gd name="connsiteX23" fmla="*/ 1099038 w 3912576"/>
                    <a:gd name="connsiteY23" fmla="*/ 474785 h 1652954"/>
                    <a:gd name="connsiteX24" fmla="*/ 1151792 w 3912576"/>
                    <a:gd name="connsiteY24" fmla="*/ 492369 h 1652954"/>
                    <a:gd name="connsiteX25" fmla="*/ 1204546 w 3912576"/>
                    <a:gd name="connsiteY25" fmla="*/ 518746 h 1652954"/>
                    <a:gd name="connsiteX26" fmla="*/ 1230923 w 3912576"/>
                    <a:gd name="connsiteY26" fmla="*/ 536331 h 1652954"/>
                    <a:gd name="connsiteX27" fmla="*/ 1283676 w 3912576"/>
                    <a:gd name="connsiteY27" fmla="*/ 553916 h 1652954"/>
                    <a:gd name="connsiteX28" fmla="*/ 1310053 w 3912576"/>
                    <a:gd name="connsiteY28" fmla="*/ 562708 h 1652954"/>
                    <a:gd name="connsiteX29" fmla="*/ 1336430 w 3912576"/>
                    <a:gd name="connsiteY29" fmla="*/ 580292 h 1652954"/>
                    <a:gd name="connsiteX30" fmla="*/ 1362807 w 3912576"/>
                    <a:gd name="connsiteY30" fmla="*/ 589085 h 1652954"/>
                    <a:gd name="connsiteX31" fmla="*/ 1389184 w 3912576"/>
                    <a:gd name="connsiteY31" fmla="*/ 606669 h 1652954"/>
                    <a:gd name="connsiteX32" fmla="*/ 1441938 w 3912576"/>
                    <a:gd name="connsiteY32" fmla="*/ 624254 h 1652954"/>
                    <a:gd name="connsiteX33" fmla="*/ 1468315 w 3912576"/>
                    <a:gd name="connsiteY33" fmla="*/ 633046 h 1652954"/>
                    <a:gd name="connsiteX34" fmla="*/ 1547446 w 3912576"/>
                    <a:gd name="connsiteY34" fmla="*/ 668216 h 1652954"/>
                    <a:gd name="connsiteX35" fmla="*/ 1573823 w 3912576"/>
                    <a:gd name="connsiteY35" fmla="*/ 677008 h 1652954"/>
                    <a:gd name="connsiteX36" fmla="*/ 1600200 w 3912576"/>
                    <a:gd name="connsiteY36" fmla="*/ 685800 h 1652954"/>
                    <a:gd name="connsiteX37" fmla="*/ 1626576 w 3912576"/>
                    <a:gd name="connsiteY37" fmla="*/ 703385 h 1652954"/>
                    <a:gd name="connsiteX38" fmla="*/ 1679330 w 3912576"/>
                    <a:gd name="connsiteY38" fmla="*/ 720969 h 1652954"/>
                    <a:gd name="connsiteX39" fmla="*/ 1732084 w 3912576"/>
                    <a:gd name="connsiteY39" fmla="*/ 738554 h 1652954"/>
                    <a:gd name="connsiteX40" fmla="*/ 1811215 w 3912576"/>
                    <a:gd name="connsiteY40" fmla="*/ 764931 h 1652954"/>
                    <a:gd name="connsiteX41" fmla="*/ 1837592 w 3912576"/>
                    <a:gd name="connsiteY41" fmla="*/ 773723 h 1652954"/>
                    <a:gd name="connsiteX42" fmla="*/ 1863969 w 3912576"/>
                    <a:gd name="connsiteY42" fmla="*/ 782516 h 1652954"/>
                    <a:gd name="connsiteX43" fmla="*/ 1943100 w 3912576"/>
                    <a:gd name="connsiteY43" fmla="*/ 800100 h 1652954"/>
                    <a:gd name="connsiteX44" fmla="*/ 1995853 w 3912576"/>
                    <a:gd name="connsiteY44" fmla="*/ 817685 h 1652954"/>
                    <a:gd name="connsiteX45" fmla="*/ 2066192 w 3912576"/>
                    <a:gd name="connsiteY45" fmla="*/ 835269 h 1652954"/>
                    <a:gd name="connsiteX46" fmla="*/ 2092569 w 3912576"/>
                    <a:gd name="connsiteY46" fmla="*/ 852854 h 1652954"/>
                    <a:gd name="connsiteX47" fmla="*/ 2145323 w 3912576"/>
                    <a:gd name="connsiteY47" fmla="*/ 870439 h 1652954"/>
                    <a:gd name="connsiteX48" fmla="*/ 2171700 w 3912576"/>
                    <a:gd name="connsiteY48" fmla="*/ 888023 h 1652954"/>
                    <a:gd name="connsiteX49" fmla="*/ 2198076 w 3912576"/>
                    <a:gd name="connsiteY49" fmla="*/ 896816 h 1652954"/>
                    <a:gd name="connsiteX50" fmla="*/ 2277207 w 3912576"/>
                    <a:gd name="connsiteY50" fmla="*/ 940777 h 1652954"/>
                    <a:gd name="connsiteX51" fmla="*/ 2329961 w 3912576"/>
                    <a:gd name="connsiteY51" fmla="*/ 975946 h 1652954"/>
                    <a:gd name="connsiteX52" fmla="*/ 2409092 w 3912576"/>
                    <a:gd name="connsiteY52" fmla="*/ 1002323 h 1652954"/>
                    <a:gd name="connsiteX53" fmla="*/ 2461846 w 3912576"/>
                    <a:gd name="connsiteY53" fmla="*/ 1019908 h 1652954"/>
                    <a:gd name="connsiteX54" fmla="*/ 2532184 w 3912576"/>
                    <a:gd name="connsiteY54" fmla="*/ 1037492 h 1652954"/>
                    <a:gd name="connsiteX55" fmla="*/ 2558561 w 3912576"/>
                    <a:gd name="connsiteY55" fmla="*/ 1046285 h 1652954"/>
                    <a:gd name="connsiteX56" fmla="*/ 2628900 w 3912576"/>
                    <a:gd name="connsiteY56" fmla="*/ 1063869 h 1652954"/>
                    <a:gd name="connsiteX57" fmla="*/ 2708030 w 3912576"/>
                    <a:gd name="connsiteY57" fmla="*/ 1090246 h 1652954"/>
                    <a:gd name="connsiteX58" fmla="*/ 2734407 w 3912576"/>
                    <a:gd name="connsiteY58" fmla="*/ 1099039 h 1652954"/>
                    <a:gd name="connsiteX59" fmla="*/ 2787161 w 3912576"/>
                    <a:gd name="connsiteY59" fmla="*/ 1125416 h 1652954"/>
                    <a:gd name="connsiteX60" fmla="*/ 2839915 w 3912576"/>
                    <a:gd name="connsiteY60" fmla="*/ 1151792 h 1652954"/>
                    <a:gd name="connsiteX61" fmla="*/ 2945423 w 3912576"/>
                    <a:gd name="connsiteY61" fmla="*/ 1222131 h 1652954"/>
                    <a:gd name="connsiteX62" fmla="*/ 2971800 w 3912576"/>
                    <a:gd name="connsiteY62" fmla="*/ 1239716 h 1652954"/>
                    <a:gd name="connsiteX63" fmla="*/ 2998176 w 3912576"/>
                    <a:gd name="connsiteY63" fmla="*/ 1248508 h 1652954"/>
                    <a:gd name="connsiteX64" fmla="*/ 3077307 w 3912576"/>
                    <a:gd name="connsiteY64" fmla="*/ 1292469 h 1652954"/>
                    <a:gd name="connsiteX65" fmla="*/ 3103684 w 3912576"/>
                    <a:gd name="connsiteY65" fmla="*/ 1310054 h 1652954"/>
                    <a:gd name="connsiteX66" fmla="*/ 3156438 w 3912576"/>
                    <a:gd name="connsiteY66" fmla="*/ 1327639 h 1652954"/>
                    <a:gd name="connsiteX67" fmla="*/ 3209192 w 3912576"/>
                    <a:gd name="connsiteY67" fmla="*/ 1354016 h 1652954"/>
                    <a:gd name="connsiteX68" fmla="*/ 3244361 w 3912576"/>
                    <a:gd name="connsiteY68" fmla="*/ 1371600 h 1652954"/>
                    <a:gd name="connsiteX69" fmla="*/ 3297115 w 3912576"/>
                    <a:gd name="connsiteY69" fmla="*/ 1389185 h 1652954"/>
                    <a:gd name="connsiteX70" fmla="*/ 3323492 w 3912576"/>
                    <a:gd name="connsiteY70" fmla="*/ 1397977 h 1652954"/>
                    <a:gd name="connsiteX71" fmla="*/ 3385038 w 3912576"/>
                    <a:gd name="connsiteY71" fmla="*/ 1415562 h 1652954"/>
                    <a:gd name="connsiteX72" fmla="*/ 3411415 w 3912576"/>
                    <a:gd name="connsiteY72" fmla="*/ 1433146 h 1652954"/>
                    <a:gd name="connsiteX73" fmla="*/ 3464169 w 3912576"/>
                    <a:gd name="connsiteY73" fmla="*/ 1450731 h 1652954"/>
                    <a:gd name="connsiteX74" fmla="*/ 3543300 w 3912576"/>
                    <a:gd name="connsiteY74" fmla="*/ 1477108 h 1652954"/>
                    <a:gd name="connsiteX75" fmla="*/ 3569676 w 3912576"/>
                    <a:gd name="connsiteY75" fmla="*/ 1485900 h 1652954"/>
                    <a:gd name="connsiteX76" fmla="*/ 3596053 w 3912576"/>
                    <a:gd name="connsiteY76" fmla="*/ 1494692 h 1652954"/>
                    <a:gd name="connsiteX77" fmla="*/ 3622430 w 3912576"/>
                    <a:gd name="connsiteY77" fmla="*/ 1512277 h 1652954"/>
                    <a:gd name="connsiteX78" fmla="*/ 3675184 w 3912576"/>
                    <a:gd name="connsiteY78" fmla="*/ 1529862 h 1652954"/>
                    <a:gd name="connsiteX79" fmla="*/ 3727938 w 3912576"/>
                    <a:gd name="connsiteY79" fmla="*/ 1565031 h 1652954"/>
                    <a:gd name="connsiteX80" fmla="*/ 3780692 w 3912576"/>
                    <a:gd name="connsiteY80" fmla="*/ 1582616 h 1652954"/>
                    <a:gd name="connsiteX81" fmla="*/ 3833446 w 3912576"/>
                    <a:gd name="connsiteY81" fmla="*/ 1608992 h 1652954"/>
                    <a:gd name="connsiteX82" fmla="*/ 3886200 w 3912576"/>
                    <a:gd name="connsiteY82" fmla="*/ 1644162 h 1652954"/>
                    <a:gd name="connsiteX83" fmla="*/ 3912576 w 3912576"/>
                    <a:gd name="connsiteY83" fmla="*/ 1652954 h 1652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912576" h="1652954">
                      <a:moveTo>
                        <a:pt x="0" y="0"/>
                      </a:moveTo>
                      <a:cubicBezTo>
                        <a:pt x="17584" y="2931"/>
                        <a:pt x="35351" y="4925"/>
                        <a:pt x="52753" y="8792"/>
                      </a:cubicBezTo>
                      <a:cubicBezTo>
                        <a:pt x="61800" y="10803"/>
                        <a:pt x="70219" y="15039"/>
                        <a:pt x="79130" y="17585"/>
                      </a:cubicBezTo>
                      <a:cubicBezTo>
                        <a:pt x="90749" y="20905"/>
                        <a:pt x="102681" y="23057"/>
                        <a:pt x="114300" y="26377"/>
                      </a:cubicBezTo>
                      <a:cubicBezTo>
                        <a:pt x="123211" y="28923"/>
                        <a:pt x="131735" y="32731"/>
                        <a:pt x="140676" y="35169"/>
                      </a:cubicBezTo>
                      <a:cubicBezTo>
                        <a:pt x="163992" y="41528"/>
                        <a:pt x="188087" y="45111"/>
                        <a:pt x="211015" y="52754"/>
                      </a:cubicBezTo>
                      <a:lnTo>
                        <a:pt x="263769" y="70339"/>
                      </a:lnTo>
                      <a:cubicBezTo>
                        <a:pt x="296259" y="119076"/>
                        <a:pt x="262764" y="80527"/>
                        <a:pt x="307730" y="105508"/>
                      </a:cubicBezTo>
                      <a:cubicBezTo>
                        <a:pt x="326205" y="115771"/>
                        <a:pt x="342899" y="128954"/>
                        <a:pt x="360484" y="140677"/>
                      </a:cubicBezTo>
                      <a:cubicBezTo>
                        <a:pt x="369276" y="146539"/>
                        <a:pt x="376836" y="154920"/>
                        <a:pt x="386861" y="158262"/>
                      </a:cubicBezTo>
                      <a:lnTo>
                        <a:pt x="413238" y="167054"/>
                      </a:lnTo>
                      <a:cubicBezTo>
                        <a:pt x="455039" y="194922"/>
                        <a:pt x="429588" y="181296"/>
                        <a:pt x="492369" y="202223"/>
                      </a:cubicBezTo>
                      <a:lnTo>
                        <a:pt x="597876" y="237392"/>
                      </a:lnTo>
                      <a:lnTo>
                        <a:pt x="650630" y="254977"/>
                      </a:lnTo>
                      <a:lnTo>
                        <a:pt x="677007" y="263769"/>
                      </a:lnTo>
                      <a:cubicBezTo>
                        <a:pt x="685799" y="269631"/>
                        <a:pt x="693728" y="277062"/>
                        <a:pt x="703384" y="281354"/>
                      </a:cubicBezTo>
                      <a:cubicBezTo>
                        <a:pt x="703394" y="281359"/>
                        <a:pt x="769321" y="303333"/>
                        <a:pt x="782515" y="307731"/>
                      </a:cubicBezTo>
                      <a:cubicBezTo>
                        <a:pt x="782520" y="307733"/>
                        <a:pt x="835265" y="325313"/>
                        <a:pt x="835269" y="325316"/>
                      </a:cubicBezTo>
                      <a:cubicBezTo>
                        <a:pt x="844061" y="331177"/>
                        <a:pt x="851990" y="338608"/>
                        <a:pt x="861646" y="342900"/>
                      </a:cubicBezTo>
                      <a:cubicBezTo>
                        <a:pt x="878584" y="350428"/>
                        <a:pt x="898977" y="350203"/>
                        <a:pt x="914400" y="360485"/>
                      </a:cubicBezTo>
                      <a:lnTo>
                        <a:pt x="993530" y="413239"/>
                      </a:lnTo>
                      <a:cubicBezTo>
                        <a:pt x="1002322" y="419100"/>
                        <a:pt x="1009882" y="427481"/>
                        <a:pt x="1019907" y="430823"/>
                      </a:cubicBezTo>
                      <a:cubicBezTo>
                        <a:pt x="1028699" y="433754"/>
                        <a:pt x="1038182" y="435115"/>
                        <a:pt x="1046284" y="439616"/>
                      </a:cubicBezTo>
                      <a:cubicBezTo>
                        <a:pt x="1064758" y="449880"/>
                        <a:pt x="1078988" y="468102"/>
                        <a:pt x="1099038" y="474785"/>
                      </a:cubicBezTo>
                      <a:lnTo>
                        <a:pt x="1151792" y="492369"/>
                      </a:lnTo>
                      <a:cubicBezTo>
                        <a:pt x="1227385" y="542765"/>
                        <a:pt x="1131742" y="482344"/>
                        <a:pt x="1204546" y="518746"/>
                      </a:cubicBezTo>
                      <a:cubicBezTo>
                        <a:pt x="1213998" y="523472"/>
                        <a:pt x="1221267" y="532039"/>
                        <a:pt x="1230923" y="536331"/>
                      </a:cubicBezTo>
                      <a:cubicBezTo>
                        <a:pt x="1247861" y="543859"/>
                        <a:pt x="1266092" y="548054"/>
                        <a:pt x="1283676" y="553916"/>
                      </a:cubicBezTo>
                      <a:cubicBezTo>
                        <a:pt x="1292468" y="556847"/>
                        <a:pt x="1302342" y="557567"/>
                        <a:pt x="1310053" y="562708"/>
                      </a:cubicBezTo>
                      <a:cubicBezTo>
                        <a:pt x="1318845" y="568569"/>
                        <a:pt x="1326979" y="575566"/>
                        <a:pt x="1336430" y="580292"/>
                      </a:cubicBezTo>
                      <a:cubicBezTo>
                        <a:pt x="1344720" y="584437"/>
                        <a:pt x="1354517" y="584940"/>
                        <a:pt x="1362807" y="589085"/>
                      </a:cubicBezTo>
                      <a:cubicBezTo>
                        <a:pt x="1372258" y="593811"/>
                        <a:pt x="1379528" y="602377"/>
                        <a:pt x="1389184" y="606669"/>
                      </a:cubicBezTo>
                      <a:cubicBezTo>
                        <a:pt x="1406122" y="614197"/>
                        <a:pt x="1424353" y="618392"/>
                        <a:pt x="1441938" y="624254"/>
                      </a:cubicBezTo>
                      <a:lnTo>
                        <a:pt x="1468315" y="633046"/>
                      </a:lnTo>
                      <a:cubicBezTo>
                        <a:pt x="1510114" y="660913"/>
                        <a:pt x="1484668" y="647290"/>
                        <a:pt x="1547446" y="668216"/>
                      </a:cubicBezTo>
                      <a:lnTo>
                        <a:pt x="1573823" y="677008"/>
                      </a:lnTo>
                      <a:lnTo>
                        <a:pt x="1600200" y="685800"/>
                      </a:lnTo>
                      <a:cubicBezTo>
                        <a:pt x="1608992" y="691662"/>
                        <a:pt x="1616920" y="699093"/>
                        <a:pt x="1626576" y="703385"/>
                      </a:cubicBezTo>
                      <a:cubicBezTo>
                        <a:pt x="1643514" y="710913"/>
                        <a:pt x="1661745" y="715107"/>
                        <a:pt x="1679330" y="720969"/>
                      </a:cubicBezTo>
                      <a:lnTo>
                        <a:pt x="1732084" y="738554"/>
                      </a:lnTo>
                      <a:lnTo>
                        <a:pt x="1811215" y="764931"/>
                      </a:lnTo>
                      <a:lnTo>
                        <a:pt x="1837592" y="773723"/>
                      </a:lnTo>
                      <a:cubicBezTo>
                        <a:pt x="1846384" y="776654"/>
                        <a:pt x="1854881" y="780698"/>
                        <a:pt x="1863969" y="782516"/>
                      </a:cubicBezTo>
                      <a:cubicBezTo>
                        <a:pt x="1889061" y="787534"/>
                        <a:pt x="1918272" y="792652"/>
                        <a:pt x="1943100" y="800100"/>
                      </a:cubicBezTo>
                      <a:cubicBezTo>
                        <a:pt x="1960854" y="805426"/>
                        <a:pt x="1977677" y="814050"/>
                        <a:pt x="1995853" y="817685"/>
                      </a:cubicBezTo>
                      <a:cubicBezTo>
                        <a:pt x="2048903" y="828295"/>
                        <a:pt x="2025638" y="821751"/>
                        <a:pt x="2066192" y="835269"/>
                      </a:cubicBezTo>
                      <a:cubicBezTo>
                        <a:pt x="2074984" y="841131"/>
                        <a:pt x="2082913" y="848562"/>
                        <a:pt x="2092569" y="852854"/>
                      </a:cubicBezTo>
                      <a:cubicBezTo>
                        <a:pt x="2109507" y="860382"/>
                        <a:pt x="2129900" y="860157"/>
                        <a:pt x="2145323" y="870439"/>
                      </a:cubicBezTo>
                      <a:cubicBezTo>
                        <a:pt x="2154115" y="876300"/>
                        <a:pt x="2162249" y="883297"/>
                        <a:pt x="2171700" y="888023"/>
                      </a:cubicBezTo>
                      <a:cubicBezTo>
                        <a:pt x="2179989" y="892168"/>
                        <a:pt x="2189975" y="892315"/>
                        <a:pt x="2198076" y="896816"/>
                      </a:cubicBezTo>
                      <a:cubicBezTo>
                        <a:pt x="2288766" y="947200"/>
                        <a:pt x="2217526" y="920884"/>
                        <a:pt x="2277207" y="940777"/>
                      </a:cubicBezTo>
                      <a:cubicBezTo>
                        <a:pt x="2294792" y="952500"/>
                        <a:pt x="2309911" y="969263"/>
                        <a:pt x="2329961" y="975946"/>
                      </a:cubicBezTo>
                      <a:lnTo>
                        <a:pt x="2409092" y="1002323"/>
                      </a:lnTo>
                      <a:lnTo>
                        <a:pt x="2461846" y="1019908"/>
                      </a:lnTo>
                      <a:cubicBezTo>
                        <a:pt x="2485292" y="1025769"/>
                        <a:pt x="2509257" y="1029849"/>
                        <a:pt x="2532184" y="1037492"/>
                      </a:cubicBezTo>
                      <a:cubicBezTo>
                        <a:pt x="2540976" y="1040423"/>
                        <a:pt x="2549620" y="1043846"/>
                        <a:pt x="2558561" y="1046285"/>
                      </a:cubicBezTo>
                      <a:cubicBezTo>
                        <a:pt x="2581877" y="1052644"/>
                        <a:pt x="2605972" y="1056226"/>
                        <a:pt x="2628900" y="1063869"/>
                      </a:cubicBezTo>
                      <a:lnTo>
                        <a:pt x="2708030" y="1090246"/>
                      </a:lnTo>
                      <a:cubicBezTo>
                        <a:pt x="2716822" y="1093177"/>
                        <a:pt x="2726695" y="1093898"/>
                        <a:pt x="2734407" y="1099039"/>
                      </a:cubicBezTo>
                      <a:cubicBezTo>
                        <a:pt x="2809999" y="1149432"/>
                        <a:pt x="2714358" y="1089014"/>
                        <a:pt x="2787161" y="1125416"/>
                      </a:cubicBezTo>
                      <a:cubicBezTo>
                        <a:pt x="2855330" y="1159501"/>
                        <a:pt x="2773622" y="1129695"/>
                        <a:pt x="2839915" y="1151792"/>
                      </a:cubicBezTo>
                      <a:lnTo>
                        <a:pt x="2945423" y="1222131"/>
                      </a:lnTo>
                      <a:cubicBezTo>
                        <a:pt x="2954215" y="1227993"/>
                        <a:pt x="2961775" y="1236374"/>
                        <a:pt x="2971800" y="1239716"/>
                      </a:cubicBezTo>
                      <a:cubicBezTo>
                        <a:pt x="2980592" y="1242647"/>
                        <a:pt x="2990075" y="1244007"/>
                        <a:pt x="2998176" y="1248508"/>
                      </a:cubicBezTo>
                      <a:cubicBezTo>
                        <a:pt x="3088871" y="1298894"/>
                        <a:pt x="3017624" y="1272575"/>
                        <a:pt x="3077307" y="1292469"/>
                      </a:cubicBezTo>
                      <a:cubicBezTo>
                        <a:pt x="3086099" y="1298331"/>
                        <a:pt x="3094028" y="1305762"/>
                        <a:pt x="3103684" y="1310054"/>
                      </a:cubicBezTo>
                      <a:cubicBezTo>
                        <a:pt x="3120622" y="1317582"/>
                        <a:pt x="3141015" y="1317357"/>
                        <a:pt x="3156438" y="1327639"/>
                      </a:cubicBezTo>
                      <a:cubicBezTo>
                        <a:pt x="3207126" y="1361430"/>
                        <a:pt x="3158232" y="1332176"/>
                        <a:pt x="3209192" y="1354016"/>
                      </a:cubicBezTo>
                      <a:cubicBezTo>
                        <a:pt x="3221239" y="1359179"/>
                        <a:pt x="3232192" y="1366732"/>
                        <a:pt x="3244361" y="1371600"/>
                      </a:cubicBezTo>
                      <a:cubicBezTo>
                        <a:pt x="3261571" y="1378484"/>
                        <a:pt x="3279530" y="1383323"/>
                        <a:pt x="3297115" y="1389185"/>
                      </a:cubicBezTo>
                      <a:cubicBezTo>
                        <a:pt x="3305907" y="1392116"/>
                        <a:pt x="3314501" y="1395729"/>
                        <a:pt x="3323492" y="1397977"/>
                      </a:cubicBezTo>
                      <a:cubicBezTo>
                        <a:pt x="3334767" y="1400796"/>
                        <a:pt x="3372420" y="1409253"/>
                        <a:pt x="3385038" y="1415562"/>
                      </a:cubicBezTo>
                      <a:cubicBezTo>
                        <a:pt x="3394489" y="1420288"/>
                        <a:pt x="3401759" y="1428854"/>
                        <a:pt x="3411415" y="1433146"/>
                      </a:cubicBezTo>
                      <a:cubicBezTo>
                        <a:pt x="3428353" y="1440674"/>
                        <a:pt x="3446584" y="1444869"/>
                        <a:pt x="3464169" y="1450731"/>
                      </a:cubicBezTo>
                      <a:lnTo>
                        <a:pt x="3543300" y="1477108"/>
                      </a:lnTo>
                      <a:lnTo>
                        <a:pt x="3569676" y="1485900"/>
                      </a:lnTo>
                      <a:lnTo>
                        <a:pt x="3596053" y="1494692"/>
                      </a:lnTo>
                      <a:cubicBezTo>
                        <a:pt x="3604845" y="1500554"/>
                        <a:pt x="3612774" y="1507985"/>
                        <a:pt x="3622430" y="1512277"/>
                      </a:cubicBezTo>
                      <a:cubicBezTo>
                        <a:pt x="3639368" y="1519805"/>
                        <a:pt x="3659761" y="1519580"/>
                        <a:pt x="3675184" y="1529862"/>
                      </a:cubicBezTo>
                      <a:cubicBezTo>
                        <a:pt x="3692769" y="1541585"/>
                        <a:pt x="3707888" y="1558348"/>
                        <a:pt x="3727938" y="1565031"/>
                      </a:cubicBezTo>
                      <a:cubicBezTo>
                        <a:pt x="3745523" y="1570893"/>
                        <a:pt x="3765269" y="1572334"/>
                        <a:pt x="3780692" y="1582616"/>
                      </a:cubicBezTo>
                      <a:cubicBezTo>
                        <a:pt x="3814780" y="1605341"/>
                        <a:pt x="3797044" y="1596859"/>
                        <a:pt x="3833446" y="1608992"/>
                      </a:cubicBezTo>
                      <a:cubicBezTo>
                        <a:pt x="3851031" y="1620715"/>
                        <a:pt x="3866150" y="1637479"/>
                        <a:pt x="3886200" y="1644162"/>
                      </a:cubicBezTo>
                      <a:lnTo>
                        <a:pt x="3912576" y="1652954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6" name="Frihåndsform 18"/>
                <p:cNvSpPr/>
                <p:nvPr/>
              </p:nvSpPr>
              <p:spPr>
                <a:xfrm>
                  <a:off x="2742918" y="1731135"/>
                  <a:ext cx="1600105" cy="633878"/>
                </a:xfrm>
                <a:custGeom>
                  <a:avLst/>
                  <a:gdLst>
                    <a:gd name="connsiteX0" fmla="*/ 0 w 1600200"/>
                    <a:gd name="connsiteY0" fmla="*/ 0 h 633046"/>
                    <a:gd name="connsiteX1" fmla="*/ 43962 w 1600200"/>
                    <a:gd name="connsiteY1" fmla="*/ 8792 h 633046"/>
                    <a:gd name="connsiteX2" fmla="*/ 87923 w 1600200"/>
                    <a:gd name="connsiteY2" fmla="*/ 35169 h 633046"/>
                    <a:gd name="connsiteX3" fmla="*/ 123092 w 1600200"/>
                    <a:gd name="connsiteY3" fmla="*/ 43961 h 633046"/>
                    <a:gd name="connsiteX4" fmla="*/ 175846 w 1600200"/>
                    <a:gd name="connsiteY4" fmla="*/ 61546 h 633046"/>
                    <a:gd name="connsiteX5" fmla="*/ 202223 w 1600200"/>
                    <a:gd name="connsiteY5" fmla="*/ 70338 h 633046"/>
                    <a:gd name="connsiteX6" fmla="*/ 281354 w 1600200"/>
                    <a:gd name="connsiteY6" fmla="*/ 105507 h 633046"/>
                    <a:gd name="connsiteX7" fmla="*/ 307731 w 1600200"/>
                    <a:gd name="connsiteY7" fmla="*/ 114300 h 633046"/>
                    <a:gd name="connsiteX8" fmla="*/ 334108 w 1600200"/>
                    <a:gd name="connsiteY8" fmla="*/ 123092 h 633046"/>
                    <a:gd name="connsiteX9" fmla="*/ 360485 w 1600200"/>
                    <a:gd name="connsiteY9" fmla="*/ 140677 h 633046"/>
                    <a:gd name="connsiteX10" fmla="*/ 448408 w 1600200"/>
                    <a:gd name="connsiteY10" fmla="*/ 167053 h 633046"/>
                    <a:gd name="connsiteX11" fmla="*/ 474785 w 1600200"/>
                    <a:gd name="connsiteY11" fmla="*/ 175846 h 633046"/>
                    <a:gd name="connsiteX12" fmla="*/ 509954 w 1600200"/>
                    <a:gd name="connsiteY12" fmla="*/ 184638 h 633046"/>
                    <a:gd name="connsiteX13" fmla="*/ 562708 w 1600200"/>
                    <a:gd name="connsiteY13" fmla="*/ 202223 h 633046"/>
                    <a:gd name="connsiteX14" fmla="*/ 589085 w 1600200"/>
                    <a:gd name="connsiteY14" fmla="*/ 211015 h 633046"/>
                    <a:gd name="connsiteX15" fmla="*/ 615462 w 1600200"/>
                    <a:gd name="connsiteY15" fmla="*/ 219807 h 633046"/>
                    <a:gd name="connsiteX16" fmla="*/ 668215 w 1600200"/>
                    <a:gd name="connsiteY16" fmla="*/ 254977 h 633046"/>
                    <a:gd name="connsiteX17" fmla="*/ 747346 w 1600200"/>
                    <a:gd name="connsiteY17" fmla="*/ 281353 h 633046"/>
                    <a:gd name="connsiteX18" fmla="*/ 773723 w 1600200"/>
                    <a:gd name="connsiteY18" fmla="*/ 290146 h 633046"/>
                    <a:gd name="connsiteX19" fmla="*/ 800100 w 1600200"/>
                    <a:gd name="connsiteY19" fmla="*/ 307730 h 633046"/>
                    <a:gd name="connsiteX20" fmla="*/ 852854 w 1600200"/>
                    <a:gd name="connsiteY20" fmla="*/ 325315 h 633046"/>
                    <a:gd name="connsiteX21" fmla="*/ 879231 w 1600200"/>
                    <a:gd name="connsiteY21" fmla="*/ 342900 h 633046"/>
                    <a:gd name="connsiteX22" fmla="*/ 967154 w 1600200"/>
                    <a:gd name="connsiteY22" fmla="*/ 369277 h 633046"/>
                    <a:gd name="connsiteX23" fmla="*/ 993531 w 1600200"/>
                    <a:gd name="connsiteY23" fmla="*/ 378069 h 633046"/>
                    <a:gd name="connsiteX24" fmla="*/ 1116623 w 1600200"/>
                    <a:gd name="connsiteY24" fmla="*/ 413238 h 633046"/>
                    <a:gd name="connsiteX25" fmla="*/ 1169377 w 1600200"/>
                    <a:gd name="connsiteY25" fmla="*/ 430823 h 633046"/>
                    <a:gd name="connsiteX26" fmla="*/ 1222131 w 1600200"/>
                    <a:gd name="connsiteY26" fmla="*/ 465992 h 633046"/>
                    <a:gd name="connsiteX27" fmla="*/ 1248508 w 1600200"/>
                    <a:gd name="connsiteY27" fmla="*/ 483577 h 633046"/>
                    <a:gd name="connsiteX28" fmla="*/ 1301262 w 1600200"/>
                    <a:gd name="connsiteY28" fmla="*/ 509953 h 633046"/>
                    <a:gd name="connsiteX29" fmla="*/ 1327638 w 1600200"/>
                    <a:gd name="connsiteY29" fmla="*/ 518746 h 633046"/>
                    <a:gd name="connsiteX30" fmla="*/ 1354015 w 1600200"/>
                    <a:gd name="connsiteY30" fmla="*/ 536330 h 633046"/>
                    <a:gd name="connsiteX31" fmla="*/ 1406769 w 1600200"/>
                    <a:gd name="connsiteY31" fmla="*/ 553915 h 633046"/>
                    <a:gd name="connsiteX32" fmla="*/ 1538654 w 1600200"/>
                    <a:gd name="connsiteY32" fmla="*/ 597877 h 633046"/>
                    <a:gd name="connsiteX33" fmla="*/ 1565031 w 1600200"/>
                    <a:gd name="connsiteY33" fmla="*/ 606669 h 633046"/>
                    <a:gd name="connsiteX34" fmla="*/ 1591408 w 1600200"/>
                    <a:gd name="connsiteY34" fmla="*/ 615461 h 633046"/>
                    <a:gd name="connsiteX35" fmla="*/ 1600200 w 1600200"/>
                    <a:gd name="connsiteY35" fmla="*/ 633046 h 633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00200" h="633046">
                      <a:moveTo>
                        <a:pt x="0" y="0"/>
                      </a:moveTo>
                      <a:cubicBezTo>
                        <a:pt x="14654" y="2931"/>
                        <a:pt x="30087" y="3242"/>
                        <a:pt x="43962" y="8792"/>
                      </a:cubicBezTo>
                      <a:cubicBezTo>
                        <a:pt x="59829" y="15139"/>
                        <a:pt x="72307" y="28228"/>
                        <a:pt x="87923" y="35169"/>
                      </a:cubicBezTo>
                      <a:cubicBezTo>
                        <a:pt x="98965" y="40077"/>
                        <a:pt x="111518" y="40489"/>
                        <a:pt x="123092" y="43961"/>
                      </a:cubicBezTo>
                      <a:cubicBezTo>
                        <a:pt x="140846" y="49287"/>
                        <a:pt x="158261" y="55684"/>
                        <a:pt x="175846" y="61546"/>
                      </a:cubicBezTo>
                      <a:lnTo>
                        <a:pt x="202223" y="70338"/>
                      </a:lnTo>
                      <a:cubicBezTo>
                        <a:pt x="244024" y="98206"/>
                        <a:pt x="218573" y="84580"/>
                        <a:pt x="281354" y="105507"/>
                      </a:cubicBezTo>
                      <a:lnTo>
                        <a:pt x="307731" y="114300"/>
                      </a:lnTo>
                      <a:lnTo>
                        <a:pt x="334108" y="123092"/>
                      </a:lnTo>
                      <a:cubicBezTo>
                        <a:pt x="342900" y="128954"/>
                        <a:pt x="350829" y="136385"/>
                        <a:pt x="360485" y="140677"/>
                      </a:cubicBezTo>
                      <a:cubicBezTo>
                        <a:pt x="398099" y="157395"/>
                        <a:pt x="412599" y="156822"/>
                        <a:pt x="448408" y="167053"/>
                      </a:cubicBezTo>
                      <a:cubicBezTo>
                        <a:pt x="457319" y="169599"/>
                        <a:pt x="465874" y="173300"/>
                        <a:pt x="474785" y="175846"/>
                      </a:cubicBezTo>
                      <a:cubicBezTo>
                        <a:pt x="486404" y="179166"/>
                        <a:pt x="498380" y="181166"/>
                        <a:pt x="509954" y="184638"/>
                      </a:cubicBezTo>
                      <a:cubicBezTo>
                        <a:pt x="527708" y="189964"/>
                        <a:pt x="545123" y="196361"/>
                        <a:pt x="562708" y="202223"/>
                      </a:cubicBezTo>
                      <a:lnTo>
                        <a:pt x="589085" y="211015"/>
                      </a:lnTo>
                      <a:lnTo>
                        <a:pt x="615462" y="219807"/>
                      </a:lnTo>
                      <a:cubicBezTo>
                        <a:pt x="633046" y="231530"/>
                        <a:pt x="648165" y="248294"/>
                        <a:pt x="668215" y="254977"/>
                      </a:cubicBezTo>
                      <a:lnTo>
                        <a:pt x="747346" y="281353"/>
                      </a:lnTo>
                      <a:cubicBezTo>
                        <a:pt x="756138" y="284284"/>
                        <a:pt x="766011" y="285005"/>
                        <a:pt x="773723" y="290146"/>
                      </a:cubicBezTo>
                      <a:cubicBezTo>
                        <a:pt x="782515" y="296007"/>
                        <a:pt x="790444" y="303438"/>
                        <a:pt x="800100" y="307730"/>
                      </a:cubicBezTo>
                      <a:cubicBezTo>
                        <a:pt x="817038" y="315258"/>
                        <a:pt x="852854" y="325315"/>
                        <a:pt x="852854" y="325315"/>
                      </a:cubicBezTo>
                      <a:cubicBezTo>
                        <a:pt x="861646" y="331177"/>
                        <a:pt x="869575" y="338608"/>
                        <a:pt x="879231" y="342900"/>
                      </a:cubicBezTo>
                      <a:cubicBezTo>
                        <a:pt x="916828" y="359610"/>
                        <a:pt x="931357" y="359049"/>
                        <a:pt x="967154" y="369277"/>
                      </a:cubicBezTo>
                      <a:cubicBezTo>
                        <a:pt x="976065" y="371823"/>
                        <a:pt x="984590" y="375631"/>
                        <a:pt x="993531" y="378069"/>
                      </a:cubicBezTo>
                      <a:cubicBezTo>
                        <a:pt x="1114975" y="411189"/>
                        <a:pt x="1015537" y="379543"/>
                        <a:pt x="1116623" y="413238"/>
                      </a:cubicBezTo>
                      <a:cubicBezTo>
                        <a:pt x="1116628" y="413240"/>
                        <a:pt x="1169373" y="430820"/>
                        <a:pt x="1169377" y="430823"/>
                      </a:cubicBezTo>
                      <a:lnTo>
                        <a:pt x="1222131" y="465992"/>
                      </a:lnTo>
                      <a:cubicBezTo>
                        <a:pt x="1230923" y="471854"/>
                        <a:pt x="1238483" y="480235"/>
                        <a:pt x="1248508" y="483577"/>
                      </a:cubicBezTo>
                      <a:cubicBezTo>
                        <a:pt x="1314797" y="505673"/>
                        <a:pt x="1233097" y="475870"/>
                        <a:pt x="1301262" y="509953"/>
                      </a:cubicBezTo>
                      <a:cubicBezTo>
                        <a:pt x="1309551" y="514098"/>
                        <a:pt x="1319349" y="514601"/>
                        <a:pt x="1327638" y="518746"/>
                      </a:cubicBezTo>
                      <a:cubicBezTo>
                        <a:pt x="1337089" y="523472"/>
                        <a:pt x="1344359" y="532038"/>
                        <a:pt x="1354015" y="536330"/>
                      </a:cubicBezTo>
                      <a:cubicBezTo>
                        <a:pt x="1370953" y="543858"/>
                        <a:pt x="1389184" y="548053"/>
                        <a:pt x="1406769" y="553915"/>
                      </a:cubicBezTo>
                      <a:lnTo>
                        <a:pt x="1538654" y="597877"/>
                      </a:lnTo>
                      <a:lnTo>
                        <a:pt x="1565031" y="606669"/>
                      </a:lnTo>
                      <a:cubicBezTo>
                        <a:pt x="1573823" y="609600"/>
                        <a:pt x="1587263" y="607171"/>
                        <a:pt x="1591408" y="615461"/>
                      </a:cubicBezTo>
                      <a:lnTo>
                        <a:pt x="1600200" y="633046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7" name="Frihåndsform 19"/>
                <p:cNvSpPr/>
                <p:nvPr/>
              </p:nvSpPr>
              <p:spPr>
                <a:xfrm>
                  <a:off x="2780679" y="1927703"/>
                  <a:ext cx="1732267" cy="678052"/>
                </a:xfrm>
                <a:custGeom>
                  <a:avLst/>
                  <a:gdLst>
                    <a:gd name="connsiteX0" fmla="*/ 0 w 1600200"/>
                    <a:gd name="connsiteY0" fmla="*/ 0 h 633046"/>
                    <a:gd name="connsiteX1" fmla="*/ 43962 w 1600200"/>
                    <a:gd name="connsiteY1" fmla="*/ 8792 h 633046"/>
                    <a:gd name="connsiteX2" fmla="*/ 87923 w 1600200"/>
                    <a:gd name="connsiteY2" fmla="*/ 35169 h 633046"/>
                    <a:gd name="connsiteX3" fmla="*/ 123092 w 1600200"/>
                    <a:gd name="connsiteY3" fmla="*/ 43961 h 633046"/>
                    <a:gd name="connsiteX4" fmla="*/ 175846 w 1600200"/>
                    <a:gd name="connsiteY4" fmla="*/ 61546 h 633046"/>
                    <a:gd name="connsiteX5" fmla="*/ 202223 w 1600200"/>
                    <a:gd name="connsiteY5" fmla="*/ 70338 h 633046"/>
                    <a:gd name="connsiteX6" fmla="*/ 281354 w 1600200"/>
                    <a:gd name="connsiteY6" fmla="*/ 105507 h 633046"/>
                    <a:gd name="connsiteX7" fmla="*/ 307731 w 1600200"/>
                    <a:gd name="connsiteY7" fmla="*/ 114300 h 633046"/>
                    <a:gd name="connsiteX8" fmla="*/ 334108 w 1600200"/>
                    <a:gd name="connsiteY8" fmla="*/ 123092 h 633046"/>
                    <a:gd name="connsiteX9" fmla="*/ 360485 w 1600200"/>
                    <a:gd name="connsiteY9" fmla="*/ 140677 h 633046"/>
                    <a:gd name="connsiteX10" fmla="*/ 448408 w 1600200"/>
                    <a:gd name="connsiteY10" fmla="*/ 167053 h 633046"/>
                    <a:gd name="connsiteX11" fmla="*/ 474785 w 1600200"/>
                    <a:gd name="connsiteY11" fmla="*/ 175846 h 633046"/>
                    <a:gd name="connsiteX12" fmla="*/ 509954 w 1600200"/>
                    <a:gd name="connsiteY12" fmla="*/ 184638 h 633046"/>
                    <a:gd name="connsiteX13" fmla="*/ 562708 w 1600200"/>
                    <a:gd name="connsiteY13" fmla="*/ 202223 h 633046"/>
                    <a:gd name="connsiteX14" fmla="*/ 589085 w 1600200"/>
                    <a:gd name="connsiteY14" fmla="*/ 211015 h 633046"/>
                    <a:gd name="connsiteX15" fmla="*/ 615462 w 1600200"/>
                    <a:gd name="connsiteY15" fmla="*/ 219807 h 633046"/>
                    <a:gd name="connsiteX16" fmla="*/ 668215 w 1600200"/>
                    <a:gd name="connsiteY16" fmla="*/ 254977 h 633046"/>
                    <a:gd name="connsiteX17" fmla="*/ 747346 w 1600200"/>
                    <a:gd name="connsiteY17" fmla="*/ 281353 h 633046"/>
                    <a:gd name="connsiteX18" fmla="*/ 773723 w 1600200"/>
                    <a:gd name="connsiteY18" fmla="*/ 290146 h 633046"/>
                    <a:gd name="connsiteX19" fmla="*/ 800100 w 1600200"/>
                    <a:gd name="connsiteY19" fmla="*/ 307730 h 633046"/>
                    <a:gd name="connsiteX20" fmla="*/ 852854 w 1600200"/>
                    <a:gd name="connsiteY20" fmla="*/ 325315 h 633046"/>
                    <a:gd name="connsiteX21" fmla="*/ 879231 w 1600200"/>
                    <a:gd name="connsiteY21" fmla="*/ 342900 h 633046"/>
                    <a:gd name="connsiteX22" fmla="*/ 967154 w 1600200"/>
                    <a:gd name="connsiteY22" fmla="*/ 369277 h 633046"/>
                    <a:gd name="connsiteX23" fmla="*/ 993531 w 1600200"/>
                    <a:gd name="connsiteY23" fmla="*/ 378069 h 633046"/>
                    <a:gd name="connsiteX24" fmla="*/ 1116623 w 1600200"/>
                    <a:gd name="connsiteY24" fmla="*/ 413238 h 633046"/>
                    <a:gd name="connsiteX25" fmla="*/ 1169377 w 1600200"/>
                    <a:gd name="connsiteY25" fmla="*/ 430823 h 633046"/>
                    <a:gd name="connsiteX26" fmla="*/ 1222131 w 1600200"/>
                    <a:gd name="connsiteY26" fmla="*/ 465992 h 633046"/>
                    <a:gd name="connsiteX27" fmla="*/ 1248508 w 1600200"/>
                    <a:gd name="connsiteY27" fmla="*/ 483577 h 633046"/>
                    <a:gd name="connsiteX28" fmla="*/ 1301262 w 1600200"/>
                    <a:gd name="connsiteY28" fmla="*/ 509953 h 633046"/>
                    <a:gd name="connsiteX29" fmla="*/ 1327638 w 1600200"/>
                    <a:gd name="connsiteY29" fmla="*/ 518746 h 633046"/>
                    <a:gd name="connsiteX30" fmla="*/ 1354015 w 1600200"/>
                    <a:gd name="connsiteY30" fmla="*/ 536330 h 633046"/>
                    <a:gd name="connsiteX31" fmla="*/ 1406769 w 1600200"/>
                    <a:gd name="connsiteY31" fmla="*/ 553915 h 633046"/>
                    <a:gd name="connsiteX32" fmla="*/ 1538654 w 1600200"/>
                    <a:gd name="connsiteY32" fmla="*/ 597877 h 633046"/>
                    <a:gd name="connsiteX33" fmla="*/ 1565031 w 1600200"/>
                    <a:gd name="connsiteY33" fmla="*/ 606669 h 633046"/>
                    <a:gd name="connsiteX34" fmla="*/ 1591408 w 1600200"/>
                    <a:gd name="connsiteY34" fmla="*/ 615461 h 633046"/>
                    <a:gd name="connsiteX35" fmla="*/ 1600200 w 1600200"/>
                    <a:gd name="connsiteY35" fmla="*/ 633046 h 633046"/>
                    <a:gd name="connsiteX0" fmla="*/ 0 w 1732084"/>
                    <a:gd name="connsiteY0" fmla="*/ 0 h 677008"/>
                    <a:gd name="connsiteX1" fmla="*/ 43962 w 1732084"/>
                    <a:gd name="connsiteY1" fmla="*/ 8792 h 677008"/>
                    <a:gd name="connsiteX2" fmla="*/ 87923 w 1732084"/>
                    <a:gd name="connsiteY2" fmla="*/ 35169 h 677008"/>
                    <a:gd name="connsiteX3" fmla="*/ 123092 w 1732084"/>
                    <a:gd name="connsiteY3" fmla="*/ 43961 h 677008"/>
                    <a:gd name="connsiteX4" fmla="*/ 175846 w 1732084"/>
                    <a:gd name="connsiteY4" fmla="*/ 61546 h 677008"/>
                    <a:gd name="connsiteX5" fmla="*/ 202223 w 1732084"/>
                    <a:gd name="connsiteY5" fmla="*/ 70338 h 677008"/>
                    <a:gd name="connsiteX6" fmla="*/ 281354 w 1732084"/>
                    <a:gd name="connsiteY6" fmla="*/ 105507 h 677008"/>
                    <a:gd name="connsiteX7" fmla="*/ 307731 w 1732084"/>
                    <a:gd name="connsiteY7" fmla="*/ 114300 h 677008"/>
                    <a:gd name="connsiteX8" fmla="*/ 334108 w 1732084"/>
                    <a:gd name="connsiteY8" fmla="*/ 123092 h 677008"/>
                    <a:gd name="connsiteX9" fmla="*/ 360485 w 1732084"/>
                    <a:gd name="connsiteY9" fmla="*/ 140677 h 677008"/>
                    <a:gd name="connsiteX10" fmla="*/ 448408 w 1732084"/>
                    <a:gd name="connsiteY10" fmla="*/ 167053 h 677008"/>
                    <a:gd name="connsiteX11" fmla="*/ 474785 w 1732084"/>
                    <a:gd name="connsiteY11" fmla="*/ 175846 h 677008"/>
                    <a:gd name="connsiteX12" fmla="*/ 509954 w 1732084"/>
                    <a:gd name="connsiteY12" fmla="*/ 184638 h 677008"/>
                    <a:gd name="connsiteX13" fmla="*/ 562708 w 1732084"/>
                    <a:gd name="connsiteY13" fmla="*/ 202223 h 677008"/>
                    <a:gd name="connsiteX14" fmla="*/ 589085 w 1732084"/>
                    <a:gd name="connsiteY14" fmla="*/ 211015 h 677008"/>
                    <a:gd name="connsiteX15" fmla="*/ 615462 w 1732084"/>
                    <a:gd name="connsiteY15" fmla="*/ 219807 h 677008"/>
                    <a:gd name="connsiteX16" fmla="*/ 668215 w 1732084"/>
                    <a:gd name="connsiteY16" fmla="*/ 254977 h 677008"/>
                    <a:gd name="connsiteX17" fmla="*/ 747346 w 1732084"/>
                    <a:gd name="connsiteY17" fmla="*/ 281353 h 677008"/>
                    <a:gd name="connsiteX18" fmla="*/ 773723 w 1732084"/>
                    <a:gd name="connsiteY18" fmla="*/ 290146 h 677008"/>
                    <a:gd name="connsiteX19" fmla="*/ 800100 w 1732084"/>
                    <a:gd name="connsiteY19" fmla="*/ 307730 h 677008"/>
                    <a:gd name="connsiteX20" fmla="*/ 852854 w 1732084"/>
                    <a:gd name="connsiteY20" fmla="*/ 325315 h 677008"/>
                    <a:gd name="connsiteX21" fmla="*/ 879231 w 1732084"/>
                    <a:gd name="connsiteY21" fmla="*/ 342900 h 677008"/>
                    <a:gd name="connsiteX22" fmla="*/ 967154 w 1732084"/>
                    <a:gd name="connsiteY22" fmla="*/ 369277 h 677008"/>
                    <a:gd name="connsiteX23" fmla="*/ 993531 w 1732084"/>
                    <a:gd name="connsiteY23" fmla="*/ 378069 h 677008"/>
                    <a:gd name="connsiteX24" fmla="*/ 1116623 w 1732084"/>
                    <a:gd name="connsiteY24" fmla="*/ 413238 h 677008"/>
                    <a:gd name="connsiteX25" fmla="*/ 1169377 w 1732084"/>
                    <a:gd name="connsiteY25" fmla="*/ 430823 h 677008"/>
                    <a:gd name="connsiteX26" fmla="*/ 1222131 w 1732084"/>
                    <a:gd name="connsiteY26" fmla="*/ 465992 h 677008"/>
                    <a:gd name="connsiteX27" fmla="*/ 1248508 w 1732084"/>
                    <a:gd name="connsiteY27" fmla="*/ 483577 h 677008"/>
                    <a:gd name="connsiteX28" fmla="*/ 1301262 w 1732084"/>
                    <a:gd name="connsiteY28" fmla="*/ 509953 h 677008"/>
                    <a:gd name="connsiteX29" fmla="*/ 1327638 w 1732084"/>
                    <a:gd name="connsiteY29" fmla="*/ 518746 h 677008"/>
                    <a:gd name="connsiteX30" fmla="*/ 1354015 w 1732084"/>
                    <a:gd name="connsiteY30" fmla="*/ 536330 h 677008"/>
                    <a:gd name="connsiteX31" fmla="*/ 1406769 w 1732084"/>
                    <a:gd name="connsiteY31" fmla="*/ 553915 h 677008"/>
                    <a:gd name="connsiteX32" fmla="*/ 1538654 w 1732084"/>
                    <a:gd name="connsiteY32" fmla="*/ 597877 h 677008"/>
                    <a:gd name="connsiteX33" fmla="*/ 1565031 w 1732084"/>
                    <a:gd name="connsiteY33" fmla="*/ 606669 h 677008"/>
                    <a:gd name="connsiteX34" fmla="*/ 1591408 w 1732084"/>
                    <a:gd name="connsiteY34" fmla="*/ 615461 h 677008"/>
                    <a:gd name="connsiteX35" fmla="*/ 1732084 w 1732084"/>
                    <a:gd name="connsiteY35" fmla="*/ 677008 h 677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732084" h="677008">
                      <a:moveTo>
                        <a:pt x="0" y="0"/>
                      </a:moveTo>
                      <a:cubicBezTo>
                        <a:pt x="14654" y="2931"/>
                        <a:pt x="30087" y="3242"/>
                        <a:pt x="43962" y="8792"/>
                      </a:cubicBezTo>
                      <a:cubicBezTo>
                        <a:pt x="59829" y="15139"/>
                        <a:pt x="72307" y="28228"/>
                        <a:pt x="87923" y="35169"/>
                      </a:cubicBezTo>
                      <a:cubicBezTo>
                        <a:pt x="98965" y="40077"/>
                        <a:pt x="111518" y="40489"/>
                        <a:pt x="123092" y="43961"/>
                      </a:cubicBezTo>
                      <a:cubicBezTo>
                        <a:pt x="140846" y="49287"/>
                        <a:pt x="158261" y="55684"/>
                        <a:pt x="175846" y="61546"/>
                      </a:cubicBezTo>
                      <a:lnTo>
                        <a:pt x="202223" y="70338"/>
                      </a:lnTo>
                      <a:cubicBezTo>
                        <a:pt x="244024" y="98206"/>
                        <a:pt x="218573" y="84580"/>
                        <a:pt x="281354" y="105507"/>
                      </a:cubicBezTo>
                      <a:lnTo>
                        <a:pt x="307731" y="114300"/>
                      </a:lnTo>
                      <a:lnTo>
                        <a:pt x="334108" y="123092"/>
                      </a:lnTo>
                      <a:cubicBezTo>
                        <a:pt x="342900" y="128954"/>
                        <a:pt x="350829" y="136385"/>
                        <a:pt x="360485" y="140677"/>
                      </a:cubicBezTo>
                      <a:cubicBezTo>
                        <a:pt x="398099" y="157395"/>
                        <a:pt x="412599" y="156822"/>
                        <a:pt x="448408" y="167053"/>
                      </a:cubicBezTo>
                      <a:cubicBezTo>
                        <a:pt x="457319" y="169599"/>
                        <a:pt x="465874" y="173300"/>
                        <a:pt x="474785" y="175846"/>
                      </a:cubicBezTo>
                      <a:cubicBezTo>
                        <a:pt x="486404" y="179166"/>
                        <a:pt x="498380" y="181166"/>
                        <a:pt x="509954" y="184638"/>
                      </a:cubicBezTo>
                      <a:cubicBezTo>
                        <a:pt x="527708" y="189964"/>
                        <a:pt x="545123" y="196361"/>
                        <a:pt x="562708" y="202223"/>
                      </a:cubicBezTo>
                      <a:lnTo>
                        <a:pt x="589085" y="211015"/>
                      </a:lnTo>
                      <a:lnTo>
                        <a:pt x="615462" y="219807"/>
                      </a:lnTo>
                      <a:cubicBezTo>
                        <a:pt x="633046" y="231530"/>
                        <a:pt x="648165" y="248294"/>
                        <a:pt x="668215" y="254977"/>
                      </a:cubicBezTo>
                      <a:lnTo>
                        <a:pt x="747346" y="281353"/>
                      </a:lnTo>
                      <a:cubicBezTo>
                        <a:pt x="756138" y="284284"/>
                        <a:pt x="766011" y="285005"/>
                        <a:pt x="773723" y="290146"/>
                      </a:cubicBezTo>
                      <a:cubicBezTo>
                        <a:pt x="782515" y="296007"/>
                        <a:pt x="790444" y="303438"/>
                        <a:pt x="800100" y="307730"/>
                      </a:cubicBezTo>
                      <a:cubicBezTo>
                        <a:pt x="817038" y="315258"/>
                        <a:pt x="852854" y="325315"/>
                        <a:pt x="852854" y="325315"/>
                      </a:cubicBezTo>
                      <a:cubicBezTo>
                        <a:pt x="861646" y="331177"/>
                        <a:pt x="869575" y="338608"/>
                        <a:pt x="879231" y="342900"/>
                      </a:cubicBezTo>
                      <a:cubicBezTo>
                        <a:pt x="916828" y="359610"/>
                        <a:pt x="931357" y="359049"/>
                        <a:pt x="967154" y="369277"/>
                      </a:cubicBezTo>
                      <a:cubicBezTo>
                        <a:pt x="976065" y="371823"/>
                        <a:pt x="984590" y="375631"/>
                        <a:pt x="993531" y="378069"/>
                      </a:cubicBezTo>
                      <a:cubicBezTo>
                        <a:pt x="1114975" y="411189"/>
                        <a:pt x="1015537" y="379543"/>
                        <a:pt x="1116623" y="413238"/>
                      </a:cubicBezTo>
                      <a:cubicBezTo>
                        <a:pt x="1116628" y="413240"/>
                        <a:pt x="1169373" y="430820"/>
                        <a:pt x="1169377" y="430823"/>
                      </a:cubicBezTo>
                      <a:lnTo>
                        <a:pt x="1222131" y="465992"/>
                      </a:lnTo>
                      <a:cubicBezTo>
                        <a:pt x="1230923" y="471854"/>
                        <a:pt x="1238483" y="480235"/>
                        <a:pt x="1248508" y="483577"/>
                      </a:cubicBezTo>
                      <a:cubicBezTo>
                        <a:pt x="1314797" y="505673"/>
                        <a:pt x="1233097" y="475870"/>
                        <a:pt x="1301262" y="509953"/>
                      </a:cubicBezTo>
                      <a:cubicBezTo>
                        <a:pt x="1309551" y="514098"/>
                        <a:pt x="1319349" y="514601"/>
                        <a:pt x="1327638" y="518746"/>
                      </a:cubicBezTo>
                      <a:cubicBezTo>
                        <a:pt x="1337089" y="523472"/>
                        <a:pt x="1344359" y="532038"/>
                        <a:pt x="1354015" y="536330"/>
                      </a:cubicBezTo>
                      <a:cubicBezTo>
                        <a:pt x="1370953" y="543858"/>
                        <a:pt x="1389184" y="548053"/>
                        <a:pt x="1406769" y="553915"/>
                      </a:cubicBezTo>
                      <a:lnTo>
                        <a:pt x="1538654" y="597877"/>
                      </a:lnTo>
                      <a:lnTo>
                        <a:pt x="1565031" y="606669"/>
                      </a:lnTo>
                      <a:cubicBezTo>
                        <a:pt x="1573823" y="609600"/>
                        <a:pt x="1587263" y="607171"/>
                        <a:pt x="1591408" y="615461"/>
                      </a:cubicBezTo>
                      <a:lnTo>
                        <a:pt x="1732084" y="677008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8" name="Frihåndsform 21"/>
                <p:cNvSpPr/>
                <p:nvPr/>
              </p:nvSpPr>
              <p:spPr>
                <a:xfrm>
                  <a:off x="2778320" y="2102186"/>
                  <a:ext cx="1810148" cy="702346"/>
                </a:xfrm>
                <a:custGeom>
                  <a:avLst/>
                  <a:gdLst>
                    <a:gd name="connsiteX0" fmla="*/ 0 w 1600200"/>
                    <a:gd name="connsiteY0" fmla="*/ 0 h 633046"/>
                    <a:gd name="connsiteX1" fmla="*/ 43962 w 1600200"/>
                    <a:gd name="connsiteY1" fmla="*/ 8792 h 633046"/>
                    <a:gd name="connsiteX2" fmla="*/ 87923 w 1600200"/>
                    <a:gd name="connsiteY2" fmla="*/ 35169 h 633046"/>
                    <a:gd name="connsiteX3" fmla="*/ 123092 w 1600200"/>
                    <a:gd name="connsiteY3" fmla="*/ 43961 h 633046"/>
                    <a:gd name="connsiteX4" fmla="*/ 175846 w 1600200"/>
                    <a:gd name="connsiteY4" fmla="*/ 61546 h 633046"/>
                    <a:gd name="connsiteX5" fmla="*/ 202223 w 1600200"/>
                    <a:gd name="connsiteY5" fmla="*/ 70338 h 633046"/>
                    <a:gd name="connsiteX6" fmla="*/ 281354 w 1600200"/>
                    <a:gd name="connsiteY6" fmla="*/ 105507 h 633046"/>
                    <a:gd name="connsiteX7" fmla="*/ 307731 w 1600200"/>
                    <a:gd name="connsiteY7" fmla="*/ 114300 h 633046"/>
                    <a:gd name="connsiteX8" fmla="*/ 334108 w 1600200"/>
                    <a:gd name="connsiteY8" fmla="*/ 123092 h 633046"/>
                    <a:gd name="connsiteX9" fmla="*/ 360485 w 1600200"/>
                    <a:gd name="connsiteY9" fmla="*/ 140677 h 633046"/>
                    <a:gd name="connsiteX10" fmla="*/ 448408 w 1600200"/>
                    <a:gd name="connsiteY10" fmla="*/ 167053 h 633046"/>
                    <a:gd name="connsiteX11" fmla="*/ 474785 w 1600200"/>
                    <a:gd name="connsiteY11" fmla="*/ 175846 h 633046"/>
                    <a:gd name="connsiteX12" fmla="*/ 509954 w 1600200"/>
                    <a:gd name="connsiteY12" fmla="*/ 184638 h 633046"/>
                    <a:gd name="connsiteX13" fmla="*/ 562708 w 1600200"/>
                    <a:gd name="connsiteY13" fmla="*/ 202223 h 633046"/>
                    <a:gd name="connsiteX14" fmla="*/ 589085 w 1600200"/>
                    <a:gd name="connsiteY14" fmla="*/ 211015 h 633046"/>
                    <a:gd name="connsiteX15" fmla="*/ 615462 w 1600200"/>
                    <a:gd name="connsiteY15" fmla="*/ 219807 h 633046"/>
                    <a:gd name="connsiteX16" fmla="*/ 668215 w 1600200"/>
                    <a:gd name="connsiteY16" fmla="*/ 254977 h 633046"/>
                    <a:gd name="connsiteX17" fmla="*/ 747346 w 1600200"/>
                    <a:gd name="connsiteY17" fmla="*/ 281353 h 633046"/>
                    <a:gd name="connsiteX18" fmla="*/ 773723 w 1600200"/>
                    <a:gd name="connsiteY18" fmla="*/ 290146 h 633046"/>
                    <a:gd name="connsiteX19" fmla="*/ 800100 w 1600200"/>
                    <a:gd name="connsiteY19" fmla="*/ 307730 h 633046"/>
                    <a:gd name="connsiteX20" fmla="*/ 852854 w 1600200"/>
                    <a:gd name="connsiteY20" fmla="*/ 325315 h 633046"/>
                    <a:gd name="connsiteX21" fmla="*/ 879231 w 1600200"/>
                    <a:gd name="connsiteY21" fmla="*/ 342900 h 633046"/>
                    <a:gd name="connsiteX22" fmla="*/ 967154 w 1600200"/>
                    <a:gd name="connsiteY22" fmla="*/ 369277 h 633046"/>
                    <a:gd name="connsiteX23" fmla="*/ 993531 w 1600200"/>
                    <a:gd name="connsiteY23" fmla="*/ 378069 h 633046"/>
                    <a:gd name="connsiteX24" fmla="*/ 1116623 w 1600200"/>
                    <a:gd name="connsiteY24" fmla="*/ 413238 h 633046"/>
                    <a:gd name="connsiteX25" fmla="*/ 1169377 w 1600200"/>
                    <a:gd name="connsiteY25" fmla="*/ 430823 h 633046"/>
                    <a:gd name="connsiteX26" fmla="*/ 1222131 w 1600200"/>
                    <a:gd name="connsiteY26" fmla="*/ 465992 h 633046"/>
                    <a:gd name="connsiteX27" fmla="*/ 1248508 w 1600200"/>
                    <a:gd name="connsiteY27" fmla="*/ 483577 h 633046"/>
                    <a:gd name="connsiteX28" fmla="*/ 1301262 w 1600200"/>
                    <a:gd name="connsiteY28" fmla="*/ 509953 h 633046"/>
                    <a:gd name="connsiteX29" fmla="*/ 1327638 w 1600200"/>
                    <a:gd name="connsiteY29" fmla="*/ 518746 h 633046"/>
                    <a:gd name="connsiteX30" fmla="*/ 1354015 w 1600200"/>
                    <a:gd name="connsiteY30" fmla="*/ 536330 h 633046"/>
                    <a:gd name="connsiteX31" fmla="*/ 1406769 w 1600200"/>
                    <a:gd name="connsiteY31" fmla="*/ 553915 h 633046"/>
                    <a:gd name="connsiteX32" fmla="*/ 1538654 w 1600200"/>
                    <a:gd name="connsiteY32" fmla="*/ 597877 h 633046"/>
                    <a:gd name="connsiteX33" fmla="*/ 1565031 w 1600200"/>
                    <a:gd name="connsiteY33" fmla="*/ 606669 h 633046"/>
                    <a:gd name="connsiteX34" fmla="*/ 1591408 w 1600200"/>
                    <a:gd name="connsiteY34" fmla="*/ 615461 h 633046"/>
                    <a:gd name="connsiteX35" fmla="*/ 1600200 w 1600200"/>
                    <a:gd name="connsiteY35" fmla="*/ 633046 h 633046"/>
                    <a:gd name="connsiteX0" fmla="*/ 0 w 1855176"/>
                    <a:gd name="connsiteY0" fmla="*/ 0 h 712177"/>
                    <a:gd name="connsiteX1" fmla="*/ 43962 w 1855176"/>
                    <a:gd name="connsiteY1" fmla="*/ 8792 h 712177"/>
                    <a:gd name="connsiteX2" fmla="*/ 87923 w 1855176"/>
                    <a:gd name="connsiteY2" fmla="*/ 35169 h 712177"/>
                    <a:gd name="connsiteX3" fmla="*/ 123092 w 1855176"/>
                    <a:gd name="connsiteY3" fmla="*/ 43961 h 712177"/>
                    <a:gd name="connsiteX4" fmla="*/ 175846 w 1855176"/>
                    <a:gd name="connsiteY4" fmla="*/ 61546 h 712177"/>
                    <a:gd name="connsiteX5" fmla="*/ 202223 w 1855176"/>
                    <a:gd name="connsiteY5" fmla="*/ 70338 h 712177"/>
                    <a:gd name="connsiteX6" fmla="*/ 281354 w 1855176"/>
                    <a:gd name="connsiteY6" fmla="*/ 105507 h 712177"/>
                    <a:gd name="connsiteX7" fmla="*/ 307731 w 1855176"/>
                    <a:gd name="connsiteY7" fmla="*/ 114300 h 712177"/>
                    <a:gd name="connsiteX8" fmla="*/ 334108 w 1855176"/>
                    <a:gd name="connsiteY8" fmla="*/ 123092 h 712177"/>
                    <a:gd name="connsiteX9" fmla="*/ 360485 w 1855176"/>
                    <a:gd name="connsiteY9" fmla="*/ 140677 h 712177"/>
                    <a:gd name="connsiteX10" fmla="*/ 448408 w 1855176"/>
                    <a:gd name="connsiteY10" fmla="*/ 167053 h 712177"/>
                    <a:gd name="connsiteX11" fmla="*/ 474785 w 1855176"/>
                    <a:gd name="connsiteY11" fmla="*/ 175846 h 712177"/>
                    <a:gd name="connsiteX12" fmla="*/ 509954 w 1855176"/>
                    <a:gd name="connsiteY12" fmla="*/ 184638 h 712177"/>
                    <a:gd name="connsiteX13" fmla="*/ 562708 w 1855176"/>
                    <a:gd name="connsiteY13" fmla="*/ 202223 h 712177"/>
                    <a:gd name="connsiteX14" fmla="*/ 589085 w 1855176"/>
                    <a:gd name="connsiteY14" fmla="*/ 211015 h 712177"/>
                    <a:gd name="connsiteX15" fmla="*/ 615462 w 1855176"/>
                    <a:gd name="connsiteY15" fmla="*/ 219807 h 712177"/>
                    <a:gd name="connsiteX16" fmla="*/ 668215 w 1855176"/>
                    <a:gd name="connsiteY16" fmla="*/ 254977 h 712177"/>
                    <a:gd name="connsiteX17" fmla="*/ 747346 w 1855176"/>
                    <a:gd name="connsiteY17" fmla="*/ 281353 h 712177"/>
                    <a:gd name="connsiteX18" fmla="*/ 773723 w 1855176"/>
                    <a:gd name="connsiteY18" fmla="*/ 290146 h 712177"/>
                    <a:gd name="connsiteX19" fmla="*/ 800100 w 1855176"/>
                    <a:gd name="connsiteY19" fmla="*/ 307730 h 712177"/>
                    <a:gd name="connsiteX20" fmla="*/ 852854 w 1855176"/>
                    <a:gd name="connsiteY20" fmla="*/ 325315 h 712177"/>
                    <a:gd name="connsiteX21" fmla="*/ 879231 w 1855176"/>
                    <a:gd name="connsiteY21" fmla="*/ 342900 h 712177"/>
                    <a:gd name="connsiteX22" fmla="*/ 967154 w 1855176"/>
                    <a:gd name="connsiteY22" fmla="*/ 369277 h 712177"/>
                    <a:gd name="connsiteX23" fmla="*/ 993531 w 1855176"/>
                    <a:gd name="connsiteY23" fmla="*/ 378069 h 712177"/>
                    <a:gd name="connsiteX24" fmla="*/ 1116623 w 1855176"/>
                    <a:gd name="connsiteY24" fmla="*/ 413238 h 712177"/>
                    <a:gd name="connsiteX25" fmla="*/ 1169377 w 1855176"/>
                    <a:gd name="connsiteY25" fmla="*/ 430823 h 712177"/>
                    <a:gd name="connsiteX26" fmla="*/ 1222131 w 1855176"/>
                    <a:gd name="connsiteY26" fmla="*/ 465992 h 712177"/>
                    <a:gd name="connsiteX27" fmla="*/ 1248508 w 1855176"/>
                    <a:gd name="connsiteY27" fmla="*/ 483577 h 712177"/>
                    <a:gd name="connsiteX28" fmla="*/ 1301262 w 1855176"/>
                    <a:gd name="connsiteY28" fmla="*/ 509953 h 712177"/>
                    <a:gd name="connsiteX29" fmla="*/ 1327638 w 1855176"/>
                    <a:gd name="connsiteY29" fmla="*/ 518746 h 712177"/>
                    <a:gd name="connsiteX30" fmla="*/ 1354015 w 1855176"/>
                    <a:gd name="connsiteY30" fmla="*/ 536330 h 712177"/>
                    <a:gd name="connsiteX31" fmla="*/ 1406769 w 1855176"/>
                    <a:gd name="connsiteY31" fmla="*/ 553915 h 712177"/>
                    <a:gd name="connsiteX32" fmla="*/ 1538654 w 1855176"/>
                    <a:gd name="connsiteY32" fmla="*/ 597877 h 712177"/>
                    <a:gd name="connsiteX33" fmla="*/ 1565031 w 1855176"/>
                    <a:gd name="connsiteY33" fmla="*/ 606669 h 712177"/>
                    <a:gd name="connsiteX34" fmla="*/ 1591408 w 1855176"/>
                    <a:gd name="connsiteY34" fmla="*/ 615461 h 712177"/>
                    <a:gd name="connsiteX35" fmla="*/ 1855176 w 1855176"/>
                    <a:gd name="connsiteY35" fmla="*/ 712177 h 712177"/>
                    <a:gd name="connsiteX0" fmla="*/ 0 w 1811215"/>
                    <a:gd name="connsiteY0" fmla="*/ 0 h 703385"/>
                    <a:gd name="connsiteX1" fmla="*/ 43962 w 1811215"/>
                    <a:gd name="connsiteY1" fmla="*/ 8792 h 703385"/>
                    <a:gd name="connsiteX2" fmla="*/ 87923 w 1811215"/>
                    <a:gd name="connsiteY2" fmla="*/ 35169 h 703385"/>
                    <a:gd name="connsiteX3" fmla="*/ 123092 w 1811215"/>
                    <a:gd name="connsiteY3" fmla="*/ 43961 h 703385"/>
                    <a:gd name="connsiteX4" fmla="*/ 175846 w 1811215"/>
                    <a:gd name="connsiteY4" fmla="*/ 61546 h 703385"/>
                    <a:gd name="connsiteX5" fmla="*/ 202223 w 1811215"/>
                    <a:gd name="connsiteY5" fmla="*/ 70338 h 703385"/>
                    <a:gd name="connsiteX6" fmla="*/ 281354 w 1811215"/>
                    <a:gd name="connsiteY6" fmla="*/ 105507 h 703385"/>
                    <a:gd name="connsiteX7" fmla="*/ 307731 w 1811215"/>
                    <a:gd name="connsiteY7" fmla="*/ 114300 h 703385"/>
                    <a:gd name="connsiteX8" fmla="*/ 334108 w 1811215"/>
                    <a:gd name="connsiteY8" fmla="*/ 123092 h 703385"/>
                    <a:gd name="connsiteX9" fmla="*/ 360485 w 1811215"/>
                    <a:gd name="connsiteY9" fmla="*/ 140677 h 703385"/>
                    <a:gd name="connsiteX10" fmla="*/ 448408 w 1811215"/>
                    <a:gd name="connsiteY10" fmla="*/ 167053 h 703385"/>
                    <a:gd name="connsiteX11" fmla="*/ 474785 w 1811215"/>
                    <a:gd name="connsiteY11" fmla="*/ 175846 h 703385"/>
                    <a:gd name="connsiteX12" fmla="*/ 509954 w 1811215"/>
                    <a:gd name="connsiteY12" fmla="*/ 184638 h 703385"/>
                    <a:gd name="connsiteX13" fmla="*/ 562708 w 1811215"/>
                    <a:gd name="connsiteY13" fmla="*/ 202223 h 703385"/>
                    <a:gd name="connsiteX14" fmla="*/ 589085 w 1811215"/>
                    <a:gd name="connsiteY14" fmla="*/ 211015 h 703385"/>
                    <a:gd name="connsiteX15" fmla="*/ 615462 w 1811215"/>
                    <a:gd name="connsiteY15" fmla="*/ 219807 h 703385"/>
                    <a:gd name="connsiteX16" fmla="*/ 668215 w 1811215"/>
                    <a:gd name="connsiteY16" fmla="*/ 254977 h 703385"/>
                    <a:gd name="connsiteX17" fmla="*/ 747346 w 1811215"/>
                    <a:gd name="connsiteY17" fmla="*/ 281353 h 703385"/>
                    <a:gd name="connsiteX18" fmla="*/ 773723 w 1811215"/>
                    <a:gd name="connsiteY18" fmla="*/ 290146 h 703385"/>
                    <a:gd name="connsiteX19" fmla="*/ 800100 w 1811215"/>
                    <a:gd name="connsiteY19" fmla="*/ 307730 h 703385"/>
                    <a:gd name="connsiteX20" fmla="*/ 852854 w 1811215"/>
                    <a:gd name="connsiteY20" fmla="*/ 325315 h 703385"/>
                    <a:gd name="connsiteX21" fmla="*/ 879231 w 1811215"/>
                    <a:gd name="connsiteY21" fmla="*/ 342900 h 703385"/>
                    <a:gd name="connsiteX22" fmla="*/ 967154 w 1811215"/>
                    <a:gd name="connsiteY22" fmla="*/ 369277 h 703385"/>
                    <a:gd name="connsiteX23" fmla="*/ 993531 w 1811215"/>
                    <a:gd name="connsiteY23" fmla="*/ 378069 h 703385"/>
                    <a:gd name="connsiteX24" fmla="*/ 1116623 w 1811215"/>
                    <a:gd name="connsiteY24" fmla="*/ 413238 h 703385"/>
                    <a:gd name="connsiteX25" fmla="*/ 1169377 w 1811215"/>
                    <a:gd name="connsiteY25" fmla="*/ 430823 h 703385"/>
                    <a:gd name="connsiteX26" fmla="*/ 1222131 w 1811215"/>
                    <a:gd name="connsiteY26" fmla="*/ 465992 h 703385"/>
                    <a:gd name="connsiteX27" fmla="*/ 1248508 w 1811215"/>
                    <a:gd name="connsiteY27" fmla="*/ 483577 h 703385"/>
                    <a:gd name="connsiteX28" fmla="*/ 1301262 w 1811215"/>
                    <a:gd name="connsiteY28" fmla="*/ 509953 h 703385"/>
                    <a:gd name="connsiteX29" fmla="*/ 1327638 w 1811215"/>
                    <a:gd name="connsiteY29" fmla="*/ 518746 h 703385"/>
                    <a:gd name="connsiteX30" fmla="*/ 1354015 w 1811215"/>
                    <a:gd name="connsiteY30" fmla="*/ 536330 h 703385"/>
                    <a:gd name="connsiteX31" fmla="*/ 1406769 w 1811215"/>
                    <a:gd name="connsiteY31" fmla="*/ 553915 h 703385"/>
                    <a:gd name="connsiteX32" fmla="*/ 1538654 w 1811215"/>
                    <a:gd name="connsiteY32" fmla="*/ 597877 h 703385"/>
                    <a:gd name="connsiteX33" fmla="*/ 1565031 w 1811215"/>
                    <a:gd name="connsiteY33" fmla="*/ 606669 h 703385"/>
                    <a:gd name="connsiteX34" fmla="*/ 1591408 w 1811215"/>
                    <a:gd name="connsiteY34" fmla="*/ 615461 h 703385"/>
                    <a:gd name="connsiteX35" fmla="*/ 1811215 w 1811215"/>
                    <a:gd name="connsiteY35" fmla="*/ 703385 h 703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11215" h="703385">
                      <a:moveTo>
                        <a:pt x="0" y="0"/>
                      </a:moveTo>
                      <a:cubicBezTo>
                        <a:pt x="14654" y="2931"/>
                        <a:pt x="30087" y="3242"/>
                        <a:pt x="43962" y="8792"/>
                      </a:cubicBezTo>
                      <a:cubicBezTo>
                        <a:pt x="59829" y="15139"/>
                        <a:pt x="72307" y="28228"/>
                        <a:pt x="87923" y="35169"/>
                      </a:cubicBezTo>
                      <a:cubicBezTo>
                        <a:pt x="98965" y="40077"/>
                        <a:pt x="111518" y="40489"/>
                        <a:pt x="123092" y="43961"/>
                      </a:cubicBezTo>
                      <a:cubicBezTo>
                        <a:pt x="140846" y="49287"/>
                        <a:pt x="158261" y="55684"/>
                        <a:pt x="175846" y="61546"/>
                      </a:cubicBezTo>
                      <a:lnTo>
                        <a:pt x="202223" y="70338"/>
                      </a:lnTo>
                      <a:cubicBezTo>
                        <a:pt x="244024" y="98206"/>
                        <a:pt x="218573" y="84580"/>
                        <a:pt x="281354" y="105507"/>
                      </a:cubicBezTo>
                      <a:lnTo>
                        <a:pt x="307731" y="114300"/>
                      </a:lnTo>
                      <a:lnTo>
                        <a:pt x="334108" y="123092"/>
                      </a:lnTo>
                      <a:cubicBezTo>
                        <a:pt x="342900" y="128954"/>
                        <a:pt x="350829" y="136385"/>
                        <a:pt x="360485" y="140677"/>
                      </a:cubicBezTo>
                      <a:cubicBezTo>
                        <a:pt x="398099" y="157395"/>
                        <a:pt x="412599" y="156822"/>
                        <a:pt x="448408" y="167053"/>
                      </a:cubicBezTo>
                      <a:cubicBezTo>
                        <a:pt x="457319" y="169599"/>
                        <a:pt x="465874" y="173300"/>
                        <a:pt x="474785" y="175846"/>
                      </a:cubicBezTo>
                      <a:cubicBezTo>
                        <a:pt x="486404" y="179166"/>
                        <a:pt x="498380" y="181166"/>
                        <a:pt x="509954" y="184638"/>
                      </a:cubicBezTo>
                      <a:cubicBezTo>
                        <a:pt x="527708" y="189964"/>
                        <a:pt x="545123" y="196361"/>
                        <a:pt x="562708" y="202223"/>
                      </a:cubicBezTo>
                      <a:lnTo>
                        <a:pt x="589085" y="211015"/>
                      </a:lnTo>
                      <a:lnTo>
                        <a:pt x="615462" y="219807"/>
                      </a:lnTo>
                      <a:cubicBezTo>
                        <a:pt x="633046" y="231530"/>
                        <a:pt x="648165" y="248294"/>
                        <a:pt x="668215" y="254977"/>
                      </a:cubicBezTo>
                      <a:lnTo>
                        <a:pt x="747346" y="281353"/>
                      </a:lnTo>
                      <a:cubicBezTo>
                        <a:pt x="756138" y="284284"/>
                        <a:pt x="766011" y="285005"/>
                        <a:pt x="773723" y="290146"/>
                      </a:cubicBezTo>
                      <a:cubicBezTo>
                        <a:pt x="782515" y="296007"/>
                        <a:pt x="790444" y="303438"/>
                        <a:pt x="800100" y="307730"/>
                      </a:cubicBezTo>
                      <a:cubicBezTo>
                        <a:pt x="817038" y="315258"/>
                        <a:pt x="852854" y="325315"/>
                        <a:pt x="852854" y="325315"/>
                      </a:cubicBezTo>
                      <a:cubicBezTo>
                        <a:pt x="861646" y="331177"/>
                        <a:pt x="869575" y="338608"/>
                        <a:pt x="879231" y="342900"/>
                      </a:cubicBezTo>
                      <a:cubicBezTo>
                        <a:pt x="916828" y="359610"/>
                        <a:pt x="931357" y="359049"/>
                        <a:pt x="967154" y="369277"/>
                      </a:cubicBezTo>
                      <a:cubicBezTo>
                        <a:pt x="976065" y="371823"/>
                        <a:pt x="984590" y="375631"/>
                        <a:pt x="993531" y="378069"/>
                      </a:cubicBezTo>
                      <a:cubicBezTo>
                        <a:pt x="1114975" y="411189"/>
                        <a:pt x="1015537" y="379543"/>
                        <a:pt x="1116623" y="413238"/>
                      </a:cubicBezTo>
                      <a:cubicBezTo>
                        <a:pt x="1116628" y="413240"/>
                        <a:pt x="1169373" y="430820"/>
                        <a:pt x="1169377" y="430823"/>
                      </a:cubicBezTo>
                      <a:lnTo>
                        <a:pt x="1222131" y="465992"/>
                      </a:lnTo>
                      <a:cubicBezTo>
                        <a:pt x="1230923" y="471854"/>
                        <a:pt x="1238483" y="480235"/>
                        <a:pt x="1248508" y="483577"/>
                      </a:cubicBezTo>
                      <a:cubicBezTo>
                        <a:pt x="1314797" y="505673"/>
                        <a:pt x="1233097" y="475870"/>
                        <a:pt x="1301262" y="509953"/>
                      </a:cubicBezTo>
                      <a:cubicBezTo>
                        <a:pt x="1309551" y="514098"/>
                        <a:pt x="1319349" y="514601"/>
                        <a:pt x="1327638" y="518746"/>
                      </a:cubicBezTo>
                      <a:cubicBezTo>
                        <a:pt x="1337089" y="523472"/>
                        <a:pt x="1344359" y="532038"/>
                        <a:pt x="1354015" y="536330"/>
                      </a:cubicBezTo>
                      <a:cubicBezTo>
                        <a:pt x="1370953" y="543858"/>
                        <a:pt x="1389184" y="548053"/>
                        <a:pt x="1406769" y="553915"/>
                      </a:cubicBezTo>
                      <a:lnTo>
                        <a:pt x="1538654" y="597877"/>
                      </a:lnTo>
                      <a:lnTo>
                        <a:pt x="1565031" y="606669"/>
                      </a:lnTo>
                      <a:cubicBezTo>
                        <a:pt x="1573823" y="609600"/>
                        <a:pt x="1587263" y="607171"/>
                        <a:pt x="1591408" y="615461"/>
                      </a:cubicBezTo>
                      <a:lnTo>
                        <a:pt x="1811215" y="703385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189" name="Frihåndsform 22"/>
                <p:cNvSpPr/>
                <p:nvPr/>
              </p:nvSpPr>
              <p:spPr>
                <a:xfrm>
                  <a:off x="2825520" y="2314215"/>
                  <a:ext cx="2074472" cy="837072"/>
                </a:xfrm>
                <a:custGeom>
                  <a:avLst/>
                  <a:gdLst>
                    <a:gd name="connsiteX0" fmla="*/ 0 w 1600200"/>
                    <a:gd name="connsiteY0" fmla="*/ 0 h 633046"/>
                    <a:gd name="connsiteX1" fmla="*/ 43962 w 1600200"/>
                    <a:gd name="connsiteY1" fmla="*/ 8792 h 633046"/>
                    <a:gd name="connsiteX2" fmla="*/ 87923 w 1600200"/>
                    <a:gd name="connsiteY2" fmla="*/ 35169 h 633046"/>
                    <a:gd name="connsiteX3" fmla="*/ 123092 w 1600200"/>
                    <a:gd name="connsiteY3" fmla="*/ 43961 h 633046"/>
                    <a:gd name="connsiteX4" fmla="*/ 175846 w 1600200"/>
                    <a:gd name="connsiteY4" fmla="*/ 61546 h 633046"/>
                    <a:gd name="connsiteX5" fmla="*/ 202223 w 1600200"/>
                    <a:gd name="connsiteY5" fmla="*/ 70338 h 633046"/>
                    <a:gd name="connsiteX6" fmla="*/ 281354 w 1600200"/>
                    <a:gd name="connsiteY6" fmla="*/ 105507 h 633046"/>
                    <a:gd name="connsiteX7" fmla="*/ 307731 w 1600200"/>
                    <a:gd name="connsiteY7" fmla="*/ 114300 h 633046"/>
                    <a:gd name="connsiteX8" fmla="*/ 334108 w 1600200"/>
                    <a:gd name="connsiteY8" fmla="*/ 123092 h 633046"/>
                    <a:gd name="connsiteX9" fmla="*/ 360485 w 1600200"/>
                    <a:gd name="connsiteY9" fmla="*/ 140677 h 633046"/>
                    <a:gd name="connsiteX10" fmla="*/ 448408 w 1600200"/>
                    <a:gd name="connsiteY10" fmla="*/ 167053 h 633046"/>
                    <a:gd name="connsiteX11" fmla="*/ 474785 w 1600200"/>
                    <a:gd name="connsiteY11" fmla="*/ 175846 h 633046"/>
                    <a:gd name="connsiteX12" fmla="*/ 509954 w 1600200"/>
                    <a:gd name="connsiteY12" fmla="*/ 184638 h 633046"/>
                    <a:gd name="connsiteX13" fmla="*/ 562708 w 1600200"/>
                    <a:gd name="connsiteY13" fmla="*/ 202223 h 633046"/>
                    <a:gd name="connsiteX14" fmla="*/ 589085 w 1600200"/>
                    <a:gd name="connsiteY14" fmla="*/ 211015 h 633046"/>
                    <a:gd name="connsiteX15" fmla="*/ 615462 w 1600200"/>
                    <a:gd name="connsiteY15" fmla="*/ 219807 h 633046"/>
                    <a:gd name="connsiteX16" fmla="*/ 668215 w 1600200"/>
                    <a:gd name="connsiteY16" fmla="*/ 254977 h 633046"/>
                    <a:gd name="connsiteX17" fmla="*/ 747346 w 1600200"/>
                    <a:gd name="connsiteY17" fmla="*/ 281353 h 633046"/>
                    <a:gd name="connsiteX18" fmla="*/ 773723 w 1600200"/>
                    <a:gd name="connsiteY18" fmla="*/ 290146 h 633046"/>
                    <a:gd name="connsiteX19" fmla="*/ 800100 w 1600200"/>
                    <a:gd name="connsiteY19" fmla="*/ 307730 h 633046"/>
                    <a:gd name="connsiteX20" fmla="*/ 852854 w 1600200"/>
                    <a:gd name="connsiteY20" fmla="*/ 325315 h 633046"/>
                    <a:gd name="connsiteX21" fmla="*/ 879231 w 1600200"/>
                    <a:gd name="connsiteY21" fmla="*/ 342900 h 633046"/>
                    <a:gd name="connsiteX22" fmla="*/ 967154 w 1600200"/>
                    <a:gd name="connsiteY22" fmla="*/ 369277 h 633046"/>
                    <a:gd name="connsiteX23" fmla="*/ 993531 w 1600200"/>
                    <a:gd name="connsiteY23" fmla="*/ 378069 h 633046"/>
                    <a:gd name="connsiteX24" fmla="*/ 1116623 w 1600200"/>
                    <a:gd name="connsiteY24" fmla="*/ 413238 h 633046"/>
                    <a:gd name="connsiteX25" fmla="*/ 1169377 w 1600200"/>
                    <a:gd name="connsiteY25" fmla="*/ 430823 h 633046"/>
                    <a:gd name="connsiteX26" fmla="*/ 1222131 w 1600200"/>
                    <a:gd name="connsiteY26" fmla="*/ 465992 h 633046"/>
                    <a:gd name="connsiteX27" fmla="*/ 1248508 w 1600200"/>
                    <a:gd name="connsiteY27" fmla="*/ 483577 h 633046"/>
                    <a:gd name="connsiteX28" fmla="*/ 1301262 w 1600200"/>
                    <a:gd name="connsiteY28" fmla="*/ 509953 h 633046"/>
                    <a:gd name="connsiteX29" fmla="*/ 1327638 w 1600200"/>
                    <a:gd name="connsiteY29" fmla="*/ 518746 h 633046"/>
                    <a:gd name="connsiteX30" fmla="*/ 1354015 w 1600200"/>
                    <a:gd name="connsiteY30" fmla="*/ 536330 h 633046"/>
                    <a:gd name="connsiteX31" fmla="*/ 1406769 w 1600200"/>
                    <a:gd name="connsiteY31" fmla="*/ 553915 h 633046"/>
                    <a:gd name="connsiteX32" fmla="*/ 1538654 w 1600200"/>
                    <a:gd name="connsiteY32" fmla="*/ 597877 h 633046"/>
                    <a:gd name="connsiteX33" fmla="*/ 1565031 w 1600200"/>
                    <a:gd name="connsiteY33" fmla="*/ 606669 h 633046"/>
                    <a:gd name="connsiteX34" fmla="*/ 1591408 w 1600200"/>
                    <a:gd name="connsiteY34" fmla="*/ 615461 h 633046"/>
                    <a:gd name="connsiteX35" fmla="*/ 1600200 w 1600200"/>
                    <a:gd name="connsiteY35" fmla="*/ 633046 h 633046"/>
                    <a:gd name="connsiteX0" fmla="*/ 0 w 2074985"/>
                    <a:gd name="connsiteY0" fmla="*/ 0 h 835269"/>
                    <a:gd name="connsiteX1" fmla="*/ 43962 w 2074985"/>
                    <a:gd name="connsiteY1" fmla="*/ 8792 h 835269"/>
                    <a:gd name="connsiteX2" fmla="*/ 87923 w 2074985"/>
                    <a:gd name="connsiteY2" fmla="*/ 35169 h 835269"/>
                    <a:gd name="connsiteX3" fmla="*/ 123092 w 2074985"/>
                    <a:gd name="connsiteY3" fmla="*/ 43961 h 835269"/>
                    <a:gd name="connsiteX4" fmla="*/ 175846 w 2074985"/>
                    <a:gd name="connsiteY4" fmla="*/ 61546 h 835269"/>
                    <a:gd name="connsiteX5" fmla="*/ 202223 w 2074985"/>
                    <a:gd name="connsiteY5" fmla="*/ 70338 h 835269"/>
                    <a:gd name="connsiteX6" fmla="*/ 281354 w 2074985"/>
                    <a:gd name="connsiteY6" fmla="*/ 105507 h 835269"/>
                    <a:gd name="connsiteX7" fmla="*/ 307731 w 2074985"/>
                    <a:gd name="connsiteY7" fmla="*/ 114300 h 835269"/>
                    <a:gd name="connsiteX8" fmla="*/ 334108 w 2074985"/>
                    <a:gd name="connsiteY8" fmla="*/ 123092 h 835269"/>
                    <a:gd name="connsiteX9" fmla="*/ 360485 w 2074985"/>
                    <a:gd name="connsiteY9" fmla="*/ 140677 h 835269"/>
                    <a:gd name="connsiteX10" fmla="*/ 448408 w 2074985"/>
                    <a:gd name="connsiteY10" fmla="*/ 167053 h 835269"/>
                    <a:gd name="connsiteX11" fmla="*/ 474785 w 2074985"/>
                    <a:gd name="connsiteY11" fmla="*/ 175846 h 835269"/>
                    <a:gd name="connsiteX12" fmla="*/ 509954 w 2074985"/>
                    <a:gd name="connsiteY12" fmla="*/ 184638 h 835269"/>
                    <a:gd name="connsiteX13" fmla="*/ 562708 w 2074985"/>
                    <a:gd name="connsiteY13" fmla="*/ 202223 h 835269"/>
                    <a:gd name="connsiteX14" fmla="*/ 589085 w 2074985"/>
                    <a:gd name="connsiteY14" fmla="*/ 211015 h 835269"/>
                    <a:gd name="connsiteX15" fmla="*/ 615462 w 2074985"/>
                    <a:gd name="connsiteY15" fmla="*/ 219807 h 835269"/>
                    <a:gd name="connsiteX16" fmla="*/ 668215 w 2074985"/>
                    <a:gd name="connsiteY16" fmla="*/ 254977 h 835269"/>
                    <a:gd name="connsiteX17" fmla="*/ 747346 w 2074985"/>
                    <a:gd name="connsiteY17" fmla="*/ 281353 h 835269"/>
                    <a:gd name="connsiteX18" fmla="*/ 773723 w 2074985"/>
                    <a:gd name="connsiteY18" fmla="*/ 290146 h 835269"/>
                    <a:gd name="connsiteX19" fmla="*/ 800100 w 2074985"/>
                    <a:gd name="connsiteY19" fmla="*/ 307730 h 835269"/>
                    <a:gd name="connsiteX20" fmla="*/ 852854 w 2074985"/>
                    <a:gd name="connsiteY20" fmla="*/ 325315 h 835269"/>
                    <a:gd name="connsiteX21" fmla="*/ 879231 w 2074985"/>
                    <a:gd name="connsiteY21" fmla="*/ 342900 h 835269"/>
                    <a:gd name="connsiteX22" fmla="*/ 967154 w 2074985"/>
                    <a:gd name="connsiteY22" fmla="*/ 369277 h 835269"/>
                    <a:gd name="connsiteX23" fmla="*/ 993531 w 2074985"/>
                    <a:gd name="connsiteY23" fmla="*/ 378069 h 835269"/>
                    <a:gd name="connsiteX24" fmla="*/ 1116623 w 2074985"/>
                    <a:gd name="connsiteY24" fmla="*/ 413238 h 835269"/>
                    <a:gd name="connsiteX25" fmla="*/ 1169377 w 2074985"/>
                    <a:gd name="connsiteY25" fmla="*/ 430823 h 835269"/>
                    <a:gd name="connsiteX26" fmla="*/ 1222131 w 2074985"/>
                    <a:gd name="connsiteY26" fmla="*/ 465992 h 835269"/>
                    <a:gd name="connsiteX27" fmla="*/ 1248508 w 2074985"/>
                    <a:gd name="connsiteY27" fmla="*/ 483577 h 835269"/>
                    <a:gd name="connsiteX28" fmla="*/ 1301262 w 2074985"/>
                    <a:gd name="connsiteY28" fmla="*/ 509953 h 835269"/>
                    <a:gd name="connsiteX29" fmla="*/ 1327638 w 2074985"/>
                    <a:gd name="connsiteY29" fmla="*/ 518746 h 835269"/>
                    <a:gd name="connsiteX30" fmla="*/ 1354015 w 2074985"/>
                    <a:gd name="connsiteY30" fmla="*/ 536330 h 835269"/>
                    <a:gd name="connsiteX31" fmla="*/ 1406769 w 2074985"/>
                    <a:gd name="connsiteY31" fmla="*/ 553915 h 835269"/>
                    <a:gd name="connsiteX32" fmla="*/ 1538654 w 2074985"/>
                    <a:gd name="connsiteY32" fmla="*/ 597877 h 835269"/>
                    <a:gd name="connsiteX33" fmla="*/ 1565031 w 2074985"/>
                    <a:gd name="connsiteY33" fmla="*/ 606669 h 835269"/>
                    <a:gd name="connsiteX34" fmla="*/ 1591408 w 2074985"/>
                    <a:gd name="connsiteY34" fmla="*/ 615461 h 835269"/>
                    <a:gd name="connsiteX35" fmla="*/ 2074985 w 2074985"/>
                    <a:gd name="connsiteY35" fmla="*/ 835269 h 835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74985" h="835269">
                      <a:moveTo>
                        <a:pt x="0" y="0"/>
                      </a:moveTo>
                      <a:cubicBezTo>
                        <a:pt x="14654" y="2931"/>
                        <a:pt x="30087" y="3242"/>
                        <a:pt x="43962" y="8792"/>
                      </a:cubicBezTo>
                      <a:cubicBezTo>
                        <a:pt x="59829" y="15139"/>
                        <a:pt x="72307" y="28228"/>
                        <a:pt x="87923" y="35169"/>
                      </a:cubicBezTo>
                      <a:cubicBezTo>
                        <a:pt x="98965" y="40077"/>
                        <a:pt x="111518" y="40489"/>
                        <a:pt x="123092" y="43961"/>
                      </a:cubicBezTo>
                      <a:cubicBezTo>
                        <a:pt x="140846" y="49287"/>
                        <a:pt x="158261" y="55684"/>
                        <a:pt x="175846" y="61546"/>
                      </a:cubicBezTo>
                      <a:lnTo>
                        <a:pt x="202223" y="70338"/>
                      </a:lnTo>
                      <a:cubicBezTo>
                        <a:pt x="244024" y="98206"/>
                        <a:pt x="218573" y="84580"/>
                        <a:pt x="281354" y="105507"/>
                      </a:cubicBezTo>
                      <a:lnTo>
                        <a:pt x="307731" y="114300"/>
                      </a:lnTo>
                      <a:lnTo>
                        <a:pt x="334108" y="123092"/>
                      </a:lnTo>
                      <a:cubicBezTo>
                        <a:pt x="342900" y="128954"/>
                        <a:pt x="350829" y="136385"/>
                        <a:pt x="360485" y="140677"/>
                      </a:cubicBezTo>
                      <a:cubicBezTo>
                        <a:pt x="398099" y="157395"/>
                        <a:pt x="412599" y="156822"/>
                        <a:pt x="448408" y="167053"/>
                      </a:cubicBezTo>
                      <a:cubicBezTo>
                        <a:pt x="457319" y="169599"/>
                        <a:pt x="465874" y="173300"/>
                        <a:pt x="474785" y="175846"/>
                      </a:cubicBezTo>
                      <a:cubicBezTo>
                        <a:pt x="486404" y="179166"/>
                        <a:pt x="498380" y="181166"/>
                        <a:pt x="509954" y="184638"/>
                      </a:cubicBezTo>
                      <a:cubicBezTo>
                        <a:pt x="527708" y="189964"/>
                        <a:pt x="545123" y="196361"/>
                        <a:pt x="562708" y="202223"/>
                      </a:cubicBezTo>
                      <a:lnTo>
                        <a:pt x="589085" y="211015"/>
                      </a:lnTo>
                      <a:lnTo>
                        <a:pt x="615462" y="219807"/>
                      </a:lnTo>
                      <a:cubicBezTo>
                        <a:pt x="633046" y="231530"/>
                        <a:pt x="648165" y="248294"/>
                        <a:pt x="668215" y="254977"/>
                      </a:cubicBezTo>
                      <a:lnTo>
                        <a:pt x="747346" y="281353"/>
                      </a:lnTo>
                      <a:cubicBezTo>
                        <a:pt x="756138" y="284284"/>
                        <a:pt x="766011" y="285005"/>
                        <a:pt x="773723" y="290146"/>
                      </a:cubicBezTo>
                      <a:cubicBezTo>
                        <a:pt x="782515" y="296007"/>
                        <a:pt x="790444" y="303438"/>
                        <a:pt x="800100" y="307730"/>
                      </a:cubicBezTo>
                      <a:cubicBezTo>
                        <a:pt x="817038" y="315258"/>
                        <a:pt x="852854" y="325315"/>
                        <a:pt x="852854" y="325315"/>
                      </a:cubicBezTo>
                      <a:cubicBezTo>
                        <a:pt x="861646" y="331177"/>
                        <a:pt x="869575" y="338608"/>
                        <a:pt x="879231" y="342900"/>
                      </a:cubicBezTo>
                      <a:cubicBezTo>
                        <a:pt x="916828" y="359610"/>
                        <a:pt x="931357" y="359049"/>
                        <a:pt x="967154" y="369277"/>
                      </a:cubicBezTo>
                      <a:cubicBezTo>
                        <a:pt x="976065" y="371823"/>
                        <a:pt x="984590" y="375631"/>
                        <a:pt x="993531" y="378069"/>
                      </a:cubicBezTo>
                      <a:cubicBezTo>
                        <a:pt x="1114975" y="411189"/>
                        <a:pt x="1015537" y="379543"/>
                        <a:pt x="1116623" y="413238"/>
                      </a:cubicBezTo>
                      <a:cubicBezTo>
                        <a:pt x="1116628" y="413240"/>
                        <a:pt x="1169373" y="430820"/>
                        <a:pt x="1169377" y="430823"/>
                      </a:cubicBezTo>
                      <a:lnTo>
                        <a:pt x="1222131" y="465992"/>
                      </a:lnTo>
                      <a:cubicBezTo>
                        <a:pt x="1230923" y="471854"/>
                        <a:pt x="1238483" y="480235"/>
                        <a:pt x="1248508" y="483577"/>
                      </a:cubicBezTo>
                      <a:cubicBezTo>
                        <a:pt x="1314797" y="505673"/>
                        <a:pt x="1233097" y="475870"/>
                        <a:pt x="1301262" y="509953"/>
                      </a:cubicBezTo>
                      <a:cubicBezTo>
                        <a:pt x="1309551" y="514098"/>
                        <a:pt x="1319349" y="514601"/>
                        <a:pt x="1327638" y="518746"/>
                      </a:cubicBezTo>
                      <a:cubicBezTo>
                        <a:pt x="1337089" y="523472"/>
                        <a:pt x="1344359" y="532038"/>
                        <a:pt x="1354015" y="536330"/>
                      </a:cubicBezTo>
                      <a:cubicBezTo>
                        <a:pt x="1370953" y="543858"/>
                        <a:pt x="1389184" y="548053"/>
                        <a:pt x="1406769" y="553915"/>
                      </a:cubicBezTo>
                      <a:lnTo>
                        <a:pt x="1538654" y="597877"/>
                      </a:lnTo>
                      <a:lnTo>
                        <a:pt x="1565031" y="606669"/>
                      </a:lnTo>
                      <a:cubicBezTo>
                        <a:pt x="1573823" y="609600"/>
                        <a:pt x="1587263" y="607171"/>
                        <a:pt x="1591408" y="615461"/>
                      </a:cubicBezTo>
                      <a:lnTo>
                        <a:pt x="2074985" y="835269"/>
                      </a:ln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cxnSp>
              <p:nvCxnSpPr>
                <p:cNvPr id="190" name="Rett linje 24"/>
                <p:cNvCxnSpPr/>
                <p:nvPr/>
              </p:nvCxnSpPr>
              <p:spPr>
                <a:xfrm>
                  <a:off x="3455649" y="2645510"/>
                  <a:ext cx="413007" cy="15902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Rett linje 26"/>
                <p:cNvCxnSpPr/>
                <p:nvPr/>
              </p:nvCxnSpPr>
              <p:spPr>
                <a:xfrm rot="16200000" flipV="1">
                  <a:off x="3789690" y="2725564"/>
                  <a:ext cx="106014" cy="5192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6" name="Frihåndsform 127"/>
              <p:cNvSpPr/>
              <p:nvPr/>
            </p:nvSpPr>
            <p:spPr>
              <a:xfrm>
                <a:off x="2046080" y="1915281"/>
                <a:ext cx="523782" cy="198455"/>
              </a:xfrm>
              <a:custGeom>
                <a:avLst/>
                <a:gdLst>
                  <a:gd name="connsiteX0" fmla="*/ 0 w 624689"/>
                  <a:gd name="connsiteY0" fmla="*/ 0 h 236344"/>
                  <a:gd name="connsiteX1" fmla="*/ 81481 w 624689"/>
                  <a:gd name="connsiteY1" fmla="*/ 27160 h 236344"/>
                  <a:gd name="connsiteX2" fmla="*/ 172016 w 624689"/>
                  <a:gd name="connsiteY2" fmla="*/ 54321 h 236344"/>
                  <a:gd name="connsiteX3" fmla="*/ 199176 w 624689"/>
                  <a:gd name="connsiteY3" fmla="*/ 63374 h 236344"/>
                  <a:gd name="connsiteX4" fmla="*/ 226337 w 624689"/>
                  <a:gd name="connsiteY4" fmla="*/ 72427 h 236344"/>
                  <a:gd name="connsiteX5" fmla="*/ 280658 w 624689"/>
                  <a:gd name="connsiteY5" fmla="*/ 99588 h 236344"/>
                  <a:gd name="connsiteX6" fmla="*/ 307818 w 624689"/>
                  <a:gd name="connsiteY6" fmla="*/ 117695 h 236344"/>
                  <a:gd name="connsiteX7" fmla="*/ 362139 w 624689"/>
                  <a:gd name="connsiteY7" fmla="*/ 135802 h 236344"/>
                  <a:gd name="connsiteX8" fmla="*/ 389299 w 624689"/>
                  <a:gd name="connsiteY8" fmla="*/ 144855 h 236344"/>
                  <a:gd name="connsiteX9" fmla="*/ 461727 w 624689"/>
                  <a:gd name="connsiteY9" fmla="*/ 162962 h 236344"/>
                  <a:gd name="connsiteX10" fmla="*/ 516048 w 624689"/>
                  <a:gd name="connsiteY10" fmla="*/ 181069 h 236344"/>
                  <a:gd name="connsiteX11" fmla="*/ 543208 w 624689"/>
                  <a:gd name="connsiteY11" fmla="*/ 190122 h 236344"/>
                  <a:gd name="connsiteX12" fmla="*/ 561315 w 624689"/>
                  <a:gd name="connsiteY12" fmla="*/ 217283 h 236344"/>
                  <a:gd name="connsiteX13" fmla="*/ 624689 w 624689"/>
                  <a:gd name="connsiteY13" fmla="*/ 235390 h 23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4689" h="236344">
                    <a:moveTo>
                      <a:pt x="0" y="0"/>
                    </a:moveTo>
                    <a:cubicBezTo>
                      <a:pt x="27160" y="9053"/>
                      <a:pt x="53706" y="20216"/>
                      <a:pt x="81481" y="27160"/>
                    </a:cubicBezTo>
                    <a:cubicBezTo>
                      <a:pt x="136214" y="40844"/>
                      <a:pt x="105887" y="32278"/>
                      <a:pt x="172016" y="54321"/>
                    </a:cubicBezTo>
                    <a:lnTo>
                      <a:pt x="199176" y="63374"/>
                    </a:lnTo>
                    <a:lnTo>
                      <a:pt x="226337" y="72427"/>
                    </a:lnTo>
                    <a:cubicBezTo>
                      <a:pt x="304172" y="124318"/>
                      <a:pt x="205693" y="62105"/>
                      <a:pt x="280658" y="99588"/>
                    </a:cubicBezTo>
                    <a:cubicBezTo>
                      <a:pt x="290390" y="104454"/>
                      <a:pt x="297875" y="113276"/>
                      <a:pt x="307818" y="117695"/>
                    </a:cubicBezTo>
                    <a:cubicBezTo>
                      <a:pt x="325259" y="125447"/>
                      <a:pt x="344032" y="129766"/>
                      <a:pt x="362139" y="135802"/>
                    </a:cubicBezTo>
                    <a:cubicBezTo>
                      <a:pt x="371192" y="138820"/>
                      <a:pt x="380041" y="142540"/>
                      <a:pt x="389299" y="144855"/>
                    </a:cubicBezTo>
                    <a:cubicBezTo>
                      <a:pt x="413442" y="150891"/>
                      <a:pt x="438118" y="155092"/>
                      <a:pt x="461727" y="162962"/>
                    </a:cubicBezTo>
                    <a:lnTo>
                      <a:pt x="516048" y="181069"/>
                    </a:lnTo>
                    <a:lnTo>
                      <a:pt x="543208" y="190122"/>
                    </a:lnTo>
                    <a:cubicBezTo>
                      <a:pt x="549244" y="199176"/>
                      <a:pt x="552088" y="211516"/>
                      <a:pt x="561315" y="217283"/>
                    </a:cubicBezTo>
                    <a:cubicBezTo>
                      <a:pt x="591813" y="236344"/>
                      <a:pt x="600769" y="235390"/>
                      <a:pt x="624689" y="235390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57" name="Frihåndsform 128"/>
              <p:cNvSpPr/>
              <p:nvPr/>
            </p:nvSpPr>
            <p:spPr>
              <a:xfrm>
                <a:off x="2065126" y="2053406"/>
                <a:ext cx="496800" cy="187341"/>
              </a:xfrm>
              <a:custGeom>
                <a:avLst/>
                <a:gdLst>
                  <a:gd name="connsiteX0" fmla="*/ 0 w 624689"/>
                  <a:gd name="connsiteY0" fmla="*/ 0 h 236344"/>
                  <a:gd name="connsiteX1" fmla="*/ 81481 w 624689"/>
                  <a:gd name="connsiteY1" fmla="*/ 27160 h 236344"/>
                  <a:gd name="connsiteX2" fmla="*/ 172016 w 624689"/>
                  <a:gd name="connsiteY2" fmla="*/ 54321 h 236344"/>
                  <a:gd name="connsiteX3" fmla="*/ 199176 w 624689"/>
                  <a:gd name="connsiteY3" fmla="*/ 63374 h 236344"/>
                  <a:gd name="connsiteX4" fmla="*/ 226337 w 624689"/>
                  <a:gd name="connsiteY4" fmla="*/ 72427 h 236344"/>
                  <a:gd name="connsiteX5" fmla="*/ 280658 w 624689"/>
                  <a:gd name="connsiteY5" fmla="*/ 99588 h 236344"/>
                  <a:gd name="connsiteX6" fmla="*/ 307818 w 624689"/>
                  <a:gd name="connsiteY6" fmla="*/ 117695 h 236344"/>
                  <a:gd name="connsiteX7" fmla="*/ 362139 w 624689"/>
                  <a:gd name="connsiteY7" fmla="*/ 135802 h 236344"/>
                  <a:gd name="connsiteX8" fmla="*/ 389299 w 624689"/>
                  <a:gd name="connsiteY8" fmla="*/ 144855 h 236344"/>
                  <a:gd name="connsiteX9" fmla="*/ 461727 w 624689"/>
                  <a:gd name="connsiteY9" fmla="*/ 162962 h 236344"/>
                  <a:gd name="connsiteX10" fmla="*/ 516048 w 624689"/>
                  <a:gd name="connsiteY10" fmla="*/ 181069 h 236344"/>
                  <a:gd name="connsiteX11" fmla="*/ 543208 w 624689"/>
                  <a:gd name="connsiteY11" fmla="*/ 190122 h 236344"/>
                  <a:gd name="connsiteX12" fmla="*/ 561315 w 624689"/>
                  <a:gd name="connsiteY12" fmla="*/ 217283 h 236344"/>
                  <a:gd name="connsiteX13" fmla="*/ 624689 w 624689"/>
                  <a:gd name="connsiteY13" fmla="*/ 235390 h 236344"/>
                  <a:gd name="connsiteX0" fmla="*/ 0 w 561315"/>
                  <a:gd name="connsiteY0" fmla="*/ 0 h 217283"/>
                  <a:gd name="connsiteX1" fmla="*/ 81481 w 561315"/>
                  <a:gd name="connsiteY1" fmla="*/ 27160 h 217283"/>
                  <a:gd name="connsiteX2" fmla="*/ 172016 w 561315"/>
                  <a:gd name="connsiteY2" fmla="*/ 54321 h 217283"/>
                  <a:gd name="connsiteX3" fmla="*/ 199176 w 561315"/>
                  <a:gd name="connsiteY3" fmla="*/ 63374 h 217283"/>
                  <a:gd name="connsiteX4" fmla="*/ 226337 w 561315"/>
                  <a:gd name="connsiteY4" fmla="*/ 72427 h 217283"/>
                  <a:gd name="connsiteX5" fmla="*/ 280658 w 561315"/>
                  <a:gd name="connsiteY5" fmla="*/ 99588 h 217283"/>
                  <a:gd name="connsiteX6" fmla="*/ 307818 w 561315"/>
                  <a:gd name="connsiteY6" fmla="*/ 117695 h 217283"/>
                  <a:gd name="connsiteX7" fmla="*/ 362139 w 561315"/>
                  <a:gd name="connsiteY7" fmla="*/ 135802 h 217283"/>
                  <a:gd name="connsiteX8" fmla="*/ 389299 w 561315"/>
                  <a:gd name="connsiteY8" fmla="*/ 144855 h 217283"/>
                  <a:gd name="connsiteX9" fmla="*/ 461727 w 561315"/>
                  <a:gd name="connsiteY9" fmla="*/ 162962 h 217283"/>
                  <a:gd name="connsiteX10" fmla="*/ 516048 w 561315"/>
                  <a:gd name="connsiteY10" fmla="*/ 181069 h 217283"/>
                  <a:gd name="connsiteX11" fmla="*/ 543208 w 561315"/>
                  <a:gd name="connsiteY11" fmla="*/ 190122 h 217283"/>
                  <a:gd name="connsiteX12" fmla="*/ 561315 w 561315"/>
                  <a:gd name="connsiteY12" fmla="*/ 217283 h 217283"/>
                  <a:gd name="connsiteX0" fmla="*/ 0 w 593065"/>
                  <a:gd name="connsiteY0" fmla="*/ 0 h 223633"/>
                  <a:gd name="connsiteX1" fmla="*/ 113231 w 593065"/>
                  <a:gd name="connsiteY1" fmla="*/ 33510 h 223633"/>
                  <a:gd name="connsiteX2" fmla="*/ 203766 w 593065"/>
                  <a:gd name="connsiteY2" fmla="*/ 60671 h 223633"/>
                  <a:gd name="connsiteX3" fmla="*/ 230926 w 593065"/>
                  <a:gd name="connsiteY3" fmla="*/ 69724 h 223633"/>
                  <a:gd name="connsiteX4" fmla="*/ 258087 w 593065"/>
                  <a:gd name="connsiteY4" fmla="*/ 78777 h 223633"/>
                  <a:gd name="connsiteX5" fmla="*/ 312408 w 593065"/>
                  <a:gd name="connsiteY5" fmla="*/ 105938 h 223633"/>
                  <a:gd name="connsiteX6" fmla="*/ 339568 w 593065"/>
                  <a:gd name="connsiteY6" fmla="*/ 124045 h 223633"/>
                  <a:gd name="connsiteX7" fmla="*/ 393889 w 593065"/>
                  <a:gd name="connsiteY7" fmla="*/ 142152 h 223633"/>
                  <a:gd name="connsiteX8" fmla="*/ 421049 w 593065"/>
                  <a:gd name="connsiteY8" fmla="*/ 151205 h 223633"/>
                  <a:gd name="connsiteX9" fmla="*/ 493477 w 593065"/>
                  <a:gd name="connsiteY9" fmla="*/ 169312 h 223633"/>
                  <a:gd name="connsiteX10" fmla="*/ 547798 w 593065"/>
                  <a:gd name="connsiteY10" fmla="*/ 187419 h 223633"/>
                  <a:gd name="connsiteX11" fmla="*/ 574958 w 593065"/>
                  <a:gd name="connsiteY11" fmla="*/ 196472 h 223633"/>
                  <a:gd name="connsiteX12" fmla="*/ 593065 w 593065"/>
                  <a:gd name="connsiteY12" fmla="*/ 223633 h 2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3065" h="223633">
                    <a:moveTo>
                      <a:pt x="0" y="0"/>
                    </a:moveTo>
                    <a:cubicBezTo>
                      <a:pt x="27160" y="9053"/>
                      <a:pt x="85456" y="26566"/>
                      <a:pt x="113231" y="33510"/>
                    </a:cubicBezTo>
                    <a:cubicBezTo>
                      <a:pt x="167964" y="47194"/>
                      <a:pt x="137637" y="38628"/>
                      <a:pt x="203766" y="60671"/>
                    </a:cubicBezTo>
                    <a:lnTo>
                      <a:pt x="230926" y="69724"/>
                    </a:lnTo>
                    <a:lnTo>
                      <a:pt x="258087" y="78777"/>
                    </a:lnTo>
                    <a:cubicBezTo>
                      <a:pt x="335922" y="130668"/>
                      <a:pt x="237443" y="68455"/>
                      <a:pt x="312408" y="105938"/>
                    </a:cubicBezTo>
                    <a:cubicBezTo>
                      <a:pt x="322140" y="110804"/>
                      <a:pt x="329625" y="119626"/>
                      <a:pt x="339568" y="124045"/>
                    </a:cubicBezTo>
                    <a:cubicBezTo>
                      <a:pt x="357009" y="131797"/>
                      <a:pt x="375782" y="136116"/>
                      <a:pt x="393889" y="142152"/>
                    </a:cubicBezTo>
                    <a:cubicBezTo>
                      <a:pt x="402942" y="145170"/>
                      <a:pt x="411791" y="148890"/>
                      <a:pt x="421049" y="151205"/>
                    </a:cubicBezTo>
                    <a:cubicBezTo>
                      <a:pt x="445192" y="157241"/>
                      <a:pt x="469868" y="161442"/>
                      <a:pt x="493477" y="169312"/>
                    </a:cubicBezTo>
                    <a:lnTo>
                      <a:pt x="547798" y="187419"/>
                    </a:lnTo>
                    <a:lnTo>
                      <a:pt x="574958" y="196472"/>
                    </a:lnTo>
                    <a:cubicBezTo>
                      <a:pt x="580994" y="205526"/>
                      <a:pt x="583838" y="217866"/>
                      <a:pt x="593065" y="223633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58" name="Frihåndsform 129"/>
              <p:cNvSpPr/>
              <p:nvPr/>
            </p:nvSpPr>
            <p:spPr>
              <a:xfrm>
                <a:off x="2058777" y="2178828"/>
                <a:ext cx="534893" cy="214331"/>
              </a:xfrm>
              <a:custGeom>
                <a:avLst/>
                <a:gdLst>
                  <a:gd name="connsiteX0" fmla="*/ 0 w 624689"/>
                  <a:gd name="connsiteY0" fmla="*/ 0 h 236344"/>
                  <a:gd name="connsiteX1" fmla="*/ 81481 w 624689"/>
                  <a:gd name="connsiteY1" fmla="*/ 27160 h 236344"/>
                  <a:gd name="connsiteX2" fmla="*/ 172016 w 624689"/>
                  <a:gd name="connsiteY2" fmla="*/ 54321 h 236344"/>
                  <a:gd name="connsiteX3" fmla="*/ 199176 w 624689"/>
                  <a:gd name="connsiteY3" fmla="*/ 63374 h 236344"/>
                  <a:gd name="connsiteX4" fmla="*/ 226337 w 624689"/>
                  <a:gd name="connsiteY4" fmla="*/ 72427 h 236344"/>
                  <a:gd name="connsiteX5" fmla="*/ 280658 w 624689"/>
                  <a:gd name="connsiteY5" fmla="*/ 99588 h 236344"/>
                  <a:gd name="connsiteX6" fmla="*/ 307818 w 624689"/>
                  <a:gd name="connsiteY6" fmla="*/ 117695 h 236344"/>
                  <a:gd name="connsiteX7" fmla="*/ 362139 w 624689"/>
                  <a:gd name="connsiteY7" fmla="*/ 135802 h 236344"/>
                  <a:gd name="connsiteX8" fmla="*/ 389299 w 624689"/>
                  <a:gd name="connsiteY8" fmla="*/ 144855 h 236344"/>
                  <a:gd name="connsiteX9" fmla="*/ 461727 w 624689"/>
                  <a:gd name="connsiteY9" fmla="*/ 162962 h 236344"/>
                  <a:gd name="connsiteX10" fmla="*/ 516048 w 624689"/>
                  <a:gd name="connsiteY10" fmla="*/ 181069 h 236344"/>
                  <a:gd name="connsiteX11" fmla="*/ 543208 w 624689"/>
                  <a:gd name="connsiteY11" fmla="*/ 190122 h 236344"/>
                  <a:gd name="connsiteX12" fmla="*/ 561315 w 624689"/>
                  <a:gd name="connsiteY12" fmla="*/ 217283 h 236344"/>
                  <a:gd name="connsiteX13" fmla="*/ 624689 w 624689"/>
                  <a:gd name="connsiteY13" fmla="*/ 235390 h 236344"/>
                  <a:gd name="connsiteX0" fmla="*/ 0 w 561315"/>
                  <a:gd name="connsiteY0" fmla="*/ 0 h 217283"/>
                  <a:gd name="connsiteX1" fmla="*/ 81481 w 561315"/>
                  <a:gd name="connsiteY1" fmla="*/ 27160 h 217283"/>
                  <a:gd name="connsiteX2" fmla="*/ 172016 w 561315"/>
                  <a:gd name="connsiteY2" fmla="*/ 54321 h 217283"/>
                  <a:gd name="connsiteX3" fmla="*/ 199176 w 561315"/>
                  <a:gd name="connsiteY3" fmla="*/ 63374 h 217283"/>
                  <a:gd name="connsiteX4" fmla="*/ 226337 w 561315"/>
                  <a:gd name="connsiteY4" fmla="*/ 72427 h 217283"/>
                  <a:gd name="connsiteX5" fmla="*/ 280658 w 561315"/>
                  <a:gd name="connsiteY5" fmla="*/ 99588 h 217283"/>
                  <a:gd name="connsiteX6" fmla="*/ 307818 w 561315"/>
                  <a:gd name="connsiteY6" fmla="*/ 117695 h 217283"/>
                  <a:gd name="connsiteX7" fmla="*/ 362139 w 561315"/>
                  <a:gd name="connsiteY7" fmla="*/ 135802 h 217283"/>
                  <a:gd name="connsiteX8" fmla="*/ 389299 w 561315"/>
                  <a:gd name="connsiteY8" fmla="*/ 144855 h 217283"/>
                  <a:gd name="connsiteX9" fmla="*/ 461727 w 561315"/>
                  <a:gd name="connsiteY9" fmla="*/ 162962 h 217283"/>
                  <a:gd name="connsiteX10" fmla="*/ 516048 w 561315"/>
                  <a:gd name="connsiteY10" fmla="*/ 181069 h 217283"/>
                  <a:gd name="connsiteX11" fmla="*/ 543208 w 561315"/>
                  <a:gd name="connsiteY11" fmla="*/ 190122 h 217283"/>
                  <a:gd name="connsiteX12" fmla="*/ 561315 w 561315"/>
                  <a:gd name="connsiteY12" fmla="*/ 217283 h 217283"/>
                  <a:gd name="connsiteX0" fmla="*/ 0 w 599415"/>
                  <a:gd name="connsiteY0" fmla="*/ 0 h 236333"/>
                  <a:gd name="connsiteX1" fmla="*/ 81481 w 599415"/>
                  <a:gd name="connsiteY1" fmla="*/ 27160 h 236333"/>
                  <a:gd name="connsiteX2" fmla="*/ 172016 w 599415"/>
                  <a:gd name="connsiteY2" fmla="*/ 54321 h 236333"/>
                  <a:gd name="connsiteX3" fmla="*/ 199176 w 599415"/>
                  <a:gd name="connsiteY3" fmla="*/ 63374 h 236333"/>
                  <a:gd name="connsiteX4" fmla="*/ 226337 w 599415"/>
                  <a:gd name="connsiteY4" fmla="*/ 72427 h 236333"/>
                  <a:gd name="connsiteX5" fmla="*/ 280658 w 599415"/>
                  <a:gd name="connsiteY5" fmla="*/ 99588 h 236333"/>
                  <a:gd name="connsiteX6" fmla="*/ 307818 w 599415"/>
                  <a:gd name="connsiteY6" fmla="*/ 117695 h 236333"/>
                  <a:gd name="connsiteX7" fmla="*/ 362139 w 599415"/>
                  <a:gd name="connsiteY7" fmla="*/ 135802 h 236333"/>
                  <a:gd name="connsiteX8" fmla="*/ 389299 w 599415"/>
                  <a:gd name="connsiteY8" fmla="*/ 144855 h 236333"/>
                  <a:gd name="connsiteX9" fmla="*/ 461727 w 599415"/>
                  <a:gd name="connsiteY9" fmla="*/ 162962 h 236333"/>
                  <a:gd name="connsiteX10" fmla="*/ 516048 w 599415"/>
                  <a:gd name="connsiteY10" fmla="*/ 181069 h 236333"/>
                  <a:gd name="connsiteX11" fmla="*/ 543208 w 599415"/>
                  <a:gd name="connsiteY11" fmla="*/ 190122 h 236333"/>
                  <a:gd name="connsiteX12" fmla="*/ 599415 w 599415"/>
                  <a:gd name="connsiteY12" fmla="*/ 236333 h 236333"/>
                  <a:gd name="connsiteX0" fmla="*/ 0 w 637515"/>
                  <a:gd name="connsiteY0" fmla="*/ 0 h 255383"/>
                  <a:gd name="connsiteX1" fmla="*/ 119581 w 637515"/>
                  <a:gd name="connsiteY1" fmla="*/ 46210 h 255383"/>
                  <a:gd name="connsiteX2" fmla="*/ 210116 w 637515"/>
                  <a:gd name="connsiteY2" fmla="*/ 73371 h 255383"/>
                  <a:gd name="connsiteX3" fmla="*/ 237276 w 637515"/>
                  <a:gd name="connsiteY3" fmla="*/ 82424 h 255383"/>
                  <a:gd name="connsiteX4" fmla="*/ 264437 w 637515"/>
                  <a:gd name="connsiteY4" fmla="*/ 91477 h 255383"/>
                  <a:gd name="connsiteX5" fmla="*/ 318758 w 637515"/>
                  <a:gd name="connsiteY5" fmla="*/ 118638 h 255383"/>
                  <a:gd name="connsiteX6" fmla="*/ 345918 w 637515"/>
                  <a:gd name="connsiteY6" fmla="*/ 136745 h 255383"/>
                  <a:gd name="connsiteX7" fmla="*/ 400239 w 637515"/>
                  <a:gd name="connsiteY7" fmla="*/ 154852 h 255383"/>
                  <a:gd name="connsiteX8" fmla="*/ 427399 w 637515"/>
                  <a:gd name="connsiteY8" fmla="*/ 163905 h 255383"/>
                  <a:gd name="connsiteX9" fmla="*/ 499827 w 637515"/>
                  <a:gd name="connsiteY9" fmla="*/ 182012 h 255383"/>
                  <a:gd name="connsiteX10" fmla="*/ 554148 w 637515"/>
                  <a:gd name="connsiteY10" fmla="*/ 200119 h 255383"/>
                  <a:gd name="connsiteX11" fmla="*/ 581308 w 637515"/>
                  <a:gd name="connsiteY11" fmla="*/ 209172 h 255383"/>
                  <a:gd name="connsiteX12" fmla="*/ 637515 w 637515"/>
                  <a:gd name="connsiteY12" fmla="*/ 255383 h 255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7515" h="255383">
                    <a:moveTo>
                      <a:pt x="0" y="0"/>
                    </a:moveTo>
                    <a:cubicBezTo>
                      <a:pt x="27160" y="9053"/>
                      <a:pt x="91806" y="39266"/>
                      <a:pt x="119581" y="46210"/>
                    </a:cubicBezTo>
                    <a:cubicBezTo>
                      <a:pt x="174314" y="59894"/>
                      <a:pt x="143987" y="51328"/>
                      <a:pt x="210116" y="73371"/>
                    </a:cubicBezTo>
                    <a:lnTo>
                      <a:pt x="237276" y="82424"/>
                    </a:lnTo>
                    <a:lnTo>
                      <a:pt x="264437" y="91477"/>
                    </a:lnTo>
                    <a:cubicBezTo>
                      <a:pt x="342272" y="143368"/>
                      <a:pt x="243793" y="81155"/>
                      <a:pt x="318758" y="118638"/>
                    </a:cubicBezTo>
                    <a:cubicBezTo>
                      <a:pt x="328490" y="123504"/>
                      <a:pt x="335975" y="132326"/>
                      <a:pt x="345918" y="136745"/>
                    </a:cubicBezTo>
                    <a:cubicBezTo>
                      <a:pt x="363359" y="144497"/>
                      <a:pt x="382132" y="148816"/>
                      <a:pt x="400239" y="154852"/>
                    </a:cubicBezTo>
                    <a:cubicBezTo>
                      <a:pt x="409292" y="157870"/>
                      <a:pt x="418141" y="161590"/>
                      <a:pt x="427399" y="163905"/>
                    </a:cubicBezTo>
                    <a:cubicBezTo>
                      <a:pt x="451542" y="169941"/>
                      <a:pt x="476218" y="174142"/>
                      <a:pt x="499827" y="182012"/>
                    </a:cubicBezTo>
                    <a:lnTo>
                      <a:pt x="554148" y="200119"/>
                    </a:lnTo>
                    <a:lnTo>
                      <a:pt x="581308" y="209172"/>
                    </a:lnTo>
                    <a:cubicBezTo>
                      <a:pt x="587344" y="218226"/>
                      <a:pt x="628288" y="249616"/>
                      <a:pt x="637515" y="255383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59" name="Frihåndsform 130"/>
              <p:cNvSpPr/>
              <p:nvPr/>
            </p:nvSpPr>
            <p:spPr>
              <a:xfrm>
                <a:off x="2090522" y="2337592"/>
                <a:ext cx="525370" cy="198455"/>
              </a:xfrm>
              <a:custGeom>
                <a:avLst/>
                <a:gdLst>
                  <a:gd name="connsiteX0" fmla="*/ 0 w 624689"/>
                  <a:gd name="connsiteY0" fmla="*/ 0 h 236344"/>
                  <a:gd name="connsiteX1" fmla="*/ 81481 w 624689"/>
                  <a:gd name="connsiteY1" fmla="*/ 27160 h 236344"/>
                  <a:gd name="connsiteX2" fmla="*/ 172016 w 624689"/>
                  <a:gd name="connsiteY2" fmla="*/ 54321 h 236344"/>
                  <a:gd name="connsiteX3" fmla="*/ 199176 w 624689"/>
                  <a:gd name="connsiteY3" fmla="*/ 63374 h 236344"/>
                  <a:gd name="connsiteX4" fmla="*/ 226337 w 624689"/>
                  <a:gd name="connsiteY4" fmla="*/ 72427 h 236344"/>
                  <a:gd name="connsiteX5" fmla="*/ 280658 w 624689"/>
                  <a:gd name="connsiteY5" fmla="*/ 99588 h 236344"/>
                  <a:gd name="connsiteX6" fmla="*/ 307818 w 624689"/>
                  <a:gd name="connsiteY6" fmla="*/ 117695 h 236344"/>
                  <a:gd name="connsiteX7" fmla="*/ 362139 w 624689"/>
                  <a:gd name="connsiteY7" fmla="*/ 135802 h 236344"/>
                  <a:gd name="connsiteX8" fmla="*/ 389299 w 624689"/>
                  <a:gd name="connsiteY8" fmla="*/ 144855 h 236344"/>
                  <a:gd name="connsiteX9" fmla="*/ 461727 w 624689"/>
                  <a:gd name="connsiteY9" fmla="*/ 162962 h 236344"/>
                  <a:gd name="connsiteX10" fmla="*/ 516048 w 624689"/>
                  <a:gd name="connsiteY10" fmla="*/ 181069 h 236344"/>
                  <a:gd name="connsiteX11" fmla="*/ 543208 w 624689"/>
                  <a:gd name="connsiteY11" fmla="*/ 190122 h 236344"/>
                  <a:gd name="connsiteX12" fmla="*/ 561315 w 624689"/>
                  <a:gd name="connsiteY12" fmla="*/ 217283 h 236344"/>
                  <a:gd name="connsiteX13" fmla="*/ 624689 w 624689"/>
                  <a:gd name="connsiteY13" fmla="*/ 235390 h 23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4689" h="236344">
                    <a:moveTo>
                      <a:pt x="0" y="0"/>
                    </a:moveTo>
                    <a:cubicBezTo>
                      <a:pt x="27160" y="9053"/>
                      <a:pt x="53706" y="20216"/>
                      <a:pt x="81481" y="27160"/>
                    </a:cubicBezTo>
                    <a:cubicBezTo>
                      <a:pt x="136214" y="40844"/>
                      <a:pt x="105887" y="32278"/>
                      <a:pt x="172016" y="54321"/>
                    </a:cubicBezTo>
                    <a:lnTo>
                      <a:pt x="199176" y="63374"/>
                    </a:lnTo>
                    <a:lnTo>
                      <a:pt x="226337" y="72427"/>
                    </a:lnTo>
                    <a:cubicBezTo>
                      <a:pt x="304172" y="124318"/>
                      <a:pt x="205693" y="62105"/>
                      <a:pt x="280658" y="99588"/>
                    </a:cubicBezTo>
                    <a:cubicBezTo>
                      <a:pt x="290390" y="104454"/>
                      <a:pt x="297875" y="113276"/>
                      <a:pt x="307818" y="117695"/>
                    </a:cubicBezTo>
                    <a:cubicBezTo>
                      <a:pt x="325259" y="125447"/>
                      <a:pt x="344032" y="129766"/>
                      <a:pt x="362139" y="135802"/>
                    </a:cubicBezTo>
                    <a:cubicBezTo>
                      <a:pt x="371192" y="138820"/>
                      <a:pt x="380041" y="142540"/>
                      <a:pt x="389299" y="144855"/>
                    </a:cubicBezTo>
                    <a:cubicBezTo>
                      <a:pt x="413442" y="150891"/>
                      <a:pt x="438118" y="155092"/>
                      <a:pt x="461727" y="162962"/>
                    </a:cubicBezTo>
                    <a:lnTo>
                      <a:pt x="516048" y="181069"/>
                    </a:lnTo>
                    <a:lnTo>
                      <a:pt x="543208" y="190122"/>
                    </a:lnTo>
                    <a:cubicBezTo>
                      <a:pt x="549244" y="199176"/>
                      <a:pt x="552088" y="211516"/>
                      <a:pt x="561315" y="217283"/>
                    </a:cubicBezTo>
                    <a:cubicBezTo>
                      <a:pt x="591813" y="236344"/>
                      <a:pt x="600769" y="235390"/>
                      <a:pt x="624689" y="235390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0" name="Frihåndsform 131"/>
              <p:cNvSpPr/>
              <p:nvPr/>
            </p:nvSpPr>
            <p:spPr>
              <a:xfrm>
                <a:off x="2433361" y="2396335"/>
                <a:ext cx="144437" cy="187341"/>
              </a:xfrm>
              <a:custGeom>
                <a:avLst/>
                <a:gdLst>
                  <a:gd name="connsiteX0" fmla="*/ 171450 w 171450"/>
                  <a:gd name="connsiteY0" fmla="*/ 0 h 222250"/>
                  <a:gd name="connsiteX1" fmla="*/ 152400 w 171450"/>
                  <a:gd name="connsiteY1" fmla="*/ 31750 h 222250"/>
                  <a:gd name="connsiteX2" fmla="*/ 139700 w 171450"/>
                  <a:gd name="connsiteY2" fmla="*/ 50800 h 222250"/>
                  <a:gd name="connsiteX3" fmla="*/ 127000 w 171450"/>
                  <a:gd name="connsiteY3" fmla="*/ 88900 h 222250"/>
                  <a:gd name="connsiteX4" fmla="*/ 120650 w 171450"/>
                  <a:gd name="connsiteY4" fmla="*/ 107950 h 222250"/>
                  <a:gd name="connsiteX5" fmla="*/ 101600 w 171450"/>
                  <a:gd name="connsiteY5" fmla="*/ 114300 h 222250"/>
                  <a:gd name="connsiteX6" fmla="*/ 63500 w 171450"/>
                  <a:gd name="connsiteY6" fmla="*/ 139700 h 222250"/>
                  <a:gd name="connsiteX7" fmla="*/ 31750 w 171450"/>
                  <a:gd name="connsiteY7" fmla="*/ 196850 h 222250"/>
                  <a:gd name="connsiteX8" fmla="*/ 0 w 171450"/>
                  <a:gd name="connsiteY8" fmla="*/ 22225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450" h="222250">
                    <a:moveTo>
                      <a:pt x="171450" y="0"/>
                    </a:moveTo>
                    <a:cubicBezTo>
                      <a:pt x="165100" y="10583"/>
                      <a:pt x="158941" y="21284"/>
                      <a:pt x="152400" y="31750"/>
                    </a:cubicBezTo>
                    <a:cubicBezTo>
                      <a:pt x="148355" y="38222"/>
                      <a:pt x="142800" y="43826"/>
                      <a:pt x="139700" y="50800"/>
                    </a:cubicBezTo>
                    <a:cubicBezTo>
                      <a:pt x="134263" y="63033"/>
                      <a:pt x="131233" y="76200"/>
                      <a:pt x="127000" y="88900"/>
                    </a:cubicBezTo>
                    <a:cubicBezTo>
                      <a:pt x="124883" y="95250"/>
                      <a:pt x="127000" y="105833"/>
                      <a:pt x="120650" y="107950"/>
                    </a:cubicBezTo>
                    <a:cubicBezTo>
                      <a:pt x="114300" y="110067"/>
                      <a:pt x="107451" y="111049"/>
                      <a:pt x="101600" y="114300"/>
                    </a:cubicBezTo>
                    <a:cubicBezTo>
                      <a:pt x="88257" y="121713"/>
                      <a:pt x="63500" y="139700"/>
                      <a:pt x="63500" y="139700"/>
                    </a:cubicBezTo>
                    <a:cubicBezTo>
                      <a:pt x="56883" y="159551"/>
                      <a:pt x="50465" y="184373"/>
                      <a:pt x="31750" y="196850"/>
                    </a:cubicBezTo>
                    <a:cubicBezTo>
                      <a:pt x="7719" y="212871"/>
                      <a:pt x="18096" y="204154"/>
                      <a:pt x="0" y="2222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1" name="Frihåndsform 132"/>
              <p:cNvSpPr/>
              <p:nvPr/>
            </p:nvSpPr>
            <p:spPr>
              <a:xfrm>
                <a:off x="2298448" y="2269324"/>
                <a:ext cx="236495" cy="274661"/>
              </a:xfrm>
              <a:custGeom>
                <a:avLst/>
                <a:gdLst>
                  <a:gd name="connsiteX0" fmla="*/ 281352 w 281352"/>
                  <a:gd name="connsiteY0" fmla="*/ 0 h 327463"/>
                  <a:gd name="connsiteX1" fmla="*/ 249602 w 281352"/>
                  <a:gd name="connsiteY1" fmla="*/ 31750 h 327463"/>
                  <a:gd name="connsiteX2" fmla="*/ 217852 w 281352"/>
                  <a:gd name="connsiteY2" fmla="*/ 63500 h 327463"/>
                  <a:gd name="connsiteX3" fmla="*/ 211502 w 281352"/>
                  <a:gd name="connsiteY3" fmla="*/ 95250 h 327463"/>
                  <a:gd name="connsiteX4" fmla="*/ 173402 w 281352"/>
                  <a:gd name="connsiteY4" fmla="*/ 120650 h 327463"/>
                  <a:gd name="connsiteX5" fmla="*/ 160702 w 281352"/>
                  <a:gd name="connsiteY5" fmla="*/ 139700 h 327463"/>
                  <a:gd name="connsiteX6" fmla="*/ 135302 w 281352"/>
                  <a:gd name="connsiteY6" fmla="*/ 177800 h 327463"/>
                  <a:gd name="connsiteX7" fmla="*/ 97202 w 281352"/>
                  <a:gd name="connsiteY7" fmla="*/ 203200 h 327463"/>
                  <a:gd name="connsiteX8" fmla="*/ 71802 w 281352"/>
                  <a:gd name="connsiteY8" fmla="*/ 241300 h 327463"/>
                  <a:gd name="connsiteX9" fmla="*/ 59102 w 281352"/>
                  <a:gd name="connsiteY9" fmla="*/ 260350 h 327463"/>
                  <a:gd name="connsiteX10" fmla="*/ 40052 w 281352"/>
                  <a:gd name="connsiteY10" fmla="*/ 279400 h 327463"/>
                  <a:gd name="connsiteX11" fmla="*/ 14652 w 281352"/>
                  <a:gd name="connsiteY11" fmla="*/ 311150 h 32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352" h="327463">
                    <a:moveTo>
                      <a:pt x="281352" y="0"/>
                    </a:moveTo>
                    <a:cubicBezTo>
                      <a:pt x="270769" y="10583"/>
                      <a:pt x="260866" y="21894"/>
                      <a:pt x="249602" y="31750"/>
                    </a:cubicBezTo>
                    <a:cubicBezTo>
                      <a:pt x="215735" y="61383"/>
                      <a:pt x="243252" y="25400"/>
                      <a:pt x="217852" y="63500"/>
                    </a:cubicBezTo>
                    <a:cubicBezTo>
                      <a:pt x="215735" y="74083"/>
                      <a:pt x="216329" y="85597"/>
                      <a:pt x="211502" y="95250"/>
                    </a:cubicBezTo>
                    <a:cubicBezTo>
                      <a:pt x="201989" y="114276"/>
                      <a:pt x="190335" y="115006"/>
                      <a:pt x="173402" y="120650"/>
                    </a:cubicBezTo>
                    <a:cubicBezTo>
                      <a:pt x="169169" y="127000"/>
                      <a:pt x="164115" y="132874"/>
                      <a:pt x="160702" y="139700"/>
                    </a:cubicBezTo>
                    <a:cubicBezTo>
                      <a:pt x="147216" y="166671"/>
                      <a:pt x="164849" y="154819"/>
                      <a:pt x="135302" y="177800"/>
                    </a:cubicBezTo>
                    <a:cubicBezTo>
                      <a:pt x="123254" y="187171"/>
                      <a:pt x="97202" y="203200"/>
                      <a:pt x="97202" y="203200"/>
                    </a:cubicBezTo>
                    <a:lnTo>
                      <a:pt x="71802" y="241300"/>
                    </a:lnTo>
                    <a:cubicBezTo>
                      <a:pt x="67569" y="247650"/>
                      <a:pt x="64498" y="254954"/>
                      <a:pt x="59102" y="260350"/>
                    </a:cubicBezTo>
                    <a:cubicBezTo>
                      <a:pt x="52752" y="266700"/>
                      <a:pt x="45801" y="272501"/>
                      <a:pt x="40052" y="279400"/>
                    </a:cubicBezTo>
                    <a:cubicBezTo>
                      <a:pt x="0" y="327463"/>
                      <a:pt x="51600" y="274202"/>
                      <a:pt x="14652" y="3111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2" name="Frihåndsform 133"/>
              <p:cNvSpPr/>
              <p:nvPr/>
            </p:nvSpPr>
            <p:spPr>
              <a:xfrm>
                <a:off x="2182580" y="2108972"/>
                <a:ext cx="336490" cy="374682"/>
              </a:xfrm>
              <a:custGeom>
                <a:avLst/>
                <a:gdLst>
                  <a:gd name="connsiteX0" fmla="*/ 400050 w 400050"/>
                  <a:gd name="connsiteY0" fmla="*/ 0 h 445997"/>
                  <a:gd name="connsiteX1" fmla="*/ 368300 w 400050"/>
                  <a:gd name="connsiteY1" fmla="*/ 12700 h 445997"/>
                  <a:gd name="connsiteX2" fmla="*/ 342900 w 400050"/>
                  <a:gd name="connsiteY2" fmla="*/ 50800 h 445997"/>
                  <a:gd name="connsiteX3" fmla="*/ 330200 w 400050"/>
                  <a:gd name="connsiteY3" fmla="*/ 69850 h 445997"/>
                  <a:gd name="connsiteX4" fmla="*/ 323850 w 400050"/>
                  <a:gd name="connsiteY4" fmla="*/ 88900 h 445997"/>
                  <a:gd name="connsiteX5" fmla="*/ 285750 w 400050"/>
                  <a:gd name="connsiteY5" fmla="*/ 127000 h 445997"/>
                  <a:gd name="connsiteX6" fmla="*/ 266700 w 400050"/>
                  <a:gd name="connsiteY6" fmla="*/ 146050 h 445997"/>
                  <a:gd name="connsiteX7" fmla="*/ 254000 w 400050"/>
                  <a:gd name="connsiteY7" fmla="*/ 184150 h 445997"/>
                  <a:gd name="connsiteX8" fmla="*/ 215900 w 400050"/>
                  <a:gd name="connsiteY8" fmla="*/ 215900 h 445997"/>
                  <a:gd name="connsiteX9" fmla="*/ 177800 w 400050"/>
                  <a:gd name="connsiteY9" fmla="*/ 247650 h 445997"/>
                  <a:gd name="connsiteX10" fmla="*/ 165100 w 400050"/>
                  <a:gd name="connsiteY10" fmla="*/ 266700 h 445997"/>
                  <a:gd name="connsiteX11" fmla="*/ 152400 w 400050"/>
                  <a:gd name="connsiteY11" fmla="*/ 304800 h 445997"/>
                  <a:gd name="connsiteX12" fmla="*/ 120650 w 400050"/>
                  <a:gd name="connsiteY12" fmla="*/ 336550 h 445997"/>
                  <a:gd name="connsiteX13" fmla="*/ 101600 w 400050"/>
                  <a:gd name="connsiteY13" fmla="*/ 361950 h 445997"/>
                  <a:gd name="connsiteX14" fmla="*/ 82550 w 400050"/>
                  <a:gd name="connsiteY14" fmla="*/ 374650 h 445997"/>
                  <a:gd name="connsiteX15" fmla="*/ 44450 w 400050"/>
                  <a:gd name="connsiteY15" fmla="*/ 412750 h 445997"/>
                  <a:gd name="connsiteX16" fmla="*/ 25400 w 400050"/>
                  <a:gd name="connsiteY16" fmla="*/ 425450 h 445997"/>
                  <a:gd name="connsiteX17" fmla="*/ 0 w 400050"/>
                  <a:gd name="connsiteY17" fmla="*/ 444500 h 44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0050" h="445997">
                    <a:moveTo>
                      <a:pt x="400050" y="0"/>
                    </a:moveTo>
                    <a:cubicBezTo>
                      <a:pt x="389467" y="4233"/>
                      <a:pt x="376819" y="5127"/>
                      <a:pt x="368300" y="12700"/>
                    </a:cubicBezTo>
                    <a:cubicBezTo>
                      <a:pt x="356892" y="22841"/>
                      <a:pt x="351367" y="38100"/>
                      <a:pt x="342900" y="50800"/>
                    </a:cubicBezTo>
                    <a:cubicBezTo>
                      <a:pt x="338667" y="57150"/>
                      <a:pt x="332613" y="62610"/>
                      <a:pt x="330200" y="69850"/>
                    </a:cubicBezTo>
                    <a:cubicBezTo>
                      <a:pt x="328083" y="76200"/>
                      <a:pt x="327959" y="83616"/>
                      <a:pt x="323850" y="88900"/>
                    </a:cubicBezTo>
                    <a:cubicBezTo>
                      <a:pt x="312823" y="103077"/>
                      <a:pt x="298450" y="114300"/>
                      <a:pt x="285750" y="127000"/>
                    </a:cubicBezTo>
                    <a:lnTo>
                      <a:pt x="266700" y="146050"/>
                    </a:lnTo>
                    <a:cubicBezTo>
                      <a:pt x="262467" y="158750"/>
                      <a:pt x="263466" y="174684"/>
                      <a:pt x="254000" y="184150"/>
                    </a:cubicBezTo>
                    <a:cubicBezTo>
                      <a:pt x="198345" y="239805"/>
                      <a:pt x="268944" y="171697"/>
                      <a:pt x="215900" y="215900"/>
                    </a:cubicBezTo>
                    <a:cubicBezTo>
                      <a:pt x="167007" y="256644"/>
                      <a:pt x="225098" y="216118"/>
                      <a:pt x="177800" y="247650"/>
                    </a:cubicBezTo>
                    <a:cubicBezTo>
                      <a:pt x="173567" y="254000"/>
                      <a:pt x="168200" y="259726"/>
                      <a:pt x="165100" y="266700"/>
                    </a:cubicBezTo>
                    <a:cubicBezTo>
                      <a:pt x="159663" y="278933"/>
                      <a:pt x="159826" y="293661"/>
                      <a:pt x="152400" y="304800"/>
                    </a:cubicBezTo>
                    <a:cubicBezTo>
                      <a:pt x="118533" y="355600"/>
                      <a:pt x="162983" y="294217"/>
                      <a:pt x="120650" y="336550"/>
                    </a:cubicBezTo>
                    <a:cubicBezTo>
                      <a:pt x="113166" y="344034"/>
                      <a:pt x="109084" y="354466"/>
                      <a:pt x="101600" y="361950"/>
                    </a:cubicBezTo>
                    <a:cubicBezTo>
                      <a:pt x="96204" y="367346"/>
                      <a:pt x="88254" y="369580"/>
                      <a:pt x="82550" y="374650"/>
                    </a:cubicBezTo>
                    <a:cubicBezTo>
                      <a:pt x="69126" y="386582"/>
                      <a:pt x="59394" y="402787"/>
                      <a:pt x="44450" y="412750"/>
                    </a:cubicBezTo>
                    <a:cubicBezTo>
                      <a:pt x="38100" y="416983"/>
                      <a:pt x="31263" y="420564"/>
                      <a:pt x="25400" y="425450"/>
                    </a:cubicBezTo>
                    <a:cubicBezTo>
                      <a:pt x="744" y="445997"/>
                      <a:pt x="16299" y="444500"/>
                      <a:pt x="0" y="44450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3" name="Frihåndsform 134"/>
              <p:cNvSpPr/>
              <p:nvPr/>
            </p:nvSpPr>
            <p:spPr>
              <a:xfrm>
                <a:off x="2109568" y="1964498"/>
                <a:ext cx="334904" cy="400084"/>
              </a:xfrm>
              <a:custGeom>
                <a:avLst/>
                <a:gdLst>
                  <a:gd name="connsiteX0" fmla="*/ 400050 w 400050"/>
                  <a:gd name="connsiteY0" fmla="*/ 0 h 476250"/>
                  <a:gd name="connsiteX1" fmla="*/ 368300 w 400050"/>
                  <a:gd name="connsiteY1" fmla="*/ 12700 h 476250"/>
                  <a:gd name="connsiteX2" fmla="*/ 342900 w 400050"/>
                  <a:gd name="connsiteY2" fmla="*/ 50800 h 476250"/>
                  <a:gd name="connsiteX3" fmla="*/ 298450 w 400050"/>
                  <a:gd name="connsiteY3" fmla="*/ 107950 h 476250"/>
                  <a:gd name="connsiteX4" fmla="*/ 285750 w 400050"/>
                  <a:gd name="connsiteY4" fmla="*/ 127000 h 476250"/>
                  <a:gd name="connsiteX5" fmla="*/ 266700 w 400050"/>
                  <a:gd name="connsiteY5" fmla="*/ 139700 h 476250"/>
                  <a:gd name="connsiteX6" fmla="*/ 254000 w 400050"/>
                  <a:gd name="connsiteY6" fmla="*/ 158750 h 476250"/>
                  <a:gd name="connsiteX7" fmla="*/ 209550 w 400050"/>
                  <a:gd name="connsiteY7" fmla="*/ 184150 h 476250"/>
                  <a:gd name="connsiteX8" fmla="*/ 184150 w 400050"/>
                  <a:gd name="connsiteY8" fmla="*/ 222250 h 476250"/>
                  <a:gd name="connsiteX9" fmla="*/ 152400 w 400050"/>
                  <a:gd name="connsiteY9" fmla="*/ 279400 h 476250"/>
                  <a:gd name="connsiteX10" fmla="*/ 133350 w 400050"/>
                  <a:gd name="connsiteY10" fmla="*/ 298450 h 476250"/>
                  <a:gd name="connsiteX11" fmla="*/ 95250 w 400050"/>
                  <a:gd name="connsiteY11" fmla="*/ 323850 h 476250"/>
                  <a:gd name="connsiteX12" fmla="*/ 82550 w 400050"/>
                  <a:gd name="connsiteY12" fmla="*/ 342900 h 476250"/>
                  <a:gd name="connsiteX13" fmla="*/ 63500 w 400050"/>
                  <a:gd name="connsiteY13" fmla="*/ 355600 h 476250"/>
                  <a:gd name="connsiteX14" fmla="*/ 57150 w 400050"/>
                  <a:gd name="connsiteY14" fmla="*/ 374650 h 476250"/>
                  <a:gd name="connsiteX15" fmla="*/ 31750 w 400050"/>
                  <a:gd name="connsiteY15" fmla="*/ 412750 h 476250"/>
                  <a:gd name="connsiteX16" fmla="*/ 6350 w 400050"/>
                  <a:gd name="connsiteY16" fmla="*/ 469900 h 476250"/>
                  <a:gd name="connsiteX17" fmla="*/ 0 w 400050"/>
                  <a:gd name="connsiteY17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0050" h="476250">
                    <a:moveTo>
                      <a:pt x="400050" y="0"/>
                    </a:moveTo>
                    <a:cubicBezTo>
                      <a:pt x="389467" y="4233"/>
                      <a:pt x="376819" y="5127"/>
                      <a:pt x="368300" y="12700"/>
                    </a:cubicBezTo>
                    <a:cubicBezTo>
                      <a:pt x="356892" y="22841"/>
                      <a:pt x="353693" y="40007"/>
                      <a:pt x="342900" y="50800"/>
                    </a:cubicBezTo>
                    <a:cubicBezTo>
                      <a:pt x="313057" y="80643"/>
                      <a:pt x="328831" y="62378"/>
                      <a:pt x="298450" y="107950"/>
                    </a:cubicBezTo>
                    <a:cubicBezTo>
                      <a:pt x="294217" y="114300"/>
                      <a:pt x="292100" y="122767"/>
                      <a:pt x="285750" y="127000"/>
                    </a:cubicBezTo>
                    <a:lnTo>
                      <a:pt x="266700" y="139700"/>
                    </a:lnTo>
                    <a:cubicBezTo>
                      <a:pt x="262467" y="146050"/>
                      <a:pt x="259396" y="153354"/>
                      <a:pt x="254000" y="158750"/>
                    </a:cubicBezTo>
                    <a:cubicBezTo>
                      <a:pt x="245025" y="167725"/>
                      <a:pt x="219511" y="179170"/>
                      <a:pt x="209550" y="184150"/>
                    </a:cubicBezTo>
                    <a:cubicBezTo>
                      <a:pt x="201083" y="196850"/>
                      <a:pt x="188977" y="207770"/>
                      <a:pt x="184150" y="222250"/>
                    </a:cubicBezTo>
                    <a:cubicBezTo>
                      <a:pt x="176165" y="246205"/>
                      <a:pt x="174235" y="257565"/>
                      <a:pt x="152400" y="279400"/>
                    </a:cubicBezTo>
                    <a:cubicBezTo>
                      <a:pt x="146050" y="285750"/>
                      <a:pt x="140439" y="292937"/>
                      <a:pt x="133350" y="298450"/>
                    </a:cubicBezTo>
                    <a:cubicBezTo>
                      <a:pt x="121302" y="307821"/>
                      <a:pt x="95250" y="323850"/>
                      <a:pt x="95250" y="323850"/>
                    </a:cubicBezTo>
                    <a:cubicBezTo>
                      <a:pt x="91017" y="330200"/>
                      <a:pt x="87946" y="337504"/>
                      <a:pt x="82550" y="342900"/>
                    </a:cubicBezTo>
                    <a:cubicBezTo>
                      <a:pt x="77154" y="348296"/>
                      <a:pt x="68268" y="349641"/>
                      <a:pt x="63500" y="355600"/>
                    </a:cubicBezTo>
                    <a:cubicBezTo>
                      <a:pt x="59319" y="360827"/>
                      <a:pt x="60401" y="368799"/>
                      <a:pt x="57150" y="374650"/>
                    </a:cubicBezTo>
                    <a:cubicBezTo>
                      <a:pt x="49737" y="387993"/>
                      <a:pt x="36577" y="398270"/>
                      <a:pt x="31750" y="412750"/>
                    </a:cubicBezTo>
                    <a:cubicBezTo>
                      <a:pt x="20167" y="447499"/>
                      <a:pt x="24463" y="445749"/>
                      <a:pt x="6350" y="469900"/>
                    </a:cubicBezTo>
                    <a:cubicBezTo>
                      <a:pt x="4554" y="472295"/>
                      <a:pt x="2117" y="474133"/>
                      <a:pt x="0" y="4762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4" name="Frihåndsform 135"/>
              <p:cNvSpPr/>
              <p:nvPr/>
            </p:nvSpPr>
            <p:spPr>
              <a:xfrm>
                <a:off x="2355588" y="1932745"/>
                <a:ext cx="122215" cy="650931"/>
              </a:xfrm>
              <a:custGeom>
                <a:avLst/>
                <a:gdLst>
                  <a:gd name="connsiteX0" fmla="*/ 3549 w 144588"/>
                  <a:gd name="connsiteY0" fmla="*/ 19518 h 775168"/>
                  <a:gd name="connsiteX1" fmla="*/ 16249 w 144588"/>
                  <a:gd name="connsiteY1" fmla="*/ 89368 h 775168"/>
                  <a:gd name="connsiteX2" fmla="*/ 22599 w 144588"/>
                  <a:gd name="connsiteY2" fmla="*/ 121118 h 775168"/>
                  <a:gd name="connsiteX3" fmla="*/ 28949 w 144588"/>
                  <a:gd name="connsiteY3" fmla="*/ 197318 h 775168"/>
                  <a:gd name="connsiteX4" fmla="*/ 41649 w 144588"/>
                  <a:gd name="connsiteY4" fmla="*/ 216368 h 775168"/>
                  <a:gd name="connsiteX5" fmla="*/ 54349 w 144588"/>
                  <a:gd name="connsiteY5" fmla="*/ 254468 h 775168"/>
                  <a:gd name="connsiteX6" fmla="*/ 60699 w 144588"/>
                  <a:gd name="connsiteY6" fmla="*/ 343368 h 775168"/>
                  <a:gd name="connsiteX7" fmla="*/ 67049 w 144588"/>
                  <a:gd name="connsiteY7" fmla="*/ 362418 h 775168"/>
                  <a:gd name="connsiteX8" fmla="*/ 79749 w 144588"/>
                  <a:gd name="connsiteY8" fmla="*/ 476718 h 775168"/>
                  <a:gd name="connsiteX9" fmla="*/ 86099 w 144588"/>
                  <a:gd name="connsiteY9" fmla="*/ 521168 h 775168"/>
                  <a:gd name="connsiteX10" fmla="*/ 92449 w 144588"/>
                  <a:gd name="connsiteY10" fmla="*/ 540218 h 775168"/>
                  <a:gd name="connsiteX11" fmla="*/ 98799 w 144588"/>
                  <a:gd name="connsiteY11" fmla="*/ 610068 h 775168"/>
                  <a:gd name="connsiteX12" fmla="*/ 111499 w 144588"/>
                  <a:gd name="connsiteY12" fmla="*/ 679918 h 775168"/>
                  <a:gd name="connsiteX13" fmla="*/ 124199 w 144588"/>
                  <a:gd name="connsiteY13" fmla="*/ 698968 h 775168"/>
                  <a:gd name="connsiteX14" fmla="*/ 130549 w 144588"/>
                  <a:gd name="connsiteY14" fmla="*/ 724368 h 775168"/>
                  <a:gd name="connsiteX15" fmla="*/ 143249 w 144588"/>
                  <a:gd name="connsiteY15" fmla="*/ 775168 h 77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4588" h="775168">
                    <a:moveTo>
                      <a:pt x="3549" y="19518"/>
                    </a:moveTo>
                    <a:cubicBezTo>
                      <a:pt x="19234" y="97945"/>
                      <a:pt x="0" y="0"/>
                      <a:pt x="16249" y="89368"/>
                    </a:cubicBezTo>
                    <a:cubicBezTo>
                      <a:pt x="18180" y="99987"/>
                      <a:pt x="20482" y="110535"/>
                      <a:pt x="22599" y="121118"/>
                    </a:cubicBezTo>
                    <a:cubicBezTo>
                      <a:pt x="24716" y="146518"/>
                      <a:pt x="23950" y="172325"/>
                      <a:pt x="28949" y="197318"/>
                    </a:cubicBezTo>
                    <a:cubicBezTo>
                      <a:pt x="30446" y="204802"/>
                      <a:pt x="38549" y="209394"/>
                      <a:pt x="41649" y="216368"/>
                    </a:cubicBezTo>
                    <a:cubicBezTo>
                      <a:pt x="47086" y="228601"/>
                      <a:pt x="54349" y="254468"/>
                      <a:pt x="54349" y="254468"/>
                    </a:cubicBezTo>
                    <a:cubicBezTo>
                      <a:pt x="56466" y="284101"/>
                      <a:pt x="57228" y="313863"/>
                      <a:pt x="60699" y="343368"/>
                    </a:cubicBezTo>
                    <a:cubicBezTo>
                      <a:pt x="61481" y="350016"/>
                      <a:pt x="66310" y="355765"/>
                      <a:pt x="67049" y="362418"/>
                    </a:cubicBezTo>
                    <a:cubicBezTo>
                      <a:pt x="80639" y="484732"/>
                      <a:pt x="61907" y="423192"/>
                      <a:pt x="79749" y="476718"/>
                    </a:cubicBezTo>
                    <a:cubicBezTo>
                      <a:pt x="81866" y="491535"/>
                      <a:pt x="83164" y="506492"/>
                      <a:pt x="86099" y="521168"/>
                    </a:cubicBezTo>
                    <a:cubicBezTo>
                      <a:pt x="87412" y="527732"/>
                      <a:pt x="91502" y="533592"/>
                      <a:pt x="92449" y="540218"/>
                    </a:cubicBezTo>
                    <a:cubicBezTo>
                      <a:pt x="95755" y="563362"/>
                      <a:pt x="96352" y="586817"/>
                      <a:pt x="98799" y="610068"/>
                    </a:cubicBezTo>
                    <a:cubicBezTo>
                      <a:pt x="100550" y="626704"/>
                      <a:pt x="101882" y="660684"/>
                      <a:pt x="111499" y="679918"/>
                    </a:cubicBezTo>
                    <a:cubicBezTo>
                      <a:pt x="114912" y="686744"/>
                      <a:pt x="119966" y="692618"/>
                      <a:pt x="124199" y="698968"/>
                    </a:cubicBezTo>
                    <a:cubicBezTo>
                      <a:pt x="126316" y="707435"/>
                      <a:pt x="128041" y="716009"/>
                      <a:pt x="130549" y="724368"/>
                    </a:cubicBezTo>
                    <a:cubicBezTo>
                      <a:pt x="144588" y="771164"/>
                      <a:pt x="143249" y="747601"/>
                      <a:pt x="143249" y="775168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5" name="Frihåndsform 136"/>
              <p:cNvSpPr/>
              <p:nvPr/>
            </p:nvSpPr>
            <p:spPr>
              <a:xfrm>
                <a:off x="2196866" y="1907343"/>
                <a:ext cx="71424" cy="595363"/>
              </a:xfrm>
              <a:custGeom>
                <a:avLst/>
                <a:gdLst>
                  <a:gd name="connsiteX0" fmla="*/ 34292 w 85092"/>
                  <a:gd name="connsiteY0" fmla="*/ 0 h 711200"/>
                  <a:gd name="connsiteX1" fmla="*/ 40642 w 85092"/>
                  <a:gd name="connsiteY1" fmla="*/ 31750 h 711200"/>
                  <a:gd name="connsiteX2" fmla="*/ 46992 w 85092"/>
                  <a:gd name="connsiteY2" fmla="*/ 50800 h 711200"/>
                  <a:gd name="connsiteX3" fmla="*/ 59692 w 85092"/>
                  <a:gd name="connsiteY3" fmla="*/ 196850 h 711200"/>
                  <a:gd name="connsiteX4" fmla="*/ 78742 w 85092"/>
                  <a:gd name="connsiteY4" fmla="*/ 234950 h 711200"/>
                  <a:gd name="connsiteX5" fmla="*/ 85092 w 85092"/>
                  <a:gd name="connsiteY5" fmla="*/ 254000 h 711200"/>
                  <a:gd name="connsiteX6" fmla="*/ 78742 w 85092"/>
                  <a:gd name="connsiteY6" fmla="*/ 387350 h 711200"/>
                  <a:gd name="connsiteX7" fmla="*/ 72392 w 85092"/>
                  <a:gd name="connsiteY7" fmla="*/ 419100 h 711200"/>
                  <a:gd name="connsiteX8" fmla="*/ 59692 w 85092"/>
                  <a:gd name="connsiteY8" fmla="*/ 438150 h 711200"/>
                  <a:gd name="connsiteX9" fmla="*/ 66042 w 85092"/>
                  <a:gd name="connsiteY9" fmla="*/ 476250 h 711200"/>
                  <a:gd name="connsiteX10" fmla="*/ 72392 w 85092"/>
                  <a:gd name="connsiteY10" fmla="*/ 495300 h 711200"/>
                  <a:gd name="connsiteX11" fmla="*/ 40642 w 85092"/>
                  <a:gd name="connsiteY11" fmla="*/ 565150 h 711200"/>
                  <a:gd name="connsiteX12" fmla="*/ 21592 w 85092"/>
                  <a:gd name="connsiteY12" fmla="*/ 577850 h 711200"/>
                  <a:gd name="connsiteX13" fmla="*/ 15242 w 85092"/>
                  <a:gd name="connsiteY13" fmla="*/ 596900 h 711200"/>
                  <a:gd name="connsiteX14" fmla="*/ 2542 w 85092"/>
                  <a:gd name="connsiteY14" fmla="*/ 615950 h 711200"/>
                  <a:gd name="connsiteX15" fmla="*/ 21592 w 85092"/>
                  <a:gd name="connsiteY15" fmla="*/ 679450 h 711200"/>
                  <a:gd name="connsiteX16" fmla="*/ 34292 w 85092"/>
                  <a:gd name="connsiteY16" fmla="*/ 698500 h 711200"/>
                  <a:gd name="connsiteX17" fmla="*/ 40642 w 85092"/>
                  <a:gd name="connsiteY17" fmla="*/ 711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092" h="711200">
                    <a:moveTo>
                      <a:pt x="34292" y="0"/>
                    </a:moveTo>
                    <a:cubicBezTo>
                      <a:pt x="36409" y="10583"/>
                      <a:pt x="38024" y="21279"/>
                      <a:pt x="40642" y="31750"/>
                    </a:cubicBezTo>
                    <a:cubicBezTo>
                      <a:pt x="42265" y="38244"/>
                      <a:pt x="46291" y="44143"/>
                      <a:pt x="46992" y="50800"/>
                    </a:cubicBezTo>
                    <a:cubicBezTo>
                      <a:pt x="53563" y="113221"/>
                      <a:pt x="48858" y="142678"/>
                      <a:pt x="59692" y="196850"/>
                    </a:cubicBezTo>
                    <a:cubicBezTo>
                      <a:pt x="65012" y="223451"/>
                      <a:pt x="66255" y="209976"/>
                      <a:pt x="78742" y="234950"/>
                    </a:cubicBezTo>
                    <a:cubicBezTo>
                      <a:pt x="81735" y="240937"/>
                      <a:pt x="82975" y="247650"/>
                      <a:pt x="85092" y="254000"/>
                    </a:cubicBezTo>
                    <a:cubicBezTo>
                      <a:pt x="82975" y="298450"/>
                      <a:pt x="82155" y="342981"/>
                      <a:pt x="78742" y="387350"/>
                    </a:cubicBezTo>
                    <a:cubicBezTo>
                      <a:pt x="77914" y="398111"/>
                      <a:pt x="76182" y="408994"/>
                      <a:pt x="72392" y="419100"/>
                    </a:cubicBezTo>
                    <a:cubicBezTo>
                      <a:pt x="69712" y="426246"/>
                      <a:pt x="63925" y="431800"/>
                      <a:pt x="59692" y="438150"/>
                    </a:cubicBezTo>
                    <a:cubicBezTo>
                      <a:pt x="61809" y="450850"/>
                      <a:pt x="63249" y="463681"/>
                      <a:pt x="66042" y="476250"/>
                    </a:cubicBezTo>
                    <a:cubicBezTo>
                      <a:pt x="67494" y="482784"/>
                      <a:pt x="72392" y="488607"/>
                      <a:pt x="72392" y="495300"/>
                    </a:cubicBezTo>
                    <a:cubicBezTo>
                      <a:pt x="72392" y="517293"/>
                      <a:pt x="58815" y="553035"/>
                      <a:pt x="40642" y="565150"/>
                    </a:cubicBezTo>
                    <a:lnTo>
                      <a:pt x="21592" y="577850"/>
                    </a:lnTo>
                    <a:cubicBezTo>
                      <a:pt x="19475" y="584200"/>
                      <a:pt x="18235" y="590913"/>
                      <a:pt x="15242" y="596900"/>
                    </a:cubicBezTo>
                    <a:cubicBezTo>
                      <a:pt x="11829" y="603726"/>
                      <a:pt x="3385" y="608365"/>
                      <a:pt x="2542" y="615950"/>
                    </a:cubicBezTo>
                    <a:cubicBezTo>
                      <a:pt x="0" y="638827"/>
                      <a:pt x="10816" y="660591"/>
                      <a:pt x="21592" y="679450"/>
                    </a:cubicBezTo>
                    <a:cubicBezTo>
                      <a:pt x="25378" y="686076"/>
                      <a:pt x="30365" y="691956"/>
                      <a:pt x="34292" y="698500"/>
                    </a:cubicBezTo>
                    <a:cubicBezTo>
                      <a:pt x="36727" y="702559"/>
                      <a:pt x="38525" y="706967"/>
                      <a:pt x="40642" y="71120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6" name="Frihåndsform 274"/>
              <p:cNvSpPr/>
              <p:nvPr/>
            </p:nvSpPr>
            <p:spPr>
              <a:xfrm>
                <a:off x="2974603" y="2644006"/>
                <a:ext cx="144436" cy="187341"/>
              </a:xfrm>
              <a:custGeom>
                <a:avLst/>
                <a:gdLst>
                  <a:gd name="connsiteX0" fmla="*/ 171450 w 171450"/>
                  <a:gd name="connsiteY0" fmla="*/ 0 h 222250"/>
                  <a:gd name="connsiteX1" fmla="*/ 152400 w 171450"/>
                  <a:gd name="connsiteY1" fmla="*/ 31750 h 222250"/>
                  <a:gd name="connsiteX2" fmla="*/ 139700 w 171450"/>
                  <a:gd name="connsiteY2" fmla="*/ 50800 h 222250"/>
                  <a:gd name="connsiteX3" fmla="*/ 127000 w 171450"/>
                  <a:gd name="connsiteY3" fmla="*/ 88900 h 222250"/>
                  <a:gd name="connsiteX4" fmla="*/ 120650 w 171450"/>
                  <a:gd name="connsiteY4" fmla="*/ 107950 h 222250"/>
                  <a:gd name="connsiteX5" fmla="*/ 101600 w 171450"/>
                  <a:gd name="connsiteY5" fmla="*/ 114300 h 222250"/>
                  <a:gd name="connsiteX6" fmla="*/ 63500 w 171450"/>
                  <a:gd name="connsiteY6" fmla="*/ 139700 h 222250"/>
                  <a:gd name="connsiteX7" fmla="*/ 31750 w 171450"/>
                  <a:gd name="connsiteY7" fmla="*/ 196850 h 222250"/>
                  <a:gd name="connsiteX8" fmla="*/ 0 w 171450"/>
                  <a:gd name="connsiteY8" fmla="*/ 22225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450" h="222250">
                    <a:moveTo>
                      <a:pt x="171450" y="0"/>
                    </a:moveTo>
                    <a:cubicBezTo>
                      <a:pt x="165100" y="10583"/>
                      <a:pt x="158941" y="21284"/>
                      <a:pt x="152400" y="31750"/>
                    </a:cubicBezTo>
                    <a:cubicBezTo>
                      <a:pt x="148355" y="38222"/>
                      <a:pt x="142800" y="43826"/>
                      <a:pt x="139700" y="50800"/>
                    </a:cubicBezTo>
                    <a:cubicBezTo>
                      <a:pt x="134263" y="63033"/>
                      <a:pt x="131233" y="76200"/>
                      <a:pt x="127000" y="88900"/>
                    </a:cubicBezTo>
                    <a:cubicBezTo>
                      <a:pt x="124883" y="95250"/>
                      <a:pt x="127000" y="105833"/>
                      <a:pt x="120650" y="107950"/>
                    </a:cubicBezTo>
                    <a:cubicBezTo>
                      <a:pt x="114300" y="110067"/>
                      <a:pt x="107451" y="111049"/>
                      <a:pt x="101600" y="114300"/>
                    </a:cubicBezTo>
                    <a:cubicBezTo>
                      <a:pt x="88257" y="121713"/>
                      <a:pt x="63500" y="139700"/>
                      <a:pt x="63500" y="139700"/>
                    </a:cubicBezTo>
                    <a:cubicBezTo>
                      <a:pt x="56883" y="159551"/>
                      <a:pt x="50465" y="184373"/>
                      <a:pt x="31750" y="196850"/>
                    </a:cubicBezTo>
                    <a:cubicBezTo>
                      <a:pt x="7719" y="212871"/>
                      <a:pt x="18096" y="204154"/>
                      <a:pt x="0" y="2222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7" name="Frihåndsform 275"/>
              <p:cNvSpPr/>
              <p:nvPr/>
            </p:nvSpPr>
            <p:spPr>
              <a:xfrm>
                <a:off x="2839689" y="2516995"/>
                <a:ext cx="236496" cy="274661"/>
              </a:xfrm>
              <a:custGeom>
                <a:avLst/>
                <a:gdLst>
                  <a:gd name="connsiteX0" fmla="*/ 281352 w 281352"/>
                  <a:gd name="connsiteY0" fmla="*/ 0 h 327463"/>
                  <a:gd name="connsiteX1" fmla="*/ 249602 w 281352"/>
                  <a:gd name="connsiteY1" fmla="*/ 31750 h 327463"/>
                  <a:gd name="connsiteX2" fmla="*/ 217852 w 281352"/>
                  <a:gd name="connsiteY2" fmla="*/ 63500 h 327463"/>
                  <a:gd name="connsiteX3" fmla="*/ 211502 w 281352"/>
                  <a:gd name="connsiteY3" fmla="*/ 95250 h 327463"/>
                  <a:gd name="connsiteX4" fmla="*/ 173402 w 281352"/>
                  <a:gd name="connsiteY4" fmla="*/ 120650 h 327463"/>
                  <a:gd name="connsiteX5" fmla="*/ 160702 w 281352"/>
                  <a:gd name="connsiteY5" fmla="*/ 139700 h 327463"/>
                  <a:gd name="connsiteX6" fmla="*/ 135302 w 281352"/>
                  <a:gd name="connsiteY6" fmla="*/ 177800 h 327463"/>
                  <a:gd name="connsiteX7" fmla="*/ 97202 w 281352"/>
                  <a:gd name="connsiteY7" fmla="*/ 203200 h 327463"/>
                  <a:gd name="connsiteX8" fmla="*/ 71802 w 281352"/>
                  <a:gd name="connsiteY8" fmla="*/ 241300 h 327463"/>
                  <a:gd name="connsiteX9" fmla="*/ 59102 w 281352"/>
                  <a:gd name="connsiteY9" fmla="*/ 260350 h 327463"/>
                  <a:gd name="connsiteX10" fmla="*/ 40052 w 281352"/>
                  <a:gd name="connsiteY10" fmla="*/ 279400 h 327463"/>
                  <a:gd name="connsiteX11" fmla="*/ 14652 w 281352"/>
                  <a:gd name="connsiteY11" fmla="*/ 311150 h 32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352" h="327463">
                    <a:moveTo>
                      <a:pt x="281352" y="0"/>
                    </a:moveTo>
                    <a:cubicBezTo>
                      <a:pt x="270769" y="10583"/>
                      <a:pt x="260866" y="21894"/>
                      <a:pt x="249602" y="31750"/>
                    </a:cubicBezTo>
                    <a:cubicBezTo>
                      <a:pt x="215735" y="61383"/>
                      <a:pt x="243252" y="25400"/>
                      <a:pt x="217852" y="63500"/>
                    </a:cubicBezTo>
                    <a:cubicBezTo>
                      <a:pt x="215735" y="74083"/>
                      <a:pt x="216329" y="85597"/>
                      <a:pt x="211502" y="95250"/>
                    </a:cubicBezTo>
                    <a:cubicBezTo>
                      <a:pt x="201989" y="114276"/>
                      <a:pt x="190335" y="115006"/>
                      <a:pt x="173402" y="120650"/>
                    </a:cubicBezTo>
                    <a:cubicBezTo>
                      <a:pt x="169169" y="127000"/>
                      <a:pt x="164115" y="132874"/>
                      <a:pt x="160702" y="139700"/>
                    </a:cubicBezTo>
                    <a:cubicBezTo>
                      <a:pt x="147216" y="166671"/>
                      <a:pt x="164849" y="154819"/>
                      <a:pt x="135302" y="177800"/>
                    </a:cubicBezTo>
                    <a:cubicBezTo>
                      <a:pt x="123254" y="187171"/>
                      <a:pt x="97202" y="203200"/>
                      <a:pt x="97202" y="203200"/>
                    </a:cubicBezTo>
                    <a:lnTo>
                      <a:pt x="71802" y="241300"/>
                    </a:lnTo>
                    <a:cubicBezTo>
                      <a:pt x="67569" y="247650"/>
                      <a:pt x="64498" y="254954"/>
                      <a:pt x="59102" y="260350"/>
                    </a:cubicBezTo>
                    <a:cubicBezTo>
                      <a:pt x="52752" y="266700"/>
                      <a:pt x="45801" y="272501"/>
                      <a:pt x="40052" y="279400"/>
                    </a:cubicBezTo>
                    <a:cubicBezTo>
                      <a:pt x="0" y="327463"/>
                      <a:pt x="51600" y="274202"/>
                      <a:pt x="14652" y="3111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8" name="Frihåndsform 276"/>
              <p:cNvSpPr/>
              <p:nvPr/>
            </p:nvSpPr>
            <p:spPr>
              <a:xfrm>
                <a:off x="2725409" y="2356643"/>
                <a:ext cx="334904" cy="374682"/>
              </a:xfrm>
              <a:custGeom>
                <a:avLst/>
                <a:gdLst>
                  <a:gd name="connsiteX0" fmla="*/ 400050 w 400050"/>
                  <a:gd name="connsiteY0" fmla="*/ 0 h 445997"/>
                  <a:gd name="connsiteX1" fmla="*/ 368300 w 400050"/>
                  <a:gd name="connsiteY1" fmla="*/ 12700 h 445997"/>
                  <a:gd name="connsiteX2" fmla="*/ 342900 w 400050"/>
                  <a:gd name="connsiteY2" fmla="*/ 50800 h 445997"/>
                  <a:gd name="connsiteX3" fmla="*/ 330200 w 400050"/>
                  <a:gd name="connsiteY3" fmla="*/ 69850 h 445997"/>
                  <a:gd name="connsiteX4" fmla="*/ 323850 w 400050"/>
                  <a:gd name="connsiteY4" fmla="*/ 88900 h 445997"/>
                  <a:gd name="connsiteX5" fmla="*/ 285750 w 400050"/>
                  <a:gd name="connsiteY5" fmla="*/ 127000 h 445997"/>
                  <a:gd name="connsiteX6" fmla="*/ 266700 w 400050"/>
                  <a:gd name="connsiteY6" fmla="*/ 146050 h 445997"/>
                  <a:gd name="connsiteX7" fmla="*/ 254000 w 400050"/>
                  <a:gd name="connsiteY7" fmla="*/ 184150 h 445997"/>
                  <a:gd name="connsiteX8" fmla="*/ 215900 w 400050"/>
                  <a:gd name="connsiteY8" fmla="*/ 215900 h 445997"/>
                  <a:gd name="connsiteX9" fmla="*/ 177800 w 400050"/>
                  <a:gd name="connsiteY9" fmla="*/ 247650 h 445997"/>
                  <a:gd name="connsiteX10" fmla="*/ 165100 w 400050"/>
                  <a:gd name="connsiteY10" fmla="*/ 266700 h 445997"/>
                  <a:gd name="connsiteX11" fmla="*/ 152400 w 400050"/>
                  <a:gd name="connsiteY11" fmla="*/ 304800 h 445997"/>
                  <a:gd name="connsiteX12" fmla="*/ 120650 w 400050"/>
                  <a:gd name="connsiteY12" fmla="*/ 336550 h 445997"/>
                  <a:gd name="connsiteX13" fmla="*/ 101600 w 400050"/>
                  <a:gd name="connsiteY13" fmla="*/ 361950 h 445997"/>
                  <a:gd name="connsiteX14" fmla="*/ 82550 w 400050"/>
                  <a:gd name="connsiteY14" fmla="*/ 374650 h 445997"/>
                  <a:gd name="connsiteX15" fmla="*/ 44450 w 400050"/>
                  <a:gd name="connsiteY15" fmla="*/ 412750 h 445997"/>
                  <a:gd name="connsiteX16" fmla="*/ 25400 w 400050"/>
                  <a:gd name="connsiteY16" fmla="*/ 425450 h 445997"/>
                  <a:gd name="connsiteX17" fmla="*/ 0 w 400050"/>
                  <a:gd name="connsiteY17" fmla="*/ 444500 h 44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0050" h="445997">
                    <a:moveTo>
                      <a:pt x="400050" y="0"/>
                    </a:moveTo>
                    <a:cubicBezTo>
                      <a:pt x="389467" y="4233"/>
                      <a:pt x="376819" y="5127"/>
                      <a:pt x="368300" y="12700"/>
                    </a:cubicBezTo>
                    <a:cubicBezTo>
                      <a:pt x="356892" y="22841"/>
                      <a:pt x="351367" y="38100"/>
                      <a:pt x="342900" y="50800"/>
                    </a:cubicBezTo>
                    <a:cubicBezTo>
                      <a:pt x="338667" y="57150"/>
                      <a:pt x="332613" y="62610"/>
                      <a:pt x="330200" y="69850"/>
                    </a:cubicBezTo>
                    <a:cubicBezTo>
                      <a:pt x="328083" y="76200"/>
                      <a:pt x="327959" y="83616"/>
                      <a:pt x="323850" y="88900"/>
                    </a:cubicBezTo>
                    <a:cubicBezTo>
                      <a:pt x="312823" y="103077"/>
                      <a:pt x="298450" y="114300"/>
                      <a:pt x="285750" y="127000"/>
                    </a:cubicBezTo>
                    <a:lnTo>
                      <a:pt x="266700" y="146050"/>
                    </a:lnTo>
                    <a:cubicBezTo>
                      <a:pt x="262467" y="158750"/>
                      <a:pt x="263466" y="174684"/>
                      <a:pt x="254000" y="184150"/>
                    </a:cubicBezTo>
                    <a:cubicBezTo>
                      <a:pt x="198345" y="239805"/>
                      <a:pt x="268944" y="171697"/>
                      <a:pt x="215900" y="215900"/>
                    </a:cubicBezTo>
                    <a:cubicBezTo>
                      <a:pt x="167007" y="256644"/>
                      <a:pt x="225098" y="216118"/>
                      <a:pt x="177800" y="247650"/>
                    </a:cubicBezTo>
                    <a:cubicBezTo>
                      <a:pt x="173567" y="254000"/>
                      <a:pt x="168200" y="259726"/>
                      <a:pt x="165100" y="266700"/>
                    </a:cubicBezTo>
                    <a:cubicBezTo>
                      <a:pt x="159663" y="278933"/>
                      <a:pt x="159826" y="293661"/>
                      <a:pt x="152400" y="304800"/>
                    </a:cubicBezTo>
                    <a:cubicBezTo>
                      <a:pt x="118533" y="355600"/>
                      <a:pt x="162983" y="294217"/>
                      <a:pt x="120650" y="336550"/>
                    </a:cubicBezTo>
                    <a:cubicBezTo>
                      <a:pt x="113166" y="344034"/>
                      <a:pt x="109084" y="354466"/>
                      <a:pt x="101600" y="361950"/>
                    </a:cubicBezTo>
                    <a:cubicBezTo>
                      <a:pt x="96204" y="367346"/>
                      <a:pt x="88254" y="369580"/>
                      <a:pt x="82550" y="374650"/>
                    </a:cubicBezTo>
                    <a:cubicBezTo>
                      <a:pt x="69126" y="386582"/>
                      <a:pt x="59394" y="402787"/>
                      <a:pt x="44450" y="412750"/>
                    </a:cubicBezTo>
                    <a:cubicBezTo>
                      <a:pt x="38100" y="416983"/>
                      <a:pt x="31263" y="420564"/>
                      <a:pt x="25400" y="425450"/>
                    </a:cubicBezTo>
                    <a:cubicBezTo>
                      <a:pt x="744" y="445997"/>
                      <a:pt x="16299" y="444500"/>
                      <a:pt x="0" y="44450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69" name="Frihåndsform 277"/>
              <p:cNvSpPr/>
              <p:nvPr/>
            </p:nvSpPr>
            <p:spPr>
              <a:xfrm>
                <a:off x="2650811" y="2213756"/>
                <a:ext cx="334903" cy="398497"/>
              </a:xfrm>
              <a:custGeom>
                <a:avLst/>
                <a:gdLst>
                  <a:gd name="connsiteX0" fmla="*/ 400050 w 400050"/>
                  <a:gd name="connsiteY0" fmla="*/ 0 h 476250"/>
                  <a:gd name="connsiteX1" fmla="*/ 368300 w 400050"/>
                  <a:gd name="connsiteY1" fmla="*/ 12700 h 476250"/>
                  <a:gd name="connsiteX2" fmla="*/ 342900 w 400050"/>
                  <a:gd name="connsiteY2" fmla="*/ 50800 h 476250"/>
                  <a:gd name="connsiteX3" fmla="*/ 298450 w 400050"/>
                  <a:gd name="connsiteY3" fmla="*/ 107950 h 476250"/>
                  <a:gd name="connsiteX4" fmla="*/ 285750 w 400050"/>
                  <a:gd name="connsiteY4" fmla="*/ 127000 h 476250"/>
                  <a:gd name="connsiteX5" fmla="*/ 266700 w 400050"/>
                  <a:gd name="connsiteY5" fmla="*/ 139700 h 476250"/>
                  <a:gd name="connsiteX6" fmla="*/ 254000 w 400050"/>
                  <a:gd name="connsiteY6" fmla="*/ 158750 h 476250"/>
                  <a:gd name="connsiteX7" fmla="*/ 209550 w 400050"/>
                  <a:gd name="connsiteY7" fmla="*/ 184150 h 476250"/>
                  <a:gd name="connsiteX8" fmla="*/ 184150 w 400050"/>
                  <a:gd name="connsiteY8" fmla="*/ 222250 h 476250"/>
                  <a:gd name="connsiteX9" fmla="*/ 152400 w 400050"/>
                  <a:gd name="connsiteY9" fmla="*/ 279400 h 476250"/>
                  <a:gd name="connsiteX10" fmla="*/ 133350 w 400050"/>
                  <a:gd name="connsiteY10" fmla="*/ 298450 h 476250"/>
                  <a:gd name="connsiteX11" fmla="*/ 95250 w 400050"/>
                  <a:gd name="connsiteY11" fmla="*/ 323850 h 476250"/>
                  <a:gd name="connsiteX12" fmla="*/ 82550 w 400050"/>
                  <a:gd name="connsiteY12" fmla="*/ 342900 h 476250"/>
                  <a:gd name="connsiteX13" fmla="*/ 63500 w 400050"/>
                  <a:gd name="connsiteY13" fmla="*/ 355600 h 476250"/>
                  <a:gd name="connsiteX14" fmla="*/ 57150 w 400050"/>
                  <a:gd name="connsiteY14" fmla="*/ 374650 h 476250"/>
                  <a:gd name="connsiteX15" fmla="*/ 31750 w 400050"/>
                  <a:gd name="connsiteY15" fmla="*/ 412750 h 476250"/>
                  <a:gd name="connsiteX16" fmla="*/ 6350 w 400050"/>
                  <a:gd name="connsiteY16" fmla="*/ 469900 h 476250"/>
                  <a:gd name="connsiteX17" fmla="*/ 0 w 400050"/>
                  <a:gd name="connsiteY17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0050" h="476250">
                    <a:moveTo>
                      <a:pt x="400050" y="0"/>
                    </a:moveTo>
                    <a:cubicBezTo>
                      <a:pt x="389467" y="4233"/>
                      <a:pt x="376819" y="5127"/>
                      <a:pt x="368300" y="12700"/>
                    </a:cubicBezTo>
                    <a:cubicBezTo>
                      <a:pt x="356892" y="22841"/>
                      <a:pt x="353693" y="40007"/>
                      <a:pt x="342900" y="50800"/>
                    </a:cubicBezTo>
                    <a:cubicBezTo>
                      <a:pt x="313057" y="80643"/>
                      <a:pt x="328831" y="62378"/>
                      <a:pt x="298450" y="107950"/>
                    </a:cubicBezTo>
                    <a:cubicBezTo>
                      <a:pt x="294217" y="114300"/>
                      <a:pt x="292100" y="122767"/>
                      <a:pt x="285750" y="127000"/>
                    </a:cubicBezTo>
                    <a:lnTo>
                      <a:pt x="266700" y="139700"/>
                    </a:lnTo>
                    <a:cubicBezTo>
                      <a:pt x="262467" y="146050"/>
                      <a:pt x="259396" y="153354"/>
                      <a:pt x="254000" y="158750"/>
                    </a:cubicBezTo>
                    <a:cubicBezTo>
                      <a:pt x="245025" y="167725"/>
                      <a:pt x="219511" y="179170"/>
                      <a:pt x="209550" y="184150"/>
                    </a:cubicBezTo>
                    <a:cubicBezTo>
                      <a:pt x="201083" y="196850"/>
                      <a:pt x="188977" y="207770"/>
                      <a:pt x="184150" y="222250"/>
                    </a:cubicBezTo>
                    <a:cubicBezTo>
                      <a:pt x="176165" y="246205"/>
                      <a:pt x="174235" y="257565"/>
                      <a:pt x="152400" y="279400"/>
                    </a:cubicBezTo>
                    <a:cubicBezTo>
                      <a:pt x="146050" y="285750"/>
                      <a:pt x="140439" y="292937"/>
                      <a:pt x="133350" y="298450"/>
                    </a:cubicBezTo>
                    <a:cubicBezTo>
                      <a:pt x="121302" y="307821"/>
                      <a:pt x="95250" y="323850"/>
                      <a:pt x="95250" y="323850"/>
                    </a:cubicBezTo>
                    <a:cubicBezTo>
                      <a:pt x="91017" y="330200"/>
                      <a:pt x="87946" y="337504"/>
                      <a:pt x="82550" y="342900"/>
                    </a:cubicBezTo>
                    <a:cubicBezTo>
                      <a:pt x="77154" y="348296"/>
                      <a:pt x="68268" y="349641"/>
                      <a:pt x="63500" y="355600"/>
                    </a:cubicBezTo>
                    <a:cubicBezTo>
                      <a:pt x="59319" y="360827"/>
                      <a:pt x="60401" y="368799"/>
                      <a:pt x="57150" y="374650"/>
                    </a:cubicBezTo>
                    <a:cubicBezTo>
                      <a:pt x="49737" y="387993"/>
                      <a:pt x="36577" y="398270"/>
                      <a:pt x="31750" y="412750"/>
                    </a:cubicBezTo>
                    <a:cubicBezTo>
                      <a:pt x="20167" y="447499"/>
                      <a:pt x="24463" y="445749"/>
                      <a:pt x="6350" y="469900"/>
                    </a:cubicBezTo>
                    <a:cubicBezTo>
                      <a:pt x="4554" y="472295"/>
                      <a:pt x="2117" y="474133"/>
                      <a:pt x="0" y="4762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70" name="Frihåndsform 278"/>
              <p:cNvSpPr/>
              <p:nvPr/>
            </p:nvSpPr>
            <p:spPr>
              <a:xfrm>
                <a:off x="2896829" y="2180416"/>
                <a:ext cx="122216" cy="650931"/>
              </a:xfrm>
              <a:custGeom>
                <a:avLst/>
                <a:gdLst>
                  <a:gd name="connsiteX0" fmla="*/ 3549 w 144588"/>
                  <a:gd name="connsiteY0" fmla="*/ 19518 h 775168"/>
                  <a:gd name="connsiteX1" fmla="*/ 16249 w 144588"/>
                  <a:gd name="connsiteY1" fmla="*/ 89368 h 775168"/>
                  <a:gd name="connsiteX2" fmla="*/ 22599 w 144588"/>
                  <a:gd name="connsiteY2" fmla="*/ 121118 h 775168"/>
                  <a:gd name="connsiteX3" fmla="*/ 28949 w 144588"/>
                  <a:gd name="connsiteY3" fmla="*/ 197318 h 775168"/>
                  <a:gd name="connsiteX4" fmla="*/ 41649 w 144588"/>
                  <a:gd name="connsiteY4" fmla="*/ 216368 h 775168"/>
                  <a:gd name="connsiteX5" fmla="*/ 54349 w 144588"/>
                  <a:gd name="connsiteY5" fmla="*/ 254468 h 775168"/>
                  <a:gd name="connsiteX6" fmla="*/ 60699 w 144588"/>
                  <a:gd name="connsiteY6" fmla="*/ 343368 h 775168"/>
                  <a:gd name="connsiteX7" fmla="*/ 67049 w 144588"/>
                  <a:gd name="connsiteY7" fmla="*/ 362418 h 775168"/>
                  <a:gd name="connsiteX8" fmla="*/ 79749 w 144588"/>
                  <a:gd name="connsiteY8" fmla="*/ 476718 h 775168"/>
                  <a:gd name="connsiteX9" fmla="*/ 86099 w 144588"/>
                  <a:gd name="connsiteY9" fmla="*/ 521168 h 775168"/>
                  <a:gd name="connsiteX10" fmla="*/ 92449 w 144588"/>
                  <a:gd name="connsiteY10" fmla="*/ 540218 h 775168"/>
                  <a:gd name="connsiteX11" fmla="*/ 98799 w 144588"/>
                  <a:gd name="connsiteY11" fmla="*/ 610068 h 775168"/>
                  <a:gd name="connsiteX12" fmla="*/ 111499 w 144588"/>
                  <a:gd name="connsiteY12" fmla="*/ 679918 h 775168"/>
                  <a:gd name="connsiteX13" fmla="*/ 124199 w 144588"/>
                  <a:gd name="connsiteY13" fmla="*/ 698968 h 775168"/>
                  <a:gd name="connsiteX14" fmla="*/ 130549 w 144588"/>
                  <a:gd name="connsiteY14" fmla="*/ 724368 h 775168"/>
                  <a:gd name="connsiteX15" fmla="*/ 143249 w 144588"/>
                  <a:gd name="connsiteY15" fmla="*/ 775168 h 77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4588" h="775168">
                    <a:moveTo>
                      <a:pt x="3549" y="19518"/>
                    </a:moveTo>
                    <a:cubicBezTo>
                      <a:pt x="19234" y="97945"/>
                      <a:pt x="0" y="0"/>
                      <a:pt x="16249" y="89368"/>
                    </a:cubicBezTo>
                    <a:cubicBezTo>
                      <a:pt x="18180" y="99987"/>
                      <a:pt x="20482" y="110535"/>
                      <a:pt x="22599" y="121118"/>
                    </a:cubicBezTo>
                    <a:cubicBezTo>
                      <a:pt x="24716" y="146518"/>
                      <a:pt x="23950" y="172325"/>
                      <a:pt x="28949" y="197318"/>
                    </a:cubicBezTo>
                    <a:cubicBezTo>
                      <a:pt x="30446" y="204802"/>
                      <a:pt x="38549" y="209394"/>
                      <a:pt x="41649" y="216368"/>
                    </a:cubicBezTo>
                    <a:cubicBezTo>
                      <a:pt x="47086" y="228601"/>
                      <a:pt x="54349" y="254468"/>
                      <a:pt x="54349" y="254468"/>
                    </a:cubicBezTo>
                    <a:cubicBezTo>
                      <a:pt x="56466" y="284101"/>
                      <a:pt x="57228" y="313863"/>
                      <a:pt x="60699" y="343368"/>
                    </a:cubicBezTo>
                    <a:cubicBezTo>
                      <a:pt x="61481" y="350016"/>
                      <a:pt x="66310" y="355765"/>
                      <a:pt x="67049" y="362418"/>
                    </a:cubicBezTo>
                    <a:cubicBezTo>
                      <a:pt x="80639" y="484732"/>
                      <a:pt x="61907" y="423192"/>
                      <a:pt x="79749" y="476718"/>
                    </a:cubicBezTo>
                    <a:cubicBezTo>
                      <a:pt x="81866" y="491535"/>
                      <a:pt x="83164" y="506492"/>
                      <a:pt x="86099" y="521168"/>
                    </a:cubicBezTo>
                    <a:cubicBezTo>
                      <a:pt x="87412" y="527732"/>
                      <a:pt x="91502" y="533592"/>
                      <a:pt x="92449" y="540218"/>
                    </a:cubicBezTo>
                    <a:cubicBezTo>
                      <a:pt x="95755" y="563362"/>
                      <a:pt x="96352" y="586817"/>
                      <a:pt x="98799" y="610068"/>
                    </a:cubicBezTo>
                    <a:cubicBezTo>
                      <a:pt x="100550" y="626704"/>
                      <a:pt x="101882" y="660684"/>
                      <a:pt x="111499" y="679918"/>
                    </a:cubicBezTo>
                    <a:cubicBezTo>
                      <a:pt x="114912" y="686744"/>
                      <a:pt x="119966" y="692618"/>
                      <a:pt x="124199" y="698968"/>
                    </a:cubicBezTo>
                    <a:cubicBezTo>
                      <a:pt x="126316" y="707435"/>
                      <a:pt x="128041" y="716009"/>
                      <a:pt x="130549" y="724368"/>
                    </a:cubicBezTo>
                    <a:cubicBezTo>
                      <a:pt x="144588" y="771164"/>
                      <a:pt x="143249" y="747601"/>
                      <a:pt x="143249" y="775168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71" name="Frihåndsform 279"/>
              <p:cNvSpPr/>
              <p:nvPr/>
            </p:nvSpPr>
            <p:spPr>
              <a:xfrm>
                <a:off x="2738107" y="2155014"/>
                <a:ext cx="71425" cy="595363"/>
              </a:xfrm>
              <a:custGeom>
                <a:avLst/>
                <a:gdLst>
                  <a:gd name="connsiteX0" fmla="*/ 34292 w 85092"/>
                  <a:gd name="connsiteY0" fmla="*/ 0 h 711200"/>
                  <a:gd name="connsiteX1" fmla="*/ 40642 w 85092"/>
                  <a:gd name="connsiteY1" fmla="*/ 31750 h 711200"/>
                  <a:gd name="connsiteX2" fmla="*/ 46992 w 85092"/>
                  <a:gd name="connsiteY2" fmla="*/ 50800 h 711200"/>
                  <a:gd name="connsiteX3" fmla="*/ 59692 w 85092"/>
                  <a:gd name="connsiteY3" fmla="*/ 196850 h 711200"/>
                  <a:gd name="connsiteX4" fmla="*/ 78742 w 85092"/>
                  <a:gd name="connsiteY4" fmla="*/ 234950 h 711200"/>
                  <a:gd name="connsiteX5" fmla="*/ 85092 w 85092"/>
                  <a:gd name="connsiteY5" fmla="*/ 254000 h 711200"/>
                  <a:gd name="connsiteX6" fmla="*/ 78742 w 85092"/>
                  <a:gd name="connsiteY6" fmla="*/ 387350 h 711200"/>
                  <a:gd name="connsiteX7" fmla="*/ 72392 w 85092"/>
                  <a:gd name="connsiteY7" fmla="*/ 419100 h 711200"/>
                  <a:gd name="connsiteX8" fmla="*/ 59692 w 85092"/>
                  <a:gd name="connsiteY8" fmla="*/ 438150 h 711200"/>
                  <a:gd name="connsiteX9" fmla="*/ 66042 w 85092"/>
                  <a:gd name="connsiteY9" fmla="*/ 476250 h 711200"/>
                  <a:gd name="connsiteX10" fmla="*/ 72392 w 85092"/>
                  <a:gd name="connsiteY10" fmla="*/ 495300 h 711200"/>
                  <a:gd name="connsiteX11" fmla="*/ 40642 w 85092"/>
                  <a:gd name="connsiteY11" fmla="*/ 565150 h 711200"/>
                  <a:gd name="connsiteX12" fmla="*/ 21592 w 85092"/>
                  <a:gd name="connsiteY12" fmla="*/ 577850 h 711200"/>
                  <a:gd name="connsiteX13" fmla="*/ 15242 w 85092"/>
                  <a:gd name="connsiteY13" fmla="*/ 596900 h 711200"/>
                  <a:gd name="connsiteX14" fmla="*/ 2542 w 85092"/>
                  <a:gd name="connsiteY14" fmla="*/ 615950 h 711200"/>
                  <a:gd name="connsiteX15" fmla="*/ 21592 w 85092"/>
                  <a:gd name="connsiteY15" fmla="*/ 679450 h 711200"/>
                  <a:gd name="connsiteX16" fmla="*/ 34292 w 85092"/>
                  <a:gd name="connsiteY16" fmla="*/ 698500 h 711200"/>
                  <a:gd name="connsiteX17" fmla="*/ 40642 w 85092"/>
                  <a:gd name="connsiteY17" fmla="*/ 711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092" h="711200">
                    <a:moveTo>
                      <a:pt x="34292" y="0"/>
                    </a:moveTo>
                    <a:cubicBezTo>
                      <a:pt x="36409" y="10583"/>
                      <a:pt x="38024" y="21279"/>
                      <a:pt x="40642" y="31750"/>
                    </a:cubicBezTo>
                    <a:cubicBezTo>
                      <a:pt x="42265" y="38244"/>
                      <a:pt x="46291" y="44143"/>
                      <a:pt x="46992" y="50800"/>
                    </a:cubicBezTo>
                    <a:cubicBezTo>
                      <a:pt x="53563" y="113221"/>
                      <a:pt x="48858" y="142678"/>
                      <a:pt x="59692" y="196850"/>
                    </a:cubicBezTo>
                    <a:cubicBezTo>
                      <a:pt x="65012" y="223451"/>
                      <a:pt x="66255" y="209976"/>
                      <a:pt x="78742" y="234950"/>
                    </a:cubicBezTo>
                    <a:cubicBezTo>
                      <a:pt x="81735" y="240937"/>
                      <a:pt x="82975" y="247650"/>
                      <a:pt x="85092" y="254000"/>
                    </a:cubicBezTo>
                    <a:cubicBezTo>
                      <a:pt x="82975" y="298450"/>
                      <a:pt x="82155" y="342981"/>
                      <a:pt x="78742" y="387350"/>
                    </a:cubicBezTo>
                    <a:cubicBezTo>
                      <a:pt x="77914" y="398111"/>
                      <a:pt x="76182" y="408994"/>
                      <a:pt x="72392" y="419100"/>
                    </a:cubicBezTo>
                    <a:cubicBezTo>
                      <a:pt x="69712" y="426246"/>
                      <a:pt x="63925" y="431800"/>
                      <a:pt x="59692" y="438150"/>
                    </a:cubicBezTo>
                    <a:cubicBezTo>
                      <a:pt x="61809" y="450850"/>
                      <a:pt x="63249" y="463681"/>
                      <a:pt x="66042" y="476250"/>
                    </a:cubicBezTo>
                    <a:cubicBezTo>
                      <a:pt x="67494" y="482784"/>
                      <a:pt x="72392" y="488607"/>
                      <a:pt x="72392" y="495300"/>
                    </a:cubicBezTo>
                    <a:cubicBezTo>
                      <a:pt x="72392" y="517293"/>
                      <a:pt x="58815" y="553035"/>
                      <a:pt x="40642" y="565150"/>
                    </a:cubicBezTo>
                    <a:lnTo>
                      <a:pt x="21592" y="577850"/>
                    </a:lnTo>
                    <a:cubicBezTo>
                      <a:pt x="19475" y="584200"/>
                      <a:pt x="18235" y="590913"/>
                      <a:pt x="15242" y="596900"/>
                    </a:cubicBezTo>
                    <a:cubicBezTo>
                      <a:pt x="11829" y="603726"/>
                      <a:pt x="3385" y="608365"/>
                      <a:pt x="2542" y="615950"/>
                    </a:cubicBezTo>
                    <a:cubicBezTo>
                      <a:pt x="0" y="638827"/>
                      <a:pt x="10816" y="660591"/>
                      <a:pt x="21592" y="679450"/>
                    </a:cubicBezTo>
                    <a:cubicBezTo>
                      <a:pt x="25378" y="686076"/>
                      <a:pt x="30365" y="691956"/>
                      <a:pt x="34292" y="698500"/>
                    </a:cubicBezTo>
                    <a:cubicBezTo>
                      <a:pt x="36727" y="702559"/>
                      <a:pt x="38525" y="706967"/>
                      <a:pt x="40642" y="71120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72" name="Frihåndsform 280"/>
              <p:cNvSpPr/>
              <p:nvPr/>
            </p:nvSpPr>
            <p:spPr>
              <a:xfrm>
                <a:off x="2546054" y="2150251"/>
                <a:ext cx="265065" cy="436600"/>
              </a:xfrm>
              <a:custGeom>
                <a:avLst/>
                <a:gdLst>
                  <a:gd name="connsiteX0" fmla="*/ 0 w 266132"/>
                  <a:gd name="connsiteY0" fmla="*/ 436729 h 436729"/>
                  <a:gd name="connsiteX1" fmla="*/ 13648 w 266132"/>
                  <a:gd name="connsiteY1" fmla="*/ 402609 h 436729"/>
                  <a:gd name="connsiteX2" fmla="*/ 27296 w 266132"/>
                  <a:gd name="connsiteY2" fmla="*/ 382138 h 436729"/>
                  <a:gd name="connsiteX3" fmla="*/ 34120 w 266132"/>
                  <a:gd name="connsiteY3" fmla="*/ 361666 h 436729"/>
                  <a:gd name="connsiteX4" fmla="*/ 61415 w 266132"/>
                  <a:gd name="connsiteY4" fmla="*/ 320723 h 436729"/>
                  <a:gd name="connsiteX5" fmla="*/ 75063 w 266132"/>
                  <a:gd name="connsiteY5" fmla="*/ 300251 h 436729"/>
                  <a:gd name="connsiteX6" fmla="*/ 88711 w 266132"/>
                  <a:gd name="connsiteY6" fmla="*/ 279779 h 436729"/>
                  <a:gd name="connsiteX7" fmla="*/ 109183 w 266132"/>
                  <a:gd name="connsiteY7" fmla="*/ 266132 h 436729"/>
                  <a:gd name="connsiteX8" fmla="*/ 122830 w 266132"/>
                  <a:gd name="connsiteY8" fmla="*/ 245660 h 436729"/>
                  <a:gd name="connsiteX9" fmla="*/ 143302 w 266132"/>
                  <a:gd name="connsiteY9" fmla="*/ 238836 h 436729"/>
                  <a:gd name="connsiteX10" fmla="*/ 163774 w 266132"/>
                  <a:gd name="connsiteY10" fmla="*/ 170597 h 436729"/>
                  <a:gd name="connsiteX11" fmla="*/ 184245 w 266132"/>
                  <a:gd name="connsiteY11" fmla="*/ 122830 h 436729"/>
                  <a:gd name="connsiteX12" fmla="*/ 197893 w 266132"/>
                  <a:gd name="connsiteY12" fmla="*/ 102359 h 436729"/>
                  <a:gd name="connsiteX13" fmla="*/ 218365 w 266132"/>
                  <a:gd name="connsiteY13" fmla="*/ 81887 h 436729"/>
                  <a:gd name="connsiteX14" fmla="*/ 252484 w 266132"/>
                  <a:gd name="connsiteY14" fmla="*/ 20472 h 436729"/>
                  <a:gd name="connsiteX15" fmla="*/ 266132 w 266132"/>
                  <a:gd name="connsiteY15" fmla="*/ 0 h 436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6132" h="436729">
                    <a:moveTo>
                      <a:pt x="0" y="436729"/>
                    </a:moveTo>
                    <a:cubicBezTo>
                      <a:pt x="4549" y="425356"/>
                      <a:pt x="8170" y="413565"/>
                      <a:pt x="13648" y="402609"/>
                    </a:cubicBezTo>
                    <a:cubicBezTo>
                      <a:pt x="17316" y="395274"/>
                      <a:pt x="23628" y="389473"/>
                      <a:pt x="27296" y="382138"/>
                    </a:cubicBezTo>
                    <a:cubicBezTo>
                      <a:pt x="30513" y="375704"/>
                      <a:pt x="30627" y="367954"/>
                      <a:pt x="34120" y="361666"/>
                    </a:cubicBezTo>
                    <a:cubicBezTo>
                      <a:pt x="42086" y="347328"/>
                      <a:pt x="52317" y="334371"/>
                      <a:pt x="61415" y="320723"/>
                    </a:cubicBezTo>
                    <a:lnTo>
                      <a:pt x="75063" y="300251"/>
                    </a:lnTo>
                    <a:cubicBezTo>
                      <a:pt x="79612" y="293427"/>
                      <a:pt x="81887" y="284328"/>
                      <a:pt x="88711" y="279779"/>
                    </a:cubicBezTo>
                    <a:lnTo>
                      <a:pt x="109183" y="266132"/>
                    </a:lnTo>
                    <a:cubicBezTo>
                      <a:pt x="113732" y="259308"/>
                      <a:pt x="116426" y="250783"/>
                      <a:pt x="122830" y="245660"/>
                    </a:cubicBezTo>
                    <a:cubicBezTo>
                      <a:pt x="128447" y="241166"/>
                      <a:pt x="139121" y="244689"/>
                      <a:pt x="143302" y="238836"/>
                    </a:cubicBezTo>
                    <a:cubicBezTo>
                      <a:pt x="151024" y="228025"/>
                      <a:pt x="159258" y="186405"/>
                      <a:pt x="163774" y="170597"/>
                    </a:cubicBezTo>
                    <a:cubicBezTo>
                      <a:pt x="169243" y="151456"/>
                      <a:pt x="173845" y="141030"/>
                      <a:pt x="184245" y="122830"/>
                    </a:cubicBezTo>
                    <a:cubicBezTo>
                      <a:pt x="188314" y="115709"/>
                      <a:pt x="192643" y="108659"/>
                      <a:pt x="197893" y="102359"/>
                    </a:cubicBezTo>
                    <a:cubicBezTo>
                      <a:pt x="204071" y="94945"/>
                      <a:pt x="211541" y="88711"/>
                      <a:pt x="218365" y="81887"/>
                    </a:cubicBezTo>
                    <a:cubicBezTo>
                      <a:pt x="230376" y="45854"/>
                      <a:pt x="221199" y="67400"/>
                      <a:pt x="252484" y="20472"/>
                    </a:cubicBezTo>
                    <a:lnTo>
                      <a:pt x="266132" y="0"/>
                    </a:ln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73" name="Frihåndsform 281"/>
              <p:cNvSpPr/>
              <p:nvPr/>
            </p:nvSpPr>
            <p:spPr>
              <a:xfrm>
                <a:off x="2593671" y="2047055"/>
                <a:ext cx="53965" cy="593776"/>
              </a:xfrm>
              <a:custGeom>
                <a:avLst/>
                <a:gdLst>
                  <a:gd name="connsiteX0" fmla="*/ 0 w 54591"/>
                  <a:gd name="connsiteY0" fmla="*/ 0 h 593678"/>
                  <a:gd name="connsiteX1" fmla="*/ 6824 w 54591"/>
                  <a:gd name="connsiteY1" fmla="*/ 20472 h 593678"/>
                  <a:gd name="connsiteX2" fmla="*/ 20471 w 54591"/>
                  <a:gd name="connsiteY2" fmla="*/ 40943 h 593678"/>
                  <a:gd name="connsiteX3" fmla="*/ 34119 w 54591"/>
                  <a:gd name="connsiteY3" fmla="*/ 136478 h 593678"/>
                  <a:gd name="connsiteX4" fmla="*/ 40943 w 54591"/>
                  <a:gd name="connsiteY4" fmla="*/ 184245 h 593678"/>
                  <a:gd name="connsiteX5" fmla="*/ 54591 w 54591"/>
                  <a:gd name="connsiteY5" fmla="*/ 225188 h 593678"/>
                  <a:gd name="connsiteX6" fmla="*/ 47767 w 54591"/>
                  <a:gd name="connsiteY6" fmla="*/ 429905 h 593678"/>
                  <a:gd name="connsiteX7" fmla="*/ 40943 w 54591"/>
                  <a:gd name="connsiteY7" fmla="*/ 450376 h 593678"/>
                  <a:gd name="connsiteX8" fmla="*/ 34119 w 54591"/>
                  <a:gd name="connsiteY8" fmla="*/ 518615 h 593678"/>
                  <a:gd name="connsiteX9" fmla="*/ 27295 w 54591"/>
                  <a:gd name="connsiteY9" fmla="*/ 593678 h 59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591" h="593678">
                    <a:moveTo>
                      <a:pt x="0" y="0"/>
                    </a:moveTo>
                    <a:cubicBezTo>
                      <a:pt x="2275" y="6824"/>
                      <a:pt x="3607" y="14038"/>
                      <a:pt x="6824" y="20472"/>
                    </a:cubicBezTo>
                    <a:cubicBezTo>
                      <a:pt x="10492" y="27807"/>
                      <a:pt x="17592" y="33264"/>
                      <a:pt x="20471" y="40943"/>
                    </a:cubicBezTo>
                    <a:cubicBezTo>
                      <a:pt x="27437" y="59521"/>
                      <a:pt x="32935" y="127005"/>
                      <a:pt x="34119" y="136478"/>
                    </a:cubicBezTo>
                    <a:cubicBezTo>
                      <a:pt x="36114" y="152438"/>
                      <a:pt x="37326" y="168573"/>
                      <a:pt x="40943" y="184245"/>
                    </a:cubicBezTo>
                    <a:cubicBezTo>
                      <a:pt x="44178" y="198263"/>
                      <a:pt x="54591" y="225188"/>
                      <a:pt x="54591" y="225188"/>
                    </a:cubicBezTo>
                    <a:cubicBezTo>
                      <a:pt x="52316" y="293427"/>
                      <a:pt x="51897" y="361753"/>
                      <a:pt x="47767" y="429905"/>
                    </a:cubicBezTo>
                    <a:cubicBezTo>
                      <a:pt x="47332" y="437085"/>
                      <a:pt x="42037" y="443267"/>
                      <a:pt x="40943" y="450376"/>
                    </a:cubicBezTo>
                    <a:cubicBezTo>
                      <a:pt x="37467" y="472970"/>
                      <a:pt x="36954" y="495932"/>
                      <a:pt x="34119" y="518615"/>
                    </a:cubicBezTo>
                    <a:cubicBezTo>
                      <a:pt x="25425" y="588164"/>
                      <a:pt x="27295" y="531429"/>
                      <a:pt x="27295" y="593678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764704"/>
            <a:ext cx="6192688" cy="472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1508720" y="5445224"/>
            <a:ext cx="6663680" cy="1412776"/>
            <a:chOff x="1508720" y="5445224"/>
            <a:chExt cx="6663680" cy="1412776"/>
          </a:xfrm>
        </p:grpSpPr>
        <p:pic>
          <p:nvPicPr>
            <p:cNvPr id="686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08720" y="5445224"/>
              <a:ext cx="5943600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4925407" y="6519446"/>
              <a:ext cx="32469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z="1600" dirty="0" err="1" smtClean="0">
                  <a:solidFill>
                    <a:srgbClr val="C00000"/>
                  </a:solidFill>
                </a:rPr>
                <a:t>Domaas</a:t>
              </a:r>
              <a:r>
                <a:rPr lang="nb-NO" sz="1600" dirty="0" smtClean="0">
                  <a:solidFill>
                    <a:srgbClr val="C00000"/>
                  </a:solidFill>
                </a:rPr>
                <a:t> </a:t>
              </a:r>
              <a:r>
                <a:rPr lang="nb-NO" sz="1600" dirty="0">
                  <a:solidFill>
                    <a:srgbClr val="C00000"/>
                  </a:solidFill>
                </a:rPr>
                <a:t>and </a:t>
              </a:r>
              <a:r>
                <a:rPr lang="nb-NO" sz="1600" dirty="0" err="1" smtClean="0">
                  <a:solidFill>
                    <a:srgbClr val="C00000"/>
                  </a:solidFill>
                </a:rPr>
                <a:t>Glimsdal</a:t>
              </a:r>
              <a:r>
                <a:rPr lang="nb-NO" sz="1600" dirty="0" smtClean="0">
                  <a:solidFill>
                    <a:srgbClr val="C00000"/>
                  </a:solidFill>
                </a:rPr>
                <a:t>, 2009</a:t>
              </a:r>
              <a:endParaRPr lang="nb-NO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80728"/>
            <a:ext cx="732928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886911"/>
            <a:ext cx="67437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03785" y="5861538"/>
            <a:ext cx="2977661" cy="375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Box 9"/>
          <p:cNvSpPr txBox="1"/>
          <p:nvPr/>
        </p:nvSpPr>
        <p:spPr>
          <a:xfrm>
            <a:off x="2977662" y="5955323"/>
            <a:ext cx="4900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Konsekvensene (tap av liv)</a:t>
            </a:r>
            <a:endParaRPr lang="nb-NO" sz="3200" dirty="0"/>
          </a:p>
        </p:txBody>
      </p:sp>
      <p:sp>
        <p:nvSpPr>
          <p:cNvPr id="11" name="Rectangle 10"/>
          <p:cNvSpPr/>
          <p:nvPr/>
        </p:nvSpPr>
        <p:spPr>
          <a:xfrm rot="5400000">
            <a:off x="0" y="3130061"/>
            <a:ext cx="3329354" cy="375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1793631" y="1324707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1770184" y="2274276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746738" y="3974122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1852246" y="3130061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/>
          <p:cNvSpPr/>
          <p:nvPr/>
        </p:nvSpPr>
        <p:spPr>
          <a:xfrm>
            <a:off x="1793630" y="4865076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50277" y="3068505"/>
            <a:ext cx="364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 smtClean="0"/>
              <a:t>Fare klassene</a:t>
            </a:r>
            <a:endParaRPr lang="nb-NO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1418494" y="1289538"/>
            <a:ext cx="16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Veldig høy</a:t>
            </a:r>
            <a:endParaRPr lang="nb-NO" dirty="0"/>
          </a:p>
        </p:txBody>
      </p:sp>
      <p:sp>
        <p:nvSpPr>
          <p:cNvPr id="21" name="TextBox 20"/>
          <p:cNvSpPr txBox="1"/>
          <p:nvPr/>
        </p:nvSpPr>
        <p:spPr>
          <a:xfrm>
            <a:off x="1664679" y="2171699"/>
            <a:ext cx="117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Høy</a:t>
            </a:r>
            <a:endParaRPr lang="nb-NO" dirty="0"/>
          </a:p>
        </p:txBody>
      </p:sp>
      <p:sp>
        <p:nvSpPr>
          <p:cNvPr id="22" name="TextBox 21"/>
          <p:cNvSpPr txBox="1"/>
          <p:nvPr/>
        </p:nvSpPr>
        <p:spPr>
          <a:xfrm>
            <a:off x="1565032" y="305386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Medium</a:t>
            </a:r>
            <a:endParaRPr lang="nb-NO" dirty="0"/>
          </a:p>
        </p:txBody>
      </p:sp>
      <p:sp>
        <p:nvSpPr>
          <p:cNvPr id="23" name="TextBox 22"/>
          <p:cNvSpPr txBox="1"/>
          <p:nvPr/>
        </p:nvSpPr>
        <p:spPr>
          <a:xfrm>
            <a:off x="1565032" y="393602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Lav</a:t>
            </a:r>
            <a:endParaRPr lang="nb-NO" dirty="0"/>
          </a:p>
        </p:txBody>
      </p:sp>
      <p:sp>
        <p:nvSpPr>
          <p:cNvPr id="24" name="TextBox 23"/>
          <p:cNvSpPr txBox="1"/>
          <p:nvPr/>
        </p:nvSpPr>
        <p:spPr>
          <a:xfrm>
            <a:off x="1453663" y="4818184"/>
            <a:ext cx="15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Veldig lav</a:t>
            </a:r>
            <a:endParaRPr lang="nb-NO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0364" y="831800"/>
            <a:ext cx="6848559" cy="53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N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3785" y="5861538"/>
            <a:ext cx="2977661" cy="375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Box 9"/>
          <p:cNvSpPr txBox="1"/>
          <p:nvPr/>
        </p:nvSpPr>
        <p:spPr>
          <a:xfrm>
            <a:off x="2977662" y="5955323"/>
            <a:ext cx="4900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Konsekvensene (tap av liv)</a:t>
            </a:r>
            <a:endParaRPr lang="nb-NO" sz="3200" dirty="0"/>
          </a:p>
        </p:txBody>
      </p:sp>
      <p:sp>
        <p:nvSpPr>
          <p:cNvPr id="11" name="Rectangle 10"/>
          <p:cNvSpPr/>
          <p:nvPr/>
        </p:nvSpPr>
        <p:spPr>
          <a:xfrm rot="5400000">
            <a:off x="0" y="3130061"/>
            <a:ext cx="3329354" cy="375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1793631" y="1324707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1770184" y="2274276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746738" y="3974122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1852246" y="3130061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/>
          <p:cNvSpPr/>
          <p:nvPr/>
        </p:nvSpPr>
        <p:spPr>
          <a:xfrm>
            <a:off x="1793630" y="4865076"/>
            <a:ext cx="1242646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50277" y="3068505"/>
            <a:ext cx="364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 smtClean="0"/>
              <a:t>Fare klassene</a:t>
            </a:r>
            <a:endParaRPr lang="nb-NO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1418494" y="1289538"/>
            <a:ext cx="16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Veldig høy</a:t>
            </a:r>
            <a:endParaRPr lang="nb-NO" dirty="0"/>
          </a:p>
        </p:txBody>
      </p:sp>
      <p:sp>
        <p:nvSpPr>
          <p:cNvPr id="21" name="TextBox 20"/>
          <p:cNvSpPr txBox="1"/>
          <p:nvPr/>
        </p:nvSpPr>
        <p:spPr>
          <a:xfrm>
            <a:off x="1664679" y="2171699"/>
            <a:ext cx="117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Høy</a:t>
            </a:r>
            <a:endParaRPr lang="nb-NO" dirty="0"/>
          </a:p>
        </p:txBody>
      </p:sp>
      <p:sp>
        <p:nvSpPr>
          <p:cNvPr id="22" name="TextBox 21"/>
          <p:cNvSpPr txBox="1"/>
          <p:nvPr/>
        </p:nvSpPr>
        <p:spPr>
          <a:xfrm>
            <a:off x="1565032" y="305386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Medium</a:t>
            </a:r>
            <a:endParaRPr lang="nb-NO" dirty="0"/>
          </a:p>
        </p:txBody>
      </p:sp>
      <p:sp>
        <p:nvSpPr>
          <p:cNvPr id="23" name="TextBox 22"/>
          <p:cNvSpPr txBox="1"/>
          <p:nvPr/>
        </p:nvSpPr>
        <p:spPr>
          <a:xfrm>
            <a:off x="1565032" y="393602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Lav</a:t>
            </a:r>
            <a:endParaRPr lang="nb-NO" dirty="0"/>
          </a:p>
        </p:txBody>
      </p:sp>
      <p:sp>
        <p:nvSpPr>
          <p:cNvPr id="24" name="TextBox 23"/>
          <p:cNvSpPr txBox="1"/>
          <p:nvPr/>
        </p:nvSpPr>
        <p:spPr>
          <a:xfrm>
            <a:off x="1453663" y="4818184"/>
            <a:ext cx="15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Veldig lav</a:t>
            </a:r>
            <a:endParaRPr lang="nb-NO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155575"/>
            <a:ext cx="925195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nb-NO" sz="2400" b="1" dirty="0" smtClean="0">
                <a:solidFill>
                  <a:srgbClr val="C00000"/>
                </a:solidFill>
                <a:latin typeface="Verdana" pitchFamily="34" charset="0"/>
              </a:rPr>
              <a:t>Fare- og risikoklassifisering av ustabile områdene</a:t>
            </a:r>
            <a:r>
              <a:rPr lang="nb-NO" sz="2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nb-NO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3785" y="5861538"/>
            <a:ext cx="2977661" cy="375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5" name="Bilde 3" descr="new_image.jpg"/>
          <p:cNvPicPr>
            <a:picLocks noChangeAspect="1"/>
          </p:cNvPicPr>
          <p:nvPr/>
        </p:nvPicPr>
        <p:blipFill>
          <a:blip r:embed="rId4" cstate="print"/>
          <a:srcRect l="2149" t="993" r="2314" b="1365"/>
          <a:stretch>
            <a:fillRect/>
          </a:stretch>
        </p:blipFill>
        <p:spPr>
          <a:xfrm>
            <a:off x="2063861" y="654367"/>
            <a:ext cx="4524507" cy="6160244"/>
          </a:xfrm>
          <a:prstGeom prst="rect">
            <a:avLst/>
          </a:prstGeom>
        </p:spPr>
      </p:pic>
      <p:grpSp>
        <p:nvGrpSpPr>
          <p:cNvPr id="7" name="Group 10"/>
          <p:cNvGrpSpPr/>
          <p:nvPr/>
        </p:nvGrpSpPr>
        <p:grpSpPr>
          <a:xfrm>
            <a:off x="6638854" y="5014991"/>
            <a:ext cx="2505146" cy="780663"/>
            <a:chOff x="1187624" y="3068960"/>
            <a:chExt cx="3323059" cy="103554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87624" y="3219698"/>
              <a:ext cx="1544638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7824" y="3068960"/>
              <a:ext cx="1522859" cy="1035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6021388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62548" y="911959"/>
            <a:ext cx="864235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nb-NO" sz="2800" dirty="0" smtClean="0">
                <a:solidFill>
                  <a:srgbClr val="0070C0"/>
                </a:solidFill>
                <a:latin typeface="AvantGarde" pitchFamily="34" charset="0"/>
              </a:rPr>
              <a:t> Viktig er en tett sammenarbeid mellom fylkesmannen, kommunene og NVE/NGU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nb-NO" sz="2800" dirty="0" smtClean="0">
                <a:solidFill>
                  <a:srgbClr val="0070C0"/>
                </a:solidFill>
                <a:latin typeface="AvantGarde" pitchFamily="34" charset="0"/>
              </a:rPr>
              <a:t> Levering av relevante informasjon til NGU/NVE regionskontor nord (Narvik)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nb-NO" sz="2800" dirty="0" smtClean="0">
                <a:solidFill>
                  <a:srgbClr val="0070C0"/>
                </a:solidFill>
                <a:latin typeface="AvantGarde" pitchFamily="34" charset="0"/>
              </a:rPr>
              <a:t> Skape NGU resursene med ferdigstille arbeid i noen andre fylke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nb-NO" sz="2800" dirty="0" smtClean="0">
                <a:solidFill>
                  <a:srgbClr val="0070C0"/>
                </a:solidFill>
                <a:latin typeface="AvantGarde" pitchFamily="34" charset="0"/>
              </a:rPr>
              <a:t> Mulig av høyprioritering av noen potensielle høy risiko objekt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nb-NO" sz="2800" dirty="0" smtClean="0">
                <a:solidFill>
                  <a:srgbClr val="0070C0"/>
                </a:solidFill>
                <a:latin typeface="AvantGarde" pitchFamily="34" charset="0"/>
              </a:rPr>
              <a:t> Datagrunnlag av satellitt </a:t>
            </a:r>
            <a:r>
              <a:rPr lang="nb-NO" sz="2800" dirty="0" err="1" smtClean="0">
                <a:solidFill>
                  <a:srgbClr val="0070C0"/>
                </a:solidFill>
                <a:latin typeface="AvantGarde" pitchFamily="34" charset="0"/>
              </a:rPr>
              <a:t>InSAR</a:t>
            </a:r>
            <a:r>
              <a:rPr lang="nb-NO" sz="2800" dirty="0" smtClean="0">
                <a:solidFill>
                  <a:srgbClr val="0070C0"/>
                </a:solidFill>
                <a:latin typeface="AvantGarde" pitchFamily="34" charset="0"/>
              </a:rPr>
              <a:t> dataene vil blir </a:t>
            </a:r>
            <a:r>
              <a:rPr lang="nb-NO" sz="2800" dirty="0" err="1" smtClean="0">
                <a:solidFill>
                  <a:srgbClr val="0070C0"/>
                </a:solidFill>
                <a:latin typeface="AvantGarde" pitchFamily="34" charset="0"/>
              </a:rPr>
              <a:t>bugget</a:t>
            </a:r>
            <a:r>
              <a:rPr lang="nb-NO" sz="2800" dirty="0" smtClean="0">
                <a:solidFill>
                  <a:srgbClr val="0070C0"/>
                </a:solidFill>
                <a:latin typeface="AvantGarde" pitchFamily="34" charset="0"/>
              </a:rPr>
              <a:t> opp med ZENTINEL i 2014</a:t>
            </a:r>
            <a:endParaRPr lang="nb-NO" sz="2800" dirty="0">
              <a:solidFill>
                <a:srgbClr val="0070C0"/>
              </a:solidFill>
              <a:latin typeface="AvantGarde" pitchFamily="34" charset="0"/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b="1" dirty="0" smtClean="0">
                <a:solidFill>
                  <a:srgbClr val="C00000"/>
                </a:solidFill>
              </a:rPr>
              <a:t>Fjellskredkartlegging i Nordland</a:t>
            </a:r>
            <a:endParaRPr lang="nb-NO" dirty="0">
              <a:solidFill>
                <a:srgbClr val="C00000"/>
              </a:solidFill>
              <a:latin typeface="MyriaMM_400 RG 700 S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7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277" y="1"/>
            <a:ext cx="836341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5" name="Text Box 37"/>
          <p:cNvSpPr txBox="1">
            <a:spLocks noChangeArrowheads="1"/>
          </p:cNvSpPr>
          <p:nvPr/>
        </p:nvSpPr>
        <p:spPr bwMode="auto">
          <a:xfrm>
            <a:off x="0" y="6021388"/>
            <a:ext cx="864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4000" b="1" dirty="0">
                <a:solidFill>
                  <a:srgbClr val="00FFFF"/>
                </a:solidFill>
              </a:rPr>
              <a:t>Takk for oppmerksomhet</a:t>
            </a:r>
            <a:endParaRPr lang="nb-NO" sz="4000" dirty="0">
              <a:solidFill>
                <a:srgbClr val="00FFFF"/>
              </a:solidFill>
              <a:latin typeface="MyriaMM_400 RG 700 SE"/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0" y="4356696"/>
            <a:ext cx="864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4000" b="1" dirty="0" err="1" smtClean="0">
                <a:solidFill>
                  <a:srgbClr val="FFFF00"/>
                </a:solidFill>
              </a:rPr>
              <a:t>Reginald.Hermanns@NGU.NO</a:t>
            </a:r>
            <a:endParaRPr lang="nb-NO" sz="4000" dirty="0">
              <a:solidFill>
                <a:srgbClr val="FFFF00"/>
              </a:solidFill>
              <a:latin typeface="MyriaMM_400 RG 700 S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4" descr="C:\Documents and Settings\Svendgard_Bjorg\My Documents\NY PROFIL\POWERPOINT\PP_Mal_Side1.tif"/>
          <p:cNvPicPr>
            <a:picLocks noChangeAspect="1" noChangeArrowheads="1"/>
          </p:cNvPicPr>
          <p:nvPr/>
        </p:nvPicPr>
        <p:blipFill>
          <a:blip r:embed="rId2" cstate="print"/>
          <a:srcRect l="82364" t="87373" r="2739" b="3156"/>
          <a:stretch>
            <a:fillRect/>
          </a:stretch>
        </p:blipFill>
        <p:spPr bwMode="auto">
          <a:xfrm>
            <a:off x="7667625" y="6165850"/>
            <a:ext cx="1368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62663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22"/>
          <p:cNvSpPr txBox="1"/>
          <p:nvPr/>
        </p:nvSpPr>
        <p:spPr bwMode="auto">
          <a:xfrm>
            <a:off x="5897563" y="844548"/>
            <a:ext cx="17557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b-NO" sz="2000" dirty="0">
                <a:solidFill>
                  <a:schemeClr val="accent6"/>
                </a:solidFill>
              </a:rPr>
              <a:t>STEINSKRED</a:t>
            </a:r>
          </a:p>
        </p:txBody>
      </p:sp>
      <p:sp>
        <p:nvSpPr>
          <p:cNvPr id="82" name="TekstSylinder 111"/>
          <p:cNvSpPr txBox="1"/>
          <p:nvPr/>
        </p:nvSpPr>
        <p:spPr bwMode="auto">
          <a:xfrm>
            <a:off x="2946400" y="3575048"/>
            <a:ext cx="3194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b-NO" sz="2000" dirty="0">
                <a:solidFill>
                  <a:schemeClr val="accent6"/>
                </a:solidFill>
              </a:rPr>
              <a:t>STEINSKREDAVSETNING</a:t>
            </a:r>
          </a:p>
        </p:txBody>
      </p:sp>
      <p:sp>
        <p:nvSpPr>
          <p:cNvPr id="162" name="TekstSylinder 121"/>
          <p:cNvSpPr txBox="1"/>
          <p:nvPr/>
        </p:nvSpPr>
        <p:spPr bwMode="auto">
          <a:xfrm>
            <a:off x="604838" y="844548"/>
            <a:ext cx="2886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b-NO" sz="2000" dirty="0">
                <a:solidFill>
                  <a:schemeClr val="accent6"/>
                </a:solidFill>
              </a:rPr>
              <a:t>USTABILE FJELLPARTI</a:t>
            </a:r>
          </a:p>
        </p:txBody>
      </p:sp>
      <p:grpSp>
        <p:nvGrpSpPr>
          <p:cNvPr id="4104" name="Gruppe 282"/>
          <p:cNvGrpSpPr>
            <a:grpSpLocks/>
          </p:cNvGrpSpPr>
          <p:nvPr/>
        </p:nvGrpSpPr>
        <p:grpSpPr bwMode="auto">
          <a:xfrm>
            <a:off x="539750" y="1243011"/>
            <a:ext cx="3016250" cy="2312987"/>
            <a:chOff x="1208027" y="1392949"/>
            <a:chExt cx="3015713" cy="2313185"/>
          </a:xfrm>
        </p:grpSpPr>
        <p:grpSp>
          <p:nvGrpSpPr>
            <p:cNvPr id="4198" name="Gruppe 27"/>
            <p:cNvGrpSpPr>
              <a:grpSpLocks/>
            </p:cNvGrpSpPr>
            <p:nvPr/>
          </p:nvGrpSpPr>
          <p:grpSpPr bwMode="auto">
            <a:xfrm>
              <a:off x="1208027" y="1392949"/>
              <a:ext cx="3015713" cy="2313185"/>
              <a:chOff x="1529859" y="1011120"/>
              <a:chExt cx="4484071" cy="3217981"/>
            </a:xfrm>
          </p:grpSpPr>
          <p:sp>
            <p:nvSpPr>
              <p:cNvPr id="183" name="Frihåndsform 5"/>
              <p:cNvSpPr/>
              <p:nvPr/>
            </p:nvSpPr>
            <p:spPr>
              <a:xfrm>
                <a:off x="1600660" y="1011120"/>
                <a:ext cx="3903502" cy="2577477"/>
              </a:xfrm>
              <a:custGeom>
                <a:avLst/>
                <a:gdLst>
                  <a:gd name="connsiteX0" fmla="*/ 0 w 3903785"/>
                  <a:gd name="connsiteY0" fmla="*/ 0 h 2576858"/>
                  <a:gd name="connsiteX1" fmla="*/ 52754 w 3903785"/>
                  <a:gd name="connsiteY1" fmla="*/ 26377 h 2576858"/>
                  <a:gd name="connsiteX2" fmla="*/ 96715 w 3903785"/>
                  <a:gd name="connsiteY2" fmla="*/ 35170 h 2576858"/>
                  <a:gd name="connsiteX3" fmla="*/ 123092 w 3903785"/>
                  <a:gd name="connsiteY3" fmla="*/ 52754 h 2576858"/>
                  <a:gd name="connsiteX4" fmla="*/ 175846 w 3903785"/>
                  <a:gd name="connsiteY4" fmla="*/ 70339 h 2576858"/>
                  <a:gd name="connsiteX5" fmla="*/ 228600 w 3903785"/>
                  <a:gd name="connsiteY5" fmla="*/ 96716 h 2576858"/>
                  <a:gd name="connsiteX6" fmla="*/ 254977 w 3903785"/>
                  <a:gd name="connsiteY6" fmla="*/ 114300 h 2576858"/>
                  <a:gd name="connsiteX7" fmla="*/ 281354 w 3903785"/>
                  <a:gd name="connsiteY7" fmla="*/ 123093 h 2576858"/>
                  <a:gd name="connsiteX8" fmla="*/ 334108 w 3903785"/>
                  <a:gd name="connsiteY8" fmla="*/ 149470 h 2576858"/>
                  <a:gd name="connsiteX9" fmla="*/ 413238 w 3903785"/>
                  <a:gd name="connsiteY9" fmla="*/ 211016 h 2576858"/>
                  <a:gd name="connsiteX10" fmla="*/ 439615 w 3903785"/>
                  <a:gd name="connsiteY10" fmla="*/ 219808 h 2576858"/>
                  <a:gd name="connsiteX11" fmla="*/ 492369 w 3903785"/>
                  <a:gd name="connsiteY11" fmla="*/ 254977 h 2576858"/>
                  <a:gd name="connsiteX12" fmla="*/ 518746 w 3903785"/>
                  <a:gd name="connsiteY12" fmla="*/ 263770 h 2576858"/>
                  <a:gd name="connsiteX13" fmla="*/ 545123 w 3903785"/>
                  <a:gd name="connsiteY13" fmla="*/ 281354 h 2576858"/>
                  <a:gd name="connsiteX14" fmla="*/ 571500 w 3903785"/>
                  <a:gd name="connsiteY14" fmla="*/ 290147 h 2576858"/>
                  <a:gd name="connsiteX15" fmla="*/ 597877 w 3903785"/>
                  <a:gd name="connsiteY15" fmla="*/ 307731 h 2576858"/>
                  <a:gd name="connsiteX16" fmla="*/ 677008 w 3903785"/>
                  <a:gd name="connsiteY16" fmla="*/ 334108 h 2576858"/>
                  <a:gd name="connsiteX17" fmla="*/ 703385 w 3903785"/>
                  <a:gd name="connsiteY17" fmla="*/ 342900 h 2576858"/>
                  <a:gd name="connsiteX18" fmla="*/ 720969 w 3903785"/>
                  <a:gd name="connsiteY18" fmla="*/ 369277 h 2576858"/>
                  <a:gd name="connsiteX19" fmla="*/ 738554 w 3903785"/>
                  <a:gd name="connsiteY19" fmla="*/ 439616 h 2576858"/>
                  <a:gd name="connsiteX20" fmla="*/ 756138 w 3903785"/>
                  <a:gd name="connsiteY20" fmla="*/ 492370 h 2576858"/>
                  <a:gd name="connsiteX21" fmla="*/ 764931 w 3903785"/>
                  <a:gd name="connsiteY21" fmla="*/ 518747 h 2576858"/>
                  <a:gd name="connsiteX22" fmla="*/ 800100 w 3903785"/>
                  <a:gd name="connsiteY22" fmla="*/ 597877 h 2576858"/>
                  <a:gd name="connsiteX23" fmla="*/ 808892 w 3903785"/>
                  <a:gd name="connsiteY23" fmla="*/ 624254 h 2576858"/>
                  <a:gd name="connsiteX24" fmla="*/ 817685 w 3903785"/>
                  <a:gd name="connsiteY24" fmla="*/ 914400 h 2576858"/>
                  <a:gd name="connsiteX25" fmla="*/ 826477 w 3903785"/>
                  <a:gd name="connsiteY25" fmla="*/ 1002323 h 2576858"/>
                  <a:gd name="connsiteX26" fmla="*/ 844062 w 3903785"/>
                  <a:gd name="connsiteY26" fmla="*/ 1028700 h 2576858"/>
                  <a:gd name="connsiteX27" fmla="*/ 861646 w 3903785"/>
                  <a:gd name="connsiteY27" fmla="*/ 1090247 h 2576858"/>
                  <a:gd name="connsiteX28" fmla="*/ 870438 w 3903785"/>
                  <a:gd name="connsiteY28" fmla="*/ 1143000 h 2576858"/>
                  <a:gd name="connsiteX29" fmla="*/ 879231 w 3903785"/>
                  <a:gd name="connsiteY29" fmla="*/ 1292470 h 2576858"/>
                  <a:gd name="connsiteX30" fmla="*/ 958362 w 3903785"/>
                  <a:gd name="connsiteY30" fmla="*/ 1318847 h 2576858"/>
                  <a:gd name="connsiteX31" fmla="*/ 1011115 w 3903785"/>
                  <a:gd name="connsiteY31" fmla="*/ 1354016 h 2576858"/>
                  <a:gd name="connsiteX32" fmla="*/ 1037492 w 3903785"/>
                  <a:gd name="connsiteY32" fmla="*/ 1371600 h 2576858"/>
                  <a:gd name="connsiteX33" fmla="*/ 1063869 w 3903785"/>
                  <a:gd name="connsiteY33" fmla="*/ 1380393 h 2576858"/>
                  <a:gd name="connsiteX34" fmla="*/ 1090246 w 3903785"/>
                  <a:gd name="connsiteY34" fmla="*/ 1397977 h 2576858"/>
                  <a:gd name="connsiteX35" fmla="*/ 1143000 w 3903785"/>
                  <a:gd name="connsiteY35" fmla="*/ 1415562 h 2576858"/>
                  <a:gd name="connsiteX36" fmla="*/ 1195754 w 3903785"/>
                  <a:gd name="connsiteY36" fmla="*/ 1450731 h 2576858"/>
                  <a:gd name="connsiteX37" fmla="*/ 1406769 w 3903785"/>
                  <a:gd name="connsiteY37" fmla="*/ 1521070 h 2576858"/>
                  <a:gd name="connsiteX38" fmla="*/ 1485900 w 3903785"/>
                  <a:gd name="connsiteY38" fmla="*/ 1547447 h 2576858"/>
                  <a:gd name="connsiteX39" fmla="*/ 1512277 w 3903785"/>
                  <a:gd name="connsiteY39" fmla="*/ 1556239 h 2576858"/>
                  <a:gd name="connsiteX40" fmla="*/ 1538654 w 3903785"/>
                  <a:gd name="connsiteY40" fmla="*/ 1565031 h 2576858"/>
                  <a:gd name="connsiteX41" fmla="*/ 1591408 w 3903785"/>
                  <a:gd name="connsiteY41" fmla="*/ 1591408 h 2576858"/>
                  <a:gd name="connsiteX42" fmla="*/ 1617785 w 3903785"/>
                  <a:gd name="connsiteY42" fmla="*/ 1608993 h 2576858"/>
                  <a:gd name="connsiteX43" fmla="*/ 1670538 w 3903785"/>
                  <a:gd name="connsiteY43" fmla="*/ 1626577 h 2576858"/>
                  <a:gd name="connsiteX44" fmla="*/ 1723292 w 3903785"/>
                  <a:gd name="connsiteY44" fmla="*/ 1644162 h 2576858"/>
                  <a:gd name="connsiteX45" fmla="*/ 1749669 w 3903785"/>
                  <a:gd name="connsiteY45" fmla="*/ 1652954 h 2576858"/>
                  <a:gd name="connsiteX46" fmla="*/ 1802423 w 3903785"/>
                  <a:gd name="connsiteY46" fmla="*/ 1688123 h 2576858"/>
                  <a:gd name="connsiteX47" fmla="*/ 1881554 w 3903785"/>
                  <a:gd name="connsiteY47" fmla="*/ 1714500 h 2576858"/>
                  <a:gd name="connsiteX48" fmla="*/ 1907931 w 3903785"/>
                  <a:gd name="connsiteY48" fmla="*/ 1723293 h 2576858"/>
                  <a:gd name="connsiteX49" fmla="*/ 1934308 w 3903785"/>
                  <a:gd name="connsiteY49" fmla="*/ 1740877 h 2576858"/>
                  <a:gd name="connsiteX50" fmla="*/ 2031023 w 3903785"/>
                  <a:gd name="connsiteY50" fmla="*/ 1767254 h 2576858"/>
                  <a:gd name="connsiteX51" fmla="*/ 2083777 w 3903785"/>
                  <a:gd name="connsiteY51" fmla="*/ 1793631 h 2576858"/>
                  <a:gd name="connsiteX52" fmla="*/ 2110154 w 3903785"/>
                  <a:gd name="connsiteY52" fmla="*/ 1802423 h 2576858"/>
                  <a:gd name="connsiteX53" fmla="*/ 2162908 w 3903785"/>
                  <a:gd name="connsiteY53" fmla="*/ 1837593 h 2576858"/>
                  <a:gd name="connsiteX54" fmla="*/ 2294792 w 3903785"/>
                  <a:gd name="connsiteY54" fmla="*/ 1881554 h 2576858"/>
                  <a:gd name="connsiteX55" fmla="*/ 2347546 w 3903785"/>
                  <a:gd name="connsiteY55" fmla="*/ 1899139 h 2576858"/>
                  <a:gd name="connsiteX56" fmla="*/ 2373923 w 3903785"/>
                  <a:gd name="connsiteY56" fmla="*/ 1907931 h 2576858"/>
                  <a:gd name="connsiteX57" fmla="*/ 2400300 w 3903785"/>
                  <a:gd name="connsiteY57" fmla="*/ 1925516 h 2576858"/>
                  <a:gd name="connsiteX58" fmla="*/ 2453054 w 3903785"/>
                  <a:gd name="connsiteY58" fmla="*/ 1943100 h 2576858"/>
                  <a:gd name="connsiteX59" fmla="*/ 2505808 w 3903785"/>
                  <a:gd name="connsiteY59" fmla="*/ 1960685 h 2576858"/>
                  <a:gd name="connsiteX60" fmla="*/ 2558562 w 3903785"/>
                  <a:gd name="connsiteY60" fmla="*/ 1978270 h 2576858"/>
                  <a:gd name="connsiteX61" fmla="*/ 2584938 w 3903785"/>
                  <a:gd name="connsiteY61" fmla="*/ 1987062 h 2576858"/>
                  <a:gd name="connsiteX62" fmla="*/ 2637692 w 3903785"/>
                  <a:gd name="connsiteY62" fmla="*/ 2031023 h 2576858"/>
                  <a:gd name="connsiteX63" fmla="*/ 2690446 w 3903785"/>
                  <a:gd name="connsiteY63" fmla="*/ 2048608 h 2576858"/>
                  <a:gd name="connsiteX64" fmla="*/ 2716823 w 3903785"/>
                  <a:gd name="connsiteY64" fmla="*/ 2057400 h 2576858"/>
                  <a:gd name="connsiteX65" fmla="*/ 2743200 w 3903785"/>
                  <a:gd name="connsiteY65" fmla="*/ 2066193 h 2576858"/>
                  <a:gd name="connsiteX66" fmla="*/ 2795954 w 3903785"/>
                  <a:gd name="connsiteY66" fmla="*/ 2074985 h 2576858"/>
                  <a:gd name="connsiteX67" fmla="*/ 2848708 w 3903785"/>
                  <a:gd name="connsiteY67" fmla="*/ 2110154 h 2576858"/>
                  <a:gd name="connsiteX68" fmla="*/ 2875085 w 3903785"/>
                  <a:gd name="connsiteY68" fmla="*/ 2127739 h 2576858"/>
                  <a:gd name="connsiteX69" fmla="*/ 2927838 w 3903785"/>
                  <a:gd name="connsiteY69" fmla="*/ 2145323 h 2576858"/>
                  <a:gd name="connsiteX70" fmla="*/ 2954215 w 3903785"/>
                  <a:gd name="connsiteY70" fmla="*/ 2154116 h 2576858"/>
                  <a:gd name="connsiteX71" fmla="*/ 2980592 w 3903785"/>
                  <a:gd name="connsiteY71" fmla="*/ 2162908 h 2576858"/>
                  <a:gd name="connsiteX72" fmla="*/ 3033346 w 3903785"/>
                  <a:gd name="connsiteY72" fmla="*/ 2198077 h 2576858"/>
                  <a:gd name="connsiteX73" fmla="*/ 3059723 w 3903785"/>
                  <a:gd name="connsiteY73" fmla="*/ 2206870 h 2576858"/>
                  <a:gd name="connsiteX74" fmla="*/ 3086100 w 3903785"/>
                  <a:gd name="connsiteY74" fmla="*/ 2224454 h 2576858"/>
                  <a:gd name="connsiteX75" fmla="*/ 3147646 w 3903785"/>
                  <a:gd name="connsiteY75" fmla="*/ 2242039 h 2576858"/>
                  <a:gd name="connsiteX76" fmla="*/ 3174023 w 3903785"/>
                  <a:gd name="connsiteY76" fmla="*/ 2259623 h 2576858"/>
                  <a:gd name="connsiteX77" fmla="*/ 3226777 w 3903785"/>
                  <a:gd name="connsiteY77" fmla="*/ 2277208 h 2576858"/>
                  <a:gd name="connsiteX78" fmla="*/ 3253154 w 3903785"/>
                  <a:gd name="connsiteY78" fmla="*/ 2294793 h 2576858"/>
                  <a:gd name="connsiteX79" fmla="*/ 3305908 w 3903785"/>
                  <a:gd name="connsiteY79" fmla="*/ 2312377 h 2576858"/>
                  <a:gd name="connsiteX80" fmla="*/ 3332285 w 3903785"/>
                  <a:gd name="connsiteY80" fmla="*/ 2321170 h 2576858"/>
                  <a:gd name="connsiteX81" fmla="*/ 3367454 w 3903785"/>
                  <a:gd name="connsiteY81" fmla="*/ 2329962 h 2576858"/>
                  <a:gd name="connsiteX82" fmla="*/ 3420208 w 3903785"/>
                  <a:gd name="connsiteY82" fmla="*/ 2347547 h 2576858"/>
                  <a:gd name="connsiteX83" fmla="*/ 3472962 w 3903785"/>
                  <a:gd name="connsiteY83" fmla="*/ 2365131 h 2576858"/>
                  <a:gd name="connsiteX84" fmla="*/ 3499338 w 3903785"/>
                  <a:gd name="connsiteY84" fmla="*/ 2373923 h 2576858"/>
                  <a:gd name="connsiteX85" fmla="*/ 3552092 w 3903785"/>
                  <a:gd name="connsiteY85" fmla="*/ 2409093 h 2576858"/>
                  <a:gd name="connsiteX86" fmla="*/ 3578469 w 3903785"/>
                  <a:gd name="connsiteY86" fmla="*/ 2426677 h 2576858"/>
                  <a:gd name="connsiteX87" fmla="*/ 3604846 w 3903785"/>
                  <a:gd name="connsiteY87" fmla="*/ 2435470 h 2576858"/>
                  <a:gd name="connsiteX88" fmla="*/ 3683977 w 3903785"/>
                  <a:gd name="connsiteY88" fmla="*/ 2479431 h 2576858"/>
                  <a:gd name="connsiteX89" fmla="*/ 3710354 w 3903785"/>
                  <a:gd name="connsiteY89" fmla="*/ 2497016 h 2576858"/>
                  <a:gd name="connsiteX90" fmla="*/ 3763108 w 3903785"/>
                  <a:gd name="connsiteY90" fmla="*/ 2514600 h 2576858"/>
                  <a:gd name="connsiteX91" fmla="*/ 3789485 w 3903785"/>
                  <a:gd name="connsiteY91" fmla="*/ 2532185 h 2576858"/>
                  <a:gd name="connsiteX92" fmla="*/ 3842238 w 3903785"/>
                  <a:gd name="connsiteY92" fmla="*/ 2549770 h 2576858"/>
                  <a:gd name="connsiteX93" fmla="*/ 3894992 w 3903785"/>
                  <a:gd name="connsiteY93" fmla="*/ 2576147 h 2576858"/>
                  <a:gd name="connsiteX94" fmla="*/ 3903785 w 3903785"/>
                  <a:gd name="connsiteY94" fmla="*/ 2576147 h 257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3903785" h="2576858">
                    <a:moveTo>
                      <a:pt x="0" y="0"/>
                    </a:moveTo>
                    <a:cubicBezTo>
                      <a:pt x="17585" y="8792"/>
                      <a:pt x="34277" y="19658"/>
                      <a:pt x="52754" y="26377"/>
                    </a:cubicBezTo>
                    <a:cubicBezTo>
                      <a:pt x="66798" y="31484"/>
                      <a:pt x="82723" y="29923"/>
                      <a:pt x="96715" y="35170"/>
                    </a:cubicBezTo>
                    <a:cubicBezTo>
                      <a:pt x="106609" y="38880"/>
                      <a:pt x="113436" y="48462"/>
                      <a:pt x="123092" y="52754"/>
                    </a:cubicBezTo>
                    <a:cubicBezTo>
                      <a:pt x="140030" y="60282"/>
                      <a:pt x="160423" y="60057"/>
                      <a:pt x="175846" y="70339"/>
                    </a:cubicBezTo>
                    <a:cubicBezTo>
                      <a:pt x="251438" y="120732"/>
                      <a:pt x="155797" y="60314"/>
                      <a:pt x="228600" y="96716"/>
                    </a:cubicBezTo>
                    <a:cubicBezTo>
                      <a:pt x="238051" y="101442"/>
                      <a:pt x="245526" y="109574"/>
                      <a:pt x="254977" y="114300"/>
                    </a:cubicBezTo>
                    <a:cubicBezTo>
                      <a:pt x="263267" y="118445"/>
                      <a:pt x="273064" y="118948"/>
                      <a:pt x="281354" y="123093"/>
                    </a:cubicBezTo>
                    <a:cubicBezTo>
                      <a:pt x="349531" y="157182"/>
                      <a:pt x="267808" y="127368"/>
                      <a:pt x="334108" y="149470"/>
                    </a:cubicBezTo>
                    <a:cubicBezTo>
                      <a:pt x="356866" y="172228"/>
                      <a:pt x="381690" y="200500"/>
                      <a:pt x="413238" y="211016"/>
                    </a:cubicBezTo>
                    <a:lnTo>
                      <a:pt x="439615" y="219808"/>
                    </a:lnTo>
                    <a:cubicBezTo>
                      <a:pt x="457200" y="231531"/>
                      <a:pt x="472320" y="248293"/>
                      <a:pt x="492369" y="254977"/>
                    </a:cubicBezTo>
                    <a:cubicBezTo>
                      <a:pt x="501161" y="257908"/>
                      <a:pt x="510456" y="259625"/>
                      <a:pt x="518746" y="263770"/>
                    </a:cubicBezTo>
                    <a:cubicBezTo>
                      <a:pt x="528197" y="268496"/>
                      <a:pt x="535672" y="276628"/>
                      <a:pt x="545123" y="281354"/>
                    </a:cubicBezTo>
                    <a:cubicBezTo>
                      <a:pt x="553413" y="285499"/>
                      <a:pt x="563210" y="286002"/>
                      <a:pt x="571500" y="290147"/>
                    </a:cubicBezTo>
                    <a:cubicBezTo>
                      <a:pt x="580951" y="294873"/>
                      <a:pt x="588221" y="303439"/>
                      <a:pt x="597877" y="307731"/>
                    </a:cubicBezTo>
                    <a:cubicBezTo>
                      <a:pt x="597887" y="307736"/>
                      <a:pt x="663814" y="329710"/>
                      <a:pt x="677008" y="334108"/>
                    </a:cubicBezTo>
                    <a:lnTo>
                      <a:pt x="703385" y="342900"/>
                    </a:lnTo>
                    <a:cubicBezTo>
                      <a:pt x="709246" y="351692"/>
                      <a:pt x="716243" y="359826"/>
                      <a:pt x="720969" y="369277"/>
                    </a:cubicBezTo>
                    <a:cubicBezTo>
                      <a:pt x="731643" y="390625"/>
                      <a:pt x="732532" y="417535"/>
                      <a:pt x="738554" y="439616"/>
                    </a:cubicBezTo>
                    <a:cubicBezTo>
                      <a:pt x="743431" y="457499"/>
                      <a:pt x="750276" y="474785"/>
                      <a:pt x="756138" y="492370"/>
                    </a:cubicBezTo>
                    <a:cubicBezTo>
                      <a:pt x="759069" y="501162"/>
                      <a:pt x="759790" y="511036"/>
                      <a:pt x="764931" y="518747"/>
                    </a:cubicBezTo>
                    <a:cubicBezTo>
                      <a:pt x="792796" y="560545"/>
                      <a:pt x="779174" y="535100"/>
                      <a:pt x="800100" y="597877"/>
                    </a:cubicBezTo>
                    <a:lnTo>
                      <a:pt x="808892" y="624254"/>
                    </a:lnTo>
                    <a:cubicBezTo>
                      <a:pt x="811823" y="720969"/>
                      <a:pt x="813189" y="817745"/>
                      <a:pt x="817685" y="914400"/>
                    </a:cubicBezTo>
                    <a:cubicBezTo>
                      <a:pt x="819053" y="943822"/>
                      <a:pt x="819854" y="973623"/>
                      <a:pt x="826477" y="1002323"/>
                    </a:cubicBezTo>
                    <a:cubicBezTo>
                      <a:pt x="828853" y="1012620"/>
                      <a:pt x="838200" y="1019908"/>
                      <a:pt x="844062" y="1028700"/>
                    </a:cubicBezTo>
                    <a:cubicBezTo>
                      <a:pt x="852442" y="1053841"/>
                      <a:pt x="856126" y="1062645"/>
                      <a:pt x="861646" y="1090247"/>
                    </a:cubicBezTo>
                    <a:cubicBezTo>
                      <a:pt x="865142" y="1107728"/>
                      <a:pt x="867507" y="1125416"/>
                      <a:pt x="870438" y="1143000"/>
                    </a:cubicBezTo>
                    <a:cubicBezTo>
                      <a:pt x="873369" y="1192823"/>
                      <a:pt x="861977" y="1245638"/>
                      <a:pt x="879231" y="1292470"/>
                    </a:cubicBezTo>
                    <a:cubicBezTo>
                      <a:pt x="883523" y="1304121"/>
                      <a:pt x="943028" y="1308624"/>
                      <a:pt x="958362" y="1318847"/>
                    </a:cubicBezTo>
                    <a:lnTo>
                      <a:pt x="1011115" y="1354016"/>
                    </a:lnTo>
                    <a:cubicBezTo>
                      <a:pt x="1019907" y="1359877"/>
                      <a:pt x="1027467" y="1368258"/>
                      <a:pt x="1037492" y="1371600"/>
                    </a:cubicBezTo>
                    <a:cubicBezTo>
                      <a:pt x="1046284" y="1374531"/>
                      <a:pt x="1055579" y="1376248"/>
                      <a:pt x="1063869" y="1380393"/>
                    </a:cubicBezTo>
                    <a:cubicBezTo>
                      <a:pt x="1073320" y="1385119"/>
                      <a:pt x="1080590" y="1393685"/>
                      <a:pt x="1090246" y="1397977"/>
                    </a:cubicBezTo>
                    <a:cubicBezTo>
                      <a:pt x="1107184" y="1405505"/>
                      <a:pt x="1143000" y="1415562"/>
                      <a:pt x="1143000" y="1415562"/>
                    </a:cubicBezTo>
                    <a:cubicBezTo>
                      <a:pt x="1160585" y="1427285"/>
                      <a:pt x="1175704" y="1444048"/>
                      <a:pt x="1195754" y="1450731"/>
                    </a:cubicBezTo>
                    <a:lnTo>
                      <a:pt x="1406769" y="1521070"/>
                    </a:lnTo>
                    <a:lnTo>
                      <a:pt x="1485900" y="1547447"/>
                    </a:lnTo>
                    <a:lnTo>
                      <a:pt x="1512277" y="1556239"/>
                    </a:lnTo>
                    <a:lnTo>
                      <a:pt x="1538654" y="1565031"/>
                    </a:lnTo>
                    <a:cubicBezTo>
                      <a:pt x="1614247" y="1615427"/>
                      <a:pt x="1518604" y="1555006"/>
                      <a:pt x="1591408" y="1591408"/>
                    </a:cubicBezTo>
                    <a:cubicBezTo>
                      <a:pt x="1600860" y="1596134"/>
                      <a:pt x="1608129" y="1604701"/>
                      <a:pt x="1617785" y="1608993"/>
                    </a:cubicBezTo>
                    <a:cubicBezTo>
                      <a:pt x="1634723" y="1616521"/>
                      <a:pt x="1652954" y="1620716"/>
                      <a:pt x="1670538" y="1626577"/>
                    </a:cubicBezTo>
                    <a:lnTo>
                      <a:pt x="1723292" y="1644162"/>
                    </a:lnTo>
                    <a:lnTo>
                      <a:pt x="1749669" y="1652954"/>
                    </a:lnTo>
                    <a:cubicBezTo>
                      <a:pt x="1767254" y="1664677"/>
                      <a:pt x="1782373" y="1681440"/>
                      <a:pt x="1802423" y="1688123"/>
                    </a:cubicBezTo>
                    <a:lnTo>
                      <a:pt x="1881554" y="1714500"/>
                    </a:lnTo>
                    <a:cubicBezTo>
                      <a:pt x="1890346" y="1717431"/>
                      <a:pt x="1900219" y="1718152"/>
                      <a:pt x="1907931" y="1723293"/>
                    </a:cubicBezTo>
                    <a:cubicBezTo>
                      <a:pt x="1916723" y="1729154"/>
                      <a:pt x="1924652" y="1736585"/>
                      <a:pt x="1934308" y="1740877"/>
                    </a:cubicBezTo>
                    <a:cubicBezTo>
                      <a:pt x="1982819" y="1762437"/>
                      <a:pt x="1983737" y="1755432"/>
                      <a:pt x="2031023" y="1767254"/>
                    </a:cubicBezTo>
                    <a:cubicBezTo>
                      <a:pt x="2075220" y="1778304"/>
                      <a:pt x="2040800" y="1772143"/>
                      <a:pt x="2083777" y="1793631"/>
                    </a:cubicBezTo>
                    <a:cubicBezTo>
                      <a:pt x="2092067" y="1797776"/>
                      <a:pt x="2101362" y="1799492"/>
                      <a:pt x="2110154" y="1802423"/>
                    </a:cubicBezTo>
                    <a:cubicBezTo>
                      <a:pt x="2127739" y="1814146"/>
                      <a:pt x="2142858" y="1830910"/>
                      <a:pt x="2162908" y="1837593"/>
                    </a:cubicBezTo>
                    <a:lnTo>
                      <a:pt x="2294792" y="1881554"/>
                    </a:lnTo>
                    <a:lnTo>
                      <a:pt x="2347546" y="1899139"/>
                    </a:lnTo>
                    <a:lnTo>
                      <a:pt x="2373923" y="1907931"/>
                    </a:lnTo>
                    <a:cubicBezTo>
                      <a:pt x="2382715" y="1913793"/>
                      <a:pt x="2390644" y="1921224"/>
                      <a:pt x="2400300" y="1925516"/>
                    </a:cubicBezTo>
                    <a:cubicBezTo>
                      <a:pt x="2417238" y="1933044"/>
                      <a:pt x="2435469" y="1937238"/>
                      <a:pt x="2453054" y="1943100"/>
                    </a:cubicBezTo>
                    <a:lnTo>
                      <a:pt x="2505808" y="1960685"/>
                    </a:lnTo>
                    <a:lnTo>
                      <a:pt x="2558562" y="1978270"/>
                    </a:lnTo>
                    <a:lnTo>
                      <a:pt x="2584938" y="1987062"/>
                    </a:lnTo>
                    <a:cubicBezTo>
                      <a:pt x="2601504" y="2003628"/>
                      <a:pt x="2615657" y="2021230"/>
                      <a:pt x="2637692" y="2031023"/>
                    </a:cubicBezTo>
                    <a:cubicBezTo>
                      <a:pt x="2654630" y="2038551"/>
                      <a:pt x="2672861" y="2042746"/>
                      <a:pt x="2690446" y="2048608"/>
                    </a:cubicBezTo>
                    <a:lnTo>
                      <a:pt x="2716823" y="2057400"/>
                    </a:lnTo>
                    <a:cubicBezTo>
                      <a:pt x="2725615" y="2060331"/>
                      <a:pt x="2734058" y="2064669"/>
                      <a:pt x="2743200" y="2066193"/>
                    </a:cubicBezTo>
                    <a:lnTo>
                      <a:pt x="2795954" y="2074985"/>
                    </a:lnTo>
                    <a:lnTo>
                      <a:pt x="2848708" y="2110154"/>
                    </a:lnTo>
                    <a:cubicBezTo>
                      <a:pt x="2857500" y="2116016"/>
                      <a:pt x="2865060" y="2124397"/>
                      <a:pt x="2875085" y="2127739"/>
                    </a:cubicBezTo>
                    <a:lnTo>
                      <a:pt x="2927838" y="2145323"/>
                    </a:lnTo>
                    <a:lnTo>
                      <a:pt x="2954215" y="2154116"/>
                    </a:lnTo>
                    <a:lnTo>
                      <a:pt x="2980592" y="2162908"/>
                    </a:lnTo>
                    <a:cubicBezTo>
                      <a:pt x="2998177" y="2174631"/>
                      <a:pt x="3013297" y="2191393"/>
                      <a:pt x="3033346" y="2198077"/>
                    </a:cubicBezTo>
                    <a:cubicBezTo>
                      <a:pt x="3042138" y="2201008"/>
                      <a:pt x="3051433" y="2202725"/>
                      <a:pt x="3059723" y="2206870"/>
                    </a:cubicBezTo>
                    <a:cubicBezTo>
                      <a:pt x="3069174" y="2211596"/>
                      <a:pt x="3076387" y="2220291"/>
                      <a:pt x="3086100" y="2224454"/>
                    </a:cubicBezTo>
                    <a:cubicBezTo>
                      <a:pt x="3125529" y="2241352"/>
                      <a:pt x="3113434" y="2224934"/>
                      <a:pt x="3147646" y="2242039"/>
                    </a:cubicBezTo>
                    <a:cubicBezTo>
                      <a:pt x="3157097" y="2246765"/>
                      <a:pt x="3164367" y="2255331"/>
                      <a:pt x="3174023" y="2259623"/>
                    </a:cubicBezTo>
                    <a:cubicBezTo>
                      <a:pt x="3190961" y="2267151"/>
                      <a:pt x="3226777" y="2277208"/>
                      <a:pt x="3226777" y="2277208"/>
                    </a:cubicBezTo>
                    <a:cubicBezTo>
                      <a:pt x="3235569" y="2283070"/>
                      <a:pt x="3243498" y="2290501"/>
                      <a:pt x="3253154" y="2294793"/>
                    </a:cubicBezTo>
                    <a:cubicBezTo>
                      <a:pt x="3270092" y="2302321"/>
                      <a:pt x="3288323" y="2306515"/>
                      <a:pt x="3305908" y="2312377"/>
                    </a:cubicBezTo>
                    <a:cubicBezTo>
                      <a:pt x="3314700" y="2315308"/>
                      <a:pt x="3323294" y="2318922"/>
                      <a:pt x="3332285" y="2321170"/>
                    </a:cubicBezTo>
                    <a:cubicBezTo>
                      <a:pt x="3344008" y="2324101"/>
                      <a:pt x="3355880" y="2326490"/>
                      <a:pt x="3367454" y="2329962"/>
                    </a:cubicBezTo>
                    <a:cubicBezTo>
                      <a:pt x="3385208" y="2335288"/>
                      <a:pt x="3402623" y="2341685"/>
                      <a:pt x="3420208" y="2347547"/>
                    </a:cubicBezTo>
                    <a:lnTo>
                      <a:pt x="3472962" y="2365131"/>
                    </a:lnTo>
                    <a:lnTo>
                      <a:pt x="3499338" y="2373923"/>
                    </a:lnTo>
                    <a:lnTo>
                      <a:pt x="3552092" y="2409093"/>
                    </a:lnTo>
                    <a:cubicBezTo>
                      <a:pt x="3560884" y="2414954"/>
                      <a:pt x="3568444" y="2423335"/>
                      <a:pt x="3578469" y="2426677"/>
                    </a:cubicBezTo>
                    <a:cubicBezTo>
                      <a:pt x="3587261" y="2429608"/>
                      <a:pt x="3596744" y="2430969"/>
                      <a:pt x="3604846" y="2435470"/>
                    </a:cubicBezTo>
                    <a:cubicBezTo>
                      <a:pt x="3695539" y="2485855"/>
                      <a:pt x="3624295" y="2459538"/>
                      <a:pt x="3683977" y="2479431"/>
                    </a:cubicBezTo>
                    <a:cubicBezTo>
                      <a:pt x="3692769" y="2485293"/>
                      <a:pt x="3700698" y="2492724"/>
                      <a:pt x="3710354" y="2497016"/>
                    </a:cubicBezTo>
                    <a:cubicBezTo>
                      <a:pt x="3727292" y="2504544"/>
                      <a:pt x="3763108" y="2514600"/>
                      <a:pt x="3763108" y="2514600"/>
                    </a:cubicBezTo>
                    <a:cubicBezTo>
                      <a:pt x="3771900" y="2520462"/>
                      <a:pt x="3779829" y="2527893"/>
                      <a:pt x="3789485" y="2532185"/>
                    </a:cubicBezTo>
                    <a:cubicBezTo>
                      <a:pt x="3806423" y="2539713"/>
                      <a:pt x="3826815" y="2539489"/>
                      <a:pt x="3842238" y="2549770"/>
                    </a:cubicBezTo>
                    <a:cubicBezTo>
                      <a:pt x="3868024" y="2566960"/>
                      <a:pt x="3865872" y="2568867"/>
                      <a:pt x="3894992" y="2576147"/>
                    </a:cubicBezTo>
                    <a:cubicBezTo>
                      <a:pt x="3897835" y="2576858"/>
                      <a:pt x="3900854" y="2576147"/>
                      <a:pt x="3903785" y="2576147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84" name="Frihåndsform 7"/>
              <p:cNvSpPr/>
              <p:nvPr/>
            </p:nvSpPr>
            <p:spPr>
              <a:xfrm>
                <a:off x="2702798" y="1572113"/>
                <a:ext cx="2527599" cy="1906052"/>
              </a:xfrm>
              <a:custGeom>
                <a:avLst/>
                <a:gdLst>
                  <a:gd name="connsiteX0" fmla="*/ 92674 w 2528143"/>
                  <a:gd name="connsiteY0" fmla="*/ 863100 h 1906660"/>
                  <a:gd name="connsiteX1" fmla="*/ 110258 w 2528143"/>
                  <a:gd name="connsiteY1" fmla="*/ 704839 h 1906660"/>
                  <a:gd name="connsiteX2" fmla="*/ 83882 w 2528143"/>
                  <a:gd name="connsiteY2" fmla="*/ 564162 h 1906660"/>
                  <a:gd name="connsiteX3" fmla="*/ 75089 w 2528143"/>
                  <a:gd name="connsiteY3" fmla="*/ 537785 h 1906660"/>
                  <a:gd name="connsiteX4" fmla="*/ 75089 w 2528143"/>
                  <a:gd name="connsiteY4" fmla="*/ 326769 h 1906660"/>
                  <a:gd name="connsiteX5" fmla="*/ 48712 w 2528143"/>
                  <a:gd name="connsiteY5" fmla="*/ 247639 h 1906660"/>
                  <a:gd name="connsiteX6" fmla="*/ 39920 w 2528143"/>
                  <a:gd name="connsiteY6" fmla="*/ 221262 h 1906660"/>
                  <a:gd name="connsiteX7" fmla="*/ 31128 w 2528143"/>
                  <a:gd name="connsiteY7" fmla="*/ 142131 h 1906660"/>
                  <a:gd name="connsiteX8" fmla="*/ 22335 w 2528143"/>
                  <a:gd name="connsiteY8" fmla="*/ 106962 h 1906660"/>
                  <a:gd name="connsiteX9" fmla="*/ 4751 w 2528143"/>
                  <a:gd name="connsiteY9" fmla="*/ 27831 h 1906660"/>
                  <a:gd name="connsiteX10" fmla="*/ 13543 w 2528143"/>
                  <a:gd name="connsiteY10" fmla="*/ 1454 h 1906660"/>
                  <a:gd name="connsiteX11" fmla="*/ 127843 w 2528143"/>
                  <a:gd name="connsiteY11" fmla="*/ 19039 h 1906660"/>
                  <a:gd name="connsiteX12" fmla="*/ 180597 w 2528143"/>
                  <a:gd name="connsiteY12" fmla="*/ 54208 h 1906660"/>
                  <a:gd name="connsiteX13" fmla="*/ 233351 w 2528143"/>
                  <a:gd name="connsiteY13" fmla="*/ 71793 h 1906660"/>
                  <a:gd name="connsiteX14" fmla="*/ 259728 w 2528143"/>
                  <a:gd name="connsiteY14" fmla="*/ 89377 h 1906660"/>
                  <a:gd name="connsiteX15" fmla="*/ 294897 w 2528143"/>
                  <a:gd name="connsiteY15" fmla="*/ 98169 h 1906660"/>
                  <a:gd name="connsiteX16" fmla="*/ 347651 w 2528143"/>
                  <a:gd name="connsiteY16" fmla="*/ 115754 h 1906660"/>
                  <a:gd name="connsiteX17" fmla="*/ 374028 w 2528143"/>
                  <a:gd name="connsiteY17" fmla="*/ 124546 h 1906660"/>
                  <a:gd name="connsiteX18" fmla="*/ 453158 w 2528143"/>
                  <a:gd name="connsiteY18" fmla="*/ 142131 h 1906660"/>
                  <a:gd name="connsiteX19" fmla="*/ 505912 w 2528143"/>
                  <a:gd name="connsiteY19" fmla="*/ 159716 h 1906660"/>
                  <a:gd name="connsiteX20" fmla="*/ 558666 w 2528143"/>
                  <a:gd name="connsiteY20" fmla="*/ 177300 h 1906660"/>
                  <a:gd name="connsiteX21" fmla="*/ 585043 w 2528143"/>
                  <a:gd name="connsiteY21" fmla="*/ 186093 h 1906660"/>
                  <a:gd name="connsiteX22" fmla="*/ 637797 w 2528143"/>
                  <a:gd name="connsiteY22" fmla="*/ 221262 h 1906660"/>
                  <a:gd name="connsiteX23" fmla="*/ 664174 w 2528143"/>
                  <a:gd name="connsiteY23" fmla="*/ 230054 h 1906660"/>
                  <a:gd name="connsiteX24" fmla="*/ 716928 w 2528143"/>
                  <a:gd name="connsiteY24" fmla="*/ 265223 h 1906660"/>
                  <a:gd name="connsiteX25" fmla="*/ 769682 w 2528143"/>
                  <a:gd name="connsiteY25" fmla="*/ 291600 h 1906660"/>
                  <a:gd name="connsiteX26" fmla="*/ 866397 w 2528143"/>
                  <a:gd name="connsiteY26" fmla="*/ 309185 h 1906660"/>
                  <a:gd name="connsiteX27" fmla="*/ 919151 w 2528143"/>
                  <a:gd name="connsiteY27" fmla="*/ 326769 h 1906660"/>
                  <a:gd name="connsiteX28" fmla="*/ 963112 w 2528143"/>
                  <a:gd name="connsiteY28" fmla="*/ 335562 h 1906660"/>
                  <a:gd name="connsiteX29" fmla="*/ 1015866 w 2528143"/>
                  <a:gd name="connsiteY29" fmla="*/ 353146 h 1906660"/>
                  <a:gd name="connsiteX30" fmla="*/ 1068620 w 2528143"/>
                  <a:gd name="connsiteY30" fmla="*/ 370731 h 1906660"/>
                  <a:gd name="connsiteX31" fmla="*/ 1121374 w 2528143"/>
                  <a:gd name="connsiteY31" fmla="*/ 388316 h 1906660"/>
                  <a:gd name="connsiteX32" fmla="*/ 1174128 w 2528143"/>
                  <a:gd name="connsiteY32" fmla="*/ 414693 h 1906660"/>
                  <a:gd name="connsiteX33" fmla="*/ 1226882 w 2528143"/>
                  <a:gd name="connsiteY33" fmla="*/ 441069 h 1906660"/>
                  <a:gd name="connsiteX34" fmla="*/ 1253258 w 2528143"/>
                  <a:gd name="connsiteY34" fmla="*/ 467446 h 1906660"/>
                  <a:gd name="connsiteX35" fmla="*/ 1279635 w 2528143"/>
                  <a:gd name="connsiteY35" fmla="*/ 476239 h 1906660"/>
                  <a:gd name="connsiteX36" fmla="*/ 1332389 w 2528143"/>
                  <a:gd name="connsiteY36" fmla="*/ 511408 h 1906660"/>
                  <a:gd name="connsiteX37" fmla="*/ 1358766 w 2528143"/>
                  <a:gd name="connsiteY37" fmla="*/ 528993 h 1906660"/>
                  <a:gd name="connsiteX38" fmla="*/ 1385143 w 2528143"/>
                  <a:gd name="connsiteY38" fmla="*/ 546577 h 1906660"/>
                  <a:gd name="connsiteX39" fmla="*/ 1464274 w 2528143"/>
                  <a:gd name="connsiteY39" fmla="*/ 608123 h 1906660"/>
                  <a:gd name="connsiteX40" fmla="*/ 1517028 w 2528143"/>
                  <a:gd name="connsiteY40" fmla="*/ 634500 h 1906660"/>
                  <a:gd name="connsiteX41" fmla="*/ 1569782 w 2528143"/>
                  <a:gd name="connsiteY41" fmla="*/ 660877 h 1906660"/>
                  <a:gd name="connsiteX42" fmla="*/ 1604951 w 2528143"/>
                  <a:gd name="connsiteY42" fmla="*/ 713631 h 1906660"/>
                  <a:gd name="connsiteX43" fmla="*/ 1622535 w 2528143"/>
                  <a:gd name="connsiteY43" fmla="*/ 740008 h 1906660"/>
                  <a:gd name="connsiteX44" fmla="*/ 1657705 w 2528143"/>
                  <a:gd name="connsiteY44" fmla="*/ 819139 h 1906660"/>
                  <a:gd name="connsiteX45" fmla="*/ 1684082 w 2528143"/>
                  <a:gd name="connsiteY45" fmla="*/ 836723 h 1906660"/>
                  <a:gd name="connsiteX46" fmla="*/ 1701666 w 2528143"/>
                  <a:gd name="connsiteY46" fmla="*/ 889477 h 1906660"/>
                  <a:gd name="connsiteX47" fmla="*/ 1728043 w 2528143"/>
                  <a:gd name="connsiteY47" fmla="*/ 942231 h 1906660"/>
                  <a:gd name="connsiteX48" fmla="*/ 1754420 w 2528143"/>
                  <a:gd name="connsiteY48" fmla="*/ 959816 h 1906660"/>
                  <a:gd name="connsiteX49" fmla="*/ 1789589 w 2528143"/>
                  <a:gd name="connsiteY49" fmla="*/ 1012569 h 1906660"/>
                  <a:gd name="connsiteX50" fmla="*/ 1807174 w 2528143"/>
                  <a:gd name="connsiteY50" fmla="*/ 1038946 h 1906660"/>
                  <a:gd name="connsiteX51" fmla="*/ 1842343 w 2528143"/>
                  <a:gd name="connsiteY51" fmla="*/ 1118077 h 1906660"/>
                  <a:gd name="connsiteX52" fmla="*/ 1859928 w 2528143"/>
                  <a:gd name="connsiteY52" fmla="*/ 1170831 h 1906660"/>
                  <a:gd name="connsiteX53" fmla="*/ 1895097 w 2528143"/>
                  <a:gd name="connsiteY53" fmla="*/ 1223585 h 1906660"/>
                  <a:gd name="connsiteX54" fmla="*/ 1921474 w 2528143"/>
                  <a:gd name="connsiteY54" fmla="*/ 1276339 h 1906660"/>
                  <a:gd name="connsiteX55" fmla="*/ 1947851 w 2528143"/>
                  <a:gd name="connsiteY55" fmla="*/ 1293923 h 1906660"/>
                  <a:gd name="connsiteX56" fmla="*/ 1991812 w 2528143"/>
                  <a:gd name="connsiteY56" fmla="*/ 1346677 h 1906660"/>
                  <a:gd name="connsiteX57" fmla="*/ 2026982 w 2528143"/>
                  <a:gd name="connsiteY57" fmla="*/ 1399431 h 1906660"/>
                  <a:gd name="connsiteX58" fmla="*/ 2062151 w 2528143"/>
                  <a:gd name="connsiteY58" fmla="*/ 1452185 h 1906660"/>
                  <a:gd name="connsiteX59" fmla="*/ 2114905 w 2528143"/>
                  <a:gd name="connsiteY59" fmla="*/ 1496146 h 1906660"/>
                  <a:gd name="connsiteX60" fmla="*/ 2167658 w 2528143"/>
                  <a:gd name="connsiteY60" fmla="*/ 1531316 h 1906660"/>
                  <a:gd name="connsiteX61" fmla="*/ 2211620 w 2528143"/>
                  <a:gd name="connsiteY61" fmla="*/ 1584069 h 1906660"/>
                  <a:gd name="connsiteX62" fmla="*/ 2255582 w 2528143"/>
                  <a:gd name="connsiteY62" fmla="*/ 1628031 h 1906660"/>
                  <a:gd name="connsiteX63" fmla="*/ 2308335 w 2528143"/>
                  <a:gd name="connsiteY63" fmla="*/ 1707162 h 1906660"/>
                  <a:gd name="connsiteX64" fmla="*/ 2325920 w 2528143"/>
                  <a:gd name="connsiteY64" fmla="*/ 1733539 h 1906660"/>
                  <a:gd name="connsiteX65" fmla="*/ 2343505 w 2528143"/>
                  <a:gd name="connsiteY65" fmla="*/ 1759916 h 1906660"/>
                  <a:gd name="connsiteX66" fmla="*/ 2352297 w 2528143"/>
                  <a:gd name="connsiteY66" fmla="*/ 1786293 h 1906660"/>
                  <a:gd name="connsiteX67" fmla="*/ 2413843 w 2528143"/>
                  <a:gd name="connsiteY67" fmla="*/ 1803877 h 1906660"/>
                  <a:gd name="connsiteX68" fmla="*/ 2449012 w 2528143"/>
                  <a:gd name="connsiteY68" fmla="*/ 1847839 h 1906660"/>
                  <a:gd name="connsiteX69" fmla="*/ 2475389 w 2528143"/>
                  <a:gd name="connsiteY69" fmla="*/ 1865423 h 1906660"/>
                  <a:gd name="connsiteX70" fmla="*/ 2519351 w 2528143"/>
                  <a:gd name="connsiteY70" fmla="*/ 1900593 h 1906660"/>
                  <a:gd name="connsiteX71" fmla="*/ 2528143 w 2528143"/>
                  <a:gd name="connsiteY71" fmla="*/ 1883008 h 190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528143" h="1906660">
                    <a:moveTo>
                      <a:pt x="92674" y="863100"/>
                    </a:moveTo>
                    <a:cubicBezTo>
                      <a:pt x="98535" y="810346"/>
                      <a:pt x="118984" y="757195"/>
                      <a:pt x="110258" y="704839"/>
                    </a:cubicBezTo>
                    <a:cubicBezTo>
                      <a:pt x="100982" y="649178"/>
                      <a:pt x="97832" y="612987"/>
                      <a:pt x="83882" y="564162"/>
                    </a:cubicBezTo>
                    <a:cubicBezTo>
                      <a:pt x="81336" y="555251"/>
                      <a:pt x="78020" y="546577"/>
                      <a:pt x="75089" y="537785"/>
                    </a:cubicBezTo>
                    <a:cubicBezTo>
                      <a:pt x="84544" y="443239"/>
                      <a:pt x="90773" y="431326"/>
                      <a:pt x="75089" y="326769"/>
                    </a:cubicBezTo>
                    <a:cubicBezTo>
                      <a:pt x="75087" y="326756"/>
                      <a:pt x="53110" y="260833"/>
                      <a:pt x="48712" y="247639"/>
                    </a:cubicBezTo>
                    <a:lnTo>
                      <a:pt x="39920" y="221262"/>
                    </a:lnTo>
                    <a:cubicBezTo>
                      <a:pt x="36989" y="194885"/>
                      <a:pt x="35164" y="168362"/>
                      <a:pt x="31128" y="142131"/>
                    </a:cubicBezTo>
                    <a:cubicBezTo>
                      <a:pt x="29291" y="130188"/>
                      <a:pt x="24956" y="118758"/>
                      <a:pt x="22335" y="106962"/>
                    </a:cubicBezTo>
                    <a:cubicBezTo>
                      <a:pt x="0" y="6457"/>
                      <a:pt x="26202" y="113637"/>
                      <a:pt x="4751" y="27831"/>
                    </a:cubicBezTo>
                    <a:cubicBezTo>
                      <a:pt x="7682" y="19039"/>
                      <a:pt x="4425" y="3112"/>
                      <a:pt x="13543" y="1454"/>
                    </a:cubicBezTo>
                    <a:cubicBezTo>
                      <a:pt x="21541" y="0"/>
                      <a:pt x="101575" y="4446"/>
                      <a:pt x="127843" y="19039"/>
                    </a:cubicBezTo>
                    <a:cubicBezTo>
                      <a:pt x="146317" y="29303"/>
                      <a:pt x="160547" y="47525"/>
                      <a:pt x="180597" y="54208"/>
                    </a:cubicBezTo>
                    <a:cubicBezTo>
                      <a:pt x="198182" y="60070"/>
                      <a:pt x="217928" y="61511"/>
                      <a:pt x="233351" y="71793"/>
                    </a:cubicBezTo>
                    <a:cubicBezTo>
                      <a:pt x="242143" y="77654"/>
                      <a:pt x="250015" y="85215"/>
                      <a:pt x="259728" y="89377"/>
                    </a:cubicBezTo>
                    <a:cubicBezTo>
                      <a:pt x="270835" y="94137"/>
                      <a:pt x="283323" y="94697"/>
                      <a:pt x="294897" y="98169"/>
                    </a:cubicBezTo>
                    <a:cubicBezTo>
                      <a:pt x="312651" y="103495"/>
                      <a:pt x="330066" y="109892"/>
                      <a:pt x="347651" y="115754"/>
                    </a:cubicBezTo>
                    <a:cubicBezTo>
                      <a:pt x="356443" y="118685"/>
                      <a:pt x="364940" y="122728"/>
                      <a:pt x="374028" y="124546"/>
                    </a:cubicBezTo>
                    <a:cubicBezTo>
                      <a:pt x="399116" y="129564"/>
                      <a:pt x="428333" y="134683"/>
                      <a:pt x="453158" y="142131"/>
                    </a:cubicBezTo>
                    <a:cubicBezTo>
                      <a:pt x="470912" y="147457"/>
                      <a:pt x="488327" y="153854"/>
                      <a:pt x="505912" y="159716"/>
                    </a:cubicBezTo>
                    <a:lnTo>
                      <a:pt x="558666" y="177300"/>
                    </a:lnTo>
                    <a:cubicBezTo>
                      <a:pt x="567458" y="180231"/>
                      <a:pt x="577332" y="180952"/>
                      <a:pt x="585043" y="186093"/>
                    </a:cubicBezTo>
                    <a:cubicBezTo>
                      <a:pt x="602628" y="197816"/>
                      <a:pt x="617747" y="214579"/>
                      <a:pt x="637797" y="221262"/>
                    </a:cubicBezTo>
                    <a:lnTo>
                      <a:pt x="664174" y="230054"/>
                    </a:lnTo>
                    <a:cubicBezTo>
                      <a:pt x="714177" y="280057"/>
                      <a:pt x="666029" y="239774"/>
                      <a:pt x="716928" y="265223"/>
                    </a:cubicBezTo>
                    <a:cubicBezTo>
                      <a:pt x="754872" y="284195"/>
                      <a:pt x="729899" y="282759"/>
                      <a:pt x="769682" y="291600"/>
                    </a:cubicBezTo>
                    <a:cubicBezTo>
                      <a:pt x="805854" y="299638"/>
                      <a:pt x="831211" y="299589"/>
                      <a:pt x="866397" y="309185"/>
                    </a:cubicBezTo>
                    <a:cubicBezTo>
                      <a:pt x="884280" y="314062"/>
                      <a:pt x="900975" y="323134"/>
                      <a:pt x="919151" y="326769"/>
                    </a:cubicBezTo>
                    <a:cubicBezTo>
                      <a:pt x="933805" y="329700"/>
                      <a:pt x="948695" y="331630"/>
                      <a:pt x="963112" y="335562"/>
                    </a:cubicBezTo>
                    <a:cubicBezTo>
                      <a:pt x="980995" y="340439"/>
                      <a:pt x="998281" y="347284"/>
                      <a:pt x="1015866" y="353146"/>
                    </a:cubicBezTo>
                    <a:lnTo>
                      <a:pt x="1068620" y="370731"/>
                    </a:lnTo>
                    <a:cubicBezTo>
                      <a:pt x="1068625" y="370733"/>
                      <a:pt x="1121370" y="388313"/>
                      <a:pt x="1121374" y="388316"/>
                    </a:cubicBezTo>
                    <a:cubicBezTo>
                      <a:pt x="1196966" y="438709"/>
                      <a:pt x="1101325" y="378291"/>
                      <a:pt x="1174128" y="414693"/>
                    </a:cubicBezTo>
                    <a:cubicBezTo>
                      <a:pt x="1242297" y="448778"/>
                      <a:pt x="1160589" y="418972"/>
                      <a:pt x="1226882" y="441069"/>
                    </a:cubicBezTo>
                    <a:cubicBezTo>
                      <a:pt x="1235674" y="449861"/>
                      <a:pt x="1242912" y="460549"/>
                      <a:pt x="1253258" y="467446"/>
                    </a:cubicBezTo>
                    <a:cubicBezTo>
                      <a:pt x="1260969" y="472587"/>
                      <a:pt x="1271533" y="471738"/>
                      <a:pt x="1279635" y="476239"/>
                    </a:cubicBezTo>
                    <a:cubicBezTo>
                      <a:pt x="1298109" y="486503"/>
                      <a:pt x="1314804" y="499685"/>
                      <a:pt x="1332389" y="511408"/>
                    </a:cubicBezTo>
                    <a:lnTo>
                      <a:pt x="1358766" y="528993"/>
                    </a:lnTo>
                    <a:cubicBezTo>
                      <a:pt x="1367558" y="534854"/>
                      <a:pt x="1377671" y="539105"/>
                      <a:pt x="1385143" y="546577"/>
                    </a:cubicBezTo>
                    <a:cubicBezTo>
                      <a:pt x="1407903" y="569337"/>
                      <a:pt x="1432722" y="597605"/>
                      <a:pt x="1464274" y="608123"/>
                    </a:cubicBezTo>
                    <a:cubicBezTo>
                      <a:pt x="1530574" y="630225"/>
                      <a:pt x="1448851" y="600411"/>
                      <a:pt x="1517028" y="634500"/>
                    </a:cubicBezTo>
                    <a:cubicBezTo>
                      <a:pt x="1589831" y="670902"/>
                      <a:pt x="1494190" y="610484"/>
                      <a:pt x="1569782" y="660877"/>
                    </a:cubicBezTo>
                    <a:lnTo>
                      <a:pt x="1604951" y="713631"/>
                    </a:lnTo>
                    <a:cubicBezTo>
                      <a:pt x="1610812" y="722423"/>
                      <a:pt x="1619193" y="729983"/>
                      <a:pt x="1622535" y="740008"/>
                    </a:cubicBezTo>
                    <a:cubicBezTo>
                      <a:pt x="1631241" y="766126"/>
                      <a:pt x="1636805" y="798239"/>
                      <a:pt x="1657705" y="819139"/>
                    </a:cubicBezTo>
                    <a:cubicBezTo>
                      <a:pt x="1665177" y="826611"/>
                      <a:pt x="1675290" y="830862"/>
                      <a:pt x="1684082" y="836723"/>
                    </a:cubicBezTo>
                    <a:lnTo>
                      <a:pt x="1701666" y="889477"/>
                    </a:lnTo>
                    <a:cubicBezTo>
                      <a:pt x="1708817" y="910931"/>
                      <a:pt x="1710998" y="925186"/>
                      <a:pt x="1728043" y="942231"/>
                    </a:cubicBezTo>
                    <a:cubicBezTo>
                      <a:pt x="1735515" y="949703"/>
                      <a:pt x="1745628" y="953954"/>
                      <a:pt x="1754420" y="959816"/>
                    </a:cubicBezTo>
                    <a:lnTo>
                      <a:pt x="1789589" y="1012569"/>
                    </a:lnTo>
                    <a:lnTo>
                      <a:pt x="1807174" y="1038946"/>
                    </a:lnTo>
                    <a:cubicBezTo>
                      <a:pt x="1828100" y="1101725"/>
                      <a:pt x="1814476" y="1076277"/>
                      <a:pt x="1842343" y="1118077"/>
                    </a:cubicBezTo>
                    <a:cubicBezTo>
                      <a:pt x="1848205" y="1135662"/>
                      <a:pt x="1849646" y="1155408"/>
                      <a:pt x="1859928" y="1170831"/>
                    </a:cubicBezTo>
                    <a:lnTo>
                      <a:pt x="1895097" y="1223585"/>
                    </a:lnTo>
                    <a:cubicBezTo>
                      <a:pt x="1902248" y="1245039"/>
                      <a:pt x="1904429" y="1259294"/>
                      <a:pt x="1921474" y="1276339"/>
                    </a:cubicBezTo>
                    <a:cubicBezTo>
                      <a:pt x="1928946" y="1283811"/>
                      <a:pt x="1939059" y="1288062"/>
                      <a:pt x="1947851" y="1293923"/>
                    </a:cubicBezTo>
                    <a:cubicBezTo>
                      <a:pt x="2010672" y="1388158"/>
                      <a:pt x="1912848" y="1245153"/>
                      <a:pt x="1991812" y="1346677"/>
                    </a:cubicBezTo>
                    <a:cubicBezTo>
                      <a:pt x="2004787" y="1363359"/>
                      <a:pt x="2015259" y="1381846"/>
                      <a:pt x="2026982" y="1399431"/>
                    </a:cubicBezTo>
                    <a:lnTo>
                      <a:pt x="2062151" y="1452185"/>
                    </a:lnTo>
                    <a:cubicBezTo>
                      <a:pt x="2156378" y="1515001"/>
                      <a:pt x="2013390" y="1417188"/>
                      <a:pt x="2114905" y="1496146"/>
                    </a:cubicBezTo>
                    <a:cubicBezTo>
                      <a:pt x="2131587" y="1509121"/>
                      <a:pt x="2167658" y="1531316"/>
                      <a:pt x="2167658" y="1531316"/>
                    </a:cubicBezTo>
                    <a:cubicBezTo>
                      <a:pt x="2211319" y="1596806"/>
                      <a:pt x="2155204" y="1516372"/>
                      <a:pt x="2211620" y="1584069"/>
                    </a:cubicBezTo>
                    <a:cubicBezTo>
                      <a:pt x="2248257" y="1628032"/>
                      <a:pt x="2207223" y="1595791"/>
                      <a:pt x="2255582" y="1628031"/>
                    </a:cubicBezTo>
                    <a:lnTo>
                      <a:pt x="2308335" y="1707162"/>
                    </a:lnTo>
                    <a:lnTo>
                      <a:pt x="2325920" y="1733539"/>
                    </a:lnTo>
                    <a:lnTo>
                      <a:pt x="2343505" y="1759916"/>
                    </a:lnTo>
                    <a:cubicBezTo>
                      <a:pt x="2346436" y="1768708"/>
                      <a:pt x="2345744" y="1779740"/>
                      <a:pt x="2352297" y="1786293"/>
                    </a:cubicBezTo>
                    <a:cubicBezTo>
                      <a:pt x="2356501" y="1790497"/>
                      <a:pt x="2413539" y="1803801"/>
                      <a:pt x="2413843" y="1803877"/>
                    </a:cubicBezTo>
                    <a:cubicBezTo>
                      <a:pt x="2489439" y="1854275"/>
                      <a:pt x="2400474" y="1787167"/>
                      <a:pt x="2449012" y="1847839"/>
                    </a:cubicBezTo>
                    <a:cubicBezTo>
                      <a:pt x="2455613" y="1856090"/>
                      <a:pt x="2466597" y="1859562"/>
                      <a:pt x="2475389" y="1865423"/>
                    </a:cubicBezTo>
                    <a:cubicBezTo>
                      <a:pt x="2484280" y="1878759"/>
                      <a:pt x="2495084" y="1906660"/>
                      <a:pt x="2519351" y="1900593"/>
                    </a:cubicBezTo>
                    <a:cubicBezTo>
                      <a:pt x="2525709" y="1899004"/>
                      <a:pt x="2525212" y="1888870"/>
                      <a:pt x="2528143" y="1883008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85" name="Frihåndsform 8"/>
              <p:cNvSpPr/>
              <p:nvPr/>
            </p:nvSpPr>
            <p:spPr>
              <a:xfrm>
                <a:off x="1529859" y="1143638"/>
                <a:ext cx="835453" cy="386510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86" name="Frihåndsform 9"/>
              <p:cNvSpPr/>
              <p:nvPr/>
            </p:nvSpPr>
            <p:spPr>
              <a:xfrm>
                <a:off x="1577060" y="1375544"/>
                <a:ext cx="835453" cy="386512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87" name="Frihåndsform 10"/>
              <p:cNvSpPr/>
              <p:nvPr/>
            </p:nvSpPr>
            <p:spPr>
              <a:xfrm>
                <a:off x="1579421" y="1552235"/>
                <a:ext cx="835453" cy="388720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88" name="Frihåndsform 11"/>
              <p:cNvSpPr/>
              <p:nvPr/>
            </p:nvSpPr>
            <p:spPr>
              <a:xfrm>
                <a:off x="1610100" y="1748804"/>
                <a:ext cx="833094" cy="388720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89" name="Frihåndsform 12"/>
              <p:cNvSpPr/>
              <p:nvPr/>
            </p:nvSpPr>
            <p:spPr>
              <a:xfrm>
                <a:off x="1638421" y="1910034"/>
                <a:ext cx="835453" cy="388720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0" name="Frihåndsform 13"/>
              <p:cNvSpPr/>
              <p:nvPr/>
            </p:nvSpPr>
            <p:spPr>
              <a:xfrm>
                <a:off x="1610100" y="2049179"/>
                <a:ext cx="3910583" cy="165205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1" name="Frihåndsform 14"/>
              <p:cNvSpPr/>
              <p:nvPr/>
            </p:nvSpPr>
            <p:spPr>
              <a:xfrm>
                <a:off x="1796544" y="2254581"/>
                <a:ext cx="3912942" cy="165205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2" name="Frihåndsform 15"/>
              <p:cNvSpPr/>
              <p:nvPr/>
            </p:nvSpPr>
            <p:spPr>
              <a:xfrm>
                <a:off x="1949946" y="2424647"/>
                <a:ext cx="3910583" cy="165205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3" name="Frihåndsform 16"/>
              <p:cNvSpPr/>
              <p:nvPr/>
            </p:nvSpPr>
            <p:spPr>
              <a:xfrm>
                <a:off x="2100988" y="2577042"/>
                <a:ext cx="3912942" cy="165205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4" name="Frihåndsform 17"/>
              <p:cNvSpPr/>
              <p:nvPr/>
            </p:nvSpPr>
            <p:spPr>
              <a:xfrm>
                <a:off x="1673822" y="1963041"/>
                <a:ext cx="3912942" cy="165426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5" name="Frihåndsform 18"/>
              <p:cNvSpPr/>
              <p:nvPr/>
            </p:nvSpPr>
            <p:spPr>
              <a:xfrm>
                <a:off x="2742918" y="1731135"/>
                <a:ext cx="1600105" cy="633878"/>
              </a:xfrm>
              <a:custGeom>
                <a:avLst/>
                <a:gdLst>
                  <a:gd name="connsiteX0" fmla="*/ 0 w 1600200"/>
                  <a:gd name="connsiteY0" fmla="*/ 0 h 633046"/>
                  <a:gd name="connsiteX1" fmla="*/ 43962 w 1600200"/>
                  <a:gd name="connsiteY1" fmla="*/ 8792 h 633046"/>
                  <a:gd name="connsiteX2" fmla="*/ 87923 w 1600200"/>
                  <a:gd name="connsiteY2" fmla="*/ 35169 h 633046"/>
                  <a:gd name="connsiteX3" fmla="*/ 123092 w 1600200"/>
                  <a:gd name="connsiteY3" fmla="*/ 43961 h 633046"/>
                  <a:gd name="connsiteX4" fmla="*/ 175846 w 1600200"/>
                  <a:gd name="connsiteY4" fmla="*/ 61546 h 633046"/>
                  <a:gd name="connsiteX5" fmla="*/ 202223 w 1600200"/>
                  <a:gd name="connsiteY5" fmla="*/ 70338 h 633046"/>
                  <a:gd name="connsiteX6" fmla="*/ 281354 w 1600200"/>
                  <a:gd name="connsiteY6" fmla="*/ 105507 h 633046"/>
                  <a:gd name="connsiteX7" fmla="*/ 307731 w 1600200"/>
                  <a:gd name="connsiteY7" fmla="*/ 114300 h 633046"/>
                  <a:gd name="connsiteX8" fmla="*/ 334108 w 1600200"/>
                  <a:gd name="connsiteY8" fmla="*/ 123092 h 633046"/>
                  <a:gd name="connsiteX9" fmla="*/ 360485 w 1600200"/>
                  <a:gd name="connsiteY9" fmla="*/ 140677 h 633046"/>
                  <a:gd name="connsiteX10" fmla="*/ 448408 w 1600200"/>
                  <a:gd name="connsiteY10" fmla="*/ 167053 h 633046"/>
                  <a:gd name="connsiteX11" fmla="*/ 474785 w 1600200"/>
                  <a:gd name="connsiteY11" fmla="*/ 175846 h 633046"/>
                  <a:gd name="connsiteX12" fmla="*/ 509954 w 1600200"/>
                  <a:gd name="connsiteY12" fmla="*/ 184638 h 633046"/>
                  <a:gd name="connsiteX13" fmla="*/ 562708 w 1600200"/>
                  <a:gd name="connsiteY13" fmla="*/ 202223 h 633046"/>
                  <a:gd name="connsiteX14" fmla="*/ 589085 w 1600200"/>
                  <a:gd name="connsiteY14" fmla="*/ 211015 h 633046"/>
                  <a:gd name="connsiteX15" fmla="*/ 615462 w 1600200"/>
                  <a:gd name="connsiteY15" fmla="*/ 219807 h 633046"/>
                  <a:gd name="connsiteX16" fmla="*/ 668215 w 1600200"/>
                  <a:gd name="connsiteY16" fmla="*/ 254977 h 633046"/>
                  <a:gd name="connsiteX17" fmla="*/ 747346 w 1600200"/>
                  <a:gd name="connsiteY17" fmla="*/ 281353 h 633046"/>
                  <a:gd name="connsiteX18" fmla="*/ 773723 w 1600200"/>
                  <a:gd name="connsiteY18" fmla="*/ 290146 h 633046"/>
                  <a:gd name="connsiteX19" fmla="*/ 800100 w 1600200"/>
                  <a:gd name="connsiteY19" fmla="*/ 307730 h 633046"/>
                  <a:gd name="connsiteX20" fmla="*/ 852854 w 1600200"/>
                  <a:gd name="connsiteY20" fmla="*/ 325315 h 633046"/>
                  <a:gd name="connsiteX21" fmla="*/ 879231 w 1600200"/>
                  <a:gd name="connsiteY21" fmla="*/ 342900 h 633046"/>
                  <a:gd name="connsiteX22" fmla="*/ 967154 w 1600200"/>
                  <a:gd name="connsiteY22" fmla="*/ 369277 h 633046"/>
                  <a:gd name="connsiteX23" fmla="*/ 993531 w 1600200"/>
                  <a:gd name="connsiteY23" fmla="*/ 378069 h 633046"/>
                  <a:gd name="connsiteX24" fmla="*/ 1116623 w 1600200"/>
                  <a:gd name="connsiteY24" fmla="*/ 413238 h 633046"/>
                  <a:gd name="connsiteX25" fmla="*/ 1169377 w 1600200"/>
                  <a:gd name="connsiteY25" fmla="*/ 430823 h 633046"/>
                  <a:gd name="connsiteX26" fmla="*/ 1222131 w 1600200"/>
                  <a:gd name="connsiteY26" fmla="*/ 465992 h 633046"/>
                  <a:gd name="connsiteX27" fmla="*/ 1248508 w 1600200"/>
                  <a:gd name="connsiteY27" fmla="*/ 483577 h 633046"/>
                  <a:gd name="connsiteX28" fmla="*/ 1301262 w 1600200"/>
                  <a:gd name="connsiteY28" fmla="*/ 509953 h 633046"/>
                  <a:gd name="connsiteX29" fmla="*/ 1327638 w 1600200"/>
                  <a:gd name="connsiteY29" fmla="*/ 518746 h 633046"/>
                  <a:gd name="connsiteX30" fmla="*/ 1354015 w 1600200"/>
                  <a:gd name="connsiteY30" fmla="*/ 536330 h 633046"/>
                  <a:gd name="connsiteX31" fmla="*/ 1406769 w 1600200"/>
                  <a:gd name="connsiteY31" fmla="*/ 553915 h 633046"/>
                  <a:gd name="connsiteX32" fmla="*/ 1538654 w 1600200"/>
                  <a:gd name="connsiteY32" fmla="*/ 597877 h 633046"/>
                  <a:gd name="connsiteX33" fmla="*/ 1565031 w 1600200"/>
                  <a:gd name="connsiteY33" fmla="*/ 606669 h 633046"/>
                  <a:gd name="connsiteX34" fmla="*/ 1591408 w 1600200"/>
                  <a:gd name="connsiteY34" fmla="*/ 615461 h 633046"/>
                  <a:gd name="connsiteX35" fmla="*/ 1600200 w 1600200"/>
                  <a:gd name="connsiteY35" fmla="*/ 633046 h 63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00200" h="633046">
                    <a:moveTo>
                      <a:pt x="0" y="0"/>
                    </a:moveTo>
                    <a:cubicBezTo>
                      <a:pt x="14654" y="2931"/>
                      <a:pt x="30087" y="3242"/>
                      <a:pt x="43962" y="8792"/>
                    </a:cubicBezTo>
                    <a:cubicBezTo>
                      <a:pt x="59829" y="15139"/>
                      <a:pt x="72307" y="28228"/>
                      <a:pt x="87923" y="35169"/>
                    </a:cubicBezTo>
                    <a:cubicBezTo>
                      <a:pt x="98965" y="40077"/>
                      <a:pt x="111518" y="40489"/>
                      <a:pt x="123092" y="43961"/>
                    </a:cubicBezTo>
                    <a:cubicBezTo>
                      <a:pt x="140846" y="49287"/>
                      <a:pt x="158261" y="55684"/>
                      <a:pt x="175846" y="61546"/>
                    </a:cubicBezTo>
                    <a:lnTo>
                      <a:pt x="202223" y="70338"/>
                    </a:lnTo>
                    <a:cubicBezTo>
                      <a:pt x="244024" y="98206"/>
                      <a:pt x="218573" y="84580"/>
                      <a:pt x="281354" y="105507"/>
                    </a:cubicBezTo>
                    <a:lnTo>
                      <a:pt x="307731" y="114300"/>
                    </a:lnTo>
                    <a:lnTo>
                      <a:pt x="334108" y="123092"/>
                    </a:lnTo>
                    <a:cubicBezTo>
                      <a:pt x="342900" y="128954"/>
                      <a:pt x="350829" y="136385"/>
                      <a:pt x="360485" y="140677"/>
                    </a:cubicBezTo>
                    <a:cubicBezTo>
                      <a:pt x="398099" y="157395"/>
                      <a:pt x="412599" y="156822"/>
                      <a:pt x="448408" y="167053"/>
                    </a:cubicBezTo>
                    <a:cubicBezTo>
                      <a:pt x="457319" y="169599"/>
                      <a:pt x="465874" y="173300"/>
                      <a:pt x="474785" y="175846"/>
                    </a:cubicBezTo>
                    <a:cubicBezTo>
                      <a:pt x="486404" y="179166"/>
                      <a:pt x="498380" y="181166"/>
                      <a:pt x="509954" y="184638"/>
                    </a:cubicBezTo>
                    <a:cubicBezTo>
                      <a:pt x="527708" y="189964"/>
                      <a:pt x="545123" y="196361"/>
                      <a:pt x="562708" y="202223"/>
                    </a:cubicBezTo>
                    <a:lnTo>
                      <a:pt x="589085" y="211015"/>
                    </a:lnTo>
                    <a:lnTo>
                      <a:pt x="615462" y="219807"/>
                    </a:lnTo>
                    <a:cubicBezTo>
                      <a:pt x="633046" y="231530"/>
                      <a:pt x="648165" y="248294"/>
                      <a:pt x="668215" y="254977"/>
                    </a:cubicBezTo>
                    <a:lnTo>
                      <a:pt x="747346" y="281353"/>
                    </a:lnTo>
                    <a:cubicBezTo>
                      <a:pt x="756138" y="284284"/>
                      <a:pt x="766011" y="285005"/>
                      <a:pt x="773723" y="290146"/>
                    </a:cubicBezTo>
                    <a:cubicBezTo>
                      <a:pt x="782515" y="296007"/>
                      <a:pt x="790444" y="303438"/>
                      <a:pt x="800100" y="307730"/>
                    </a:cubicBezTo>
                    <a:cubicBezTo>
                      <a:pt x="817038" y="315258"/>
                      <a:pt x="852854" y="325315"/>
                      <a:pt x="852854" y="325315"/>
                    </a:cubicBezTo>
                    <a:cubicBezTo>
                      <a:pt x="861646" y="331177"/>
                      <a:pt x="869575" y="338608"/>
                      <a:pt x="879231" y="342900"/>
                    </a:cubicBezTo>
                    <a:cubicBezTo>
                      <a:pt x="916828" y="359610"/>
                      <a:pt x="931357" y="359049"/>
                      <a:pt x="967154" y="369277"/>
                    </a:cubicBezTo>
                    <a:cubicBezTo>
                      <a:pt x="976065" y="371823"/>
                      <a:pt x="984590" y="375631"/>
                      <a:pt x="993531" y="378069"/>
                    </a:cubicBezTo>
                    <a:cubicBezTo>
                      <a:pt x="1114975" y="411189"/>
                      <a:pt x="1015537" y="379543"/>
                      <a:pt x="1116623" y="413238"/>
                    </a:cubicBezTo>
                    <a:cubicBezTo>
                      <a:pt x="1116628" y="413240"/>
                      <a:pt x="1169373" y="430820"/>
                      <a:pt x="1169377" y="430823"/>
                    </a:cubicBezTo>
                    <a:lnTo>
                      <a:pt x="1222131" y="465992"/>
                    </a:lnTo>
                    <a:cubicBezTo>
                      <a:pt x="1230923" y="471854"/>
                      <a:pt x="1238483" y="480235"/>
                      <a:pt x="1248508" y="483577"/>
                    </a:cubicBezTo>
                    <a:cubicBezTo>
                      <a:pt x="1314797" y="505673"/>
                      <a:pt x="1233097" y="475870"/>
                      <a:pt x="1301262" y="509953"/>
                    </a:cubicBezTo>
                    <a:cubicBezTo>
                      <a:pt x="1309551" y="514098"/>
                      <a:pt x="1319349" y="514601"/>
                      <a:pt x="1327638" y="518746"/>
                    </a:cubicBezTo>
                    <a:cubicBezTo>
                      <a:pt x="1337089" y="523472"/>
                      <a:pt x="1344359" y="532038"/>
                      <a:pt x="1354015" y="536330"/>
                    </a:cubicBezTo>
                    <a:cubicBezTo>
                      <a:pt x="1370953" y="543858"/>
                      <a:pt x="1389184" y="548053"/>
                      <a:pt x="1406769" y="553915"/>
                    </a:cubicBezTo>
                    <a:lnTo>
                      <a:pt x="1538654" y="597877"/>
                    </a:lnTo>
                    <a:lnTo>
                      <a:pt x="1565031" y="606669"/>
                    </a:lnTo>
                    <a:cubicBezTo>
                      <a:pt x="1573823" y="609600"/>
                      <a:pt x="1587263" y="607171"/>
                      <a:pt x="1591408" y="615461"/>
                    </a:cubicBezTo>
                    <a:lnTo>
                      <a:pt x="1600200" y="633046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6" name="Frihåndsform 19"/>
              <p:cNvSpPr/>
              <p:nvPr/>
            </p:nvSpPr>
            <p:spPr>
              <a:xfrm>
                <a:off x="2780679" y="1927703"/>
                <a:ext cx="1732267" cy="678052"/>
              </a:xfrm>
              <a:custGeom>
                <a:avLst/>
                <a:gdLst>
                  <a:gd name="connsiteX0" fmla="*/ 0 w 1600200"/>
                  <a:gd name="connsiteY0" fmla="*/ 0 h 633046"/>
                  <a:gd name="connsiteX1" fmla="*/ 43962 w 1600200"/>
                  <a:gd name="connsiteY1" fmla="*/ 8792 h 633046"/>
                  <a:gd name="connsiteX2" fmla="*/ 87923 w 1600200"/>
                  <a:gd name="connsiteY2" fmla="*/ 35169 h 633046"/>
                  <a:gd name="connsiteX3" fmla="*/ 123092 w 1600200"/>
                  <a:gd name="connsiteY3" fmla="*/ 43961 h 633046"/>
                  <a:gd name="connsiteX4" fmla="*/ 175846 w 1600200"/>
                  <a:gd name="connsiteY4" fmla="*/ 61546 h 633046"/>
                  <a:gd name="connsiteX5" fmla="*/ 202223 w 1600200"/>
                  <a:gd name="connsiteY5" fmla="*/ 70338 h 633046"/>
                  <a:gd name="connsiteX6" fmla="*/ 281354 w 1600200"/>
                  <a:gd name="connsiteY6" fmla="*/ 105507 h 633046"/>
                  <a:gd name="connsiteX7" fmla="*/ 307731 w 1600200"/>
                  <a:gd name="connsiteY7" fmla="*/ 114300 h 633046"/>
                  <a:gd name="connsiteX8" fmla="*/ 334108 w 1600200"/>
                  <a:gd name="connsiteY8" fmla="*/ 123092 h 633046"/>
                  <a:gd name="connsiteX9" fmla="*/ 360485 w 1600200"/>
                  <a:gd name="connsiteY9" fmla="*/ 140677 h 633046"/>
                  <a:gd name="connsiteX10" fmla="*/ 448408 w 1600200"/>
                  <a:gd name="connsiteY10" fmla="*/ 167053 h 633046"/>
                  <a:gd name="connsiteX11" fmla="*/ 474785 w 1600200"/>
                  <a:gd name="connsiteY11" fmla="*/ 175846 h 633046"/>
                  <a:gd name="connsiteX12" fmla="*/ 509954 w 1600200"/>
                  <a:gd name="connsiteY12" fmla="*/ 184638 h 633046"/>
                  <a:gd name="connsiteX13" fmla="*/ 562708 w 1600200"/>
                  <a:gd name="connsiteY13" fmla="*/ 202223 h 633046"/>
                  <a:gd name="connsiteX14" fmla="*/ 589085 w 1600200"/>
                  <a:gd name="connsiteY14" fmla="*/ 211015 h 633046"/>
                  <a:gd name="connsiteX15" fmla="*/ 615462 w 1600200"/>
                  <a:gd name="connsiteY15" fmla="*/ 219807 h 633046"/>
                  <a:gd name="connsiteX16" fmla="*/ 668215 w 1600200"/>
                  <a:gd name="connsiteY16" fmla="*/ 254977 h 633046"/>
                  <a:gd name="connsiteX17" fmla="*/ 747346 w 1600200"/>
                  <a:gd name="connsiteY17" fmla="*/ 281353 h 633046"/>
                  <a:gd name="connsiteX18" fmla="*/ 773723 w 1600200"/>
                  <a:gd name="connsiteY18" fmla="*/ 290146 h 633046"/>
                  <a:gd name="connsiteX19" fmla="*/ 800100 w 1600200"/>
                  <a:gd name="connsiteY19" fmla="*/ 307730 h 633046"/>
                  <a:gd name="connsiteX20" fmla="*/ 852854 w 1600200"/>
                  <a:gd name="connsiteY20" fmla="*/ 325315 h 633046"/>
                  <a:gd name="connsiteX21" fmla="*/ 879231 w 1600200"/>
                  <a:gd name="connsiteY21" fmla="*/ 342900 h 633046"/>
                  <a:gd name="connsiteX22" fmla="*/ 967154 w 1600200"/>
                  <a:gd name="connsiteY22" fmla="*/ 369277 h 633046"/>
                  <a:gd name="connsiteX23" fmla="*/ 993531 w 1600200"/>
                  <a:gd name="connsiteY23" fmla="*/ 378069 h 633046"/>
                  <a:gd name="connsiteX24" fmla="*/ 1116623 w 1600200"/>
                  <a:gd name="connsiteY24" fmla="*/ 413238 h 633046"/>
                  <a:gd name="connsiteX25" fmla="*/ 1169377 w 1600200"/>
                  <a:gd name="connsiteY25" fmla="*/ 430823 h 633046"/>
                  <a:gd name="connsiteX26" fmla="*/ 1222131 w 1600200"/>
                  <a:gd name="connsiteY26" fmla="*/ 465992 h 633046"/>
                  <a:gd name="connsiteX27" fmla="*/ 1248508 w 1600200"/>
                  <a:gd name="connsiteY27" fmla="*/ 483577 h 633046"/>
                  <a:gd name="connsiteX28" fmla="*/ 1301262 w 1600200"/>
                  <a:gd name="connsiteY28" fmla="*/ 509953 h 633046"/>
                  <a:gd name="connsiteX29" fmla="*/ 1327638 w 1600200"/>
                  <a:gd name="connsiteY29" fmla="*/ 518746 h 633046"/>
                  <a:gd name="connsiteX30" fmla="*/ 1354015 w 1600200"/>
                  <a:gd name="connsiteY30" fmla="*/ 536330 h 633046"/>
                  <a:gd name="connsiteX31" fmla="*/ 1406769 w 1600200"/>
                  <a:gd name="connsiteY31" fmla="*/ 553915 h 633046"/>
                  <a:gd name="connsiteX32" fmla="*/ 1538654 w 1600200"/>
                  <a:gd name="connsiteY32" fmla="*/ 597877 h 633046"/>
                  <a:gd name="connsiteX33" fmla="*/ 1565031 w 1600200"/>
                  <a:gd name="connsiteY33" fmla="*/ 606669 h 633046"/>
                  <a:gd name="connsiteX34" fmla="*/ 1591408 w 1600200"/>
                  <a:gd name="connsiteY34" fmla="*/ 615461 h 633046"/>
                  <a:gd name="connsiteX35" fmla="*/ 1600200 w 1600200"/>
                  <a:gd name="connsiteY35" fmla="*/ 633046 h 633046"/>
                  <a:gd name="connsiteX0" fmla="*/ 0 w 1732084"/>
                  <a:gd name="connsiteY0" fmla="*/ 0 h 677008"/>
                  <a:gd name="connsiteX1" fmla="*/ 43962 w 1732084"/>
                  <a:gd name="connsiteY1" fmla="*/ 8792 h 677008"/>
                  <a:gd name="connsiteX2" fmla="*/ 87923 w 1732084"/>
                  <a:gd name="connsiteY2" fmla="*/ 35169 h 677008"/>
                  <a:gd name="connsiteX3" fmla="*/ 123092 w 1732084"/>
                  <a:gd name="connsiteY3" fmla="*/ 43961 h 677008"/>
                  <a:gd name="connsiteX4" fmla="*/ 175846 w 1732084"/>
                  <a:gd name="connsiteY4" fmla="*/ 61546 h 677008"/>
                  <a:gd name="connsiteX5" fmla="*/ 202223 w 1732084"/>
                  <a:gd name="connsiteY5" fmla="*/ 70338 h 677008"/>
                  <a:gd name="connsiteX6" fmla="*/ 281354 w 1732084"/>
                  <a:gd name="connsiteY6" fmla="*/ 105507 h 677008"/>
                  <a:gd name="connsiteX7" fmla="*/ 307731 w 1732084"/>
                  <a:gd name="connsiteY7" fmla="*/ 114300 h 677008"/>
                  <a:gd name="connsiteX8" fmla="*/ 334108 w 1732084"/>
                  <a:gd name="connsiteY8" fmla="*/ 123092 h 677008"/>
                  <a:gd name="connsiteX9" fmla="*/ 360485 w 1732084"/>
                  <a:gd name="connsiteY9" fmla="*/ 140677 h 677008"/>
                  <a:gd name="connsiteX10" fmla="*/ 448408 w 1732084"/>
                  <a:gd name="connsiteY10" fmla="*/ 167053 h 677008"/>
                  <a:gd name="connsiteX11" fmla="*/ 474785 w 1732084"/>
                  <a:gd name="connsiteY11" fmla="*/ 175846 h 677008"/>
                  <a:gd name="connsiteX12" fmla="*/ 509954 w 1732084"/>
                  <a:gd name="connsiteY12" fmla="*/ 184638 h 677008"/>
                  <a:gd name="connsiteX13" fmla="*/ 562708 w 1732084"/>
                  <a:gd name="connsiteY13" fmla="*/ 202223 h 677008"/>
                  <a:gd name="connsiteX14" fmla="*/ 589085 w 1732084"/>
                  <a:gd name="connsiteY14" fmla="*/ 211015 h 677008"/>
                  <a:gd name="connsiteX15" fmla="*/ 615462 w 1732084"/>
                  <a:gd name="connsiteY15" fmla="*/ 219807 h 677008"/>
                  <a:gd name="connsiteX16" fmla="*/ 668215 w 1732084"/>
                  <a:gd name="connsiteY16" fmla="*/ 254977 h 677008"/>
                  <a:gd name="connsiteX17" fmla="*/ 747346 w 1732084"/>
                  <a:gd name="connsiteY17" fmla="*/ 281353 h 677008"/>
                  <a:gd name="connsiteX18" fmla="*/ 773723 w 1732084"/>
                  <a:gd name="connsiteY18" fmla="*/ 290146 h 677008"/>
                  <a:gd name="connsiteX19" fmla="*/ 800100 w 1732084"/>
                  <a:gd name="connsiteY19" fmla="*/ 307730 h 677008"/>
                  <a:gd name="connsiteX20" fmla="*/ 852854 w 1732084"/>
                  <a:gd name="connsiteY20" fmla="*/ 325315 h 677008"/>
                  <a:gd name="connsiteX21" fmla="*/ 879231 w 1732084"/>
                  <a:gd name="connsiteY21" fmla="*/ 342900 h 677008"/>
                  <a:gd name="connsiteX22" fmla="*/ 967154 w 1732084"/>
                  <a:gd name="connsiteY22" fmla="*/ 369277 h 677008"/>
                  <a:gd name="connsiteX23" fmla="*/ 993531 w 1732084"/>
                  <a:gd name="connsiteY23" fmla="*/ 378069 h 677008"/>
                  <a:gd name="connsiteX24" fmla="*/ 1116623 w 1732084"/>
                  <a:gd name="connsiteY24" fmla="*/ 413238 h 677008"/>
                  <a:gd name="connsiteX25" fmla="*/ 1169377 w 1732084"/>
                  <a:gd name="connsiteY25" fmla="*/ 430823 h 677008"/>
                  <a:gd name="connsiteX26" fmla="*/ 1222131 w 1732084"/>
                  <a:gd name="connsiteY26" fmla="*/ 465992 h 677008"/>
                  <a:gd name="connsiteX27" fmla="*/ 1248508 w 1732084"/>
                  <a:gd name="connsiteY27" fmla="*/ 483577 h 677008"/>
                  <a:gd name="connsiteX28" fmla="*/ 1301262 w 1732084"/>
                  <a:gd name="connsiteY28" fmla="*/ 509953 h 677008"/>
                  <a:gd name="connsiteX29" fmla="*/ 1327638 w 1732084"/>
                  <a:gd name="connsiteY29" fmla="*/ 518746 h 677008"/>
                  <a:gd name="connsiteX30" fmla="*/ 1354015 w 1732084"/>
                  <a:gd name="connsiteY30" fmla="*/ 536330 h 677008"/>
                  <a:gd name="connsiteX31" fmla="*/ 1406769 w 1732084"/>
                  <a:gd name="connsiteY31" fmla="*/ 553915 h 677008"/>
                  <a:gd name="connsiteX32" fmla="*/ 1538654 w 1732084"/>
                  <a:gd name="connsiteY32" fmla="*/ 597877 h 677008"/>
                  <a:gd name="connsiteX33" fmla="*/ 1565031 w 1732084"/>
                  <a:gd name="connsiteY33" fmla="*/ 606669 h 677008"/>
                  <a:gd name="connsiteX34" fmla="*/ 1591408 w 1732084"/>
                  <a:gd name="connsiteY34" fmla="*/ 615461 h 677008"/>
                  <a:gd name="connsiteX35" fmla="*/ 1732084 w 1732084"/>
                  <a:gd name="connsiteY35" fmla="*/ 677008 h 677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732084" h="677008">
                    <a:moveTo>
                      <a:pt x="0" y="0"/>
                    </a:moveTo>
                    <a:cubicBezTo>
                      <a:pt x="14654" y="2931"/>
                      <a:pt x="30087" y="3242"/>
                      <a:pt x="43962" y="8792"/>
                    </a:cubicBezTo>
                    <a:cubicBezTo>
                      <a:pt x="59829" y="15139"/>
                      <a:pt x="72307" y="28228"/>
                      <a:pt x="87923" y="35169"/>
                    </a:cubicBezTo>
                    <a:cubicBezTo>
                      <a:pt x="98965" y="40077"/>
                      <a:pt x="111518" y="40489"/>
                      <a:pt x="123092" y="43961"/>
                    </a:cubicBezTo>
                    <a:cubicBezTo>
                      <a:pt x="140846" y="49287"/>
                      <a:pt x="158261" y="55684"/>
                      <a:pt x="175846" y="61546"/>
                    </a:cubicBezTo>
                    <a:lnTo>
                      <a:pt x="202223" y="70338"/>
                    </a:lnTo>
                    <a:cubicBezTo>
                      <a:pt x="244024" y="98206"/>
                      <a:pt x="218573" y="84580"/>
                      <a:pt x="281354" y="105507"/>
                    </a:cubicBezTo>
                    <a:lnTo>
                      <a:pt x="307731" y="114300"/>
                    </a:lnTo>
                    <a:lnTo>
                      <a:pt x="334108" y="123092"/>
                    </a:lnTo>
                    <a:cubicBezTo>
                      <a:pt x="342900" y="128954"/>
                      <a:pt x="350829" y="136385"/>
                      <a:pt x="360485" y="140677"/>
                    </a:cubicBezTo>
                    <a:cubicBezTo>
                      <a:pt x="398099" y="157395"/>
                      <a:pt x="412599" y="156822"/>
                      <a:pt x="448408" y="167053"/>
                    </a:cubicBezTo>
                    <a:cubicBezTo>
                      <a:pt x="457319" y="169599"/>
                      <a:pt x="465874" y="173300"/>
                      <a:pt x="474785" y="175846"/>
                    </a:cubicBezTo>
                    <a:cubicBezTo>
                      <a:pt x="486404" y="179166"/>
                      <a:pt x="498380" y="181166"/>
                      <a:pt x="509954" y="184638"/>
                    </a:cubicBezTo>
                    <a:cubicBezTo>
                      <a:pt x="527708" y="189964"/>
                      <a:pt x="545123" y="196361"/>
                      <a:pt x="562708" y="202223"/>
                    </a:cubicBezTo>
                    <a:lnTo>
                      <a:pt x="589085" y="211015"/>
                    </a:lnTo>
                    <a:lnTo>
                      <a:pt x="615462" y="219807"/>
                    </a:lnTo>
                    <a:cubicBezTo>
                      <a:pt x="633046" y="231530"/>
                      <a:pt x="648165" y="248294"/>
                      <a:pt x="668215" y="254977"/>
                    </a:cubicBezTo>
                    <a:lnTo>
                      <a:pt x="747346" y="281353"/>
                    </a:lnTo>
                    <a:cubicBezTo>
                      <a:pt x="756138" y="284284"/>
                      <a:pt x="766011" y="285005"/>
                      <a:pt x="773723" y="290146"/>
                    </a:cubicBezTo>
                    <a:cubicBezTo>
                      <a:pt x="782515" y="296007"/>
                      <a:pt x="790444" y="303438"/>
                      <a:pt x="800100" y="307730"/>
                    </a:cubicBezTo>
                    <a:cubicBezTo>
                      <a:pt x="817038" y="315258"/>
                      <a:pt x="852854" y="325315"/>
                      <a:pt x="852854" y="325315"/>
                    </a:cubicBezTo>
                    <a:cubicBezTo>
                      <a:pt x="861646" y="331177"/>
                      <a:pt x="869575" y="338608"/>
                      <a:pt x="879231" y="342900"/>
                    </a:cubicBezTo>
                    <a:cubicBezTo>
                      <a:pt x="916828" y="359610"/>
                      <a:pt x="931357" y="359049"/>
                      <a:pt x="967154" y="369277"/>
                    </a:cubicBezTo>
                    <a:cubicBezTo>
                      <a:pt x="976065" y="371823"/>
                      <a:pt x="984590" y="375631"/>
                      <a:pt x="993531" y="378069"/>
                    </a:cubicBezTo>
                    <a:cubicBezTo>
                      <a:pt x="1114975" y="411189"/>
                      <a:pt x="1015537" y="379543"/>
                      <a:pt x="1116623" y="413238"/>
                    </a:cubicBezTo>
                    <a:cubicBezTo>
                      <a:pt x="1116628" y="413240"/>
                      <a:pt x="1169373" y="430820"/>
                      <a:pt x="1169377" y="430823"/>
                    </a:cubicBezTo>
                    <a:lnTo>
                      <a:pt x="1222131" y="465992"/>
                    </a:lnTo>
                    <a:cubicBezTo>
                      <a:pt x="1230923" y="471854"/>
                      <a:pt x="1238483" y="480235"/>
                      <a:pt x="1248508" y="483577"/>
                    </a:cubicBezTo>
                    <a:cubicBezTo>
                      <a:pt x="1314797" y="505673"/>
                      <a:pt x="1233097" y="475870"/>
                      <a:pt x="1301262" y="509953"/>
                    </a:cubicBezTo>
                    <a:cubicBezTo>
                      <a:pt x="1309551" y="514098"/>
                      <a:pt x="1319349" y="514601"/>
                      <a:pt x="1327638" y="518746"/>
                    </a:cubicBezTo>
                    <a:cubicBezTo>
                      <a:pt x="1337089" y="523472"/>
                      <a:pt x="1344359" y="532038"/>
                      <a:pt x="1354015" y="536330"/>
                    </a:cubicBezTo>
                    <a:cubicBezTo>
                      <a:pt x="1370953" y="543858"/>
                      <a:pt x="1389184" y="548053"/>
                      <a:pt x="1406769" y="553915"/>
                    </a:cubicBezTo>
                    <a:lnTo>
                      <a:pt x="1538654" y="597877"/>
                    </a:lnTo>
                    <a:lnTo>
                      <a:pt x="1565031" y="606669"/>
                    </a:lnTo>
                    <a:cubicBezTo>
                      <a:pt x="1573823" y="609600"/>
                      <a:pt x="1587263" y="607171"/>
                      <a:pt x="1591408" y="615461"/>
                    </a:cubicBezTo>
                    <a:lnTo>
                      <a:pt x="1732084" y="677008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7" name="Frihåndsform 21"/>
              <p:cNvSpPr/>
              <p:nvPr/>
            </p:nvSpPr>
            <p:spPr>
              <a:xfrm>
                <a:off x="2778320" y="2102186"/>
                <a:ext cx="1810148" cy="702346"/>
              </a:xfrm>
              <a:custGeom>
                <a:avLst/>
                <a:gdLst>
                  <a:gd name="connsiteX0" fmla="*/ 0 w 1600200"/>
                  <a:gd name="connsiteY0" fmla="*/ 0 h 633046"/>
                  <a:gd name="connsiteX1" fmla="*/ 43962 w 1600200"/>
                  <a:gd name="connsiteY1" fmla="*/ 8792 h 633046"/>
                  <a:gd name="connsiteX2" fmla="*/ 87923 w 1600200"/>
                  <a:gd name="connsiteY2" fmla="*/ 35169 h 633046"/>
                  <a:gd name="connsiteX3" fmla="*/ 123092 w 1600200"/>
                  <a:gd name="connsiteY3" fmla="*/ 43961 h 633046"/>
                  <a:gd name="connsiteX4" fmla="*/ 175846 w 1600200"/>
                  <a:gd name="connsiteY4" fmla="*/ 61546 h 633046"/>
                  <a:gd name="connsiteX5" fmla="*/ 202223 w 1600200"/>
                  <a:gd name="connsiteY5" fmla="*/ 70338 h 633046"/>
                  <a:gd name="connsiteX6" fmla="*/ 281354 w 1600200"/>
                  <a:gd name="connsiteY6" fmla="*/ 105507 h 633046"/>
                  <a:gd name="connsiteX7" fmla="*/ 307731 w 1600200"/>
                  <a:gd name="connsiteY7" fmla="*/ 114300 h 633046"/>
                  <a:gd name="connsiteX8" fmla="*/ 334108 w 1600200"/>
                  <a:gd name="connsiteY8" fmla="*/ 123092 h 633046"/>
                  <a:gd name="connsiteX9" fmla="*/ 360485 w 1600200"/>
                  <a:gd name="connsiteY9" fmla="*/ 140677 h 633046"/>
                  <a:gd name="connsiteX10" fmla="*/ 448408 w 1600200"/>
                  <a:gd name="connsiteY10" fmla="*/ 167053 h 633046"/>
                  <a:gd name="connsiteX11" fmla="*/ 474785 w 1600200"/>
                  <a:gd name="connsiteY11" fmla="*/ 175846 h 633046"/>
                  <a:gd name="connsiteX12" fmla="*/ 509954 w 1600200"/>
                  <a:gd name="connsiteY12" fmla="*/ 184638 h 633046"/>
                  <a:gd name="connsiteX13" fmla="*/ 562708 w 1600200"/>
                  <a:gd name="connsiteY13" fmla="*/ 202223 h 633046"/>
                  <a:gd name="connsiteX14" fmla="*/ 589085 w 1600200"/>
                  <a:gd name="connsiteY14" fmla="*/ 211015 h 633046"/>
                  <a:gd name="connsiteX15" fmla="*/ 615462 w 1600200"/>
                  <a:gd name="connsiteY15" fmla="*/ 219807 h 633046"/>
                  <a:gd name="connsiteX16" fmla="*/ 668215 w 1600200"/>
                  <a:gd name="connsiteY16" fmla="*/ 254977 h 633046"/>
                  <a:gd name="connsiteX17" fmla="*/ 747346 w 1600200"/>
                  <a:gd name="connsiteY17" fmla="*/ 281353 h 633046"/>
                  <a:gd name="connsiteX18" fmla="*/ 773723 w 1600200"/>
                  <a:gd name="connsiteY18" fmla="*/ 290146 h 633046"/>
                  <a:gd name="connsiteX19" fmla="*/ 800100 w 1600200"/>
                  <a:gd name="connsiteY19" fmla="*/ 307730 h 633046"/>
                  <a:gd name="connsiteX20" fmla="*/ 852854 w 1600200"/>
                  <a:gd name="connsiteY20" fmla="*/ 325315 h 633046"/>
                  <a:gd name="connsiteX21" fmla="*/ 879231 w 1600200"/>
                  <a:gd name="connsiteY21" fmla="*/ 342900 h 633046"/>
                  <a:gd name="connsiteX22" fmla="*/ 967154 w 1600200"/>
                  <a:gd name="connsiteY22" fmla="*/ 369277 h 633046"/>
                  <a:gd name="connsiteX23" fmla="*/ 993531 w 1600200"/>
                  <a:gd name="connsiteY23" fmla="*/ 378069 h 633046"/>
                  <a:gd name="connsiteX24" fmla="*/ 1116623 w 1600200"/>
                  <a:gd name="connsiteY24" fmla="*/ 413238 h 633046"/>
                  <a:gd name="connsiteX25" fmla="*/ 1169377 w 1600200"/>
                  <a:gd name="connsiteY25" fmla="*/ 430823 h 633046"/>
                  <a:gd name="connsiteX26" fmla="*/ 1222131 w 1600200"/>
                  <a:gd name="connsiteY26" fmla="*/ 465992 h 633046"/>
                  <a:gd name="connsiteX27" fmla="*/ 1248508 w 1600200"/>
                  <a:gd name="connsiteY27" fmla="*/ 483577 h 633046"/>
                  <a:gd name="connsiteX28" fmla="*/ 1301262 w 1600200"/>
                  <a:gd name="connsiteY28" fmla="*/ 509953 h 633046"/>
                  <a:gd name="connsiteX29" fmla="*/ 1327638 w 1600200"/>
                  <a:gd name="connsiteY29" fmla="*/ 518746 h 633046"/>
                  <a:gd name="connsiteX30" fmla="*/ 1354015 w 1600200"/>
                  <a:gd name="connsiteY30" fmla="*/ 536330 h 633046"/>
                  <a:gd name="connsiteX31" fmla="*/ 1406769 w 1600200"/>
                  <a:gd name="connsiteY31" fmla="*/ 553915 h 633046"/>
                  <a:gd name="connsiteX32" fmla="*/ 1538654 w 1600200"/>
                  <a:gd name="connsiteY32" fmla="*/ 597877 h 633046"/>
                  <a:gd name="connsiteX33" fmla="*/ 1565031 w 1600200"/>
                  <a:gd name="connsiteY33" fmla="*/ 606669 h 633046"/>
                  <a:gd name="connsiteX34" fmla="*/ 1591408 w 1600200"/>
                  <a:gd name="connsiteY34" fmla="*/ 615461 h 633046"/>
                  <a:gd name="connsiteX35" fmla="*/ 1600200 w 1600200"/>
                  <a:gd name="connsiteY35" fmla="*/ 633046 h 633046"/>
                  <a:gd name="connsiteX0" fmla="*/ 0 w 1855176"/>
                  <a:gd name="connsiteY0" fmla="*/ 0 h 712177"/>
                  <a:gd name="connsiteX1" fmla="*/ 43962 w 1855176"/>
                  <a:gd name="connsiteY1" fmla="*/ 8792 h 712177"/>
                  <a:gd name="connsiteX2" fmla="*/ 87923 w 1855176"/>
                  <a:gd name="connsiteY2" fmla="*/ 35169 h 712177"/>
                  <a:gd name="connsiteX3" fmla="*/ 123092 w 1855176"/>
                  <a:gd name="connsiteY3" fmla="*/ 43961 h 712177"/>
                  <a:gd name="connsiteX4" fmla="*/ 175846 w 1855176"/>
                  <a:gd name="connsiteY4" fmla="*/ 61546 h 712177"/>
                  <a:gd name="connsiteX5" fmla="*/ 202223 w 1855176"/>
                  <a:gd name="connsiteY5" fmla="*/ 70338 h 712177"/>
                  <a:gd name="connsiteX6" fmla="*/ 281354 w 1855176"/>
                  <a:gd name="connsiteY6" fmla="*/ 105507 h 712177"/>
                  <a:gd name="connsiteX7" fmla="*/ 307731 w 1855176"/>
                  <a:gd name="connsiteY7" fmla="*/ 114300 h 712177"/>
                  <a:gd name="connsiteX8" fmla="*/ 334108 w 1855176"/>
                  <a:gd name="connsiteY8" fmla="*/ 123092 h 712177"/>
                  <a:gd name="connsiteX9" fmla="*/ 360485 w 1855176"/>
                  <a:gd name="connsiteY9" fmla="*/ 140677 h 712177"/>
                  <a:gd name="connsiteX10" fmla="*/ 448408 w 1855176"/>
                  <a:gd name="connsiteY10" fmla="*/ 167053 h 712177"/>
                  <a:gd name="connsiteX11" fmla="*/ 474785 w 1855176"/>
                  <a:gd name="connsiteY11" fmla="*/ 175846 h 712177"/>
                  <a:gd name="connsiteX12" fmla="*/ 509954 w 1855176"/>
                  <a:gd name="connsiteY12" fmla="*/ 184638 h 712177"/>
                  <a:gd name="connsiteX13" fmla="*/ 562708 w 1855176"/>
                  <a:gd name="connsiteY13" fmla="*/ 202223 h 712177"/>
                  <a:gd name="connsiteX14" fmla="*/ 589085 w 1855176"/>
                  <a:gd name="connsiteY14" fmla="*/ 211015 h 712177"/>
                  <a:gd name="connsiteX15" fmla="*/ 615462 w 1855176"/>
                  <a:gd name="connsiteY15" fmla="*/ 219807 h 712177"/>
                  <a:gd name="connsiteX16" fmla="*/ 668215 w 1855176"/>
                  <a:gd name="connsiteY16" fmla="*/ 254977 h 712177"/>
                  <a:gd name="connsiteX17" fmla="*/ 747346 w 1855176"/>
                  <a:gd name="connsiteY17" fmla="*/ 281353 h 712177"/>
                  <a:gd name="connsiteX18" fmla="*/ 773723 w 1855176"/>
                  <a:gd name="connsiteY18" fmla="*/ 290146 h 712177"/>
                  <a:gd name="connsiteX19" fmla="*/ 800100 w 1855176"/>
                  <a:gd name="connsiteY19" fmla="*/ 307730 h 712177"/>
                  <a:gd name="connsiteX20" fmla="*/ 852854 w 1855176"/>
                  <a:gd name="connsiteY20" fmla="*/ 325315 h 712177"/>
                  <a:gd name="connsiteX21" fmla="*/ 879231 w 1855176"/>
                  <a:gd name="connsiteY21" fmla="*/ 342900 h 712177"/>
                  <a:gd name="connsiteX22" fmla="*/ 967154 w 1855176"/>
                  <a:gd name="connsiteY22" fmla="*/ 369277 h 712177"/>
                  <a:gd name="connsiteX23" fmla="*/ 993531 w 1855176"/>
                  <a:gd name="connsiteY23" fmla="*/ 378069 h 712177"/>
                  <a:gd name="connsiteX24" fmla="*/ 1116623 w 1855176"/>
                  <a:gd name="connsiteY24" fmla="*/ 413238 h 712177"/>
                  <a:gd name="connsiteX25" fmla="*/ 1169377 w 1855176"/>
                  <a:gd name="connsiteY25" fmla="*/ 430823 h 712177"/>
                  <a:gd name="connsiteX26" fmla="*/ 1222131 w 1855176"/>
                  <a:gd name="connsiteY26" fmla="*/ 465992 h 712177"/>
                  <a:gd name="connsiteX27" fmla="*/ 1248508 w 1855176"/>
                  <a:gd name="connsiteY27" fmla="*/ 483577 h 712177"/>
                  <a:gd name="connsiteX28" fmla="*/ 1301262 w 1855176"/>
                  <a:gd name="connsiteY28" fmla="*/ 509953 h 712177"/>
                  <a:gd name="connsiteX29" fmla="*/ 1327638 w 1855176"/>
                  <a:gd name="connsiteY29" fmla="*/ 518746 h 712177"/>
                  <a:gd name="connsiteX30" fmla="*/ 1354015 w 1855176"/>
                  <a:gd name="connsiteY30" fmla="*/ 536330 h 712177"/>
                  <a:gd name="connsiteX31" fmla="*/ 1406769 w 1855176"/>
                  <a:gd name="connsiteY31" fmla="*/ 553915 h 712177"/>
                  <a:gd name="connsiteX32" fmla="*/ 1538654 w 1855176"/>
                  <a:gd name="connsiteY32" fmla="*/ 597877 h 712177"/>
                  <a:gd name="connsiteX33" fmla="*/ 1565031 w 1855176"/>
                  <a:gd name="connsiteY33" fmla="*/ 606669 h 712177"/>
                  <a:gd name="connsiteX34" fmla="*/ 1591408 w 1855176"/>
                  <a:gd name="connsiteY34" fmla="*/ 615461 h 712177"/>
                  <a:gd name="connsiteX35" fmla="*/ 1855176 w 1855176"/>
                  <a:gd name="connsiteY35" fmla="*/ 712177 h 712177"/>
                  <a:gd name="connsiteX0" fmla="*/ 0 w 1811215"/>
                  <a:gd name="connsiteY0" fmla="*/ 0 h 703385"/>
                  <a:gd name="connsiteX1" fmla="*/ 43962 w 1811215"/>
                  <a:gd name="connsiteY1" fmla="*/ 8792 h 703385"/>
                  <a:gd name="connsiteX2" fmla="*/ 87923 w 1811215"/>
                  <a:gd name="connsiteY2" fmla="*/ 35169 h 703385"/>
                  <a:gd name="connsiteX3" fmla="*/ 123092 w 1811215"/>
                  <a:gd name="connsiteY3" fmla="*/ 43961 h 703385"/>
                  <a:gd name="connsiteX4" fmla="*/ 175846 w 1811215"/>
                  <a:gd name="connsiteY4" fmla="*/ 61546 h 703385"/>
                  <a:gd name="connsiteX5" fmla="*/ 202223 w 1811215"/>
                  <a:gd name="connsiteY5" fmla="*/ 70338 h 703385"/>
                  <a:gd name="connsiteX6" fmla="*/ 281354 w 1811215"/>
                  <a:gd name="connsiteY6" fmla="*/ 105507 h 703385"/>
                  <a:gd name="connsiteX7" fmla="*/ 307731 w 1811215"/>
                  <a:gd name="connsiteY7" fmla="*/ 114300 h 703385"/>
                  <a:gd name="connsiteX8" fmla="*/ 334108 w 1811215"/>
                  <a:gd name="connsiteY8" fmla="*/ 123092 h 703385"/>
                  <a:gd name="connsiteX9" fmla="*/ 360485 w 1811215"/>
                  <a:gd name="connsiteY9" fmla="*/ 140677 h 703385"/>
                  <a:gd name="connsiteX10" fmla="*/ 448408 w 1811215"/>
                  <a:gd name="connsiteY10" fmla="*/ 167053 h 703385"/>
                  <a:gd name="connsiteX11" fmla="*/ 474785 w 1811215"/>
                  <a:gd name="connsiteY11" fmla="*/ 175846 h 703385"/>
                  <a:gd name="connsiteX12" fmla="*/ 509954 w 1811215"/>
                  <a:gd name="connsiteY12" fmla="*/ 184638 h 703385"/>
                  <a:gd name="connsiteX13" fmla="*/ 562708 w 1811215"/>
                  <a:gd name="connsiteY13" fmla="*/ 202223 h 703385"/>
                  <a:gd name="connsiteX14" fmla="*/ 589085 w 1811215"/>
                  <a:gd name="connsiteY14" fmla="*/ 211015 h 703385"/>
                  <a:gd name="connsiteX15" fmla="*/ 615462 w 1811215"/>
                  <a:gd name="connsiteY15" fmla="*/ 219807 h 703385"/>
                  <a:gd name="connsiteX16" fmla="*/ 668215 w 1811215"/>
                  <a:gd name="connsiteY16" fmla="*/ 254977 h 703385"/>
                  <a:gd name="connsiteX17" fmla="*/ 747346 w 1811215"/>
                  <a:gd name="connsiteY17" fmla="*/ 281353 h 703385"/>
                  <a:gd name="connsiteX18" fmla="*/ 773723 w 1811215"/>
                  <a:gd name="connsiteY18" fmla="*/ 290146 h 703385"/>
                  <a:gd name="connsiteX19" fmla="*/ 800100 w 1811215"/>
                  <a:gd name="connsiteY19" fmla="*/ 307730 h 703385"/>
                  <a:gd name="connsiteX20" fmla="*/ 852854 w 1811215"/>
                  <a:gd name="connsiteY20" fmla="*/ 325315 h 703385"/>
                  <a:gd name="connsiteX21" fmla="*/ 879231 w 1811215"/>
                  <a:gd name="connsiteY21" fmla="*/ 342900 h 703385"/>
                  <a:gd name="connsiteX22" fmla="*/ 967154 w 1811215"/>
                  <a:gd name="connsiteY22" fmla="*/ 369277 h 703385"/>
                  <a:gd name="connsiteX23" fmla="*/ 993531 w 1811215"/>
                  <a:gd name="connsiteY23" fmla="*/ 378069 h 703385"/>
                  <a:gd name="connsiteX24" fmla="*/ 1116623 w 1811215"/>
                  <a:gd name="connsiteY24" fmla="*/ 413238 h 703385"/>
                  <a:gd name="connsiteX25" fmla="*/ 1169377 w 1811215"/>
                  <a:gd name="connsiteY25" fmla="*/ 430823 h 703385"/>
                  <a:gd name="connsiteX26" fmla="*/ 1222131 w 1811215"/>
                  <a:gd name="connsiteY26" fmla="*/ 465992 h 703385"/>
                  <a:gd name="connsiteX27" fmla="*/ 1248508 w 1811215"/>
                  <a:gd name="connsiteY27" fmla="*/ 483577 h 703385"/>
                  <a:gd name="connsiteX28" fmla="*/ 1301262 w 1811215"/>
                  <a:gd name="connsiteY28" fmla="*/ 509953 h 703385"/>
                  <a:gd name="connsiteX29" fmla="*/ 1327638 w 1811215"/>
                  <a:gd name="connsiteY29" fmla="*/ 518746 h 703385"/>
                  <a:gd name="connsiteX30" fmla="*/ 1354015 w 1811215"/>
                  <a:gd name="connsiteY30" fmla="*/ 536330 h 703385"/>
                  <a:gd name="connsiteX31" fmla="*/ 1406769 w 1811215"/>
                  <a:gd name="connsiteY31" fmla="*/ 553915 h 703385"/>
                  <a:gd name="connsiteX32" fmla="*/ 1538654 w 1811215"/>
                  <a:gd name="connsiteY32" fmla="*/ 597877 h 703385"/>
                  <a:gd name="connsiteX33" fmla="*/ 1565031 w 1811215"/>
                  <a:gd name="connsiteY33" fmla="*/ 606669 h 703385"/>
                  <a:gd name="connsiteX34" fmla="*/ 1591408 w 1811215"/>
                  <a:gd name="connsiteY34" fmla="*/ 615461 h 703385"/>
                  <a:gd name="connsiteX35" fmla="*/ 1811215 w 1811215"/>
                  <a:gd name="connsiteY35" fmla="*/ 703385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811215" h="703385">
                    <a:moveTo>
                      <a:pt x="0" y="0"/>
                    </a:moveTo>
                    <a:cubicBezTo>
                      <a:pt x="14654" y="2931"/>
                      <a:pt x="30087" y="3242"/>
                      <a:pt x="43962" y="8792"/>
                    </a:cubicBezTo>
                    <a:cubicBezTo>
                      <a:pt x="59829" y="15139"/>
                      <a:pt x="72307" y="28228"/>
                      <a:pt x="87923" y="35169"/>
                    </a:cubicBezTo>
                    <a:cubicBezTo>
                      <a:pt x="98965" y="40077"/>
                      <a:pt x="111518" y="40489"/>
                      <a:pt x="123092" y="43961"/>
                    </a:cubicBezTo>
                    <a:cubicBezTo>
                      <a:pt x="140846" y="49287"/>
                      <a:pt x="158261" y="55684"/>
                      <a:pt x="175846" y="61546"/>
                    </a:cubicBezTo>
                    <a:lnTo>
                      <a:pt x="202223" y="70338"/>
                    </a:lnTo>
                    <a:cubicBezTo>
                      <a:pt x="244024" y="98206"/>
                      <a:pt x="218573" y="84580"/>
                      <a:pt x="281354" y="105507"/>
                    </a:cubicBezTo>
                    <a:lnTo>
                      <a:pt x="307731" y="114300"/>
                    </a:lnTo>
                    <a:lnTo>
                      <a:pt x="334108" y="123092"/>
                    </a:lnTo>
                    <a:cubicBezTo>
                      <a:pt x="342900" y="128954"/>
                      <a:pt x="350829" y="136385"/>
                      <a:pt x="360485" y="140677"/>
                    </a:cubicBezTo>
                    <a:cubicBezTo>
                      <a:pt x="398099" y="157395"/>
                      <a:pt x="412599" y="156822"/>
                      <a:pt x="448408" y="167053"/>
                    </a:cubicBezTo>
                    <a:cubicBezTo>
                      <a:pt x="457319" y="169599"/>
                      <a:pt x="465874" y="173300"/>
                      <a:pt x="474785" y="175846"/>
                    </a:cubicBezTo>
                    <a:cubicBezTo>
                      <a:pt x="486404" y="179166"/>
                      <a:pt x="498380" y="181166"/>
                      <a:pt x="509954" y="184638"/>
                    </a:cubicBezTo>
                    <a:cubicBezTo>
                      <a:pt x="527708" y="189964"/>
                      <a:pt x="545123" y="196361"/>
                      <a:pt x="562708" y="202223"/>
                    </a:cubicBezTo>
                    <a:lnTo>
                      <a:pt x="589085" y="211015"/>
                    </a:lnTo>
                    <a:lnTo>
                      <a:pt x="615462" y="219807"/>
                    </a:lnTo>
                    <a:cubicBezTo>
                      <a:pt x="633046" y="231530"/>
                      <a:pt x="648165" y="248294"/>
                      <a:pt x="668215" y="254977"/>
                    </a:cubicBezTo>
                    <a:lnTo>
                      <a:pt x="747346" y="281353"/>
                    </a:lnTo>
                    <a:cubicBezTo>
                      <a:pt x="756138" y="284284"/>
                      <a:pt x="766011" y="285005"/>
                      <a:pt x="773723" y="290146"/>
                    </a:cubicBezTo>
                    <a:cubicBezTo>
                      <a:pt x="782515" y="296007"/>
                      <a:pt x="790444" y="303438"/>
                      <a:pt x="800100" y="307730"/>
                    </a:cubicBezTo>
                    <a:cubicBezTo>
                      <a:pt x="817038" y="315258"/>
                      <a:pt x="852854" y="325315"/>
                      <a:pt x="852854" y="325315"/>
                    </a:cubicBezTo>
                    <a:cubicBezTo>
                      <a:pt x="861646" y="331177"/>
                      <a:pt x="869575" y="338608"/>
                      <a:pt x="879231" y="342900"/>
                    </a:cubicBezTo>
                    <a:cubicBezTo>
                      <a:pt x="916828" y="359610"/>
                      <a:pt x="931357" y="359049"/>
                      <a:pt x="967154" y="369277"/>
                    </a:cubicBezTo>
                    <a:cubicBezTo>
                      <a:pt x="976065" y="371823"/>
                      <a:pt x="984590" y="375631"/>
                      <a:pt x="993531" y="378069"/>
                    </a:cubicBezTo>
                    <a:cubicBezTo>
                      <a:pt x="1114975" y="411189"/>
                      <a:pt x="1015537" y="379543"/>
                      <a:pt x="1116623" y="413238"/>
                    </a:cubicBezTo>
                    <a:cubicBezTo>
                      <a:pt x="1116628" y="413240"/>
                      <a:pt x="1169373" y="430820"/>
                      <a:pt x="1169377" y="430823"/>
                    </a:cubicBezTo>
                    <a:lnTo>
                      <a:pt x="1222131" y="465992"/>
                    </a:lnTo>
                    <a:cubicBezTo>
                      <a:pt x="1230923" y="471854"/>
                      <a:pt x="1238483" y="480235"/>
                      <a:pt x="1248508" y="483577"/>
                    </a:cubicBezTo>
                    <a:cubicBezTo>
                      <a:pt x="1314797" y="505673"/>
                      <a:pt x="1233097" y="475870"/>
                      <a:pt x="1301262" y="509953"/>
                    </a:cubicBezTo>
                    <a:cubicBezTo>
                      <a:pt x="1309551" y="514098"/>
                      <a:pt x="1319349" y="514601"/>
                      <a:pt x="1327638" y="518746"/>
                    </a:cubicBezTo>
                    <a:cubicBezTo>
                      <a:pt x="1337089" y="523472"/>
                      <a:pt x="1344359" y="532038"/>
                      <a:pt x="1354015" y="536330"/>
                    </a:cubicBezTo>
                    <a:cubicBezTo>
                      <a:pt x="1370953" y="543858"/>
                      <a:pt x="1389184" y="548053"/>
                      <a:pt x="1406769" y="553915"/>
                    </a:cubicBezTo>
                    <a:lnTo>
                      <a:pt x="1538654" y="597877"/>
                    </a:lnTo>
                    <a:lnTo>
                      <a:pt x="1565031" y="606669"/>
                    </a:lnTo>
                    <a:cubicBezTo>
                      <a:pt x="1573823" y="609600"/>
                      <a:pt x="1587263" y="607171"/>
                      <a:pt x="1591408" y="615461"/>
                    </a:cubicBezTo>
                    <a:lnTo>
                      <a:pt x="1811215" y="703385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198" name="Frihåndsform 22"/>
              <p:cNvSpPr/>
              <p:nvPr/>
            </p:nvSpPr>
            <p:spPr>
              <a:xfrm>
                <a:off x="2825520" y="2314215"/>
                <a:ext cx="2074472" cy="837072"/>
              </a:xfrm>
              <a:custGeom>
                <a:avLst/>
                <a:gdLst>
                  <a:gd name="connsiteX0" fmla="*/ 0 w 1600200"/>
                  <a:gd name="connsiteY0" fmla="*/ 0 h 633046"/>
                  <a:gd name="connsiteX1" fmla="*/ 43962 w 1600200"/>
                  <a:gd name="connsiteY1" fmla="*/ 8792 h 633046"/>
                  <a:gd name="connsiteX2" fmla="*/ 87923 w 1600200"/>
                  <a:gd name="connsiteY2" fmla="*/ 35169 h 633046"/>
                  <a:gd name="connsiteX3" fmla="*/ 123092 w 1600200"/>
                  <a:gd name="connsiteY3" fmla="*/ 43961 h 633046"/>
                  <a:gd name="connsiteX4" fmla="*/ 175846 w 1600200"/>
                  <a:gd name="connsiteY4" fmla="*/ 61546 h 633046"/>
                  <a:gd name="connsiteX5" fmla="*/ 202223 w 1600200"/>
                  <a:gd name="connsiteY5" fmla="*/ 70338 h 633046"/>
                  <a:gd name="connsiteX6" fmla="*/ 281354 w 1600200"/>
                  <a:gd name="connsiteY6" fmla="*/ 105507 h 633046"/>
                  <a:gd name="connsiteX7" fmla="*/ 307731 w 1600200"/>
                  <a:gd name="connsiteY7" fmla="*/ 114300 h 633046"/>
                  <a:gd name="connsiteX8" fmla="*/ 334108 w 1600200"/>
                  <a:gd name="connsiteY8" fmla="*/ 123092 h 633046"/>
                  <a:gd name="connsiteX9" fmla="*/ 360485 w 1600200"/>
                  <a:gd name="connsiteY9" fmla="*/ 140677 h 633046"/>
                  <a:gd name="connsiteX10" fmla="*/ 448408 w 1600200"/>
                  <a:gd name="connsiteY10" fmla="*/ 167053 h 633046"/>
                  <a:gd name="connsiteX11" fmla="*/ 474785 w 1600200"/>
                  <a:gd name="connsiteY11" fmla="*/ 175846 h 633046"/>
                  <a:gd name="connsiteX12" fmla="*/ 509954 w 1600200"/>
                  <a:gd name="connsiteY12" fmla="*/ 184638 h 633046"/>
                  <a:gd name="connsiteX13" fmla="*/ 562708 w 1600200"/>
                  <a:gd name="connsiteY13" fmla="*/ 202223 h 633046"/>
                  <a:gd name="connsiteX14" fmla="*/ 589085 w 1600200"/>
                  <a:gd name="connsiteY14" fmla="*/ 211015 h 633046"/>
                  <a:gd name="connsiteX15" fmla="*/ 615462 w 1600200"/>
                  <a:gd name="connsiteY15" fmla="*/ 219807 h 633046"/>
                  <a:gd name="connsiteX16" fmla="*/ 668215 w 1600200"/>
                  <a:gd name="connsiteY16" fmla="*/ 254977 h 633046"/>
                  <a:gd name="connsiteX17" fmla="*/ 747346 w 1600200"/>
                  <a:gd name="connsiteY17" fmla="*/ 281353 h 633046"/>
                  <a:gd name="connsiteX18" fmla="*/ 773723 w 1600200"/>
                  <a:gd name="connsiteY18" fmla="*/ 290146 h 633046"/>
                  <a:gd name="connsiteX19" fmla="*/ 800100 w 1600200"/>
                  <a:gd name="connsiteY19" fmla="*/ 307730 h 633046"/>
                  <a:gd name="connsiteX20" fmla="*/ 852854 w 1600200"/>
                  <a:gd name="connsiteY20" fmla="*/ 325315 h 633046"/>
                  <a:gd name="connsiteX21" fmla="*/ 879231 w 1600200"/>
                  <a:gd name="connsiteY21" fmla="*/ 342900 h 633046"/>
                  <a:gd name="connsiteX22" fmla="*/ 967154 w 1600200"/>
                  <a:gd name="connsiteY22" fmla="*/ 369277 h 633046"/>
                  <a:gd name="connsiteX23" fmla="*/ 993531 w 1600200"/>
                  <a:gd name="connsiteY23" fmla="*/ 378069 h 633046"/>
                  <a:gd name="connsiteX24" fmla="*/ 1116623 w 1600200"/>
                  <a:gd name="connsiteY24" fmla="*/ 413238 h 633046"/>
                  <a:gd name="connsiteX25" fmla="*/ 1169377 w 1600200"/>
                  <a:gd name="connsiteY25" fmla="*/ 430823 h 633046"/>
                  <a:gd name="connsiteX26" fmla="*/ 1222131 w 1600200"/>
                  <a:gd name="connsiteY26" fmla="*/ 465992 h 633046"/>
                  <a:gd name="connsiteX27" fmla="*/ 1248508 w 1600200"/>
                  <a:gd name="connsiteY27" fmla="*/ 483577 h 633046"/>
                  <a:gd name="connsiteX28" fmla="*/ 1301262 w 1600200"/>
                  <a:gd name="connsiteY28" fmla="*/ 509953 h 633046"/>
                  <a:gd name="connsiteX29" fmla="*/ 1327638 w 1600200"/>
                  <a:gd name="connsiteY29" fmla="*/ 518746 h 633046"/>
                  <a:gd name="connsiteX30" fmla="*/ 1354015 w 1600200"/>
                  <a:gd name="connsiteY30" fmla="*/ 536330 h 633046"/>
                  <a:gd name="connsiteX31" fmla="*/ 1406769 w 1600200"/>
                  <a:gd name="connsiteY31" fmla="*/ 553915 h 633046"/>
                  <a:gd name="connsiteX32" fmla="*/ 1538654 w 1600200"/>
                  <a:gd name="connsiteY32" fmla="*/ 597877 h 633046"/>
                  <a:gd name="connsiteX33" fmla="*/ 1565031 w 1600200"/>
                  <a:gd name="connsiteY33" fmla="*/ 606669 h 633046"/>
                  <a:gd name="connsiteX34" fmla="*/ 1591408 w 1600200"/>
                  <a:gd name="connsiteY34" fmla="*/ 615461 h 633046"/>
                  <a:gd name="connsiteX35" fmla="*/ 1600200 w 1600200"/>
                  <a:gd name="connsiteY35" fmla="*/ 633046 h 633046"/>
                  <a:gd name="connsiteX0" fmla="*/ 0 w 2074985"/>
                  <a:gd name="connsiteY0" fmla="*/ 0 h 835269"/>
                  <a:gd name="connsiteX1" fmla="*/ 43962 w 2074985"/>
                  <a:gd name="connsiteY1" fmla="*/ 8792 h 835269"/>
                  <a:gd name="connsiteX2" fmla="*/ 87923 w 2074985"/>
                  <a:gd name="connsiteY2" fmla="*/ 35169 h 835269"/>
                  <a:gd name="connsiteX3" fmla="*/ 123092 w 2074985"/>
                  <a:gd name="connsiteY3" fmla="*/ 43961 h 835269"/>
                  <a:gd name="connsiteX4" fmla="*/ 175846 w 2074985"/>
                  <a:gd name="connsiteY4" fmla="*/ 61546 h 835269"/>
                  <a:gd name="connsiteX5" fmla="*/ 202223 w 2074985"/>
                  <a:gd name="connsiteY5" fmla="*/ 70338 h 835269"/>
                  <a:gd name="connsiteX6" fmla="*/ 281354 w 2074985"/>
                  <a:gd name="connsiteY6" fmla="*/ 105507 h 835269"/>
                  <a:gd name="connsiteX7" fmla="*/ 307731 w 2074985"/>
                  <a:gd name="connsiteY7" fmla="*/ 114300 h 835269"/>
                  <a:gd name="connsiteX8" fmla="*/ 334108 w 2074985"/>
                  <a:gd name="connsiteY8" fmla="*/ 123092 h 835269"/>
                  <a:gd name="connsiteX9" fmla="*/ 360485 w 2074985"/>
                  <a:gd name="connsiteY9" fmla="*/ 140677 h 835269"/>
                  <a:gd name="connsiteX10" fmla="*/ 448408 w 2074985"/>
                  <a:gd name="connsiteY10" fmla="*/ 167053 h 835269"/>
                  <a:gd name="connsiteX11" fmla="*/ 474785 w 2074985"/>
                  <a:gd name="connsiteY11" fmla="*/ 175846 h 835269"/>
                  <a:gd name="connsiteX12" fmla="*/ 509954 w 2074985"/>
                  <a:gd name="connsiteY12" fmla="*/ 184638 h 835269"/>
                  <a:gd name="connsiteX13" fmla="*/ 562708 w 2074985"/>
                  <a:gd name="connsiteY13" fmla="*/ 202223 h 835269"/>
                  <a:gd name="connsiteX14" fmla="*/ 589085 w 2074985"/>
                  <a:gd name="connsiteY14" fmla="*/ 211015 h 835269"/>
                  <a:gd name="connsiteX15" fmla="*/ 615462 w 2074985"/>
                  <a:gd name="connsiteY15" fmla="*/ 219807 h 835269"/>
                  <a:gd name="connsiteX16" fmla="*/ 668215 w 2074985"/>
                  <a:gd name="connsiteY16" fmla="*/ 254977 h 835269"/>
                  <a:gd name="connsiteX17" fmla="*/ 747346 w 2074985"/>
                  <a:gd name="connsiteY17" fmla="*/ 281353 h 835269"/>
                  <a:gd name="connsiteX18" fmla="*/ 773723 w 2074985"/>
                  <a:gd name="connsiteY18" fmla="*/ 290146 h 835269"/>
                  <a:gd name="connsiteX19" fmla="*/ 800100 w 2074985"/>
                  <a:gd name="connsiteY19" fmla="*/ 307730 h 835269"/>
                  <a:gd name="connsiteX20" fmla="*/ 852854 w 2074985"/>
                  <a:gd name="connsiteY20" fmla="*/ 325315 h 835269"/>
                  <a:gd name="connsiteX21" fmla="*/ 879231 w 2074985"/>
                  <a:gd name="connsiteY21" fmla="*/ 342900 h 835269"/>
                  <a:gd name="connsiteX22" fmla="*/ 967154 w 2074985"/>
                  <a:gd name="connsiteY22" fmla="*/ 369277 h 835269"/>
                  <a:gd name="connsiteX23" fmla="*/ 993531 w 2074985"/>
                  <a:gd name="connsiteY23" fmla="*/ 378069 h 835269"/>
                  <a:gd name="connsiteX24" fmla="*/ 1116623 w 2074985"/>
                  <a:gd name="connsiteY24" fmla="*/ 413238 h 835269"/>
                  <a:gd name="connsiteX25" fmla="*/ 1169377 w 2074985"/>
                  <a:gd name="connsiteY25" fmla="*/ 430823 h 835269"/>
                  <a:gd name="connsiteX26" fmla="*/ 1222131 w 2074985"/>
                  <a:gd name="connsiteY26" fmla="*/ 465992 h 835269"/>
                  <a:gd name="connsiteX27" fmla="*/ 1248508 w 2074985"/>
                  <a:gd name="connsiteY27" fmla="*/ 483577 h 835269"/>
                  <a:gd name="connsiteX28" fmla="*/ 1301262 w 2074985"/>
                  <a:gd name="connsiteY28" fmla="*/ 509953 h 835269"/>
                  <a:gd name="connsiteX29" fmla="*/ 1327638 w 2074985"/>
                  <a:gd name="connsiteY29" fmla="*/ 518746 h 835269"/>
                  <a:gd name="connsiteX30" fmla="*/ 1354015 w 2074985"/>
                  <a:gd name="connsiteY30" fmla="*/ 536330 h 835269"/>
                  <a:gd name="connsiteX31" fmla="*/ 1406769 w 2074985"/>
                  <a:gd name="connsiteY31" fmla="*/ 553915 h 835269"/>
                  <a:gd name="connsiteX32" fmla="*/ 1538654 w 2074985"/>
                  <a:gd name="connsiteY32" fmla="*/ 597877 h 835269"/>
                  <a:gd name="connsiteX33" fmla="*/ 1565031 w 2074985"/>
                  <a:gd name="connsiteY33" fmla="*/ 606669 h 835269"/>
                  <a:gd name="connsiteX34" fmla="*/ 1591408 w 2074985"/>
                  <a:gd name="connsiteY34" fmla="*/ 615461 h 835269"/>
                  <a:gd name="connsiteX35" fmla="*/ 2074985 w 2074985"/>
                  <a:gd name="connsiteY35" fmla="*/ 835269 h 83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074985" h="835269">
                    <a:moveTo>
                      <a:pt x="0" y="0"/>
                    </a:moveTo>
                    <a:cubicBezTo>
                      <a:pt x="14654" y="2931"/>
                      <a:pt x="30087" y="3242"/>
                      <a:pt x="43962" y="8792"/>
                    </a:cubicBezTo>
                    <a:cubicBezTo>
                      <a:pt x="59829" y="15139"/>
                      <a:pt x="72307" y="28228"/>
                      <a:pt x="87923" y="35169"/>
                    </a:cubicBezTo>
                    <a:cubicBezTo>
                      <a:pt x="98965" y="40077"/>
                      <a:pt x="111518" y="40489"/>
                      <a:pt x="123092" y="43961"/>
                    </a:cubicBezTo>
                    <a:cubicBezTo>
                      <a:pt x="140846" y="49287"/>
                      <a:pt x="158261" y="55684"/>
                      <a:pt x="175846" y="61546"/>
                    </a:cubicBezTo>
                    <a:lnTo>
                      <a:pt x="202223" y="70338"/>
                    </a:lnTo>
                    <a:cubicBezTo>
                      <a:pt x="244024" y="98206"/>
                      <a:pt x="218573" y="84580"/>
                      <a:pt x="281354" y="105507"/>
                    </a:cubicBezTo>
                    <a:lnTo>
                      <a:pt x="307731" y="114300"/>
                    </a:lnTo>
                    <a:lnTo>
                      <a:pt x="334108" y="123092"/>
                    </a:lnTo>
                    <a:cubicBezTo>
                      <a:pt x="342900" y="128954"/>
                      <a:pt x="350829" y="136385"/>
                      <a:pt x="360485" y="140677"/>
                    </a:cubicBezTo>
                    <a:cubicBezTo>
                      <a:pt x="398099" y="157395"/>
                      <a:pt x="412599" y="156822"/>
                      <a:pt x="448408" y="167053"/>
                    </a:cubicBezTo>
                    <a:cubicBezTo>
                      <a:pt x="457319" y="169599"/>
                      <a:pt x="465874" y="173300"/>
                      <a:pt x="474785" y="175846"/>
                    </a:cubicBezTo>
                    <a:cubicBezTo>
                      <a:pt x="486404" y="179166"/>
                      <a:pt x="498380" y="181166"/>
                      <a:pt x="509954" y="184638"/>
                    </a:cubicBezTo>
                    <a:cubicBezTo>
                      <a:pt x="527708" y="189964"/>
                      <a:pt x="545123" y="196361"/>
                      <a:pt x="562708" y="202223"/>
                    </a:cubicBezTo>
                    <a:lnTo>
                      <a:pt x="589085" y="211015"/>
                    </a:lnTo>
                    <a:lnTo>
                      <a:pt x="615462" y="219807"/>
                    </a:lnTo>
                    <a:cubicBezTo>
                      <a:pt x="633046" y="231530"/>
                      <a:pt x="648165" y="248294"/>
                      <a:pt x="668215" y="254977"/>
                    </a:cubicBezTo>
                    <a:lnTo>
                      <a:pt x="747346" y="281353"/>
                    </a:lnTo>
                    <a:cubicBezTo>
                      <a:pt x="756138" y="284284"/>
                      <a:pt x="766011" y="285005"/>
                      <a:pt x="773723" y="290146"/>
                    </a:cubicBezTo>
                    <a:cubicBezTo>
                      <a:pt x="782515" y="296007"/>
                      <a:pt x="790444" y="303438"/>
                      <a:pt x="800100" y="307730"/>
                    </a:cubicBezTo>
                    <a:cubicBezTo>
                      <a:pt x="817038" y="315258"/>
                      <a:pt x="852854" y="325315"/>
                      <a:pt x="852854" y="325315"/>
                    </a:cubicBezTo>
                    <a:cubicBezTo>
                      <a:pt x="861646" y="331177"/>
                      <a:pt x="869575" y="338608"/>
                      <a:pt x="879231" y="342900"/>
                    </a:cubicBezTo>
                    <a:cubicBezTo>
                      <a:pt x="916828" y="359610"/>
                      <a:pt x="931357" y="359049"/>
                      <a:pt x="967154" y="369277"/>
                    </a:cubicBezTo>
                    <a:cubicBezTo>
                      <a:pt x="976065" y="371823"/>
                      <a:pt x="984590" y="375631"/>
                      <a:pt x="993531" y="378069"/>
                    </a:cubicBezTo>
                    <a:cubicBezTo>
                      <a:pt x="1114975" y="411189"/>
                      <a:pt x="1015537" y="379543"/>
                      <a:pt x="1116623" y="413238"/>
                    </a:cubicBezTo>
                    <a:cubicBezTo>
                      <a:pt x="1116628" y="413240"/>
                      <a:pt x="1169373" y="430820"/>
                      <a:pt x="1169377" y="430823"/>
                    </a:cubicBezTo>
                    <a:lnTo>
                      <a:pt x="1222131" y="465992"/>
                    </a:lnTo>
                    <a:cubicBezTo>
                      <a:pt x="1230923" y="471854"/>
                      <a:pt x="1238483" y="480235"/>
                      <a:pt x="1248508" y="483577"/>
                    </a:cubicBezTo>
                    <a:cubicBezTo>
                      <a:pt x="1314797" y="505673"/>
                      <a:pt x="1233097" y="475870"/>
                      <a:pt x="1301262" y="509953"/>
                    </a:cubicBezTo>
                    <a:cubicBezTo>
                      <a:pt x="1309551" y="514098"/>
                      <a:pt x="1319349" y="514601"/>
                      <a:pt x="1327638" y="518746"/>
                    </a:cubicBezTo>
                    <a:cubicBezTo>
                      <a:pt x="1337089" y="523472"/>
                      <a:pt x="1344359" y="532038"/>
                      <a:pt x="1354015" y="536330"/>
                    </a:cubicBezTo>
                    <a:cubicBezTo>
                      <a:pt x="1370953" y="543858"/>
                      <a:pt x="1389184" y="548053"/>
                      <a:pt x="1406769" y="553915"/>
                    </a:cubicBezTo>
                    <a:lnTo>
                      <a:pt x="1538654" y="597877"/>
                    </a:lnTo>
                    <a:lnTo>
                      <a:pt x="1565031" y="606669"/>
                    </a:lnTo>
                    <a:cubicBezTo>
                      <a:pt x="1573823" y="609600"/>
                      <a:pt x="1587263" y="607171"/>
                      <a:pt x="1591408" y="615461"/>
                    </a:cubicBezTo>
                    <a:lnTo>
                      <a:pt x="2074985" y="835269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cxnSp>
            <p:nvCxnSpPr>
              <p:cNvPr id="199" name="Rett linje 24"/>
              <p:cNvCxnSpPr/>
              <p:nvPr/>
            </p:nvCxnSpPr>
            <p:spPr>
              <a:xfrm>
                <a:off x="3455649" y="2645510"/>
                <a:ext cx="413007" cy="1590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Rett linje 26"/>
              <p:cNvCxnSpPr/>
              <p:nvPr/>
            </p:nvCxnSpPr>
            <p:spPr>
              <a:xfrm rot="16200000" flipV="1">
                <a:off x="3789690" y="2725564"/>
                <a:ext cx="106014" cy="5192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5" name="Frihåndsform 127"/>
            <p:cNvSpPr/>
            <p:nvPr/>
          </p:nvSpPr>
          <p:spPr>
            <a:xfrm>
              <a:off x="2046078" y="1915281"/>
              <a:ext cx="523782" cy="198455"/>
            </a:xfrm>
            <a:custGeom>
              <a:avLst/>
              <a:gdLst>
                <a:gd name="connsiteX0" fmla="*/ 0 w 624689"/>
                <a:gd name="connsiteY0" fmla="*/ 0 h 236344"/>
                <a:gd name="connsiteX1" fmla="*/ 81481 w 624689"/>
                <a:gd name="connsiteY1" fmla="*/ 27160 h 236344"/>
                <a:gd name="connsiteX2" fmla="*/ 172016 w 624689"/>
                <a:gd name="connsiteY2" fmla="*/ 54321 h 236344"/>
                <a:gd name="connsiteX3" fmla="*/ 199176 w 624689"/>
                <a:gd name="connsiteY3" fmla="*/ 63374 h 236344"/>
                <a:gd name="connsiteX4" fmla="*/ 226337 w 624689"/>
                <a:gd name="connsiteY4" fmla="*/ 72427 h 236344"/>
                <a:gd name="connsiteX5" fmla="*/ 280658 w 624689"/>
                <a:gd name="connsiteY5" fmla="*/ 99588 h 236344"/>
                <a:gd name="connsiteX6" fmla="*/ 307818 w 624689"/>
                <a:gd name="connsiteY6" fmla="*/ 117695 h 236344"/>
                <a:gd name="connsiteX7" fmla="*/ 362139 w 624689"/>
                <a:gd name="connsiteY7" fmla="*/ 135802 h 236344"/>
                <a:gd name="connsiteX8" fmla="*/ 389299 w 624689"/>
                <a:gd name="connsiteY8" fmla="*/ 144855 h 236344"/>
                <a:gd name="connsiteX9" fmla="*/ 461727 w 624689"/>
                <a:gd name="connsiteY9" fmla="*/ 162962 h 236344"/>
                <a:gd name="connsiteX10" fmla="*/ 516048 w 624689"/>
                <a:gd name="connsiteY10" fmla="*/ 181069 h 236344"/>
                <a:gd name="connsiteX11" fmla="*/ 543208 w 624689"/>
                <a:gd name="connsiteY11" fmla="*/ 190122 h 236344"/>
                <a:gd name="connsiteX12" fmla="*/ 561315 w 624689"/>
                <a:gd name="connsiteY12" fmla="*/ 217283 h 236344"/>
                <a:gd name="connsiteX13" fmla="*/ 624689 w 624689"/>
                <a:gd name="connsiteY13" fmla="*/ 235390 h 23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4689" h="236344">
                  <a:moveTo>
                    <a:pt x="0" y="0"/>
                  </a:moveTo>
                  <a:cubicBezTo>
                    <a:pt x="27160" y="9053"/>
                    <a:pt x="53706" y="20216"/>
                    <a:pt x="81481" y="27160"/>
                  </a:cubicBezTo>
                  <a:cubicBezTo>
                    <a:pt x="136214" y="40844"/>
                    <a:pt x="105887" y="32278"/>
                    <a:pt x="172016" y="54321"/>
                  </a:cubicBezTo>
                  <a:lnTo>
                    <a:pt x="199176" y="63374"/>
                  </a:lnTo>
                  <a:lnTo>
                    <a:pt x="226337" y="72427"/>
                  </a:lnTo>
                  <a:cubicBezTo>
                    <a:pt x="304172" y="124318"/>
                    <a:pt x="205693" y="62105"/>
                    <a:pt x="280658" y="99588"/>
                  </a:cubicBezTo>
                  <a:cubicBezTo>
                    <a:pt x="290390" y="104454"/>
                    <a:pt x="297875" y="113276"/>
                    <a:pt x="307818" y="117695"/>
                  </a:cubicBezTo>
                  <a:cubicBezTo>
                    <a:pt x="325259" y="125447"/>
                    <a:pt x="344032" y="129766"/>
                    <a:pt x="362139" y="135802"/>
                  </a:cubicBezTo>
                  <a:cubicBezTo>
                    <a:pt x="371192" y="138820"/>
                    <a:pt x="380041" y="142540"/>
                    <a:pt x="389299" y="144855"/>
                  </a:cubicBezTo>
                  <a:cubicBezTo>
                    <a:pt x="413442" y="150891"/>
                    <a:pt x="438118" y="155092"/>
                    <a:pt x="461727" y="162962"/>
                  </a:cubicBezTo>
                  <a:lnTo>
                    <a:pt x="516048" y="181069"/>
                  </a:lnTo>
                  <a:lnTo>
                    <a:pt x="543208" y="190122"/>
                  </a:lnTo>
                  <a:cubicBezTo>
                    <a:pt x="549244" y="199176"/>
                    <a:pt x="552088" y="211516"/>
                    <a:pt x="561315" y="217283"/>
                  </a:cubicBezTo>
                  <a:cubicBezTo>
                    <a:pt x="591813" y="236344"/>
                    <a:pt x="600769" y="235390"/>
                    <a:pt x="624689" y="235390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66" name="Frihåndsform 128"/>
            <p:cNvSpPr/>
            <p:nvPr/>
          </p:nvSpPr>
          <p:spPr>
            <a:xfrm>
              <a:off x="2065124" y="2053406"/>
              <a:ext cx="496800" cy="187341"/>
            </a:xfrm>
            <a:custGeom>
              <a:avLst/>
              <a:gdLst>
                <a:gd name="connsiteX0" fmla="*/ 0 w 624689"/>
                <a:gd name="connsiteY0" fmla="*/ 0 h 236344"/>
                <a:gd name="connsiteX1" fmla="*/ 81481 w 624689"/>
                <a:gd name="connsiteY1" fmla="*/ 27160 h 236344"/>
                <a:gd name="connsiteX2" fmla="*/ 172016 w 624689"/>
                <a:gd name="connsiteY2" fmla="*/ 54321 h 236344"/>
                <a:gd name="connsiteX3" fmla="*/ 199176 w 624689"/>
                <a:gd name="connsiteY3" fmla="*/ 63374 h 236344"/>
                <a:gd name="connsiteX4" fmla="*/ 226337 w 624689"/>
                <a:gd name="connsiteY4" fmla="*/ 72427 h 236344"/>
                <a:gd name="connsiteX5" fmla="*/ 280658 w 624689"/>
                <a:gd name="connsiteY5" fmla="*/ 99588 h 236344"/>
                <a:gd name="connsiteX6" fmla="*/ 307818 w 624689"/>
                <a:gd name="connsiteY6" fmla="*/ 117695 h 236344"/>
                <a:gd name="connsiteX7" fmla="*/ 362139 w 624689"/>
                <a:gd name="connsiteY7" fmla="*/ 135802 h 236344"/>
                <a:gd name="connsiteX8" fmla="*/ 389299 w 624689"/>
                <a:gd name="connsiteY8" fmla="*/ 144855 h 236344"/>
                <a:gd name="connsiteX9" fmla="*/ 461727 w 624689"/>
                <a:gd name="connsiteY9" fmla="*/ 162962 h 236344"/>
                <a:gd name="connsiteX10" fmla="*/ 516048 w 624689"/>
                <a:gd name="connsiteY10" fmla="*/ 181069 h 236344"/>
                <a:gd name="connsiteX11" fmla="*/ 543208 w 624689"/>
                <a:gd name="connsiteY11" fmla="*/ 190122 h 236344"/>
                <a:gd name="connsiteX12" fmla="*/ 561315 w 624689"/>
                <a:gd name="connsiteY12" fmla="*/ 217283 h 236344"/>
                <a:gd name="connsiteX13" fmla="*/ 624689 w 624689"/>
                <a:gd name="connsiteY13" fmla="*/ 235390 h 236344"/>
                <a:gd name="connsiteX0" fmla="*/ 0 w 561315"/>
                <a:gd name="connsiteY0" fmla="*/ 0 h 217283"/>
                <a:gd name="connsiteX1" fmla="*/ 81481 w 561315"/>
                <a:gd name="connsiteY1" fmla="*/ 27160 h 217283"/>
                <a:gd name="connsiteX2" fmla="*/ 172016 w 561315"/>
                <a:gd name="connsiteY2" fmla="*/ 54321 h 217283"/>
                <a:gd name="connsiteX3" fmla="*/ 199176 w 561315"/>
                <a:gd name="connsiteY3" fmla="*/ 63374 h 217283"/>
                <a:gd name="connsiteX4" fmla="*/ 226337 w 561315"/>
                <a:gd name="connsiteY4" fmla="*/ 72427 h 217283"/>
                <a:gd name="connsiteX5" fmla="*/ 280658 w 561315"/>
                <a:gd name="connsiteY5" fmla="*/ 99588 h 217283"/>
                <a:gd name="connsiteX6" fmla="*/ 307818 w 561315"/>
                <a:gd name="connsiteY6" fmla="*/ 117695 h 217283"/>
                <a:gd name="connsiteX7" fmla="*/ 362139 w 561315"/>
                <a:gd name="connsiteY7" fmla="*/ 135802 h 217283"/>
                <a:gd name="connsiteX8" fmla="*/ 389299 w 561315"/>
                <a:gd name="connsiteY8" fmla="*/ 144855 h 217283"/>
                <a:gd name="connsiteX9" fmla="*/ 461727 w 561315"/>
                <a:gd name="connsiteY9" fmla="*/ 162962 h 217283"/>
                <a:gd name="connsiteX10" fmla="*/ 516048 w 561315"/>
                <a:gd name="connsiteY10" fmla="*/ 181069 h 217283"/>
                <a:gd name="connsiteX11" fmla="*/ 543208 w 561315"/>
                <a:gd name="connsiteY11" fmla="*/ 190122 h 217283"/>
                <a:gd name="connsiteX12" fmla="*/ 561315 w 561315"/>
                <a:gd name="connsiteY12" fmla="*/ 217283 h 217283"/>
                <a:gd name="connsiteX0" fmla="*/ 0 w 593065"/>
                <a:gd name="connsiteY0" fmla="*/ 0 h 223633"/>
                <a:gd name="connsiteX1" fmla="*/ 113231 w 593065"/>
                <a:gd name="connsiteY1" fmla="*/ 33510 h 223633"/>
                <a:gd name="connsiteX2" fmla="*/ 203766 w 593065"/>
                <a:gd name="connsiteY2" fmla="*/ 60671 h 223633"/>
                <a:gd name="connsiteX3" fmla="*/ 230926 w 593065"/>
                <a:gd name="connsiteY3" fmla="*/ 69724 h 223633"/>
                <a:gd name="connsiteX4" fmla="*/ 258087 w 593065"/>
                <a:gd name="connsiteY4" fmla="*/ 78777 h 223633"/>
                <a:gd name="connsiteX5" fmla="*/ 312408 w 593065"/>
                <a:gd name="connsiteY5" fmla="*/ 105938 h 223633"/>
                <a:gd name="connsiteX6" fmla="*/ 339568 w 593065"/>
                <a:gd name="connsiteY6" fmla="*/ 124045 h 223633"/>
                <a:gd name="connsiteX7" fmla="*/ 393889 w 593065"/>
                <a:gd name="connsiteY7" fmla="*/ 142152 h 223633"/>
                <a:gd name="connsiteX8" fmla="*/ 421049 w 593065"/>
                <a:gd name="connsiteY8" fmla="*/ 151205 h 223633"/>
                <a:gd name="connsiteX9" fmla="*/ 493477 w 593065"/>
                <a:gd name="connsiteY9" fmla="*/ 169312 h 223633"/>
                <a:gd name="connsiteX10" fmla="*/ 547798 w 593065"/>
                <a:gd name="connsiteY10" fmla="*/ 187419 h 223633"/>
                <a:gd name="connsiteX11" fmla="*/ 574958 w 593065"/>
                <a:gd name="connsiteY11" fmla="*/ 196472 h 223633"/>
                <a:gd name="connsiteX12" fmla="*/ 593065 w 593065"/>
                <a:gd name="connsiteY12" fmla="*/ 223633 h 22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3065" h="223633">
                  <a:moveTo>
                    <a:pt x="0" y="0"/>
                  </a:moveTo>
                  <a:cubicBezTo>
                    <a:pt x="27160" y="9053"/>
                    <a:pt x="85456" y="26566"/>
                    <a:pt x="113231" y="33510"/>
                  </a:cubicBezTo>
                  <a:cubicBezTo>
                    <a:pt x="167964" y="47194"/>
                    <a:pt x="137637" y="38628"/>
                    <a:pt x="203766" y="60671"/>
                  </a:cubicBezTo>
                  <a:lnTo>
                    <a:pt x="230926" y="69724"/>
                  </a:lnTo>
                  <a:lnTo>
                    <a:pt x="258087" y="78777"/>
                  </a:lnTo>
                  <a:cubicBezTo>
                    <a:pt x="335922" y="130668"/>
                    <a:pt x="237443" y="68455"/>
                    <a:pt x="312408" y="105938"/>
                  </a:cubicBezTo>
                  <a:cubicBezTo>
                    <a:pt x="322140" y="110804"/>
                    <a:pt x="329625" y="119626"/>
                    <a:pt x="339568" y="124045"/>
                  </a:cubicBezTo>
                  <a:cubicBezTo>
                    <a:pt x="357009" y="131797"/>
                    <a:pt x="375782" y="136116"/>
                    <a:pt x="393889" y="142152"/>
                  </a:cubicBezTo>
                  <a:cubicBezTo>
                    <a:pt x="402942" y="145170"/>
                    <a:pt x="411791" y="148890"/>
                    <a:pt x="421049" y="151205"/>
                  </a:cubicBezTo>
                  <a:cubicBezTo>
                    <a:pt x="445192" y="157241"/>
                    <a:pt x="469868" y="161442"/>
                    <a:pt x="493477" y="169312"/>
                  </a:cubicBezTo>
                  <a:lnTo>
                    <a:pt x="547798" y="187419"/>
                  </a:lnTo>
                  <a:lnTo>
                    <a:pt x="574958" y="196472"/>
                  </a:lnTo>
                  <a:cubicBezTo>
                    <a:pt x="580994" y="205526"/>
                    <a:pt x="583838" y="217866"/>
                    <a:pt x="593065" y="223633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67" name="Frihåndsform 129"/>
            <p:cNvSpPr/>
            <p:nvPr/>
          </p:nvSpPr>
          <p:spPr>
            <a:xfrm>
              <a:off x="2058776" y="2178828"/>
              <a:ext cx="534893" cy="214331"/>
            </a:xfrm>
            <a:custGeom>
              <a:avLst/>
              <a:gdLst>
                <a:gd name="connsiteX0" fmla="*/ 0 w 624689"/>
                <a:gd name="connsiteY0" fmla="*/ 0 h 236344"/>
                <a:gd name="connsiteX1" fmla="*/ 81481 w 624689"/>
                <a:gd name="connsiteY1" fmla="*/ 27160 h 236344"/>
                <a:gd name="connsiteX2" fmla="*/ 172016 w 624689"/>
                <a:gd name="connsiteY2" fmla="*/ 54321 h 236344"/>
                <a:gd name="connsiteX3" fmla="*/ 199176 w 624689"/>
                <a:gd name="connsiteY3" fmla="*/ 63374 h 236344"/>
                <a:gd name="connsiteX4" fmla="*/ 226337 w 624689"/>
                <a:gd name="connsiteY4" fmla="*/ 72427 h 236344"/>
                <a:gd name="connsiteX5" fmla="*/ 280658 w 624689"/>
                <a:gd name="connsiteY5" fmla="*/ 99588 h 236344"/>
                <a:gd name="connsiteX6" fmla="*/ 307818 w 624689"/>
                <a:gd name="connsiteY6" fmla="*/ 117695 h 236344"/>
                <a:gd name="connsiteX7" fmla="*/ 362139 w 624689"/>
                <a:gd name="connsiteY7" fmla="*/ 135802 h 236344"/>
                <a:gd name="connsiteX8" fmla="*/ 389299 w 624689"/>
                <a:gd name="connsiteY8" fmla="*/ 144855 h 236344"/>
                <a:gd name="connsiteX9" fmla="*/ 461727 w 624689"/>
                <a:gd name="connsiteY9" fmla="*/ 162962 h 236344"/>
                <a:gd name="connsiteX10" fmla="*/ 516048 w 624689"/>
                <a:gd name="connsiteY10" fmla="*/ 181069 h 236344"/>
                <a:gd name="connsiteX11" fmla="*/ 543208 w 624689"/>
                <a:gd name="connsiteY11" fmla="*/ 190122 h 236344"/>
                <a:gd name="connsiteX12" fmla="*/ 561315 w 624689"/>
                <a:gd name="connsiteY12" fmla="*/ 217283 h 236344"/>
                <a:gd name="connsiteX13" fmla="*/ 624689 w 624689"/>
                <a:gd name="connsiteY13" fmla="*/ 235390 h 236344"/>
                <a:gd name="connsiteX0" fmla="*/ 0 w 561315"/>
                <a:gd name="connsiteY0" fmla="*/ 0 h 217283"/>
                <a:gd name="connsiteX1" fmla="*/ 81481 w 561315"/>
                <a:gd name="connsiteY1" fmla="*/ 27160 h 217283"/>
                <a:gd name="connsiteX2" fmla="*/ 172016 w 561315"/>
                <a:gd name="connsiteY2" fmla="*/ 54321 h 217283"/>
                <a:gd name="connsiteX3" fmla="*/ 199176 w 561315"/>
                <a:gd name="connsiteY3" fmla="*/ 63374 h 217283"/>
                <a:gd name="connsiteX4" fmla="*/ 226337 w 561315"/>
                <a:gd name="connsiteY4" fmla="*/ 72427 h 217283"/>
                <a:gd name="connsiteX5" fmla="*/ 280658 w 561315"/>
                <a:gd name="connsiteY5" fmla="*/ 99588 h 217283"/>
                <a:gd name="connsiteX6" fmla="*/ 307818 w 561315"/>
                <a:gd name="connsiteY6" fmla="*/ 117695 h 217283"/>
                <a:gd name="connsiteX7" fmla="*/ 362139 w 561315"/>
                <a:gd name="connsiteY7" fmla="*/ 135802 h 217283"/>
                <a:gd name="connsiteX8" fmla="*/ 389299 w 561315"/>
                <a:gd name="connsiteY8" fmla="*/ 144855 h 217283"/>
                <a:gd name="connsiteX9" fmla="*/ 461727 w 561315"/>
                <a:gd name="connsiteY9" fmla="*/ 162962 h 217283"/>
                <a:gd name="connsiteX10" fmla="*/ 516048 w 561315"/>
                <a:gd name="connsiteY10" fmla="*/ 181069 h 217283"/>
                <a:gd name="connsiteX11" fmla="*/ 543208 w 561315"/>
                <a:gd name="connsiteY11" fmla="*/ 190122 h 217283"/>
                <a:gd name="connsiteX12" fmla="*/ 561315 w 561315"/>
                <a:gd name="connsiteY12" fmla="*/ 217283 h 217283"/>
                <a:gd name="connsiteX0" fmla="*/ 0 w 599415"/>
                <a:gd name="connsiteY0" fmla="*/ 0 h 236333"/>
                <a:gd name="connsiteX1" fmla="*/ 81481 w 599415"/>
                <a:gd name="connsiteY1" fmla="*/ 27160 h 236333"/>
                <a:gd name="connsiteX2" fmla="*/ 172016 w 599415"/>
                <a:gd name="connsiteY2" fmla="*/ 54321 h 236333"/>
                <a:gd name="connsiteX3" fmla="*/ 199176 w 599415"/>
                <a:gd name="connsiteY3" fmla="*/ 63374 h 236333"/>
                <a:gd name="connsiteX4" fmla="*/ 226337 w 599415"/>
                <a:gd name="connsiteY4" fmla="*/ 72427 h 236333"/>
                <a:gd name="connsiteX5" fmla="*/ 280658 w 599415"/>
                <a:gd name="connsiteY5" fmla="*/ 99588 h 236333"/>
                <a:gd name="connsiteX6" fmla="*/ 307818 w 599415"/>
                <a:gd name="connsiteY6" fmla="*/ 117695 h 236333"/>
                <a:gd name="connsiteX7" fmla="*/ 362139 w 599415"/>
                <a:gd name="connsiteY7" fmla="*/ 135802 h 236333"/>
                <a:gd name="connsiteX8" fmla="*/ 389299 w 599415"/>
                <a:gd name="connsiteY8" fmla="*/ 144855 h 236333"/>
                <a:gd name="connsiteX9" fmla="*/ 461727 w 599415"/>
                <a:gd name="connsiteY9" fmla="*/ 162962 h 236333"/>
                <a:gd name="connsiteX10" fmla="*/ 516048 w 599415"/>
                <a:gd name="connsiteY10" fmla="*/ 181069 h 236333"/>
                <a:gd name="connsiteX11" fmla="*/ 543208 w 599415"/>
                <a:gd name="connsiteY11" fmla="*/ 190122 h 236333"/>
                <a:gd name="connsiteX12" fmla="*/ 599415 w 599415"/>
                <a:gd name="connsiteY12" fmla="*/ 236333 h 236333"/>
                <a:gd name="connsiteX0" fmla="*/ 0 w 637515"/>
                <a:gd name="connsiteY0" fmla="*/ 0 h 255383"/>
                <a:gd name="connsiteX1" fmla="*/ 119581 w 637515"/>
                <a:gd name="connsiteY1" fmla="*/ 46210 h 255383"/>
                <a:gd name="connsiteX2" fmla="*/ 210116 w 637515"/>
                <a:gd name="connsiteY2" fmla="*/ 73371 h 255383"/>
                <a:gd name="connsiteX3" fmla="*/ 237276 w 637515"/>
                <a:gd name="connsiteY3" fmla="*/ 82424 h 255383"/>
                <a:gd name="connsiteX4" fmla="*/ 264437 w 637515"/>
                <a:gd name="connsiteY4" fmla="*/ 91477 h 255383"/>
                <a:gd name="connsiteX5" fmla="*/ 318758 w 637515"/>
                <a:gd name="connsiteY5" fmla="*/ 118638 h 255383"/>
                <a:gd name="connsiteX6" fmla="*/ 345918 w 637515"/>
                <a:gd name="connsiteY6" fmla="*/ 136745 h 255383"/>
                <a:gd name="connsiteX7" fmla="*/ 400239 w 637515"/>
                <a:gd name="connsiteY7" fmla="*/ 154852 h 255383"/>
                <a:gd name="connsiteX8" fmla="*/ 427399 w 637515"/>
                <a:gd name="connsiteY8" fmla="*/ 163905 h 255383"/>
                <a:gd name="connsiteX9" fmla="*/ 499827 w 637515"/>
                <a:gd name="connsiteY9" fmla="*/ 182012 h 255383"/>
                <a:gd name="connsiteX10" fmla="*/ 554148 w 637515"/>
                <a:gd name="connsiteY10" fmla="*/ 200119 h 255383"/>
                <a:gd name="connsiteX11" fmla="*/ 581308 w 637515"/>
                <a:gd name="connsiteY11" fmla="*/ 209172 h 255383"/>
                <a:gd name="connsiteX12" fmla="*/ 637515 w 637515"/>
                <a:gd name="connsiteY12" fmla="*/ 255383 h 25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7515" h="255383">
                  <a:moveTo>
                    <a:pt x="0" y="0"/>
                  </a:moveTo>
                  <a:cubicBezTo>
                    <a:pt x="27160" y="9053"/>
                    <a:pt x="91806" y="39266"/>
                    <a:pt x="119581" y="46210"/>
                  </a:cubicBezTo>
                  <a:cubicBezTo>
                    <a:pt x="174314" y="59894"/>
                    <a:pt x="143987" y="51328"/>
                    <a:pt x="210116" y="73371"/>
                  </a:cubicBezTo>
                  <a:lnTo>
                    <a:pt x="237276" y="82424"/>
                  </a:lnTo>
                  <a:lnTo>
                    <a:pt x="264437" y="91477"/>
                  </a:lnTo>
                  <a:cubicBezTo>
                    <a:pt x="342272" y="143368"/>
                    <a:pt x="243793" y="81155"/>
                    <a:pt x="318758" y="118638"/>
                  </a:cubicBezTo>
                  <a:cubicBezTo>
                    <a:pt x="328490" y="123504"/>
                    <a:pt x="335975" y="132326"/>
                    <a:pt x="345918" y="136745"/>
                  </a:cubicBezTo>
                  <a:cubicBezTo>
                    <a:pt x="363359" y="144497"/>
                    <a:pt x="382132" y="148816"/>
                    <a:pt x="400239" y="154852"/>
                  </a:cubicBezTo>
                  <a:cubicBezTo>
                    <a:pt x="409292" y="157870"/>
                    <a:pt x="418141" y="161590"/>
                    <a:pt x="427399" y="163905"/>
                  </a:cubicBezTo>
                  <a:cubicBezTo>
                    <a:pt x="451542" y="169941"/>
                    <a:pt x="476218" y="174142"/>
                    <a:pt x="499827" y="182012"/>
                  </a:cubicBezTo>
                  <a:lnTo>
                    <a:pt x="554148" y="200119"/>
                  </a:lnTo>
                  <a:lnTo>
                    <a:pt x="581308" y="209172"/>
                  </a:lnTo>
                  <a:cubicBezTo>
                    <a:pt x="587344" y="218226"/>
                    <a:pt x="628288" y="249616"/>
                    <a:pt x="637515" y="255383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68" name="Frihåndsform 130"/>
            <p:cNvSpPr/>
            <p:nvPr/>
          </p:nvSpPr>
          <p:spPr>
            <a:xfrm>
              <a:off x="2090520" y="2337592"/>
              <a:ext cx="525369" cy="198455"/>
            </a:xfrm>
            <a:custGeom>
              <a:avLst/>
              <a:gdLst>
                <a:gd name="connsiteX0" fmla="*/ 0 w 624689"/>
                <a:gd name="connsiteY0" fmla="*/ 0 h 236344"/>
                <a:gd name="connsiteX1" fmla="*/ 81481 w 624689"/>
                <a:gd name="connsiteY1" fmla="*/ 27160 h 236344"/>
                <a:gd name="connsiteX2" fmla="*/ 172016 w 624689"/>
                <a:gd name="connsiteY2" fmla="*/ 54321 h 236344"/>
                <a:gd name="connsiteX3" fmla="*/ 199176 w 624689"/>
                <a:gd name="connsiteY3" fmla="*/ 63374 h 236344"/>
                <a:gd name="connsiteX4" fmla="*/ 226337 w 624689"/>
                <a:gd name="connsiteY4" fmla="*/ 72427 h 236344"/>
                <a:gd name="connsiteX5" fmla="*/ 280658 w 624689"/>
                <a:gd name="connsiteY5" fmla="*/ 99588 h 236344"/>
                <a:gd name="connsiteX6" fmla="*/ 307818 w 624689"/>
                <a:gd name="connsiteY6" fmla="*/ 117695 h 236344"/>
                <a:gd name="connsiteX7" fmla="*/ 362139 w 624689"/>
                <a:gd name="connsiteY7" fmla="*/ 135802 h 236344"/>
                <a:gd name="connsiteX8" fmla="*/ 389299 w 624689"/>
                <a:gd name="connsiteY8" fmla="*/ 144855 h 236344"/>
                <a:gd name="connsiteX9" fmla="*/ 461727 w 624689"/>
                <a:gd name="connsiteY9" fmla="*/ 162962 h 236344"/>
                <a:gd name="connsiteX10" fmla="*/ 516048 w 624689"/>
                <a:gd name="connsiteY10" fmla="*/ 181069 h 236344"/>
                <a:gd name="connsiteX11" fmla="*/ 543208 w 624689"/>
                <a:gd name="connsiteY11" fmla="*/ 190122 h 236344"/>
                <a:gd name="connsiteX12" fmla="*/ 561315 w 624689"/>
                <a:gd name="connsiteY12" fmla="*/ 217283 h 236344"/>
                <a:gd name="connsiteX13" fmla="*/ 624689 w 624689"/>
                <a:gd name="connsiteY13" fmla="*/ 235390 h 23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4689" h="236344">
                  <a:moveTo>
                    <a:pt x="0" y="0"/>
                  </a:moveTo>
                  <a:cubicBezTo>
                    <a:pt x="27160" y="9053"/>
                    <a:pt x="53706" y="20216"/>
                    <a:pt x="81481" y="27160"/>
                  </a:cubicBezTo>
                  <a:cubicBezTo>
                    <a:pt x="136214" y="40844"/>
                    <a:pt x="105887" y="32278"/>
                    <a:pt x="172016" y="54321"/>
                  </a:cubicBezTo>
                  <a:lnTo>
                    <a:pt x="199176" y="63374"/>
                  </a:lnTo>
                  <a:lnTo>
                    <a:pt x="226337" y="72427"/>
                  </a:lnTo>
                  <a:cubicBezTo>
                    <a:pt x="304172" y="124318"/>
                    <a:pt x="205693" y="62105"/>
                    <a:pt x="280658" y="99588"/>
                  </a:cubicBezTo>
                  <a:cubicBezTo>
                    <a:pt x="290390" y="104454"/>
                    <a:pt x="297875" y="113276"/>
                    <a:pt x="307818" y="117695"/>
                  </a:cubicBezTo>
                  <a:cubicBezTo>
                    <a:pt x="325259" y="125447"/>
                    <a:pt x="344032" y="129766"/>
                    <a:pt x="362139" y="135802"/>
                  </a:cubicBezTo>
                  <a:cubicBezTo>
                    <a:pt x="371192" y="138820"/>
                    <a:pt x="380041" y="142540"/>
                    <a:pt x="389299" y="144855"/>
                  </a:cubicBezTo>
                  <a:cubicBezTo>
                    <a:pt x="413442" y="150891"/>
                    <a:pt x="438118" y="155092"/>
                    <a:pt x="461727" y="162962"/>
                  </a:cubicBezTo>
                  <a:lnTo>
                    <a:pt x="516048" y="181069"/>
                  </a:lnTo>
                  <a:lnTo>
                    <a:pt x="543208" y="190122"/>
                  </a:lnTo>
                  <a:cubicBezTo>
                    <a:pt x="549244" y="199176"/>
                    <a:pt x="552088" y="211516"/>
                    <a:pt x="561315" y="217283"/>
                  </a:cubicBezTo>
                  <a:cubicBezTo>
                    <a:pt x="591813" y="236344"/>
                    <a:pt x="600769" y="235390"/>
                    <a:pt x="624689" y="235390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69" name="Frihåndsform 131"/>
            <p:cNvSpPr/>
            <p:nvPr/>
          </p:nvSpPr>
          <p:spPr>
            <a:xfrm>
              <a:off x="2433359" y="2396335"/>
              <a:ext cx="144437" cy="187341"/>
            </a:xfrm>
            <a:custGeom>
              <a:avLst/>
              <a:gdLst>
                <a:gd name="connsiteX0" fmla="*/ 171450 w 171450"/>
                <a:gd name="connsiteY0" fmla="*/ 0 h 222250"/>
                <a:gd name="connsiteX1" fmla="*/ 152400 w 171450"/>
                <a:gd name="connsiteY1" fmla="*/ 31750 h 222250"/>
                <a:gd name="connsiteX2" fmla="*/ 139700 w 171450"/>
                <a:gd name="connsiteY2" fmla="*/ 50800 h 222250"/>
                <a:gd name="connsiteX3" fmla="*/ 127000 w 171450"/>
                <a:gd name="connsiteY3" fmla="*/ 88900 h 222250"/>
                <a:gd name="connsiteX4" fmla="*/ 120650 w 171450"/>
                <a:gd name="connsiteY4" fmla="*/ 107950 h 222250"/>
                <a:gd name="connsiteX5" fmla="*/ 101600 w 171450"/>
                <a:gd name="connsiteY5" fmla="*/ 114300 h 222250"/>
                <a:gd name="connsiteX6" fmla="*/ 63500 w 171450"/>
                <a:gd name="connsiteY6" fmla="*/ 139700 h 222250"/>
                <a:gd name="connsiteX7" fmla="*/ 31750 w 171450"/>
                <a:gd name="connsiteY7" fmla="*/ 196850 h 222250"/>
                <a:gd name="connsiteX8" fmla="*/ 0 w 171450"/>
                <a:gd name="connsiteY8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222250">
                  <a:moveTo>
                    <a:pt x="171450" y="0"/>
                  </a:moveTo>
                  <a:cubicBezTo>
                    <a:pt x="165100" y="10583"/>
                    <a:pt x="158941" y="21284"/>
                    <a:pt x="152400" y="31750"/>
                  </a:cubicBezTo>
                  <a:cubicBezTo>
                    <a:pt x="148355" y="38222"/>
                    <a:pt x="142800" y="43826"/>
                    <a:pt x="139700" y="50800"/>
                  </a:cubicBezTo>
                  <a:cubicBezTo>
                    <a:pt x="134263" y="63033"/>
                    <a:pt x="131233" y="76200"/>
                    <a:pt x="127000" y="88900"/>
                  </a:cubicBezTo>
                  <a:cubicBezTo>
                    <a:pt x="124883" y="95250"/>
                    <a:pt x="127000" y="105833"/>
                    <a:pt x="120650" y="107950"/>
                  </a:cubicBezTo>
                  <a:cubicBezTo>
                    <a:pt x="114300" y="110067"/>
                    <a:pt x="107451" y="111049"/>
                    <a:pt x="101600" y="114300"/>
                  </a:cubicBezTo>
                  <a:cubicBezTo>
                    <a:pt x="88257" y="121713"/>
                    <a:pt x="63500" y="139700"/>
                    <a:pt x="63500" y="139700"/>
                  </a:cubicBezTo>
                  <a:cubicBezTo>
                    <a:pt x="56883" y="159551"/>
                    <a:pt x="50465" y="184373"/>
                    <a:pt x="31750" y="196850"/>
                  </a:cubicBezTo>
                  <a:cubicBezTo>
                    <a:pt x="7719" y="212871"/>
                    <a:pt x="18096" y="204154"/>
                    <a:pt x="0" y="22225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0" name="Frihåndsform 132"/>
            <p:cNvSpPr/>
            <p:nvPr/>
          </p:nvSpPr>
          <p:spPr>
            <a:xfrm>
              <a:off x="2298446" y="2269324"/>
              <a:ext cx="236495" cy="274661"/>
            </a:xfrm>
            <a:custGeom>
              <a:avLst/>
              <a:gdLst>
                <a:gd name="connsiteX0" fmla="*/ 281352 w 281352"/>
                <a:gd name="connsiteY0" fmla="*/ 0 h 327463"/>
                <a:gd name="connsiteX1" fmla="*/ 249602 w 281352"/>
                <a:gd name="connsiteY1" fmla="*/ 31750 h 327463"/>
                <a:gd name="connsiteX2" fmla="*/ 217852 w 281352"/>
                <a:gd name="connsiteY2" fmla="*/ 63500 h 327463"/>
                <a:gd name="connsiteX3" fmla="*/ 211502 w 281352"/>
                <a:gd name="connsiteY3" fmla="*/ 95250 h 327463"/>
                <a:gd name="connsiteX4" fmla="*/ 173402 w 281352"/>
                <a:gd name="connsiteY4" fmla="*/ 120650 h 327463"/>
                <a:gd name="connsiteX5" fmla="*/ 160702 w 281352"/>
                <a:gd name="connsiteY5" fmla="*/ 139700 h 327463"/>
                <a:gd name="connsiteX6" fmla="*/ 135302 w 281352"/>
                <a:gd name="connsiteY6" fmla="*/ 177800 h 327463"/>
                <a:gd name="connsiteX7" fmla="*/ 97202 w 281352"/>
                <a:gd name="connsiteY7" fmla="*/ 203200 h 327463"/>
                <a:gd name="connsiteX8" fmla="*/ 71802 w 281352"/>
                <a:gd name="connsiteY8" fmla="*/ 241300 h 327463"/>
                <a:gd name="connsiteX9" fmla="*/ 59102 w 281352"/>
                <a:gd name="connsiteY9" fmla="*/ 260350 h 327463"/>
                <a:gd name="connsiteX10" fmla="*/ 40052 w 281352"/>
                <a:gd name="connsiteY10" fmla="*/ 279400 h 327463"/>
                <a:gd name="connsiteX11" fmla="*/ 14652 w 281352"/>
                <a:gd name="connsiteY11" fmla="*/ 311150 h 32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1352" h="327463">
                  <a:moveTo>
                    <a:pt x="281352" y="0"/>
                  </a:moveTo>
                  <a:cubicBezTo>
                    <a:pt x="270769" y="10583"/>
                    <a:pt x="260866" y="21894"/>
                    <a:pt x="249602" y="31750"/>
                  </a:cubicBezTo>
                  <a:cubicBezTo>
                    <a:pt x="215735" y="61383"/>
                    <a:pt x="243252" y="25400"/>
                    <a:pt x="217852" y="63500"/>
                  </a:cubicBezTo>
                  <a:cubicBezTo>
                    <a:pt x="215735" y="74083"/>
                    <a:pt x="216329" y="85597"/>
                    <a:pt x="211502" y="95250"/>
                  </a:cubicBezTo>
                  <a:cubicBezTo>
                    <a:pt x="201989" y="114276"/>
                    <a:pt x="190335" y="115006"/>
                    <a:pt x="173402" y="120650"/>
                  </a:cubicBezTo>
                  <a:cubicBezTo>
                    <a:pt x="169169" y="127000"/>
                    <a:pt x="164115" y="132874"/>
                    <a:pt x="160702" y="139700"/>
                  </a:cubicBezTo>
                  <a:cubicBezTo>
                    <a:pt x="147216" y="166671"/>
                    <a:pt x="164849" y="154819"/>
                    <a:pt x="135302" y="177800"/>
                  </a:cubicBezTo>
                  <a:cubicBezTo>
                    <a:pt x="123254" y="187171"/>
                    <a:pt x="97202" y="203200"/>
                    <a:pt x="97202" y="203200"/>
                  </a:cubicBezTo>
                  <a:lnTo>
                    <a:pt x="71802" y="241300"/>
                  </a:lnTo>
                  <a:cubicBezTo>
                    <a:pt x="67569" y="247650"/>
                    <a:pt x="64498" y="254954"/>
                    <a:pt x="59102" y="260350"/>
                  </a:cubicBezTo>
                  <a:cubicBezTo>
                    <a:pt x="52752" y="266700"/>
                    <a:pt x="45801" y="272501"/>
                    <a:pt x="40052" y="279400"/>
                  </a:cubicBezTo>
                  <a:cubicBezTo>
                    <a:pt x="0" y="327463"/>
                    <a:pt x="51600" y="274202"/>
                    <a:pt x="14652" y="31115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1" name="Frihåndsform 133"/>
            <p:cNvSpPr/>
            <p:nvPr/>
          </p:nvSpPr>
          <p:spPr>
            <a:xfrm>
              <a:off x="2182578" y="2108972"/>
              <a:ext cx="336490" cy="374682"/>
            </a:xfrm>
            <a:custGeom>
              <a:avLst/>
              <a:gdLst>
                <a:gd name="connsiteX0" fmla="*/ 400050 w 400050"/>
                <a:gd name="connsiteY0" fmla="*/ 0 h 445997"/>
                <a:gd name="connsiteX1" fmla="*/ 368300 w 400050"/>
                <a:gd name="connsiteY1" fmla="*/ 12700 h 445997"/>
                <a:gd name="connsiteX2" fmla="*/ 342900 w 400050"/>
                <a:gd name="connsiteY2" fmla="*/ 50800 h 445997"/>
                <a:gd name="connsiteX3" fmla="*/ 330200 w 400050"/>
                <a:gd name="connsiteY3" fmla="*/ 69850 h 445997"/>
                <a:gd name="connsiteX4" fmla="*/ 323850 w 400050"/>
                <a:gd name="connsiteY4" fmla="*/ 88900 h 445997"/>
                <a:gd name="connsiteX5" fmla="*/ 285750 w 400050"/>
                <a:gd name="connsiteY5" fmla="*/ 127000 h 445997"/>
                <a:gd name="connsiteX6" fmla="*/ 266700 w 400050"/>
                <a:gd name="connsiteY6" fmla="*/ 146050 h 445997"/>
                <a:gd name="connsiteX7" fmla="*/ 254000 w 400050"/>
                <a:gd name="connsiteY7" fmla="*/ 184150 h 445997"/>
                <a:gd name="connsiteX8" fmla="*/ 215900 w 400050"/>
                <a:gd name="connsiteY8" fmla="*/ 215900 h 445997"/>
                <a:gd name="connsiteX9" fmla="*/ 177800 w 400050"/>
                <a:gd name="connsiteY9" fmla="*/ 247650 h 445997"/>
                <a:gd name="connsiteX10" fmla="*/ 165100 w 400050"/>
                <a:gd name="connsiteY10" fmla="*/ 266700 h 445997"/>
                <a:gd name="connsiteX11" fmla="*/ 152400 w 400050"/>
                <a:gd name="connsiteY11" fmla="*/ 304800 h 445997"/>
                <a:gd name="connsiteX12" fmla="*/ 120650 w 400050"/>
                <a:gd name="connsiteY12" fmla="*/ 336550 h 445997"/>
                <a:gd name="connsiteX13" fmla="*/ 101600 w 400050"/>
                <a:gd name="connsiteY13" fmla="*/ 361950 h 445997"/>
                <a:gd name="connsiteX14" fmla="*/ 82550 w 400050"/>
                <a:gd name="connsiteY14" fmla="*/ 374650 h 445997"/>
                <a:gd name="connsiteX15" fmla="*/ 44450 w 400050"/>
                <a:gd name="connsiteY15" fmla="*/ 412750 h 445997"/>
                <a:gd name="connsiteX16" fmla="*/ 25400 w 400050"/>
                <a:gd name="connsiteY16" fmla="*/ 425450 h 445997"/>
                <a:gd name="connsiteX17" fmla="*/ 0 w 400050"/>
                <a:gd name="connsiteY17" fmla="*/ 444500 h 44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0050" h="445997">
                  <a:moveTo>
                    <a:pt x="400050" y="0"/>
                  </a:moveTo>
                  <a:cubicBezTo>
                    <a:pt x="389467" y="4233"/>
                    <a:pt x="376819" y="5127"/>
                    <a:pt x="368300" y="12700"/>
                  </a:cubicBezTo>
                  <a:cubicBezTo>
                    <a:pt x="356892" y="22841"/>
                    <a:pt x="351367" y="38100"/>
                    <a:pt x="342900" y="50800"/>
                  </a:cubicBezTo>
                  <a:cubicBezTo>
                    <a:pt x="338667" y="57150"/>
                    <a:pt x="332613" y="62610"/>
                    <a:pt x="330200" y="69850"/>
                  </a:cubicBezTo>
                  <a:cubicBezTo>
                    <a:pt x="328083" y="76200"/>
                    <a:pt x="327959" y="83616"/>
                    <a:pt x="323850" y="88900"/>
                  </a:cubicBezTo>
                  <a:cubicBezTo>
                    <a:pt x="312823" y="103077"/>
                    <a:pt x="298450" y="114300"/>
                    <a:pt x="285750" y="127000"/>
                  </a:cubicBezTo>
                  <a:lnTo>
                    <a:pt x="266700" y="146050"/>
                  </a:lnTo>
                  <a:cubicBezTo>
                    <a:pt x="262467" y="158750"/>
                    <a:pt x="263466" y="174684"/>
                    <a:pt x="254000" y="184150"/>
                  </a:cubicBezTo>
                  <a:cubicBezTo>
                    <a:pt x="198345" y="239805"/>
                    <a:pt x="268944" y="171697"/>
                    <a:pt x="215900" y="215900"/>
                  </a:cubicBezTo>
                  <a:cubicBezTo>
                    <a:pt x="167007" y="256644"/>
                    <a:pt x="225098" y="216118"/>
                    <a:pt x="177800" y="247650"/>
                  </a:cubicBezTo>
                  <a:cubicBezTo>
                    <a:pt x="173567" y="254000"/>
                    <a:pt x="168200" y="259726"/>
                    <a:pt x="165100" y="266700"/>
                  </a:cubicBezTo>
                  <a:cubicBezTo>
                    <a:pt x="159663" y="278933"/>
                    <a:pt x="159826" y="293661"/>
                    <a:pt x="152400" y="304800"/>
                  </a:cubicBezTo>
                  <a:cubicBezTo>
                    <a:pt x="118533" y="355600"/>
                    <a:pt x="162983" y="294217"/>
                    <a:pt x="120650" y="336550"/>
                  </a:cubicBezTo>
                  <a:cubicBezTo>
                    <a:pt x="113166" y="344034"/>
                    <a:pt x="109084" y="354466"/>
                    <a:pt x="101600" y="361950"/>
                  </a:cubicBezTo>
                  <a:cubicBezTo>
                    <a:pt x="96204" y="367346"/>
                    <a:pt x="88254" y="369580"/>
                    <a:pt x="82550" y="374650"/>
                  </a:cubicBezTo>
                  <a:cubicBezTo>
                    <a:pt x="69126" y="386582"/>
                    <a:pt x="59394" y="402787"/>
                    <a:pt x="44450" y="412750"/>
                  </a:cubicBezTo>
                  <a:cubicBezTo>
                    <a:pt x="38100" y="416983"/>
                    <a:pt x="31263" y="420564"/>
                    <a:pt x="25400" y="425450"/>
                  </a:cubicBezTo>
                  <a:cubicBezTo>
                    <a:pt x="744" y="445997"/>
                    <a:pt x="16299" y="444500"/>
                    <a:pt x="0" y="44450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2" name="Frihåndsform 134"/>
            <p:cNvSpPr/>
            <p:nvPr/>
          </p:nvSpPr>
          <p:spPr>
            <a:xfrm>
              <a:off x="2109566" y="1964498"/>
              <a:ext cx="334903" cy="400084"/>
            </a:xfrm>
            <a:custGeom>
              <a:avLst/>
              <a:gdLst>
                <a:gd name="connsiteX0" fmla="*/ 400050 w 400050"/>
                <a:gd name="connsiteY0" fmla="*/ 0 h 476250"/>
                <a:gd name="connsiteX1" fmla="*/ 368300 w 400050"/>
                <a:gd name="connsiteY1" fmla="*/ 12700 h 476250"/>
                <a:gd name="connsiteX2" fmla="*/ 342900 w 400050"/>
                <a:gd name="connsiteY2" fmla="*/ 50800 h 476250"/>
                <a:gd name="connsiteX3" fmla="*/ 298450 w 400050"/>
                <a:gd name="connsiteY3" fmla="*/ 107950 h 476250"/>
                <a:gd name="connsiteX4" fmla="*/ 285750 w 400050"/>
                <a:gd name="connsiteY4" fmla="*/ 127000 h 476250"/>
                <a:gd name="connsiteX5" fmla="*/ 266700 w 400050"/>
                <a:gd name="connsiteY5" fmla="*/ 139700 h 476250"/>
                <a:gd name="connsiteX6" fmla="*/ 254000 w 400050"/>
                <a:gd name="connsiteY6" fmla="*/ 158750 h 476250"/>
                <a:gd name="connsiteX7" fmla="*/ 209550 w 400050"/>
                <a:gd name="connsiteY7" fmla="*/ 184150 h 476250"/>
                <a:gd name="connsiteX8" fmla="*/ 184150 w 400050"/>
                <a:gd name="connsiteY8" fmla="*/ 222250 h 476250"/>
                <a:gd name="connsiteX9" fmla="*/ 152400 w 400050"/>
                <a:gd name="connsiteY9" fmla="*/ 279400 h 476250"/>
                <a:gd name="connsiteX10" fmla="*/ 133350 w 400050"/>
                <a:gd name="connsiteY10" fmla="*/ 298450 h 476250"/>
                <a:gd name="connsiteX11" fmla="*/ 95250 w 400050"/>
                <a:gd name="connsiteY11" fmla="*/ 323850 h 476250"/>
                <a:gd name="connsiteX12" fmla="*/ 82550 w 400050"/>
                <a:gd name="connsiteY12" fmla="*/ 342900 h 476250"/>
                <a:gd name="connsiteX13" fmla="*/ 63500 w 400050"/>
                <a:gd name="connsiteY13" fmla="*/ 355600 h 476250"/>
                <a:gd name="connsiteX14" fmla="*/ 57150 w 400050"/>
                <a:gd name="connsiteY14" fmla="*/ 374650 h 476250"/>
                <a:gd name="connsiteX15" fmla="*/ 31750 w 400050"/>
                <a:gd name="connsiteY15" fmla="*/ 412750 h 476250"/>
                <a:gd name="connsiteX16" fmla="*/ 6350 w 400050"/>
                <a:gd name="connsiteY16" fmla="*/ 469900 h 476250"/>
                <a:gd name="connsiteX17" fmla="*/ 0 w 400050"/>
                <a:gd name="connsiteY17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0050" h="476250">
                  <a:moveTo>
                    <a:pt x="400050" y="0"/>
                  </a:moveTo>
                  <a:cubicBezTo>
                    <a:pt x="389467" y="4233"/>
                    <a:pt x="376819" y="5127"/>
                    <a:pt x="368300" y="12700"/>
                  </a:cubicBezTo>
                  <a:cubicBezTo>
                    <a:pt x="356892" y="22841"/>
                    <a:pt x="353693" y="40007"/>
                    <a:pt x="342900" y="50800"/>
                  </a:cubicBezTo>
                  <a:cubicBezTo>
                    <a:pt x="313057" y="80643"/>
                    <a:pt x="328831" y="62378"/>
                    <a:pt x="298450" y="107950"/>
                  </a:cubicBezTo>
                  <a:cubicBezTo>
                    <a:pt x="294217" y="114300"/>
                    <a:pt x="292100" y="122767"/>
                    <a:pt x="285750" y="127000"/>
                  </a:cubicBezTo>
                  <a:lnTo>
                    <a:pt x="266700" y="139700"/>
                  </a:lnTo>
                  <a:cubicBezTo>
                    <a:pt x="262467" y="146050"/>
                    <a:pt x="259396" y="153354"/>
                    <a:pt x="254000" y="158750"/>
                  </a:cubicBezTo>
                  <a:cubicBezTo>
                    <a:pt x="245025" y="167725"/>
                    <a:pt x="219511" y="179170"/>
                    <a:pt x="209550" y="184150"/>
                  </a:cubicBezTo>
                  <a:cubicBezTo>
                    <a:pt x="201083" y="196850"/>
                    <a:pt x="188977" y="207770"/>
                    <a:pt x="184150" y="222250"/>
                  </a:cubicBezTo>
                  <a:cubicBezTo>
                    <a:pt x="176165" y="246205"/>
                    <a:pt x="174235" y="257565"/>
                    <a:pt x="152400" y="279400"/>
                  </a:cubicBezTo>
                  <a:cubicBezTo>
                    <a:pt x="146050" y="285750"/>
                    <a:pt x="140439" y="292937"/>
                    <a:pt x="133350" y="298450"/>
                  </a:cubicBezTo>
                  <a:cubicBezTo>
                    <a:pt x="121302" y="307821"/>
                    <a:pt x="95250" y="323850"/>
                    <a:pt x="95250" y="323850"/>
                  </a:cubicBezTo>
                  <a:cubicBezTo>
                    <a:pt x="91017" y="330200"/>
                    <a:pt x="87946" y="337504"/>
                    <a:pt x="82550" y="342900"/>
                  </a:cubicBezTo>
                  <a:cubicBezTo>
                    <a:pt x="77154" y="348296"/>
                    <a:pt x="68268" y="349641"/>
                    <a:pt x="63500" y="355600"/>
                  </a:cubicBezTo>
                  <a:cubicBezTo>
                    <a:pt x="59319" y="360827"/>
                    <a:pt x="60401" y="368799"/>
                    <a:pt x="57150" y="374650"/>
                  </a:cubicBezTo>
                  <a:cubicBezTo>
                    <a:pt x="49737" y="387993"/>
                    <a:pt x="36577" y="398270"/>
                    <a:pt x="31750" y="412750"/>
                  </a:cubicBezTo>
                  <a:cubicBezTo>
                    <a:pt x="20167" y="447499"/>
                    <a:pt x="24463" y="445749"/>
                    <a:pt x="6350" y="469900"/>
                  </a:cubicBezTo>
                  <a:cubicBezTo>
                    <a:pt x="4554" y="472295"/>
                    <a:pt x="2117" y="474133"/>
                    <a:pt x="0" y="47625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3" name="Frihåndsform 135"/>
            <p:cNvSpPr/>
            <p:nvPr/>
          </p:nvSpPr>
          <p:spPr>
            <a:xfrm>
              <a:off x="2355586" y="1932745"/>
              <a:ext cx="122215" cy="650931"/>
            </a:xfrm>
            <a:custGeom>
              <a:avLst/>
              <a:gdLst>
                <a:gd name="connsiteX0" fmla="*/ 3549 w 144588"/>
                <a:gd name="connsiteY0" fmla="*/ 19518 h 775168"/>
                <a:gd name="connsiteX1" fmla="*/ 16249 w 144588"/>
                <a:gd name="connsiteY1" fmla="*/ 89368 h 775168"/>
                <a:gd name="connsiteX2" fmla="*/ 22599 w 144588"/>
                <a:gd name="connsiteY2" fmla="*/ 121118 h 775168"/>
                <a:gd name="connsiteX3" fmla="*/ 28949 w 144588"/>
                <a:gd name="connsiteY3" fmla="*/ 197318 h 775168"/>
                <a:gd name="connsiteX4" fmla="*/ 41649 w 144588"/>
                <a:gd name="connsiteY4" fmla="*/ 216368 h 775168"/>
                <a:gd name="connsiteX5" fmla="*/ 54349 w 144588"/>
                <a:gd name="connsiteY5" fmla="*/ 254468 h 775168"/>
                <a:gd name="connsiteX6" fmla="*/ 60699 w 144588"/>
                <a:gd name="connsiteY6" fmla="*/ 343368 h 775168"/>
                <a:gd name="connsiteX7" fmla="*/ 67049 w 144588"/>
                <a:gd name="connsiteY7" fmla="*/ 362418 h 775168"/>
                <a:gd name="connsiteX8" fmla="*/ 79749 w 144588"/>
                <a:gd name="connsiteY8" fmla="*/ 476718 h 775168"/>
                <a:gd name="connsiteX9" fmla="*/ 86099 w 144588"/>
                <a:gd name="connsiteY9" fmla="*/ 521168 h 775168"/>
                <a:gd name="connsiteX10" fmla="*/ 92449 w 144588"/>
                <a:gd name="connsiteY10" fmla="*/ 540218 h 775168"/>
                <a:gd name="connsiteX11" fmla="*/ 98799 w 144588"/>
                <a:gd name="connsiteY11" fmla="*/ 610068 h 775168"/>
                <a:gd name="connsiteX12" fmla="*/ 111499 w 144588"/>
                <a:gd name="connsiteY12" fmla="*/ 679918 h 775168"/>
                <a:gd name="connsiteX13" fmla="*/ 124199 w 144588"/>
                <a:gd name="connsiteY13" fmla="*/ 698968 h 775168"/>
                <a:gd name="connsiteX14" fmla="*/ 130549 w 144588"/>
                <a:gd name="connsiteY14" fmla="*/ 724368 h 775168"/>
                <a:gd name="connsiteX15" fmla="*/ 143249 w 144588"/>
                <a:gd name="connsiteY15" fmla="*/ 775168 h 77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4588" h="775168">
                  <a:moveTo>
                    <a:pt x="3549" y="19518"/>
                  </a:moveTo>
                  <a:cubicBezTo>
                    <a:pt x="19234" y="97945"/>
                    <a:pt x="0" y="0"/>
                    <a:pt x="16249" y="89368"/>
                  </a:cubicBezTo>
                  <a:cubicBezTo>
                    <a:pt x="18180" y="99987"/>
                    <a:pt x="20482" y="110535"/>
                    <a:pt x="22599" y="121118"/>
                  </a:cubicBezTo>
                  <a:cubicBezTo>
                    <a:pt x="24716" y="146518"/>
                    <a:pt x="23950" y="172325"/>
                    <a:pt x="28949" y="197318"/>
                  </a:cubicBezTo>
                  <a:cubicBezTo>
                    <a:pt x="30446" y="204802"/>
                    <a:pt x="38549" y="209394"/>
                    <a:pt x="41649" y="216368"/>
                  </a:cubicBezTo>
                  <a:cubicBezTo>
                    <a:pt x="47086" y="228601"/>
                    <a:pt x="54349" y="254468"/>
                    <a:pt x="54349" y="254468"/>
                  </a:cubicBezTo>
                  <a:cubicBezTo>
                    <a:pt x="56466" y="284101"/>
                    <a:pt x="57228" y="313863"/>
                    <a:pt x="60699" y="343368"/>
                  </a:cubicBezTo>
                  <a:cubicBezTo>
                    <a:pt x="61481" y="350016"/>
                    <a:pt x="66310" y="355765"/>
                    <a:pt x="67049" y="362418"/>
                  </a:cubicBezTo>
                  <a:cubicBezTo>
                    <a:pt x="80639" y="484732"/>
                    <a:pt x="61907" y="423192"/>
                    <a:pt x="79749" y="476718"/>
                  </a:cubicBezTo>
                  <a:cubicBezTo>
                    <a:pt x="81866" y="491535"/>
                    <a:pt x="83164" y="506492"/>
                    <a:pt x="86099" y="521168"/>
                  </a:cubicBezTo>
                  <a:cubicBezTo>
                    <a:pt x="87412" y="527732"/>
                    <a:pt x="91502" y="533592"/>
                    <a:pt x="92449" y="540218"/>
                  </a:cubicBezTo>
                  <a:cubicBezTo>
                    <a:pt x="95755" y="563362"/>
                    <a:pt x="96352" y="586817"/>
                    <a:pt x="98799" y="610068"/>
                  </a:cubicBezTo>
                  <a:cubicBezTo>
                    <a:pt x="100550" y="626704"/>
                    <a:pt x="101882" y="660684"/>
                    <a:pt x="111499" y="679918"/>
                  </a:cubicBezTo>
                  <a:cubicBezTo>
                    <a:pt x="114912" y="686744"/>
                    <a:pt x="119966" y="692618"/>
                    <a:pt x="124199" y="698968"/>
                  </a:cubicBezTo>
                  <a:cubicBezTo>
                    <a:pt x="126316" y="707435"/>
                    <a:pt x="128041" y="716009"/>
                    <a:pt x="130549" y="724368"/>
                  </a:cubicBezTo>
                  <a:cubicBezTo>
                    <a:pt x="144588" y="771164"/>
                    <a:pt x="143249" y="747601"/>
                    <a:pt x="143249" y="775168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4" name="Frihåndsform 136"/>
            <p:cNvSpPr/>
            <p:nvPr/>
          </p:nvSpPr>
          <p:spPr>
            <a:xfrm>
              <a:off x="2196864" y="1907343"/>
              <a:ext cx="71424" cy="595363"/>
            </a:xfrm>
            <a:custGeom>
              <a:avLst/>
              <a:gdLst>
                <a:gd name="connsiteX0" fmla="*/ 34292 w 85092"/>
                <a:gd name="connsiteY0" fmla="*/ 0 h 711200"/>
                <a:gd name="connsiteX1" fmla="*/ 40642 w 85092"/>
                <a:gd name="connsiteY1" fmla="*/ 31750 h 711200"/>
                <a:gd name="connsiteX2" fmla="*/ 46992 w 85092"/>
                <a:gd name="connsiteY2" fmla="*/ 50800 h 711200"/>
                <a:gd name="connsiteX3" fmla="*/ 59692 w 85092"/>
                <a:gd name="connsiteY3" fmla="*/ 196850 h 711200"/>
                <a:gd name="connsiteX4" fmla="*/ 78742 w 85092"/>
                <a:gd name="connsiteY4" fmla="*/ 234950 h 711200"/>
                <a:gd name="connsiteX5" fmla="*/ 85092 w 85092"/>
                <a:gd name="connsiteY5" fmla="*/ 254000 h 711200"/>
                <a:gd name="connsiteX6" fmla="*/ 78742 w 85092"/>
                <a:gd name="connsiteY6" fmla="*/ 387350 h 711200"/>
                <a:gd name="connsiteX7" fmla="*/ 72392 w 85092"/>
                <a:gd name="connsiteY7" fmla="*/ 419100 h 711200"/>
                <a:gd name="connsiteX8" fmla="*/ 59692 w 85092"/>
                <a:gd name="connsiteY8" fmla="*/ 438150 h 711200"/>
                <a:gd name="connsiteX9" fmla="*/ 66042 w 85092"/>
                <a:gd name="connsiteY9" fmla="*/ 476250 h 711200"/>
                <a:gd name="connsiteX10" fmla="*/ 72392 w 85092"/>
                <a:gd name="connsiteY10" fmla="*/ 495300 h 711200"/>
                <a:gd name="connsiteX11" fmla="*/ 40642 w 85092"/>
                <a:gd name="connsiteY11" fmla="*/ 565150 h 711200"/>
                <a:gd name="connsiteX12" fmla="*/ 21592 w 85092"/>
                <a:gd name="connsiteY12" fmla="*/ 577850 h 711200"/>
                <a:gd name="connsiteX13" fmla="*/ 15242 w 85092"/>
                <a:gd name="connsiteY13" fmla="*/ 596900 h 711200"/>
                <a:gd name="connsiteX14" fmla="*/ 2542 w 85092"/>
                <a:gd name="connsiteY14" fmla="*/ 615950 h 711200"/>
                <a:gd name="connsiteX15" fmla="*/ 21592 w 85092"/>
                <a:gd name="connsiteY15" fmla="*/ 679450 h 711200"/>
                <a:gd name="connsiteX16" fmla="*/ 34292 w 85092"/>
                <a:gd name="connsiteY16" fmla="*/ 698500 h 711200"/>
                <a:gd name="connsiteX17" fmla="*/ 40642 w 85092"/>
                <a:gd name="connsiteY17" fmla="*/ 7112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5092" h="711200">
                  <a:moveTo>
                    <a:pt x="34292" y="0"/>
                  </a:moveTo>
                  <a:cubicBezTo>
                    <a:pt x="36409" y="10583"/>
                    <a:pt x="38024" y="21279"/>
                    <a:pt x="40642" y="31750"/>
                  </a:cubicBezTo>
                  <a:cubicBezTo>
                    <a:pt x="42265" y="38244"/>
                    <a:pt x="46291" y="44143"/>
                    <a:pt x="46992" y="50800"/>
                  </a:cubicBezTo>
                  <a:cubicBezTo>
                    <a:pt x="53563" y="113221"/>
                    <a:pt x="48858" y="142678"/>
                    <a:pt x="59692" y="196850"/>
                  </a:cubicBezTo>
                  <a:cubicBezTo>
                    <a:pt x="65012" y="223451"/>
                    <a:pt x="66255" y="209976"/>
                    <a:pt x="78742" y="234950"/>
                  </a:cubicBezTo>
                  <a:cubicBezTo>
                    <a:pt x="81735" y="240937"/>
                    <a:pt x="82975" y="247650"/>
                    <a:pt x="85092" y="254000"/>
                  </a:cubicBezTo>
                  <a:cubicBezTo>
                    <a:pt x="82975" y="298450"/>
                    <a:pt x="82155" y="342981"/>
                    <a:pt x="78742" y="387350"/>
                  </a:cubicBezTo>
                  <a:cubicBezTo>
                    <a:pt x="77914" y="398111"/>
                    <a:pt x="76182" y="408994"/>
                    <a:pt x="72392" y="419100"/>
                  </a:cubicBezTo>
                  <a:cubicBezTo>
                    <a:pt x="69712" y="426246"/>
                    <a:pt x="63925" y="431800"/>
                    <a:pt x="59692" y="438150"/>
                  </a:cubicBezTo>
                  <a:cubicBezTo>
                    <a:pt x="61809" y="450850"/>
                    <a:pt x="63249" y="463681"/>
                    <a:pt x="66042" y="476250"/>
                  </a:cubicBezTo>
                  <a:cubicBezTo>
                    <a:pt x="67494" y="482784"/>
                    <a:pt x="72392" y="488607"/>
                    <a:pt x="72392" y="495300"/>
                  </a:cubicBezTo>
                  <a:cubicBezTo>
                    <a:pt x="72392" y="517293"/>
                    <a:pt x="58815" y="553035"/>
                    <a:pt x="40642" y="565150"/>
                  </a:cubicBezTo>
                  <a:lnTo>
                    <a:pt x="21592" y="577850"/>
                  </a:lnTo>
                  <a:cubicBezTo>
                    <a:pt x="19475" y="584200"/>
                    <a:pt x="18235" y="590913"/>
                    <a:pt x="15242" y="596900"/>
                  </a:cubicBezTo>
                  <a:cubicBezTo>
                    <a:pt x="11829" y="603726"/>
                    <a:pt x="3385" y="608365"/>
                    <a:pt x="2542" y="615950"/>
                  </a:cubicBezTo>
                  <a:cubicBezTo>
                    <a:pt x="0" y="638827"/>
                    <a:pt x="10816" y="660591"/>
                    <a:pt x="21592" y="679450"/>
                  </a:cubicBezTo>
                  <a:cubicBezTo>
                    <a:pt x="25378" y="686076"/>
                    <a:pt x="30365" y="691956"/>
                    <a:pt x="34292" y="698500"/>
                  </a:cubicBezTo>
                  <a:cubicBezTo>
                    <a:pt x="36727" y="702559"/>
                    <a:pt x="38525" y="706967"/>
                    <a:pt x="40642" y="71120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5" name="Frihåndsform 274"/>
            <p:cNvSpPr/>
            <p:nvPr/>
          </p:nvSpPr>
          <p:spPr>
            <a:xfrm>
              <a:off x="2974600" y="2644006"/>
              <a:ext cx="144436" cy="187341"/>
            </a:xfrm>
            <a:custGeom>
              <a:avLst/>
              <a:gdLst>
                <a:gd name="connsiteX0" fmla="*/ 171450 w 171450"/>
                <a:gd name="connsiteY0" fmla="*/ 0 h 222250"/>
                <a:gd name="connsiteX1" fmla="*/ 152400 w 171450"/>
                <a:gd name="connsiteY1" fmla="*/ 31750 h 222250"/>
                <a:gd name="connsiteX2" fmla="*/ 139700 w 171450"/>
                <a:gd name="connsiteY2" fmla="*/ 50800 h 222250"/>
                <a:gd name="connsiteX3" fmla="*/ 127000 w 171450"/>
                <a:gd name="connsiteY3" fmla="*/ 88900 h 222250"/>
                <a:gd name="connsiteX4" fmla="*/ 120650 w 171450"/>
                <a:gd name="connsiteY4" fmla="*/ 107950 h 222250"/>
                <a:gd name="connsiteX5" fmla="*/ 101600 w 171450"/>
                <a:gd name="connsiteY5" fmla="*/ 114300 h 222250"/>
                <a:gd name="connsiteX6" fmla="*/ 63500 w 171450"/>
                <a:gd name="connsiteY6" fmla="*/ 139700 h 222250"/>
                <a:gd name="connsiteX7" fmla="*/ 31750 w 171450"/>
                <a:gd name="connsiteY7" fmla="*/ 196850 h 222250"/>
                <a:gd name="connsiteX8" fmla="*/ 0 w 171450"/>
                <a:gd name="connsiteY8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222250">
                  <a:moveTo>
                    <a:pt x="171450" y="0"/>
                  </a:moveTo>
                  <a:cubicBezTo>
                    <a:pt x="165100" y="10583"/>
                    <a:pt x="158941" y="21284"/>
                    <a:pt x="152400" y="31750"/>
                  </a:cubicBezTo>
                  <a:cubicBezTo>
                    <a:pt x="148355" y="38222"/>
                    <a:pt x="142800" y="43826"/>
                    <a:pt x="139700" y="50800"/>
                  </a:cubicBezTo>
                  <a:cubicBezTo>
                    <a:pt x="134263" y="63033"/>
                    <a:pt x="131233" y="76200"/>
                    <a:pt x="127000" y="88900"/>
                  </a:cubicBezTo>
                  <a:cubicBezTo>
                    <a:pt x="124883" y="95250"/>
                    <a:pt x="127000" y="105833"/>
                    <a:pt x="120650" y="107950"/>
                  </a:cubicBezTo>
                  <a:cubicBezTo>
                    <a:pt x="114300" y="110067"/>
                    <a:pt x="107451" y="111049"/>
                    <a:pt x="101600" y="114300"/>
                  </a:cubicBezTo>
                  <a:cubicBezTo>
                    <a:pt x="88257" y="121713"/>
                    <a:pt x="63500" y="139700"/>
                    <a:pt x="63500" y="139700"/>
                  </a:cubicBezTo>
                  <a:cubicBezTo>
                    <a:pt x="56883" y="159551"/>
                    <a:pt x="50465" y="184373"/>
                    <a:pt x="31750" y="196850"/>
                  </a:cubicBezTo>
                  <a:cubicBezTo>
                    <a:pt x="7719" y="212871"/>
                    <a:pt x="18096" y="204154"/>
                    <a:pt x="0" y="22225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6" name="Frihåndsform 275"/>
            <p:cNvSpPr/>
            <p:nvPr/>
          </p:nvSpPr>
          <p:spPr>
            <a:xfrm>
              <a:off x="2839686" y="2516995"/>
              <a:ext cx="236496" cy="274661"/>
            </a:xfrm>
            <a:custGeom>
              <a:avLst/>
              <a:gdLst>
                <a:gd name="connsiteX0" fmla="*/ 281352 w 281352"/>
                <a:gd name="connsiteY0" fmla="*/ 0 h 327463"/>
                <a:gd name="connsiteX1" fmla="*/ 249602 w 281352"/>
                <a:gd name="connsiteY1" fmla="*/ 31750 h 327463"/>
                <a:gd name="connsiteX2" fmla="*/ 217852 w 281352"/>
                <a:gd name="connsiteY2" fmla="*/ 63500 h 327463"/>
                <a:gd name="connsiteX3" fmla="*/ 211502 w 281352"/>
                <a:gd name="connsiteY3" fmla="*/ 95250 h 327463"/>
                <a:gd name="connsiteX4" fmla="*/ 173402 w 281352"/>
                <a:gd name="connsiteY4" fmla="*/ 120650 h 327463"/>
                <a:gd name="connsiteX5" fmla="*/ 160702 w 281352"/>
                <a:gd name="connsiteY5" fmla="*/ 139700 h 327463"/>
                <a:gd name="connsiteX6" fmla="*/ 135302 w 281352"/>
                <a:gd name="connsiteY6" fmla="*/ 177800 h 327463"/>
                <a:gd name="connsiteX7" fmla="*/ 97202 w 281352"/>
                <a:gd name="connsiteY7" fmla="*/ 203200 h 327463"/>
                <a:gd name="connsiteX8" fmla="*/ 71802 w 281352"/>
                <a:gd name="connsiteY8" fmla="*/ 241300 h 327463"/>
                <a:gd name="connsiteX9" fmla="*/ 59102 w 281352"/>
                <a:gd name="connsiteY9" fmla="*/ 260350 h 327463"/>
                <a:gd name="connsiteX10" fmla="*/ 40052 w 281352"/>
                <a:gd name="connsiteY10" fmla="*/ 279400 h 327463"/>
                <a:gd name="connsiteX11" fmla="*/ 14652 w 281352"/>
                <a:gd name="connsiteY11" fmla="*/ 311150 h 32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1352" h="327463">
                  <a:moveTo>
                    <a:pt x="281352" y="0"/>
                  </a:moveTo>
                  <a:cubicBezTo>
                    <a:pt x="270769" y="10583"/>
                    <a:pt x="260866" y="21894"/>
                    <a:pt x="249602" y="31750"/>
                  </a:cubicBezTo>
                  <a:cubicBezTo>
                    <a:pt x="215735" y="61383"/>
                    <a:pt x="243252" y="25400"/>
                    <a:pt x="217852" y="63500"/>
                  </a:cubicBezTo>
                  <a:cubicBezTo>
                    <a:pt x="215735" y="74083"/>
                    <a:pt x="216329" y="85597"/>
                    <a:pt x="211502" y="95250"/>
                  </a:cubicBezTo>
                  <a:cubicBezTo>
                    <a:pt x="201989" y="114276"/>
                    <a:pt x="190335" y="115006"/>
                    <a:pt x="173402" y="120650"/>
                  </a:cubicBezTo>
                  <a:cubicBezTo>
                    <a:pt x="169169" y="127000"/>
                    <a:pt x="164115" y="132874"/>
                    <a:pt x="160702" y="139700"/>
                  </a:cubicBezTo>
                  <a:cubicBezTo>
                    <a:pt x="147216" y="166671"/>
                    <a:pt x="164849" y="154819"/>
                    <a:pt x="135302" y="177800"/>
                  </a:cubicBezTo>
                  <a:cubicBezTo>
                    <a:pt x="123254" y="187171"/>
                    <a:pt x="97202" y="203200"/>
                    <a:pt x="97202" y="203200"/>
                  </a:cubicBezTo>
                  <a:lnTo>
                    <a:pt x="71802" y="241300"/>
                  </a:lnTo>
                  <a:cubicBezTo>
                    <a:pt x="67569" y="247650"/>
                    <a:pt x="64498" y="254954"/>
                    <a:pt x="59102" y="260350"/>
                  </a:cubicBezTo>
                  <a:cubicBezTo>
                    <a:pt x="52752" y="266700"/>
                    <a:pt x="45801" y="272501"/>
                    <a:pt x="40052" y="279400"/>
                  </a:cubicBezTo>
                  <a:cubicBezTo>
                    <a:pt x="0" y="327463"/>
                    <a:pt x="51600" y="274202"/>
                    <a:pt x="14652" y="31115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7" name="Frihåndsform 276"/>
            <p:cNvSpPr/>
            <p:nvPr/>
          </p:nvSpPr>
          <p:spPr>
            <a:xfrm>
              <a:off x="2725407" y="2356643"/>
              <a:ext cx="334903" cy="374682"/>
            </a:xfrm>
            <a:custGeom>
              <a:avLst/>
              <a:gdLst>
                <a:gd name="connsiteX0" fmla="*/ 400050 w 400050"/>
                <a:gd name="connsiteY0" fmla="*/ 0 h 445997"/>
                <a:gd name="connsiteX1" fmla="*/ 368300 w 400050"/>
                <a:gd name="connsiteY1" fmla="*/ 12700 h 445997"/>
                <a:gd name="connsiteX2" fmla="*/ 342900 w 400050"/>
                <a:gd name="connsiteY2" fmla="*/ 50800 h 445997"/>
                <a:gd name="connsiteX3" fmla="*/ 330200 w 400050"/>
                <a:gd name="connsiteY3" fmla="*/ 69850 h 445997"/>
                <a:gd name="connsiteX4" fmla="*/ 323850 w 400050"/>
                <a:gd name="connsiteY4" fmla="*/ 88900 h 445997"/>
                <a:gd name="connsiteX5" fmla="*/ 285750 w 400050"/>
                <a:gd name="connsiteY5" fmla="*/ 127000 h 445997"/>
                <a:gd name="connsiteX6" fmla="*/ 266700 w 400050"/>
                <a:gd name="connsiteY6" fmla="*/ 146050 h 445997"/>
                <a:gd name="connsiteX7" fmla="*/ 254000 w 400050"/>
                <a:gd name="connsiteY7" fmla="*/ 184150 h 445997"/>
                <a:gd name="connsiteX8" fmla="*/ 215900 w 400050"/>
                <a:gd name="connsiteY8" fmla="*/ 215900 h 445997"/>
                <a:gd name="connsiteX9" fmla="*/ 177800 w 400050"/>
                <a:gd name="connsiteY9" fmla="*/ 247650 h 445997"/>
                <a:gd name="connsiteX10" fmla="*/ 165100 w 400050"/>
                <a:gd name="connsiteY10" fmla="*/ 266700 h 445997"/>
                <a:gd name="connsiteX11" fmla="*/ 152400 w 400050"/>
                <a:gd name="connsiteY11" fmla="*/ 304800 h 445997"/>
                <a:gd name="connsiteX12" fmla="*/ 120650 w 400050"/>
                <a:gd name="connsiteY12" fmla="*/ 336550 h 445997"/>
                <a:gd name="connsiteX13" fmla="*/ 101600 w 400050"/>
                <a:gd name="connsiteY13" fmla="*/ 361950 h 445997"/>
                <a:gd name="connsiteX14" fmla="*/ 82550 w 400050"/>
                <a:gd name="connsiteY14" fmla="*/ 374650 h 445997"/>
                <a:gd name="connsiteX15" fmla="*/ 44450 w 400050"/>
                <a:gd name="connsiteY15" fmla="*/ 412750 h 445997"/>
                <a:gd name="connsiteX16" fmla="*/ 25400 w 400050"/>
                <a:gd name="connsiteY16" fmla="*/ 425450 h 445997"/>
                <a:gd name="connsiteX17" fmla="*/ 0 w 400050"/>
                <a:gd name="connsiteY17" fmla="*/ 444500 h 44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0050" h="445997">
                  <a:moveTo>
                    <a:pt x="400050" y="0"/>
                  </a:moveTo>
                  <a:cubicBezTo>
                    <a:pt x="389467" y="4233"/>
                    <a:pt x="376819" y="5127"/>
                    <a:pt x="368300" y="12700"/>
                  </a:cubicBezTo>
                  <a:cubicBezTo>
                    <a:pt x="356892" y="22841"/>
                    <a:pt x="351367" y="38100"/>
                    <a:pt x="342900" y="50800"/>
                  </a:cubicBezTo>
                  <a:cubicBezTo>
                    <a:pt x="338667" y="57150"/>
                    <a:pt x="332613" y="62610"/>
                    <a:pt x="330200" y="69850"/>
                  </a:cubicBezTo>
                  <a:cubicBezTo>
                    <a:pt x="328083" y="76200"/>
                    <a:pt x="327959" y="83616"/>
                    <a:pt x="323850" y="88900"/>
                  </a:cubicBezTo>
                  <a:cubicBezTo>
                    <a:pt x="312823" y="103077"/>
                    <a:pt x="298450" y="114300"/>
                    <a:pt x="285750" y="127000"/>
                  </a:cubicBezTo>
                  <a:lnTo>
                    <a:pt x="266700" y="146050"/>
                  </a:lnTo>
                  <a:cubicBezTo>
                    <a:pt x="262467" y="158750"/>
                    <a:pt x="263466" y="174684"/>
                    <a:pt x="254000" y="184150"/>
                  </a:cubicBezTo>
                  <a:cubicBezTo>
                    <a:pt x="198345" y="239805"/>
                    <a:pt x="268944" y="171697"/>
                    <a:pt x="215900" y="215900"/>
                  </a:cubicBezTo>
                  <a:cubicBezTo>
                    <a:pt x="167007" y="256644"/>
                    <a:pt x="225098" y="216118"/>
                    <a:pt x="177800" y="247650"/>
                  </a:cubicBezTo>
                  <a:cubicBezTo>
                    <a:pt x="173567" y="254000"/>
                    <a:pt x="168200" y="259726"/>
                    <a:pt x="165100" y="266700"/>
                  </a:cubicBezTo>
                  <a:cubicBezTo>
                    <a:pt x="159663" y="278933"/>
                    <a:pt x="159826" y="293661"/>
                    <a:pt x="152400" y="304800"/>
                  </a:cubicBezTo>
                  <a:cubicBezTo>
                    <a:pt x="118533" y="355600"/>
                    <a:pt x="162983" y="294217"/>
                    <a:pt x="120650" y="336550"/>
                  </a:cubicBezTo>
                  <a:cubicBezTo>
                    <a:pt x="113166" y="344034"/>
                    <a:pt x="109084" y="354466"/>
                    <a:pt x="101600" y="361950"/>
                  </a:cubicBezTo>
                  <a:cubicBezTo>
                    <a:pt x="96204" y="367346"/>
                    <a:pt x="88254" y="369580"/>
                    <a:pt x="82550" y="374650"/>
                  </a:cubicBezTo>
                  <a:cubicBezTo>
                    <a:pt x="69126" y="386582"/>
                    <a:pt x="59394" y="402787"/>
                    <a:pt x="44450" y="412750"/>
                  </a:cubicBezTo>
                  <a:cubicBezTo>
                    <a:pt x="38100" y="416983"/>
                    <a:pt x="31263" y="420564"/>
                    <a:pt x="25400" y="425450"/>
                  </a:cubicBezTo>
                  <a:cubicBezTo>
                    <a:pt x="744" y="445997"/>
                    <a:pt x="16299" y="444500"/>
                    <a:pt x="0" y="44450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8" name="Frihåndsform 277"/>
            <p:cNvSpPr/>
            <p:nvPr/>
          </p:nvSpPr>
          <p:spPr>
            <a:xfrm>
              <a:off x="2650808" y="2213756"/>
              <a:ext cx="334902" cy="398497"/>
            </a:xfrm>
            <a:custGeom>
              <a:avLst/>
              <a:gdLst>
                <a:gd name="connsiteX0" fmla="*/ 400050 w 400050"/>
                <a:gd name="connsiteY0" fmla="*/ 0 h 476250"/>
                <a:gd name="connsiteX1" fmla="*/ 368300 w 400050"/>
                <a:gd name="connsiteY1" fmla="*/ 12700 h 476250"/>
                <a:gd name="connsiteX2" fmla="*/ 342900 w 400050"/>
                <a:gd name="connsiteY2" fmla="*/ 50800 h 476250"/>
                <a:gd name="connsiteX3" fmla="*/ 298450 w 400050"/>
                <a:gd name="connsiteY3" fmla="*/ 107950 h 476250"/>
                <a:gd name="connsiteX4" fmla="*/ 285750 w 400050"/>
                <a:gd name="connsiteY4" fmla="*/ 127000 h 476250"/>
                <a:gd name="connsiteX5" fmla="*/ 266700 w 400050"/>
                <a:gd name="connsiteY5" fmla="*/ 139700 h 476250"/>
                <a:gd name="connsiteX6" fmla="*/ 254000 w 400050"/>
                <a:gd name="connsiteY6" fmla="*/ 158750 h 476250"/>
                <a:gd name="connsiteX7" fmla="*/ 209550 w 400050"/>
                <a:gd name="connsiteY7" fmla="*/ 184150 h 476250"/>
                <a:gd name="connsiteX8" fmla="*/ 184150 w 400050"/>
                <a:gd name="connsiteY8" fmla="*/ 222250 h 476250"/>
                <a:gd name="connsiteX9" fmla="*/ 152400 w 400050"/>
                <a:gd name="connsiteY9" fmla="*/ 279400 h 476250"/>
                <a:gd name="connsiteX10" fmla="*/ 133350 w 400050"/>
                <a:gd name="connsiteY10" fmla="*/ 298450 h 476250"/>
                <a:gd name="connsiteX11" fmla="*/ 95250 w 400050"/>
                <a:gd name="connsiteY11" fmla="*/ 323850 h 476250"/>
                <a:gd name="connsiteX12" fmla="*/ 82550 w 400050"/>
                <a:gd name="connsiteY12" fmla="*/ 342900 h 476250"/>
                <a:gd name="connsiteX13" fmla="*/ 63500 w 400050"/>
                <a:gd name="connsiteY13" fmla="*/ 355600 h 476250"/>
                <a:gd name="connsiteX14" fmla="*/ 57150 w 400050"/>
                <a:gd name="connsiteY14" fmla="*/ 374650 h 476250"/>
                <a:gd name="connsiteX15" fmla="*/ 31750 w 400050"/>
                <a:gd name="connsiteY15" fmla="*/ 412750 h 476250"/>
                <a:gd name="connsiteX16" fmla="*/ 6350 w 400050"/>
                <a:gd name="connsiteY16" fmla="*/ 469900 h 476250"/>
                <a:gd name="connsiteX17" fmla="*/ 0 w 400050"/>
                <a:gd name="connsiteY17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0050" h="476250">
                  <a:moveTo>
                    <a:pt x="400050" y="0"/>
                  </a:moveTo>
                  <a:cubicBezTo>
                    <a:pt x="389467" y="4233"/>
                    <a:pt x="376819" y="5127"/>
                    <a:pt x="368300" y="12700"/>
                  </a:cubicBezTo>
                  <a:cubicBezTo>
                    <a:pt x="356892" y="22841"/>
                    <a:pt x="353693" y="40007"/>
                    <a:pt x="342900" y="50800"/>
                  </a:cubicBezTo>
                  <a:cubicBezTo>
                    <a:pt x="313057" y="80643"/>
                    <a:pt x="328831" y="62378"/>
                    <a:pt x="298450" y="107950"/>
                  </a:cubicBezTo>
                  <a:cubicBezTo>
                    <a:pt x="294217" y="114300"/>
                    <a:pt x="292100" y="122767"/>
                    <a:pt x="285750" y="127000"/>
                  </a:cubicBezTo>
                  <a:lnTo>
                    <a:pt x="266700" y="139700"/>
                  </a:lnTo>
                  <a:cubicBezTo>
                    <a:pt x="262467" y="146050"/>
                    <a:pt x="259396" y="153354"/>
                    <a:pt x="254000" y="158750"/>
                  </a:cubicBezTo>
                  <a:cubicBezTo>
                    <a:pt x="245025" y="167725"/>
                    <a:pt x="219511" y="179170"/>
                    <a:pt x="209550" y="184150"/>
                  </a:cubicBezTo>
                  <a:cubicBezTo>
                    <a:pt x="201083" y="196850"/>
                    <a:pt x="188977" y="207770"/>
                    <a:pt x="184150" y="222250"/>
                  </a:cubicBezTo>
                  <a:cubicBezTo>
                    <a:pt x="176165" y="246205"/>
                    <a:pt x="174235" y="257565"/>
                    <a:pt x="152400" y="279400"/>
                  </a:cubicBezTo>
                  <a:cubicBezTo>
                    <a:pt x="146050" y="285750"/>
                    <a:pt x="140439" y="292937"/>
                    <a:pt x="133350" y="298450"/>
                  </a:cubicBezTo>
                  <a:cubicBezTo>
                    <a:pt x="121302" y="307821"/>
                    <a:pt x="95250" y="323850"/>
                    <a:pt x="95250" y="323850"/>
                  </a:cubicBezTo>
                  <a:cubicBezTo>
                    <a:pt x="91017" y="330200"/>
                    <a:pt x="87946" y="337504"/>
                    <a:pt x="82550" y="342900"/>
                  </a:cubicBezTo>
                  <a:cubicBezTo>
                    <a:pt x="77154" y="348296"/>
                    <a:pt x="68268" y="349641"/>
                    <a:pt x="63500" y="355600"/>
                  </a:cubicBezTo>
                  <a:cubicBezTo>
                    <a:pt x="59319" y="360827"/>
                    <a:pt x="60401" y="368799"/>
                    <a:pt x="57150" y="374650"/>
                  </a:cubicBezTo>
                  <a:cubicBezTo>
                    <a:pt x="49737" y="387993"/>
                    <a:pt x="36577" y="398270"/>
                    <a:pt x="31750" y="412750"/>
                  </a:cubicBezTo>
                  <a:cubicBezTo>
                    <a:pt x="20167" y="447499"/>
                    <a:pt x="24463" y="445749"/>
                    <a:pt x="6350" y="469900"/>
                  </a:cubicBezTo>
                  <a:cubicBezTo>
                    <a:pt x="4554" y="472295"/>
                    <a:pt x="2117" y="474133"/>
                    <a:pt x="0" y="47625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79" name="Frihåndsform 278"/>
            <p:cNvSpPr/>
            <p:nvPr/>
          </p:nvSpPr>
          <p:spPr>
            <a:xfrm>
              <a:off x="2896826" y="2180416"/>
              <a:ext cx="122216" cy="650931"/>
            </a:xfrm>
            <a:custGeom>
              <a:avLst/>
              <a:gdLst>
                <a:gd name="connsiteX0" fmla="*/ 3549 w 144588"/>
                <a:gd name="connsiteY0" fmla="*/ 19518 h 775168"/>
                <a:gd name="connsiteX1" fmla="*/ 16249 w 144588"/>
                <a:gd name="connsiteY1" fmla="*/ 89368 h 775168"/>
                <a:gd name="connsiteX2" fmla="*/ 22599 w 144588"/>
                <a:gd name="connsiteY2" fmla="*/ 121118 h 775168"/>
                <a:gd name="connsiteX3" fmla="*/ 28949 w 144588"/>
                <a:gd name="connsiteY3" fmla="*/ 197318 h 775168"/>
                <a:gd name="connsiteX4" fmla="*/ 41649 w 144588"/>
                <a:gd name="connsiteY4" fmla="*/ 216368 h 775168"/>
                <a:gd name="connsiteX5" fmla="*/ 54349 w 144588"/>
                <a:gd name="connsiteY5" fmla="*/ 254468 h 775168"/>
                <a:gd name="connsiteX6" fmla="*/ 60699 w 144588"/>
                <a:gd name="connsiteY6" fmla="*/ 343368 h 775168"/>
                <a:gd name="connsiteX7" fmla="*/ 67049 w 144588"/>
                <a:gd name="connsiteY7" fmla="*/ 362418 h 775168"/>
                <a:gd name="connsiteX8" fmla="*/ 79749 w 144588"/>
                <a:gd name="connsiteY8" fmla="*/ 476718 h 775168"/>
                <a:gd name="connsiteX9" fmla="*/ 86099 w 144588"/>
                <a:gd name="connsiteY9" fmla="*/ 521168 h 775168"/>
                <a:gd name="connsiteX10" fmla="*/ 92449 w 144588"/>
                <a:gd name="connsiteY10" fmla="*/ 540218 h 775168"/>
                <a:gd name="connsiteX11" fmla="*/ 98799 w 144588"/>
                <a:gd name="connsiteY11" fmla="*/ 610068 h 775168"/>
                <a:gd name="connsiteX12" fmla="*/ 111499 w 144588"/>
                <a:gd name="connsiteY12" fmla="*/ 679918 h 775168"/>
                <a:gd name="connsiteX13" fmla="*/ 124199 w 144588"/>
                <a:gd name="connsiteY13" fmla="*/ 698968 h 775168"/>
                <a:gd name="connsiteX14" fmla="*/ 130549 w 144588"/>
                <a:gd name="connsiteY14" fmla="*/ 724368 h 775168"/>
                <a:gd name="connsiteX15" fmla="*/ 143249 w 144588"/>
                <a:gd name="connsiteY15" fmla="*/ 775168 h 77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4588" h="775168">
                  <a:moveTo>
                    <a:pt x="3549" y="19518"/>
                  </a:moveTo>
                  <a:cubicBezTo>
                    <a:pt x="19234" y="97945"/>
                    <a:pt x="0" y="0"/>
                    <a:pt x="16249" y="89368"/>
                  </a:cubicBezTo>
                  <a:cubicBezTo>
                    <a:pt x="18180" y="99987"/>
                    <a:pt x="20482" y="110535"/>
                    <a:pt x="22599" y="121118"/>
                  </a:cubicBezTo>
                  <a:cubicBezTo>
                    <a:pt x="24716" y="146518"/>
                    <a:pt x="23950" y="172325"/>
                    <a:pt x="28949" y="197318"/>
                  </a:cubicBezTo>
                  <a:cubicBezTo>
                    <a:pt x="30446" y="204802"/>
                    <a:pt x="38549" y="209394"/>
                    <a:pt x="41649" y="216368"/>
                  </a:cubicBezTo>
                  <a:cubicBezTo>
                    <a:pt x="47086" y="228601"/>
                    <a:pt x="54349" y="254468"/>
                    <a:pt x="54349" y="254468"/>
                  </a:cubicBezTo>
                  <a:cubicBezTo>
                    <a:pt x="56466" y="284101"/>
                    <a:pt x="57228" y="313863"/>
                    <a:pt x="60699" y="343368"/>
                  </a:cubicBezTo>
                  <a:cubicBezTo>
                    <a:pt x="61481" y="350016"/>
                    <a:pt x="66310" y="355765"/>
                    <a:pt x="67049" y="362418"/>
                  </a:cubicBezTo>
                  <a:cubicBezTo>
                    <a:pt x="80639" y="484732"/>
                    <a:pt x="61907" y="423192"/>
                    <a:pt x="79749" y="476718"/>
                  </a:cubicBezTo>
                  <a:cubicBezTo>
                    <a:pt x="81866" y="491535"/>
                    <a:pt x="83164" y="506492"/>
                    <a:pt x="86099" y="521168"/>
                  </a:cubicBezTo>
                  <a:cubicBezTo>
                    <a:pt x="87412" y="527732"/>
                    <a:pt x="91502" y="533592"/>
                    <a:pt x="92449" y="540218"/>
                  </a:cubicBezTo>
                  <a:cubicBezTo>
                    <a:pt x="95755" y="563362"/>
                    <a:pt x="96352" y="586817"/>
                    <a:pt x="98799" y="610068"/>
                  </a:cubicBezTo>
                  <a:cubicBezTo>
                    <a:pt x="100550" y="626704"/>
                    <a:pt x="101882" y="660684"/>
                    <a:pt x="111499" y="679918"/>
                  </a:cubicBezTo>
                  <a:cubicBezTo>
                    <a:pt x="114912" y="686744"/>
                    <a:pt x="119966" y="692618"/>
                    <a:pt x="124199" y="698968"/>
                  </a:cubicBezTo>
                  <a:cubicBezTo>
                    <a:pt x="126316" y="707435"/>
                    <a:pt x="128041" y="716009"/>
                    <a:pt x="130549" y="724368"/>
                  </a:cubicBezTo>
                  <a:cubicBezTo>
                    <a:pt x="144588" y="771164"/>
                    <a:pt x="143249" y="747601"/>
                    <a:pt x="143249" y="775168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80" name="Frihåndsform 279"/>
            <p:cNvSpPr/>
            <p:nvPr/>
          </p:nvSpPr>
          <p:spPr>
            <a:xfrm>
              <a:off x="2738105" y="2155014"/>
              <a:ext cx="71425" cy="595363"/>
            </a:xfrm>
            <a:custGeom>
              <a:avLst/>
              <a:gdLst>
                <a:gd name="connsiteX0" fmla="*/ 34292 w 85092"/>
                <a:gd name="connsiteY0" fmla="*/ 0 h 711200"/>
                <a:gd name="connsiteX1" fmla="*/ 40642 w 85092"/>
                <a:gd name="connsiteY1" fmla="*/ 31750 h 711200"/>
                <a:gd name="connsiteX2" fmla="*/ 46992 w 85092"/>
                <a:gd name="connsiteY2" fmla="*/ 50800 h 711200"/>
                <a:gd name="connsiteX3" fmla="*/ 59692 w 85092"/>
                <a:gd name="connsiteY3" fmla="*/ 196850 h 711200"/>
                <a:gd name="connsiteX4" fmla="*/ 78742 w 85092"/>
                <a:gd name="connsiteY4" fmla="*/ 234950 h 711200"/>
                <a:gd name="connsiteX5" fmla="*/ 85092 w 85092"/>
                <a:gd name="connsiteY5" fmla="*/ 254000 h 711200"/>
                <a:gd name="connsiteX6" fmla="*/ 78742 w 85092"/>
                <a:gd name="connsiteY6" fmla="*/ 387350 h 711200"/>
                <a:gd name="connsiteX7" fmla="*/ 72392 w 85092"/>
                <a:gd name="connsiteY7" fmla="*/ 419100 h 711200"/>
                <a:gd name="connsiteX8" fmla="*/ 59692 w 85092"/>
                <a:gd name="connsiteY8" fmla="*/ 438150 h 711200"/>
                <a:gd name="connsiteX9" fmla="*/ 66042 w 85092"/>
                <a:gd name="connsiteY9" fmla="*/ 476250 h 711200"/>
                <a:gd name="connsiteX10" fmla="*/ 72392 w 85092"/>
                <a:gd name="connsiteY10" fmla="*/ 495300 h 711200"/>
                <a:gd name="connsiteX11" fmla="*/ 40642 w 85092"/>
                <a:gd name="connsiteY11" fmla="*/ 565150 h 711200"/>
                <a:gd name="connsiteX12" fmla="*/ 21592 w 85092"/>
                <a:gd name="connsiteY12" fmla="*/ 577850 h 711200"/>
                <a:gd name="connsiteX13" fmla="*/ 15242 w 85092"/>
                <a:gd name="connsiteY13" fmla="*/ 596900 h 711200"/>
                <a:gd name="connsiteX14" fmla="*/ 2542 w 85092"/>
                <a:gd name="connsiteY14" fmla="*/ 615950 h 711200"/>
                <a:gd name="connsiteX15" fmla="*/ 21592 w 85092"/>
                <a:gd name="connsiteY15" fmla="*/ 679450 h 711200"/>
                <a:gd name="connsiteX16" fmla="*/ 34292 w 85092"/>
                <a:gd name="connsiteY16" fmla="*/ 698500 h 711200"/>
                <a:gd name="connsiteX17" fmla="*/ 40642 w 85092"/>
                <a:gd name="connsiteY17" fmla="*/ 7112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5092" h="711200">
                  <a:moveTo>
                    <a:pt x="34292" y="0"/>
                  </a:moveTo>
                  <a:cubicBezTo>
                    <a:pt x="36409" y="10583"/>
                    <a:pt x="38024" y="21279"/>
                    <a:pt x="40642" y="31750"/>
                  </a:cubicBezTo>
                  <a:cubicBezTo>
                    <a:pt x="42265" y="38244"/>
                    <a:pt x="46291" y="44143"/>
                    <a:pt x="46992" y="50800"/>
                  </a:cubicBezTo>
                  <a:cubicBezTo>
                    <a:pt x="53563" y="113221"/>
                    <a:pt x="48858" y="142678"/>
                    <a:pt x="59692" y="196850"/>
                  </a:cubicBezTo>
                  <a:cubicBezTo>
                    <a:pt x="65012" y="223451"/>
                    <a:pt x="66255" y="209976"/>
                    <a:pt x="78742" y="234950"/>
                  </a:cubicBezTo>
                  <a:cubicBezTo>
                    <a:pt x="81735" y="240937"/>
                    <a:pt x="82975" y="247650"/>
                    <a:pt x="85092" y="254000"/>
                  </a:cubicBezTo>
                  <a:cubicBezTo>
                    <a:pt x="82975" y="298450"/>
                    <a:pt x="82155" y="342981"/>
                    <a:pt x="78742" y="387350"/>
                  </a:cubicBezTo>
                  <a:cubicBezTo>
                    <a:pt x="77914" y="398111"/>
                    <a:pt x="76182" y="408994"/>
                    <a:pt x="72392" y="419100"/>
                  </a:cubicBezTo>
                  <a:cubicBezTo>
                    <a:pt x="69712" y="426246"/>
                    <a:pt x="63925" y="431800"/>
                    <a:pt x="59692" y="438150"/>
                  </a:cubicBezTo>
                  <a:cubicBezTo>
                    <a:pt x="61809" y="450850"/>
                    <a:pt x="63249" y="463681"/>
                    <a:pt x="66042" y="476250"/>
                  </a:cubicBezTo>
                  <a:cubicBezTo>
                    <a:pt x="67494" y="482784"/>
                    <a:pt x="72392" y="488607"/>
                    <a:pt x="72392" y="495300"/>
                  </a:cubicBezTo>
                  <a:cubicBezTo>
                    <a:pt x="72392" y="517293"/>
                    <a:pt x="58815" y="553035"/>
                    <a:pt x="40642" y="565150"/>
                  </a:cubicBezTo>
                  <a:lnTo>
                    <a:pt x="21592" y="577850"/>
                  </a:lnTo>
                  <a:cubicBezTo>
                    <a:pt x="19475" y="584200"/>
                    <a:pt x="18235" y="590913"/>
                    <a:pt x="15242" y="596900"/>
                  </a:cubicBezTo>
                  <a:cubicBezTo>
                    <a:pt x="11829" y="603726"/>
                    <a:pt x="3385" y="608365"/>
                    <a:pt x="2542" y="615950"/>
                  </a:cubicBezTo>
                  <a:cubicBezTo>
                    <a:pt x="0" y="638827"/>
                    <a:pt x="10816" y="660591"/>
                    <a:pt x="21592" y="679450"/>
                  </a:cubicBezTo>
                  <a:cubicBezTo>
                    <a:pt x="25378" y="686076"/>
                    <a:pt x="30365" y="691956"/>
                    <a:pt x="34292" y="698500"/>
                  </a:cubicBezTo>
                  <a:cubicBezTo>
                    <a:pt x="36727" y="702559"/>
                    <a:pt x="38525" y="706967"/>
                    <a:pt x="40642" y="711200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81" name="Frihåndsform 280"/>
            <p:cNvSpPr/>
            <p:nvPr/>
          </p:nvSpPr>
          <p:spPr>
            <a:xfrm>
              <a:off x="2546052" y="2150251"/>
              <a:ext cx="265065" cy="436600"/>
            </a:xfrm>
            <a:custGeom>
              <a:avLst/>
              <a:gdLst>
                <a:gd name="connsiteX0" fmla="*/ 0 w 266132"/>
                <a:gd name="connsiteY0" fmla="*/ 436729 h 436729"/>
                <a:gd name="connsiteX1" fmla="*/ 13648 w 266132"/>
                <a:gd name="connsiteY1" fmla="*/ 402609 h 436729"/>
                <a:gd name="connsiteX2" fmla="*/ 27296 w 266132"/>
                <a:gd name="connsiteY2" fmla="*/ 382138 h 436729"/>
                <a:gd name="connsiteX3" fmla="*/ 34120 w 266132"/>
                <a:gd name="connsiteY3" fmla="*/ 361666 h 436729"/>
                <a:gd name="connsiteX4" fmla="*/ 61415 w 266132"/>
                <a:gd name="connsiteY4" fmla="*/ 320723 h 436729"/>
                <a:gd name="connsiteX5" fmla="*/ 75063 w 266132"/>
                <a:gd name="connsiteY5" fmla="*/ 300251 h 436729"/>
                <a:gd name="connsiteX6" fmla="*/ 88711 w 266132"/>
                <a:gd name="connsiteY6" fmla="*/ 279779 h 436729"/>
                <a:gd name="connsiteX7" fmla="*/ 109183 w 266132"/>
                <a:gd name="connsiteY7" fmla="*/ 266132 h 436729"/>
                <a:gd name="connsiteX8" fmla="*/ 122830 w 266132"/>
                <a:gd name="connsiteY8" fmla="*/ 245660 h 436729"/>
                <a:gd name="connsiteX9" fmla="*/ 143302 w 266132"/>
                <a:gd name="connsiteY9" fmla="*/ 238836 h 436729"/>
                <a:gd name="connsiteX10" fmla="*/ 163774 w 266132"/>
                <a:gd name="connsiteY10" fmla="*/ 170597 h 436729"/>
                <a:gd name="connsiteX11" fmla="*/ 184245 w 266132"/>
                <a:gd name="connsiteY11" fmla="*/ 122830 h 436729"/>
                <a:gd name="connsiteX12" fmla="*/ 197893 w 266132"/>
                <a:gd name="connsiteY12" fmla="*/ 102359 h 436729"/>
                <a:gd name="connsiteX13" fmla="*/ 218365 w 266132"/>
                <a:gd name="connsiteY13" fmla="*/ 81887 h 436729"/>
                <a:gd name="connsiteX14" fmla="*/ 252484 w 266132"/>
                <a:gd name="connsiteY14" fmla="*/ 20472 h 436729"/>
                <a:gd name="connsiteX15" fmla="*/ 266132 w 266132"/>
                <a:gd name="connsiteY15" fmla="*/ 0 h 43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132" h="436729">
                  <a:moveTo>
                    <a:pt x="0" y="436729"/>
                  </a:moveTo>
                  <a:cubicBezTo>
                    <a:pt x="4549" y="425356"/>
                    <a:pt x="8170" y="413565"/>
                    <a:pt x="13648" y="402609"/>
                  </a:cubicBezTo>
                  <a:cubicBezTo>
                    <a:pt x="17316" y="395274"/>
                    <a:pt x="23628" y="389473"/>
                    <a:pt x="27296" y="382138"/>
                  </a:cubicBezTo>
                  <a:cubicBezTo>
                    <a:pt x="30513" y="375704"/>
                    <a:pt x="30627" y="367954"/>
                    <a:pt x="34120" y="361666"/>
                  </a:cubicBezTo>
                  <a:cubicBezTo>
                    <a:pt x="42086" y="347328"/>
                    <a:pt x="52317" y="334371"/>
                    <a:pt x="61415" y="320723"/>
                  </a:cubicBezTo>
                  <a:lnTo>
                    <a:pt x="75063" y="300251"/>
                  </a:lnTo>
                  <a:cubicBezTo>
                    <a:pt x="79612" y="293427"/>
                    <a:pt x="81887" y="284328"/>
                    <a:pt x="88711" y="279779"/>
                  </a:cubicBezTo>
                  <a:lnTo>
                    <a:pt x="109183" y="266132"/>
                  </a:lnTo>
                  <a:cubicBezTo>
                    <a:pt x="113732" y="259308"/>
                    <a:pt x="116426" y="250783"/>
                    <a:pt x="122830" y="245660"/>
                  </a:cubicBezTo>
                  <a:cubicBezTo>
                    <a:pt x="128447" y="241166"/>
                    <a:pt x="139121" y="244689"/>
                    <a:pt x="143302" y="238836"/>
                  </a:cubicBezTo>
                  <a:cubicBezTo>
                    <a:pt x="151024" y="228025"/>
                    <a:pt x="159258" y="186405"/>
                    <a:pt x="163774" y="170597"/>
                  </a:cubicBezTo>
                  <a:cubicBezTo>
                    <a:pt x="169243" y="151456"/>
                    <a:pt x="173845" y="141030"/>
                    <a:pt x="184245" y="122830"/>
                  </a:cubicBezTo>
                  <a:cubicBezTo>
                    <a:pt x="188314" y="115709"/>
                    <a:pt x="192643" y="108659"/>
                    <a:pt x="197893" y="102359"/>
                  </a:cubicBezTo>
                  <a:cubicBezTo>
                    <a:pt x="204071" y="94945"/>
                    <a:pt x="211541" y="88711"/>
                    <a:pt x="218365" y="81887"/>
                  </a:cubicBezTo>
                  <a:cubicBezTo>
                    <a:pt x="230376" y="45854"/>
                    <a:pt x="221199" y="67400"/>
                    <a:pt x="252484" y="20472"/>
                  </a:cubicBezTo>
                  <a:lnTo>
                    <a:pt x="266132" y="0"/>
                  </a:ln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182" name="Frihåndsform 281"/>
            <p:cNvSpPr/>
            <p:nvPr/>
          </p:nvSpPr>
          <p:spPr>
            <a:xfrm>
              <a:off x="2593668" y="2047055"/>
              <a:ext cx="53965" cy="593776"/>
            </a:xfrm>
            <a:custGeom>
              <a:avLst/>
              <a:gdLst>
                <a:gd name="connsiteX0" fmla="*/ 0 w 54591"/>
                <a:gd name="connsiteY0" fmla="*/ 0 h 593678"/>
                <a:gd name="connsiteX1" fmla="*/ 6824 w 54591"/>
                <a:gd name="connsiteY1" fmla="*/ 20472 h 593678"/>
                <a:gd name="connsiteX2" fmla="*/ 20471 w 54591"/>
                <a:gd name="connsiteY2" fmla="*/ 40943 h 593678"/>
                <a:gd name="connsiteX3" fmla="*/ 34119 w 54591"/>
                <a:gd name="connsiteY3" fmla="*/ 136478 h 593678"/>
                <a:gd name="connsiteX4" fmla="*/ 40943 w 54591"/>
                <a:gd name="connsiteY4" fmla="*/ 184245 h 593678"/>
                <a:gd name="connsiteX5" fmla="*/ 54591 w 54591"/>
                <a:gd name="connsiteY5" fmla="*/ 225188 h 593678"/>
                <a:gd name="connsiteX6" fmla="*/ 47767 w 54591"/>
                <a:gd name="connsiteY6" fmla="*/ 429905 h 593678"/>
                <a:gd name="connsiteX7" fmla="*/ 40943 w 54591"/>
                <a:gd name="connsiteY7" fmla="*/ 450376 h 593678"/>
                <a:gd name="connsiteX8" fmla="*/ 34119 w 54591"/>
                <a:gd name="connsiteY8" fmla="*/ 518615 h 593678"/>
                <a:gd name="connsiteX9" fmla="*/ 27295 w 54591"/>
                <a:gd name="connsiteY9" fmla="*/ 593678 h 59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591" h="593678">
                  <a:moveTo>
                    <a:pt x="0" y="0"/>
                  </a:moveTo>
                  <a:cubicBezTo>
                    <a:pt x="2275" y="6824"/>
                    <a:pt x="3607" y="14038"/>
                    <a:pt x="6824" y="20472"/>
                  </a:cubicBezTo>
                  <a:cubicBezTo>
                    <a:pt x="10492" y="27807"/>
                    <a:pt x="17592" y="33264"/>
                    <a:pt x="20471" y="40943"/>
                  </a:cubicBezTo>
                  <a:cubicBezTo>
                    <a:pt x="27437" y="59521"/>
                    <a:pt x="32935" y="127005"/>
                    <a:pt x="34119" y="136478"/>
                  </a:cubicBezTo>
                  <a:cubicBezTo>
                    <a:pt x="36114" y="152438"/>
                    <a:pt x="37326" y="168573"/>
                    <a:pt x="40943" y="184245"/>
                  </a:cubicBezTo>
                  <a:cubicBezTo>
                    <a:pt x="44178" y="198263"/>
                    <a:pt x="54591" y="225188"/>
                    <a:pt x="54591" y="225188"/>
                  </a:cubicBezTo>
                  <a:cubicBezTo>
                    <a:pt x="52316" y="293427"/>
                    <a:pt x="51897" y="361753"/>
                    <a:pt x="47767" y="429905"/>
                  </a:cubicBezTo>
                  <a:cubicBezTo>
                    <a:pt x="47332" y="437085"/>
                    <a:pt x="42037" y="443267"/>
                    <a:pt x="40943" y="450376"/>
                  </a:cubicBezTo>
                  <a:cubicBezTo>
                    <a:pt x="37467" y="472970"/>
                    <a:pt x="36954" y="495932"/>
                    <a:pt x="34119" y="518615"/>
                  </a:cubicBezTo>
                  <a:cubicBezTo>
                    <a:pt x="25425" y="588164"/>
                    <a:pt x="27295" y="531429"/>
                    <a:pt x="27295" y="593678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</p:grpSp>
      <p:sp>
        <p:nvSpPr>
          <p:cNvPr id="306" name="Frihåndsform 5"/>
          <p:cNvSpPr/>
          <p:nvPr/>
        </p:nvSpPr>
        <p:spPr bwMode="auto">
          <a:xfrm>
            <a:off x="3124200" y="3967161"/>
            <a:ext cx="2625725" cy="1852612"/>
          </a:xfrm>
          <a:custGeom>
            <a:avLst/>
            <a:gdLst>
              <a:gd name="connsiteX0" fmla="*/ 0 w 3903785"/>
              <a:gd name="connsiteY0" fmla="*/ 0 h 2576858"/>
              <a:gd name="connsiteX1" fmla="*/ 52754 w 3903785"/>
              <a:gd name="connsiteY1" fmla="*/ 26377 h 2576858"/>
              <a:gd name="connsiteX2" fmla="*/ 96715 w 3903785"/>
              <a:gd name="connsiteY2" fmla="*/ 35170 h 2576858"/>
              <a:gd name="connsiteX3" fmla="*/ 123092 w 3903785"/>
              <a:gd name="connsiteY3" fmla="*/ 52754 h 2576858"/>
              <a:gd name="connsiteX4" fmla="*/ 175846 w 3903785"/>
              <a:gd name="connsiteY4" fmla="*/ 70339 h 2576858"/>
              <a:gd name="connsiteX5" fmla="*/ 228600 w 3903785"/>
              <a:gd name="connsiteY5" fmla="*/ 96716 h 2576858"/>
              <a:gd name="connsiteX6" fmla="*/ 254977 w 3903785"/>
              <a:gd name="connsiteY6" fmla="*/ 114300 h 2576858"/>
              <a:gd name="connsiteX7" fmla="*/ 281354 w 3903785"/>
              <a:gd name="connsiteY7" fmla="*/ 123093 h 2576858"/>
              <a:gd name="connsiteX8" fmla="*/ 334108 w 3903785"/>
              <a:gd name="connsiteY8" fmla="*/ 149470 h 2576858"/>
              <a:gd name="connsiteX9" fmla="*/ 413238 w 3903785"/>
              <a:gd name="connsiteY9" fmla="*/ 211016 h 2576858"/>
              <a:gd name="connsiteX10" fmla="*/ 439615 w 3903785"/>
              <a:gd name="connsiteY10" fmla="*/ 219808 h 2576858"/>
              <a:gd name="connsiteX11" fmla="*/ 492369 w 3903785"/>
              <a:gd name="connsiteY11" fmla="*/ 254977 h 2576858"/>
              <a:gd name="connsiteX12" fmla="*/ 518746 w 3903785"/>
              <a:gd name="connsiteY12" fmla="*/ 263770 h 2576858"/>
              <a:gd name="connsiteX13" fmla="*/ 545123 w 3903785"/>
              <a:gd name="connsiteY13" fmla="*/ 281354 h 2576858"/>
              <a:gd name="connsiteX14" fmla="*/ 571500 w 3903785"/>
              <a:gd name="connsiteY14" fmla="*/ 290147 h 2576858"/>
              <a:gd name="connsiteX15" fmla="*/ 597877 w 3903785"/>
              <a:gd name="connsiteY15" fmla="*/ 307731 h 2576858"/>
              <a:gd name="connsiteX16" fmla="*/ 677008 w 3903785"/>
              <a:gd name="connsiteY16" fmla="*/ 334108 h 2576858"/>
              <a:gd name="connsiteX17" fmla="*/ 703385 w 3903785"/>
              <a:gd name="connsiteY17" fmla="*/ 342900 h 2576858"/>
              <a:gd name="connsiteX18" fmla="*/ 720969 w 3903785"/>
              <a:gd name="connsiteY18" fmla="*/ 369277 h 2576858"/>
              <a:gd name="connsiteX19" fmla="*/ 738554 w 3903785"/>
              <a:gd name="connsiteY19" fmla="*/ 439616 h 2576858"/>
              <a:gd name="connsiteX20" fmla="*/ 756138 w 3903785"/>
              <a:gd name="connsiteY20" fmla="*/ 492370 h 2576858"/>
              <a:gd name="connsiteX21" fmla="*/ 764931 w 3903785"/>
              <a:gd name="connsiteY21" fmla="*/ 518747 h 2576858"/>
              <a:gd name="connsiteX22" fmla="*/ 800100 w 3903785"/>
              <a:gd name="connsiteY22" fmla="*/ 597877 h 2576858"/>
              <a:gd name="connsiteX23" fmla="*/ 808892 w 3903785"/>
              <a:gd name="connsiteY23" fmla="*/ 624254 h 2576858"/>
              <a:gd name="connsiteX24" fmla="*/ 817685 w 3903785"/>
              <a:gd name="connsiteY24" fmla="*/ 914400 h 2576858"/>
              <a:gd name="connsiteX25" fmla="*/ 826477 w 3903785"/>
              <a:gd name="connsiteY25" fmla="*/ 1002323 h 2576858"/>
              <a:gd name="connsiteX26" fmla="*/ 844062 w 3903785"/>
              <a:gd name="connsiteY26" fmla="*/ 1028700 h 2576858"/>
              <a:gd name="connsiteX27" fmla="*/ 861646 w 3903785"/>
              <a:gd name="connsiteY27" fmla="*/ 1090247 h 2576858"/>
              <a:gd name="connsiteX28" fmla="*/ 870438 w 3903785"/>
              <a:gd name="connsiteY28" fmla="*/ 1143000 h 2576858"/>
              <a:gd name="connsiteX29" fmla="*/ 879231 w 3903785"/>
              <a:gd name="connsiteY29" fmla="*/ 1292470 h 2576858"/>
              <a:gd name="connsiteX30" fmla="*/ 958362 w 3903785"/>
              <a:gd name="connsiteY30" fmla="*/ 1318847 h 2576858"/>
              <a:gd name="connsiteX31" fmla="*/ 1011115 w 3903785"/>
              <a:gd name="connsiteY31" fmla="*/ 1354016 h 2576858"/>
              <a:gd name="connsiteX32" fmla="*/ 1037492 w 3903785"/>
              <a:gd name="connsiteY32" fmla="*/ 1371600 h 2576858"/>
              <a:gd name="connsiteX33" fmla="*/ 1063869 w 3903785"/>
              <a:gd name="connsiteY33" fmla="*/ 1380393 h 2576858"/>
              <a:gd name="connsiteX34" fmla="*/ 1090246 w 3903785"/>
              <a:gd name="connsiteY34" fmla="*/ 1397977 h 2576858"/>
              <a:gd name="connsiteX35" fmla="*/ 1143000 w 3903785"/>
              <a:gd name="connsiteY35" fmla="*/ 1415562 h 2576858"/>
              <a:gd name="connsiteX36" fmla="*/ 1195754 w 3903785"/>
              <a:gd name="connsiteY36" fmla="*/ 1450731 h 2576858"/>
              <a:gd name="connsiteX37" fmla="*/ 1406769 w 3903785"/>
              <a:gd name="connsiteY37" fmla="*/ 1521070 h 2576858"/>
              <a:gd name="connsiteX38" fmla="*/ 1485900 w 3903785"/>
              <a:gd name="connsiteY38" fmla="*/ 1547447 h 2576858"/>
              <a:gd name="connsiteX39" fmla="*/ 1512277 w 3903785"/>
              <a:gd name="connsiteY39" fmla="*/ 1556239 h 2576858"/>
              <a:gd name="connsiteX40" fmla="*/ 1538654 w 3903785"/>
              <a:gd name="connsiteY40" fmla="*/ 1565031 h 2576858"/>
              <a:gd name="connsiteX41" fmla="*/ 1591408 w 3903785"/>
              <a:gd name="connsiteY41" fmla="*/ 1591408 h 2576858"/>
              <a:gd name="connsiteX42" fmla="*/ 1617785 w 3903785"/>
              <a:gd name="connsiteY42" fmla="*/ 1608993 h 2576858"/>
              <a:gd name="connsiteX43" fmla="*/ 1670538 w 3903785"/>
              <a:gd name="connsiteY43" fmla="*/ 1626577 h 2576858"/>
              <a:gd name="connsiteX44" fmla="*/ 1723292 w 3903785"/>
              <a:gd name="connsiteY44" fmla="*/ 1644162 h 2576858"/>
              <a:gd name="connsiteX45" fmla="*/ 1749669 w 3903785"/>
              <a:gd name="connsiteY45" fmla="*/ 1652954 h 2576858"/>
              <a:gd name="connsiteX46" fmla="*/ 1802423 w 3903785"/>
              <a:gd name="connsiteY46" fmla="*/ 1688123 h 2576858"/>
              <a:gd name="connsiteX47" fmla="*/ 1881554 w 3903785"/>
              <a:gd name="connsiteY47" fmla="*/ 1714500 h 2576858"/>
              <a:gd name="connsiteX48" fmla="*/ 1907931 w 3903785"/>
              <a:gd name="connsiteY48" fmla="*/ 1723293 h 2576858"/>
              <a:gd name="connsiteX49" fmla="*/ 1934308 w 3903785"/>
              <a:gd name="connsiteY49" fmla="*/ 1740877 h 2576858"/>
              <a:gd name="connsiteX50" fmla="*/ 2031023 w 3903785"/>
              <a:gd name="connsiteY50" fmla="*/ 1767254 h 2576858"/>
              <a:gd name="connsiteX51" fmla="*/ 2083777 w 3903785"/>
              <a:gd name="connsiteY51" fmla="*/ 1793631 h 2576858"/>
              <a:gd name="connsiteX52" fmla="*/ 2110154 w 3903785"/>
              <a:gd name="connsiteY52" fmla="*/ 1802423 h 2576858"/>
              <a:gd name="connsiteX53" fmla="*/ 2162908 w 3903785"/>
              <a:gd name="connsiteY53" fmla="*/ 1837593 h 2576858"/>
              <a:gd name="connsiteX54" fmla="*/ 2294792 w 3903785"/>
              <a:gd name="connsiteY54" fmla="*/ 1881554 h 2576858"/>
              <a:gd name="connsiteX55" fmla="*/ 2347546 w 3903785"/>
              <a:gd name="connsiteY55" fmla="*/ 1899139 h 2576858"/>
              <a:gd name="connsiteX56" fmla="*/ 2373923 w 3903785"/>
              <a:gd name="connsiteY56" fmla="*/ 1907931 h 2576858"/>
              <a:gd name="connsiteX57" fmla="*/ 2400300 w 3903785"/>
              <a:gd name="connsiteY57" fmla="*/ 1925516 h 2576858"/>
              <a:gd name="connsiteX58" fmla="*/ 2453054 w 3903785"/>
              <a:gd name="connsiteY58" fmla="*/ 1943100 h 2576858"/>
              <a:gd name="connsiteX59" fmla="*/ 2505808 w 3903785"/>
              <a:gd name="connsiteY59" fmla="*/ 1960685 h 2576858"/>
              <a:gd name="connsiteX60" fmla="*/ 2558562 w 3903785"/>
              <a:gd name="connsiteY60" fmla="*/ 1978270 h 2576858"/>
              <a:gd name="connsiteX61" fmla="*/ 2584938 w 3903785"/>
              <a:gd name="connsiteY61" fmla="*/ 1987062 h 2576858"/>
              <a:gd name="connsiteX62" fmla="*/ 2637692 w 3903785"/>
              <a:gd name="connsiteY62" fmla="*/ 2031023 h 2576858"/>
              <a:gd name="connsiteX63" fmla="*/ 2690446 w 3903785"/>
              <a:gd name="connsiteY63" fmla="*/ 2048608 h 2576858"/>
              <a:gd name="connsiteX64" fmla="*/ 2716823 w 3903785"/>
              <a:gd name="connsiteY64" fmla="*/ 2057400 h 2576858"/>
              <a:gd name="connsiteX65" fmla="*/ 2743200 w 3903785"/>
              <a:gd name="connsiteY65" fmla="*/ 2066193 h 2576858"/>
              <a:gd name="connsiteX66" fmla="*/ 2795954 w 3903785"/>
              <a:gd name="connsiteY66" fmla="*/ 2074985 h 2576858"/>
              <a:gd name="connsiteX67" fmla="*/ 2848708 w 3903785"/>
              <a:gd name="connsiteY67" fmla="*/ 2110154 h 2576858"/>
              <a:gd name="connsiteX68" fmla="*/ 2875085 w 3903785"/>
              <a:gd name="connsiteY68" fmla="*/ 2127739 h 2576858"/>
              <a:gd name="connsiteX69" fmla="*/ 2927838 w 3903785"/>
              <a:gd name="connsiteY69" fmla="*/ 2145323 h 2576858"/>
              <a:gd name="connsiteX70" fmla="*/ 2954215 w 3903785"/>
              <a:gd name="connsiteY70" fmla="*/ 2154116 h 2576858"/>
              <a:gd name="connsiteX71" fmla="*/ 2980592 w 3903785"/>
              <a:gd name="connsiteY71" fmla="*/ 2162908 h 2576858"/>
              <a:gd name="connsiteX72" fmla="*/ 3033346 w 3903785"/>
              <a:gd name="connsiteY72" fmla="*/ 2198077 h 2576858"/>
              <a:gd name="connsiteX73" fmla="*/ 3059723 w 3903785"/>
              <a:gd name="connsiteY73" fmla="*/ 2206870 h 2576858"/>
              <a:gd name="connsiteX74" fmla="*/ 3086100 w 3903785"/>
              <a:gd name="connsiteY74" fmla="*/ 2224454 h 2576858"/>
              <a:gd name="connsiteX75" fmla="*/ 3147646 w 3903785"/>
              <a:gd name="connsiteY75" fmla="*/ 2242039 h 2576858"/>
              <a:gd name="connsiteX76" fmla="*/ 3174023 w 3903785"/>
              <a:gd name="connsiteY76" fmla="*/ 2259623 h 2576858"/>
              <a:gd name="connsiteX77" fmla="*/ 3226777 w 3903785"/>
              <a:gd name="connsiteY77" fmla="*/ 2277208 h 2576858"/>
              <a:gd name="connsiteX78" fmla="*/ 3253154 w 3903785"/>
              <a:gd name="connsiteY78" fmla="*/ 2294793 h 2576858"/>
              <a:gd name="connsiteX79" fmla="*/ 3305908 w 3903785"/>
              <a:gd name="connsiteY79" fmla="*/ 2312377 h 2576858"/>
              <a:gd name="connsiteX80" fmla="*/ 3332285 w 3903785"/>
              <a:gd name="connsiteY80" fmla="*/ 2321170 h 2576858"/>
              <a:gd name="connsiteX81" fmla="*/ 3367454 w 3903785"/>
              <a:gd name="connsiteY81" fmla="*/ 2329962 h 2576858"/>
              <a:gd name="connsiteX82" fmla="*/ 3420208 w 3903785"/>
              <a:gd name="connsiteY82" fmla="*/ 2347547 h 2576858"/>
              <a:gd name="connsiteX83" fmla="*/ 3472962 w 3903785"/>
              <a:gd name="connsiteY83" fmla="*/ 2365131 h 2576858"/>
              <a:gd name="connsiteX84" fmla="*/ 3499338 w 3903785"/>
              <a:gd name="connsiteY84" fmla="*/ 2373923 h 2576858"/>
              <a:gd name="connsiteX85" fmla="*/ 3552092 w 3903785"/>
              <a:gd name="connsiteY85" fmla="*/ 2409093 h 2576858"/>
              <a:gd name="connsiteX86" fmla="*/ 3578469 w 3903785"/>
              <a:gd name="connsiteY86" fmla="*/ 2426677 h 2576858"/>
              <a:gd name="connsiteX87" fmla="*/ 3604846 w 3903785"/>
              <a:gd name="connsiteY87" fmla="*/ 2435470 h 2576858"/>
              <a:gd name="connsiteX88" fmla="*/ 3683977 w 3903785"/>
              <a:gd name="connsiteY88" fmla="*/ 2479431 h 2576858"/>
              <a:gd name="connsiteX89" fmla="*/ 3710354 w 3903785"/>
              <a:gd name="connsiteY89" fmla="*/ 2497016 h 2576858"/>
              <a:gd name="connsiteX90" fmla="*/ 3763108 w 3903785"/>
              <a:gd name="connsiteY90" fmla="*/ 2514600 h 2576858"/>
              <a:gd name="connsiteX91" fmla="*/ 3789485 w 3903785"/>
              <a:gd name="connsiteY91" fmla="*/ 2532185 h 2576858"/>
              <a:gd name="connsiteX92" fmla="*/ 3842238 w 3903785"/>
              <a:gd name="connsiteY92" fmla="*/ 2549770 h 2576858"/>
              <a:gd name="connsiteX93" fmla="*/ 3894992 w 3903785"/>
              <a:gd name="connsiteY93" fmla="*/ 2576147 h 2576858"/>
              <a:gd name="connsiteX94" fmla="*/ 3903785 w 3903785"/>
              <a:gd name="connsiteY94" fmla="*/ 2576147 h 2576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903785" h="2576858">
                <a:moveTo>
                  <a:pt x="0" y="0"/>
                </a:moveTo>
                <a:cubicBezTo>
                  <a:pt x="17585" y="8792"/>
                  <a:pt x="34277" y="19658"/>
                  <a:pt x="52754" y="26377"/>
                </a:cubicBezTo>
                <a:cubicBezTo>
                  <a:pt x="66798" y="31484"/>
                  <a:pt x="82723" y="29923"/>
                  <a:pt x="96715" y="35170"/>
                </a:cubicBezTo>
                <a:cubicBezTo>
                  <a:pt x="106609" y="38880"/>
                  <a:pt x="113436" y="48462"/>
                  <a:pt x="123092" y="52754"/>
                </a:cubicBezTo>
                <a:cubicBezTo>
                  <a:pt x="140030" y="60282"/>
                  <a:pt x="160423" y="60057"/>
                  <a:pt x="175846" y="70339"/>
                </a:cubicBezTo>
                <a:cubicBezTo>
                  <a:pt x="251438" y="120732"/>
                  <a:pt x="155797" y="60314"/>
                  <a:pt x="228600" y="96716"/>
                </a:cubicBezTo>
                <a:cubicBezTo>
                  <a:pt x="238051" y="101442"/>
                  <a:pt x="245526" y="109574"/>
                  <a:pt x="254977" y="114300"/>
                </a:cubicBezTo>
                <a:cubicBezTo>
                  <a:pt x="263267" y="118445"/>
                  <a:pt x="273064" y="118948"/>
                  <a:pt x="281354" y="123093"/>
                </a:cubicBezTo>
                <a:cubicBezTo>
                  <a:pt x="349531" y="157182"/>
                  <a:pt x="267808" y="127368"/>
                  <a:pt x="334108" y="149470"/>
                </a:cubicBezTo>
                <a:cubicBezTo>
                  <a:pt x="356866" y="172228"/>
                  <a:pt x="381690" y="200500"/>
                  <a:pt x="413238" y="211016"/>
                </a:cubicBezTo>
                <a:lnTo>
                  <a:pt x="439615" y="219808"/>
                </a:lnTo>
                <a:cubicBezTo>
                  <a:pt x="457200" y="231531"/>
                  <a:pt x="472320" y="248293"/>
                  <a:pt x="492369" y="254977"/>
                </a:cubicBezTo>
                <a:cubicBezTo>
                  <a:pt x="501161" y="257908"/>
                  <a:pt x="510456" y="259625"/>
                  <a:pt x="518746" y="263770"/>
                </a:cubicBezTo>
                <a:cubicBezTo>
                  <a:pt x="528197" y="268496"/>
                  <a:pt x="535672" y="276628"/>
                  <a:pt x="545123" y="281354"/>
                </a:cubicBezTo>
                <a:cubicBezTo>
                  <a:pt x="553413" y="285499"/>
                  <a:pt x="563210" y="286002"/>
                  <a:pt x="571500" y="290147"/>
                </a:cubicBezTo>
                <a:cubicBezTo>
                  <a:pt x="580951" y="294873"/>
                  <a:pt x="588221" y="303439"/>
                  <a:pt x="597877" y="307731"/>
                </a:cubicBezTo>
                <a:cubicBezTo>
                  <a:pt x="597887" y="307736"/>
                  <a:pt x="663814" y="329710"/>
                  <a:pt x="677008" y="334108"/>
                </a:cubicBezTo>
                <a:lnTo>
                  <a:pt x="703385" y="342900"/>
                </a:lnTo>
                <a:cubicBezTo>
                  <a:pt x="709246" y="351692"/>
                  <a:pt x="716243" y="359826"/>
                  <a:pt x="720969" y="369277"/>
                </a:cubicBezTo>
                <a:cubicBezTo>
                  <a:pt x="731643" y="390625"/>
                  <a:pt x="732532" y="417535"/>
                  <a:pt x="738554" y="439616"/>
                </a:cubicBezTo>
                <a:cubicBezTo>
                  <a:pt x="743431" y="457499"/>
                  <a:pt x="750276" y="474785"/>
                  <a:pt x="756138" y="492370"/>
                </a:cubicBezTo>
                <a:cubicBezTo>
                  <a:pt x="759069" y="501162"/>
                  <a:pt x="759790" y="511036"/>
                  <a:pt x="764931" y="518747"/>
                </a:cubicBezTo>
                <a:cubicBezTo>
                  <a:pt x="792796" y="560545"/>
                  <a:pt x="779174" y="535100"/>
                  <a:pt x="800100" y="597877"/>
                </a:cubicBezTo>
                <a:lnTo>
                  <a:pt x="808892" y="624254"/>
                </a:lnTo>
                <a:cubicBezTo>
                  <a:pt x="811823" y="720969"/>
                  <a:pt x="813189" y="817745"/>
                  <a:pt x="817685" y="914400"/>
                </a:cubicBezTo>
                <a:cubicBezTo>
                  <a:pt x="819053" y="943822"/>
                  <a:pt x="819854" y="973623"/>
                  <a:pt x="826477" y="1002323"/>
                </a:cubicBezTo>
                <a:cubicBezTo>
                  <a:pt x="828853" y="1012620"/>
                  <a:pt x="838200" y="1019908"/>
                  <a:pt x="844062" y="1028700"/>
                </a:cubicBezTo>
                <a:cubicBezTo>
                  <a:pt x="852442" y="1053841"/>
                  <a:pt x="856126" y="1062645"/>
                  <a:pt x="861646" y="1090247"/>
                </a:cubicBezTo>
                <a:cubicBezTo>
                  <a:pt x="865142" y="1107728"/>
                  <a:pt x="867507" y="1125416"/>
                  <a:pt x="870438" y="1143000"/>
                </a:cubicBezTo>
                <a:cubicBezTo>
                  <a:pt x="873369" y="1192823"/>
                  <a:pt x="861977" y="1245638"/>
                  <a:pt x="879231" y="1292470"/>
                </a:cubicBezTo>
                <a:cubicBezTo>
                  <a:pt x="883523" y="1304121"/>
                  <a:pt x="943028" y="1308624"/>
                  <a:pt x="958362" y="1318847"/>
                </a:cubicBezTo>
                <a:lnTo>
                  <a:pt x="1011115" y="1354016"/>
                </a:lnTo>
                <a:cubicBezTo>
                  <a:pt x="1019907" y="1359877"/>
                  <a:pt x="1027467" y="1368258"/>
                  <a:pt x="1037492" y="1371600"/>
                </a:cubicBezTo>
                <a:cubicBezTo>
                  <a:pt x="1046284" y="1374531"/>
                  <a:pt x="1055579" y="1376248"/>
                  <a:pt x="1063869" y="1380393"/>
                </a:cubicBezTo>
                <a:cubicBezTo>
                  <a:pt x="1073320" y="1385119"/>
                  <a:pt x="1080590" y="1393685"/>
                  <a:pt x="1090246" y="1397977"/>
                </a:cubicBezTo>
                <a:cubicBezTo>
                  <a:pt x="1107184" y="1405505"/>
                  <a:pt x="1143000" y="1415562"/>
                  <a:pt x="1143000" y="1415562"/>
                </a:cubicBezTo>
                <a:cubicBezTo>
                  <a:pt x="1160585" y="1427285"/>
                  <a:pt x="1175704" y="1444048"/>
                  <a:pt x="1195754" y="1450731"/>
                </a:cubicBezTo>
                <a:lnTo>
                  <a:pt x="1406769" y="1521070"/>
                </a:lnTo>
                <a:lnTo>
                  <a:pt x="1485900" y="1547447"/>
                </a:lnTo>
                <a:lnTo>
                  <a:pt x="1512277" y="1556239"/>
                </a:lnTo>
                <a:lnTo>
                  <a:pt x="1538654" y="1565031"/>
                </a:lnTo>
                <a:cubicBezTo>
                  <a:pt x="1614247" y="1615427"/>
                  <a:pt x="1518604" y="1555006"/>
                  <a:pt x="1591408" y="1591408"/>
                </a:cubicBezTo>
                <a:cubicBezTo>
                  <a:pt x="1600860" y="1596134"/>
                  <a:pt x="1608129" y="1604701"/>
                  <a:pt x="1617785" y="1608993"/>
                </a:cubicBezTo>
                <a:cubicBezTo>
                  <a:pt x="1634723" y="1616521"/>
                  <a:pt x="1652954" y="1620716"/>
                  <a:pt x="1670538" y="1626577"/>
                </a:cubicBezTo>
                <a:lnTo>
                  <a:pt x="1723292" y="1644162"/>
                </a:lnTo>
                <a:lnTo>
                  <a:pt x="1749669" y="1652954"/>
                </a:lnTo>
                <a:cubicBezTo>
                  <a:pt x="1767254" y="1664677"/>
                  <a:pt x="1782373" y="1681440"/>
                  <a:pt x="1802423" y="1688123"/>
                </a:cubicBezTo>
                <a:lnTo>
                  <a:pt x="1881554" y="1714500"/>
                </a:lnTo>
                <a:cubicBezTo>
                  <a:pt x="1890346" y="1717431"/>
                  <a:pt x="1900219" y="1718152"/>
                  <a:pt x="1907931" y="1723293"/>
                </a:cubicBezTo>
                <a:cubicBezTo>
                  <a:pt x="1916723" y="1729154"/>
                  <a:pt x="1924652" y="1736585"/>
                  <a:pt x="1934308" y="1740877"/>
                </a:cubicBezTo>
                <a:cubicBezTo>
                  <a:pt x="1982819" y="1762437"/>
                  <a:pt x="1983737" y="1755432"/>
                  <a:pt x="2031023" y="1767254"/>
                </a:cubicBezTo>
                <a:cubicBezTo>
                  <a:pt x="2075220" y="1778304"/>
                  <a:pt x="2040800" y="1772143"/>
                  <a:pt x="2083777" y="1793631"/>
                </a:cubicBezTo>
                <a:cubicBezTo>
                  <a:pt x="2092067" y="1797776"/>
                  <a:pt x="2101362" y="1799492"/>
                  <a:pt x="2110154" y="1802423"/>
                </a:cubicBezTo>
                <a:cubicBezTo>
                  <a:pt x="2127739" y="1814146"/>
                  <a:pt x="2142858" y="1830910"/>
                  <a:pt x="2162908" y="1837593"/>
                </a:cubicBezTo>
                <a:lnTo>
                  <a:pt x="2294792" y="1881554"/>
                </a:lnTo>
                <a:lnTo>
                  <a:pt x="2347546" y="1899139"/>
                </a:lnTo>
                <a:lnTo>
                  <a:pt x="2373923" y="1907931"/>
                </a:lnTo>
                <a:cubicBezTo>
                  <a:pt x="2382715" y="1913793"/>
                  <a:pt x="2390644" y="1921224"/>
                  <a:pt x="2400300" y="1925516"/>
                </a:cubicBezTo>
                <a:cubicBezTo>
                  <a:pt x="2417238" y="1933044"/>
                  <a:pt x="2435469" y="1937238"/>
                  <a:pt x="2453054" y="1943100"/>
                </a:cubicBezTo>
                <a:lnTo>
                  <a:pt x="2505808" y="1960685"/>
                </a:lnTo>
                <a:lnTo>
                  <a:pt x="2558562" y="1978270"/>
                </a:lnTo>
                <a:lnTo>
                  <a:pt x="2584938" y="1987062"/>
                </a:lnTo>
                <a:cubicBezTo>
                  <a:pt x="2601504" y="2003628"/>
                  <a:pt x="2615657" y="2021230"/>
                  <a:pt x="2637692" y="2031023"/>
                </a:cubicBezTo>
                <a:cubicBezTo>
                  <a:pt x="2654630" y="2038551"/>
                  <a:pt x="2672861" y="2042746"/>
                  <a:pt x="2690446" y="2048608"/>
                </a:cubicBezTo>
                <a:lnTo>
                  <a:pt x="2716823" y="2057400"/>
                </a:lnTo>
                <a:cubicBezTo>
                  <a:pt x="2725615" y="2060331"/>
                  <a:pt x="2734058" y="2064669"/>
                  <a:pt x="2743200" y="2066193"/>
                </a:cubicBezTo>
                <a:lnTo>
                  <a:pt x="2795954" y="2074985"/>
                </a:lnTo>
                <a:lnTo>
                  <a:pt x="2848708" y="2110154"/>
                </a:lnTo>
                <a:cubicBezTo>
                  <a:pt x="2857500" y="2116016"/>
                  <a:pt x="2865060" y="2124397"/>
                  <a:pt x="2875085" y="2127739"/>
                </a:cubicBezTo>
                <a:lnTo>
                  <a:pt x="2927838" y="2145323"/>
                </a:lnTo>
                <a:lnTo>
                  <a:pt x="2954215" y="2154116"/>
                </a:lnTo>
                <a:lnTo>
                  <a:pt x="2980592" y="2162908"/>
                </a:lnTo>
                <a:cubicBezTo>
                  <a:pt x="2998177" y="2174631"/>
                  <a:pt x="3013297" y="2191393"/>
                  <a:pt x="3033346" y="2198077"/>
                </a:cubicBezTo>
                <a:cubicBezTo>
                  <a:pt x="3042138" y="2201008"/>
                  <a:pt x="3051433" y="2202725"/>
                  <a:pt x="3059723" y="2206870"/>
                </a:cubicBezTo>
                <a:cubicBezTo>
                  <a:pt x="3069174" y="2211596"/>
                  <a:pt x="3076387" y="2220291"/>
                  <a:pt x="3086100" y="2224454"/>
                </a:cubicBezTo>
                <a:cubicBezTo>
                  <a:pt x="3125529" y="2241352"/>
                  <a:pt x="3113434" y="2224934"/>
                  <a:pt x="3147646" y="2242039"/>
                </a:cubicBezTo>
                <a:cubicBezTo>
                  <a:pt x="3157097" y="2246765"/>
                  <a:pt x="3164367" y="2255331"/>
                  <a:pt x="3174023" y="2259623"/>
                </a:cubicBezTo>
                <a:cubicBezTo>
                  <a:pt x="3190961" y="2267151"/>
                  <a:pt x="3226777" y="2277208"/>
                  <a:pt x="3226777" y="2277208"/>
                </a:cubicBezTo>
                <a:cubicBezTo>
                  <a:pt x="3235569" y="2283070"/>
                  <a:pt x="3243498" y="2290501"/>
                  <a:pt x="3253154" y="2294793"/>
                </a:cubicBezTo>
                <a:cubicBezTo>
                  <a:pt x="3270092" y="2302321"/>
                  <a:pt x="3288323" y="2306515"/>
                  <a:pt x="3305908" y="2312377"/>
                </a:cubicBezTo>
                <a:cubicBezTo>
                  <a:pt x="3314700" y="2315308"/>
                  <a:pt x="3323294" y="2318922"/>
                  <a:pt x="3332285" y="2321170"/>
                </a:cubicBezTo>
                <a:cubicBezTo>
                  <a:pt x="3344008" y="2324101"/>
                  <a:pt x="3355880" y="2326490"/>
                  <a:pt x="3367454" y="2329962"/>
                </a:cubicBezTo>
                <a:cubicBezTo>
                  <a:pt x="3385208" y="2335288"/>
                  <a:pt x="3402623" y="2341685"/>
                  <a:pt x="3420208" y="2347547"/>
                </a:cubicBezTo>
                <a:lnTo>
                  <a:pt x="3472962" y="2365131"/>
                </a:lnTo>
                <a:lnTo>
                  <a:pt x="3499338" y="2373923"/>
                </a:lnTo>
                <a:lnTo>
                  <a:pt x="3552092" y="2409093"/>
                </a:lnTo>
                <a:cubicBezTo>
                  <a:pt x="3560884" y="2414954"/>
                  <a:pt x="3568444" y="2423335"/>
                  <a:pt x="3578469" y="2426677"/>
                </a:cubicBezTo>
                <a:cubicBezTo>
                  <a:pt x="3587261" y="2429608"/>
                  <a:pt x="3596744" y="2430969"/>
                  <a:pt x="3604846" y="2435470"/>
                </a:cubicBezTo>
                <a:cubicBezTo>
                  <a:pt x="3695539" y="2485855"/>
                  <a:pt x="3624295" y="2459538"/>
                  <a:pt x="3683977" y="2479431"/>
                </a:cubicBezTo>
                <a:cubicBezTo>
                  <a:pt x="3692769" y="2485293"/>
                  <a:pt x="3700698" y="2492724"/>
                  <a:pt x="3710354" y="2497016"/>
                </a:cubicBezTo>
                <a:cubicBezTo>
                  <a:pt x="3727292" y="2504544"/>
                  <a:pt x="3763108" y="2514600"/>
                  <a:pt x="3763108" y="2514600"/>
                </a:cubicBezTo>
                <a:cubicBezTo>
                  <a:pt x="3771900" y="2520462"/>
                  <a:pt x="3779829" y="2527893"/>
                  <a:pt x="3789485" y="2532185"/>
                </a:cubicBezTo>
                <a:cubicBezTo>
                  <a:pt x="3806423" y="2539713"/>
                  <a:pt x="3826815" y="2539489"/>
                  <a:pt x="3842238" y="2549770"/>
                </a:cubicBezTo>
                <a:cubicBezTo>
                  <a:pt x="3868024" y="2566960"/>
                  <a:pt x="3865872" y="2568867"/>
                  <a:pt x="3894992" y="2576147"/>
                </a:cubicBezTo>
                <a:cubicBezTo>
                  <a:pt x="3897835" y="2576858"/>
                  <a:pt x="3900854" y="2576147"/>
                  <a:pt x="3903785" y="257614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07" name="Frihåndsform 8"/>
          <p:cNvSpPr/>
          <p:nvPr/>
        </p:nvSpPr>
        <p:spPr bwMode="auto">
          <a:xfrm>
            <a:off x="3076575" y="4062411"/>
            <a:ext cx="561975" cy="277812"/>
          </a:xfrm>
          <a:custGeom>
            <a:avLst/>
            <a:gdLst>
              <a:gd name="connsiteX0" fmla="*/ 0 w 835269"/>
              <a:gd name="connsiteY0" fmla="*/ 0 h 386862"/>
              <a:gd name="connsiteX1" fmla="*/ 43961 w 835269"/>
              <a:gd name="connsiteY1" fmla="*/ 26377 h 386862"/>
              <a:gd name="connsiteX2" fmla="*/ 123092 w 835269"/>
              <a:gd name="connsiteY2" fmla="*/ 52754 h 386862"/>
              <a:gd name="connsiteX3" fmla="*/ 175846 w 835269"/>
              <a:gd name="connsiteY3" fmla="*/ 79131 h 386862"/>
              <a:gd name="connsiteX4" fmla="*/ 202223 w 835269"/>
              <a:gd name="connsiteY4" fmla="*/ 96715 h 386862"/>
              <a:gd name="connsiteX5" fmla="*/ 254976 w 835269"/>
              <a:gd name="connsiteY5" fmla="*/ 114300 h 386862"/>
              <a:gd name="connsiteX6" fmla="*/ 307730 w 835269"/>
              <a:gd name="connsiteY6" fmla="*/ 131885 h 386862"/>
              <a:gd name="connsiteX7" fmla="*/ 334107 w 835269"/>
              <a:gd name="connsiteY7" fmla="*/ 140677 h 386862"/>
              <a:gd name="connsiteX8" fmla="*/ 386861 w 835269"/>
              <a:gd name="connsiteY8" fmla="*/ 167054 h 386862"/>
              <a:gd name="connsiteX9" fmla="*/ 413238 w 835269"/>
              <a:gd name="connsiteY9" fmla="*/ 184638 h 386862"/>
              <a:gd name="connsiteX10" fmla="*/ 439615 w 835269"/>
              <a:gd name="connsiteY10" fmla="*/ 193431 h 386862"/>
              <a:gd name="connsiteX11" fmla="*/ 465992 w 835269"/>
              <a:gd name="connsiteY11" fmla="*/ 211015 h 386862"/>
              <a:gd name="connsiteX12" fmla="*/ 545123 w 835269"/>
              <a:gd name="connsiteY12" fmla="*/ 237392 h 386862"/>
              <a:gd name="connsiteX13" fmla="*/ 571500 w 835269"/>
              <a:gd name="connsiteY13" fmla="*/ 246185 h 386862"/>
              <a:gd name="connsiteX14" fmla="*/ 624253 w 835269"/>
              <a:gd name="connsiteY14" fmla="*/ 272562 h 386862"/>
              <a:gd name="connsiteX15" fmla="*/ 677007 w 835269"/>
              <a:gd name="connsiteY15" fmla="*/ 298938 h 386862"/>
              <a:gd name="connsiteX16" fmla="*/ 729761 w 835269"/>
              <a:gd name="connsiteY16" fmla="*/ 334108 h 386862"/>
              <a:gd name="connsiteX17" fmla="*/ 756138 w 835269"/>
              <a:gd name="connsiteY17" fmla="*/ 351692 h 386862"/>
              <a:gd name="connsiteX18" fmla="*/ 782515 w 835269"/>
              <a:gd name="connsiteY18" fmla="*/ 360485 h 386862"/>
              <a:gd name="connsiteX19" fmla="*/ 808892 w 835269"/>
              <a:gd name="connsiteY19" fmla="*/ 378069 h 386862"/>
              <a:gd name="connsiteX20" fmla="*/ 835269 w 835269"/>
              <a:gd name="connsiteY20" fmla="*/ 386862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5269" h="386862">
                <a:moveTo>
                  <a:pt x="0" y="0"/>
                </a:moveTo>
                <a:cubicBezTo>
                  <a:pt x="14654" y="8792"/>
                  <a:pt x="28676" y="18734"/>
                  <a:pt x="43961" y="26377"/>
                </a:cubicBezTo>
                <a:cubicBezTo>
                  <a:pt x="77071" y="42932"/>
                  <a:pt x="89510" y="44359"/>
                  <a:pt x="123092" y="52754"/>
                </a:cubicBezTo>
                <a:cubicBezTo>
                  <a:pt x="198684" y="103147"/>
                  <a:pt x="103043" y="42729"/>
                  <a:pt x="175846" y="79131"/>
                </a:cubicBezTo>
                <a:cubicBezTo>
                  <a:pt x="185297" y="83857"/>
                  <a:pt x="192567" y="92423"/>
                  <a:pt x="202223" y="96715"/>
                </a:cubicBezTo>
                <a:cubicBezTo>
                  <a:pt x="219161" y="104243"/>
                  <a:pt x="237392" y="108438"/>
                  <a:pt x="254976" y="114300"/>
                </a:cubicBezTo>
                <a:lnTo>
                  <a:pt x="307730" y="131885"/>
                </a:lnTo>
                <a:lnTo>
                  <a:pt x="334107" y="140677"/>
                </a:lnTo>
                <a:cubicBezTo>
                  <a:pt x="409691" y="191067"/>
                  <a:pt x="314065" y="130658"/>
                  <a:pt x="386861" y="167054"/>
                </a:cubicBezTo>
                <a:cubicBezTo>
                  <a:pt x="396312" y="171780"/>
                  <a:pt x="403787" y="179912"/>
                  <a:pt x="413238" y="184638"/>
                </a:cubicBezTo>
                <a:cubicBezTo>
                  <a:pt x="421528" y="188783"/>
                  <a:pt x="431325" y="189286"/>
                  <a:pt x="439615" y="193431"/>
                </a:cubicBezTo>
                <a:cubicBezTo>
                  <a:pt x="449066" y="198157"/>
                  <a:pt x="456336" y="206723"/>
                  <a:pt x="465992" y="211015"/>
                </a:cubicBezTo>
                <a:cubicBezTo>
                  <a:pt x="466007" y="211022"/>
                  <a:pt x="531927" y="232993"/>
                  <a:pt x="545123" y="237392"/>
                </a:cubicBezTo>
                <a:cubicBezTo>
                  <a:pt x="553915" y="240323"/>
                  <a:pt x="563789" y="241044"/>
                  <a:pt x="571500" y="246185"/>
                </a:cubicBezTo>
                <a:cubicBezTo>
                  <a:pt x="647083" y="296574"/>
                  <a:pt x="551456" y="236163"/>
                  <a:pt x="624253" y="272562"/>
                </a:cubicBezTo>
                <a:cubicBezTo>
                  <a:pt x="692422" y="306647"/>
                  <a:pt x="610714" y="276841"/>
                  <a:pt x="677007" y="298938"/>
                </a:cubicBezTo>
                <a:lnTo>
                  <a:pt x="729761" y="334108"/>
                </a:lnTo>
                <a:cubicBezTo>
                  <a:pt x="738553" y="339969"/>
                  <a:pt x="746113" y="348350"/>
                  <a:pt x="756138" y="351692"/>
                </a:cubicBezTo>
                <a:cubicBezTo>
                  <a:pt x="764930" y="354623"/>
                  <a:pt x="774225" y="356340"/>
                  <a:pt x="782515" y="360485"/>
                </a:cubicBezTo>
                <a:cubicBezTo>
                  <a:pt x="791966" y="365211"/>
                  <a:pt x="799441" y="373343"/>
                  <a:pt x="808892" y="378069"/>
                </a:cubicBezTo>
                <a:cubicBezTo>
                  <a:pt x="817182" y="382214"/>
                  <a:pt x="835269" y="386862"/>
                  <a:pt x="835269" y="386862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08" name="Frihåndsform 9"/>
          <p:cNvSpPr/>
          <p:nvPr/>
        </p:nvSpPr>
        <p:spPr bwMode="auto">
          <a:xfrm>
            <a:off x="3108325" y="4229098"/>
            <a:ext cx="561975" cy="277813"/>
          </a:xfrm>
          <a:custGeom>
            <a:avLst/>
            <a:gdLst>
              <a:gd name="connsiteX0" fmla="*/ 0 w 835269"/>
              <a:gd name="connsiteY0" fmla="*/ 0 h 386862"/>
              <a:gd name="connsiteX1" fmla="*/ 43961 w 835269"/>
              <a:gd name="connsiteY1" fmla="*/ 26377 h 386862"/>
              <a:gd name="connsiteX2" fmla="*/ 123092 w 835269"/>
              <a:gd name="connsiteY2" fmla="*/ 52754 h 386862"/>
              <a:gd name="connsiteX3" fmla="*/ 175846 w 835269"/>
              <a:gd name="connsiteY3" fmla="*/ 79131 h 386862"/>
              <a:gd name="connsiteX4" fmla="*/ 202223 w 835269"/>
              <a:gd name="connsiteY4" fmla="*/ 96715 h 386862"/>
              <a:gd name="connsiteX5" fmla="*/ 254976 w 835269"/>
              <a:gd name="connsiteY5" fmla="*/ 114300 h 386862"/>
              <a:gd name="connsiteX6" fmla="*/ 307730 w 835269"/>
              <a:gd name="connsiteY6" fmla="*/ 131885 h 386862"/>
              <a:gd name="connsiteX7" fmla="*/ 334107 w 835269"/>
              <a:gd name="connsiteY7" fmla="*/ 140677 h 386862"/>
              <a:gd name="connsiteX8" fmla="*/ 386861 w 835269"/>
              <a:gd name="connsiteY8" fmla="*/ 167054 h 386862"/>
              <a:gd name="connsiteX9" fmla="*/ 413238 w 835269"/>
              <a:gd name="connsiteY9" fmla="*/ 184638 h 386862"/>
              <a:gd name="connsiteX10" fmla="*/ 439615 w 835269"/>
              <a:gd name="connsiteY10" fmla="*/ 193431 h 386862"/>
              <a:gd name="connsiteX11" fmla="*/ 465992 w 835269"/>
              <a:gd name="connsiteY11" fmla="*/ 211015 h 386862"/>
              <a:gd name="connsiteX12" fmla="*/ 545123 w 835269"/>
              <a:gd name="connsiteY12" fmla="*/ 237392 h 386862"/>
              <a:gd name="connsiteX13" fmla="*/ 571500 w 835269"/>
              <a:gd name="connsiteY13" fmla="*/ 246185 h 386862"/>
              <a:gd name="connsiteX14" fmla="*/ 624253 w 835269"/>
              <a:gd name="connsiteY14" fmla="*/ 272562 h 386862"/>
              <a:gd name="connsiteX15" fmla="*/ 677007 w 835269"/>
              <a:gd name="connsiteY15" fmla="*/ 298938 h 386862"/>
              <a:gd name="connsiteX16" fmla="*/ 729761 w 835269"/>
              <a:gd name="connsiteY16" fmla="*/ 334108 h 386862"/>
              <a:gd name="connsiteX17" fmla="*/ 756138 w 835269"/>
              <a:gd name="connsiteY17" fmla="*/ 351692 h 386862"/>
              <a:gd name="connsiteX18" fmla="*/ 782515 w 835269"/>
              <a:gd name="connsiteY18" fmla="*/ 360485 h 386862"/>
              <a:gd name="connsiteX19" fmla="*/ 808892 w 835269"/>
              <a:gd name="connsiteY19" fmla="*/ 378069 h 386862"/>
              <a:gd name="connsiteX20" fmla="*/ 835269 w 835269"/>
              <a:gd name="connsiteY20" fmla="*/ 386862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5269" h="386862">
                <a:moveTo>
                  <a:pt x="0" y="0"/>
                </a:moveTo>
                <a:cubicBezTo>
                  <a:pt x="14654" y="8792"/>
                  <a:pt x="28676" y="18734"/>
                  <a:pt x="43961" y="26377"/>
                </a:cubicBezTo>
                <a:cubicBezTo>
                  <a:pt x="77071" y="42932"/>
                  <a:pt x="89510" y="44359"/>
                  <a:pt x="123092" y="52754"/>
                </a:cubicBezTo>
                <a:cubicBezTo>
                  <a:pt x="198684" y="103147"/>
                  <a:pt x="103043" y="42729"/>
                  <a:pt x="175846" y="79131"/>
                </a:cubicBezTo>
                <a:cubicBezTo>
                  <a:pt x="185297" y="83857"/>
                  <a:pt x="192567" y="92423"/>
                  <a:pt x="202223" y="96715"/>
                </a:cubicBezTo>
                <a:cubicBezTo>
                  <a:pt x="219161" y="104243"/>
                  <a:pt x="237392" y="108438"/>
                  <a:pt x="254976" y="114300"/>
                </a:cubicBezTo>
                <a:lnTo>
                  <a:pt x="307730" y="131885"/>
                </a:lnTo>
                <a:lnTo>
                  <a:pt x="334107" y="140677"/>
                </a:lnTo>
                <a:cubicBezTo>
                  <a:pt x="409691" y="191067"/>
                  <a:pt x="314065" y="130658"/>
                  <a:pt x="386861" y="167054"/>
                </a:cubicBezTo>
                <a:cubicBezTo>
                  <a:pt x="396312" y="171780"/>
                  <a:pt x="403787" y="179912"/>
                  <a:pt x="413238" y="184638"/>
                </a:cubicBezTo>
                <a:cubicBezTo>
                  <a:pt x="421528" y="188783"/>
                  <a:pt x="431325" y="189286"/>
                  <a:pt x="439615" y="193431"/>
                </a:cubicBezTo>
                <a:cubicBezTo>
                  <a:pt x="449066" y="198157"/>
                  <a:pt x="456336" y="206723"/>
                  <a:pt x="465992" y="211015"/>
                </a:cubicBezTo>
                <a:cubicBezTo>
                  <a:pt x="466007" y="211022"/>
                  <a:pt x="531927" y="232993"/>
                  <a:pt x="545123" y="237392"/>
                </a:cubicBezTo>
                <a:cubicBezTo>
                  <a:pt x="553915" y="240323"/>
                  <a:pt x="563789" y="241044"/>
                  <a:pt x="571500" y="246185"/>
                </a:cubicBezTo>
                <a:cubicBezTo>
                  <a:pt x="647083" y="296574"/>
                  <a:pt x="551456" y="236163"/>
                  <a:pt x="624253" y="272562"/>
                </a:cubicBezTo>
                <a:cubicBezTo>
                  <a:pt x="692422" y="306647"/>
                  <a:pt x="610714" y="276841"/>
                  <a:pt x="677007" y="298938"/>
                </a:cubicBezTo>
                <a:lnTo>
                  <a:pt x="729761" y="334108"/>
                </a:lnTo>
                <a:cubicBezTo>
                  <a:pt x="738553" y="339969"/>
                  <a:pt x="746113" y="348350"/>
                  <a:pt x="756138" y="351692"/>
                </a:cubicBezTo>
                <a:cubicBezTo>
                  <a:pt x="764930" y="354623"/>
                  <a:pt x="774225" y="356340"/>
                  <a:pt x="782515" y="360485"/>
                </a:cubicBezTo>
                <a:cubicBezTo>
                  <a:pt x="791966" y="365211"/>
                  <a:pt x="799441" y="373343"/>
                  <a:pt x="808892" y="378069"/>
                </a:cubicBezTo>
                <a:cubicBezTo>
                  <a:pt x="817182" y="382214"/>
                  <a:pt x="835269" y="386862"/>
                  <a:pt x="835269" y="386862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09" name="Frihåndsform 10"/>
          <p:cNvSpPr/>
          <p:nvPr/>
        </p:nvSpPr>
        <p:spPr bwMode="auto">
          <a:xfrm>
            <a:off x="3109913" y="4356098"/>
            <a:ext cx="561975" cy="279400"/>
          </a:xfrm>
          <a:custGeom>
            <a:avLst/>
            <a:gdLst>
              <a:gd name="connsiteX0" fmla="*/ 0 w 835269"/>
              <a:gd name="connsiteY0" fmla="*/ 0 h 386862"/>
              <a:gd name="connsiteX1" fmla="*/ 43961 w 835269"/>
              <a:gd name="connsiteY1" fmla="*/ 26377 h 386862"/>
              <a:gd name="connsiteX2" fmla="*/ 123092 w 835269"/>
              <a:gd name="connsiteY2" fmla="*/ 52754 h 386862"/>
              <a:gd name="connsiteX3" fmla="*/ 175846 w 835269"/>
              <a:gd name="connsiteY3" fmla="*/ 79131 h 386862"/>
              <a:gd name="connsiteX4" fmla="*/ 202223 w 835269"/>
              <a:gd name="connsiteY4" fmla="*/ 96715 h 386862"/>
              <a:gd name="connsiteX5" fmla="*/ 254976 w 835269"/>
              <a:gd name="connsiteY5" fmla="*/ 114300 h 386862"/>
              <a:gd name="connsiteX6" fmla="*/ 307730 w 835269"/>
              <a:gd name="connsiteY6" fmla="*/ 131885 h 386862"/>
              <a:gd name="connsiteX7" fmla="*/ 334107 w 835269"/>
              <a:gd name="connsiteY7" fmla="*/ 140677 h 386862"/>
              <a:gd name="connsiteX8" fmla="*/ 386861 w 835269"/>
              <a:gd name="connsiteY8" fmla="*/ 167054 h 386862"/>
              <a:gd name="connsiteX9" fmla="*/ 413238 w 835269"/>
              <a:gd name="connsiteY9" fmla="*/ 184638 h 386862"/>
              <a:gd name="connsiteX10" fmla="*/ 439615 w 835269"/>
              <a:gd name="connsiteY10" fmla="*/ 193431 h 386862"/>
              <a:gd name="connsiteX11" fmla="*/ 465992 w 835269"/>
              <a:gd name="connsiteY11" fmla="*/ 211015 h 386862"/>
              <a:gd name="connsiteX12" fmla="*/ 545123 w 835269"/>
              <a:gd name="connsiteY12" fmla="*/ 237392 h 386862"/>
              <a:gd name="connsiteX13" fmla="*/ 571500 w 835269"/>
              <a:gd name="connsiteY13" fmla="*/ 246185 h 386862"/>
              <a:gd name="connsiteX14" fmla="*/ 624253 w 835269"/>
              <a:gd name="connsiteY14" fmla="*/ 272562 h 386862"/>
              <a:gd name="connsiteX15" fmla="*/ 677007 w 835269"/>
              <a:gd name="connsiteY15" fmla="*/ 298938 h 386862"/>
              <a:gd name="connsiteX16" fmla="*/ 729761 w 835269"/>
              <a:gd name="connsiteY16" fmla="*/ 334108 h 386862"/>
              <a:gd name="connsiteX17" fmla="*/ 756138 w 835269"/>
              <a:gd name="connsiteY17" fmla="*/ 351692 h 386862"/>
              <a:gd name="connsiteX18" fmla="*/ 782515 w 835269"/>
              <a:gd name="connsiteY18" fmla="*/ 360485 h 386862"/>
              <a:gd name="connsiteX19" fmla="*/ 808892 w 835269"/>
              <a:gd name="connsiteY19" fmla="*/ 378069 h 386862"/>
              <a:gd name="connsiteX20" fmla="*/ 835269 w 835269"/>
              <a:gd name="connsiteY20" fmla="*/ 386862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5269" h="386862">
                <a:moveTo>
                  <a:pt x="0" y="0"/>
                </a:moveTo>
                <a:cubicBezTo>
                  <a:pt x="14654" y="8792"/>
                  <a:pt x="28676" y="18734"/>
                  <a:pt x="43961" y="26377"/>
                </a:cubicBezTo>
                <a:cubicBezTo>
                  <a:pt x="77071" y="42932"/>
                  <a:pt x="89510" y="44359"/>
                  <a:pt x="123092" y="52754"/>
                </a:cubicBezTo>
                <a:cubicBezTo>
                  <a:pt x="198684" y="103147"/>
                  <a:pt x="103043" y="42729"/>
                  <a:pt x="175846" y="79131"/>
                </a:cubicBezTo>
                <a:cubicBezTo>
                  <a:pt x="185297" y="83857"/>
                  <a:pt x="192567" y="92423"/>
                  <a:pt x="202223" y="96715"/>
                </a:cubicBezTo>
                <a:cubicBezTo>
                  <a:pt x="219161" y="104243"/>
                  <a:pt x="237392" y="108438"/>
                  <a:pt x="254976" y="114300"/>
                </a:cubicBezTo>
                <a:lnTo>
                  <a:pt x="307730" y="131885"/>
                </a:lnTo>
                <a:lnTo>
                  <a:pt x="334107" y="140677"/>
                </a:lnTo>
                <a:cubicBezTo>
                  <a:pt x="409691" y="191067"/>
                  <a:pt x="314065" y="130658"/>
                  <a:pt x="386861" y="167054"/>
                </a:cubicBezTo>
                <a:cubicBezTo>
                  <a:pt x="396312" y="171780"/>
                  <a:pt x="403787" y="179912"/>
                  <a:pt x="413238" y="184638"/>
                </a:cubicBezTo>
                <a:cubicBezTo>
                  <a:pt x="421528" y="188783"/>
                  <a:pt x="431325" y="189286"/>
                  <a:pt x="439615" y="193431"/>
                </a:cubicBezTo>
                <a:cubicBezTo>
                  <a:pt x="449066" y="198157"/>
                  <a:pt x="456336" y="206723"/>
                  <a:pt x="465992" y="211015"/>
                </a:cubicBezTo>
                <a:cubicBezTo>
                  <a:pt x="466007" y="211022"/>
                  <a:pt x="531927" y="232993"/>
                  <a:pt x="545123" y="237392"/>
                </a:cubicBezTo>
                <a:cubicBezTo>
                  <a:pt x="553915" y="240323"/>
                  <a:pt x="563789" y="241044"/>
                  <a:pt x="571500" y="246185"/>
                </a:cubicBezTo>
                <a:cubicBezTo>
                  <a:pt x="647083" y="296574"/>
                  <a:pt x="551456" y="236163"/>
                  <a:pt x="624253" y="272562"/>
                </a:cubicBezTo>
                <a:cubicBezTo>
                  <a:pt x="692422" y="306647"/>
                  <a:pt x="610714" y="276841"/>
                  <a:pt x="677007" y="298938"/>
                </a:cubicBezTo>
                <a:lnTo>
                  <a:pt x="729761" y="334108"/>
                </a:lnTo>
                <a:cubicBezTo>
                  <a:pt x="738553" y="339969"/>
                  <a:pt x="746113" y="348350"/>
                  <a:pt x="756138" y="351692"/>
                </a:cubicBezTo>
                <a:cubicBezTo>
                  <a:pt x="764930" y="354623"/>
                  <a:pt x="774225" y="356340"/>
                  <a:pt x="782515" y="360485"/>
                </a:cubicBezTo>
                <a:cubicBezTo>
                  <a:pt x="791966" y="365211"/>
                  <a:pt x="799441" y="373343"/>
                  <a:pt x="808892" y="378069"/>
                </a:cubicBezTo>
                <a:cubicBezTo>
                  <a:pt x="817182" y="382214"/>
                  <a:pt x="835269" y="386862"/>
                  <a:pt x="835269" y="386862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0" name="Frihåndsform 11"/>
          <p:cNvSpPr/>
          <p:nvPr/>
        </p:nvSpPr>
        <p:spPr bwMode="auto">
          <a:xfrm>
            <a:off x="3130550" y="4497386"/>
            <a:ext cx="560388" cy="279400"/>
          </a:xfrm>
          <a:custGeom>
            <a:avLst/>
            <a:gdLst>
              <a:gd name="connsiteX0" fmla="*/ 0 w 835269"/>
              <a:gd name="connsiteY0" fmla="*/ 0 h 386862"/>
              <a:gd name="connsiteX1" fmla="*/ 43961 w 835269"/>
              <a:gd name="connsiteY1" fmla="*/ 26377 h 386862"/>
              <a:gd name="connsiteX2" fmla="*/ 123092 w 835269"/>
              <a:gd name="connsiteY2" fmla="*/ 52754 h 386862"/>
              <a:gd name="connsiteX3" fmla="*/ 175846 w 835269"/>
              <a:gd name="connsiteY3" fmla="*/ 79131 h 386862"/>
              <a:gd name="connsiteX4" fmla="*/ 202223 w 835269"/>
              <a:gd name="connsiteY4" fmla="*/ 96715 h 386862"/>
              <a:gd name="connsiteX5" fmla="*/ 254976 w 835269"/>
              <a:gd name="connsiteY5" fmla="*/ 114300 h 386862"/>
              <a:gd name="connsiteX6" fmla="*/ 307730 w 835269"/>
              <a:gd name="connsiteY6" fmla="*/ 131885 h 386862"/>
              <a:gd name="connsiteX7" fmla="*/ 334107 w 835269"/>
              <a:gd name="connsiteY7" fmla="*/ 140677 h 386862"/>
              <a:gd name="connsiteX8" fmla="*/ 386861 w 835269"/>
              <a:gd name="connsiteY8" fmla="*/ 167054 h 386862"/>
              <a:gd name="connsiteX9" fmla="*/ 413238 w 835269"/>
              <a:gd name="connsiteY9" fmla="*/ 184638 h 386862"/>
              <a:gd name="connsiteX10" fmla="*/ 439615 w 835269"/>
              <a:gd name="connsiteY10" fmla="*/ 193431 h 386862"/>
              <a:gd name="connsiteX11" fmla="*/ 465992 w 835269"/>
              <a:gd name="connsiteY11" fmla="*/ 211015 h 386862"/>
              <a:gd name="connsiteX12" fmla="*/ 545123 w 835269"/>
              <a:gd name="connsiteY12" fmla="*/ 237392 h 386862"/>
              <a:gd name="connsiteX13" fmla="*/ 571500 w 835269"/>
              <a:gd name="connsiteY13" fmla="*/ 246185 h 386862"/>
              <a:gd name="connsiteX14" fmla="*/ 624253 w 835269"/>
              <a:gd name="connsiteY14" fmla="*/ 272562 h 386862"/>
              <a:gd name="connsiteX15" fmla="*/ 677007 w 835269"/>
              <a:gd name="connsiteY15" fmla="*/ 298938 h 386862"/>
              <a:gd name="connsiteX16" fmla="*/ 729761 w 835269"/>
              <a:gd name="connsiteY16" fmla="*/ 334108 h 386862"/>
              <a:gd name="connsiteX17" fmla="*/ 756138 w 835269"/>
              <a:gd name="connsiteY17" fmla="*/ 351692 h 386862"/>
              <a:gd name="connsiteX18" fmla="*/ 782515 w 835269"/>
              <a:gd name="connsiteY18" fmla="*/ 360485 h 386862"/>
              <a:gd name="connsiteX19" fmla="*/ 808892 w 835269"/>
              <a:gd name="connsiteY19" fmla="*/ 378069 h 386862"/>
              <a:gd name="connsiteX20" fmla="*/ 835269 w 835269"/>
              <a:gd name="connsiteY20" fmla="*/ 386862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5269" h="386862">
                <a:moveTo>
                  <a:pt x="0" y="0"/>
                </a:moveTo>
                <a:cubicBezTo>
                  <a:pt x="14654" y="8792"/>
                  <a:pt x="28676" y="18734"/>
                  <a:pt x="43961" y="26377"/>
                </a:cubicBezTo>
                <a:cubicBezTo>
                  <a:pt x="77071" y="42932"/>
                  <a:pt x="89510" y="44359"/>
                  <a:pt x="123092" y="52754"/>
                </a:cubicBezTo>
                <a:cubicBezTo>
                  <a:pt x="198684" y="103147"/>
                  <a:pt x="103043" y="42729"/>
                  <a:pt x="175846" y="79131"/>
                </a:cubicBezTo>
                <a:cubicBezTo>
                  <a:pt x="185297" y="83857"/>
                  <a:pt x="192567" y="92423"/>
                  <a:pt x="202223" y="96715"/>
                </a:cubicBezTo>
                <a:cubicBezTo>
                  <a:pt x="219161" y="104243"/>
                  <a:pt x="237392" y="108438"/>
                  <a:pt x="254976" y="114300"/>
                </a:cubicBezTo>
                <a:lnTo>
                  <a:pt x="307730" y="131885"/>
                </a:lnTo>
                <a:lnTo>
                  <a:pt x="334107" y="140677"/>
                </a:lnTo>
                <a:cubicBezTo>
                  <a:pt x="409691" y="191067"/>
                  <a:pt x="314065" y="130658"/>
                  <a:pt x="386861" y="167054"/>
                </a:cubicBezTo>
                <a:cubicBezTo>
                  <a:pt x="396312" y="171780"/>
                  <a:pt x="403787" y="179912"/>
                  <a:pt x="413238" y="184638"/>
                </a:cubicBezTo>
                <a:cubicBezTo>
                  <a:pt x="421528" y="188783"/>
                  <a:pt x="431325" y="189286"/>
                  <a:pt x="439615" y="193431"/>
                </a:cubicBezTo>
                <a:cubicBezTo>
                  <a:pt x="449066" y="198157"/>
                  <a:pt x="456336" y="206723"/>
                  <a:pt x="465992" y="211015"/>
                </a:cubicBezTo>
                <a:cubicBezTo>
                  <a:pt x="466007" y="211022"/>
                  <a:pt x="531927" y="232993"/>
                  <a:pt x="545123" y="237392"/>
                </a:cubicBezTo>
                <a:cubicBezTo>
                  <a:pt x="553915" y="240323"/>
                  <a:pt x="563789" y="241044"/>
                  <a:pt x="571500" y="246185"/>
                </a:cubicBezTo>
                <a:cubicBezTo>
                  <a:pt x="647083" y="296574"/>
                  <a:pt x="551456" y="236163"/>
                  <a:pt x="624253" y="272562"/>
                </a:cubicBezTo>
                <a:cubicBezTo>
                  <a:pt x="692422" y="306647"/>
                  <a:pt x="610714" y="276841"/>
                  <a:pt x="677007" y="298938"/>
                </a:cubicBezTo>
                <a:lnTo>
                  <a:pt x="729761" y="334108"/>
                </a:lnTo>
                <a:cubicBezTo>
                  <a:pt x="738553" y="339969"/>
                  <a:pt x="746113" y="348350"/>
                  <a:pt x="756138" y="351692"/>
                </a:cubicBezTo>
                <a:cubicBezTo>
                  <a:pt x="764930" y="354623"/>
                  <a:pt x="774225" y="356340"/>
                  <a:pt x="782515" y="360485"/>
                </a:cubicBezTo>
                <a:cubicBezTo>
                  <a:pt x="791966" y="365211"/>
                  <a:pt x="799441" y="373343"/>
                  <a:pt x="808892" y="378069"/>
                </a:cubicBezTo>
                <a:cubicBezTo>
                  <a:pt x="817182" y="382214"/>
                  <a:pt x="835269" y="386862"/>
                  <a:pt x="835269" y="386862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1" name="Frihåndsform 12"/>
          <p:cNvSpPr/>
          <p:nvPr/>
        </p:nvSpPr>
        <p:spPr bwMode="auto">
          <a:xfrm>
            <a:off x="3149600" y="4613273"/>
            <a:ext cx="561975" cy="279400"/>
          </a:xfrm>
          <a:custGeom>
            <a:avLst/>
            <a:gdLst>
              <a:gd name="connsiteX0" fmla="*/ 0 w 835269"/>
              <a:gd name="connsiteY0" fmla="*/ 0 h 386862"/>
              <a:gd name="connsiteX1" fmla="*/ 43961 w 835269"/>
              <a:gd name="connsiteY1" fmla="*/ 26377 h 386862"/>
              <a:gd name="connsiteX2" fmla="*/ 123092 w 835269"/>
              <a:gd name="connsiteY2" fmla="*/ 52754 h 386862"/>
              <a:gd name="connsiteX3" fmla="*/ 175846 w 835269"/>
              <a:gd name="connsiteY3" fmla="*/ 79131 h 386862"/>
              <a:gd name="connsiteX4" fmla="*/ 202223 w 835269"/>
              <a:gd name="connsiteY4" fmla="*/ 96715 h 386862"/>
              <a:gd name="connsiteX5" fmla="*/ 254976 w 835269"/>
              <a:gd name="connsiteY5" fmla="*/ 114300 h 386862"/>
              <a:gd name="connsiteX6" fmla="*/ 307730 w 835269"/>
              <a:gd name="connsiteY6" fmla="*/ 131885 h 386862"/>
              <a:gd name="connsiteX7" fmla="*/ 334107 w 835269"/>
              <a:gd name="connsiteY7" fmla="*/ 140677 h 386862"/>
              <a:gd name="connsiteX8" fmla="*/ 386861 w 835269"/>
              <a:gd name="connsiteY8" fmla="*/ 167054 h 386862"/>
              <a:gd name="connsiteX9" fmla="*/ 413238 w 835269"/>
              <a:gd name="connsiteY9" fmla="*/ 184638 h 386862"/>
              <a:gd name="connsiteX10" fmla="*/ 439615 w 835269"/>
              <a:gd name="connsiteY10" fmla="*/ 193431 h 386862"/>
              <a:gd name="connsiteX11" fmla="*/ 465992 w 835269"/>
              <a:gd name="connsiteY11" fmla="*/ 211015 h 386862"/>
              <a:gd name="connsiteX12" fmla="*/ 545123 w 835269"/>
              <a:gd name="connsiteY12" fmla="*/ 237392 h 386862"/>
              <a:gd name="connsiteX13" fmla="*/ 571500 w 835269"/>
              <a:gd name="connsiteY13" fmla="*/ 246185 h 386862"/>
              <a:gd name="connsiteX14" fmla="*/ 624253 w 835269"/>
              <a:gd name="connsiteY14" fmla="*/ 272562 h 386862"/>
              <a:gd name="connsiteX15" fmla="*/ 677007 w 835269"/>
              <a:gd name="connsiteY15" fmla="*/ 298938 h 386862"/>
              <a:gd name="connsiteX16" fmla="*/ 729761 w 835269"/>
              <a:gd name="connsiteY16" fmla="*/ 334108 h 386862"/>
              <a:gd name="connsiteX17" fmla="*/ 756138 w 835269"/>
              <a:gd name="connsiteY17" fmla="*/ 351692 h 386862"/>
              <a:gd name="connsiteX18" fmla="*/ 782515 w 835269"/>
              <a:gd name="connsiteY18" fmla="*/ 360485 h 386862"/>
              <a:gd name="connsiteX19" fmla="*/ 808892 w 835269"/>
              <a:gd name="connsiteY19" fmla="*/ 378069 h 386862"/>
              <a:gd name="connsiteX20" fmla="*/ 835269 w 835269"/>
              <a:gd name="connsiteY20" fmla="*/ 386862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5269" h="386862">
                <a:moveTo>
                  <a:pt x="0" y="0"/>
                </a:moveTo>
                <a:cubicBezTo>
                  <a:pt x="14654" y="8792"/>
                  <a:pt x="28676" y="18734"/>
                  <a:pt x="43961" y="26377"/>
                </a:cubicBezTo>
                <a:cubicBezTo>
                  <a:pt x="77071" y="42932"/>
                  <a:pt x="89510" y="44359"/>
                  <a:pt x="123092" y="52754"/>
                </a:cubicBezTo>
                <a:cubicBezTo>
                  <a:pt x="198684" y="103147"/>
                  <a:pt x="103043" y="42729"/>
                  <a:pt x="175846" y="79131"/>
                </a:cubicBezTo>
                <a:cubicBezTo>
                  <a:pt x="185297" y="83857"/>
                  <a:pt x="192567" y="92423"/>
                  <a:pt x="202223" y="96715"/>
                </a:cubicBezTo>
                <a:cubicBezTo>
                  <a:pt x="219161" y="104243"/>
                  <a:pt x="237392" y="108438"/>
                  <a:pt x="254976" y="114300"/>
                </a:cubicBezTo>
                <a:lnTo>
                  <a:pt x="307730" y="131885"/>
                </a:lnTo>
                <a:lnTo>
                  <a:pt x="334107" y="140677"/>
                </a:lnTo>
                <a:cubicBezTo>
                  <a:pt x="409691" y="191067"/>
                  <a:pt x="314065" y="130658"/>
                  <a:pt x="386861" y="167054"/>
                </a:cubicBezTo>
                <a:cubicBezTo>
                  <a:pt x="396312" y="171780"/>
                  <a:pt x="403787" y="179912"/>
                  <a:pt x="413238" y="184638"/>
                </a:cubicBezTo>
                <a:cubicBezTo>
                  <a:pt x="421528" y="188783"/>
                  <a:pt x="431325" y="189286"/>
                  <a:pt x="439615" y="193431"/>
                </a:cubicBezTo>
                <a:cubicBezTo>
                  <a:pt x="449066" y="198157"/>
                  <a:pt x="456336" y="206723"/>
                  <a:pt x="465992" y="211015"/>
                </a:cubicBezTo>
                <a:cubicBezTo>
                  <a:pt x="466007" y="211022"/>
                  <a:pt x="531927" y="232993"/>
                  <a:pt x="545123" y="237392"/>
                </a:cubicBezTo>
                <a:cubicBezTo>
                  <a:pt x="553915" y="240323"/>
                  <a:pt x="563789" y="241044"/>
                  <a:pt x="571500" y="246185"/>
                </a:cubicBezTo>
                <a:cubicBezTo>
                  <a:pt x="647083" y="296574"/>
                  <a:pt x="551456" y="236163"/>
                  <a:pt x="624253" y="272562"/>
                </a:cubicBezTo>
                <a:cubicBezTo>
                  <a:pt x="692422" y="306647"/>
                  <a:pt x="610714" y="276841"/>
                  <a:pt x="677007" y="298938"/>
                </a:cubicBezTo>
                <a:lnTo>
                  <a:pt x="729761" y="334108"/>
                </a:lnTo>
                <a:cubicBezTo>
                  <a:pt x="738553" y="339969"/>
                  <a:pt x="746113" y="348350"/>
                  <a:pt x="756138" y="351692"/>
                </a:cubicBezTo>
                <a:cubicBezTo>
                  <a:pt x="764930" y="354623"/>
                  <a:pt x="774225" y="356340"/>
                  <a:pt x="782515" y="360485"/>
                </a:cubicBezTo>
                <a:cubicBezTo>
                  <a:pt x="791966" y="365211"/>
                  <a:pt x="799441" y="373343"/>
                  <a:pt x="808892" y="378069"/>
                </a:cubicBezTo>
                <a:cubicBezTo>
                  <a:pt x="817182" y="382214"/>
                  <a:pt x="835269" y="386862"/>
                  <a:pt x="835269" y="386862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2" name="Frihåndsform 13"/>
          <p:cNvSpPr/>
          <p:nvPr/>
        </p:nvSpPr>
        <p:spPr bwMode="auto">
          <a:xfrm>
            <a:off x="3130550" y="4713286"/>
            <a:ext cx="2630488" cy="1187450"/>
          </a:xfrm>
          <a:custGeom>
            <a:avLst/>
            <a:gdLst>
              <a:gd name="connsiteX0" fmla="*/ 0 w 3912576"/>
              <a:gd name="connsiteY0" fmla="*/ 0 h 1652954"/>
              <a:gd name="connsiteX1" fmla="*/ 52753 w 3912576"/>
              <a:gd name="connsiteY1" fmla="*/ 8792 h 1652954"/>
              <a:gd name="connsiteX2" fmla="*/ 79130 w 3912576"/>
              <a:gd name="connsiteY2" fmla="*/ 17585 h 1652954"/>
              <a:gd name="connsiteX3" fmla="*/ 114300 w 3912576"/>
              <a:gd name="connsiteY3" fmla="*/ 26377 h 1652954"/>
              <a:gd name="connsiteX4" fmla="*/ 140676 w 3912576"/>
              <a:gd name="connsiteY4" fmla="*/ 35169 h 1652954"/>
              <a:gd name="connsiteX5" fmla="*/ 211015 w 3912576"/>
              <a:gd name="connsiteY5" fmla="*/ 52754 h 1652954"/>
              <a:gd name="connsiteX6" fmla="*/ 263769 w 3912576"/>
              <a:gd name="connsiteY6" fmla="*/ 70339 h 1652954"/>
              <a:gd name="connsiteX7" fmla="*/ 307730 w 3912576"/>
              <a:gd name="connsiteY7" fmla="*/ 105508 h 1652954"/>
              <a:gd name="connsiteX8" fmla="*/ 360484 w 3912576"/>
              <a:gd name="connsiteY8" fmla="*/ 140677 h 1652954"/>
              <a:gd name="connsiteX9" fmla="*/ 386861 w 3912576"/>
              <a:gd name="connsiteY9" fmla="*/ 158262 h 1652954"/>
              <a:gd name="connsiteX10" fmla="*/ 413238 w 3912576"/>
              <a:gd name="connsiteY10" fmla="*/ 167054 h 1652954"/>
              <a:gd name="connsiteX11" fmla="*/ 492369 w 3912576"/>
              <a:gd name="connsiteY11" fmla="*/ 202223 h 1652954"/>
              <a:gd name="connsiteX12" fmla="*/ 597876 w 3912576"/>
              <a:gd name="connsiteY12" fmla="*/ 237392 h 1652954"/>
              <a:gd name="connsiteX13" fmla="*/ 650630 w 3912576"/>
              <a:gd name="connsiteY13" fmla="*/ 254977 h 1652954"/>
              <a:gd name="connsiteX14" fmla="*/ 677007 w 3912576"/>
              <a:gd name="connsiteY14" fmla="*/ 263769 h 1652954"/>
              <a:gd name="connsiteX15" fmla="*/ 703384 w 3912576"/>
              <a:gd name="connsiteY15" fmla="*/ 281354 h 1652954"/>
              <a:gd name="connsiteX16" fmla="*/ 782515 w 3912576"/>
              <a:gd name="connsiteY16" fmla="*/ 307731 h 1652954"/>
              <a:gd name="connsiteX17" fmla="*/ 835269 w 3912576"/>
              <a:gd name="connsiteY17" fmla="*/ 325316 h 1652954"/>
              <a:gd name="connsiteX18" fmla="*/ 861646 w 3912576"/>
              <a:gd name="connsiteY18" fmla="*/ 342900 h 1652954"/>
              <a:gd name="connsiteX19" fmla="*/ 914400 w 3912576"/>
              <a:gd name="connsiteY19" fmla="*/ 360485 h 1652954"/>
              <a:gd name="connsiteX20" fmla="*/ 993530 w 3912576"/>
              <a:gd name="connsiteY20" fmla="*/ 413239 h 1652954"/>
              <a:gd name="connsiteX21" fmla="*/ 1019907 w 3912576"/>
              <a:gd name="connsiteY21" fmla="*/ 430823 h 1652954"/>
              <a:gd name="connsiteX22" fmla="*/ 1046284 w 3912576"/>
              <a:gd name="connsiteY22" fmla="*/ 439616 h 1652954"/>
              <a:gd name="connsiteX23" fmla="*/ 1099038 w 3912576"/>
              <a:gd name="connsiteY23" fmla="*/ 474785 h 1652954"/>
              <a:gd name="connsiteX24" fmla="*/ 1151792 w 3912576"/>
              <a:gd name="connsiteY24" fmla="*/ 492369 h 1652954"/>
              <a:gd name="connsiteX25" fmla="*/ 1204546 w 3912576"/>
              <a:gd name="connsiteY25" fmla="*/ 518746 h 1652954"/>
              <a:gd name="connsiteX26" fmla="*/ 1230923 w 3912576"/>
              <a:gd name="connsiteY26" fmla="*/ 536331 h 1652954"/>
              <a:gd name="connsiteX27" fmla="*/ 1283676 w 3912576"/>
              <a:gd name="connsiteY27" fmla="*/ 553916 h 1652954"/>
              <a:gd name="connsiteX28" fmla="*/ 1310053 w 3912576"/>
              <a:gd name="connsiteY28" fmla="*/ 562708 h 1652954"/>
              <a:gd name="connsiteX29" fmla="*/ 1336430 w 3912576"/>
              <a:gd name="connsiteY29" fmla="*/ 580292 h 1652954"/>
              <a:gd name="connsiteX30" fmla="*/ 1362807 w 3912576"/>
              <a:gd name="connsiteY30" fmla="*/ 589085 h 1652954"/>
              <a:gd name="connsiteX31" fmla="*/ 1389184 w 3912576"/>
              <a:gd name="connsiteY31" fmla="*/ 606669 h 1652954"/>
              <a:gd name="connsiteX32" fmla="*/ 1441938 w 3912576"/>
              <a:gd name="connsiteY32" fmla="*/ 624254 h 1652954"/>
              <a:gd name="connsiteX33" fmla="*/ 1468315 w 3912576"/>
              <a:gd name="connsiteY33" fmla="*/ 633046 h 1652954"/>
              <a:gd name="connsiteX34" fmla="*/ 1547446 w 3912576"/>
              <a:gd name="connsiteY34" fmla="*/ 668216 h 1652954"/>
              <a:gd name="connsiteX35" fmla="*/ 1573823 w 3912576"/>
              <a:gd name="connsiteY35" fmla="*/ 677008 h 1652954"/>
              <a:gd name="connsiteX36" fmla="*/ 1600200 w 3912576"/>
              <a:gd name="connsiteY36" fmla="*/ 685800 h 1652954"/>
              <a:gd name="connsiteX37" fmla="*/ 1626576 w 3912576"/>
              <a:gd name="connsiteY37" fmla="*/ 703385 h 1652954"/>
              <a:gd name="connsiteX38" fmla="*/ 1679330 w 3912576"/>
              <a:gd name="connsiteY38" fmla="*/ 720969 h 1652954"/>
              <a:gd name="connsiteX39" fmla="*/ 1732084 w 3912576"/>
              <a:gd name="connsiteY39" fmla="*/ 738554 h 1652954"/>
              <a:gd name="connsiteX40" fmla="*/ 1811215 w 3912576"/>
              <a:gd name="connsiteY40" fmla="*/ 764931 h 1652954"/>
              <a:gd name="connsiteX41" fmla="*/ 1837592 w 3912576"/>
              <a:gd name="connsiteY41" fmla="*/ 773723 h 1652954"/>
              <a:gd name="connsiteX42" fmla="*/ 1863969 w 3912576"/>
              <a:gd name="connsiteY42" fmla="*/ 782516 h 1652954"/>
              <a:gd name="connsiteX43" fmla="*/ 1943100 w 3912576"/>
              <a:gd name="connsiteY43" fmla="*/ 800100 h 1652954"/>
              <a:gd name="connsiteX44" fmla="*/ 1995853 w 3912576"/>
              <a:gd name="connsiteY44" fmla="*/ 817685 h 1652954"/>
              <a:gd name="connsiteX45" fmla="*/ 2066192 w 3912576"/>
              <a:gd name="connsiteY45" fmla="*/ 835269 h 1652954"/>
              <a:gd name="connsiteX46" fmla="*/ 2092569 w 3912576"/>
              <a:gd name="connsiteY46" fmla="*/ 852854 h 1652954"/>
              <a:gd name="connsiteX47" fmla="*/ 2145323 w 3912576"/>
              <a:gd name="connsiteY47" fmla="*/ 870439 h 1652954"/>
              <a:gd name="connsiteX48" fmla="*/ 2171700 w 3912576"/>
              <a:gd name="connsiteY48" fmla="*/ 888023 h 1652954"/>
              <a:gd name="connsiteX49" fmla="*/ 2198076 w 3912576"/>
              <a:gd name="connsiteY49" fmla="*/ 896816 h 1652954"/>
              <a:gd name="connsiteX50" fmla="*/ 2277207 w 3912576"/>
              <a:gd name="connsiteY50" fmla="*/ 940777 h 1652954"/>
              <a:gd name="connsiteX51" fmla="*/ 2329961 w 3912576"/>
              <a:gd name="connsiteY51" fmla="*/ 975946 h 1652954"/>
              <a:gd name="connsiteX52" fmla="*/ 2409092 w 3912576"/>
              <a:gd name="connsiteY52" fmla="*/ 1002323 h 1652954"/>
              <a:gd name="connsiteX53" fmla="*/ 2461846 w 3912576"/>
              <a:gd name="connsiteY53" fmla="*/ 1019908 h 1652954"/>
              <a:gd name="connsiteX54" fmla="*/ 2532184 w 3912576"/>
              <a:gd name="connsiteY54" fmla="*/ 1037492 h 1652954"/>
              <a:gd name="connsiteX55" fmla="*/ 2558561 w 3912576"/>
              <a:gd name="connsiteY55" fmla="*/ 1046285 h 1652954"/>
              <a:gd name="connsiteX56" fmla="*/ 2628900 w 3912576"/>
              <a:gd name="connsiteY56" fmla="*/ 1063869 h 1652954"/>
              <a:gd name="connsiteX57" fmla="*/ 2708030 w 3912576"/>
              <a:gd name="connsiteY57" fmla="*/ 1090246 h 1652954"/>
              <a:gd name="connsiteX58" fmla="*/ 2734407 w 3912576"/>
              <a:gd name="connsiteY58" fmla="*/ 1099039 h 1652954"/>
              <a:gd name="connsiteX59" fmla="*/ 2787161 w 3912576"/>
              <a:gd name="connsiteY59" fmla="*/ 1125416 h 1652954"/>
              <a:gd name="connsiteX60" fmla="*/ 2839915 w 3912576"/>
              <a:gd name="connsiteY60" fmla="*/ 1151792 h 1652954"/>
              <a:gd name="connsiteX61" fmla="*/ 2945423 w 3912576"/>
              <a:gd name="connsiteY61" fmla="*/ 1222131 h 1652954"/>
              <a:gd name="connsiteX62" fmla="*/ 2971800 w 3912576"/>
              <a:gd name="connsiteY62" fmla="*/ 1239716 h 1652954"/>
              <a:gd name="connsiteX63" fmla="*/ 2998176 w 3912576"/>
              <a:gd name="connsiteY63" fmla="*/ 1248508 h 1652954"/>
              <a:gd name="connsiteX64" fmla="*/ 3077307 w 3912576"/>
              <a:gd name="connsiteY64" fmla="*/ 1292469 h 1652954"/>
              <a:gd name="connsiteX65" fmla="*/ 3103684 w 3912576"/>
              <a:gd name="connsiteY65" fmla="*/ 1310054 h 1652954"/>
              <a:gd name="connsiteX66" fmla="*/ 3156438 w 3912576"/>
              <a:gd name="connsiteY66" fmla="*/ 1327639 h 1652954"/>
              <a:gd name="connsiteX67" fmla="*/ 3209192 w 3912576"/>
              <a:gd name="connsiteY67" fmla="*/ 1354016 h 1652954"/>
              <a:gd name="connsiteX68" fmla="*/ 3244361 w 3912576"/>
              <a:gd name="connsiteY68" fmla="*/ 1371600 h 1652954"/>
              <a:gd name="connsiteX69" fmla="*/ 3297115 w 3912576"/>
              <a:gd name="connsiteY69" fmla="*/ 1389185 h 1652954"/>
              <a:gd name="connsiteX70" fmla="*/ 3323492 w 3912576"/>
              <a:gd name="connsiteY70" fmla="*/ 1397977 h 1652954"/>
              <a:gd name="connsiteX71" fmla="*/ 3385038 w 3912576"/>
              <a:gd name="connsiteY71" fmla="*/ 1415562 h 1652954"/>
              <a:gd name="connsiteX72" fmla="*/ 3411415 w 3912576"/>
              <a:gd name="connsiteY72" fmla="*/ 1433146 h 1652954"/>
              <a:gd name="connsiteX73" fmla="*/ 3464169 w 3912576"/>
              <a:gd name="connsiteY73" fmla="*/ 1450731 h 1652954"/>
              <a:gd name="connsiteX74" fmla="*/ 3543300 w 3912576"/>
              <a:gd name="connsiteY74" fmla="*/ 1477108 h 1652954"/>
              <a:gd name="connsiteX75" fmla="*/ 3569676 w 3912576"/>
              <a:gd name="connsiteY75" fmla="*/ 1485900 h 1652954"/>
              <a:gd name="connsiteX76" fmla="*/ 3596053 w 3912576"/>
              <a:gd name="connsiteY76" fmla="*/ 1494692 h 1652954"/>
              <a:gd name="connsiteX77" fmla="*/ 3622430 w 3912576"/>
              <a:gd name="connsiteY77" fmla="*/ 1512277 h 1652954"/>
              <a:gd name="connsiteX78" fmla="*/ 3675184 w 3912576"/>
              <a:gd name="connsiteY78" fmla="*/ 1529862 h 1652954"/>
              <a:gd name="connsiteX79" fmla="*/ 3727938 w 3912576"/>
              <a:gd name="connsiteY79" fmla="*/ 1565031 h 1652954"/>
              <a:gd name="connsiteX80" fmla="*/ 3780692 w 3912576"/>
              <a:gd name="connsiteY80" fmla="*/ 1582616 h 1652954"/>
              <a:gd name="connsiteX81" fmla="*/ 3833446 w 3912576"/>
              <a:gd name="connsiteY81" fmla="*/ 1608992 h 1652954"/>
              <a:gd name="connsiteX82" fmla="*/ 3886200 w 3912576"/>
              <a:gd name="connsiteY82" fmla="*/ 1644162 h 1652954"/>
              <a:gd name="connsiteX83" fmla="*/ 3912576 w 3912576"/>
              <a:gd name="connsiteY83" fmla="*/ 1652954 h 165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12576" h="1652954">
                <a:moveTo>
                  <a:pt x="0" y="0"/>
                </a:moveTo>
                <a:cubicBezTo>
                  <a:pt x="17584" y="2931"/>
                  <a:pt x="35351" y="4925"/>
                  <a:pt x="52753" y="8792"/>
                </a:cubicBezTo>
                <a:cubicBezTo>
                  <a:pt x="61800" y="10803"/>
                  <a:pt x="70219" y="15039"/>
                  <a:pt x="79130" y="17585"/>
                </a:cubicBezTo>
                <a:cubicBezTo>
                  <a:pt x="90749" y="20905"/>
                  <a:pt x="102681" y="23057"/>
                  <a:pt x="114300" y="26377"/>
                </a:cubicBezTo>
                <a:cubicBezTo>
                  <a:pt x="123211" y="28923"/>
                  <a:pt x="131735" y="32731"/>
                  <a:pt x="140676" y="35169"/>
                </a:cubicBezTo>
                <a:cubicBezTo>
                  <a:pt x="163992" y="41528"/>
                  <a:pt x="188087" y="45111"/>
                  <a:pt x="211015" y="52754"/>
                </a:cubicBezTo>
                <a:lnTo>
                  <a:pt x="263769" y="70339"/>
                </a:lnTo>
                <a:cubicBezTo>
                  <a:pt x="296259" y="119076"/>
                  <a:pt x="262764" y="80527"/>
                  <a:pt x="307730" y="105508"/>
                </a:cubicBezTo>
                <a:cubicBezTo>
                  <a:pt x="326205" y="115771"/>
                  <a:pt x="342899" y="128954"/>
                  <a:pt x="360484" y="140677"/>
                </a:cubicBezTo>
                <a:cubicBezTo>
                  <a:pt x="369276" y="146539"/>
                  <a:pt x="376836" y="154920"/>
                  <a:pt x="386861" y="158262"/>
                </a:cubicBezTo>
                <a:lnTo>
                  <a:pt x="413238" y="167054"/>
                </a:lnTo>
                <a:cubicBezTo>
                  <a:pt x="455039" y="194922"/>
                  <a:pt x="429588" y="181296"/>
                  <a:pt x="492369" y="202223"/>
                </a:cubicBezTo>
                <a:lnTo>
                  <a:pt x="597876" y="237392"/>
                </a:lnTo>
                <a:lnTo>
                  <a:pt x="650630" y="254977"/>
                </a:lnTo>
                <a:lnTo>
                  <a:pt x="677007" y="263769"/>
                </a:lnTo>
                <a:cubicBezTo>
                  <a:pt x="685799" y="269631"/>
                  <a:pt x="693728" y="277062"/>
                  <a:pt x="703384" y="281354"/>
                </a:cubicBezTo>
                <a:cubicBezTo>
                  <a:pt x="703394" y="281359"/>
                  <a:pt x="769321" y="303333"/>
                  <a:pt x="782515" y="307731"/>
                </a:cubicBezTo>
                <a:cubicBezTo>
                  <a:pt x="782520" y="307733"/>
                  <a:pt x="835265" y="325313"/>
                  <a:pt x="835269" y="325316"/>
                </a:cubicBezTo>
                <a:cubicBezTo>
                  <a:pt x="844061" y="331177"/>
                  <a:pt x="851990" y="338608"/>
                  <a:pt x="861646" y="342900"/>
                </a:cubicBezTo>
                <a:cubicBezTo>
                  <a:pt x="878584" y="350428"/>
                  <a:pt x="898977" y="350203"/>
                  <a:pt x="914400" y="360485"/>
                </a:cubicBezTo>
                <a:lnTo>
                  <a:pt x="993530" y="413239"/>
                </a:lnTo>
                <a:cubicBezTo>
                  <a:pt x="1002322" y="419100"/>
                  <a:pt x="1009882" y="427481"/>
                  <a:pt x="1019907" y="430823"/>
                </a:cubicBezTo>
                <a:cubicBezTo>
                  <a:pt x="1028699" y="433754"/>
                  <a:pt x="1038182" y="435115"/>
                  <a:pt x="1046284" y="439616"/>
                </a:cubicBezTo>
                <a:cubicBezTo>
                  <a:pt x="1064758" y="449880"/>
                  <a:pt x="1078988" y="468102"/>
                  <a:pt x="1099038" y="474785"/>
                </a:cubicBezTo>
                <a:lnTo>
                  <a:pt x="1151792" y="492369"/>
                </a:lnTo>
                <a:cubicBezTo>
                  <a:pt x="1227385" y="542765"/>
                  <a:pt x="1131742" y="482344"/>
                  <a:pt x="1204546" y="518746"/>
                </a:cubicBezTo>
                <a:cubicBezTo>
                  <a:pt x="1213998" y="523472"/>
                  <a:pt x="1221267" y="532039"/>
                  <a:pt x="1230923" y="536331"/>
                </a:cubicBezTo>
                <a:cubicBezTo>
                  <a:pt x="1247861" y="543859"/>
                  <a:pt x="1266092" y="548054"/>
                  <a:pt x="1283676" y="553916"/>
                </a:cubicBezTo>
                <a:cubicBezTo>
                  <a:pt x="1292468" y="556847"/>
                  <a:pt x="1302342" y="557567"/>
                  <a:pt x="1310053" y="562708"/>
                </a:cubicBezTo>
                <a:cubicBezTo>
                  <a:pt x="1318845" y="568569"/>
                  <a:pt x="1326979" y="575566"/>
                  <a:pt x="1336430" y="580292"/>
                </a:cubicBezTo>
                <a:cubicBezTo>
                  <a:pt x="1344720" y="584437"/>
                  <a:pt x="1354517" y="584940"/>
                  <a:pt x="1362807" y="589085"/>
                </a:cubicBezTo>
                <a:cubicBezTo>
                  <a:pt x="1372258" y="593811"/>
                  <a:pt x="1379528" y="602377"/>
                  <a:pt x="1389184" y="606669"/>
                </a:cubicBezTo>
                <a:cubicBezTo>
                  <a:pt x="1406122" y="614197"/>
                  <a:pt x="1424353" y="618392"/>
                  <a:pt x="1441938" y="624254"/>
                </a:cubicBezTo>
                <a:lnTo>
                  <a:pt x="1468315" y="633046"/>
                </a:lnTo>
                <a:cubicBezTo>
                  <a:pt x="1510114" y="660913"/>
                  <a:pt x="1484668" y="647290"/>
                  <a:pt x="1547446" y="668216"/>
                </a:cubicBezTo>
                <a:lnTo>
                  <a:pt x="1573823" y="677008"/>
                </a:lnTo>
                <a:lnTo>
                  <a:pt x="1600200" y="685800"/>
                </a:lnTo>
                <a:cubicBezTo>
                  <a:pt x="1608992" y="691662"/>
                  <a:pt x="1616920" y="699093"/>
                  <a:pt x="1626576" y="703385"/>
                </a:cubicBezTo>
                <a:cubicBezTo>
                  <a:pt x="1643514" y="710913"/>
                  <a:pt x="1661745" y="715107"/>
                  <a:pt x="1679330" y="720969"/>
                </a:cubicBezTo>
                <a:lnTo>
                  <a:pt x="1732084" y="738554"/>
                </a:lnTo>
                <a:lnTo>
                  <a:pt x="1811215" y="764931"/>
                </a:lnTo>
                <a:lnTo>
                  <a:pt x="1837592" y="773723"/>
                </a:lnTo>
                <a:cubicBezTo>
                  <a:pt x="1846384" y="776654"/>
                  <a:pt x="1854881" y="780698"/>
                  <a:pt x="1863969" y="782516"/>
                </a:cubicBezTo>
                <a:cubicBezTo>
                  <a:pt x="1889061" y="787534"/>
                  <a:pt x="1918272" y="792652"/>
                  <a:pt x="1943100" y="800100"/>
                </a:cubicBezTo>
                <a:cubicBezTo>
                  <a:pt x="1960854" y="805426"/>
                  <a:pt x="1977677" y="814050"/>
                  <a:pt x="1995853" y="817685"/>
                </a:cubicBezTo>
                <a:cubicBezTo>
                  <a:pt x="2048903" y="828295"/>
                  <a:pt x="2025638" y="821751"/>
                  <a:pt x="2066192" y="835269"/>
                </a:cubicBezTo>
                <a:cubicBezTo>
                  <a:pt x="2074984" y="841131"/>
                  <a:pt x="2082913" y="848562"/>
                  <a:pt x="2092569" y="852854"/>
                </a:cubicBezTo>
                <a:cubicBezTo>
                  <a:pt x="2109507" y="860382"/>
                  <a:pt x="2129900" y="860157"/>
                  <a:pt x="2145323" y="870439"/>
                </a:cubicBezTo>
                <a:cubicBezTo>
                  <a:pt x="2154115" y="876300"/>
                  <a:pt x="2162249" y="883297"/>
                  <a:pt x="2171700" y="888023"/>
                </a:cubicBezTo>
                <a:cubicBezTo>
                  <a:pt x="2179989" y="892168"/>
                  <a:pt x="2189975" y="892315"/>
                  <a:pt x="2198076" y="896816"/>
                </a:cubicBezTo>
                <a:cubicBezTo>
                  <a:pt x="2288766" y="947200"/>
                  <a:pt x="2217526" y="920884"/>
                  <a:pt x="2277207" y="940777"/>
                </a:cubicBezTo>
                <a:cubicBezTo>
                  <a:pt x="2294792" y="952500"/>
                  <a:pt x="2309911" y="969263"/>
                  <a:pt x="2329961" y="975946"/>
                </a:cubicBezTo>
                <a:lnTo>
                  <a:pt x="2409092" y="1002323"/>
                </a:lnTo>
                <a:lnTo>
                  <a:pt x="2461846" y="1019908"/>
                </a:lnTo>
                <a:cubicBezTo>
                  <a:pt x="2485292" y="1025769"/>
                  <a:pt x="2509257" y="1029849"/>
                  <a:pt x="2532184" y="1037492"/>
                </a:cubicBezTo>
                <a:cubicBezTo>
                  <a:pt x="2540976" y="1040423"/>
                  <a:pt x="2549620" y="1043846"/>
                  <a:pt x="2558561" y="1046285"/>
                </a:cubicBezTo>
                <a:cubicBezTo>
                  <a:pt x="2581877" y="1052644"/>
                  <a:pt x="2605972" y="1056226"/>
                  <a:pt x="2628900" y="1063869"/>
                </a:cubicBezTo>
                <a:lnTo>
                  <a:pt x="2708030" y="1090246"/>
                </a:lnTo>
                <a:cubicBezTo>
                  <a:pt x="2716822" y="1093177"/>
                  <a:pt x="2726695" y="1093898"/>
                  <a:pt x="2734407" y="1099039"/>
                </a:cubicBezTo>
                <a:cubicBezTo>
                  <a:pt x="2809999" y="1149432"/>
                  <a:pt x="2714358" y="1089014"/>
                  <a:pt x="2787161" y="1125416"/>
                </a:cubicBezTo>
                <a:cubicBezTo>
                  <a:pt x="2855330" y="1159501"/>
                  <a:pt x="2773622" y="1129695"/>
                  <a:pt x="2839915" y="1151792"/>
                </a:cubicBezTo>
                <a:lnTo>
                  <a:pt x="2945423" y="1222131"/>
                </a:lnTo>
                <a:cubicBezTo>
                  <a:pt x="2954215" y="1227993"/>
                  <a:pt x="2961775" y="1236374"/>
                  <a:pt x="2971800" y="1239716"/>
                </a:cubicBezTo>
                <a:cubicBezTo>
                  <a:pt x="2980592" y="1242647"/>
                  <a:pt x="2990075" y="1244007"/>
                  <a:pt x="2998176" y="1248508"/>
                </a:cubicBezTo>
                <a:cubicBezTo>
                  <a:pt x="3088871" y="1298894"/>
                  <a:pt x="3017624" y="1272575"/>
                  <a:pt x="3077307" y="1292469"/>
                </a:cubicBezTo>
                <a:cubicBezTo>
                  <a:pt x="3086099" y="1298331"/>
                  <a:pt x="3094028" y="1305762"/>
                  <a:pt x="3103684" y="1310054"/>
                </a:cubicBezTo>
                <a:cubicBezTo>
                  <a:pt x="3120622" y="1317582"/>
                  <a:pt x="3141015" y="1317357"/>
                  <a:pt x="3156438" y="1327639"/>
                </a:cubicBezTo>
                <a:cubicBezTo>
                  <a:pt x="3207126" y="1361430"/>
                  <a:pt x="3158232" y="1332176"/>
                  <a:pt x="3209192" y="1354016"/>
                </a:cubicBezTo>
                <a:cubicBezTo>
                  <a:pt x="3221239" y="1359179"/>
                  <a:pt x="3232192" y="1366732"/>
                  <a:pt x="3244361" y="1371600"/>
                </a:cubicBezTo>
                <a:cubicBezTo>
                  <a:pt x="3261571" y="1378484"/>
                  <a:pt x="3279530" y="1383323"/>
                  <a:pt x="3297115" y="1389185"/>
                </a:cubicBezTo>
                <a:cubicBezTo>
                  <a:pt x="3305907" y="1392116"/>
                  <a:pt x="3314501" y="1395729"/>
                  <a:pt x="3323492" y="1397977"/>
                </a:cubicBezTo>
                <a:cubicBezTo>
                  <a:pt x="3334767" y="1400796"/>
                  <a:pt x="3372420" y="1409253"/>
                  <a:pt x="3385038" y="1415562"/>
                </a:cubicBezTo>
                <a:cubicBezTo>
                  <a:pt x="3394489" y="1420288"/>
                  <a:pt x="3401759" y="1428854"/>
                  <a:pt x="3411415" y="1433146"/>
                </a:cubicBezTo>
                <a:cubicBezTo>
                  <a:pt x="3428353" y="1440674"/>
                  <a:pt x="3446584" y="1444869"/>
                  <a:pt x="3464169" y="1450731"/>
                </a:cubicBezTo>
                <a:lnTo>
                  <a:pt x="3543300" y="1477108"/>
                </a:lnTo>
                <a:lnTo>
                  <a:pt x="3569676" y="1485900"/>
                </a:lnTo>
                <a:lnTo>
                  <a:pt x="3596053" y="1494692"/>
                </a:lnTo>
                <a:cubicBezTo>
                  <a:pt x="3604845" y="1500554"/>
                  <a:pt x="3612774" y="1507985"/>
                  <a:pt x="3622430" y="1512277"/>
                </a:cubicBezTo>
                <a:cubicBezTo>
                  <a:pt x="3639368" y="1519805"/>
                  <a:pt x="3659761" y="1519580"/>
                  <a:pt x="3675184" y="1529862"/>
                </a:cubicBezTo>
                <a:cubicBezTo>
                  <a:pt x="3692769" y="1541585"/>
                  <a:pt x="3707888" y="1558348"/>
                  <a:pt x="3727938" y="1565031"/>
                </a:cubicBezTo>
                <a:cubicBezTo>
                  <a:pt x="3745523" y="1570893"/>
                  <a:pt x="3765269" y="1572334"/>
                  <a:pt x="3780692" y="1582616"/>
                </a:cubicBezTo>
                <a:cubicBezTo>
                  <a:pt x="3814780" y="1605341"/>
                  <a:pt x="3797044" y="1596859"/>
                  <a:pt x="3833446" y="1608992"/>
                </a:cubicBezTo>
                <a:cubicBezTo>
                  <a:pt x="3851031" y="1620715"/>
                  <a:pt x="3866150" y="1637479"/>
                  <a:pt x="3886200" y="1644162"/>
                </a:cubicBezTo>
                <a:lnTo>
                  <a:pt x="3912576" y="1652954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3" name="Frihåndsform 14"/>
          <p:cNvSpPr/>
          <p:nvPr/>
        </p:nvSpPr>
        <p:spPr bwMode="auto">
          <a:xfrm>
            <a:off x="3255963" y="4860923"/>
            <a:ext cx="2632075" cy="1187450"/>
          </a:xfrm>
          <a:custGeom>
            <a:avLst/>
            <a:gdLst>
              <a:gd name="connsiteX0" fmla="*/ 0 w 3912576"/>
              <a:gd name="connsiteY0" fmla="*/ 0 h 1652954"/>
              <a:gd name="connsiteX1" fmla="*/ 52753 w 3912576"/>
              <a:gd name="connsiteY1" fmla="*/ 8792 h 1652954"/>
              <a:gd name="connsiteX2" fmla="*/ 79130 w 3912576"/>
              <a:gd name="connsiteY2" fmla="*/ 17585 h 1652954"/>
              <a:gd name="connsiteX3" fmla="*/ 114300 w 3912576"/>
              <a:gd name="connsiteY3" fmla="*/ 26377 h 1652954"/>
              <a:gd name="connsiteX4" fmla="*/ 140676 w 3912576"/>
              <a:gd name="connsiteY4" fmla="*/ 35169 h 1652954"/>
              <a:gd name="connsiteX5" fmla="*/ 211015 w 3912576"/>
              <a:gd name="connsiteY5" fmla="*/ 52754 h 1652954"/>
              <a:gd name="connsiteX6" fmla="*/ 263769 w 3912576"/>
              <a:gd name="connsiteY6" fmla="*/ 70339 h 1652954"/>
              <a:gd name="connsiteX7" fmla="*/ 307730 w 3912576"/>
              <a:gd name="connsiteY7" fmla="*/ 105508 h 1652954"/>
              <a:gd name="connsiteX8" fmla="*/ 360484 w 3912576"/>
              <a:gd name="connsiteY8" fmla="*/ 140677 h 1652954"/>
              <a:gd name="connsiteX9" fmla="*/ 386861 w 3912576"/>
              <a:gd name="connsiteY9" fmla="*/ 158262 h 1652954"/>
              <a:gd name="connsiteX10" fmla="*/ 413238 w 3912576"/>
              <a:gd name="connsiteY10" fmla="*/ 167054 h 1652954"/>
              <a:gd name="connsiteX11" fmla="*/ 492369 w 3912576"/>
              <a:gd name="connsiteY11" fmla="*/ 202223 h 1652954"/>
              <a:gd name="connsiteX12" fmla="*/ 597876 w 3912576"/>
              <a:gd name="connsiteY12" fmla="*/ 237392 h 1652954"/>
              <a:gd name="connsiteX13" fmla="*/ 650630 w 3912576"/>
              <a:gd name="connsiteY13" fmla="*/ 254977 h 1652954"/>
              <a:gd name="connsiteX14" fmla="*/ 677007 w 3912576"/>
              <a:gd name="connsiteY14" fmla="*/ 263769 h 1652954"/>
              <a:gd name="connsiteX15" fmla="*/ 703384 w 3912576"/>
              <a:gd name="connsiteY15" fmla="*/ 281354 h 1652954"/>
              <a:gd name="connsiteX16" fmla="*/ 782515 w 3912576"/>
              <a:gd name="connsiteY16" fmla="*/ 307731 h 1652954"/>
              <a:gd name="connsiteX17" fmla="*/ 835269 w 3912576"/>
              <a:gd name="connsiteY17" fmla="*/ 325316 h 1652954"/>
              <a:gd name="connsiteX18" fmla="*/ 861646 w 3912576"/>
              <a:gd name="connsiteY18" fmla="*/ 342900 h 1652954"/>
              <a:gd name="connsiteX19" fmla="*/ 914400 w 3912576"/>
              <a:gd name="connsiteY19" fmla="*/ 360485 h 1652954"/>
              <a:gd name="connsiteX20" fmla="*/ 993530 w 3912576"/>
              <a:gd name="connsiteY20" fmla="*/ 413239 h 1652954"/>
              <a:gd name="connsiteX21" fmla="*/ 1019907 w 3912576"/>
              <a:gd name="connsiteY21" fmla="*/ 430823 h 1652954"/>
              <a:gd name="connsiteX22" fmla="*/ 1046284 w 3912576"/>
              <a:gd name="connsiteY22" fmla="*/ 439616 h 1652954"/>
              <a:gd name="connsiteX23" fmla="*/ 1099038 w 3912576"/>
              <a:gd name="connsiteY23" fmla="*/ 474785 h 1652954"/>
              <a:gd name="connsiteX24" fmla="*/ 1151792 w 3912576"/>
              <a:gd name="connsiteY24" fmla="*/ 492369 h 1652954"/>
              <a:gd name="connsiteX25" fmla="*/ 1204546 w 3912576"/>
              <a:gd name="connsiteY25" fmla="*/ 518746 h 1652954"/>
              <a:gd name="connsiteX26" fmla="*/ 1230923 w 3912576"/>
              <a:gd name="connsiteY26" fmla="*/ 536331 h 1652954"/>
              <a:gd name="connsiteX27" fmla="*/ 1283676 w 3912576"/>
              <a:gd name="connsiteY27" fmla="*/ 553916 h 1652954"/>
              <a:gd name="connsiteX28" fmla="*/ 1310053 w 3912576"/>
              <a:gd name="connsiteY28" fmla="*/ 562708 h 1652954"/>
              <a:gd name="connsiteX29" fmla="*/ 1336430 w 3912576"/>
              <a:gd name="connsiteY29" fmla="*/ 580292 h 1652954"/>
              <a:gd name="connsiteX30" fmla="*/ 1362807 w 3912576"/>
              <a:gd name="connsiteY30" fmla="*/ 589085 h 1652954"/>
              <a:gd name="connsiteX31" fmla="*/ 1389184 w 3912576"/>
              <a:gd name="connsiteY31" fmla="*/ 606669 h 1652954"/>
              <a:gd name="connsiteX32" fmla="*/ 1441938 w 3912576"/>
              <a:gd name="connsiteY32" fmla="*/ 624254 h 1652954"/>
              <a:gd name="connsiteX33" fmla="*/ 1468315 w 3912576"/>
              <a:gd name="connsiteY33" fmla="*/ 633046 h 1652954"/>
              <a:gd name="connsiteX34" fmla="*/ 1547446 w 3912576"/>
              <a:gd name="connsiteY34" fmla="*/ 668216 h 1652954"/>
              <a:gd name="connsiteX35" fmla="*/ 1573823 w 3912576"/>
              <a:gd name="connsiteY35" fmla="*/ 677008 h 1652954"/>
              <a:gd name="connsiteX36" fmla="*/ 1600200 w 3912576"/>
              <a:gd name="connsiteY36" fmla="*/ 685800 h 1652954"/>
              <a:gd name="connsiteX37" fmla="*/ 1626576 w 3912576"/>
              <a:gd name="connsiteY37" fmla="*/ 703385 h 1652954"/>
              <a:gd name="connsiteX38" fmla="*/ 1679330 w 3912576"/>
              <a:gd name="connsiteY38" fmla="*/ 720969 h 1652954"/>
              <a:gd name="connsiteX39" fmla="*/ 1732084 w 3912576"/>
              <a:gd name="connsiteY39" fmla="*/ 738554 h 1652954"/>
              <a:gd name="connsiteX40" fmla="*/ 1811215 w 3912576"/>
              <a:gd name="connsiteY40" fmla="*/ 764931 h 1652954"/>
              <a:gd name="connsiteX41" fmla="*/ 1837592 w 3912576"/>
              <a:gd name="connsiteY41" fmla="*/ 773723 h 1652954"/>
              <a:gd name="connsiteX42" fmla="*/ 1863969 w 3912576"/>
              <a:gd name="connsiteY42" fmla="*/ 782516 h 1652954"/>
              <a:gd name="connsiteX43" fmla="*/ 1943100 w 3912576"/>
              <a:gd name="connsiteY43" fmla="*/ 800100 h 1652954"/>
              <a:gd name="connsiteX44" fmla="*/ 1995853 w 3912576"/>
              <a:gd name="connsiteY44" fmla="*/ 817685 h 1652954"/>
              <a:gd name="connsiteX45" fmla="*/ 2066192 w 3912576"/>
              <a:gd name="connsiteY45" fmla="*/ 835269 h 1652954"/>
              <a:gd name="connsiteX46" fmla="*/ 2092569 w 3912576"/>
              <a:gd name="connsiteY46" fmla="*/ 852854 h 1652954"/>
              <a:gd name="connsiteX47" fmla="*/ 2145323 w 3912576"/>
              <a:gd name="connsiteY47" fmla="*/ 870439 h 1652954"/>
              <a:gd name="connsiteX48" fmla="*/ 2171700 w 3912576"/>
              <a:gd name="connsiteY48" fmla="*/ 888023 h 1652954"/>
              <a:gd name="connsiteX49" fmla="*/ 2198076 w 3912576"/>
              <a:gd name="connsiteY49" fmla="*/ 896816 h 1652954"/>
              <a:gd name="connsiteX50" fmla="*/ 2277207 w 3912576"/>
              <a:gd name="connsiteY50" fmla="*/ 940777 h 1652954"/>
              <a:gd name="connsiteX51" fmla="*/ 2329961 w 3912576"/>
              <a:gd name="connsiteY51" fmla="*/ 975946 h 1652954"/>
              <a:gd name="connsiteX52" fmla="*/ 2409092 w 3912576"/>
              <a:gd name="connsiteY52" fmla="*/ 1002323 h 1652954"/>
              <a:gd name="connsiteX53" fmla="*/ 2461846 w 3912576"/>
              <a:gd name="connsiteY53" fmla="*/ 1019908 h 1652954"/>
              <a:gd name="connsiteX54" fmla="*/ 2532184 w 3912576"/>
              <a:gd name="connsiteY54" fmla="*/ 1037492 h 1652954"/>
              <a:gd name="connsiteX55" fmla="*/ 2558561 w 3912576"/>
              <a:gd name="connsiteY55" fmla="*/ 1046285 h 1652954"/>
              <a:gd name="connsiteX56" fmla="*/ 2628900 w 3912576"/>
              <a:gd name="connsiteY56" fmla="*/ 1063869 h 1652954"/>
              <a:gd name="connsiteX57" fmla="*/ 2708030 w 3912576"/>
              <a:gd name="connsiteY57" fmla="*/ 1090246 h 1652954"/>
              <a:gd name="connsiteX58" fmla="*/ 2734407 w 3912576"/>
              <a:gd name="connsiteY58" fmla="*/ 1099039 h 1652954"/>
              <a:gd name="connsiteX59" fmla="*/ 2787161 w 3912576"/>
              <a:gd name="connsiteY59" fmla="*/ 1125416 h 1652954"/>
              <a:gd name="connsiteX60" fmla="*/ 2839915 w 3912576"/>
              <a:gd name="connsiteY60" fmla="*/ 1151792 h 1652954"/>
              <a:gd name="connsiteX61" fmla="*/ 2945423 w 3912576"/>
              <a:gd name="connsiteY61" fmla="*/ 1222131 h 1652954"/>
              <a:gd name="connsiteX62" fmla="*/ 2971800 w 3912576"/>
              <a:gd name="connsiteY62" fmla="*/ 1239716 h 1652954"/>
              <a:gd name="connsiteX63" fmla="*/ 2998176 w 3912576"/>
              <a:gd name="connsiteY63" fmla="*/ 1248508 h 1652954"/>
              <a:gd name="connsiteX64" fmla="*/ 3077307 w 3912576"/>
              <a:gd name="connsiteY64" fmla="*/ 1292469 h 1652954"/>
              <a:gd name="connsiteX65" fmla="*/ 3103684 w 3912576"/>
              <a:gd name="connsiteY65" fmla="*/ 1310054 h 1652954"/>
              <a:gd name="connsiteX66" fmla="*/ 3156438 w 3912576"/>
              <a:gd name="connsiteY66" fmla="*/ 1327639 h 1652954"/>
              <a:gd name="connsiteX67" fmla="*/ 3209192 w 3912576"/>
              <a:gd name="connsiteY67" fmla="*/ 1354016 h 1652954"/>
              <a:gd name="connsiteX68" fmla="*/ 3244361 w 3912576"/>
              <a:gd name="connsiteY68" fmla="*/ 1371600 h 1652954"/>
              <a:gd name="connsiteX69" fmla="*/ 3297115 w 3912576"/>
              <a:gd name="connsiteY69" fmla="*/ 1389185 h 1652954"/>
              <a:gd name="connsiteX70" fmla="*/ 3323492 w 3912576"/>
              <a:gd name="connsiteY70" fmla="*/ 1397977 h 1652954"/>
              <a:gd name="connsiteX71" fmla="*/ 3385038 w 3912576"/>
              <a:gd name="connsiteY71" fmla="*/ 1415562 h 1652954"/>
              <a:gd name="connsiteX72" fmla="*/ 3411415 w 3912576"/>
              <a:gd name="connsiteY72" fmla="*/ 1433146 h 1652954"/>
              <a:gd name="connsiteX73" fmla="*/ 3464169 w 3912576"/>
              <a:gd name="connsiteY73" fmla="*/ 1450731 h 1652954"/>
              <a:gd name="connsiteX74" fmla="*/ 3543300 w 3912576"/>
              <a:gd name="connsiteY74" fmla="*/ 1477108 h 1652954"/>
              <a:gd name="connsiteX75" fmla="*/ 3569676 w 3912576"/>
              <a:gd name="connsiteY75" fmla="*/ 1485900 h 1652954"/>
              <a:gd name="connsiteX76" fmla="*/ 3596053 w 3912576"/>
              <a:gd name="connsiteY76" fmla="*/ 1494692 h 1652954"/>
              <a:gd name="connsiteX77" fmla="*/ 3622430 w 3912576"/>
              <a:gd name="connsiteY77" fmla="*/ 1512277 h 1652954"/>
              <a:gd name="connsiteX78" fmla="*/ 3675184 w 3912576"/>
              <a:gd name="connsiteY78" fmla="*/ 1529862 h 1652954"/>
              <a:gd name="connsiteX79" fmla="*/ 3727938 w 3912576"/>
              <a:gd name="connsiteY79" fmla="*/ 1565031 h 1652954"/>
              <a:gd name="connsiteX80" fmla="*/ 3780692 w 3912576"/>
              <a:gd name="connsiteY80" fmla="*/ 1582616 h 1652954"/>
              <a:gd name="connsiteX81" fmla="*/ 3833446 w 3912576"/>
              <a:gd name="connsiteY81" fmla="*/ 1608992 h 1652954"/>
              <a:gd name="connsiteX82" fmla="*/ 3886200 w 3912576"/>
              <a:gd name="connsiteY82" fmla="*/ 1644162 h 1652954"/>
              <a:gd name="connsiteX83" fmla="*/ 3912576 w 3912576"/>
              <a:gd name="connsiteY83" fmla="*/ 1652954 h 165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12576" h="1652954">
                <a:moveTo>
                  <a:pt x="0" y="0"/>
                </a:moveTo>
                <a:cubicBezTo>
                  <a:pt x="17584" y="2931"/>
                  <a:pt x="35351" y="4925"/>
                  <a:pt x="52753" y="8792"/>
                </a:cubicBezTo>
                <a:cubicBezTo>
                  <a:pt x="61800" y="10803"/>
                  <a:pt x="70219" y="15039"/>
                  <a:pt x="79130" y="17585"/>
                </a:cubicBezTo>
                <a:cubicBezTo>
                  <a:pt x="90749" y="20905"/>
                  <a:pt x="102681" y="23057"/>
                  <a:pt x="114300" y="26377"/>
                </a:cubicBezTo>
                <a:cubicBezTo>
                  <a:pt x="123211" y="28923"/>
                  <a:pt x="131735" y="32731"/>
                  <a:pt x="140676" y="35169"/>
                </a:cubicBezTo>
                <a:cubicBezTo>
                  <a:pt x="163992" y="41528"/>
                  <a:pt x="188087" y="45111"/>
                  <a:pt x="211015" y="52754"/>
                </a:cubicBezTo>
                <a:lnTo>
                  <a:pt x="263769" y="70339"/>
                </a:lnTo>
                <a:cubicBezTo>
                  <a:pt x="296259" y="119076"/>
                  <a:pt x="262764" y="80527"/>
                  <a:pt x="307730" y="105508"/>
                </a:cubicBezTo>
                <a:cubicBezTo>
                  <a:pt x="326205" y="115771"/>
                  <a:pt x="342899" y="128954"/>
                  <a:pt x="360484" y="140677"/>
                </a:cubicBezTo>
                <a:cubicBezTo>
                  <a:pt x="369276" y="146539"/>
                  <a:pt x="376836" y="154920"/>
                  <a:pt x="386861" y="158262"/>
                </a:cubicBezTo>
                <a:lnTo>
                  <a:pt x="413238" y="167054"/>
                </a:lnTo>
                <a:cubicBezTo>
                  <a:pt x="455039" y="194922"/>
                  <a:pt x="429588" y="181296"/>
                  <a:pt x="492369" y="202223"/>
                </a:cubicBezTo>
                <a:lnTo>
                  <a:pt x="597876" y="237392"/>
                </a:lnTo>
                <a:lnTo>
                  <a:pt x="650630" y="254977"/>
                </a:lnTo>
                <a:lnTo>
                  <a:pt x="677007" y="263769"/>
                </a:lnTo>
                <a:cubicBezTo>
                  <a:pt x="685799" y="269631"/>
                  <a:pt x="693728" y="277062"/>
                  <a:pt x="703384" y="281354"/>
                </a:cubicBezTo>
                <a:cubicBezTo>
                  <a:pt x="703394" y="281359"/>
                  <a:pt x="769321" y="303333"/>
                  <a:pt x="782515" y="307731"/>
                </a:cubicBezTo>
                <a:cubicBezTo>
                  <a:pt x="782520" y="307733"/>
                  <a:pt x="835265" y="325313"/>
                  <a:pt x="835269" y="325316"/>
                </a:cubicBezTo>
                <a:cubicBezTo>
                  <a:pt x="844061" y="331177"/>
                  <a:pt x="851990" y="338608"/>
                  <a:pt x="861646" y="342900"/>
                </a:cubicBezTo>
                <a:cubicBezTo>
                  <a:pt x="878584" y="350428"/>
                  <a:pt x="898977" y="350203"/>
                  <a:pt x="914400" y="360485"/>
                </a:cubicBezTo>
                <a:lnTo>
                  <a:pt x="993530" y="413239"/>
                </a:lnTo>
                <a:cubicBezTo>
                  <a:pt x="1002322" y="419100"/>
                  <a:pt x="1009882" y="427481"/>
                  <a:pt x="1019907" y="430823"/>
                </a:cubicBezTo>
                <a:cubicBezTo>
                  <a:pt x="1028699" y="433754"/>
                  <a:pt x="1038182" y="435115"/>
                  <a:pt x="1046284" y="439616"/>
                </a:cubicBezTo>
                <a:cubicBezTo>
                  <a:pt x="1064758" y="449880"/>
                  <a:pt x="1078988" y="468102"/>
                  <a:pt x="1099038" y="474785"/>
                </a:cubicBezTo>
                <a:lnTo>
                  <a:pt x="1151792" y="492369"/>
                </a:lnTo>
                <a:cubicBezTo>
                  <a:pt x="1227385" y="542765"/>
                  <a:pt x="1131742" y="482344"/>
                  <a:pt x="1204546" y="518746"/>
                </a:cubicBezTo>
                <a:cubicBezTo>
                  <a:pt x="1213998" y="523472"/>
                  <a:pt x="1221267" y="532039"/>
                  <a:pt x="1230923" y="536331"/>
                </a:cubicBezTo>
                <a:cubicBezTo>
                  <a:pt x="1247861" y="543859"/>
                  <a:pt x="1266092" y="548054"/>
                  <a:pt x="1283676" y="553916"/>
                </a:cubicBezTo>
                <a:cubicBezTo>
                  <a:pt x="1292468" y="556847"/>
                  <a:pt x="1302342" y="557567"/>
                  <a:pt x="1310053" y="562708"/>
                </a:cubicBezTo>
                <a:cubicBezTo>
                  <a:pt x="1318845" y="568569"/>
                  <a:pt x="1326979" y="575566"/>
                  <a:pt x="1336430" y="580292"/>
                </a:cubicBezTo>
                <a:cubicBezTo>
                  <a:pt x="1344720" y="584437"/>
                  <a:pt x="1354517" y="584940"/>
                  <a:pt x="1362807" y="589085"/>
                </a:cubicBezTo>
                <a:cubicBezTo>
                  <a:pt x="1372258" y="593811"/>
                  <a:pt x="1379528" y="602377"/>
                  <a:pt x="1389184" y="606669"/>
                </a:cubicBezTo>
                <a:cubicBezTo>
                  <a:pt x="1406122" y="614197"/>
                  <a:pt x="1424353" y="618392"/>
                  <a:pt x="1441938" y="624254"/>
                </a:cubicBezTo>
                <a:lnTo>
                  <a:pt x="1468315" y="633046"/>
                </a:lnTo>
                <a:cubicBezTo>
                  <a:pt x="1510114" y="660913"/>
                  <a:pt x="1484668" y="647290"/>
                  <a:pt x="1547446" y="668216"/>
                </a:cubicBezTo>
                <a:lnTo>
                  <a:pt x="1573823" y="677008"/>
                </a:lnTo>
                <a:lnTo>
                  <a:pt x="1600200" y="685800"/>
                </a:lnTo>
                <a:cubicBezTo>
                  <a:pt x="1608992" y="691662"/>
                  <a:pt x="1616920" y="699093"/>
                  <a:pt x="1626576" y="703385"/>
                </a:cubicBezTo>
                <a:cubicBezTo>
                  <a:pt x="1643514" y="710913"/>
                  <a:pt x="1661745" y="715107"/>
                  <a:pt x="1679330" y="720969"/>
                </a:cubicBezTo>
                <a:lnTo>
                  <a:pt x="1732084" y="738554"/>
                </a:lnTo>
                <a:lnTo>
                  <a:pt x="1811215" y="764931"/>
                </a:lnTo>
                <a:lnTo>
                  <a:pt x="1837592" y="773723"/>
                </a:lnTo>
                <a:cubicBezTo>
                  <a:pt x="1846384" y="776654"/>
                  <a:pt x="1854881" y="780698"/>
                  <a:pt x="1863969" y="782516"/>
                </a:cubicBezTo>
                <a:cubicBezTo>
                  <a:pt x="1889061" y="787534"/>
                  <a:pt x="1918272" y="792652"/>
                  <a:pt x="1943100" y="800100"/>
                </a:cubicBezTo>
                <a:cubicBezTo>
                  <a:pt x="1960854" y="805426"/>
                  <a:pt x="1977677" y="814050"/>
                  <a:pt x="1995853" y="817685"/>
                </a:cubicBezTo>
                <a:cubicBezTo>
                  <a:pt x="2048903" y="828295"/>
                  <a:pt x="2025638" y="821751"/>
                  <a:pt x="2066192" y="835269"/>
                </a:cubicBezTo>
                <a:cubicBezTo>
                  <a:pt x="2074984" y="841131"/>
                  <a:pt x="2082913" y="848562"/>
                  <a:pt x="2092569" y="852854"/>
                </a:cubicBezTo>
                <a:cubicBezTo>
                  <a:pt x="2109507" y="860382"/>
                  <a:pt x="2129900" y="860157"/>
                  <a:pt x="2145323" y="870439"/>
                </a:cubicBezTo>
                <a:cubicBezTo>
                  <a:pt x="2154115" y="876300"/>
                  <a:pt x="2162249" y="883297"/>
                  <a:pt x="2171700" y="888023"/>
                </a:cubicBezTo>
                <a:cubicBezTo>
                  <a:pt x="2179989" y="892168"/>
                  <a:pt x="2189975" y="892315"/>
                  <a:pt x="2198076" y="896816"/>
                </a:cubicBezTo>
                <a:cubicBezTo>
                  <a:pt x="2288766" y="947200"/>
                  <a:pt x="2217526" y="920884"/>
                  <a:pt x="2277207" y="940777"/>
                </a:cubicBezTo>
                <a:cubicBezTo>
                  <a:pt x="2294792" y="952500"/>
                  <a:pt x="2309911" y="969263"/>
                  <a:pt x="2329961" y="975946"/>
                </a:cubicBezTo>
                <a:lnTo>
                  <a:pt x="2409092" y="1002323"/>
                </a:lnTo>
                <a:lnTo>
                  <a:pt x="2461846" y="1019908"/>
                </a:lnTo>
                <a:cubicBezTo>
                  <a:pt x="2485292" y="1025769"/>
                  <a:pt x="2509257" y="1029849"/>
                  <a:pt x="2532184" y="1037492"/>
                </a:cubicBezTo>
                <a:cubicBezTo>
                  <a:pt x="2540976" y="1040423"/>
                  <a:pt x="2549620" y="1043846"/>
                  <a:pt x="2558561" y="1046285"/>
                </a:cubicBezTo>
                <a:cubicBezTo>
                  <a:pt x="2581877" y="1052644"/>
                  <a:pt x="2605972" y="1056226"/>
                  <a:pt x="2628900" y="1063869"/>
                </a:cubicBezTo>
                <a:lnTo>
                  <a:pt x="2708030" y="1090246"/>
                </a:lnTo>
                <a:cubicBezTo>
                  <a:pt x="2716822" y="1093177"/>
                  <a:pt x="2726695" y="1093898"/>
                  <a:pt x="2734407" y="1099039"/>
                </a:cubicBezTo>
                <a:cubicBezTo>
                  <a:pt x="2809999" y="1149432"/>
                  <a:pt x="2714358" y="1089014"/>
                  <a:pt x="2787161" y="1125416"/>
                </a:cubicBezTo>
                <a:cubicBezTo>
                  <a:pt x="2855330" y="1159501"/>
                  <a:pt x="2773622" y="1129695"/>
                  <a:pt x="2839915" y="1151792"/>
                </a:cubicBezTo>
                <a:lnTo>
                  <a:pt x="2945423" y="1222131"/>
                </a:lnTo>
                <a:cubicBezTo>
                  <a:pt x="2954215" y="1227993"/>
                  <a:pt x="2961775" y="1236374"/>
                  <a:pt x="2971800" y="1239716"/>
                </a:cubicBezTo>
                <a:cubicBezTo>
                  <a:pt x="2980592" y="1242647"/>
                  <a:pt x="2990075" y="1244007"/>
                  <a:pt x="2998176" y="1248508"/>
                </a:cubicBezTo>
                <a:cubicBezTo>
                  <a:pt x="3088871" y="1298894"/>
                  <a:pt x="3017624" y="1272575"/>
                  <a:pt x="3077307" y="1292469"/>
                </a:cubicBezTo>
                <a:cubicBezTo>
                  <a:pt x="3086099" y="1298331"/>
                  <a:pt x="3094028" y="1305762"/>
                  <a:pt x="3103684" y="1310054"/>
                </a:cubicBezTo>
                <a:cubicBezTo>
                  <a:pt x="3120622" y="1317582"/>
                  <a:pt x="3141015" y="1317357"/>
                  <a:pt x="3156438" y="1327639"/>
                </a:cubicBezTo>
                <a:cubicBezTo>
                  <a:pt x="3207126" y="1361430"/>
                  <a:pt x="3158232" y="1332176"/>
                  <a:pt x="3209192" y="1354016"/>
                </a:cubicBezTo>
                <a:cubicBezTo>
                  <a:pt x="3221239" y="1359179"/>
                  <a:pt x="3232192" y="1366732"/>
                  <a:pt x="3244361" y="1371600"/>
                </a:cubicBezTo>
                <a:cubicBezTo>
                  <a:pt x="3261571" y="1378484"/>
                  <a:pt x="3279530" y="1383323"/>
                  <a:pt x="3297115" y="1389185"/>
                </a:cubicBezTo>
                <a:cubicBezTo>
                  <a:pt x="3305907" y="1392116"/>
                  <a:pt x="3314501" y="1395729"/>
                  <a:pt x="3323492" y="1397977"/>
                </a:cubicBezTo>
                <a:cubicBezTo>
                  <a:pt x="3334767" y="1400796"/>
                  <a:pt x="3372420" y="1409253"/>
                  <a:pt x="3385038" y="1415562"/>
                </a:cubicBezTo>
                <a:cubicBezTo>
                  <a:pt x="3394489" y="1420288"/>
                  <a:pt x="3401759" y="1428854"/>
                  <a:pt x="3411415" y="1433146"/>
                </a:cubicBezTo>
                <a:cubicBezTo>
                  <a:pt x="3428353" y="1440674"/>
                  <a:pt x="3446584" y="1444869"/>
                  <a:pt x="3464169" y="1450731"/>
                </a:cubicBezTo>
                <a:lnTo>
                  <a:pt x="3543300" y="1477108"/>
                </a:lnTo>
                <a:lnTo>
                  <a:pt x="3569676" y="1485900"/>
                </a:lnTo>
                <a:lnTo>
                  <a:pt x="3596053" y="1494692"/>
                </a:lnTo>
                <a:cubicBezTo>
                  <a:pt x="3604845" y="1500554"/>
                  <a:pt x="3612774" y="1507985"/>
                  <a:pt x="3622430" y="1512277"/>
                </a:cubicBezTo>
                <a:cubicBezTo>
                  <a:pt x="3639368" y="1519805"/>
                  <a:pt x="3659761" y="1519580"/>
                  <a:pt x="3675184" y="1529862"/>
                </a:cubicBezTo>
                <a:cubicBezTo>
                  <a:pt x="3692769" y="1541585"/>
                  <a:pt x="3707888" y="1558348"/>
                  <a:pt x="3727938" y="1565031"/>
                </a:cubicBezTo>
                <a:cubicBezTo>
                  <a:pt x="3745523" y="1570893"/>
                  <a:pt x="3765269" y="1572334"/>
                  <a:pt x="3780692" y="1582616"/>
                </a:cubicBezTo>
                <a:cubicBezTo>
                  <a:pt x="3814780" y="1605341"/>
                  <a:pt x="3797044" y="1596859"/>
                  <a:pt x="3833446" y="1608992"/>
                </a:cubicBezTo>
                <a:cubicBezTo>
                  <a:pt x="3851031" y="1620715"/>
                  <a:pt x="3866150" y="1637479"/>
                  <a:pt x="3886200" y="1644162"/>
                </a:cubicBezTo>
                <a:lnTo>
                  <a:pt x="3912576" y="1652954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4" name="Frihåndsform 15"/>
          <p:cNvSpPr/>
          <p:nvPr/>
        </p:nvSpPr>
        <p:spPr bwMode="auto">
          <a:xfrm>
            <a:off x="3359150" y="4983161"/>
            <a:ext cx="2630488" cy="1187450"/>
          </a:xfrm>
          <a:custGeom>
            <a:avLst/>
            <a:gdLst>
              <a:gd name="connsiteX0" fmla="*/ 0 w 3912576"/>
              <a:gd name="connsiteY0" fmla="*/ 0 h 1652954"/>
              <a:gd name="connsiteX1" fmla="*/ 52753 w 3912576"/>
              <a:gd name="connsiteY1" fmla="*/ 8792 h 1652954"/>
              <a:gd name="connsiteX2" fmla="*/ 79130 w 3912576"/>
              <a:gd name="connsiteY2" fmla="*/ 17585 h 1652954"/>
              <a:gd name="connsiteX3" fmla="*/ 114300 w 3912576"/>
              <a:gd name="connsiteY3" fmla="*/ 26377 h 1652954"/>
              <a:gd name="connsiteX4" fmla="*/ 140676 w 3912576"/>
              <a:gd name="connsiteY4" fmla="*/ 35169 h 1652954"/>
              <a:gd name="connsiteX5" fmla="*/ 211015 w 3912576"/>
              <a:gd name="connsiteY5" fmla="*/ 52754 h 1652954"/>
              <a:gd name="connsiteX6" fmla="*/ 263769 w 3912576"/>
              <a:gd name="connsiteY6" fmla="*/ 70339 h 1652954"/>
              <a:gd name="connsiteX7" fmla="*/ 307730 w 3912576"/>
              <a:gd name="connsiteY7" fmla="*/ 105508 h 1652954"/>
              <a:gd name="connsiteX8" fmla="*/ 360484 w 3912576"/>
              <a:gd name="connsiteY8" fmla="*/ 140677 h 1652954"/>
              <a:gd name="connsiteX9" fmla="*/ 386861 w 3912576"/>
              <a:gd name="connsiteY9" fmla="*/ 158262 h 1652954"/>
              <a:gd name="connsiteX10" fmla="*/ 413238 w 3912576"/>
              <a:gd name="connsiteY10" fmla="*/ 167054 h 1652954"/>
              <a:gd name="connsiteX11" fmla="*/ 492369 w 3912576"/>
              <a:gd name="connsiteY11" fmla="*/ 202223 h 1652954"/>
              <a:gd name="connsiteX12" fmla="*/ 597876 w 3912576"/>
              <a:gd name="connsiteY12" fmla="*/ 237392 h 1652954"/>
              <a:gd name="connsiteX13" fmla="*/ 650630 w 3912576"/>
              <a:gd name="connsiteY13" fmla="*/ 254977 h 1652954"/>
              <a:gd name="connsiteX14" fmla="*/ 677007 w 3912576"/>
              <a:gd name="connsiteY14" fmla="*/ 263769 h 1652954"/>
              <a:gd name="connsiteX15" fmla="*/ 703384 w 3912576"/>
              <a:gd name="connsiteY15" fmla="*/ 281354 h 1652954"/>
              <a:gd name="connsiteX16" fmla="*/ 782515 w 3912576"/>
              <a:gd name="connsiteY16" fmla="*/ 307731 h 1652954"/>
              <a:gd name="connsiteX17" fmla="*/ 835269 w 3912576"/>
              <a:gd name="connsiteY17" fmla="*/ 325316 h 1652954"/>
              <a:gd name="connsiteX18" fmla="*/ 861646 w 3912576"/>
              <a:gd name="connsiteY18" fmla="*/ 342900 h 1652954"/>
              <a:gd name="connsiteX19" fmla="*/ 914400 w 3912576"/>
              <a:gd name="connsiteY19" fmla="*/ 360485 h 1652954"/>
              <a:gd name="connsiteX20" fmla="*/ 993530 w 3912576"/>
              <a:gd name="connsiteY20" fmla="*/ 413239 h 1652954"/>
              <a:gd name="connsiteX21" fmla="*/ 1019907 w 3912576"/>
              <a:gd name="connsiteY21" fmla="*/ 430823 h 1652954"/>
              <a:gd name="connsiteX22" fmla="*/ 1046284 w 3912576"/>
              <a:gd name="connsiteY22" fmla="*/ 439616 h 1652954"/>
              <a:gd name="connsiteX23" fmla="*/ 1099038 w 3912576"/>
              <a:gd name="connsiteY23" fmla="*/ 474785 h 1652954"/>
              <a:gd name="connsiteX24" fmla="*/ 1151792 w 3912576"/>
              <a:gd name="connsiteY24" fmla="*/ 492369 h 1652954"/>
              <a:gd name="connsiteX25" fmla="*/ 1204546 w 3912576"/>
              <a:gd name="connsiteY25" fmla="*/ 518746 h 1652954"/>
              <a:gd name="connsiteX26" fmla="*/ 1230923 w 3912576"/>
              <a:gd name="connsiteY26" fmla="*/ 536331 h 1652954"/>
              <a:gd name="connsiteX27" fmla="*/ 1283676 w 3912576"/>
              <a:gd name="connsiteY27" fmla="*/ 553916 h 1652954"/>
              <a:gd name="connsiteX28" fmla="*/ 1310053 w 3912576"/>
              <a:gd name="connsiteY28" fmla="*/ 562708 h 1652954"/>
              <a:gd name="connsiteX29" fmla="*/ 1336430 w 3912576"/>
              <a:gd name="connsiteY29" fmla="*/ 580292 h 1652954"/>
              <a:gd name="connsiteX30" fmla="*/ 1362807 w 3912576"/>
              <a:gd name="connsiteY30" fmla="*/ 589085 h 1652954"/>
              <a:gd name="connsiteX31" fmla="*/ 1389184 w 3912576"/>
              <a:gd name="connsiteY31" fmla="*/ 606669 h 1652954"/>
              <a:gd name="connsiteX32" fmla="*/ 1441938 w 3912576"/>
              <a:gd name="connsiteY32" fmla="*/ 624254 h 1652954"/>
              <a:gd name="connsiteX33" fmla="*/ 1468315 w 3912576"/>
              <a:gd name="connsiteY33" fmla="*/ 633046 h 1652954"/>
              <a:gd name="connsiteX34" fmla="*/ 1547446 w 3912576"/>
              <a:gd name="connsiteY34" fmla="*/ 668216 h 1652954"/>
              <a:gd name="connsiteX35" fmla="*/ 1573823 w 3912576"/>
              <a:gd name="connsiteY35" fmla="*/ 677008 h 1652954"/>
              <a:gd name="connsiteX36" fmla="*/ 1600200 w 3912576"/>
              <a:gd name="connsiteY36" fmla="*/ 685800 h 1652954"/>
              <a:gd name="connsiteX37" fmla="*/ 1626576 w 3912576"/>
              <a:gd name="connsiteY37" fmla="*/ 703385 h 1652954"/>
              <a:gd name="connsiteX38" fmla="*/ 1679330 w 3912576"/>
              <a:gd name="connsiteY38" fmla="*/ 720969 h 1652954"/>
              <a:gd name="connsiteX39" fmla="*/ 1732084 w 3912576"/>
              <a:gd name="connsiteY39" fmla="*/ 738554 h 1652954"/>
              <a:gd name="connsiteX40" fmla="*/ 1811215 w 3912576"/>
              <a:gd name="connsiteY40" fmla="*/ 764931 h 1652954"/>
              <a:gd name="connsiteX41" fmla="*/ 1837592 w 3912576"/>
              <a:gd name="connsiteY41" fmla="*/ 773723 h 1652954"/>
              <a:gd name="connsiteX42" fmla="*/ 1863969 w 3912576"/>
              <a:gd name="connsiteY42" fmla="*/ 782516 h 1652954"/>
              <a:gd name="connsiteX43" fmla="*/ 1943100 w 3912576"/>
              <a:gd name="connsiteY43" fmla="*/ 800100 h 1652954"/>
              <a:gd name="connsiteX44" fmla="*/ 1995853 w 3912576"/>
              <a:gd name="connsiteY44" fmla="*/ 817685 h 1652954"/>
              <a:gd name="connsiteX45" fmla="*/ 2066192 w 3912576"/>
              <a:gd name="connsiteY45" fmla="*/ 835269 h 1652954"/>
              <a:gd name="connsiteX46" fmla="*/ 2092569 w 3912576"/>
              <a:gd name="connsiteY46" fmla="*/ 852854 h 1652954"/>
              <a:gd name="connsiteX47" fmla="*/ 2145323 w 3912576"/>
              <a:gd name="connsiteY47" fmla="*/ 870439 h 1652954"/>
              <a:gd name="connsiteX48" fmla="*/ 2171700 w 3912576"/>
              <a:gd name="connsiteY48" fmla="*/ 888023 h 1652954"/>
              <a:gd name="connsiteX49" fmla="*/ 2198076 w 3912576"/>
              <a:gd name="connsiteY49" fmla="*/ 896816 h 1652954"/>
              <a:gd name="connsiteX50" fmla="*/ 2277207 w 3912576"/>
              <a:gd name="connsiteY50" fmla="*/ 940777 h 1652954"/>
              <a:gd name="connsiteX51" fmla="*/ 2329961 w 3912576"/>
              <a:gd name="connsiteY51" fmla="*/ 975946 h 1652954"/>
              <a:gd name="connsiteX52" fmla="*/ 2409092 w 3912576"/>
              <a:gd name="connsiteY52" fmla="*/ 1002323 h 1652954"/>
              <a:gd name="connsiteX53" fmla="*/ 2461846 w 3912576"/>
              <a:gd name="connsiteY53" fmla="*/ 1019908 h 1652954"/>
              <a:gd name="connsiteX54" fmla="*/ 2532184 w 3912576"/>
              <a:gd name="connsiteY54" fmla="*/ 1037492 h 1652954"/>
              <a:gd name="connsiteX55" fmla="*/ 2558561 w 3912576"/>
              <a:gd name="connsiteY55" fmla="*/ 1046285 h 1652954"/>
              <a:gd name="connsiteX56" fmla="*/ 2628900 w 3912576"/>
              <a:gd name="connsiteY56" fmla="*/ 1063869 h 1652954"/>
              <a:gd name="connsiteX57" fmla="*/ 2708030 w 3912576"/>
              <a:gd name="connsiteY57" fmla="*/ 1090246 h 1652954"/>
              <a:gd name="connsiteX58" fmla="*/ 2734407 w 3912576"/>
              <a:gd name="connsiteY58" fmla="*/ 1099039 h 1652954"/>
              <a:gd name="connsiteX59" fmla="*/ 2787161 w 3912576"/>
              <a:gd name="connsiteY59" fmla="*/ 1125416 h 1652954"/>
              <a:gd name="connsiteX60" fmla="*/ 2839915 w 3912576"/>
              <a:gd name="connsiteY60" fmla="*/ 1151792 h 1652954"/>
              <a:gd name="connsiteX61" fmla="*/ 2945423 w 3912576"/>
              <a:gd name="connsiteY61" fmla="*/ 1222131 h 1652954"/>
              <a:gd name="connsiteX62" fmla="*/ 2971800 w 3912576"/>
              <a:gd name="connsiteY62" fmla="*/ 1239716 h 1652954"/>
              <a:gd name="connsiteX63" fmla="*/ 2998176 w 3912576"/>
              <a:gd name="connsiteY63" fmla="*/ 1248508 h 1652954"/>
              <a:gd name="connsiteX64" fmla="*/ 3077307 w 3912576"/>
              <a:gd name="connsiteY64" fmla="*/ 1292469 h 1652954"/>
              <a:gd name="connsiteX65" fmla="*/ 3103684 w 3912576"/>
              <a:gd name="connsiteY65" fmla="*/ 1310054 h 1652954"/>
              <a:gd name="connsiteX66" fmla="*/ 3156438 w 3912576"/>
              <a:gd name="connsiteY66" fmla="*/ 1327639 h 1652954"/>
              <a:gd name="connsiteX67" fmla="*/ 3209192 w 3912576"/>
              <a:gd name="connsiteY67" fmla="*/ 1354016 h 1652954"/>
              <a:gd name="connsiteX68" fmla="*/ 3244361 w 3912576"/>
              <a:gd name="connsiteY68" fmla="*/ 1371600 h 1652954"/>
              <a:gd name="connsiteX69" fmla="*/ 3297115 w 3912576"/>
              <a:gd name="connsiteY69" fmla="*/ 1389185 h 1652954"/>
              <a:gd name="connsiteX70" fmla="*/ 3323492 w 3912576"/>
              <a:gd name="connsiteY70" fmla="*/ 1397977 h 1652954"/>
              <a:gd name="connsiteX71" fmla="*/ 3385038 w 3912576"/>
              <a:gd name="connsiteY71" fmla="*/ 1415562 h 1652954"/>
              <a:gd name="connsiteX72" fmla="*/ 3411415 w 3912576"/>
              <a:gd name="connsiteY72" fmla="*/ 1433146 h 1652954"/>
              <a:gd name="connsiteX73" fmla="*/ 3464169 w 3912576"/>
              <a:gd name="connsiteY73" fmla="*/ 1450731 h 1652954"/>
              <a:gd name="connsiteX74" fmla="*/ 3543300 w 3912576"/>
              <a:gd name="connsiteY74" fmla="*/ 1477108 h 1652954"/>
              <a:gd name="connsiteX75" fmla="*/ 3569676 w 3912576"/>
              <a:gd name="connsiteY75" fmla="*/ 1485900 h 1652954"/>
              <a:gd name="connsiteX76" fmla="*/ 3596053 w 3912576"/>
              <a:gd name="connsiteY76" fmla="*/ 1494692 h 1652954"/>
              <a:gd name="connsiteX77" fmla="*/ 3622430 w 3912576"/>
              <a:gd name="connsiteY77" fmla="*/ 1512277 h 1652954"/>
              <a:gd name="connsiteX78" fmla="*/ 3675184 w 3912576"/>
              <a:gd name="connsiteY78" fmla="*/ 1529862 h 1652954"/>
              <a:gd name="connsiteX79" fmla="*/ 3727938 w 3912576"/>
              <a:gd name="connsiteY79" fmla="*/ 1565031 h 1652954"/>
              <a:gd name="connsiteX80" fmla="*/ 3780692 w 3912576"/>
              <a:gd name="connsiteY80" fmla="*/ 1582616 h 1652954"/>
              <a:gd name="connsiteX81" fmla="*/ 3833446 w 3912576"/>
              <a:gd name="connsiteY81" fmla="*/ 1608992 h 1652954"/>
              <a:gd name="connsiteX82" fmla="*/ 3886200 w 3912576"/>
              <a:gd name="connsiteY82" fmla="*/ 1644162 h 1652954"/>
              <a:gd name="connsiteX83" fmla="*/ 3912576 w 3912576"/>
              <a:gd name="connsiteY83" fmla="*/ 1652954 h 165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12576" h="1652954">
                <a:moveTo>
                  <a:pt x="0" y="0"/>
                </a:moveTo>
                <a:cubicBezTo>
                  <a:pt x="17584" y="2931"/>
                  <a:pt x="35351" y="4925"/>
                  <a:pt x="52753" y="8792"/>
                </a:cubicBezTo>
                <a:cubicBezTo>
                  <a:pt x="61800" y="10803"/>
                  <a:pt x="70219" y="15039"/>
                  <a:pt x="79130" y="17585"/>
                </a:cubicBezTo>
                <a:cubicBezTo>
                  <a:pt x="90749" y="20905"/>
                  <a:pt x="102681" y="23057"/>
                  <a:pt x="114300" y="26377"/>
                </a:cubicBezTo>
                <a:cubicBezTo>
                  <a:pt x="123211" y="28923"/>
                  <a:pt x="131735" y="32731"/>
                  <a:pt x="140676" y="35169"/>
                </a:cubicBezTo>
                <a:cubicBezTo>
                  <a:pt x="163992" y="41528"/>
                  <a:pt x="188087" y="45111"/>
                  <a:pt x="211015" y="52754"/>
                </a:cubicBezTo>
                <a:lnTo>
                  <a:pt x="263769" y="70339"/>
                </a:lnTo>
                <a:cubicBezTo>
                  <a:pt x="296259" y="119076"/>
                  <a:pt x="262764" y="80527"/>
                  <a:pt x="307730" y="105508"/>
                </a:cubicBezTo>
                <a:cubicBezTo>
                  <a:pt x="326205" y="115771"/>
                  <a:pt x="342899" y="128954"/>
                  <a:pt x="360484" y="140677"/>
                </a:cubicBezTo>
                <a:cubicBezTo>
                  <a:pt x="369276" y="146539"/>
                  <a:pt x="376836" y="154920"/>
                  <a:pt x="386861" y="158262"/>
                </a:cubicBezTo>
                <a:lnTo>
                  <a:pt x="413238" y="167054"/>
                </a:lnTo>
                <a:cubicBezTo>
                  <a:pt x="455039" y="194922"/>
                  <a:pt x="429588" y="181296"/>
                  <a:pt x="492369" y="202223"/>
                </a:cubicBezTo>
                <a:lnTo>
                  <a:pt x="597876" y="237392"/>
                </a:lnTo>
                <a:lnTo>
                  <a:pt x="650630" y="254977"/>
                </a:lnTo>
                <a:lnTo>
                  <a:pt x="677007" y="263769"/>
                </a:lnTo>
                <a:cubicBezTo>
                  <a:pt x="685799" y="269631"/>
                  <a:pt x="693728" y="277062"/>
                  <a:pt x="703384" y="281354"/>
                </a:cubicBezTo>
                <a:cubicBezTo>
                  <a:pt x="703394" y="281359"/>
                  <a:pt x="769321" y="303333"/>
                  <a:pt x="782515" y="307731"/>
                </a:cubicBezTo>
                <a:cubicBezTo>
                  <a:pt x="782520" y="307733"/>
                  <a:pt x="835265" y="325313"/>
                  <a:pt x="835269" y="325316"/>
                </a:cubicBezTo>
                <a:cubicBezTo>
                  <a:pt x="844061" y="331177"/>
                  <a:pt x="851990" y="338608"/>
                  <a:pt x="861646" y="342900"/>
                </a:cubicBezTo>
                <a:cubicBezTo>
                  <a:pt x="878584" y="350428"/>
                  <a:pt x="898977" y="350203"/>
                  <a:pt x="914400" y="360485"/>
                </a:cubicBezTo>
                <a:lnTo>
                  <a:pt x="993530" y="413239"/>
                </a:lnTo>
                <a:cubicBezTo>
                  <a:pt x="1002322" y="419100"/>
                  <a:pt x="1009882" y="427481"/>
                  <a:pt x="1019907" y="430823"/>
                </a:cubicBezTo>
                <a:cubicBezTo>
                  <a:pt x="1028699" y="433754"/>
                  <a:pt x="1038182" y="435115"/>
                  <a:pt x="1046284" y="439616"/>
                </a:cubicBezTo>
                <a:cubicBezTo>
                  <a:pt x="1064758" y="449880"/>
                  <a:pt x="1078988" y="468102"/>
                  <a:pt x="1099038" y="474785"/>
                </a:cubicBezTo>
                <a:lnTo>
                  <a:pt x="1151792" y="492369"/>
                </a:lnTo>
                <a:cubicBezTo>
                  <a:pt x="1227385" y="542765"/>
                  <a:pt x="1131742" y="482344"/>
                  <a:pt x="1204546" y="518746"/>
                </a:cubicBezTo>
                <a:cubicBezTo>
                  <a:pt x="1213998" y="523472"/>
                  <a:pt x="1221267" y="532039"/>
                  <a:pt x="1230923" y="536331"/>
                </a:cubicBezTo>
                <a:cubicBezTo>
                  <a:pt x="1247861" y="543859"/>
                  <a:pt x="1266092" y="548054"/>
                  <a:pt x="1283676" y="553916"/>
                </a:cubicBezTo>
                <a:cubicBezTo>
                  <a:pt x="1292468" y="556847"/>
                  <a:pt x="1302342" y="557567"/>
                  <a:pt x="1310053" y="562708"/>
                </a:cubicBezTo>
                <a:cubicBezTo>
                  <a:pt x="1318845" y="568569"/>
                  <a:pt x="1326979" y="575566"/>
                  <a:pt x="1336430" y="580292"/>
                </a:cubicBezTo>
                <a:cubicBezTo>
                  <a:pt x="1344720" y="584437"/>
                  <a:pt x="1354517" y="584940"/>
                  <a:pt x="1362807" y="589085"/>
                </a:cubicBezTo>
                <a:cubicBezTo>
                  <a:pt x="1372258" y="593811"/>
                  <a:pt x="1379528" y="602377"/>
                  <a:pt x="1389184" y="606669"/>
                </a:cubicBezTo>
                <a:cubicBezTo>
                  <a:pt x="1406122" y="614197"/>
                  <a:pt x="1424353" y="618392"/>
                  <a:pt x="1441938" y="624254"/>
                </a:cubicBezTo>
                <a:lnTo>
                  <a:pt x="1468315" y="633046"/>
                </a:lnTo>
                <a:cubicBezTo>
                  <a:pt x="1510114" y="660913"/>
                  <a:pt x="1484668" y="647290"/>
                  <a:pt x="1547446" y="668216"/>
                </a:cubicBezTo>
                <a:lnTo>
                  <a:pt x="1573823" y="677008"/>
                </a:lnTo>
                <a:lnTo>
                  <a:pt x="1600200" y="685800"/>
                </a:lnTo>
                <a:cubicBezTo>
                  <a:pt x="1608992" y="691662"/>
                  <a:pt x="1616920" y="699093"/>
                  <a:pt x="1626576" y="703385"/>
                </a:cubicBezTo>
                <a:cubicBezTo>
                  <a:pt x="1643514" y="710913"/>
                  <a:pt x="1661745" y="715107"/>
                  <a:pt x="1679330" y="720969"/>
                </a:cubicBezTo>
                <a:lnTo>
                  <a:pt x="1732084" y="738554"/>
                </a:lnTo>
                <a:lnTo>
                  <a:pt x="1811215" y="764931"/>
                </a:lnTo>
                <a:lnTo>
                  <a:pt x="1837592" y="773723"/>
                </a:lnTo>
                <a:cubicBezTo>
                  <a:pt x="1846384" y="776654"/>
                  <a:pt x="1854881" y="780698"/>
                  <a:pt x="1863969" y="782516"/>
                </a:cubicBezTo>
                <a:cubicBezTo>
                  <a:pt x="1889061" y="787534"/>
                  <a:pt x="1918272" y="792652"/>
                  <a:pt x="1943100" y="800100"/>
                </a:cubicBezTo>
                <a:cubicBezTo>
                  <a:pt x="1960854" y="805426"/>
                  <a:pt x="1977677" y="814050"/>
                  <a:pt x="1995853" y="817685"/>
                </a:cubicBezTo>
                <a:cubicBezTo>
                  <a:pt x="2048903" y="828295"/>
                  <a:pt x="2025638" y="821751"/>
                  <a:pt x="2066192" y="835269"/>
                </a:cubicBezTo>
                <a:cubicBezTo>
                  <a:pt x="2074984" y="841131"/>
                  <a:pt x="2082913" y="848562"/>
                  <a:pt x="2092569" y="852854"/>
                </a:cubicBezTo>
                <a:cubicBezTo>
                  <a:pt x="2109507" y="860382"/>
                  <a:pt x="2129900" y="860157"/>
                  <a:pt x="2145323" y="870439"/>
                </a:cubicBezTo>
                <a:cubicBezTo>
                  <a:pt x="2154115" y="876300"/>
                  <a:pt x="2162249" y="883297"/>
                  <a:pt x="2171700" y="888023"/>
                </a:cubicBezTo>
                <a:cubicBezTo>
                  <a:pt x="2179989" y="892168"/>
                  <a:pt x="2189975" y="892315"/>
                  <a:pt x="2198076" y="896816"/>
                </a:cubicBezTo>
                <a:cubicBezTo>
                  <a:pt x="2288766" y="947200"/>
                  <a:pt x="2217526" y="920884"/>
                  <a:pt x="2277207" y="940777"/>
                </a:cubicBezTo>
                <a:cubicBezTo>
                  <a:pt x="2294792" y="952500"/>
                  <a:pt x="2309911" y="969263"/>
                  <a:pt x="2329961" y="975946"/>
                </a:cubicBezTo>
                <a:lnTo>
                  <a:pt x="2409092" y="1002323"/>
                </a:lnTo>
                <a:lnTo>
                  <a:pt x="2461846" y="1019908"/>
                </a:lnTo>
                <a:cubicBezTo>
                  <a:pt x="2485292" y="1025769"/>
                  <a:pt x="2509257" y="1029849"/>
                  <a:pt x="2532184" y="1037492"/>
                </a:cubicBezTo>
                <a:cubicBezTo>
                  <a:pt x="2540976" y="1040423"/>
                  <a:pt x="2549620" y="1043846"/>
                  <a:pt x="2558561" y="1046285"/>
                </a:cubicBezTo>
                <a:cubicBezTo>
                  <a:pt x="2581877" y="1052644"/>
                  <a:pt x="2605972" y="1056226"/>
                  <a:pt x="2628900" y="1063869"/>
                </a:cubicBezTo>
                <a:lnTo>
                  <a:pt x="2708030" y="1090246"/>
                </a:lnTo>
                <a:cubicBezTo>
                  <a:pt x="2716822" y="1093177"/>
                  <a:pt x="2726695" y="1093898"/>
                  <a:pt x="2734407" y="1099039"/>
                </a:cubicBezTo>
                <a:cubicBezTo>
                  <a:pt x="2809999" y="1149432"/>
                  <a:pt x="2714358" y="1089014"/>
                  <a:pt x="2787161" y="1125416"/>
                </a:cubicBezTo>
                <a:cubicBezTo>
                  <a:pt x="2855330" y="1159501"/>
                  <a:pt x="2773622" y="1129695"/>
                  <a:pt x="2839915" y="1151792"/>
                </a:cubicBezTo>
                <a:lnTo>
                  <a:pt x="2945423" y="1222131"/>
                </a:lnTo>
                <a:cubicBezTo>
                  <a:pt x="2954215" y="1227993"/>
                  <a:pt x="2961775" y="1236374"/>
                  <a:pt x="2971800" y="1239716"/>
                </a:cubicBezTo>
                <a:cubicBezTo>
                  <a:pt x="2980592" y="1242647"/>
                  <a:pt x="2990075" y="1244007"/>
                  <a:pt x="2998176" y="1248508"/>
                </a:cubicBezTo>
                <a:cubicBezTo>
                  <a:pt x="3088871" y="1298894"/>
                  <a:pt x="3017624" y="1272575"/>
                  <a:pt x="3077307" y="1292469"/>
                </a:cubicBezTo>
                <a:cubicBezTo>
                  <a:pt x="3086099" y="1298331"/>
                  <a:pt x="3094028" y="1305762"/>
                  <a:pt x="3103684" y="1310054"/>
                </a:cubicBezTo>
                <a:cubicBezTo>
                  <a:pt x="3120622" y="1317582"/>
                  <a:pt x="3141015" y="1317357"/>
                  <a:pt x="3156438" y="1327639"/>
                </a:cubicBezTo>
                <a:cubicBezTo>
                  <a:pt x="3207126" y="1361430"/>
                  <a:pt x="3158232" y="1332176"/>
                  <a:pt x="3209192" y="1354016"/>
                </a:cubicBezTo>
                <a:cubicBezTo>
                  <a:pt x="3221239" y="1359179"/>
                  <a:pt x="3232192" y="1366732"/>
                  <a:pt x="3244361" y="1371600"/>
                </a:cubicBezTo>
                <a:cubicBezTo>
                  <a:pt x="3261571" y="1378484"/>
                  <a:pt x="3279530" y="1383323"/>
                  <a:pt x="3297115" y="1389185"/>
                </a:cubicBezTo>
                <a:cubicBezTo>
                  <a:pt x="3305907" y="1392116"/>
                  <a:pt x="3314501" y="1395729"/>
                  <a:pt x="3323492" y="1397977"/>
                </a:cubicBezTo>
                <a:cubicBezTo>
                  <a:pt x="3334767" y="1400796"/>
                  <a:pt x="3372420" y="1409253"/>
                  <a:pt x="3385038" y="1415562"/>
                </a:cubicBezTo>
                <a:cubicBezTo>
                  <a:pt x="3394489" y="1420288"/>
                  <a:pt x="3401759" y="1428854"/>
                  <a:pt x="3411415" y="1433146"/>
                </a:cubicBezTo>
                <a:cubicBezTo>
                  <a:pt x="3428353" y="1440674"/>
                  <a:pt x="3446584" y="1444869"/>
                  <a:pt x="3464169" y="1450731"/>
                </a:cubicBezTo>
                <a:lnTo>
                  <a:pt x="3543300" y="1477108"/>
                </a:lnTo>
                <a:lnTo>
                  <a:pt x="3569676" y="1485900"/>
                </a:lnTo>
                <a:lnTo>
                  <a:pt x="3596053" y="1494692"/>
                </a:lnTo>
                <a:cubicBezTo>
                  <a:pt x="3604845" y="1500554"/>
                  <a:pt x="3612774" y="1507985"/>
                  <a:pt x="3622430" y="1512277"/>
                </a:cubicBezTo>
                <a:cubicBezTo>
                  <a:pt x="3639368" y="1519805"/>
                  <a:pt x="3659761" y="1519580"/>
                  <a:pt x="3675184" y="1529862"/>
                </a:cubicBezTo>
                <a:cubicBezTo>
                  <a:pt x="3692769" y="1541585"/>
                  <a:pt x="3707888" y="1558348"/>
                  <a:pt x="3727938" y="1565031"/>
                </a:cubicBezTo>
                <a:cubicBezTo>
                  <a:pt x="3745523" y="1570893"/>
                  <a:pt x="3765269" y="1572334"/>
                  <a:pt x="3780692" y="1582616"/>
                </a:cubicBezTo>
                <a:cubicBezTo>
                  <a:pt x="3814780" y="1605341"/>
                  <a:pt x="3797044" y="1596859"/>
                  <a:pt x="3833446" y="1608992"/>
                </a:cubicBezTo>
                <a:cubicBezTo>
                  <a:pt x="3851031" y="1620715"/>
                  <a:pt x="3866150" y="1637479"/>
                  <a:pt x="3886200" y="1644162"/>
                </a:cubicBezTo>
                <a:lnTo>
                  <a:pt x="3912576" y="1652954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5" name="Frihåndsform 16"/>
          <p:cNvSpPr/>
          <p:nvPr/>
        </p:nvSpPr>
        <p:spPr bwMode="auto">
          <a:xfrm>
            <a:off x="3460750" y="5092698"/>
            <a:ext cx="2632075" cy="1187450"/>
          </a:xfrm>
          <a:custGeom>
            <a:avLst/>
            <a:gdLst>
              <a:gd name="connsiteX0" fmla="*/ 0 w 3912576"/>
              <a:gd name="connsiteY0" fmla="*/ 0 h 1652954"/>
              <a:gd name="connsiteX1" fmla="*/ 52753 w 3912576"/>
              <a:gd name="connsiteY1" fmla="*/ 8792 h 1652954"/>
              <a:gd name="connsiteX2" fmla="*/ 79130 w 3912576"/>
              <a:gd name="connsiteY2" fmla="*/ 17585 h 1652954"/>
              <a:gd name="connsiteX3" fmla="*/ 114300 w 3912576"/>
              <a:gd name="connsiteY3" fmla="*/ 26377 h 1652954"/>
              <a:gd name="connsiteX4" fmla="*/ 140676 w 3912576"/>
              <a:gd name="connsiteY4" fmla="*/ 35169 h 1652954"/>
              <a:gd name="connsiteX5" fmla="*/ 211015 w 3912576"/>
              <a:gd name="connsiteY5" fmla="*/ 52754 h 1652954"/>
              <a:gd name="connsiteX6" fmla="*/ 263769 w 3912576"/>
              <a:gd name="connsiteY6" fmla="*/ 70339 h 1652954"/>
              <a:gd name="connsiteX7" fmla="*/ 307730 w 3912576"/>
              <a:gd name="connsiteY7" fmla="*/ 105508 h 1652954"/>
              <a:gd name="connsiteX8" fmla="*/ 360484 w 3912576"/>
              <a:gd name="connsiteY8" fmla="*/ 140677 h 1652954"/>
              <a:gd name="connsiteX9" fmla="*/ 386861 w 3912576"/>
              <a:gd name="connsiteY9" fmla="*/ 158262 h 1652954"/>
              <a:gd name="connsiteX10" fmla="*/ 413238 w 3912576"/>
              <a:gd name="connsiteY10" fmla="*/ 167054 h 1652954"/>
              <a:gd name="connsiteX11" fmla="*/ 492369 w 3912576"/>
              <a:gd name="connsiteY11" fmla="*/ 202223 h 1652954"/>
              <a:gd name="connsiteX12" fmla="*/ 597876 w 3912576"/>
              <a:gd name="connsiteY12" fmla="*/ 237392 h 1652954"/>
              <a:gd name="connsiteX13" fmla="*/ 650630 w 3912576"/>
              <a:gd name="connsiteY13" fmla="*/ 254977 h 1652954"/>
              <a:gd name="connsiteX14" fmla="*/ 677007 w 3912576"/>
              <a:gd name="connsiteY14" fmla="*/ 263769 h 1652954"/>
              <a:gd name="connsiteX15" fmla="*/ 703384 w 3912576"/>
              <a:gd name="connsiteY15" fmla="*/ 281354 h 1652954"/>
              <a:gd name="connsiteX16" fmla="*/ 782515 w 3912576"/>
              <a:gd name="connsiteY16" fmla="*/ 307731 h 1652954"/>
              <a:gd name="connsiteX17" fmla="*/ 835269 w 3912576"/>
              <a:gd name="connsiteY17" fmla="*/ 325316 h 1652954"/>
              <a:gd name="connsiteX18" fmla="*/ 861646 w 3912576"/>
              <a:gd name="connsiteY18" fmla="*/ 342900 h 1652954"/>
              <a:gd name="connsiteX19" fmla="*/ 914400 w 3912576"/>
              <a:gd name="connsiteY19" fmla="*/ 360485 h 1652954"/>
              <a:gd name="connsiteX20" fmla="*/ 993530 w 3912576"/>
              <a:gd name="connsiteY20" fmla="*/ 413239 h 1652954"/>
              <a:gd name="connsiteX21" fmla="*/ 1019907 w 3912576"/>
              <a:gd name="connsiteY21" fmla="*/ 430823 h 1652954"/>
              <a:gd name="connsiteX22" fmla="*/ 1046284 w 3912576"/>
              <a:gd name="connsiteY22" fmla="*/ 439616 h 1652954"/>
              <a:gd name="connsiteX23" fmla="*/ 1099038 w 3912576"/>
              <a:gd name="connsiteY23" fmla="*/ 474785 h 1652954"/>
              <a:gd name="connsiteX24" fmla="*/ 1151792 w 3912576"/>
              <a:gd name="connsiteY24" fmla="*/ 492369 h 1652954"/>
              <a:gd name="connsiteX25" fmla="*/ 1204546 w 3912576"/>
              <a:gd name="connsiteY25" fmla="*/ 518746 h 1652954"/>
              <a:gd name="connsiteX26" fmla="*/ 1230923 w 3912576"/>
              <a:gd name="connsiteY26" fmla="*/ 536331 h 1652954"/>
              <a:gd name="connsiteX27" fmla="*/ 1283676 w 3912576"/>
              <a:gd name="connsiteY27" fmla="*/ 553916 h 1652954"/>
              <a:gd name="connsiteX28" fmla="*/ 1310053 w 3912576"/>
              <a:gd name="connsiteY28" fmla="*/ 562708 h 1652954"/>
              <a:gd name="connsiteX29" fmla="*/ 1336430 w 3912576"/>
              <a:gd name="connsiteY29" fmla="*/ 580292 h 1652954"/>
              <a:gd name="connsiteX30" fmla="*/ 1362807 w 3912576"/>
              <a:gd name="connsiteY30" fmla="*/ 589085 h 1652954"/>
              <a:gd name="connsiteX31" fmla="*/ 1389184 w 3912576"/>
              <a:gd name="connsiteY31" fmla="*/ 606669 h 1652954"/>
              <a:gd name="connsiteX32" fmla="*/ 1441938 w 3912576"/>
              <a:gd name="connsiteY32" fmla="*/ 624254 h 1652954"/>
              <a:gd name="connsiteX33" fmla="*/ 1468315 w 3912576"/>
              <a:gd name="connsiteY33" fmla="*/ 633046 h 1652954"/>
              <a:gd name="connsiteX34" fmla="*/ 1547446 w 3912576"/>
              <a:gd name="connsiteY34" fmla="*/ 668216 h 1652954"/>
              <a:gd name="connsiteX35" fmla="*/ 1573823 w 3912576"/>
              <a:gd name="connsiteY35" fmla="*/ 677008 h 1652954"/>
              <a:gd name="connsiteX36" fmla="*/ 1600200 w 3912576"/>
              <a:gd name="connsiteY36" fmla="*/ 685800 h 1652954"/>
              <a:gd name="connsiteX37" fmla="*/ 1626576 w 3912576"/>
              <a:gd name="connsiteY37" fmla="*/ 703385 h 1652954"/>
              <a:gd name="connsiteX38" fmla="*/ 1679330 w 3912576"/>
              <a:gd name="connsiteY38" fmla="*/ 720969 h 1652954"/>
              <a:gd name="connsiteX39" fmla="*/ 1732084 w 3912576"/>
              <a:gd name="connsiteY39" fmla="*/ 738554 h 1652954"/>
              <a:gd name="connsiteX40" fmla="*/ 1811215 w 3912576"/>
              <a:gd name="connsiteY40" fmla="*/ 764931 h 1652954"/>
              <a:gd name="connsiteX41" fmla="*/ 1837592 w 3912576"/>
              <a:gd name="connsiteY41" fmla="*/ 773723 h 1652954"/>
              <a:gd name="connsiteX42" fmla="*/ 1863969 w 3912576"/>
              <a:gd name="connsiteY42" fmla="*/ 782516 h 1652954"/>
              <a:gd name="connsiteX43" fmla="*/ 1943100 w 3912576"/>
              <a:gd name="connsiteY43" fmla="*/ 800100 h 1652954"/>
              <a:gd name="connsiteX44" fmla="*/ 1995853 w 3912576"/>
              <a:gd name="connsiteY44" fmla="*/ 817685 h 1652954"/>
              <a:gd name="connsiteX45" fmla="*/ 2066192 w 3912576"/>
              <a:gd name="connsiteY45" fmla="*/ 835269 h 1652954"/>
              <a:gd name="connsiteX46" fmla="*/ 2092569 w 3912576"/>
              <a:gd name="connsiteY46" fmla="*/ 852854 h 1652954"/>
              <a:gd name="connsiteX47" fmla="*/ 2145323 w 3912576"/>
              <a:gd name="connsiteY47" fmla="*/ 870439 h 1652954"/>
              <a:gd name="connsiteX48" fmla="*/ 2171700 w 3912576"/>
              <a:gd name="connsiteY48" fmla="*/ 888023 h 1652954"/>
              <a:gd name="connsiteX49" fmla="*/ 2198076 w 3912576"/>
              <a:gd name="connsiteY49" fmla="*/ 896816 h 1652954"/>
              <a:gd name="connsiteX50" fmla="*/ 2277207 w 3912576"/>
              <a:gd name="connsiteY50" fmla="*/ 940777 h 1652954"/>
              <a:gd name="connsiteX51" fmla="*/ 2329961 w 3912576"/>
              <a:gd name="connsiteY51" fmla="*/ 975946 h 1652954"/>
              <a:gd name="connsiteX52" fmla="*/ 2409092 w 3912576"/>
              <a:gd name="connsiteY52" fmla="*/ 1002323 h 1652954"/>
              <a:gd name="connsiteX53" fmla="*/ 2461846 w 3912576"/>
              <a:gd name="connsiteY53" fmla="*/ 1019908 h 1652954"/>
              <a:gd name="connsiteX54" fmla="*/ 2532184 w 3912576"/>
              <a:gd name="connsiteY54" fmla="*/ 1037492 h 1652954"/>
              <a:gd name="connsiteX55" fmla="*/ 2558561 w 3912576"/>
              <a:gd name="connsiteY55" fmla="*/ 1046285 h 1652954"/>
              <a:gd name="connsiteX56" fmla="*/ 2628900 w 3912576"/>
              <a:gd name="connsiteY56" fmla="*/ 1063869 h 1652954"/>
              <a:gd name="connsiteX57" fmla="*/ 2708030 w 3912576"/>
              <a:gd name="connsiteY57" fmla="*/ 1090246 h 1652954"/>
              <a:gd name="connsiteX58" fmla="*/ 2734407 w 3912576"/>
              <a:gd name="connsiteY58" fmla="*/ 1099039 h 1652954"/>
              <a:gd name="connsiteX59" fmla="*/ 2787161 w 3912576"/>
              <a:gd name="connsiteY59" fmla="*/ 1125416 h 1652954"/>
              <a:gd name="connsiteX60" fmla="*/ 2839915 w 3912576"/>
              <a:gd name="connsiteY60" fmla="*/ 1151792 h 1652954"/>
              <a:gd name="connsiteX61" fmla="*/ 2945423 w 3912576"/>
              <a:gd name="connsiteY61" fmla="*/ 1222131 h 1652954"/>
              <a:gd name="connsiteX62" fmla="*/ 2971800 w 3912576"/>
              <a:gd name="connsiteY62" fmla="*/ 1239716 h 1652954"/>
              <a:gd name="connsiteX63" fmla="*/ 2998176 w 3912576"/>
              <a:gd name="connsiteY63" fmla="*/ 1248508 h 1652954"/>
              <a:gd name="connsiteX64" fmla="*/ 3077307 w 3912576"/>
              <a:gd name="connsiteY64" fmla="*/ 1292469 h 1652954"/>
              <a:gd name="connsiteX65" fmla="*/ 3103684 w 3912576"/>
              <a:gd name="connsiteY65" fmla="*/ 1310054 h 1652954"/>
              <a:gd name="connsiteX66" fmla="*/ 3156438 w 3912576"/>
              <a:gd name="connsiteY66" fmla="*/ 1327639 h 1652954"/>
              <a:gd name="connsiteX67" fmla="*/ 3209192 w 3912576"/>
              <a:gd name="connsiteY67" fmla="*/ 1354016 h 1652954"/>
              <a:gd name="connsiteX68" fmla="*/ 3244361 w 3912576"/>
              <a:gd name="connsiteY68" fmla="*/ 1371600 h 1652954"/>
              <a:gd name="connsiteX69" fmla="*/ 3297115 w 3912576"/>
              <a:gd name="connsiteY69" fmla="*/ 1389185 h 1652954"/>
              <a:gd name="connsiteX70" fmla="*/ 3323492 w 3912576"/>
              <a:gd name="connsiteY70" fmla="*/ 1397977 h 1652954"/>
              <a:gd name="connsiteX71" fmla="*/ 3385038 w 3912576"/>
              <a:gd name="connsiteY71" fmla="*/ 1415562 h 1652954"/>
              <a:gd name="connsiteX72" fmla="*/ 3411415 w 3912576"/>
              <a:gd name="connsiteY72" fmla="*/ 1433146 h 1652954"/>
              <a:gd name="connsiteX73" fmla="*/ 3464169 w 3912576"/>
              <a:gd name="connsiteY73" fmla="*/ 1450731 h 1652954"/>
              <a:gd name="connsiteX74" fmla="*/ 3543300 w 3912576"/>
              <a:gd name="connsiteY74" fmla="*/ 1477108 h 1652954"/>
              <a:gd name="connsiteX75" fmla="*/ 3569676 w 3912576"/>
              <a:gd name="connsiteY75" fmla="*/ 1485900 h 1652954"/>
              <a:gd name="connsiteX76" fmla="*/ 3596053 w 3912576"/>
              <a:gd name="connsiteY76" fmla="*/ 1494692 h 1652954"/>
              <a:gd name="connsiteX77" fmla="*/ 3622430 w 3912576"/>
              <a:gd name="connsiteY77" fmla="*/ 1512277 h 1652954"/>
              <a:gd name="connsiteX78" fmla="*/ 3675184 w 3912576"/>
              <a:gd name="connsiteY78" fmla="*/ 1529862 h 1652954"/>
              <a:gd name="connsiteX79" fmla="*/ 3727938 w 3912576"/>
              <a:gd name="connsiteY79" fmla="*/ 1565031 h 1652954"/>
              <a:gd name="connsiteX80" fmla="*/ 3780692 w 3912576"/>
              <a:gd name="connsiteY80" fmla="*/ 1582616 h 1652954"/>
              <a:gd name="connsiteX81" fmla="*/ 3833446 w 3912576"/>
              <a:gd name="connsiteY81" fmla="*/ 1608992 h 1652954"/>
              <a:gd name="connsiteX82" fmla="*/ 3886200 w 3912576"/>
              <a:gd name="connsiteY82" fmla="*/ 1644162 h 1652954"/>
              <a:gd name="connsiteX83" fmla="*/ 3912576 w 3912576"/>
              <a:gd name="connsiteY83" fmla="*/ 1652954 h 165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12576" h="1652954">
                <a:moveTo>
                  <a:pt x="0" y="0"/>
                </a:moveTo>
                <a:cubicBezTo>
                  <a:pt x="17584" y="2931"/>
                  <a:pt x="35351" y="4925"/>
                  <a:pt x="52753" y="8792"/>
                </a:cubicBezTo>
                <a:cubicBezTo>
                  <a:pt x="61800" y="10803"/>
                  <a:pt x="70219" y="15039"/>
                  <a:pt x="79130" y="17585"/>
                </a:cubicBezTo>
                <a:cubicBezTo>
                  <a:pt x="90749" y="20905"/>
                  <a:pt x="102681" y="23057"/>
                  <a:pt x="114300" y="26377"/>
                </a:cubicBezTo>
                <a:cubicBezTo>
                  <a:pt x="123211" y="28923"/>
                  <a:pt x="131735" y="32731"/>
                  <a:pt x="140676" y="35169"/>
                </a:cubicBezTo>
                <a:cubicBezTo>
                  <a:pt x="163992" y="41528"/>
                  <a:pt x="188087" y="45111"/>
                  <a:pt x="211015" y="52754"/>
                </a:cubicBezTo>
                <a:lnTo>
                  <a:pt x="263769" y="70339"/>
                </a:lnTo>
                <a:cubicBezTo>
                  <a:pt x="296259" y="119076"/>
                  <a:pt x="262764" y="80527"/>
                  <a:pt x="307730" y="105508"/>
                </a:cubicBezTo>
                <a:cubicBezTo>
                  <a:pt x="326205" y="115771"/>
                  <a:pt x="342899" y="128954"/>
                  <a:pt x="360484" y="140677"/>
                </a:cubicBezTo>
                <a:cubicBezTo>
                  <a:pt x="369276" y="146539"/>
                  <a:pt x="376836" y="154920"/>
                  <a:pt x="386861" y="158262"/>
                </a:cubicBezTo>
                <a:lnTo>
                  <a:pt x="413238" y="167054"/>
                </a:lnTo>
                <a:cubicBezTo>
                  <a:pt x="455039" y="194922"/>
                  <a:pt x="429588" y="181296"/>
                  <a:pt x="492369" y="202223"/>
                </a:cubicBezTo>
                <a:lnTo>
                  <a:pt x="597876" y="237392"/>
                </a:lnTo>
                <a:lnTo>
                  <a:pt x="650630" y="254977"/>
                </a:lnTo>
                <a:lnTo>
                  <a:pt x="677007" y="263769"/>
                </a:lnTo>
                <a:cubicBezTo>
                  <a:pt x="685799" y="269631"/>
                  <a:pt x="693728" y="277062"/>
                  <a:pt x="703384" y="281354"/>
                </a:cubicBezTo>
                <a:cubicBezTo>
                  <a:pt x="703394" y="281359"/>
                  <a:pt x="769321" y="303333"/>
                  <a:pt x="782515" y="307731"/>
                </a:cubicBezTo>
                <a:cubicBezTo>
                  <a:pt x="782520" y="307733"/>
                  <a:pt x="835265" y="325313"/>
                  <a:pt x="835269" y="325316"/>
                </a:cubicBezTo>
                <a:cubicBezTo>
                  <a:pt x="844061" y="331177"/>
                  <a:pt x="851990" y="338608"/>
                  <a:pt x="861646" y="342900"/>
                </a:cubicBezTo>
                <a:cubicBezTo>
                  <a:pt x="878584" y="350428"/>
                  <a:pt x="898977" y="350203"/>
                  <a:pt x="914400" y="360485"/>
                </a:cubicBezTo>
                <a:lnTo>
                  <a:pt x="993530" y="413239"/>
                </a:lnTo>
                <a:cubicBezTo>
                  <a:pt x="1002322" y="419100"/>
                  <a:pt x="1009882" y="427481"/>
                  <a:pt x="1019907" y="430823"/>
                </a:cubicBezTo>
                <a:cubicBezTo>
                  <a:pt x="1028699" y="433754"/>
                  <a:pt x="1038182" y="435115"/>
                  <a:pt x="1046284" y="439616"/>
                </a:cubicBezTo>
                <a:cubicBezTo>
                  <a:pt x="1064758" y="449880"/>
                  <a:pt x="1078988" y="468102"/>
                  <a:pt x="1099038" y="474785"/>
                </a:cubicBezTo>
                <a:lnTo>
                  <a:pt x="1151792" y="492369"/>
                </a:lnTo>
                <a:cubicBezTo>
                  <a:pt x="1227385" y="542765"/>
                  <a:pt x="1131742" y="482344"/>
                  <a:pt x="1204546" y="518746"/>
                </a:cubicBezTo>
                <a:cubicBezTo>
                  <a:pt x="1213998" y="523472"/>
                  <a:pt x="1221267" y="532039"/>
                  <a:pt x="1230923" y="536331"/>
                </a:cubicBezTo>
                <a:cubicBezTo>
                  <a:pt x="1247861" y="543859"/>
                  <a:pt x="1266092" y="548054"/>
                  <a:pt x="1283676" y="553916"/>
                </a:cubicBezTo>
                <a:cubicBezTo>
                  <a:pt x="1292468" y="556847"/>
                  <a:pt x="1302342" y="557567"/>
                  <a:pt x="1310053" y="562708"/>
                </a:cubicBezTo>
                <a:cubicBezTo>
                  <a:pt x="1318845" y="568569"/>
                  <a:pt x="1326979" y="575566"/>
                  <a:pt x="1336430" y="580292"/>
                </a:cubicBezTo>
                <a:cubicBezTo>
                  <a:pt x="1344720" y="584437"/>
                  <a:pt x="1354517" y="584940"/>
                  <a:pt x="1362807" y="589085"/>
                </a:cubicBezTo>
                <a:cubicBezTo>
                  <a:pt x="1372258" y="593811"/>
                  <a:pt x="1379528" y="602377"/>
                  <a:pt x="1389184" y="606669"/>
                </a:cubicBezTo>
                <a:cubicBezTo>
                  <a:pt x="1406122" y="614197"/>
                  <a:pt x="1424353" y="618392"/>
                  <a:pt x="1441938" y="624254"/>
                </a:cubicBezTo>
                <a:lnTo>
                  <a:pt x="1468315" y="633046"/>
                </a:lnTo>
                <a:cubicBezTo>
                  <a:pt x="1510114" y="660913"/>
                  <a:pt x="1484668" y="647290"/>
                  <a:pt x="1547446" y="668216"/>
                </a:cubicBezTo>
                <a:lnTo>
                  <a:pt x="1573823" y="677008"/>
                </a:lnTo>
                <a:lnTo>
                  <a:pt x="1600200" y="685800"/>
                </a:lnTo>
                <a:cubicBezTo>
                  <a:pt x="1608992" y="691662"/>
                  <a:pt x="1616920" y="699093"/>
                  <a:pt x="1626576" y="703385"/>
                </a:cubicBezTo>
                <a:cubicBezTo>
                  <a:pt x="1643514" y="710913"/>
                  <a:pt x="1661745" y="715107"/>
                  <a:pt x="1679330" y="720969"/>
                </a:cubicBezTo>
                <a:lnTo>
                  <a:pt x="1732084" y="738554"/>
                </a:lnTo>
                <a:lnTo>
                  <a:pt x="1811215" y="764931"/>
                </a:lnTo>
                <a:lnTo>
                  <a:pt x="1837592" y="773723"/>
                </a:lnTo>
                <a:cubicBezTo>
                  <a:pt x="1846384" y="776654"/>
                  <a:pt x="1854881" y="780698"/>
                  <a:pt x="1863969" y="782516"/>
                </a:cubicBezTo>
                <a:cubicBezTo>
                  <a:pt x="1889061" y="787534"/>
                  <a:pt x="1918272" y="792652"/>
                  <a:pt x="1943100" y="800100"/>
                </a:cubicBezTo>
                <a:cubicBezTo>
                  <a:pt x="1960854" y="805426"/>
                  <a:pt x="1977677" y="814050"/>
                  <a:pt x="1995853" y="817685"/>
                </a:cubicBezTo>
                <a:cubicBezTo>
                  <a:pt x="2048903" y="828295"/>
                  <a:pt x="2025638" y="821751"/>
                  <a:pt x="2066192" y="835269"/>
                </a:cubicBezTo>
                <a:cubicBezTo>
                  <a:pt x="2074984" y="841131"/>
                  <a:pt x="2082913" y="848562"/>
                  <a:pt x="2092569" y="852854"/>
                </a:cubicBezTo>
                <a:cubicBezTo>
                  <a:pt x="2109507" y="860382"/>
                  <a:pt x="2129900" y="860157"/>
                  <a:pt x="2145323" y="870439"/>
                </a:cubicBezTo>
                <a:cubicBezTo>
                  <a:pt x="2154115" y="876300"/>
                  <a:pt x="2162249" y="883297"/>
                  <a:pt x="2171700" y="888023"/>
                </a:cubicBezTo>
                <a:cubicBezTo>
                  <a:pt x="2179989" y="892168"/>
                  <a:pt x="2189975" y="892315"/>
                  <a:pt x="2198076" y="896816"/>
                </a:cubicBezTo>
                <a:cubicBezTo>
                  <a:pt x="2288766" y="947200"/>
                  <a:pt x="2217526" y="920884"/>
                  <a:pt x="2277207" y="940777"/>
                </a:cubicBezTo>
                <a:cubicBezTo>
                  <a:pt x="2294792" y="952500"/>
                  <a:pt x="2309911" y="969263"/>
                  <a:pt x="2329961" y="975946"/>
                </a:cubicBezTo>
                <a:lnTo>
                  <a:pt x="2409092" y="1002323"/>
                </a:lnTo>
                <a:lnTo>
                  <a:pt x="2461846" y="1019908"/>
                </a:lnTo>
                <a:cubicBezTo>
                  <a:pt x="2485292" y="1025769"/>
                  <a:pt x="2509257" y="1029849"/>
                  <a:pt x="2532184" y="1037492"/>
                </a:cubicBezTo>
                <a:cubicBezTo>
                  <a:pt x="2540976" y="1040423"/>
                  <a:pt x="2549620" y="1043846"/>
                  <a:pt x="2558561" y="1046285"/>
                </a:cubicBezTo>
                <a:cubicBezTo>
                  <a:pt x="2581877" y="1052644"/>
                  <a:pt x="2605972" y="1056226"/>
                  <a:pt x="2628900" y="1063869"/>
                </a:cubicBezTo>
                <a:lnTo>
                  <a:pt x="2708030" y="1090246"/>
                </a:lnTo>
                <a:cubicBezTo>
                  <a:pt x="2716822" y="1093177"/>
                  <a:pt x="2726695" y="1093898"/>
                  <a:pt x="2734407" y="1099039"/>
                </a:cubicBezTo>
                <a:cubicBezTo>
                  <a:pt x="2809999" y="1149432"/>
                  <a:pt x="2714358" y="1089014"/>
                  <a:pt x="2787161" y="1125416"/>
                </a:cubicBezTo>
                <a:cubicBezTo>
                  <a:pt x="2855330" y="1159501"/>
                  <a:pt x="2773622" y="1129695"/>
                  <a:pt x="2839915" y="1151792"/>
                </a:cubicBezTo>
                <a:lnTo>
                  <a:pt x="2945423" y="1222131"/>
                </a:lnTo>
                <a:cubicBezTo>
                  <a:pt x="2954215" y="1227993"/>
                  <a:pt x="2961775" y="1236374"/>
                  <a:pt x="2971800" y="1239716"/>
                </a:cubicBezTo>
                <a:cubicBezTo>
                  <a:pt x="2980592" y="1242647"/>
                  <a:pt x="2990075" y="1244007"/>
                  <a:pt x="2998176" y="1248508"/>
                </a:cubicBezTo>
                <a:cubicBezTo>
                  <a:pt x="3088871" y="1298894"/>
                  <a:pt x="3017624" y="1272575"/>
                  <a:pt x="3077307" y="1292469"/>
                </a:cubicBezTo>
                <a:cubicBezTo>
                  <a:pt x="3086099" y="1298331"/>
                  <a:pt x="3094028" y="1305762"/>
                  <a:pt x="3103684" y="1310054"/>
                </a:cubicBezTo>
                <a:cubicBezTo>
                  <a:pt x="3120622" y="1317582"/>
                  <a:pt x="3141015" y="1317357"/>
                  <a:pt x="3156438" y="1327639"/>
                </a:cubicBezTo>
                <a:cubicBezTo>
                  <a:pt x="3207126" y="1361430"/>
                  <a:pt x="3158232" y="1332176"/>
                  <a:pt x="3209192" y="1354016"/>
                </a:cubicBezTo>
                <a:cubicBezTo>
                  <a:pt x="3221239" y="1359179"/>
                  <a:pt x="3232192" y="1366732"/>
                  <a:pt x="3244361" y="1371600"/>
                </a:cubicBezTo>
                <a:cubicBezTo>
                  <a:pt x="3261571" y="1378484"/>
                  <a:pt x="3279530" y="1383323"/>
                  <a:pt x="3297115" y="1389185"/>
                </a:cubicBezTo>
                <a:cubicBezTo>
                  <a:pt x="3305907" y="1392116"/>
                  <a:pt x="3314501" y="1395729"/>
                  <a:pt x="3323492" y="1397977"/>
                </a:cubicBezTo>
                <a:cubicBezTo>
                  <a:pt x="3334767" y="1400796"/>
                  <a:pt x="3372420" y="1409253"/>
                  <a:pt x="3385038" y="1415562"/>
                </a:cubicBezTo>
                <a:cubicBezTo>
                  <a:pt x="3394489" y="1420288"/>
                  <a:pt x="3401759" y="1428854"/>
                  <a:pt x="3411415" y="1433146"/>
                </a:cubicBezTo>
                <a:cubicBezTo>
                  <a:pt x="3428353" y="1440674"/>
                  <a:pt x="3446584" y="1444869"/>
                  <a:pt x="3464169" y="1450731"/>
                </a:cubicBezTo>
                <a:lnTo>
                  <a:pt x="3543300" y="1477108"/>
                </a:lnTo>
                <a:lnTo>
                  <a:pt x="3569676" y="1485900"/>
                </a:lnTo>
                <a:lnTo>
                  <a:pt x="3596053" y="1494692"/>
                </a:lnTo>
                <a:cubicBezTo>
                  <a:pt x="3604845" y="1500554"/>
                  <a:pt x="3612774" y="1507985"/>
                  <a:pt x="3622430" y="1512277"/>
                </a:cubicBezTo>
                <a:cubicBezTo>
                  <a:pt x="3639368" y="1519805"/>
                  <a:pt x="3659761" y="1519580"/>
                  <a:pt x="3675184" y="1529862"/>
                </a:cubicBezTo>
                <a:cubicBezTo>
                  <a:pt x="3692769" y="1541585"/>
                  <a:pt x="3707888" y="1558348"/>
                  <a:pt x="3727938" y="1565031"/>
                </a:cubicBezTo>
                <a:cubicBezTo>
                  <a:pt x="3745523" y="1570893"/>
                  <a:pt x="3765269" y="1572334"/>
                  <a:pt x="3780692" y="1582616"/>
                </a:cubicBezTo>
                <a:cubicBezTo>
                  <a:pt x="3814780" y="1605341"/>
                  <a:pt x="3797044" y="1596859"/>
                  <a:pt x="3833446" y="1608992"/>
                </a:cubicBezTo>
                <a:cubicBezTo>
                  <a:pt x="3851031" y="1620715"/>
                  <a:pt x="3866150" y="1637479"/>
                  <a:pt x="3886200" y="1644162"/>
                </a:cubicBezTo>
                <a:lnTo>
                  <a:pt x="3912576" y="1652954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6" name="Frihåndsform 18"/>
          <p:cNvSpPr/>
          <p:nvPr/>
        </p:nvSpPr>
        <p:spPr bwMode="auto">
          <a:xfrm>
            <a:off x="3892550" y="4484686"/>
            <a:ext cx="908050" cy="392112"/>
          </a:xfrm>
          <a:custGeom>
            <a:avLst/>
            <a:gdLst>
              <a:gd name="connsiteX0" fmla="*/ 0 w 1600200"/>
              <a:gd name="connsiteY0" fmla="*/ 0 h 633046"/>
              <a:gd name="connsiteX1" fmla="*/ 43962 w 1600200"/>
              <a:gd name="connsiteY1" fmla="*/ 8792 h 633046"/>
              <a:gd name="connsiteX2" fmla="*/ 87923 w 1600200"/>
              <a:gd name="connsiteY2" fmla="*/ 35169 h 633046"/>
              <a:gd name="connsiteX3" fmla="*/ 123092 w 1600200"/>
              <a:gd name="connsiteY3" fmla="*/ 43961 h 633046"/>
              <a:gd name="connsiteX4" fmla="*/ 175846 w 1600200"/>
              <a:gd name="connsiteY4" fmla="*/ 61546 h 633046"/>
              <a:gd name="connsiteX5" fmla="*/ 202223 w 1600200"/>
              <a:gd name="connsiteY5" fmla="*/ 70338 h 633046"/>
              <a:gd name="connsiteX6" fmla="*/ 281354 w 1600200"/>
              <a:gd name="connsiteY6" fmla="*/ 105507 h 633046"/>
              <a:gd name="connsiteX7" fmla="*/ 307731 w 1600200"/>
              <a:gd name="connsiteY7" fmla="*/ 114300 h 633046"/>
              <a:gd name="connsiteX8" fmla="*/ 334108 w 1600200"/>
              <a:gd name="connsiteY8" fmla="*/ 123092 h 633046"/>
              <a:gd name="connsiteX9" fmla="*/ 360485 w 1600200"/>
              <a:gd name="connsiteY9" fmla="*/ 140677 h 633046"/>
              <a:gd name="connsiteX10" fmla="*/ 448408 w 1600200"/>
              <a:gd name="connsiteY10" fmla="*/ 167053 h 633046"/>
              <a:gd name="connsiteX11" fmla="*/ 474785 w 1600200"/>
              <a:gd name="connsiteY11" fmla="*/ 175846 h 633046"/>
              <a:gd name="connsiteX12" fmla="*/ 509954 w 1600200"/>
              <a:gd name="connsiteY12" fmla="*/ 184638 h 633046"/>
              <a:gd name="connsiteX13" fmla="*/ 562708 w 1600200"/>
              <a:gd name="connsiteY13" fmla="*/ 202223 h 633046"/>
              <a:gd name="connsiteX14" fmla="*/ 589085 w 1600200"/>
              <a:gd name="connsiteY14" fmla="*/ 211015 h 633046"/>
              <a:gd name="connsiteX15" fmla="*/ 615462 w 1600200"/>
              <a:gd name="connsiteY15" fmla="*/ 219807 h 633046"/>
              <a:gd name="connsiteX16" fmla="*/ 668215 w 1600200"/>
              <a:gd name="connsiteY16" fmla="*/ 254977 h 633046"/>
              <a:gd name="connsiteX17" fmla="*/ 747346 w 1600200"/>
              <a:gd name="connsiteY17" fmla="*/ 281353 h 633046"/>
              <a:gd name="connsiteX18" fmla="*/ 773723 w 1600200"/>
              <a:gd name="connsiteY18" fmla="*/ 290146 h 633046"/>
              <a:gd name="connsiteX19" fmla="*/ 800100 w 1600200"/>
              <a:gd name="connsiteY19" fmla="*/ 307730 h 633046"/>
              <a:gd name="connsiteX20" fmla="*/ 852854 w 1600200"/>
              <a:gd name="connsiteY20" fmla="*/ 325315 h 633046"/>
              <a:gd name="connsiteX21" fmla="*/ 879231 w 1600200"/>
              <a:gd name="connsiteY21" fmla="*/ 342900 h 633046"/>
              <a:gd name="connsiteX22" fmla="*/ 967154 w 1600200"/>
              <a:gd name="connsiteY22" fmla="*/ 369277 h 633046"/>
              <a:gd name="connsiteX23" fmla="*/ 993531 w 1600200"/>
              <a:gd name="connsiteY23" fmla="*/ 378069 h 633046"/>
              <a:gd name="connsiteX24" fmla="*/ 1116623 w 1600200"/>
              <a:gd name="connsiteY24" fmla="*/ 413238 h 633046"/>
              <a:gd name="connsiteX25" fmla="*/ 1169377 w 1600200"/>
              <a:gd name="connsiteY25" fmla="*/ 430823 h 633046"/>
              <a:gd name="connsiteX26" fmla="*/ 1222131 w 1600200"/>
              <a:gd name="connsiteY26" fmla="*/ 465992 h 633046"/>
              <a:gd name="connsiteX27" fmla="*/ 1248508 w 1600200"/>
              <a:gd name="connsiteY27" fmla="*/ 483577 h 633046"/>
              <a:gd name="connsiteX28" fmla="*/ 1301262 w 1600200"/>
              <a:gd name="connsiteY28" fmla="*/ 509953 h 633046"/>
              <a:gd name="connsiteX29" fmla="*/ 1327638 w 1600200"/>
              <a:gd name="connsiteY29" fmla="*/ 518746 h 633046"/>
              <a:gd name="connsiteX30" fmla="*/ 1354015 w 1600200"/>
              <a:gd name="connsiteY30" fmla="*/ 536330 h 633046"/>
              <a:gd name="connsiteX31" fmla="*/ 1406769 w 1600200"/>
              <a:gd name="connsiteY31" fmla="*/ 553915 h 633046"/>
              <a:gd name="connsiteX32" fmla="*/ 1538654 w 1600200"/>
              <a:gd name="connsiteY32" fmla="*/ 597877 h 633046"/>
              <a:gd name="connsiteX33" fmla="*/ 1565031 w 1600200"/>
              <a:gd name="connsiteY33" fmla="*/ 606669 h 633046"/>
              <a:gd name="connsiteX34" fmla="*/ 1591408 w 1600200"/>
              <a:gd name="connsiteY34" fmla="*/ 615461 h 633046"/>
              <a:gd name="connsiteX35" fmla="*/ 1600200 w 1600200"/>
              <a:gd name="connsiteY35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00200" h="633046">
                <a:moveTo>
                  <a:pt x="0" y="0"/>
                </a:moveTo>
                <a:cubicBezTo>
                  <a:pt x="14654" y="2931"/>
                  <a:pt x="30087" y="3242"/>
                  <a:pt x="43962" y="8792"/>
                </a:cubicBezTo>
                <a:cubicBezTo>
                  <a:pt x="59829" y="15139"/>
                  <a:pt x="72307" y="28228"/>
                  <a:pt x="87923" y="35169"/>
                </a:cubicBezTo>
                <a:cubicBezTo>
                  <a:pt x="98965" y="40077"/>
                  <a:pt x="111518" y="40489"/>
                  <a:pt x="123092" y="43961"/>
                </a:cubicBezTo>
                <a:cubicBezTo>
                  <a:pt x="140846" y="49287"/>
                  <a:pt x="158261" y="55684"/>
                  <a:pt x="175846" y="61546"/>
                </a:cubicBezTo>
                <a:lnTo>
                  <a:pt x="202223" y="70338"/>
                </a:lnTo>
                <a:cubicBezTo>
                  <a:pt x="244024" y="98206"/>
                  <a:pt x="218573" y="84580"/>
                  <a:pt x="281354" y="105507"/>
                </a:cubicBezTo>
                <a:lnTo>
                  <a:pt x="307731" y="114300"/>
                </a:lnTo>
                <a:lnTo>
                  <a:pt x="334108" y="123092"/>
                </a:lnTo>
                <a:cubicBezTo>
                  <a:pt x="342900" y="128954"/>
                  <a:pt x="350829" y="136385"/>
                  <a:pt x="360485" y="140677"/>
                </a:cubicBezTo>
                <a:cubicBezTo>
                  <a:pt x="398099" y="157395"/>
                  <a:pt x="412599" y="156822"/>
                  <a:pt x="448408" y="167053"/>
                </a:cubicBezTo>
                <a:cubicBezTo>
                  <a:pt x="457319" y="169599"/>
                  <a:pt x="465874" y="173300"/>
                  <a:pt x="474785" y="175846"/>
                </a:cubicBezTo>
                <a:cubicBezTo>
                  <a:pt x="486404" y="179166"/>
                  <a:pt x="498380" y="181166"/>
                  <a:pt x="509954" y="184638"/>
                </a:cubicBezTo>
                <a:cubicBezTo>
                  <a:pt x="527708" y="189964"/>
                  <a:pt x="545123" y="196361"/>
                  <a:pt x="562708" y="202223"/>
                </a:cubicBezTo>
                <a:lnTo>
                  <a:pt x="589085" y="211015"/>
                </a:lnTo>
                <a:lnTo>
                  <a:pt x="615462" y="219807"/>
                </a:lnTo>
                <a:cubicBezTo>
                  <a:pt x="633046" y="231530"/>
                  <a:pt x="648165" y="248294"/>
                  <a:pt x="668215" y="254977"/>
                </a:cubicBezTo>
                <a:lnTo>
                  <a:pt x="747346" y="281353"/>
                </a:lnTo>
                <a:cubicBezTo>
                  <a:pt x="756138" y="284284"/>
                  <a:pt x="766011" y="285005"/>
                  <a:pt x="773723" y="290146"/>
                </a:cubicBezTo>
                <a:cubicBezTo>
                  <a:pt x="782515" y="296007"/>
                  <a:pt x="790444" y="303438"/>
                  <a:pt x="800100" y="307730"/>
                </a:cubicBezTo>
                <a:cubicBezTo>
                  <a:pt x="817038" y="315258"/>
                  <a:pt x="852854" y="325315"/>
                  <a:pt x="852854" y="325315"/>
                </a:cubicBezTo>
                <a:cubicBezTo>
                  <a:pt x="861646" y="331177"/>
                  <a:pt x="869575" y="338608"/>
                  <a:pt x="879231" y="342900"/>
                </a:cubicBezTo>
                <a:cubicBezTo>
                  <a:pt x="916828" y="359610"/>
                  <a:pt x="931357" y="359049"/>
                  <a:pt x="967154" y="369277"/>
                </a:cubicBezTo>
                <a:cubicBezTo>
                  <a:pt x="976065" y="371823"/>
                  <a:pt x="984590" y="375631"/>
                  <a:pt x="993531" y="378069"/>
                </a:cubicBezTo>
                <a:cubicBezTo>
                  <a:pt x="1114975" y="411189"/>
                  <a:pt x="1015537" y="379543"/>
                  <a:pt x="1116623" y="413238"/>
                </a:cubicBezTo>
                <a:cubicBezTo>
                  <a:pt x="1116628" y="413240"/>
                  <a:pt x="1169373" y="430820"/>
                  <a:pt x="1169377" y="430823"/>
                </a:cubicBezTo>
                <a:lnTo>
                  <a:pt x="1222131" y="465992"/>
                </a:lnTo>
                <a:cubicBezTo>
                  <a:pt x="1230923" y="471854"/>
                  <a:pt x="1238483" y="480235"/>
                  <a:pt x="1248508" y="483577"/>
                </a:cubicBezTo>
                <a:cubicBezTo>
                  <a:pt x="1314797" y="505673"/>
                  <a:pt x="1233097" y="475870"/>
                  <a:pt x="1301262" y="509953"/>
                </a:cubicBezTo>
                <a:cubicBezTo>
                  <a:pt x="1309551" y="514098"/>
                  <a:pt x="1319349" y="514601"/>
                  <a:pt x="1327638" y="518746"/>
                </a:cubicBezTo>
                <a:cubicBezTo>
                  <a:pt x="1337089" y="523472"/>
                  <a:pt x="1344359" y="532038"/>
                  <a:pt x="1354015" y="536330"/>
                </a:cubicBezTo>
                <a:cubicBezTo>
                  <a:pt x="1370953" y="543858"/>
                  <a:pt x="1389184" y="548053"/>
                  <a:pt x="1406769" y="553915"/>
                </a:cubicBezTo>
                <a:lnTo>
                  <a:pt x="1538654" y="597877"/>
                </a:lnTo>
                <a:lnTo>
                  <a:pt x="1565031" y="606669"/>
                </a:lnTo>
                <a:cubicBezTo>
                  <a:pt x="1573823" y="609600"/>
                  <a:pt x="1587263" y="607171"/>
                  <a:pt x="1591408" y="615461"/>
                </a:cubicBezTo>
                <a:lnTo>
                  <a:pt x="1600200" y="633046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7" name="Frihåndsform 19"/>
          <p:cNvSpPr/>
          <p:nvPr/>
        </p:nvSpPr>
        <p:spPr bwMode="auto">
          <a:xfrm>
            <a:off x="3917950" y="4625973"/>
            <a:ext cx="901700" cy="387350"/>
          </a:xfrm>
          <a:custGeom>
            <a:avLst/>
            <a:gdLst>
              <a:gd name="connsiteX0" fmla="*/ 0 w 1600200"/>
              <a:gd name="connsiteY0" fmla="*/ 0 h 633046"/>
              <a:gd name="connsiteX1" fmla="*/ 43962 w 1600200"/>
              <a:gd name="connsiteY1" fmla="*/ 8792 h 633046"/>
              <a:gd name="connsiteX2" fmla="*/ 87923 w 1600200"/>
              <a:gd name="connsiteY2" fmla="*/ 35169 h 633046"/>
              <a:gd name="connsiteX3" fmla="*/ 123092 w 1600200"/>
              <a:gd name="connsiteY3" fmla="*/ 43961 h 633046"/>
              <a:gd name="connsiteX4" fmla="*/ 175846 w 1600200"/>
              <a:gd name="connsiteY4" fmla="*/ 61546 h 633046"/>
              <a:gd name="connsiteX5" fmla="*/ 202223 w 1600200"/>
              <a:gd name="connsiteY5" fmla="*/ 70338 h 633046"/>
              <a:gd name="connsiteX6" fmla="*/ 281354 w 1600200"/>
              <a:gd name="connsiteY6" fmla="*/ 105507 h 633046"/>
              <a:gd name="connsiteX7" fmla="*/ 307731 w 1600200"/>
              <a:gd name="connsiteY7" fmla="*/ 114300 h 633046"/>
              <a:gd name="connsiteX8" fmla="*/ 334108 w 1600200"/>
              <a:gd name="connsiteY8" fmla="*/ 123092 h 633046"/>
              <a:gd name="connsiteX9" fmla="*/ 360485 w 1600200"/>
              <a:gd name="connsiteY9" fmla="*/ 140677 h 633046"/>
              <a:gd name="connsiteX10" fmla="*/ 448408 w 1600200"/>
              <a:gd name="connsiteY10" fmla="*/ 167053 h 633046"/>
              <a:gd name="connsiteX11" fmla="*/ 474785 w 1600200"/>
              <a:gd name="connsiteY11" fmla="*/ 175846 h 633046"/>
              <a:gd name="connsiteX12" fmla="*/ 509954 w 1600200"/>
              <a:gd name="connsiteY12" fmla="*/ 184638 h 633046"/>
              <a:gd name="connsiteX13" fmla="*/ 562708 w 1600200"/>
              <a:gd name="connsiteY13" fmla="*/ 202223 h 633046"/>
              <a:gd name="connsiteX14" fmla="*/ 589085 w 1600200"/>
              <a:gd name="connsiteY14" fmla="*/ 211015 h 633046"/>
              <a:gd name="connsiteX15" fmla="*/ 615462 w 1600200"/>
              <a:gd name="connsiteY15" fmla="*/ 219807 h 633046"/>
              <a:gd name="connsiteX16" fmla="*/ 668215 w 1600200"/>
              <a:gd name="connsiteY16" fmla="*/ 254977 h 633046"/>
              <a:gd name="connsiteX17" fmla="*/ 747346 w 1600200"/>
              <a:gd name="connsiteY17" fmla="*/ 281353 h 633046"/>
              <a:gd name="connsiteX18" fmla="*/ 773723 w 1600200"/>
              <a:gd name="connsiteY18" fmla="*/ 290146 h 633046"/>
              <a:gd name="connsiteX19" fmla="*/ 800100 w 1600200"/>
              <a:gd name="connsiteY19" fmla="*/ 307730 h 633046"/>
              <a:gd name="connsiteX20" fmla="*/ 852854 w 1600200"/>
              <a:gd name="connsiteY20" fmla="*/ 325315 h 633046"/>
              <a:gd name="connsiteX21" fmla="*/ 879231 w 1600200"/>
              <a:gd name="connsiteY21" fmla="*/ 342900 h 633046"/>
              <a:gd name="connsiteX22" fmla="*/ 967154 w 1600200"/>
              <a:gd name="connsiteY22" fmla="*/ 369277 h 633046"/>
              <a:gd name="connsiteX23" fmla="*/ 993531 w 1600200"/>
              <a:gd name="connsiteY23" fmla="*/ 378069 h 633046"/>
              <a:gd name="connsiteX24" fmla="*/ 1116623 w 1600200"/>
              <a:gd name="connsiteY24" fmla="*/ 413238 h 633046"/>
              <a:gd name="connsiteX25" fmla="*/ 1169377 w 1600200"/>
              <a:gd name="connsiteY25" fmla="*/ 430823 h 633046"/>
              <a:gd name="connsiteX26" fmla="*/ 1222131 w 1600200"/>
              <a:gd name="connsiteY26" fmla="*/ 465992 h 633046"/>
              <a:gd name="connsiteX27" fmla="*/ 1248508 w 1600200"/>
              <a:gd name="connsiteY27" fmla="*/ 483577 h 633046"/>
              <a:gd name="connsiteX28" fmla="*/ 1301262 w 1600200"/>
              <a:gd name="connsiteY28" fmla="*/ 509953 h 633046"/>
              <a:gd name="connsiteX29" fmla="*/ 1327638 w 1600200"/>
              <a:gd name="connsiteY29" fmla="*/ 518746 h 633046"/>
              <a:gd name="connsiteX30" fmla="*/ 1354015 w 1600200"/>
              <a:gd name="connsiteY30" fmla="*/ 536330 h 633046"/>
              <a:gd name="connsiteX31" fmla="*/ 1406769 w 1600200"/>
              <a:gd name="connsiteY31" fmla="*/ 553915 h 633046"/>
              <a:gd name="connsiteX32" fmla="*/ 1538654 w 1600200"/>
              <a:gd name="connsiteY32" fmla="*/ 597877 h 633046"/>
              <a:gd name="connsiteX33" fmla="*/ 1565031 w 1600200"/>
              <a:gd name="connsiteY33" fmla="*/ 606669 h 633046"/>
              <a:gd name="connsiteX34" fmla="*/ 1591408 w 1600200"/>
              <a:gd name="connsiteY34" fmla="*/ 615461 h 633046"/>
              <a:gd name="connsiteX35" fmla="*/ 1600200 w 1600200"/>
              <a:gd name="connsiteY35" fmla="*/ 633046 h 633046"/>
              <a:gd name="connsiteX0" fmla="*/ 0 w 1732084"/>
              <a:gd name="connsiteY0" fmla="*/ 0 h 677008"/>
              <a:gd name="connsiteX1" fmla="*/ 43962 w 1732084"/>
              <a:gd name="connsiteY1" fmla="*/ 8792 h 677008"/>
              <a:gd name="connsiteX2" fmla="*/ 87923 w 1732084"/>
              <a:gd name="connsiteY2" fmla="*/ 35169 h 677008"/>
              <a:gd name="connsiteX3" fmla="*/ 123092 w 1732084"/>
              <a:gd name="connsiteY3" fmla="*/ 43961 h 677008"/>
              <a:gd name="connsiteX4" fmla="*/ 175846 w 1732084"/>
              <a:gd name="connsiteY4" fmla="*/ 61546 h 677008"/>
              <a:gd name="connsiteX5" fmla="*/ 202223 w 1732084"/>
              <a:gd name="connsiteY5" fmla="*/ 70338 h 677008"/>
              <a:gd name="connsiteX6" fmla="*/ 281354 w 1732084"/>
              <a:gd name="connsiteY6" fmla="*/ 105507 h 677008"/>
              <a:gd name="connsiteX7" fmla="*/ 307731 w 1732084"/>
              <a:gd name="connsiteY7" fmla="*/ 114300 h 677008"/>
              <a:gd name="connsiteX8" fmla="*/ 334108 w 1732084"/>
              <a:gd name="connsiteY8" fmla="*/ 123092 h 677008"/>
              <a:gd name="connsiteX9" fmla="*/ 360485 w 1732084"/>
              <a:gd name="connsiteY9" fmla="*/ 140677 h 677008"/>
              <a:gd name="connsiteX10" fmla="*/ 448408 w 1732084"/>
              <a:gd name="connsiteY10" fmla="*/ 167053 h 677008"/>
              <a:gd name="connsiteX11" fmla="*/ 474785 w 1732084"/>
              <a:gd name="connsiteY11" fmla="*/ 175846 h 677008"/>
              <a:gd name="connsiteX12" fmla="*/ 509954 w 1732084"/>
              <a:gd name="connsiteY12" fmla="*/ 184638 h 677008"/>
              <a:gd name="connsiteX13" fmla="*/ 562708 w 1732084"/>
              <a:gd name="connsiteY13" fmla="*/ 202223 h 677008"/>
              <a:gd name="connsiteX14" fmla="*/ 589085 w 1732084"/>
              <a:gd name="connsiteY14" fmla="*/ 211015 h 677008"/>
              <a:gd name="connsiteX15" fmla="*/ 615462 w 1732084"/>
              <a:gd name="connsiteY15" fmla="*/ 219807 h 677008"/>
              <a:gd name="connsiteX16" fmla="*/ 668215 w 1732084"/>
              <a:gd name="connsiteY16" fmla="*/ 254977 h 677008"/>
              <a:gd name="connsiteX17" fmla="*/ 747346 w 1732084"/>
              <a:gd name="connsiteY17" fmla="*/ 281353 h 677008"/>
              <a:gd name="connsiteX18" fmla="*/ 773723 w 1732084"/>
              <a:gd name="connsiteY18" fmla="*/ 290146 h 677008"/>
              <a:gd name="connsiteX19" fmla="*/ 800100 w 1732084"/>
              <a:gd name="connsiteY19" fmla="*/ 307730 h 677008"/>
              <a:gd name="connsiteX20" fmla="*/ 852854 w 1732084"/>
              <a:gd name="connsiteY20" fmla="*/ 325315 h 677008"/>
              <a:gd name="connsiteX21" fmla="*/ 879231 w 1732084"/>
              <a:gd name="connsiteY21" fmla="*/ 342900 h 677008"/>
              <a:gd name="connsiteX22" fmla="*/ 967154 w 1732084"/>
              <a:gd name="connsiteY22" fmla="*/ 369277 h 677008"/>
              <a:gd name="connsiteX23" fmla="*/ 993531 w 1732084"/>
              <a:gd name="connsiteY23" fmla="*/ 378069 h 677008"/>
              <a:gd name="connsiteX24" fmla="*/ 1116623 w 1732084"/>
              <a:gd name="connsiteY24" fmla="*/ 413238 h 677008"/>
              <a:gd name="connsiteX25" fmla="*/ 1169377 w 1732084"/>
              <a:gd name="connsiteY25" fmla="*/ 430823 h 677008"/>
              <a:gd name="connsiteX26" fmla="*/ 1222131 w 1732084"/>
              <a:gd name="connsiteY26" fmla="*/ 465992 h 677008"/>
              <a:gd name="connsiteX27" fmla="*/ 1248508 w 1732084"/>
              <a:gd name="connsiteY27" fmla="*/ 483577 h 677008"/>
              <a:gd name="connsiteX28" fmla="*/ 1301262 w 1732084"/>
              <a:gd name="connsiteY28" fmla="*/ 509953 h 677008"/>
              <a:gd name="connsiteX29" fmla="*/ 1327638 w 1732084"/>
              <a:gd name="connsiteY29" fmla="*/ 518746 h 677008"/>
              <a:gd name="connsiteX30" fmla="*/ 1354015 w 1732084"/>
              <a:gd name="connsiteY30" fmla="*/ 536330 h 677008"/>
              <a:gd name="connsiteX31" fmla="*/ 1406769 w 1732084"/>
              <a:gd name="connsiteY31" fmla="*/ 553915 h 677008"/>
              <a:gd name="connsiteX32" fmla="*/ 1538654 w 1732084"/>
              <a:gd name="connsiteY32" fmla="*/ 597877 h 677008"/>
              <a:gd name="connsiteX33" fmla="*/ 1565031 w 1732084"/>
              <a:gd name="connsiteY33" fmla="*/ 606669 h 677008"/>
              <a:gd name="connsiteX34" fmla="*/ 1591408 w 1732084"/>
              <a:gd name="connsiteY34" fmla="*/ 615461 h 677008"/>
              <a:gd name="connsiteX35" fmla="*/ 1732084 w 1732084"/>
              <a:gd name="connsiteY35" fmla="*/ 677008 h 67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32084" h="677008">
                <a:moveTo>
                  <a:pt x="0" y="0"/>
                </a:moveTo>
                <a:cubicBezTo>
                  <a:pt x="14654" y="2931"/>
                  <a:pt x="30087" y="3242"/>
                  <a:pt x="43962" y="8792"/>
                </a:cubicBezTo>
                <a:cubicBezTo>
                  <a:pt x="59829" y="15139"/>
                  <a:pt x="72307" y="28228"/>
                  <a:pt x="87923" y="35169"/>
                </a:cubicBezTo>
                <a:cubicBezTo>
                  <a:pt x="98965" y="40077"/>
                  <a:pt x="111518" y="40489"/>
                  <a:pt x="123092" y="43961"/>
                </a:cubicBezTo>
                <a:cubicBezTo>
                  <a:pt x="140846" y="49287"/>
                  <a:pt x="158261" y="55684"/>
                  <a:pt x="175846" y="61546"/>
                </a:cubicBezTo>
                <a:lnTo>
                  <a:pt x="202223" y="70338"/>
                </a:lnTo>
                <a:cubicBezTo>
                  <a:pt x="244024" y="98206"/>
                  <a:pt x="218573" y="84580"/>
                  <a:pt x="281354" y="105507"/>
                </a:cubicBezTo>
                <a:lnTo>
                  <a:pt x="307731" y="114300"/>
                </a:lnTo>
                <a:lnTo>
                  <a:pt x="334108" y="123092"/>
                </a:lnTo>
                <a:cubicBezTo>
                  <a:pt x="342900" y="128954"/>
                  <a:pt x="350829" y="136385"/>
                  <a:pt x="360485" y="140677"/>
                </a:cubicBezTo>
                <a:cubicBezTo>
                  <a:pt x="398099" y="157395"/>
                  <a:pt x="412599" y="156822"/>
                  <a:pt x="448408" y="167053"/>
                </a:cubicBezTo>
                <a:cubicBezTo>
                  <a:pt x="457319" y="169599"/>
                  <a:pt x="465874" y="173300"/>
                  <a:pt x="474785" y="175846"/>
                </a:cubicBezTo>
                <a:cubicBezTo>
                  <a:pt x="486404" y="179166"/>
                  <a:pt x="498380" y="181166"/>
                  <a:pt x="509954" y="184638"/>
                </a:cubicBezTo>
                <a:cubicBezTo>
                  <a:pt x="527708" y="189964"/>
                  <a:pt x="545123" y="196361"/>
                  <a:pt x="562708" y="202223"/>
                </a:cubicBezTo>
                <a:lnTo>
                  <a:pt x="589085" y="211015"/>
                </a:lnTo>
                <a:lnTo>
                  <a:pt x="615462" y="219807"/>
                </a:lnTo>
                <a:cubicBezTo>
                  <a:pt x="633046" y="231530"/>
                  <a:pt x="648165" y="248294"/>
                  <a:pt x="668215" y="254977"/>
                </a:cubicBezTo>
                <a:lnTo>
                  <a:pt x="747346" y="281353"/>
                </a:lnTo>
                <a:cubicBezTo>
                  <a:pt x="756138" y="284284"/>
                  <a:pt x="766011" y="285005"/>
                  <a:pt x="773723" y="290146"/>
                </a:cubicBezTo>
                <a:cubicBezTo>
                  <a:pt x="782515" y="296007"/>
                  <a:pt x="790444" y="303438"/>
                  <a:pt x="800100" y="307730"/>
                </a:cubicBezTo>
                <a:cubicBezTo>
                  <a:pt x="817038" y="315258"/>
                  <a:pt x="852854" y="325315"/>
                  <a:pt x="852854" y="325315"/>
                </a:cubicBezTo>
                <a:cubicBezTo>
                  <a:pt x="861646" y="331177"/>
                  <a:pt x="869575" y="338608"/>
                  <a:pt x="879231" y="342900"/>
                </a:cubicBezTo>
                <a:cubicBezTo>
                  <a:pt x="916828" y="359610"/>
                  <a:pt x="931357" y="359049"/>
                  <a:pt x="967154" y="369277"/>
                </a:cubicBezTo>
                <a:cubicBezTo>
                  <a:pt x="976065" y="371823"/>
                  <a:pt x="984590" y="375631"/>
                  <a:pt x="993531" y="378069"/>
                </a:cubicBezTo>
                <a:cubicBezTo>
                  <a:pt x="1114975" y="411189"/>
                  <a:pt x="1015537" y="379543"/>
                  <a:pt x="1116623" y="413238"/>
                </a:cubicBezTo>
                <a:cubicBezTo>
                  <a:pt x="1116628" y="413240"/>
                  <a:pt x="1169373" y="430820"/>
                  <a:pt x="1169377" y="430823"/>
                </a:cubicBezTo>
                <a:lnTo>
                  <a:pt x="1222131" y="465992"/>
                </a:lnTo>
                <a:cubicBezTo>
                  <a:pt x="1230923" y="471854"/>
                  <a:pt x="1238483" y="480235"/>
                  <a:pt x="1248508" y="483577"/>
                </a:cubicBezTo>
                <a:cubicBezTo>
                  <a:pt x="1314797" y="505673"/>
                  <a:pt x="1233097" y="475870"/>
                  <a:pt x="1301262" y="509953"/>
                </a:cubicBezTo>
                <a:cubicBezTo>
                  <a:pt x="1309551" y="514098"/>
                  <a:pt x="1319349" y="514601"/>
                  <a:pt x="1327638" y="518746"/>
                </a:cubicBezTo>
                <a:cubicBezTo>
                  <a:pt x="1337089" y="523472"/>
                  <a:pt x="1344359" y="532038"/>
                  <a:pt x="1354015" y="536330"/>
                </a:cubicBezTo>
                <a:cubicBezTo>
                  <a:pt x="1370953" y="543858"/>
                  <a:pt x="1389184" y="548053"/>
                  <a:pt x="1406769" y="553915"/>
                </a:cubicBezTo>
                <a:lnTo>
                  <a:pt x="1538654" y="597877"/>
                </a:lnTo>
                <a:lnTo>
                  <a:pt x="1565031" y="606669"/>
                </a:lnTo>
                <a:cubicBezTo>
                  <a:pt x="1573823" y="609600"/>
                  <a:pt x="1587263" y="607171"/>
                  <a:pt x="1591408" y="615461"/>
                </a:cubicBezTo>
                <a:lnTo>
                  <a:pt x="1732084" y="677008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8" name="Frihåndsform 21"/>
          <p:cNvSpPr/>
          <p:nvPr/>
        </p:nvSpPr>
        <p:spPr bwMode="auto">
          <a:xfrm>
            <a:off x="3916363" y="4751386"/>
            <a:ext cx="925512" cy="392112"/>
          </a:xfrm>
          <a:custGeom>
            <a:avLst/>
            <a:gdLst>
              <a:gd name="connsiteX0" fmla="*/ 0 w 1600200"/>
              <a:gd name="connsiteY0" fmla="*/ 0 h 633046"/>
              <a:gd name="connsiteX1" fmla="*/ 43962 w 1600200"/>
              <a:gd name="connsiteY1" fmla="*/ 8792 h 633046"/>
              <a:gd name="connsiteX2" fmla="*/ 87923 w 1600200"/>
              <a:gd name="connsiteY2" fmla="*/ 35169 h 633046"/>
              <a:gd name="connsiteX3" fmla="*/ 123092 w 1600200"/>
              <a:gd name="connsiteY3" fmla="*/ 43961 h 633046"/>
              <a:gd name="connsiteX4" fmla="*/ 175846 w 1600200"/>
              <a:gd name="connsiteY4" fmla="*/ 61546 h 633046"/>
              <a:gd name="connsiteX5" fmla="*/ 202223 w 1600200"/>
              <a:gd name="connsiteY5" fmla="*/ 70338 h 633046"/>
              <a:gd name="connsiteX6" fmla="*/ 281354 w 1600200"/>
              <a:gd name="connsiteY6" fmla="*/ 105507 h 633046"/>
              <a:gd name="connsiteX7" fmla="*/ 307731 w 1600200"/>
              <a:gd name="connsiteY7" fmla="*/ 114300 h 633046"/>
              <a:gd name="connsiteX8" fmla="*/ 334108 w 1600200"/>
              <a:gd name="connsiteY8" fmla="*/ 123092 h 633046"/>
              <a:gd name="connsiteX9" fmla="*/ 360485 w 1600200"/>
              <a:gd name="connsiteY9" fmla="*/ 140677 h 633046"/>
              <a:gd name="connsiteX10" fmla="*/ 448408 w 1600200"/>
              <a:gd name="connsiteY10" fmla="*/ 167053 h 633046"/>
              <a:gd name="connsiteX11" fmla="*/ 474785 w 1600200"/>
              <a:gd name="connsiteY11" fmla="*/ 175846 h 633046"/>
              <a:gd name="connsiteX12" fmla="*/ 509954 w 1600200"/>
              <a:gd name="connsiteY12" fmla="*/ 184638 h 633046"/>
              <a:gd name="connsiteX13" fmla="*/ 562708 w 1600200"/>
              <a:gd name="connsiteY13" fmla="*/ 202223 h 633046"/>
              <a:gd name="connsiteX14" fmla="*/ 589085 w 1600200"/>
              <a:gd name="connsiteY14" fmla="*/ 211015 h 633046"/>
              <a:gd name="connsiteX15" fmla="*/ 615462 w 1600200"/>
              <a:gd name="connsiteY15" fmla="*/ 219807 h 633046"/>
              <a:gd name="connsiteX16" fmla="*/ 668215 w 1600200"/>
              <a:gd name="connsiteY16" fmla="*/ 254977 h 633046"/>
              <a:gd name="connsiteX17" fmla="*/ 747346 w 1600200"/>
              <a:gd name="connsiteY17" fmla="*/ 281353 h 633046"/>
              <a:gd name="connsiteX18" fmla="*/ 773723 w 1600200"/>
              <a:gd name="connsiteY18" fmla="*/ 290146 h 633046"/>
              <a:gd name="connsiteX19" fmla="*/ 800100 w 1600200"/>
              <a:gd name="connsiteY19" fmla="*/ 307730 h 633046"/>
              <a:gd name="connsiteX20" fmla="*/ 852854 w 1600200"/>
              <a:gd name="connsiteY20" fmla="*/ 325315 h 633046"/>
              <a:gd name="connsiteX21" fmla="*/ 879231 w 1600200"/>
              <a:gd name="connsiteY21" fmla="*/ 342900 h 633046"/>
              <a:gd name="connsiteX22" fmla="*/ 967154 w 1600200"/>
              <a:gd name="connsiteY22" fmla="*/ 369277 h 633046"/>
              <a:gd name="connsiteX23" fmla="*/ 993531 w 1600200"/>
              <a:gd name="connsiteY23" fmla="*/ 378069 h 633046"/>
              <a:gd name="connsiteX24" fmla="*/ 1116623 w 1600200"/>
              <a:gd name="connsiteY24" fmla="*/ 413238 h 633046"/>
              <a:gd name="connsiteX25" fmla="*/ 1169377 w 1600200"/>
              <a:gd name="connsiteY25" fmla="*/ 430823 h 633046"/>
              <a:gd name="connsiteX26" fmla="*/ 1222131 w 1600200"/>
              <a:gd name="connsiteY26" fmla="*/ 465992 h 633046"/>
              <a:gd name="connsiteX27" fmla="*/ 1248508 w 1600200"/>
              <a:gd name="connsiteY27" fmla="*/ 483577 h 633046"/>
              <a:gd name="connsiteX28" fmla="*/ 1301262 w 1600200"/>
              <a:gd name="connsiteY28" fmla="*/ 509953 h 633046"/>
              <a:gd name="connsiteX29" fmla="*/ 1327638 w 1600200"/>
              <a:gd name="connsiteY29" fmla="*/ 518746 h 633046"/>
              <a:gd name="connsiteX30" fmla="*/ 1354015 w 1600200"/>
              <a:gd name="connsiteY30" fmla="*/ 536330 h 633046"/>
              <a:gd name="connsiteX31" fmla="*/ 1406769 w 1600200"/>
              <a:gd name="connsiteY31" fmla="*/ 553915 h 633046"/>
              <a:gd name="connsiteX32" fmla="*/ 1538654 w 1600200"/>
              <a:gd name="connsiteY32" fmla="*/ 597877 h 633046"/>
              <a:gd name="connsiteX33" fmla="*/ 1565031 w 1600200"/>
              <a:gd name="connsiteY33" fmla="*/ 606669 h 633046"/>
              <a:gd name="connsiteX34" fmla="*/ 1591408 w 1600200"/>
              <a:gd name="connsiteY34" fmla="*/ 615461 h 633046"/>
              <a:gd name="connsiteX35" fmla="*/ 1600200 w 1600200"/>
              <a:gd name="connsiteY35" fmla="*/ 633046 h 633046"/>
              <a:gd name="connsiteX0" fmla="*/ 0 w 1855176"/>
              <a:gd name="connsiteY0" fmla="*/ 0 h 712177"/>
              <a:gd name="connsiteX1" fmla="*/ 43962 w 1855176"/>
              <a:gd name="connsiteY1" fmla="*/ 8792 h 712177"/>
              <a:gd name="connsiteX2" fmla="*/ 87923 w 1855176"/>
              <a:gd name="connsiteY2" fmla="*/ 35169 h 712177"/>
              <a:gd name="connsiteX3" fmla="*/ 123092 w 1855176"/>
              <a:gd name="connsiteY3" fmla="*/ 43961 h 712177"/>
              <a:gd name="connsiteX4" fmla="*/ 175846 w 1855176"/>
              <a:gd name="connsiteY4" fmla="*/ 61546 h 712177"/>
              <a:gd name="connsiteX5" fmla="*/ 202223 w 1855176"/>
              <a:gd name="connsiteY5" fmla="*/ 70338 h 712177"/>
              <a:gd name="connsiteX6" fmla="*/ 281354 w 1855176"/>
              <a:gd name="connsiteY6" fmla="*/ 105507 h 712177"/>
              <a:gd name="connsiteX7" fmla="*/ 307731 w 1855176"/>
              <a:gd name="connsiteY7" fmla="*/ 114300 h 712177"/>
              <a:gd name="connsiteX8" fmla="*/ 334108 w 1855176"/>
              <a:gd name="connsiteY8" fmla="*/ 123092 h 712177"/>
              <a:gd name="connsiteX9" fmla="*/ 360485 w 1855176"/>
              <a:gd name="connsiteY9" fmla="*/ 140677 h 712177"/>
              <a:gd name="connsiteX10" fmla="*/ 448408 w 1855176"/>
              <a:gd name="connsiteY10" fmla="*/ 167053 h 712177"/>
              <a:gd name="connsiteX11" fmla="*/ 474785 w 1855176"/>
              <a:gd name="connsiteY11" fmla="*/ 175846 h 712177"/>
              <a:gd name="connsiteX12" fmla="*/ 509954 w 1855176"/>
              <a:gd name="connsiteY12" fmla="*/ 184638 h 712177"/>
              <a:gd name="connsiteX13" fmla="*/ 562708 w 1855176"/>
              <a:gd name="connsiteY13" fmla="*/ 202223 h 712177"/>
              <a:gd name="connsiteX14" fmla="*/ 589085 w 1855176"/>
              <a:gd name="connsiteY14" fmla="*/ 211015 h 712177"/>
              <a:gd name="connsiteX15" fmla="*/ 615462 w 1855176"/>
              <a:gd name="connsiteY15" fmla="*/ 219807 h 712177"/>
              <a:gd name="connsiteX16" fmla="*/ 668215 w 1855176"/>
              <a:gd name="connsiteY16" fmla="*/ 254977 h 712177"/>
              <a:gd name="connsiteX17" fmla="*/ 747346 w 1855176"/>
              <a:gd name="connsiteY17" fmla="*/ 281353 h 712177"/>
              <a:gd name="connsiteX18" fmla="*/ 773723 w 1855176"/>
              <a:gd name="connsiteY18" fmla="*/ 290146 h 712177"/>
              <a:gd name="connsiteX19" fmla="*/ 800100 w 1855176"/>
              <a:gd name="connsiteY19" fmla="*/ 307730 h 712177"/>
              <a:gd name="connsiteX20" fmla="*/ 852854 w 1855176"/>
              <a:gd name="connsiteY20" fmla="*/ 325315 h 712177"/>
              <a:gd name="connsiteX21" fmla="*/ 879231 w 1855176"/>
              <a:gd name="connsiteY21" fmla="*/ 342900 h 712177"/>
              <a:gd name="connsiteX22" fmla="*/ 967154 w 1855176"/>
              <a:gd name="connsiteY22" fmla="*/ 369277 h 712177"/>
              <a:gd name="connsiteX23" fmla="*/ 993531 w 1855176"/>
              <a:gd name="connsiteY23" fmla="*/ 378069 h 712177"/>
              <a:gd name="connsiteX24" fmla="*/ 1116623 w 1855176"/>
              <a:gd name="connsiteY24" fmla="*/ 413238 h 712177"/>
              <a:gd name="connsiteX25" fmla="*/ 1169377 w 1855176"/>
              <a:gd name="connsiteY25" fmla="*/ 430823 h 712177"/>
              <a:gd name="connsiteX26" fmla="*/ 1222131 w 1855176"/>
              <a:gd name="connsiteY26" fmla="*/ 465992 h 712177"/>
              <a:gd name="connsiteX27" fmla="*/ 1248508 w 1855176"/>
              <a:gd name="connsiteY27" fmla="*/ 483577 h 712177"/>
              <a:gd name="connsiteX28" fmla="*/ 1301262 w 1855176"/>
              <a:gd name="connsiteY28" fmla="*/ 509953 h 712177"/>
              <a:gd name="connsiteX29" fmla="*/ 1327638 w 1855176"/>
              <a:gd name="connsiteY29" fmla="*/ 518746 h 712177"/>
              <a:gd name="connsiteX30" fmla="*/ 1354015 w 1855176"/>
              <a:gd name="connsiteY30" fmla="*/ 536330 h 712177"/>
              <a:gd name="connsiteX31" fmla="*/ 1406769 w 1855176"/>
              <a:gd name="connsiteY31" fmla="*/ 553915 h 712177"/>
              <a:gd name="connsiteX32" fmla="*/ 1538654 w 1855176"/>
              <a:gd name="connsiteY32" fmla="*/ 597877 h 712177"/>
              <a:gd name="connsiteX33" fmla="*/ 1565031 w 1855176"/>
              <a:gd name="connsiteY33" fmla="*/ 606669 h 712177"/>
              <a:gd name="connsiteX34" fmla="*/ 1591408 w 1855176"/>
              <a:gd name="connsiteY34" fmla="*/ 615461 h 712177"/>
              <a:gd name="connsiteX35" fmla="*/ 1855176 w 1855176"/>
              <a:gd name="connsiteY35" fmla="*/ 712177 h 712177"/>
              <a:gd name="connsiteX0" fmla="*/ 0 w 1811215"/>
              <a:gd name="connsiteY0" fmla="*/ 0 h 703385"/>
              <a:gd name="connsiteX1" fmla="*/ 43962 w 1811215"/>
              <a:gd name="connsiteY1" fmla="*/ 8792 h 703385"/>
              <a:gd name="connsiteX2" fmla="*/ 87923 w 1811215"/>
              <a:gd name="connsiteY2" fmla="*/ 35169 h 703385"/>
              <a:gd name="connsiteX3" fmla="*/ 123092 w 1811215"/>
              <a:gd name="connsiteY3" fmla="*/ 43961 h 703385"/>
              <a:gd name="connsiteX4" fmla="*/ 175846 w 1811215"/>
              <a:gd name="connsiteY4" fmla="*/ 61546 h 703385"/>
              <a:gd name="connsiteX5" fmla="*/ 202223 w 1811215"/>
              <a:gd name="connsiteY5" fmla="*/ 70338 h 703385"/>
              <a:gd name="connsiteX6" fmla="*/ 281354 w 1811215"/>
              <a:gd name="connsiteY6" fmla="*/ 105507 h 703385"/>
              <a:gd name="connsiteX7" fmla="*/ 307731 w 1811215"/>
              <a:gd name="connsiteY7" fmla="*/ 114300 h 703385"/>
              <a:gd name="connsiteX8" fmla="*/ 334108 w 1811215"/>
              <a:gd name="connsiteY8" fmla="*/ 123092 h 703385"/>
              <a:gd name="connsiteX9" fmla="*/ 360485 w 1811215"/>
              <a:gd name="connsiteY9" fmla="*/ 140677 h 703385"/>
              <a:gd name="connsiteX10" fmla="*/ 448408 w 1811215"/>
              <a:gd name="connsiteY10" fmla="*/ 167053 h 703385"/>
              <a:gd name="connsiteX11" fmla="*/ 474785 w 1811215"/>
              <a:gd name="connsiteY11" fmla="*/ 175846 h 703385"/>
              <a:gd name="connsiteX12" fmla="*/ 509954 w 1811215"/>
              <a:gd name="connsiteY12" fmla="*/ 184638 h 703385"/>
              <a:gd name="connsiteX13" fmla="*/ 562708 w 1811215"/>
              <a:gd name="connsiteY13" fmla="*/ 202223 h 703385"/>
              <a:gd name="connsiteX14" fmla="*/ 589085 w 1811215"/>
              <a:gd name="connsiteY14" fmla="*/ 211015 h 703385"/>
              <a:gd name="connsiteX15" fmla="*/ 615462 w 1811215"/>
              <a:gd name="connsiteY15" fmla="*/ 219807 h 703385"/>
              <a:gd name="connsiteX16" fmla="*/ 668215 w 1811215"/>
              <a:gd name="connsiteY16" fmla="*/ 254977 h 703385"/>
              <a:gd name="connsiteX17" fmla="*/ 747346 w 1811215"/>
              <a:gd name="connsiteY17" fmla="*/ 281353 h 703385"/>
              <a:gd name="connsiteX18" fmla="*/ 773723 w 1811215"/>
              <a:gd name="connsiteY18" fmla="*/ 290146 h 703385"/>
              <a:gd name="connsiteX19" fmla="*/ 800100 w 1811215"/>
              <a:gd name="connsiteY19" fmla="*/ 307730 h 703385"/>
              <a:gd name="connsiteX20" fmla="*/ 852854 w 1811215"/>
              <a:gd name="connsiteY20" fmla="*/ 325315 h 703385"/>
              <a:gd name="connsiteX21" fmla="*/ 879231 w 1811215"/>
              <a:gd name="connsiteY21" fmla="*/ 342900 h 703385"/>
              <a:gd name="connsiteX22" fmla="*/ 967154 w 1811215"/>
              <a:gd name="connsiteY22" fmla="*/ 369277 h 703385"/>
              <a:gd name="connsiteX23" fmla="*/ 993531 w 1811215"/>
              <a:gd name="connsiteY23" fmla="*/ 378069 h 703385"/>
              <a:gd name="connsiteX24" fmla="*/ 1116623 w 1811215"/>
              <a:gd name="connsiteY24" fmla="*/ 413238 h 703385"/>
              <a:gd name="connsiteX25" fmla="*/ 1169377 w 1811215"/>
              <a:gd name="connsiteY25" fmla="*/ 430823 h 703385"/>
              <a:gd name="connsiteX26" fmla="*/ 1222131 w 1811215"/>
              <a:gd name="connsiteY26" fmla="*/ 465992 h 703385"/>
              <a:gd name="connsiteX27" fmla="*/ 1248508 w 1811215"/>
              <a:gd name="connsiteY27" fmla="*/ 483577 h 703385"/>
              <a:gd name="connsiteX28" fmla="*/ 1301262 w 1811215"/>
              <a:gd name="connsiteY28" fmla="*/ 509953 h 703385"/>
              <a:gd name="connsiteX29" fmla="*/ 1327638 w 1811215"/>
              <a:gd name="connsiteY29" fmla="*/ 518746 h 703385"/>
              <a:gd name="connsiteX30" fmla="*/ 1354015 w 1811215"/>
              <a:gd name="connsiteY30" fmla="*/ 536330 h 703385"/>
              <a:gd name="connsiteX31" fmla="*/ 1406769 w 1811215"/>
              <a:gd name="connsiteY31" fmla="*/ 553915 h 703385"/>
              <a:gd name="connsiteX32" fmla="*/ 1538654 w 1811215"/>
              <a:gd name="connsiteY32" fmla="*/ 597877 h 703385"/>
              <a:gd name="connsiteX33" fmla="*/ 1565031 w 1811215"/>
              <a:gd name="connsiteY33" fmla="*/ 606669 h 703385"/>
              <a:gd name="connsiteX34" fmla="*/ 1591408 w 1811215"/>
              <a:gd name="connsiteY34" fmla="*/ 615461 h 703385"/>
              <a:gd name="connsiteX35" fmla="*/ 1811215 w 1811215"/>
              <a:gd name="connsiteY35" fmla="*/ 703385 h 70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11215" h="703385">
                <a:moveTo>
                  <a:pt x="0" y="0"/>
                </a:moveTo>
                <a:cubicBezTo>
                  <a:pt x="14654" y="2931"/>
                  <a:pt x="30087" y="3242"/>
                  <a:pt x="43962" y="8792"/>
                </a:cubicBezTo>
                <a:cubicBezTo>
                  <a:pt x="59829" y="15139"/>
                  <a:pt x="72307" y="28228"/>
                  <a:pt x="87923" y="35169"/>
                </a:cubicBezTo>
                <a:cubicBezTo>
                  <a:pt x="98965" y="40077"/>
                  <a:pt x="111518" y="40489"/>
                  <a:pt x="123092" y="43961"/>
                </a:cubicBezTo>
                <a:cubicBezTo>
                  <a:pt x="140846" y="49287"/>
                  <a:pt x="158261" y="55684"/>
                  <a:pt x="175846" y="61546"/>
                </a:cubicBezTo>
                <a:lnTo>
                  <a:pt x="202223" y="70338"/>
                </a:lnTo>
                <a:cubicBezTo>
                  <a:pt x="244024" y="98206"/>
                  <a:pt x="218573" y="84580"/>
                  <a:pt x="281354" y="105507"/>
                </a:cubicBezTo>
                <a:lnTo>
                  <a:pt x="307731" y="114300"/>
                </a:lnTo>
                <a:lnTo>
                  <a:pt x="334108" y="123092"/>
                </a:lnTo>
                <a:cubicBezTo>
                  <a:pt x="342900" y="128954"/>
                  <a:pt x="350829" y="136385"/>
                  <a:pt x="360485" y="140677"/>
                </a:cubicBezTo>
                <a:cubicBezTo>
                  <a:pt x="398099" y="157395"/>
                  <a:pt x="412599" y="156822"/>
                  <a:pt x="448408" y="167053"/>
                </a:cubicBezTo>
                <a:cubicBezTo>
                  <a:pt x="457319" y="169599"/>
                  <a:pt x="465874" y="173300"/>
                  <a:pt x="474785" y="175846"/>
                </a:cubicBezTo>
                <a:cubicBezTo>
                  <a:pt x="486404" y="179166"/>
                  <a:pt x="498380" y="181166"/>
                  <a:pt x="509954" y="184638"/>
                </a:cubicBezTo>
                <a:cubicBezTo>
                  <a:pt x="527708" y="189964"/>
                  <a:pt x="545123" y="196361"/>
                  <a:pt x="562708" y="202223"/>
                </a:cubicBezTo>
                <a:lnTo>
                  <a:pt x="589085" y="211015"/>
                </a:lnTo>
                <a:lnTo>
                  <a:pt x="615462" y="219807"/>
                </a:lnTo>
                <a:cubicBezTo>
                  <a:pt x="633046" y="231530"/>
                  <a:pt x="648165" y="248294"/>
                  <a:pt x="668215" y="254977"/>
                </a:cubicBezTo>
                <a:lnTo>
                  <a:pt x="747346" y="281353"/>
                </a:lnTo>
                <a:cubicBezTo>
                  <a:pt x="756138" y="284284"/>
                  <a:pt x="766011" y="285005"/>
                  <a:pt x="773723" y="290146"/>
                </a:cubicBezTo>
                <a:cubicBezTo>
                  <a:pt x="782515" y="296007"/>
                  <a:pt x="790444" y="303438"/>
                  <a:pt x="800100" y="307730"/>
                </a:cubicBezTo>
                <a:cubicBezTo>
                  <a:pt x="817038" y="315258"/>
                  <a:pt x="852854" y="325315"/>
                  <a:pt x="852854" y="325315"/>
                </a:cubicBezTo>
                <a:cubicBezTo>
                  <a:pt x="861646" y="331177"/>
                  <a:pt x="869575" y="338608"/>
                  <a:pt x="879231" y="342900"/>
                </a:cubicBezTo>
                <a:cubicBezTo>
                  <a:pt x="916828" y="359610"/>
                  <a:pt x="931357" y="359049"/>
                  <a:pt x="967154" y="369277"/>
                </a:cubicBezTo>
                <a:cubicBezTo>
                  <a:pt x="976065" y="371823"/>
                  <a:pt x="984590" y="375631"/>
                  <a:pt x="993531" y="378069"/>
                </a:cubicBezTo>
                <a:cubicBezTo>
                  <a:pt x="1114975" y="411189"/>
                  <a:pt x="1015537" y="379543"/>
                  <a:pt x="1116623" y="413238"/>
                </a:cubicBezTo>
                <a:cubicBezTo>
                  <a:pt x="1116628" y="413240"/>
                  <a:pt x="1169373" y="430820"/>
                  <a:pt x="1169377" y="430823"/>
                </a:cubicBezTo>
                <a:lnTo>
                  <a:pt x="1222131" y="465992"/>
                </a:lnTo>
                <a:cubicBezTo>
                  <a:pt x="1230923" y="471854"/>
                  <a:pt x="1238483" y="480235"/>
                  <a:pt x="1248508" y="483577"/>
                </a:cubicBezTo>
                <a:cubicBezTo>
                  <a:pt x="1314797" y="505673"/>
                  <a:pt x="1233097" y="475870"/>
                  <a:pt x="1301262" y="509953"/>
                </a:cubicBezTo>
                <a:cubicBezTo>
                  <a:pt x="1309551" y="514098"/>
                  <a:pt x="1319349" y="514601"/>
                  <a:pt x="1327638" y="518746"/>
                </a:cubicBezTo>
                <a:cubicBezTo>
                  <a:pt x="1337089" y="523472"/>
                  <a:pt x="1344359" y="532038"/>
                  <a:pt x="1354015" y="536330"/>
                </a:cubicBezTo>
                <a:cubicBezTo>
                  <a:pt x="1370953" y="543858"/>
                  <a:pt x="1389184" y="548053"/>
                  <a:pt x="1406769" y="553915"/>
                </a:cubicBezTo>
                <a:lnTo>
                  <a:pt x="1538654" y="597877"/>
                </a:lnTo>
                <a:lnTo>
                  <a:pt x="1565031" y="606669"/>
                </a:lnTo>
                <a:cubicBezTo>
                  <a:pt x="1573823" y="609600"/>
                  <a:pt x="1587263" y="607171"/>
                  <a:pt x="1591408" y="615461"/>
                </a:cubicBezTo>
                <a:lnTo>
                  <a:pt x="1811215" y="703385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19" name="Frihåndsform 22"/>
          <p:cNvSpPr/>
          <p:nvPr/>
        </p:nvSpPr>
        <p:spPr bwMode="auto">
          <a:xfrm>
            <a:off x="3948113" y="4903786"/>
            <a:ext cx="917575" cy="388937"/>
          </a:xfrm>
          <a:custGeom>
            <a:avLst/>
            <a:gdLst>
              <a:gd name="connsiteX0" fmla="*/ 0 w 1600200"/>
              <a:gd name="connsiteY0" fmla="*/ 0 h 633046"/>
              <a:gd name="connsiteX1" fmla="*/ 43962 w 1600200"/>
              <a:gd name="connsiteY1" fmla="*/ 8792 h 633046"/>
              <a:gd name="connsiteX2" fmla="*/ 87923 w 1600200"/>
              <a:gd name="connsiteY2" fmla="*/ 35169 h 633046"/>
              <a:gd name="connsiteX3" fmla="*/ 123092 w 1600200"/>
              <a:gd name="connsiteY3" fmla="*/ 43961 h 633046"/>
              <a:gd name="connsiteX4" fmla="*/ 175846 w 1600200"/>
              <a:gd name="connsiteY4" fmla="*/ 61546 h 633046"/>
              <a:gd name="connsiteX5" fmla="*/ 202223 w 1600200"/>
              <a:gd name="connsiteY5" fmla="*/ 70338 h 633046"/>
              <a:gd name="connsiteX6" fmla="*/ 281354 w 1600200"/>
              <a:gd name="connsiteY6" fmla="*/ 105507 h 633046"/>
              <a:gd name="connsiteX7" fmla="*/ 307731 w 1600200"/>
              <a:gd name="connsiteY7" fmla="*/ 114300 h 633046"/>
              <a:gd name="connsiteX8" fmla="*/ 334108 w 1600200"/>
              <a:gd name="connsiteY8" fmla="*/ 123092 h 633046"/>
              <a:gd name="connsiteX9" fmla="*/ 360485 w 1600200"/>
              <a:gd name="connsiteY9" fmla="*/ 140677 h 633046"/>
              <a:gd name="connsiteX10" fmla="*/ 448408 w 1600200"/>
              <a:gd name="connsiteY10" fmla="*/ 167053 h 633046"/>
              <a:gd name="connsiteX11" fmla="*/ 474785 w 1600200"/>
              <a:gd name="connsiteY11" fmla="*/ 175846 h 633046"/>
              <a:gd name="connsiteX12" fmla="*/ 509954 w 1600200"/>
              <a:gd name="connsiteY12" fmla="*/ 184638 h 633046"/>
              <a:gd name="connsiteX13" fmla="*/ 562708 w 1600200"/>
              <a:gd name="connsiteY13" fmla="*/ 202223 h 633046"/>
              <a:gd name="connsiteX14" fmla="*/ 589085 w 1600200"/>
              <a:gd name="connsiteY14" fmla="*/ 211015 h 633046"/>
              <a:gd name="connsiteX15" fmla="*/ 615462 w 1600200"/>
              <a:gd name="connsiteY15" fmla="*/ 219807 h 633046"/>
              <a:gd name="connsiteX16" fmla="*/ 668215 w 1600200"/>
              <a:gd name="connsiteY16" fmla="*/ 254977 h 633046"/>
              <a:gd name="connsiteX17" fmla="*/ 747346 w 1600200"/>
              <a:gd name="connsiteY17" fmla="*/ 281353 h 633046"/>
              <a:gd name="connsiteX18" fmla="*/ 773723 w 1600200"/>
              <a:gd name="connsiteY18" fmla="*/ 290146 h 633046"/>
              <a:gd name="connsiteX19" fmla="*/ 800100 w 1600200"/>
              <a:gd name="connsiteY19" fmla="*/ 307730 h 633046"/>
              <a:gd name="connsiteX20" fmla="*/ 852854 w 1600200"/>
              <a:gd name="connsiteY20" fmla="*/ 325315 h 633046"/>
              <a:gd name="connsiteX21" fmla="*/ 879231 w 1600200"/>
              <a:gd name="connsiteY21" fmla="*/ 342900 h 633046"/>
              <a:gd name="connsiteX22" fmla="*/ 967154 w 1600200"/>
              <a:gd name="connsiteY22" fmla="*/ 369277 h 633046"/>
              <a:gd name="connsiteX23" fmla="*/ 993531 w 1600200"/>
              <a:gd name="connsiteY23" fmla="*/ 378069 h 633046"/>
              <a:gd name="connsiteX24" fmla="*/ 1116623 w 1600200"/>
              <a:gd name="connsiteY24" fmla="*/ 413238 h 633046"/>
              <a:gd name="connsiteX25" fmla="*/ 1169377 w 1600200"/>
              <a:gd name="connsiteY25" fmla="*/ 430823 h 633046"/>
              <a:gd name="connsiteX26" fmla="*/ 1222131 w 1600200"/>
              <a:gd name="connsiteY26" fmla="*/ 465992 h 633046"/>
              <a:gd name="connsiteX27" fmla="*/ 1248508 w 1600200"/>
              <a:gd name="connsiteY27" fmla="*/ 483577 h 633046"/>
              <a:gd name="connsiteX28" fmla="*/ 1301262 w 1600200"/>
              <a:gd name="connsiteY28" fmla="*/ 509953 h 633046"/>
              <a:gd name="connsiteX29" fmla="*/ 1327638 w 1600200"/>
              <a:gd name="connsiteY29" fmla="*/ 518746 h 633046"/>
              <a:gd name="connsiteX30" fmla="*/ 1354015 w 1600200"/>
              <a:gd name="connsiteY30" fmla="*/ 536330 h 633046"/>
              <a:gd name="connsiteX31" fmla="*/ 1406769 w 1600200"/>
              <a:gd name="connsiteY31" fmla="*/ 553915 h 633046"/>
              <a:gd name="connsiteX32" fmla="*/ 1538654 w 1600200"/>
              <a:gd name="connsiteY32" fmla="*/ 597877 h 633046"/>
              <a:gd name="connsiteX33" fmla="*/ 1565031 w 1600200"/>
              <a:gd name="connsiteY33" fmla="*/ 606669 h 633046"/>
              <a:gd name="connsiteX34" fmla="*/ 1591408 w 1600200"/>
              <a:gd name="connsiteY34" fmla="*/ 615461 h 633046"/>
              <a:gd name="connsiteX35" fmla="*/ 1600200 w 1600200"/>
              <a:gd name="connsiteY35" fmla="*/ 633046 h 633046"/>
              <a:gd name="connsiteX0" fmla="*/ 0 w 2074985"/>
              <a:gd name="connsiteY0" fmla="*/ 0 h 835269"/>
              <a:gd name="connsiteX1" fmla="*/ 43962 w 2074985"/>
              <a:gd name="connsiteY1" fmla="*/ 8792 h 835269"/>
              <a:gd name="connsiteX2" fmla="*/ 87923 w 2074985"/>
              <a:gd name="connsiteY2" fmla="*/ 35169 h 835269"/>
              <a:gd name="connsiteX3" fmla="*/ 123092 w 2074985"/>
              <a:gd name="connsiteY3" fmla="*/ 43961 h 835269"/>
              <a:gd name="connsiteX4" fmla="*/ 175846 w 2074985"/>
              <a:gd name="connsiteY4" fmla="*/ 61546 h 835269"/>
              <a:gd name="connsiteX5" fmla="*/ 202223 w 2074985"/>
              <a:gd name="connsiteY5" fmla="*/ 70338 h 835269"/>
              <a:gd name="connsiteX6" fmla="*/ 281354 w 2074985"/>
              <a:gd name="connsiteY6" fmla="*/ 105507 h 835269"/>
              <a:gd name="connsiteX7" fmla="*/ 307731 w 2074985"/>
              <a:gd name="connsiteY7" fmla="*/ 114300 h 835269"/>
              <a:gd name="connsiteX8" fmla="*/ 334108 w 2074985"/>
              <a:gd name="connsiteY8" fmla="*/ 123092 h 835269"/>
              <a:gd name="connsiteX9" fmla="*/ 360485 w 2074985"/>
              <a:gd name="connsiteY9" fmla="*/ 140677 h 835269"/>
              <a:gd name="connsiteX10" fmla="*/ 448408 w 2074985"/>
              <a:gd name="connsiteY10" fmla="*/ 167053 h 835269"/>
              <a:gd name="connsiteX11" fmla="*/ 474785 w 2074985"/>
              <a:gd name="connsiteY11" fmla="*/ 175846 h 835269"/>
              <a:gd name="connsiteX12" fmla="*/ 509954 w 2074985"/>
              <a:gd name="connsiteY12" fmla="*/ 184638 h 835269"/>
              <a:gd name="connsiteX13" fmla="*/ 562708 w 2074985"/>
              <a:gd name="connsiteY13" fmla="*/ 202223 h 835269"/>
              <a:gd name="connsiteX14" fmla="*/ 589085 w 2074985"/>
              <a:gd name="connsiteY14" fmla="*/ 211015 h 835269"/>
              <a:gd name="connsiteX15" fmla="*/ 615462 w 2074985"/>
              <a:gd name="connsiteY15" fmla="*/ 219807 h 835269"/>
              <a:gd name="connsiteX16" fmla="*/ 668215 w 2074985"/>
              <a:gd name="connsiteY16" fmla="*/ 254977 h 835269"/>
              <a:gd name="connsiteX17" fmla="*/ 747346 w 2074985"/>
              <a:gd name="connsiteY17" fmla="*/ 281353 h 835269"/>
              <a:gd name="connsiteX18" fmla="*/ 773723 w 2074985"/>
              <a:gd name="connsiteY18" fmla="*/ 290146 h 835269"/>
              <a:gd name="connsiteX19" fmla="*/ 800100 w 2074985"/>
              <a:gd name="connsiteY19" fmla="*/ 307730 h 835269"/>
              <a:gd name="connsiteX20" fmla="*/ 852854 w 2074985"/>
              <a:gd name="connsiteY20" fmla="*/ 325315 h 835269"/>
              <a:gd name="connsiteX21" fmla="*/ 879231 w 2074985"/>
              <a:gd name="connsiteY21" fmla="*/ 342900 h 835269"/>
              <a:gd name="connsiteX22" fmla="*/ 967154 w 2074985"/>
              <a:gd name="connsiteY22" fmla="*/ 369277 h 835269"/>
              <a:gd name="connsiteX23" fmla="*/ 993531 w 2074985"/>
              <a:gd name="connsiteY23" fmla="*/ 378069 h 835269"/>
              <a:gd name="connsiteX24" fmla="*/ 1116623 w 2074985"/>
              <a:gd name="connsiteY24" fmla="*/ 413238 h 835269"/>
              <a:gd name="connsiteX25" fmla="*/ 1169377 w 2074985"/>
              <a:gd name="connsiteY25" fmla="*/ 430823 h 835269"/>
              <a:gd name="connsiteX26" fmla="*/ 1222131 w 2074985"/>
              <a:gd name="connsiteY26" fmla="*/ 465992 h 835269"/>
              <a:gd name="connsiteX27" fmla="*/ 1248508 w 2074985"/>
              <a:gd name="connsiteY27" fmla="*/ 483577 h 835269"/>
              <a:gd name="connsiteX28" fmla="*/ 1301262 w 2074985"/>
              <a:gd name="connsiteY28" fmla="*/ 509953 h 835269"/>
              <a:gd name="connsiteX29" fmla="*/ 1327638 w 2074985"/>
              <a:gd name="connsiteY29" fmla="*/ 518746 h 835269"/>
              <a:gd name="connsiteX30" fmla="*/ 1354015 w 2074985"/>
              <a:gd name="connsiteY30" fmla="*/ 536330 h 835269"/>
              <a:gd name="connsiteX31" fmla="*/ 1406769 w 2074985"/>
              <a:gd name="connsiteY31" fmla="*/ 553915 h 835269"/>
              <a:gd name="connsiteX32" fmla="*/ 1538654 w 2074985"/>
              <a:gd name="connsiteY32" fmla="*/ 597877 h 835269"/>
              <a:gd name="connsiteX33" fmla="*/ 1565031 w 2074985"/>
              <a:gd name="connsiteY33" fmla="*/ 606669 h 835269"/>
              <a:gd name="connsiteX34" fmla="*/ 1591408 w 2074985"/>
              <a:gd name="connsiteY34" fmla="*/ 615461 h 835269"/>
              <a:gd name="connsiteX35" fmla="*/ 2074985 w 2074985"/>
              <a:gd name="connsiteY35" fmla="*/ 835269 h 83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74985" h="835269">
                <a:moveTo>
                  <a:pt x="0" y="0"/>
                </a:moveTo>
                <a:cubicBezTo>
                  <a:pt x="14654" y="2931"/>
                  <a:pt x="30087" y="3242"/>
                  <a:pt x="43962" y="8792"/>
                </a:cubicBezTo>
                <a:cubicBezTo>
                  <a:pt x="59829" y="15139"/>
                  <a:pt x="72307" y="28228"/>
                  <a:pt x="87923" y="35169"/>
                </a:cubicBezTo>
                <a:cubicBezTo>
                  <a:pt x="98965" y="40077"/>
                  <a:pt x="111518" y="40489"/>
                  <a:pt x="123092" y="43961"/>
                </a:cubicBezTo>
                <a:cubicBezTo>
                  <a:pt x="140846" y="49287"/>
                  <a:pt x="158261" y="55684"/>
                  <a:pt x="175846" y="61546"/>
                </a:cubicBezTo>
                <a:lnTo>
                  <a:pt x="202223" y="70338"/>
                </a:lnTo>
                <a:cubicBezTo>
                  <a:pt x="244024" y="98206"/>
                  <a:pt x="218573" y="84580"/>
                  <a:pt x="281354" y="105507"/>
                </a:cubicBezTo>
                <a:lnTo>
                  <a:pt x="307731" y="114300"/>
                </a:lnTo>
                <a:lnTo>
                  <a:pt x="334108" y="123092"/>
                </a:lnTo>
                <a:cubicBezTo>
                  <a:pt x="342900" y="128954"/>
                  <a:pt x="350829" y="136385"/>
                  <a:pt x="360485" y="140677"/>
                </a:cubicBezTo>
                <a:cubicBezTo>
                  <a:pt x="398099" y="157395"/>
                  <a:pt x="412599" y="156822"/>
                  <a:pt x="448408" y="167053"/>
                </a:cubicBezTo>
                <a:cubicBezTo>
                  <a:pt x="457319" y="169599"/>
                  <a:pt x="465874" y="173300"/>
                  <a:pt x="474785" y="175846"/>
                </a:cubicBezTo>
                <a:cubicBezTo>
                  <a:pt x="486404" y="179166"/>
                  <a:pt x="498380" y="181166"/>
                  <a:pt x="509954" y="184638"/>
                </a:cubicBezTo>
                <a:cubicBezTo>
                  <a:pt x="527708" y="189964"/>
                  <a:pt x="545123" y="196361"/>
                  <a:pt x="562708" y="202223"/>
                </a:cubicBezTo>
                <a:lnTo>
                  <a:pt x="589085" y="211015"/>
                </a:lnTo>
                <a:lnTo>
                  <a:pt x="615462" y="219807"/>
                </a:lnTo>
                <a:cubicBezTo>
                  <a:pt x="633046" y="231530"/>
                  <a:pt x="648165" y="248294"/>
                  <a:pt x="668215" y="254977"/>
                </a:cubicBezTo>
                <a:lnTo>
                  <a:pt x="747346" y="281353"/>
                </a:lnTo>
                <a:cubicBezTo>
                  <a:pt x="756138" y="284284"/>
                  <a:pt x="766011" y="285005"/>
                  <a:pt x="773723" y="290146"/>
                </a:cubicBezTo>
                <a:cubicBezTo>
                  <a:pt x="782515" y="296007"/>
                  <a:pt x="790444" y="303438"/>
                  <a:pt x="800100" y="307730"/>
                </a:cubicBezTo>
                <a:cubicBezTo>
                  <a:pt x="817038" y="315258"/>
                  <a:pt x="852854" y="325315"/>
                  <a:pt x="852854" y="325315"/>
                </a:cubicBezTo>
                <a:cubicBezTo>
                  <a:pt x="861646" y="331177"/>
                  <a:pt x="869575" y="338608"/>
                  <a:pt x="879231" y="342900"/>
                </a:cubicBezTo>
                <a:cubicBezTo>
                  <a:pt x="916828" y="359610"/>
                  <a:pt x="931357" y="359049"/>
                  <a:pt x="967154" y="369277"/>
                </a:cubicBezTo>
                <a:cubicBezTo>
                  <a:pt x="976065" y="371823"/>
                  <a:pt x="984590" y="375631"/>
                  <a:pt x="993531" y="378069"/>
                </a:cubicBezTo>
                <a:cubicBezTo>
                  <a:pt x="1114975" y="411189"/>
                  <a:pt x="1015537" y="379543"/>
                  <a:pt x="1116623" y="413238"/>
                </a:cubicBezTo>
                <a:cubicBezTo>
                  <a:pt x="1116628" y="413240"/>
                  <a:pt x="1169373" y="430820"/>
                  <a:pt x="1169377" y="430823"/>
                </a:cubicBezTo>
                <a:lnTo>
                  <a:pt x="1222131" y="465992"/>
                </a:lnTo>
                <a:cubicBezTo>
                  <a:pt x="1230923" y="471854"/>
                  <a:pt x="1238483" y="480235"/>
                  <a:pt x="1248508" y="483577"/>
                </a:cubicBezTo>
                <a:cubicBezTo>
                  <a:pt x="1314797" y="505673"/>
                  <a:pt x="1233097" y="475870"/>
                  <a:pt x="1301262" y="509953"/>
                </a:cubicBezTo>
                <a:cubicBezTo>
                  <a:pt x="1309551" y="514098"/>
                  <a:pt x="1319349" y="514601"/>
                  <a:pt x="1327638" y="518746"/>
                </a:cubicBezTo>
                <a:cubicBezTo>
                  <a:pt x="1337089" y="523472"/>
                  <a:pt x="1344359" y="532038"/>
                  <a:pt x="1354015" y="536330"/>
                </a:cubicBezTo>
                <a:cubicBezTo>
                  <a:pt x="1370953" y="543858"/>
                  <a:pt x="1389184" y="548053"/>
                  <a:pt x="1406769" y="553915"/>
                </a:cubicBezTo>
                <a:lnTo>
                  <a:pt x="1538654" y="597877"/>
                </a:lnTo>
                <a:lnTo>
                  <a:pt x="1565031" y="606669"/>
                </a:lnTo>
                <a:cubicBezTo>
                  <a:pt x="1573823" y="609600"/>
                  <a:pt x="1587263" y="607171"/>
                  <a:pt x="1591408" y="615461"/>
                </a:cubicBezTo>
                <a:lnTo>
                  <a:pt x="2074985" y="835269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cxnSp>
        <p:nvCxnSpPr>
          <p:cNvPr id="320" name="Rett linje 24"/>
          <p:cNvCxnSpPr/>
          <p:nvPr/>
        </p:nvCxnSpPr>
        <p:spPr bwMode="auto">
          <a:xfrm>
            <a:off x="4371975" y="5141911"/>
            <a:ext cx="277813" cy="114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Rett linje 26"/>
          <p:cNvCxnSpPr/>
          <p:nvPr/>
        </p:nvCxnSpPr>
        <p:spPr bwMode="auto">
          <a:xfrm rot="16200000" flipV="1">
            <a:off x="4594226" y="5200648"/>
            <a:ext cx="76200" cy="349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Frihåndsform 131"/>
          <p:cNvSpPr/>
          <p:nvPr/>
        </p:nvSpPr>
        <p:spPr bwMode="auto">
          <a:xfrm>
            <a:off x="4302125" y="4970461"/>
            <a:ext cx="144463" cy="187325"/>
          </a:xfrm>
          <a:custGeom>
            <a:avLst/>
            <a:gdLst>
              <a:gd name="connsiteX0" fmla="*/ 171450 w 171450"/>
              <a:gd name="connsiteY0" fmla="*/ 0 h 222250"/>
              <a:gd name="connsiteX1" fmla="*/ 152400 w 171450"/>
              <a:gd name="connsiteY1" fmla="*/ 31750 h 222250"/>
              <a:gd name="connsiteX2" fmla="*/ 139700 w 171450"/>
              <a:gd name="connsiteY2" fmla="*/ 50800 h 222250"/>
              <a:gd name="connsiteX3" fmla="*/ 127000 w 171450"/>
              <a:gd name="connsiteY3" fmla="*/ 88900 h 222250"/>
              <a:gd name="connsiteX4" fmla="*/ 120650 w 171450"/>
              <a:gd name="connsiteY4" fmla="*/ 107950 h 222250"/>
              <a:gd name="connsiteX5" fmla="*/ 101600 w 171450"/>
              <a:gd name="connsiteY5" fmla="*/ 114300 h 222250"/>
              <a:gd name="connsiteX6" fmla="*/ 63500 w 171450"/>
              <a:gd name="connsiteY6" fmla="*/ 139700 h 222250"/>
              <a:gd name="connsiteX7" fmla="*/ 31750 w 171450"/>
              <a:gd name="connsiteY7" fmla="*/ 196850 h 222250"/>
              <a:gd name="connsiteX8" fmla="*/ 0 w 171450"/>
              <a:gd name="connsiteY8" fmla="*/ 22225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" h="222250">
                <a:moveTo>
                  <a:pt x="171450" y="0"/>
                </a:moveTo>
                <a:cubicBezTo>
                  <a:pt x="165100" y="10583"/>
                  <a:pt x="158941" y="21284"/>
                  <a:pt x="152400" y="31750"/>
                </a:cubicBezTo>
                <a:cubicBezTo>
                  <a:pt x="148355" y="38222"/>
                  <a:pt x="142800" y="43826"/>
                  <a:pt x="139700" y="50800"/>
                </a:cubicBezTo>
                <a:cubicBezTo>
                  <a:pt x="134263" y="63033"/>
                  <a:pt x="131233" y="76200"/>
                  <a:pt x="127000" y="88900"/>
                </a:cubicBezTo>
                <a:cubicBezTo>
                  <a:pt x="124883" y="95250"/>
                  <a:pt x="127000" y="105833"/>
                  <a:pt x="120650" y="107950"/>
                </a:cubicBezTo>
                <a:cubicBezTo>
                  <a:pt x="114300" y="110067"/>
                  <a:pt x="107451" y="111049"/>
                  <a:pt x="101600" y="114300"/>
                </a:cubicBezTo>
                <a:cubicBezTo>
                  <a:pt x="88257" y="121713"/>
                  <a:pt x="63500" y="139700"/>
                  <a:pt x="63500" y="139700"/>
                </a:cubicBezTo>
                <a:cubicBezTo>
                  <a:pt x="56883" y="159551"/>
                  <a:pt x="50465" y="184373"/>
                  <a:pt x="31750" y="196850"/>
                </a:cubicBezTo>
                <a:cubicBezTo>
                  <a:pt x="7719" y="212871"/>
                  <a:pt x="18096" y="204154"/>
                  <a:pt x="0" y="22225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23" name="Frihåndsform 132"/>
          <p:cNvSpPr/>
          <p:nvPr/>
        </p:nvSpPr>
        <p:spPr bwMode="auto">
          <a:xfrm>
            <a:off x="4167188" y="4843461"/>
            <a:ext cx="236537" cy="274637"/>
          </a:xfrm>
          <a:custGeom>
            <a:avLst/>
            <a:gdLst>
              <a:gd name="connsiteX0" fmla="*/ 281352 w 281352"/>
              <a:gd name="connsiteY0" fmla="*/ 0 h 327463"/>
              <a:gd name="connsiteX1" fmla="*/ 249602 w 281352"/>
              <a:gd name="connsiteY1" fmla="*/ 31750 h 327463"/>
              <a:gd name="connsiteX2" fmla="*/ 217852 w 281352"/>
              <a:gd name="connsiteY2" fmla="*/ 63500 h 327463"/>
              <a:gd name="connsiteX3" fmla="*/ 211502 w 281352"/>
              <a:gd name="connsiteY3" fmla="*/ 95250 h 327463"/>
              <a:gd name="connsiteX4" fmla="*/ 173402 w 281352"/>
              <a:gd name="connsiteY4" fmla="*/ 120650 h 327463"/>
              <a:gd name="connsiteX5" fmla="*/ 160702 w 281352"/>
              <a:gd name="connsiteY5" fmla="*/ 139700 h 327463"/>
              <a:gd name="connsiteX6" fmla="*/ 135302 w 281352"/>
              <a:gd name="connsiteY6" fmla="*/ 177800 h 327463"/>
              <a:gd name="connsiteX7" fmla="*/ 97202 w 281352"/>
              <a:gd name="connsiteY7" fmla="*/ 203200 h 327463"/>
              <a:gd name="connsiteX8" fmla="*/ 71802 w 281352"/>
              <a:gd name="connsiteY8" fmla="*/ 241300 h 327463"/>
              <a:gd name="connsiteX9" fmla="*/ 59102 w 281352"/>
              <a:gd name="connsiteY9" fmla="*/ 260350 h 327463"/>
              <a:gd name="connsiteX10" fmla="*/ 40052 w 281352"/>
              <a:gd name="connsiteY10" fmla="*/ 279400 h 327463"/>
              <a:gd name="connsiteX11" fmla="*/ 14652 w 281352"/>
              <a:gd name="connsiteY11" fmla="*/ 311150 h 3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352" h="327463">
                <a:moveTo>
                  <a:pt x="281352" y="0"/>
                </a:moveTo>
                <a:cubicBezTo>
                  <a:pt x="270769" y="10583"/>
                  <a:pt x="260866" y="21894"/>
                  <a:pt x="249602" y="31750"/>
                </a:cubicBezTo>
                <a:cubicBezTo>
                  <a:pt x="215735" y="61383"/>
                  <a:pt x="243252" y="25400"/>
                  <a:pt x="217852" y="63500"/>
                </a:cubicBezTo>
                <a:cubicBezTo>
                  <a:pt x="215735" y="74083"/>
                  <a:pt x="216329" y="85597"/>
                  <a:pt x="211502" y="95250"/>
                </a:cubicBezTo>
                <a:cubicBezTo>
                  <a:pt x="201989" y="114276"/>
                  <a:pt x="190335" y="115006"/>
                  <a:pt x="173402" y="120650"/>
                </a:cubicBezTo>
                <a:cubicBezTo>
                  <a:pt x="169169" y="127000"/>
                  <a:pt x="164115" y="132874"/>
                  <a:pt x="160702" y="139700"/>
                </a:cubicBezTo>
                <a:cubicBezTo>
                  <a:pt x="147216" y="166671"/>
                  <a:pt x="164849" y="154819"/>
                  <a:pt x="135302" y="177800"/>
                </a:cubicBezTo>
                <a:cubicBezTo>
                  <a:pt x="123254" y="187171"/>
                  <a:pt x="97202" y="203200"/>
                  <a:pt x="97202" y="203200"/>
                </a:cubicBezTo>
                <a:lnTo>
                  <a:pt x="71802" y="241300"/>
                </a:lnTo>
                <a:cubicBezTo>
                  <a:pt x="67569" y="247650"/>
                  <a:pt x="64498" y="254954"/>
                  <a:pt x="59102" y="260350"/>
                </a:cubicBezTo>
                <a:cubicBezTo>
                  <a:pt x="52752" y="266700"/>
                  <a:pt x="45801" y="272501"/>
                  <a:pt x="40052" y="279400"/>
                </a:cubicBezTo>
                <a:cubicBezTo>
                  <a:pt x="0" y="327463"/>
                  <a:pt x="51600" y="274202"/>
                  <a:pt x="14652" y="31115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24" name="Frihåndsform 133"/>
          <p:cNvSpPr/>
          <p:nvPr/>
        </p:nvSpPr>
        <p:spPr bwMode="auto">
          <a:xfrm>
            <a:off x="4051300" y="4683123"/>
            <a:ext cx="336550" cy="374650"/>
          </a:xfrm>
          <a:custGeom>
            <a:avLst/>
            <a:gdLst>
              <a:gd name="connsiteX0" fmla="*/ 400050 w 400050"/>
              <a:gd name="connsiteY0" fmla="*/ 0 h 445997"/>
              <a:gd name="connsiteX1" fmla="*/ 368300 w 400050"/>
              <a:gd name="connsiteY1" fmla="*/ 12700 h 445997"/>
              <a:gd name="connsiteX2" fmla="*/ 342900 w 400050"/>
              <a:gd name="connsiteY2" fmla="*/ 50800 h 445997"/>
              <a:gd name="connsiteX3" fmla="*/ 330200 w 400050"/>
              <a:gd name="connsiteY3" fmla="*/ 69850 h 445997"/>
              <a:gd name="connsiteX4" fmla="*/ 323850 w 400050"/>
              <a:gd name="connsiteY4" fmla="*/ 88900 h 445997"/>
              <a:gd name="connsiteX5" fmla="*/ 285750 w 400050"/>
              <a:gd name="connsiteY5" fmla="*/ 127000 h 445997"/>
              <a:gd name="connsiteX6" fmla="*/ 266700 w 400050"/>
              <a:gd name="connsiteY6" fmla="*/ 146050 h 445997"/>
              <a:gd name="connsiteX7" fmla="*/ 254000 w 400050"/>
              <a:gd name="connsiteY7" fmla="*/ 184150 h 445997"/>
              <a:gd name="connsiteX8" fmla="*/ 215900 w 400050"/>
              <a:gd name="connsiteY8" fmla="*/ 215900 h 445997"/>
              <a:gd name="connsiteX9" fmla="*/ 177800 w 400050"/>
              <a:gd name="connsiteY9" fmla="*/ 247650 h 445997"/>
              <a:gd name="connsiteX10" fmla="*/ 165100 w 400050"/>
              <a:gd name="connsiteY10" fmla="*/ 266700 h 445997"/>
              <a:gd name="connsiteX11" fmla="*/ 152400 w 400050"/>
              <a:gd name="connsiteY11" fmla="*/ 304800 h 445997"/>
              <a:gd name="connsiteX12" fmla="*/ 120650 w 400050"/>
              <a:gd name="connsiteY12" fmla="*/ 336550 h 445997"/>
              <a:gd name="connsiteX13" fmla="*/ 101600 w 400050"/>
              <a:gd name="connsiteY13" fmla="*/ 361950 h 445997"/>
              <a:gd name="connsiteX14" fmla="*/ 82550 w 400050"/>
              <a:gd name="connsiteY14" fmla="*/ 374650 h 445997"/>
              <a:gd name="connsiteX15" fmla="*/ 44450 w 400050"/>
              <a:gd name="connsiteY15" fmla="*/ 412750 h 445997"/>
              <a:gd name="connsiteX16" fmla="*/ 25400 w 400050"/>
              <a:gd name="connsiteY16" fmla="*/ 425450 h 445997"/>
              <a:gd name="connsiteX17" fmla="*/ 0 w 400050"/>
              <a:gd name="connsiteY17" fmla="*/ 444500 h 44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050" h="445997">
                <a:moveTo>
                  <a:pt x="400050" y="0"/>
                </a:moveTo>
                <a:cubicBezTo>
                  <a:pt x="389467" y="4233"/>
                  <a:pt x="376819" y="5127"/>
                  <a:pt x="368300" y="12700"/>
                </a:cubicBezTo>
                <a:cubicBezTo>
                  <a:pt x="356892" y="22841"/>
                  <a:pt x="351367" y="38100"/>
                  <a:pt x="342900" y="50800"/>
                </a:cubicBezTo>
                <a:cubicBezTo>
                  <a:pt x="338667" y="57150"/>
                  <a:pt x="332613" y="62610"/>
                  <a:pt x="330200" y="69850"/>
                </a:cubicBezTo>
                <a:cubicBezTo>
                  <a:pt x="328083" y="76200"/>
                  <a:pt x="327959" y="83616"/>
                  <a:pt x="323850" y="88900"/>
                </a:cubicBezTo>
                <a:cubicBezTo>
                  <a:pt x="312823" y="103077"/>
                  <a:pt x="298450" y="114300"/>
                  <a:pt x="285750" y="127000"/>
                </a:cubicBezTo>
                <a:lnTo>
                  <a:pt x="266700" y="146050"/>
                </a:lnTo>
                <a:cubicBezTo>
                  <a:pt x="262467" y="158750"/>
                  <a:pt x="263466" y="174684"/>
                  <a:pt x="254000" y="184150"/>
                </a:cubicBezTo>
                <a:cubicBezTo>
                  <a:pt x="198345" y="239805"/>
                  <a:pt x="268944" y="171697"/>
                  <a:pt x="215900" y="215900"/>
                </a:cubicBezTo>
                <a:cubicBezTo>
                  <a:pt x="167007" y="256644"/>
                  <a:pt x="225098" y="216118"/>
                  <a:pt x="177800" y="247650"/>
                </a:cubicBezTo>
                <a:cubicBezTo>
                  <a:pt x="173567" y="254000"/>
                  <a:pt x="168200" y="259726"/>
                  <a:pt x="165100" y="266700"/>
                </a:cubicBezTo>
                <a:cubicBezTo>
                  <a:pt x="159663" y="278933"/>
                  <a:pt x="159826" y="293661"/>
                  <a:pt x="152400" y="304800"/>
                </a:cubicBezTo>
                <a:cubicBezTo>
                  <a:pt x="118533" y="355600"/>
                  <a:pt x="162983" y="294217"/>
                  <a:pt x="120650" y="336550"/>
                </a:cubicBezTo>
                <a:cubicBezTo>
                  <a:pt x="113166" y="344034"/>
                  <a:pt x="109084" y="354466"/>
                  <a:pt x="101600" y="361950"/>
                </a:cubicBezTo>
                <a:cubicBezTo>
                  <a:pt x="96204" y="367346"/>
                  <a:pt x="88254" y="369580"/>
                  <a:pt x="82550" y="374650"/>
                </a:cubicBezTo>
                <a:cubicBezTo>
                  <a:pt x="69126" y="386582"/>
                  <a:pt x="59394" y="402787"/>
                  <a:pt x="44450" y="412750"/>
                </a:cubicBezTo>
                <a:cubicBezTo>
                  <a:pt x="38100" y="416983"/>
                  <a:pt x="31263" y="420564"/>
                  <a:pt x="25400" y="425450"/>
                </a:cubicBezTo>
                <a:cubicBezTo>
                  <a:pt x="744" y="445997"/>
                  <a:pt x="16299" y="444500"/>
                  <a:pt x="0" y="44450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25" name="Frihåndsform 134"/>
          <p:cNvSpPr/>
          <p:nvPr/>
        </p:nvSpPr>
        <p:spPr bwMode="auto">
          <a:xfrm>
            <a:off x="3978275" y="4538661"/>
            <a:ext cx="334963" cy="400050"/>
          </a:xfrm>
          <a:custGeom>
            <a:avLst/>
            <a:gdLst>
              <a:gd name="connsiteX0" fmla="*/ 400050 w 400050"/>
              <a:gd name="connsiteY0" fmla="*/ 0 h 476250"/>
              <a:gd name="connsiteX1" fmla="*/ 368300 w 400050"/>
              <a:gd name="connsiteY1" fmla="*/ 12700 h 476250"/>
              <a:gd name="connsiteX2" fmla="*/ 342900 w 400050"/>
              <a:gd name="connsiteY2" fmla="*/ 50800 h 476250"/>
              <a:gd name="connsiteX3" fmla="*/ 298450 w 400050"/>
              <a:gd name="connsiteY3" fmla="*/ 107950 h 476250"/>
              <a:gd name="connsiteX4" fmla="*/ 285750 w 400050"/>
              <a:gd name="connsiteY4" fmla="*/ 127000 h 476250"/>
              <a:gd name="connsiteX5" fmla="*/ 266700 w 400050"/>
              <a:gd name="connsiteY5" fmla="*/ 139700 h 476250"/>
              <a:gd name="connsiteX6" fmla="*/ 254000 w 400050"/>
              <a:gd name="connsiteY6" fmla="*/ 158750 h 476250"/>
              <a:gd name="connsiteX7" fmla="*/ 209550 w 400050"/>
              <a:gd name="connsiteY7" fmla="*/ 184150 h 476250"/>
              <a:gd name="connsiteX8" fmla="*/ 184150 w 400050"/>
              <a:gd name="connsiteY8" fmla="*/ 222250 h 476250"/>
              <a:gd name="connsiteX9" fmla="*/ 152400 w 400050"/>
              <a:gd name="connsiteY9" fmla="*/ 279400 h 476250"/>
              <a:gd name="connsiteX10" fmla="*/ 133350 w 400050"/>
              <a:gd name="connsiteY10" fmla="*/ 298450 h 476250"/>
              <a:gd name="connsiteX11" fmla="*/ 95250 w 400050"/>
              <a:gd name="connsiteY11" fmla="*/ 323850 h 476250"/>
              <a:gd name="connsiteX12" fmla="*/ 82550 w 400050"/>
              <a:gd name="connsiteY12" fmla="*/ 342900 h 476250"/>
              <a:gd name="connsiteX13" fmla="*/ 63500 w 400050"/>
              <a:gd name="connsiteY13" fmla="*/ 355600 h 476250"/>
              <a:gd name="connsiteX14" fmla="*/ 57150 w 400050"/>
              <a:gd name="connsiteY14" fmla="*/ 374650 h 476250"/>
              <a:gd name="connsiteX15" fmla="*/ 31750 w 400050"/>
              <a:gd name="connsiteY15" fmla="*/ 412750 h 476250"/>
              <a:gd name="connsiteX16" fmla="*/ 6350 w 400050"/>
              <a:gd name="connsiteY16" fmla="*/ 469900 h 476250"/>
              <a:gd name="connsiteX17" fmla="*/ 0 w 400050"/>
              <a:gd name="connsiteY17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050" h="476250">
                <a:moveTo>
                  <a:pt x="400050" y="0"/>
                </a:moveTo>
                <a:cubicBezTo>
                  <a:pt x="389467" y="4233"/>
                  <a:pt x="376819" y="5127"/>
                  <a:pt x="368300" y="12700"/>
                </a:cubicBezTo>
                <a:cubicBezTo>
                  <a:pt x="356892" y="22841"/>
                  <a:pt x="353693" y="40007"/>
                  <a:pt x="342900" y="50800"/>
                </a:cubicBezTo>
                <a:cubicBezTo>
                  <a:pt x="313057" y="80643"/>
                  <a:pt x="328831" y="62378"/>
                  <a:pt x="298450" y="107950"/>
                </a:cubicBezTo>
                <a:cubicBezTo>
                  <a:pt x="294217" y="114300"/>
                  <a:pt x="292100" y="122767"/>
                  <a:pt x="285750" y="127000"/>
                </a:cubicBezTo>
                <a:lnTo>
                  <a:pt x="266700" y="139700"/>
                </a:lnTo>
                <a:cubicBezTo>
                  <a:pt x="262467" y="146050"/>
                  <a:pt x="259396" y="153354"/>
                  <a:pt x="254000" y="158750"/>
                </a:cubicBezTo>
                <a:cubicBezTo>
                  <a:pt x="245025" y="167725"/>
                  <a:pt x="219511" y="179170"/>
                  <a:pt x="209550" y="184150"/>
                </a:cubicBezTo>
                <a:cubicBezTo>
                  <a:pt x="201083" y="196850"/>
                  <a:pt x="188977" y="207770"/>
                  <a:pt x="184150" y="222250"/>
                </a:cubicBezTo>
                <a:cubicBezTo>
                  <a:pt x="176165" y="246205"/>
                  <a:pt x="174235" y="257565"/>
                  <a:pt x="152400" y="279400"/>
                </a:cubicBezTo>
                <a:cubicBezTo>
                  <a:pt x="146050" y="285750"/>
                  <a:pt x="140439" y="292937"/>
                  <a:pt x="133350" y="298450"/>
                </a:cubicBezTo>
                <a:cubicBezTo>
                  <a:pt x="121302" y="307821"/>
                  <a:pt x="95250" y="323850"/>
                  <a:pt x="95250" y="323850"/>
                </a:cubicBezTo>
                <a:cubicBezTo>
                  <a:pt x="91017" y="330200"/>
                  <a:pt x="87946" y="337504"/>
                  <a:pt x="82550" y="342900"/>
                </a:cubicBezTo>
                <a:cubicBezTo>
                  <a:pt x="77154" y="348296"/>
                  <a:pt x="68268" y="349641"/>
                  <a:pt x="63500" y="355600"/>
                </a:cubicBezTo>
                <a:cubicBezTo>
                  <a:pt x="59319" y="360827"/>
                  <a:pt x="60401" y="368799"/>
                  <a:pt x="57150" y="374650"/>
                </a:cubicBezTo>
                <a:cubicBezTo>
                  <a:pt x="49737" y="387993"/>
                  <a:pt x="36577" y="398270"/>
                  <a:pt x="31750" y="412750"/>
                </a:cubicBezTo>
                <a:cubicBezTo>
                  <a:pt x="20167" y="447499"/>
                  <a:pt x="24463" y="445749"/>
                  <a:pt x="6350" y="469900"/>
                </a:cubicBezTo>
                <a:cubicBezTo>
                  <a:pt x="4554" y="472295"/>
                  <a:pt x="2117" y="474133"/>
                  <a:pt x="0" y="47625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26" name="Frihåndsform 135"/>
          <p:cNvSpPr/>
          <p:nvPr/>
        </p:nvSpPr>
        <p:spPr bwMode="auto">
          <a:xfrm>
            <a:off x="4224338" y="4506911"/>
            <a:ext cx="122237" cy="650875"/>
          </a:xfrm>
          <a:custGeom>
            <a:avLst/>
            <a:gdLst>
              <a:gd name="connsiteX0" fmla="*/ 3549 w 144588"/>
              <a:gd name="connsiteY0" fmla="*/ 19518 h 775168"/>
              <a:gd name="connsiteX1" fmla="*/ 16249 w 144588"/>
              <a:gd name="connsiteY1" fmla="*/ 89368 h 775168"/>
              <a:gd name="connsiteX2" fmla="*/ 22599 w 144588"/>
              <a:gd name="connsiteY2" fmla="*/ 121118 h 775168"/>
              <a:gd name="connsiteX3" fmla="*/ 28949 w 144588"/>
              <a:gd name="connsiteY3" fmla="*/ 197318 h 775168"/>
              <a:gd name="connsiteX4" fmla="*/ 41649 w 144588"/>
              <a:gd name="connsiteY4" fmla="*/ 216368 h 775168"/>
              <a:gd name="connsiteX5" fmla="*/ 54349 w 144588"/>
              <a:gd name="connsiteY5" fmla="*/ 254468 h 775168"/>
              <a:gd name="connsiteX6" fmla="*/ 60699 w 144588"/>
              <a:gd name="connsiteY6" fmla="*/ 343368 h 775168"/>
              <a:gd name="connsiteX7" fmla="*/ 67049 w 144588"/>
              <a:gd name="connsiteY7" fmla="*/ 362418 h 775168"/>
              <a:gd name="connsiteX8" fmla="*/ 79749 w 144588"/>
              <a:gd name="connsiteY8" fmla="*/ 476718 h 775168"/>
              <a:gd name="connsiteX9" fmla="*/ 86099 w 144588"/>
              <a:gd name="connsiteY9" fmla="*/ 521168 h 775168"/>
              <a:gd name="connsiteX10" fmla="*/ 92449 w 144588"/>
              <a:gd name="connsiteY10" fmla="*/ 540218 h 775168"/>
              <a:gd name="connsiteX11" fmla="*/ 98799 w 144588"/>
              <a:gd name="connsiteY11" fmla="*/ 610068 h 775168"/>
              <a:gd name="connsiteX12" fmla="*/ 111499 w 144588"/>
              <a:gd name="connsiteY12" fmla="*/ 679918 h 775168"/>
              <a:gd name="connsiteX13" fmla="*/ 124199 w 144588"/>
              <a:gd name="connsiteY13" fmla="*/ 698968 h 775168"/>
              <a:gd name="connsiteX14" fmla="*/ 130549 w 144588"/>
              <a:gd name="connsiteY14" fmla="*/ 724368 h 775168"/>
              <a:gd name="connsiteX15" fmla="*/ 143249 w 144588"/>
              <a:gd name="connsiteY15" fmla="*/ 775168 h 77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4588" h="775168">
                <a:moveTo>
                  <a:pt x="3549" y="19518"/>
                </a:moveTo>
                <a:cubicBezTo>
                  <a:pt x="19234" y="97945"/>
                  <a:pt x="0" y="0"/>
                  <a:pt x="16249" y="89368"/>
                </a:cubicBezTo>
                <a:cubicBezTo>
                  <a:pt x="18180" y="99987"/>
                  <a:pt x="20482" y="110535"/>
                  <a:pt x="22599" y="121118"/>
                </a:cubicBezTo>
                <a:cubicBezTo>
                  <a:pt x="24716" y="146518"/>
                  <a:pt x="23950" y="172325"/>
                  <a:pt x="28949" y="197318"/>
                </a:cubicBezTo>
                <a:cubicBezTo>
                  <a:pt x="30446" y="204802"/>
                  <a:pt x="38549" y="209394"/>
                  <a:pt x="41649" y="216368"/>
                </a:cubicBezTo>
                <a:cubicBezTo>
                  <a:pt x="47086" y="228601"/>
                  <a:pt x="54349" y="254468"/>
                  <a:pt x="54349" y="254468"/>
                </a:cubicBezTo>
                <a:cubicBezTo>
                  <a:pt x="56466" y="284101"/>
                  <a:pt x="57228" y="313863"/>
                  <a:pt x="60699" y="343368"/>
                </a:cubicBezTo>
                <a:cubicBezTo>
                  <a:pt x="61481" y="350016"/>
                  <a:pt x="66310" y="355765"/>
                  <a:pt x="67049" y="362418"/>
                </a:cubicBezTo>
                <a:cubicBezTo>
                  <a:pt x="80639" y="484732"/>
                  <a:pt x="61907" y="423192"/>
                  <a:pt x="79749" y="476718"/>
                </a:cubicBezTo>
                <a:cubicBezTo>
                  <a:pt x="81866" y="491535"/>
                  <a:pt x="83164" y="506492"/>
                  <a:pt x="86099" y="521168"/>
                </a:cubicBezTo>
                <a:cubicBezTo>
                  <a:pt x="87412" y="527732"/>
                  <a:pt x="91502" y="533592"/>
                  <a:pt x="92449" y="540218"/>
                </a:cubicBezTo>
                <a:cubicBezTo>
                  <a:pt x="95755" y="563362"/>
                  <a:pt x="96352" y="586817"/>
                  <a:pt x="98799" y="610068"/>
                </a:cubicBezTo>
                <a:cubicBezTo>
                  <a:pt x="100550" y="626704"/>
                  <a:pt x="101882" y="660684"/>
                  <a:pt x="111499" y="679918"/>
                </a:cubicBezTo>
                <a:cubicBezTo>
                  <a:pt x="114912" y="686744"/>
                  <a:pt x="119966" y="692618"/>
                  <a:pt x="124199" y="698968"/>
                </a:cubicBezTo>
                <a:cubicBezTo>
                  <a:pt x="126316" y="707435"/>
                  <a:pt x="128041" y="716009"/>
                  <a:pt x="130549" y="724368"/>
                </a:cubicBezTo>
                <a:cubicBezTo>
                  <a:pt x="144588" y="771164"/>
                  <a:pt x="143249" y="747601"/>
                  <a:pt x="143249" y="775168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27" name="Frihåndsform 136"/>
          <p:cNvSpPr/>
          <p:nvPr/>
        </p:nvSpPr>
        <p:spPr bwMode="auto">
          <a:xfrm>
            <a:off x="4065588" y="4481511"/>
            <a:ext cx="71437" cy="595312"/>
          </a:xfrm>
          <a:custGeom>
            <a:avLst/>
            <a:gdLst>
              <a:gd name="connsiteX0" fmla="*/ 34292 w 85092"/>
              <a:gd name="connsiteY0" fmla="*/ 0 h 711200"/>
              <a:gd name="connsiteX1" fmla="*/ 40642 w 85092"/>
              <a:gd name="connsiteY1" fmla="*/ 31750 h 711200"/>
              <a:gd name="connsiteX2" fmla="*/ 46992 w 85092"/>
              <a:gd name="connsiteY2" fmla="*/ 50800 h 711200"/>
              <a:gd name="connsiteX3" fmla="*/ 59692 w 85092"/>
              <a:gd name="connsiteY3" fmla="*/ 196850 h 711200"/>
              <a:gd name="connsiteX4" fmla="*/ 78742 w 85092"/>
              <a:gd name="connsiteY4" fmla="*/ 234950 h 711200"/>
              <a:gd name="connsiteX5" fmla="*/ 85092 w 85092"/>
              <a:gd name="connsiteY5" fmla="*/ 254000 h 711200"/>
              <a:gd name="connsiteX6" fmla="*/ 78742 w 85092"/>
              <a:gd name="connsiteY6" fmla="*/ 387350 h 711200"/>
              <a:gd name="connsiteX7" fmla="*/ 72392 w 85092"/>
              <a:gd name="connsiteY7" fmla="*/ 419100 h 711200"/>
              <a:gd name="connsiteX8" fmla="*/ 59692 w 85092"/>
              <a:gd name="connsiteY8" fmla="*/ 438150 h 711200"/>
              <a:gd name="connsiteX9" fmla="*/ 66042 w 85092"/>
              <a:gd name="connsiteY9" fmla="*/ 476250 h 711200"/>
              <a:gd name="connsiteX10" fmla="*/ 72392 w 85092"/>
              <a:gd name="connsiteY10" fmla="*/ 495300 h 711200"/>
              <a:gd name="connsiteX11" fmla="*/ 40642 w 85092"/>
              <a:gd name="connsiteY11" fmla="*/ 565150 h 711200"/>
              <a:gd name="connsiteX12" fmla="*/ 21592 w 85092"/>
              <a:gd name="connsiteY12" fmla="*/ 577850 h 711200"/>
              <a:gd name="connsiteX13" fmla="*/ 15242 w 85092"/>
              <a:gd name="connsiteY13" fmla="*/ 596900 h 711200"/>
              <a:gd name="connsiteX14" fmla="*/ 2542 w 85092"/>
              <a:gd name="connsiteY14" fmla="*/ 615950 h 711200"/>
              <a:gd name="connsiteX15" fmla="*/ 21592 w 85092"/>
              <a:gd name="connsiteY15" fmla="*/ 679450 h 711200"/>
              <a:gd name="connsiteX16" fmla="*/ 34292 w 85092"/>
              <a:gd name="connsiteY16" fmla="*/ 698500 h 711200"/>
              <a:gd name="connsiteX17" fmla="*/ 40642 w 85092"/>
              <a:gd name="connsiteY17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5092" h="711200">
                <a:moveTo>
                  <a:pt x="34292" y="0"/>
                </a:moveTo>
                <a:cubicBezTo>
                  <a:pt x="36409" y="10583"/>
                  <a:pt x="38024" y="21279"/>
                  <a:pt x="40642" y="31750"/>
                </a:cubicBezTo>
                <a:cubicBezTo>
                  <a:pt x="42265" y="38244"/>
                  <a:pt x="46291" y="44143"/>
                  <a:pt x="46992" y="50800"/>
                </a:cubicBezTo>
                <a:cubicBezTo>
                  <a:pt x="53563" y="113221"/>
                  <a:pt x="48858" y="142678"/>
                  <a:pt x="59692" y="196850"/>
                </a:cubicBezTo>
                <a:cubicBezTo>
                  <a:pt x="65012" y="223451"/>
                  <a:pt x="66255" y="209976"/>
                  <a:pt x="78742" y="234950"/>
                </a:cubicBezTo>
                <a:cubicBezTo>
                  <a:pt x="81735" y="240937"/>
                  <a:pt x="82975" y="247650"/>
                  <a:pt x="85092" y="254000"/>
                </a:cubicBezTo>
                <a:cubicBezTo>
                  <a:pt x="82975" y="298450"/>
                  <a:pt x="82155" y="342981"/>
                  <a:pt x="78742" y="387350"/>
                </a:cubicBezTo>
                <a:cubicBezTo>
                  <a:pt x="77914" y="398111"/>
                  <a:pt x="76182" y="408994"/>
                  <a:pt x="72392" y="419100"/>
                </a:cubicBezTo>
                <a:cubicBezTo>
                  <a:pt x="69712" y="426246"/>
                  <a:pt x="63925" y="431800"/>
                  <a:pt x="59692" y="438150"/>
                </a:cubicBezTo>
                <a:cubicBezTo>
                  <a:pt x="61809" y="450850"/>
                  <a:pt x="63249" y="463681"/>
                  <a:pt x="66042" y="476250"/>
                </a:cubicBezTo>
                <a:cubicBezTo>
                  <a:pt x="67494" y="482784"/>
                  <a:pt x="72392" y="488607"/>
                  <a:pt x="72392" y="495300"/>
                </a:cubicBezTo>
                <a:cubicBezTo>
                  <a:pt x="72392" y="517293"/>
                  <a:pt x="58815" y="553035"/>
                  <a:pt x="40642" y="565150"/>
                </a:cubicBezTo>
                <a:lnTo>
                  <a:pt x="21592" y="577850"/>
                </a:lnTo>
                <a:cubicBezTo>
                  <a:pt x="19475" y="584200"/>
                  <a:pt x="18235" y="590913"/>
                  <a:pt x="15242" y="596900"/>
                </a:cubicBezTo>
                <a:cubicBezTo>
                  <a:pt x="11829" y="603726"/>
                  <a:pt x="3385" y="608365"/>
                  <a:pt x="2542" y="615950"/>
                </a:cubicBezTo>
                <a:cubicBezTo>
                  <a:pt x="0" y="638827"/>
                  <a:pt x="10816" y="660591"/>
                  <a:pt x="21592" y="679450"/>
                </a:cubicBezTo>
                <a:cubicBezTo>
                  <a:pt x="25378" y="686076"/>
                  <a:pt x="30365" y="691956"/>
                  <a:pt x="34292" y="698500"/>
                </a:cubicBezTo>
                <a:cubicBezTo>
                  <a:pt x="36727" y="702559"/>
                  <a:pt x="38525" y="706967"/>
                  <a:pt x="40642" y="71120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28" name="Frihåndsform 275"/>
          <p:cNvSpPr/>
          <p:nvPr/>
        </p:nvSpPr>
        <p:spPr bwMode="auto">
          <a:xfrm>
            <a:off x="4708525" y="5211761"/>
            <a:ext cx="141288" cy="153987"/>
          </a:xfrm>
          <a:custGeom>
            <a:avLst/>
            <a:gdLst>
              <a:gd name="connsiteX0" fmla="*/ 281352 w 281352"/>
              <a:gd name="connsiteY0" fmla="*/ 0 h 327463"/>
              <a:gd name="connsiteX1" fmla="*/ 249602 w 281352"/>
              <a:gd name="connsiteY1" fmla="*/ 31750 h 327463"/>
              <a:gd name="connsiteX2" fmla="*/ 217852 w 281352"/>
              <a:gd name="connsiteY2" fmla="*/ 63500 h 327463"/>
              <a:gd name="connsiteX3" fmla="*/ 211502 w 281352"/>
              <a:gd name="connsiteY3" fmla="*/ 95250 h 327463"/>
              <a:gd name="connsiteX4" fmla="*/ 173402 w 281352"/>
              <a:gd name="connsiteY4" fmla="*/ 120650 h 327463"/>
              <a:gd name="connsiteX5" fmla="*/ 160702 w 281352"/>
              <a:gd name="connsiteY5" fmla="*/ 139700 h 327463"/>
              <a:gd name="connsiteX6" fmla="*/ 135302 w 281352"/>
              <a:gd name="connsiteY6" fmla="*/ 177800 h 327463"/>
              <a:gd name="connsiteX7" fmla="*/ 97202 w 281352"/>
              <a:gd name="connsiteY7" fmla="*/ 203200 h 327463"/>
              <a:gd name="connsiteX8" fmla="*/ 71802 w 281352"/>
              <a:gd name="connsiteY8" fmla="*/ 241300 h 327463"/>
              <a:gd name="connsiteX9" fmla="*/ 59102 w 281352"/>
              <a:gd name="connsiteY9" fmla="*/ 260350 h 327463"/>
              <a:gd name="connsiteX10" fmla="*/ 40052 w 281352"/>
              <a:gd name="connsiteY10" fmla="*/ 279400 h 327463"/>
              <a:gd name="connsiteX11" fmla="*/ 14652 w 281352"/>
              <a:gd name="connsiteY11" fmla="*/ 311150 h 3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352" h="327463">
                <a:moveTo>
                  <a:pt x="281352" y="0"/>
                </a:moveTo>
                <a:cubicBezTo>
                  <a:pt x="270769" y="10583"/>
                  <a:pt x="260866" y="21894"/>
                  <a:pt x="249602" y="31750"/>
                </a:cubicBezTo>
                <a:cubicBezTo>
                  <a:pt x="215735" y="61383"/>
                  <a:pt x="243252" y="25400"/>
                  <a:pt x="217852" y="63500"/>
                </a:cubicBezTo>
                <a:cubicBezTo>
                  <a:pt x="215735" y="74083"/>
                  <a:pt x="216329" y="85597"/>
                  <a:pt x="211502" y="95250"/>
                </a:cubicBezTo>
                <a:cubicBezTo>
                  <a:pt x="201989" y="114276"/>
                  <a:pt x="190335" y="115006"/>
                  <a:pt x="173402" y="120650"/>
                </a:cubicBezTo>
                <a:cubicBezTo>
                  <a:pt x="169169" y="127000"/>
                  <a:pt x="164115" y="132874"/>
                  <a:pt x="160702" y="139700"/>
                </a:cubicBezTo>
                <a:cubicBezTo>
                  <a:pt x="147216" y="166671"/>
                  <a:pt x="164849" y="154819"/>
                  <a:pt x="135302" y="177800"/>
                </a:cubicBezTo>
                <a:cubicBezTo>
                  <a:pt x="123254" y="187171"/>
                  <a:pt x="97202" y="203200"/>
                  <a:pt x="97202" y="203200"/>
                </a:cubicBezTo>
                <a:lnTo>
                  <a:pt x="71802" y="241300"/>
                </a:lnTo>
                <a:cubicBezTo>
                  <a:pt x="67569" y="247650"/>
                  <a:pt x="64498" y="254954"/>
                  <a:pt x="59102" y="260350"/>
                </a:cubicBezTo>
                <a:cubicBezTo>
                  <a:pt x="52752" y="266700"/>
                  <a:pt x="45801" y="272501"/>
                  <a:pt x="40052" y="279400"/>
                </a:cubicBezTo>
                <a:cubicBezTo>
                  <a:pt x="0" y="327463"/>
                  <a:pt x="51600" y="274202"/>
                  <a:pt x="14652" y="31115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29" name="Frihåndsform 276"/>
          <p:cNvSpPr/>
          <p:nvPr/>
        </p:nvSpPr>
        <p:spPr bwMode="auto">
          <a:xfrm>
            <a:off x="4594225" y="5067298"/>
            <a:ext cx="228600" cy="238125"/>
          </a:xfrm>
          <a:custGeom>
            <a:avLst/>
            <a:gdLst>
              <a:gd name="connsiteX0" fmla="*/ 400050 w 400050"/>
              <a:gd name="connsiteY0" fmla="*/ 0 h 445997"/>
              <a:gd name="connsiteX1" fmla="*/ 368300 w 400050"/>
              <a:gd name="connsiteY1" fmla="*/ 12700 h 445997"/>
              <a:gd name="connsiteX2" fmla="*/ 342900 w 400050"/>
              <a:gd name="connsiteY2" fmla="*/ 50800 h 445997"/>
              <a:gd name="connsiteX3" fmla="*/ 330200 w 400050"/>
              <a:gd name="connsiteY3" fmla="*/ 69850 h 445997"/>
              <a:gd name="connsiteX4" fmla="*/ 323850 w 400050"/>
              <a:gd name="connsiteY4" fmla="*/ 88900 h 445997"/>
              <a:gd name="connsiteX5" fmla="*/ 285750 w 400050"/>
              <a:gd name="connsiteY5" fmla="*/ 127000 h 445997"/>
              <a:gd name="connsiteX6" fmla="*/ 266700 w 400050"/>
              <a:gd name="connsiteY6" fmla="*/ 146050 h 445997"/>
              <a:gd name="connsiteX7" fmla="*/ 254000 w 400050"/>
              <a:gd name="connsiteY7" fmla="*/ 184150 h 445997"/>
              <a:gd name="connsiteX8" fmla="*/ 215900 w 400050"/>
              <a:gd name="connsiteY8" fmla="*/ 215900 h 445997"/>
              <a:gd name="connsiteX9" fmla="*/ 177800 w 400050"/>
              <a:gd name="connsiteY9" fmla="*/ 247650 h 445997"/>
              <a:gd name="connsiteX10" fmla="*/ 165100 w 400050"/>
              <a:gd name="connsiteY10" fmla="*/ 266700 h 445997"/>
              <a:gd name="connsiteX11" fmla="*/ 152400 w 400050"/>
              <a:gd name="connsiteY11" fmla="*/ 304800 h 445997"/>
              <a:gd name="connsiteX12" fmla="*/ 120650 w 400050"/>
              <a:gd name="connsiteY12" fmla="*/ 336550 h 445997"/>
              <a:gd name="connsiteX13" fmla="*/ 101600 w 400050"/>
              <a:gd name="connsiteY13" fmla="*/ 361950 h 445997"/>
              <a:gd name="connsiteX14" fmla="*/ 82550 w 400050"/>
              <a:gd name="connsiteY14" fmla="*/ 374650 h 445997"/>
              <a:gd name="connsiteX15" fmla="*/ 44450 w 400050"/>
              <a:gd name="connsiteY15" fmla="*/ 412750 h 445997"/>
              <a:gd name="connsiteX16" fmla="*/ 25400 w 400050"/>
              <a:gd name="connsiteY16" fmla="*/ 425450 h 445997"/>
              <a:gd name="connsiteX17" fmla="*/ 0 w 400050"/>
              <a:gd name="connsiteY17" fmla="*/ 444500 h 44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050" h="445997">
                <a:moveTo>
                  <a:pt x="400050" y="0"/>
                </a:moveTo>
                <a:cubicBezTo>
                  <a:pt x="389467" y="4233"/>
                  <a:pt x="376819" y="5127"/>
                  <a:pt x="368300" y="12700"/>
                </a:cubicBezTo>
                <a:cubicBezTo>
                  <a:pt x="356892" y="22841"/>
                  <a:pt x="351367" y="38100"/>
                  <a:pt x="342900" y="50800"/>
                </a:cubicBezTo>
                <a:cubicBezTo>
                  <a:pt x="338667" y="57150"/>
                  <a:pt x="332613" y="62610"/>
                  <a:pt x="330200" y="69850"/>
                </a:cubicBezTo>
                <a:cubicBezTo>
                  <a:pt x="328083" y="76200"/>
                  <a:pt x="327959" y="83616"/>
                  <a:pt x="323850" y="88900"/>
                </a:cubicBezTo>
                <a:cubicBezTo>
                  <a:pt x="312823" y="103077"/>
                  <a:pt x="298450" y="114300"/>
                  <a:pt x="285750" y="127000"/>
                </a:cubicBezTo>
                <a:lnTo>
                  <a:pt x="266700" y="146050"/>
                </a:lnTo>
                <a:cubicBezTo>
                  <a:pt x="262467" y="158750"/>
                  <a:pt x="263466" y="174684"/>
                  <a:pt x="254000" y="184150"/>
                </a:cubicBezTo>
                <a:cubicBezTo>
                  <a:pt x="198345" y="239805"/>
                  <a:pt x="268944" y="171697"/>
                  <a:pt x="215900" y="215900"/>
                </a:cubicBezTo>
                <a:cubicBezTo>
                  <a:pt x="167007" y="256644"/>
                  <a:pt x="225098" y="216118"/>
                  <a:pt x="177800" y="247650"/>
                </a:cubicBezTo>
                <a:cubicBezTo>
                  <a:pt x="173567" y="254000"/>
                  <a:pt x="168200" y="259726"/>
                  <a:pt x="165100" y="266700"/>
                </a:cubicBezTo>
                <a:cubicBezTo>
                  <a:pt x="159663" y="278933"/>
                  <a:pt x="159826" y="293661"/>
                  <a:pt x="152400" y="304800"/>
                </a:cubicBezTo>
                <a:cubicBezTo>
                  <a:pt x="118533" y="355600"/>
                  <a:pt x="162983" y="294217"/>
                  <a:pt x="120650" y="336550"/>
                </a:cubicBezTo>
                <a:cubicBezTo>
                  <a:pt x="113166" y="344034"/>
                  <a:pt x="109084" y="354466"/>
                  <a:pt x="101600" y="361950"/>
                </a:cubicBezTo>
                <a:cubicBezTo>
                  <a:pt x="96204" y="367346"/>
                  <a:pt x="88254" y="369580"/>
                  <a:pt x="82550" y="374650"/>
                </a:cubicBezTo>
                <a:cubicBezTo>
                  <a:pt x="69126" y="386582"/>
                  <a:pt x="59394" y="402787"/>
                  <a:pt x="44450" y="412750"/>
                </a:cubicBezTo>
                <a:cubicBezTo>
                  <a:pt x="38100" y="416983"/>
                  <a:pt x="31263" y="420564"/>
                  <a:pt x="25400" y="425450"/>
                </a:cubicBezTo>
                <a:cubicBezTo>
                  <a:pt x="744" y="445997"/>
                  <a:pt x="16299" y="444500"/>
                  <a:pt x="0" y="44450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0" name="Frihåndsform 277"/>
          <p:cNvSpPr/>
          <p:nvPr/>
        </p:nvSpPr>
        <p:spPr bwMode="auto">
          <a:xfrm>
            <a:off x="4519613" y="4849811"/>
            <a:ext cx="280987" cy="336550"/>
          </a:xfrm>
          <a:custGeom>
            <a:avLst/>
            <a:gdLst>
              <a:gd name="connsiteX0" fmla="*/ 400050 w 400050"/>
              <a:gd name="connsiteY0" fmla="*/ 0 h 476250"/>
              <a:gd name="connsiteX1" fmla="*/ 368300 w 400050"/>
              <a:gd name="connsiteY1" fmla="*/ 12700 h 476250"/>
              <a:gd name="connsiteX2" fmla="*/ 342900 w 400050"/>
              <a:gd name="connsiteY2" fmla="*/ 50800 h 476250"/>
              <a:gd name="connsiteX3" fmla="*/ 298450 w 400050"/>
              <a:gd name="connsiteY3" fmla="*/ 107950 h 476250"/>
              <a:gd name="connsiteX4" fmla="*/ 285750 w 400050"/>
              <a:gd name="connsiteY4" fmla="*/ 127000 h 476250"/>
              <a:gd name="connsiteX5" fmla="*/ 266700 w 400050"/>
              <a:gd name="connsiteY5" fmla="*/ 139700 h 476250"/>
              <a:gd name="connsiteX6" fmla="*/ 254000 w 400050"/>
              <a:gd name="connsiteY6" fmla="*/ 158750 h 476250"/>
              <a:gd name="connsiteX7" fmla="*/ 209550 w 400050"/>
              <a:gd name="connsiteY7" fmla="*/ 184150 h 476250"/>
              <a:gd name="connsiteX8" fmla="*/ 184150 w 400050"/>
              <a:gd name="connsiteY8" fmla="*/ 222250 h 476250"/>
              <a:gd name="connsiteX9" fmla="*/ 152400 w 400050"/>
              <a:gd name="connsiteY9" fmla="*/ 279400 h 476250"/>
              <a:gd name="connsiteX10" fmla="*/ 133350 w 400050"/>
              <a:gd name="connsiteY10" fmla="*/ 298450 h 476250"/>
              <a:gd name="connsiteX11" fmla="*/ 95250 w 400050"/>
              <a:gd name="connsiteY11" fmla="*/ 323850 h 476250"/>
              <a:gd name="connsiteX12" fmla="*/ 82550 w 400050"/>
              <a:gd name="connsiteY12" fmla="*/ 342900 h 476250"/>
              <a:gd name="connsiteX13" fmla="*/ 63500 w 400050"/>
              <a:gd name="connsiteY13" fmla="*/ 355600 h 476250"/>
              <a:gd name="connsiteX14" fmla="*/ 57150 w 400050"/>
              <a:gd name="connsiteY14" fmla="*/ 374650 h 476250"/>
              <a:gd name="connsiteX15" fmla="*/ 31750 w 400050"/>
              <a:gd name="connsiteY15" fmla="*/ 412750 h 476250"/>
              <a:gd name="connsiteX16" fmla="*/ 6350 w 400050"/>
              <a:gd name="connsiteY16" fmla="*/ 469900 h 476250"/>
              <a:gd name="connsiteX17" fmla="*/ 0 w 400050"/>
              <a:gd name="connsiteY17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050" h="476250">
                <a:moveTo>
                  <a:pt x="400050" y="0"/>
                </a:moveTo>
                <a:cubicBezTo>
                  <a:pt x="389467" y="4233"/>
                  <a:pt x="376819" y="5127"/>
                  <a:pt x="368300" y="12700"/>
                </a:cubicBezTo>
                <a:cubicBezTo>
                  <a:pt x="356892" y="22841"/>
                  <a:pt x="353693" y="40007"/>
                  <a:pt x="342900" y="50800"/>
                </a:cubicBezTo>
                <a:cubicBezTo>
                  <a:pt x="313057" y="80643"/>
                  <a:pt x="328831" y="62378"/>
                  <a:pt x="298450" y="107950"/>
                </a:cubicBezTo>
                <a:cubicBezTo>
                  <a:pt x="294217" y="114300"/>
                  <a:pt x="292100" y="122767"/>
                  <a:pt x="285750" y="127000"/>
                </a:cubicBezTo>
                <a:lnTo>
                  <a:pt x="266700" y="139700"/>
                </a:lnTo>
                <a:cubicBezTo>
                  <a:pt x="262467" y="146050"/>
                  <a:pt x="259396" y="153354"/>
                  <a:pt x="254000" y="158750"/>
                </a:cubicBezTo>
                <a:cubicBezTo>
                  <a:pt x="245025" y="167725"/>
                  <a:pt x="219511" y="179170"/>
                  <a:pt x="209550" y="184150"/>
                </a:cubicBezTo>
                <a:cubicBezTo>
                  <a:pt x="201083" y="196850"/>
                  <a:pt x="188977" y="207770"/>
                  <a:pt x="184150" y="222250"/>
                </a:cubicBezTo>
                <a:cubicBezTo>
                  <a:pt x="176165" y="246205"/>
                  <a:pt x="174235" y="257565"/>
                  <a:pt x="152400" y="279400"/>
                </a:cubicBezTo>
                <a:cubicBezTo>
                  <a:pt x="146050" y="285750"/>
                  <a:pt x="140439" y="292937"/>
                  <a:pt x="133350" y="298450"/>
                </a:cubicBezTo>
                <a:cubicBezTo>
                  <a:pt x="121302" y="307821"/>
                  <a:pt x="95250" y="323850"/>
                  <a:pt x="95250" y="323850"/>
                </a:cubicBezTo>
                <a:cubicBezTo>
                  <a:pt x="91017" y="330200"/>
                  <a:pt x="87946" y="337504"/>
                  <a:pt x="82550" y="342900"/>
                </a:cubicBezTo>
                <a:cubicBezTo>
                  <a:pt x="77154" y="348296"/>
                  <a:pt x="68268" y="349641"/>
                  <a:pt x="63500" y="355600"/>
                </a:cubicBezTo>
                <a:cubicBezTo>
                  <a:pt x="59319" y="360827"/>
                  <a:pt x="60401" y="368799"/>
                  <a:pt x="57150" y="374650"/>
                </a:cubicBezTo>
                <a:cubicBezTo>
                  <a:pt x="49737" y="387993"/>
                  <a:pt x="36577" y="398270"/>
                  <a:pt x="31750" y="412750"/>
                </a:cubicBezTo>
                <a:cubicBezTo>
                  <a:pt x="20167" y="447499"/>
                  <a:pt x="24463" y="445749"/>
                  <a:pt x="6350" y="469900"/>
                </a:cubicBezTo>
                <a:cubicBezTo>
                  <a:pt x="4554" y="472295"/>
                  <a:pt x="2117" y="474133"/>
                  <a:pt x="0" y="47625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1" name="Frihåndsform 278"/>
          <p:cNvSpPr/>
          <p:nvPr/>
        </p:nvSpPr>
        <p:spPr bwMode="auto">
          <a:xfrm>
            <a:off x="4765675" y="4754561"/>
            <a:ext cx="122238" cy="650875"/>
          </a:xfrm>
          <a:custGeom>
            <a:avLst/>
            <a:gdLst>
              <a:gd name="connsiteX0" fmla="*/ 3549 w 144588"/>
              <a:gd name="connsiteY0" fmla="*/ 19518 h 775168"/>
              <a:gd name="connsiteX1" fmla="*/ 16249 w 144588"/>
              <a:gd name="connsiteY1" fmla="*/ 89368 h 775168"/>
              <a:gd name="connsiteX2" fmla="*/ 22599 w 144588"/>
              <a:gd name="connsiteY2" fmla="*/ 121118 h 775168"/>
              <a:gd name="connsiteX3" fmla="*/ 28949 w 144588"/>
              <a:gd name="connsiteY3" fmla="*/ 197318 h 775168"/>
              <a:gd name="connsiteX4" fmla="*/ 41649 w 144588"/>
              <a:gd name="connsiteY4" fmla="*/ 216368 h 775168"/>
              <a:gd name="connsiteX5" fmla="*/ 54349 w 144588"/>
              <a:gd name="connsiteY5" fmla="*/ 254468 h 775168"/>
              <a:gd name="connsiteX6" fmla="*/ 60699 w 144588"/>
              <a:gd name="connsiteY6" fmla="*/ 343368 h 775168"/>
              <a:gd name="connsiteX7" fmla="*/ 67049 w 144588"/>
              <a:gd name="connsiteY7" fmla="*/ 362418 h 775168"/>
              <a:gd name="connsiteX8" fmla="*/ 79749 w 144588"/>
              <a:gd name="connsiteY8" fmla="*/ 476718 h 775168"/>
              <a:gd name="connsiteX9" fmla="*/ 86099 w 144588"/>
              <a:gd name="connsiteY9" fmla="*/ 521168 h 775168"/>
              <a:gd name="connsiteX10" fmla="*/ 92449 w 144588"/>
              <a:gd name="connsiteY10" fmla="*/ 540218 h 775168"/>
              <a:gd name="connsiteX11" fmla="*/ 98799 w 144588"/>
              <a:gd name="connsiteY11" fmla="*/ 610068 h 775168"/>
              <a:gd name="connsiteX12" fmla="*/ 111499 w 144588"/>
              <a:gd name="connsiteY12" fmla="*/ 679918 h 775168"/>
              <a:gd name="connsiteX13" fmla="*/ 124199 w 144588"/>
              <a:gd name="connsiteY13" fmla="*/ 698968 h 775168"/>
              <a:gd name="connsiteX14" fmla="*/ 130549 w 144588"/>
              <a:gd name="connsiteY14" fmla="*/ 724368 h 775168"/>
              <a:gd name="connsiteX15" fmla="*/ 143249 w 144588"/>
              <a:gd name="connsiteY15" fmla="*/ 775168 h 77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4588" h="775168">
                <a:moveTo>
                  <a:pt x="3549" y="19518"/>
                </a:moveTo>
                <a:cubicBezTo>
                  <a:pt x="19234" y="97945"/>
                  <a:pt x="0" y="0"/>
                  <a:pt x="16249" y="89368"/>
                </a:cubicBezTo>
                <a:cubicBezTo>
                  <a:pt x="18180" y="99987"/>
                  <a:pt x="20482" y="110535"/>
                  <a:pt x="22599" y="121118"/>
                </a:cubicBezTo>
                <a:cubicBezTo>
                  <a:pt x="24716" y="146518"/>
                  <a:pt x="23950" y="172325"/>
                  <a:pt x="28949" y="197318"/>
                </a:cubicBezTo>
                <a:cubicBezTo>
                  <a:pt x="30446" y="204802"/>
                  <a:pt x="38549" y="209394"/>
                  <a:pt x="41649" y="216368"/>
                </a:cubicBezTo>
                <a:cubicBezTo>
                  <a:pt x="47086" y="228601"/>
                  <a:pt x="54349" y="254468"/>
                  <a:pt x="54349" y="254468"/>
                </a:cubicBezTo>
                <a:cubicBezTo>
                  <a:pt x="56466" y="284101"/>
                  <a:pt x="57228" y="313863"/>
                  <a:pt x="60699" y="343368"/>
                </a:cubicBezTo>
                <a:cubicBezTo>
                  <a:pt x="61481" y="350016"/>
                  <a:pt x="66310" y="355765"/>
                  <a:pt x="67049" y="362418"/>
                </a:cubicBezTo>
                <a:cubicBezTo>
                  <a:pt x="80639" y="484732"/>
                  <a:pt x="61907" y="423192"/>
                  <a:pt x="79749" y="476718"/>
                </a:cubicBezTo>
                <a:cubicBezTo>
                  <a:pt x="81866" y="491535"/>
                  <a:pt x="83164" y="506492"/>
                  <a:pt x="86099" y="521168"/>
                </a:cubicBezTo>
                <a:cubicBezTo>
                  <a:pt x="87412" y="527732"/>
                  <a:pt x="91502" y="533592"/>
                  <a:pt x="92449" y="540218"/>
                </a:cubicBezTo>
                <a:cubicBezTo>
                  <a:pt x="95755" y="563362"/>
                  <a:pt x="96352" y="586817"/>
                  <a:pt x="98799" y="610068"/>
                </a:cubicBezTo>
                <a:cubicBezTo>
                  <a:pt x="100550" y="626704"/>
                  <a:pt x="101882" y="660684"/>
                  <a:pt x="111499" y="679918"/>
                </a:cubicBezTo>
                <a:cubicBezTo>
                  <a:pt x="114912" y="686744"/>
                  <a:pt x="119966" y="692618"/>
                  <a:pt x="124199" y="698968"/>
                </a:cubicBezTo>
                <a:cubicBezTo>
                  <a:pt x="126316" y="707435"/>
                  <a:pt x="128041" y="716009"/>
                  <a:pt x="130549" y="724368"/>
                </a:cubicBezTo>
                <a:cubicBezTo>
                  <a:pt x="144588" y="771164"/>
                  <a:pt x="143249" y="747601"/>
                  <a:pt x="143249" y="775168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2" name="Frihåndsform 279"/>
          <p:cNvSpPr/>
          <p:nvPr/>
        </p:nvSpPr>
        <p:spPr bwMode="auto">
          <a:xfrm>
            <a:off x="4606925" y="4729161"/>
            <a:ext cx="71438" cy="595312"/>
          </a:xfrm>
          <a:custGeom>
            <a:avLst/>
            <a:gdLst>
              <a:gd name="connsiteX0" fmla="*/ 34292 w 85092"/>
              <a:gd name="connsiteY0" fmla="*/ 0 h 711200"/>
              <a:gd name="connsiteX1" fmla="*/ 40642 w 85092"/>
              <a:gd name="connsiteY1" fmla="*/ 31750 h 711200"/>
              <a:gd name="connsiteX2" fmla="*/ 46992 w 85092"/>
              <a:gd name="connsiteY2" fmla="*/ 50800 h 711200"/>
              <a:gd name="connsiteX3" fmla="*/ 59692 w 85092"/>
              <a:gd name="connsiteY3" fmla="*/ 196850 h 711200"/>
              <a:gd name="connsiteX4" fmla="*/ 78742 w 85092"/>
              <a:gd name="connsiteY4" fmla="*/ 234950 h 711200"/>
              <a:gd name="connsiteX5" fmla="*/ 85092 w 85092"/>
              <a:gd name="connsiteY5" fmla="*/ 254000 h 711200"/>
              <a:gd name="connsiteX6" fmla="*/ 78742 w 85092"/>
              <a:gd name="connsiteY6" fmla="*/ 387350 h 711200"/>
              <a:gd name="connsiteX7" fmla="*/ 72392 w 85092"/>
              <a:gd name="connsiteY7" fmla="*/ 419100 h 711200"/>
              <a:gd name="connsiteX8" fmla="*/ 59692 w 85092"/>
              <a:gd name="connsiteY8" fmla="*/ 438150 h 711200"/>
              <a:gd name="connsiteX9" fmla="*/ 66042 w 85092"/>
              <a:gd name="connsiteY9" fmla="*/ 476250 h 711200"/>
              <a:gd name="connsiteX10" fmla="*/ 72392 w 85092"/>
              <a:gd name="connsiteY10" fmla="*/ 495300 h 711200"/>
              <a:gd name="connsiteX11" fmla="*/ 40642 w 85092"/>
              <a:gd name="connsiteY11" fmla="*/ 565150 h 711200"/>
              <a:gd name="connsiteX12" fmla="*/ 21592 w 85092"/>
              <a:gd name="connsiteY12" fmla="*/ 577850 h 711200"/>
              <a:gd name="connsiteX13" fmla="*/ 15242 w 85092"/>
              <a:gd name="connsiteY13" fmla="*/ 596900 h 711200"/>
              <a:gd name="connsiteX14" fmla="*/ 2542 w 85092"/>
              <a:gd name="connsiteY14" fmla="*/ 615950 h 711200"/>
              <a:gd name="connsiteX15" fmla="*/ 21592 w 85092"/>
              <a:gd name="connsiteY15" fmla="*/ 679450 h 711200"/>
              <a:gd name="connsiteX16" fmla="*/ 34292 w 85092"/>
              <a:gd name="connsiteY16" fmla="*/ 698500 h 711200"/>
              <a:gd name="connsiteX17" fmla="*/ 40642 w 85092"/>
              <a:gd name="connsiteY17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5092" h="711200">
                <a:moveTo>
                  <a:pt x="34292" y="0"/>
                </a:moveTo>
                <a:cubicBezTo>
                  <a:pt x="36409" y="10583"/>
                  <a:pt x="38024" y="21279"/>
                  <a:pt x="40642" y="31750"/>
                </a:cubicBezTo>
                <a:cubicBezTo>
                  <a:pt x="42265" y="38244"/>
                  <a:pt x="46291" y="44143"/>
                  <a:pt x="46992" y="50800"/>
                </a:cubicBezTo>
                <a:cubicBezTo>
                  <a:pt x="53563" y="113221"/>
                  <a:pt x="48858" y="142678"/>
                  <a:pt x="59692" y="196850"/>
                </a:cubicBezTo>
                <a:cubicBezTo>
                  <a:pt x="65012" y="223451"/>
                  <a:pt x="66255" y="209976"/>
                  <a:pt x="78742" y="234950"/>
                </a:cubicBezTo>
                <a:cubicBezTo>
                  <a:pt x="81735" y="240937"/>
                  <a:pt x="82975" y="247650"/>
                  <a:pt x="85092" y="254000"/>
                </a:cubicBezTo>
                <a:cubicBezTo>
                  <a:pt x="82975" y="298450"/>
                  <a:pt x="82155" y="342981"/>
                  <a:pt x="78742" y="387350"/>
                </a:cubicBezTo>
                <a:cubicBezTo>
                  <a:pt x="77914" y="398111"/>
                  <a:pt x="76182" y="408994"/>
                  <a:pt x="72392" y="419100"/>
                </a:cubicBezTo>
                <a:cubicBezTo>
                  <a:pt x="69712" y="426246"/>
                  <a:pt x="63925" y="431800"/>
                  <a:pt x="59692" y="438150"/>
                </a:cubicBezTo>
                <a:cubicBezTo>
                  <a:pt x="61809" y="450850"/>
                  <a:pt x="63249" y="463681"/>
                  <a:pt x="66042" y="476250"/>
                </a:cubicBezTo>
                <a:cubicBezTo>
                  <a:pt x="67494" y="482784"/>
                  <a:pt x="72392" y="488607"/>
                  <a:pt x="72392" y="495300"/>
                </a:cubicBezTo>
                <a:cubicBezTo>
                  <a:pt x="72392" y="517293"/>
                  <a:pt x="58815" y="553035"/>
                  <a:pt x="40642" y="565150"/>
                </a:cubicBezTo>
                <a:lnTo>
                  <a:pt x="21592" y="577850"/>
                </a:lnTo>
                <a:cubicBezTo>
                  <a:pt x="19475" y="584200"/>
                  <a:pt x="18235" y="590913"/>
                  <a:pt x="15242" y="596900"/>
                </a:cubicBezTo>
                <a:cubicBezTo>
                  <a:pt x="11829" y="603726"/>
                  <a:pt x="3385" y="608365"/>
                  <a:pt x="2542" y="615950"/>
                </a:cubicBezTo>
                <a:cubicBezTo>
                  <a:pt x="0" y="638827"/>
                  <a:pt x="10816" y="660591"/>
                  <a:pt x="21592" y="679450"/>
                </a:cubicBezTo>
                <a:cubicBezTo>
                  <a:pt x="25378" y="686076"/>
                  <a:pt x="30365" y="691956"/>
                  <a:pt x="34292" y="698500"/>
                </a:cubicBezTo>
                <a:cubicBezTo>
                  <a:pt x="36727" y="702559"/>
                  <a:pt x="38525" y="706967"/>
                  <a:pt x="40642" y="711200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3" name="Frihåndsform 280"/>
          <p:cNvSpPr/>
          <p:nvPr/>
        </p:nvSpPr>
        <p:spPr bwMode="auto">
          <a:xfrm>
            <a:off x="4414838" y="4724398"/>
            <a:ext cx="265112" cy="436563"/>
          </a:xfrm>
          <a:custGeom>
            <a:avLst/>
            <a:gdLst>
              <a:gd name="connsiteX0" fmla="*/ 0 w 266132"/>
              <a:gd name="connsiteY0" fmla="*/ 436729 h 436729"/>
              <a:gd name="connsiteX1" fmla="*/ 13648 w 266132"/>
              <a:gd name="connsiteY1" fmla="*/ 402609 h 436729"/>
              <a:gd name="connsiteX2" fmla="*/ 27296 w 266132"/>
              <a:gd name="connsiteY2" fmla="*/ 382138 h 436729"/>
              <a:gd name="connsiteX3" fmla="*/ 34120 w 266132"/>
              <a:gd name="connsiteY3" fmla="*/ 361666 h 436729"/>
              <a:gd name="connsiteX4" fmla="*/ 61415 w 266132"/>
              <a:gd name="connsiteY4" fmla="*/ 320723 h 436729"/>
              <a:gd name="connsiteX5" fmla="*/ 75063 w 266132"/>
              <a:gd name="connsiteY5" fmla="*/ 300251 h 436729"/>
              <a:gd name="connsiteX6" fmla="*/ 88711 w 266132"/>
              <a:gd name="connsiteY6" fmla="*/ 279779 h 436729"/>
              <a:gd name="connsiteX7" fmla="*/ 109183 w 266132"/>
              <a:gd name="connsiteY7" fmla="*/ 266132 h 436729"/>
              <a:gd name="connsiteX8" fmla="*/ 122830 w 266132"/>
              <a:gd name="connsiteY8" fmla="*/ 245660 h 436729"/>
              <a:gd name="connsiteX9" fmla="*/ 143302 w 266132"/>
              <a:gd name="connsiteY9" fmla="*/ 238836 h 436729"/>
              <a:gd name="connsiteX10" fmla="*/ 163774 w 266132"/>
              <a:gd name="connsiteY10" fmla="*/ 170597 h 436729"/>
              <a:gd name="connsiteX11" fmla="*/ 184245 w 266132"/>
              <a:gd name="connsiteY11" fmla="*/ 122830 h 436729"/>
              <a:gd name="connsiteX12" fmla="*/ 197893 w 266132"/>
              <a:gd name="connsiteY12" fmla="*/ 102359 h 436729"/>
              <a:gd name="connsiteX13" fmla="*/ 218365 w 266132"/>
              <a:gd name="connsiteY13" fmla="*/ 81887 h 436729"/>
              <a:gd name="connsiteX14" fmla="*/ 252484 w 266132"/>
              <a:gd name="connsiteY14" fmla="*/ 20472 h 436729"/>
              <a:gd name="connsiteX15" fmla="*/ 266132 w 266132"/>
              <a:gd name="connsiteY15" fmla="*/ 0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6132" h="436729">
                <a:moveTo>
                  <a:pt x="0" y="436729"/>
                </a:moveTo>
                <a:cubicBezTo>
                  <a:pt x="4549" y="425356"/>
                  <a:pt x="8170" y="413565"/>
                  <a:pt x="13648" y="402609"/>
                </a:cubicBezTo>
                <a:cubicBezTo>
                  <a:pt x="17316" y="395274"/>
                  <a:pt x="23628" y="389473"/>
                  <a:pt x="27296" y="382138"/>
                </a:cubicBezTo>
                <a:cubicBezTo>
                  <a:pt x="30513" y="375704"/>
                  <a:pt x="30627" y="367954"/>
                  <a:pt x="34120" y="361666"/>
                </a:cubicBezTo>
                <a:cubicBezTo>
                  <a:pt x="42086" y="347328"/>
                  <a:pt x="52317" y="334371"/>
                  <a:pt x="61415" y="320723"/>
                </a:cubicBezTo>
                <a:lnTo>
                  <a:pt x="75063" y="300251"/>
                </a:lnTo>
                <a:cubicBezTo>
                  <a:pt x="79612" y="293427"/>
                  <a:pt x="81887" y="284328"/>
                  <a:pt x="88711" y="279779"/>
                </a:cubicBezTo>
                <a:lnTo>
                  <a:pt x="109183" y="266132"/>
                </a:lnTo>
                <a:cubicBezTo>
                  <a:pt x="113732" y="259308"/>
                  <a:pt x="116426" y="250783"/>
                  <a:pt x="122830" y="245660"/>
                </a:cubicBezTo>
                <a:cubicBezTo>
                  <a:pt x="128447" y="241166"/>
                  <a:pt x="139121" y="244689"/>
                  <a:pt x="143302" y="238836"/>
                </a:cubicBezTo>
                <a:cubicBezTo>
                  <a:pt x="151024" y="228025"/>
                  <a:pt x="159258" y="186405"/>
                  <a:pt x="163774" y="170597"/>
                </a:cubicBezTo>
                <a:cubicBezTo>
                  <a:pt x="169243" y="151456"/>
                  <a:pt x="173845" y="141030"/>
                  <a:pt x="184245" y="122830"/>
                </a:cubicBezTo>
                <a:cubicBezTo>
                  <a:pt x="188314" y="115709"/>
                  <a:pt x="192643" y="108659"/>
                  <a:pt x="197893" y="102359"/>
                </a:cubicBezTo>
                <a:cubicBezTo>
                  <a:pt x="204071" y="94945"/>
                  <a:pt x="211541" y="88711"/>
                  <a:pt x="218365" y="81887"/>
                </a:cubicBezTo>
                <a:cubicBezTo>
                  <a:pt x="230376" y="45854"/>
                  <a:pt x="221199" y="67400"/>
                  <a:pt x="252484" y="20472"/>
                </a:cubicBezTo>
                <a:lnTo>
                  <a:pt x="266132" y="0"/>
                </a:ln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4" name="Frihåndsform 281"/>
          <p:cNvSpPr/>
          <p:nvPr/>
        </p:nvSpPr>
        <p:spPr bwMode="auto">
          <a:xfrm>
            <a:off x="4462463" y="4621211"/>
            <a:ext cx="53975" cy="593725"/>
          </a:xfrm>
          <a:custGeom>
            <a:avLst/>
            <a:gdLst>
              <a:gd name="connsiteX0" fmla="*/ 0 w 54591"/>
              <a:gd name="connsiteY0" fmla="*/ 0 h 593678"/>
              <a:gd name="connsiteX1" fmla="*/ 6824 w 54591"/>
              <a:gd name="connsiteY1" fmla="*/ 20472 h 593678"/>
              <a:gd name="connsiteX2" fmla="*/ 20471 w 54591"/>
              <a:gd name="connsiteY2" fmla="*/ 40943 h 593678"/>
              <a:gd name="connsiteX3" fmla="*/ 34119 w 54591"/>
              <a:gd name="connsiteY3" fmla="*/ 136478 h 593678"/>
              <a:gd name="connsiteX4" fmla="*/ 40943 w 54591"/>
              <a:gd name="connsiteY4" fmla="*/ 184245 h 593678"/>
              <a:gd name="connsiteX5" fmla="*/ 54591 w 54591"/>
              <a:gd name="connsiteY5" fmla="*/ 225188 h 593678"/>
              <a:gd name="connsiteX6" fmla="*/ 47767 w 54591"/>
              <a:gd name="connsiteY6" fmla="*/ 429905 h 593678"/>
              <a:gd name="connsiteX7" fmla="*/ 40943 w 54591"/>
              <a:gd name="connsiteY7" fmla="*/ 450376 h 593678"/>
              <a:gd name="connsiteX8" fmla="*/ 34119 w 54591"/>
              <a:gd name="connsiteY8" fmla="*/ 518615 h 593678"/>
              <a:gd name="connsiteX9" fmla="*/ 27295 w 54591"/>
              <a:gd name="connsiteY9" fmla="*/ 593678 h 59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91" h="593678">
                <a:moveTo>
                  <a:pt x="0" y="0"/>
                </a:moveTo>
                <a:cubicBezTo>
                  <a:pt x="2275" y="6824"/>
                  <a:pt x="3607" y="14038"/>
                  <a:pt x="6824" y="20472"/>
                </a:cubicBezTo>
                <a:cubicBezTo>
                  <a:pt x="10492" y="27807"/>
                  <a:pt x="17592" y="33264"/>
                  <a:pt x="20471" y="40943"/>
                </a:cubicBezTo>
                <a:cubicBezTo>
                  <a:pt x="27437" y="59521"/>
                  <a:pt x="32935" y="127005"/>
                  <a:pt x="34119" y="136478"/>
                </a:cubicBezTo>
                <a:cubicBezTo>
                  <a:pt x="36114" y="152438"/>
                  <a:pt x="37326" y="168573"/>
                  <a:pt x="40943" y="184245"/>
                </a:cubicBezTo>
                <a:cubicBezTo>
                  <a:pt x="44178" y="198263"/>
                  <a:pt x="54591" y="225188"/>
                  <a:pt x="54591" y="225188"/>
                </a:cubicBezTo>
                <a:cubicBezTo>
                  <a:pt x="52316" y="293427"/>
                  <a:pt x="51897" y="361753"/>
                  <a:pt x="47767" y="429905"/>
                </a:cubicBezTo>
                <a:cubicBezTo>
                  <a:pt x="47332" y="437085"/>
                  <a:pt x="42037" y="443267"/>
                  <a:pt x="40943" y="450376"/>
                </a:cubicBezTo>
                <a:cubicBezTo>
                  <a:pt x="37467" y="472970"/>
                  <a:pt x="36954" y="495932"/>
                  <a:pt x="34119" y="518615"/>
                </a:cubicBezTo>
                <a:cubicBezTo>
                  <a:pt x="25425" y="588164"/>
                  <a:pt x="27295" y="531429"/>
                  <a:pt x="27295" y="593678"/>
                </a:cubicBezTo>
              </a:path>
            </a:pathLst>
          </a:cu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5" name="Freeform 334"/>
          <p:cNvSpPr/>
          <p:nvPr/>
        </p:nvSpPr>
        <p:spPr>
          <a:xfrm>
            <a:off x="3851275" y="4362448"/>
            <a:ext cx="1085850" cy="1073150"/>
          </a:xfrm>
          <a:custGeom>
            <a:avLst/>
            <a:gdLst>
              <a:gd name="connsiteX0" fmla="*/ 16510 w 1085850"/>
              <a:gd name="connsiteY0" fmla="*/ 6985 h 1073150"/>
              <a:gd name="connsiteX1" fmla="*/ 130810 w 1085850"/>
              <a:gd name="connsiteY1" fmla="*/ 37465 h 1073150"/>
              <a:gd name="connsiteX2" fmla="*/ 382270 w 1085850"/>
              <a:gd name="connsiteY2" fmla="*/ 132715 h 1073150"/>
              <a:gd name="connsiteX3" fmla="*/ 508000 w 1085850"/>
              <a:gd name="connsiteY3" fmla="*/ 216535 h 1073150"/>
              <a:gd name="connsiteX4" fmla="*/ 656590 w 1085850"/>
              <a:gd name="connsiteY4" fmla="*/ 254635 h 1073150"/>
              <a:gd name="connsiteX5" fmla="*/ 789940 w 1085850"/>
              <a:gd name="connsiteY5" fmla="*/ 296545 h 1073150"/>
              <a:gd name="connsiteX6" fmla="*/ 923290 w 1085850"/>
              <a:gd name="connsiteY6" fmla="*/ 376555 h 1073150"/>
              <a:gd name="connsiteX7" fmla="*/ 957580 w 1085850"/>
              <a:gd name="connsiteY7" fmla="*/ 601345 h 1073150"/>
              <a:gd name="connsiteX8" fmla="*/ 1022350 w 1085850"/>
              <a:gd name="connsiteY8" fmla="*/ 997585 h 1073150"/>
              <a:gd name="connsiteX9" fmla="*/ 1033780 w 1085850"/>
              <a:gd name="connsiteY9" fmla="*/ 1054735 h 1073150"/>
              <a:gd name="connsiteX10" fmla="*/ 709930 w 1085850"/>
              <a:gd name="connsiteY10" fmla="*/ 917575 h 1073150"/>
              <a:gd name="connsiteX11" fmla="*/ 378460 w 1085850"/>
              <a:gd name="connsiteY11" fmla="*/ 761365 h 1073150"/>
              <a:gd name="connsiteX12" fmla="*/ 85090 w 1085850"/>
              <a:gd name="connsiteY12" fmla="*/ 658495 h 1073150"/>
              <a:gd name="connsiteX13" fmla="*/ 85090 w 1085850"/>
              <a:gd name="connsiteY13" fmla="*/ 631825 h 1073150"/>
              <a:gd name="connsiteX14" fmla="*/ 100330 w 1085850"/>
              <a:gd name="connsiteY14" fmla="*/ 551815 h 1073150"/>
              <a:gd name="connsiteX15" fmla="*/ 73660 w 1085850"/>
              <a:gd name="connsiteY15" fmla="*/ 395605 h 1073150"/>
              <a:gd name="connsiteX16" fmla="*/ 73660 w 1085850"/>
              <a:gd name="connsiteY16" fmla="*/ 269875 h 1073150"/>
              <a:gd name="connsiteX17" fmla="*/ 50800 w 1085850"/>
              <a:gd name="connsiteY17" fmla="*/ 174625 h 1073150"/>
              <a:gd name="connsiteX18" fmla="*/ 31750 w 1085850"/>
              <a:gd name="connsiteY18" fmla="*/ 79375 h 1073150"/>
              <a:gd name="connsiteX19" fmla="*/ 16510 w 1085850"/>
              <a:gd name="connsiteY19" fmla="*/ 6985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" h="1073150">
                <a:moveTo>
                  <a:pt x="16510" y="6985"/>
                </a:moveTo>
                <a:cubicBezTo>
                  <a:pt x="33020" y="0"/>
                  <a:pt x="69850" y="16510"/>
                  <a:pt x="130810" y="37465"/>
                </a:cubicBezTo>
                <a:cubicBezTo>
                  <a:pt x="191770" y="58420"/>
                  <a:pt x="319405" y="102870"/>
                  <a:pt x="382270" y="132715"/>
                </a:cubicBezTo>
                <a:cubicBezTo>
                  <a:pt x="445135" y="162560"/>
                  <a:pt x="462280" y="196215"/>
                  <a:pt x="508000" y="216535"/>
                </a:cubicBezTo>
                <a:cubicBezTo>
                  <a:pt x="553720" y="236855"/>
                  <a:pt x="609600" y="241300"/>
                  <a:pt x="656590" y="254635"/>
                </a:cubicBezTo>
                <a:cubicBezTo>
                  <a:pt x="703580" y="267970"/>
                  <a:pt x="745490" y="276225"/>
                  <a:pt x="789940" y="296545"/>
                </a:cubicBezTo>
                <a:cubicBezTo>
                  <a:pt x="834390" y="316865"/>
                  <a:pt x="895350" y="325755"/>
                  <a:pt x="923290" y="376555"/>
                </a:cubicBezTo>
                <a:cubicBezTo>
                  <a:pt x="951230" y="427355"/>
                  <a:pt x="941070" y="497840"/>
                  <a:pt x="957580" y="601345"/>
                </a:cubicBezTo>
                <a:cubicBezTo>
                  <a:pt x="974090" y="704850"/>
                  <a:pt x="1009650" y="922020"/>
                  <a:pt x="1022350" y="997585"/>
                </a:cubicBezTo>
                <a:cubicBezTo>
                  <a:pt x="1035050" y="1073150"/>
                  <a:pt x="1085850" y="1068070"/>
                  <a:pt x="1033780" y="1054735"/>
                </a:cubicBezTo>
                <a:cubicBezTo>
                  <a:pt x="981710" y="1041400"/>
                  <a:pt x="819150" y="966470"/>
                  <a:pt x="709930" y="917575"/>
                </a:cubicBezTo>
                <a:cubicBezTo>
                  <a:pt x="600710" y="868680"/>
                  <a:pt x="482600" y="804545"/>
                  <a:pt x="378460" y="761365"/>
                </a:cubicBezTo>
                <a:cubicBezTo>
                  <a:pt x="274320" y="718185"/>
                  <a:pt x="133985" y="680085"/>
                  <a:pt x="85090" y="658495"/>
                </a:cubicBezTo>
                <a:cubicBezTo>
                  <a:pt x="36195" y="636905"/>
                  <a:pt x="82550" y="649605"/>
                  <a:pt x="85090" y="631825"/>
                </a:cubicBezTo>
                <a:cubicBezTo>
                  <a:pt x="87630" y="614045"/>
                  <a:pt x="102235" y="591185"/>
                  <a:pt x="100330" y="551815"/>
                </a:cubicBezTo>
                <a:cubicBezTo>
                  <a:pt x="98425" y="512445"/>
                  <a:pt x="78105" y="442595"/>
                  <a:pt x="73660" y="395605"/>
                </a:cubicBezTo>
                <a:cubicBezTo>
                  <a:pt x="69215" y="348615"/>
                  <a:pt x="77470" y="306705"/>
                  <a:pt x="73660" y="269875"/>
                </a:cubicBezTo>
                <a:cubicBezTo>
                  <a:pt x="69850" y="233045"/>
                  <a:pt x="57785" y="206375"/>
                  <a:pt x="50800" y="174625"/>
                </a:cubicBezTo>
                <a:cubicBezTo>
                  <a:pt x="43815" y="142875"/>
                  <a:pt x="34925" y="107950"/>
                  <a:pt x="31750" y="79375"/>
                </a:cubicBezTo>
                <a:cubicBezTo>
                  <a:pt x="28575" y="50800"/>
                  <a:pt x="0" y="13970"/>
                  <a:pt x="16510" y="698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6" name="Frihåndsform 245"/>
          <p:cNvSpPr/>
          <p:nvPr/>
        </p:nvSpPr>
        <p:spPr bwMode="auto">
          <a:xfrm rot="6261614">
            <a:off x="4859338" y="5095873"/>
            <a:ext cx="88900" cy="114300"/>
          </a:xfrm>
          <a:custGeom>
            <a:avLst/>
            <a:gdLst>
              <a:gd name="connsiteX0" fmla="*/ 23026 w 104679"/>
              <a:gd name="connsiteY0" fmla="*/ 20515 h 134815"/>
              <a:gd name="connsiteX1" fmla="*/ 58195 w 104679"/>
              <a:gd name="connsiteY1" fmla="*/ 134815 h 134815"/>
              <a:gd name="connsiteX2" fmla="*/ 84572 w 104679"/>
              <a:gd name="connsiteY2" fmla="*/ 126023 h 134815"/>
              <a:gd name="connsiteX3" fmla="*/ 102157 w 104679"/>
              <a:gd name="connsiteY3" fmla="*/ 99646 h 134815"/>
              <a:gd name="connsiteX4" fmla="*/ 93365 w 104679"/>
              <a:gd name="connsiteY4" fmla="*/ 73269 h 134815"/>
              <a:gd name="connsiteX5" fmla="*/ 102157 w 104679"/>
              <a:gd name="connsiteY5" fmla="*/ 46892 h 134815"/>
              <a:gd name="connsiteX6" fmla="*/ 93365 w 104679"/>
              <a:gd name="connsiteY6" fmla="*/ 11723 h 134815"/>
              <a:gd name="connsiteX7" fmla="*/ 23026 w 104679"/>
              <a:gd name="connsiteY7" fmla="*/ 20515 h 13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679" h="134815">
                <a:moveTo>
                  <a:pt x="23026" y="20515"/>
                </a:moveTo>
                <a:cubicBezTo>
                  <a:pt x="17164" y="41030"/>
                  <a:pt x="0" y="134815"/>
                  <a:pt x="58195" y="134815"/>
                </a:cubicBezTo>
                <a:cubicBezTo>
                  <a:pt x="67463" y="134815"/>
                  <a:pt x="75780" y="128954"/>
                  <a:pt x="84572" y="126023"/>
                </a:cubicBezTo>
                <a:cubicBezTo>
                  <a:pt x="90434" y="117231"/>
                  <a:pt x="100420" y="110069"/>
                  <a:pt x="102157" y="99646"/>
                </a:cubicBezTo>
                <a:cubicBezTo>
                  <a:pt x="103681" y="90504"/>
                  <a:pt x="93365" y="82537"/>
                  <a:pt x="93365" y="73269"/>
                </a:cubicBezTo>
                <a:cubicBezTo>
                  <a:pt x="93365" y="64001"/>
                  <a:pt x="99226" y="55684"/>
                  <a:pt x="102157" y="46892"/>
                </a:cubicBezTo>
                <a:cubicBezTo>
                  <a:pt x="99226" y="35169"/>
                  <a:pt x="104679" y="15966"/>
                  <a:pt x="93365" y="11723"/>
                </a:cubicBezTo>
                <a:cubicBezTo>
                  <a:pt x="73961" y="4446"/>
                  <a:pt x="28888" y="0"/>
                  <a:pt x="23026" y="2051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7" name="Frihåndsform 227"/>
          <p:cNvSpPr/>
          <p:nvPr/>
        </p:nvSpPr>
        <p:spPr bwMode="auto">
          <a:xfrm rot="2594046">
            <a:off x="4919663" y="5211761"/>
            <a:ext cx="157162" cy="120650"/>
          </a:xfrm>
          <a:custGeom>
            <a:avLst/>
            <a:gdLst>
              <a:gd name="connsiteX0" fmla="*/ 14654 w 185955"/>
              <a:gd name="connsiteY0" fmla="*/ 13271 h 143066"/>
              <a:gd name="connsiteX1" fmla="*/ 23447 w 185955"/>
              <a:gd name="connsiteY1" fmla="*/ 83610 h 143066"/>
              <a:gd name="connsiteX2" fmla="*/ 76201 w 185955"/>
              <a:gd name="connsiteY2" fmla="*/ 101194 h 143066"/>
              <a:gd name="connsiteX3" fmla="*/ 164124 w 185955"/>
              <a:gd name="connsiteY3" fmla="*/ 127571 h 143066"/>
              <a:gd name="connsiteX4" fmla="*/ 181708 w 185955"/>
              <a:gd name="connsiteY4" fmla="*/ 101194 h 143066"/>
              <a:gd name="connsiteX5" fmla="*/ 146539 w 185955"/>
              <a:gd name="connsiteY5" fmla="*/ 57233 h 143066"/>
              <a:gd name="connsiteX6" fmla="*/ 111370 w 185955"/>
              <a:gd name="connsiteY6" fmla="*/ 4479 h 143066"/>
              <a:gd name="connsiteX7" fmla="*/ 14654 w 185955"/>
              <a:gd name="connsiteY7" fmla="*/ 13271 h 14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955" h="143066">
                <a:moveTo>
                  <a:pt x="14654" y="13271"/>
                </a:moveTo>
                <a:cubicBezTo>
                  <a:pt x="0" y="26459"/>
                  <a:pt x="9897" y="64253"/>
                  <a:pt x="23447" y="83610"/>
                </a:cubicBezTo>
                <a:cubicBezTo>
                  <a:pt x="34077" y="98795"/>
                  <a:pt x="76201" y="101194"/>
                  <a:pt x="76201" y="101194"/>
                </a:cubicBezTo>
                <a:cubicBezTo>
                  <a:pt x="139009" y="143066"/>
                  <a:pt x="108451" y="141488"/>
                  <a:pt x="164124" y="127571"/>
                </a:cubicBezTo>
                <a:cubicBezTo>
                  <a:pt x="169985" y="118779"/>
                  <a:pt x="179971" y="111617"/>
                  <a:pt x="181708" y="101194"/>
                </a:cubicBezTo>
                <a:cubicBezTo>
                  <a:pt x="185955" y="75712"/>
                  <a:pt x="161951" y="67507"/>
                  <a:pt x="146539" y="57233"/>
                </a:cubicBezTo>
                <a:cubicBezTo>
                  <a:pt x="141112" y="40951"/>
                  <a:pt x="134511" y="8039"/>
                  <a:pt x="111370" y="4479"/>
                </a:cubicBezTo>
                <a:cubicBezTo>
                  <a:pt x="82259" y="0"/>
                  <a:pt x="29308" y="83"/>
                  <a:pt x="14654" y="132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8" name="Frihåndsform 193"/>
          <p:cNvSpPr/>
          <p:nvPr/>
        </p:nvSpPr>
        <p:spPr bwMode="auto">
          <a:xfrm>
            <a:off x="5060950" y="5287961"/>
            <a:ext cx="109538" cy="119062"/>
          </a:xfrm>
          <a:custGeom>
            <a:avLst/>
            <a:gdLst>
              <a:gd name="connsiteX0" fmla="*/ 0 w 130113"/>
              <a:gd name="connsiteY0" fmla="*/ 17584 h 143027"/>
              <a:gd name="connsiteX1" fmla="*/ 8792 w 130113"/>
              <a:gd name="connsiteY1" fmla="*/ 79131 h 143027"/>
              <a:gd name="connsiteX2" fmla="*/ 35169 w 130113"/>
              <a:gd name="connsiteY2" fmla="*/ 105508 h 143027"/>
              <a:gd name="connsiteX3" fmla="*/ 43961 w 130113"/>
              <a:gd name="connsiteY3" fmla="*/ 131884 h 143027"/>
              <a:gd name="connsiteX4" fmla="*/ 114300 w 130113"/>
              <a:gd name="connsiteY4" fmla="*/ 123092 h 143027"/>
              <a:gd name="connsiteX5" fmla="*/ 105508 w 130113"/>
              <a:gd name="connsiteY5" fmla="*/ 35169 h 143027"/>
              <a:gd name="connsiteX6" fmla="*/ 52754 w 130113"/>
              <a:gd name="connsiteY6" fmla="*/ 0 h 143027"/>
              <a:gd name="connsiteX7" fmla="*/ 0 w 130113"/>
              <a:gd name="connsiteY7" fmla="*/ 17584 h 14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113" h="143027">
                <a:moveTo>
                  <a:pt x="0" y="17584"/>
                </a:moveTo>
                <a:cubicBezTo>
                  <a:pt x="2931" y="38100"/>
                  <a:pt x="1095" y="59889"/>
                  <a:pt x="8792" y="79131"/>
                </a:cubicBezTo>
                <a:cubicBezTo>
                  <a:pt x="13410" y="90676"/>
                  <a:pt x="28272" y="95162"/>
                  <a:pt x="35169" y="105508"/>
                </a:cubicBezTo>
                <a:cubicBezTo>
                  <a:pt x="40310" y="113219"/>
                  <a:pt x="41030" y="123092"/>
                  <a:pt x="43961" y="131884"/>
                </a:cubicBezTo>
                <a:cubicBezTo>
                  <a:pt x="67407" y="128953"/>
                  <a:pt x="101614" y="143027"/>
                  <a:pt x="114300" y="123092"/>
                </a:cubicBezTo>
                <a:cubicBezTo>
                  <a:pt x="130113" y="98243"/>
                  <a:pt x="118680" y="61513"/>
                  <a:pt x="105508" y="35169"/>
                </a:cubicBezTo>
                <a:cubicBezTo>
                  <a:pt x="96057" y="16266"/>
                  <a:pt x="52754" y="0"/>
                  <a:pt x="52754" y="0"/>
                </a:cubicBezTo>
                <a:lnTo>
                  <a:pt x="0" y="175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39" name="Frihåndsform 260"/>
          <p:cNvSpPr/>
          <p:nvPr/>
        </p:nvSpPr>
        <p:spPr bwMode="auto">
          <a:xfrm>
            <a:off x="4954588" y="5359398"/>
            <a:ext cx="155575" cy="120650"/>
          </a:xfrm>
          <a:custGeom>
            <a:avLst/>
            <a:gdLst>
              <a:gd name="connsiteX0" fmla="*/ 14654 w 185955"/>
              <a:gd name="connsiteY0" fmla="*/ 13271 h 143066"/>
              <a:gd name="connsiteX1" fmla="*/ 23447 w 185955"/>
              <a:gd name="connsiteY1" fmla="*/ 83610 h 143066"/>
              <a:gd name="connsiteX2" fmla="*/ 76201 w 185955"/>
              <a:gd name="connsiteY2" fmla="*/ 101194 h 143066"/>
              <a:gd name="connsiteX3" fmla="*/ 164124 w 185955"/>
              <a:gd name="connsiteY3" fmla="*/ 127571 h 143066"/>
              <a:gd name="connsiteX4" fmla="*/ 181708 w 185955"/>
              <a:gd name="connsiteY4" fmla="*/ 101194 h 143066"/>
              <a:gd name="connsiteX5" fmla="*/ 146539 w 185955"/>
              <a:gd name="connsiteY5" fmla="*/ 57233 h 143066"/>
              <a:gd name="connsiteX6" fmla="*/ 111370 w 185955"/>
              <a:gd name="connsiteY6" fmla="*/ 4479 h 143066"/>
              <a:gd name="connsiteX7" fmla="*/ 14654 w 185955"/>
              <a:gd name="connsiteY7" fmla="*/ 13271 h 14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955" h="143066">
                <a:moveTo>
                  <a:pt x="14654" y="13271"/>
                </a:moveTo>
                <a:cubicBezTo>
                  <a:pt x="0" y="26459"/>
                  <a:pt x="9897" y="64253"/>
                  <a:pt x="23447" y="83610"/>
                </a:cubicBezTo>
                <a:cubicBezTo>
                  <a:pt x="34077" y="98795"/>
                  <a:pt x="76201" y="101194"/>
                  <a:pt x="76201" y="101194"/>
                </a:cubicBezTo>
                <a:cubicBezTo>
                  <a:pt x="139009" y="143066"/>
                  <a:pt x="108451" y="141488"/>
                  <a:pt x="164124" y="127571"/>
                </a:cubicBezTo>
                <a:cubicBezTo>
                  <a:pt x="169985" y="118779"/>
                  <a:pt x="179971" y="111617"/>
                  <a:pt x="181708" y="101194"/>
                </a:cubicBezTo>
                <a:cubicBezTo>
                  <a:pt x="185955" y="75712"/>
                  <a:pt x="161951" y="67507"/>
                  <a:pt x="146539" y="57233"/>
                </a:cubicBezTo>
                <a:cubicBezTo>
                  <a:pt x="141112" y="40951"/>
                  <a:pt x="134511" y="8039"/>
                  <a:pt x="111370" y="4479"/>
                </a:cubicBezTo>
                <a:cubicBezTo>
                  <a:pt x="82259" y="0"/>
                  <a:pt x="29308" y="83"/>
                  <a:pt x="14654" y="132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40" name="Frihåndsform 220"/>
          <p:cNvSpPr/>
          <p:nvPr/>
        </p:nvSpPr>
        <p:spPr bwMode="auto">
          <a:xfrm>
            <a:off x="4864100" y="5200648"/>
            <a:ext cx="92075" cy="106363"/>
          </a:xfrm>
          <a:custGeom>
            <a:avLst/>
            <a:gdLst>
              <a:gd name="connsiteX0" fmla="*/ 17585 w 109504"/>
              <a:gd name="connsiteY0" fmla="*/ 8792 h 126023"/>
              <a:gd name="connsiteX1" fmla="*/ 8793 w 109504"/>
              <a:gd name="connsiteY1" fmla="*/ 70339 h 126023"/>
              <a:gd name="connsiteX2" fmla="*/ 35170 w 109504"/>
              <a:gd name="connsiteY2" fmla="*/ 79131 h 126023"/>
              <a:gd name="connsiteX3" fmla="*/ 70339 w 109504"/>
              <a:gd name="connsiteY3" fmla="*/ 114300 h 126023"/>
              <a:gd name="connsiteX4" fmla="*/ 96716 w 109504"/>
              <a:gd name="connsiteY4" fmla="*/ 105508 h 126023"/>
              <a:gd name="connsiteX5" fmla="*/ 96716 w 109504"/>
              <a:gd name="connsiteY5" fmla="*/ 35169 h 126023"/>
              <a:gd name="connsiteX6" fmla="*/ 70339 w 109504"/>
              <a:gd name="connsiteY6" fmla="*/ 17585 h 126023"/>
              <a:gd name="connsiteX7" fmla="*/ 17585 w 109504"/>
              <a:gd name="connsiteY7" fmla="*/ 8792 h 12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504" h="126023">
                <a:moveTo>
                  <a:pt x="17585" y="8792"/>
                </a:moveTo>
                <a:cubicBezTo>
                  <a:pt x="7327" y="17584"/>
                  <a:pt x="3767" y="50234"/>
                  <a:pt x="8793" y="70339"/>
                </a:cubicBezTo>
                <a:cubicBezTo>
                  <a:pt x="11041" y="79330"/>
                  <a:pt x="28617" y="72578"/>
                  <a:pt x="35170" y="79131"/>
                </a:cubicBezTo>
                <a:cubicBezTo>
                  <a:pt x="82062" y="126023"/>
                  <a:pt x="0" y="90855"/>
                  <a:pt x="70339" y="114300"/>
                </a:cubicBezTo>
                <a:cubicBezTo>
                  <a:pt x="79131" y="111369"/>
                  <a:pt x="90926" y="112745"/>
                  <a:pt x="96716" y="105508"/>
                </a:cubicBezTo>
                <a:cubicBezTo>
                  <a:pt x="109504" y="89522"/>
                  <a:pt x="107373" y="51154"/>
                  <a:pt x="96716" y="35169"/>
                </a:cubicBezTo>
                <a:cubicBezTo>
                  <a:pt x="90855" y="26377"/>
                  <a:pt x="80052" y="21748"/>
                  <a:pt x="70339" y="17585"/>
                </a:cubicBezTo>
                <a:cubicBezTo>
                  <a:pt x="48163" y="8081"/>
                  <a:pt x="27843" y="0"/>
                  <a:pt x="17585" y="879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41" name="Frihåndsform 244"/>
          <p:cNvSpPr/>
          <p:nvPr/>
        </p:nvSpPr>
        <p:spPr bwMode="auto">
          <a:xfrm>
            <a:off x="4873625" y="5305423"/>
            <a:ext cx="88900" cy="112713"/>
          </a:xfrm>
          <a:custGeom>
            <a:avLst/>
            <a:gdLst>
              <a:gd name="connsiteX0" fmla="*/ 23026 w 104679"/>
              <a:gd name="connsiteY0" fmla="*/ 20515 h 134815"/>
              <a:gd name="connsiteX1" fmla="*/ 58195 w 104679"/>
              <a:gd name="connsiteY1" fmla="*/ 134815 h 134815"/>
              <a:gd name="connsiteX2" fmla="*/ 84572 w 104679"/>
              <a:gd name="connsiteY2" fmla="*/ 126023 h 134815"/>
              <a:gd name="connsiteX3" fmla="*/ 102157 w 104679"/>
              <a:gd name="connsiteY3" fmla="*/ 99646 h 134815"/>
              <a:gd name="connsiteX4" fmla="*/ 93365 w 104679"/>
              <a:gd name="connsiteY4" fmla="*/ 73269 h 134815"/>
              <a:gd name="connsiteX5" fmla="*/ 102157 w 104679"/>
              <a:gd name="connsiteY5" fmla="*/ 46892 h 134815"/>
              <a:gd name="connsiteX6" fmla="*/ 93365 w 104679"/>
              <a:gd name="connsiteY6" fmla="*/ 11723 h 134815"/>
              <a:gd name="connsiteX7" fmla="*/ 23026 w 104679"/>
              <a:gd name="connsiteY7" fmla="*/ 20515 h 13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679" h="134815">
                <a:moveTo>
                  <a:pt x="23026" y="20515"/>
                </a:moveTo>
                <a:cubicBezTo>
                  <a:pt x="17164" y="41030"/>
                  <a:pt x="0" y="134815"/>
                  <a:pt x="58195" y="134815"/>
                </a:cubicBezTo>
                <a:cubicBezTo>
                  <a:pt x="67463" y="134815"/>
                  <a:pt x="75780" y="128954"/>
                  <a:pt x="84572" y="126023"/>
                </a:cubicBezTo>
                <a:cubicBezTo>
                  <a:pt x="90434" y="117231"/>
                  <a:pt x="100420" y="110069"/>
                  <a:pt x="102157" y="99646"/>
                </a:cubicBezTo>
                <a:cubicBezTo>
                  <a:pt x="103681" y="90504"/>
                  <a:pt x="93365" y="82537"/>
                  <a:pt x="93365" y="73269"/>
                </a:cubicBezTo>
                <a:cubicBezTo>
                  <a:pt x="93365" y="64001"/>
                  <a:pt x="99226" y="55684"/>
                  <a:pt x="102157" y="46892"/>
                </a:cubicBezTo>
                <a:cubicBezTo>
                  <a:pt x="99226" y="35169"/>
                  <a:pt x="104679" y="15966"/>
                  <a:pt x="93365" y="11723"/>
                </a:cubicBezTo>
                <a:cubicBezTo>
                  <a:pt x="73961" y="4446"/>
                  <a:pt x="28888" y="0"/>
                  <a:pt x="23026" y="2051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42" name="Frihåndsform 254"/>
          <p:cNvSpPr/>
          <p:nvPr/>
        </p:nvSpPr>
        <p:spPr bwMode="auto">
          <a:xfrm>
            <a:off x="5092700" y="5413373"/>
            <a:ext cx="109538" cy="120650"/>
          </a:xfrm>
          <a:custGeom>
            <a:avLst/>
            <a:gdLst>
              <a:gd name="connsiteX0" fmla="*/ 0 w 130113"/>
              <a:gd name="connsiteY0" fmla="*/ 17584 h 143027"/>
              <a:gd name="connsiteX1" fmla="*/ 8792 w 130113"/>
              <a:gd name="connsiteY1" fmla="*/ 79131 h 143027"/>
              <a:gd name="connsiteX2" fmla="*/ 35169 w 130113"/>
              <a:gd name="connsiteY2" fmla="*/ 105508 h 143027"/>
              <a:gd name="connsiteX3" fmla="*/ 43961 w 130113"/>
              <a:gd name="connsiteY3" fmla="*/ 131884 h 143027"/>
              <a:gd name="connsiteX4" fmla="*/ 114300 w 130113"/>
              <a:gd name="connsiteY4" fmla="*/ 123092 h 143027"/>
              <a:gd name="connsiteX5" fmla="*/ 105508 w 130113"/>
              <a:gd name="connsiteY5" fmla="*/ 35169 h 143027"/>
              <a:gd name="connsiteX6" fmla="*/ 52754 w 130113"/>
              <a:gd name="connsiteY6" fmla="*/ 0 h 143027"/>
              <a:gd name="connsiteX7" fmla="*/ 0 w 130113"/>
              <a:gd name="connsiteY7" fmla="*/ 17584 h 14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113" h="143027">
                <a:moveTo>
                  <a:pt x="0" y="17584"/>
                </a:moveTo>
                <a:cubicBezTo>
                  <a:pt x="2931" y="38100"/>
                  <a:pt x="1095" y="59889"/>
                  <a:pt x="8792" y="79131"/>
                </a:cubicBezTo>
                <a:cubicBezTo>
                  <a:pt x="13410" y="90676"/>
                  <a:pt x="28272" y="95162"/>
                  <a:pt x="35169" y="105508"/>
                </a:cubicBezTo>
                <a:cubicBezTo>
                  <a:pt x="40310" y="113219"/>
                  <a:pt x="41030" y="123092"/>
                  <a:pt x="43961" y="131884"/>
                </a:cubicBezTo>
                <a:cubicBezTo>
                  <a:pt x="67407" y="128953"/>
                  <a:pt x="101614" y="143027"/>
                  <a:pt x="114300" y="123092"/>
                </a:cubicBezTo>
                <a:cubicBezTo>
                  <a:pt x="130113" y="98243"/>
                  <a:pt x="118680" y="61513"/>
                  <a:pt x="105508" y="35169"/>
                </a:cubicBezTo>
                <a:cubicBezTo>
                  <a:pt x="96057" y="16266"/>
                  <a:pt x="52754" y="0"/>
                  <a:pt x="52754" y="0"/>
                </a:cubicBezTo>
                <a:lnTo>
                  <a:pt x="0" y="175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46" name="Frihåndsform 239"/>
          <p:cNvSpPr/>
          <p:nvPr/>
        </p:nvSpPr>
        <p:spPr bwMode="auto">
          <a:xfrm>
            <a:off x="5197475" y="5481636"/>
            <a:ext cx="92075" cy="106362"/>
          </a:xfrm>
          <a:custGeom>
            <a:avLst/>
            <a:gdLst>
              <a:gd name="connsiteX0" fmla="*/ 17585 w 109504"/>
              <a:gd name="connsiteY0" fmla="*/ 8792 h 126023"/>
              <a:gd name="connsiteX1" fmla="*/ 8793 w 109504"/>
              <a:gd name="connsiteY1" fmla="*/ 70339 h 126023"/>
              <a:gd name="connsiteX2" fmla="*/ 35170 w 109504"/>
              <a:gd name="connsiteY2" fmla="*/ 79131 h 126023"/>
              <a:gd name="connsiteX3" fmla="*/ 70339 w 109504"/>
              <a:gd name="connsiteY3" fmla="*/ 114300 h 126023"/>
              <a:gd name="connsiteX4" fmla="*/ 96716 w 109504"/>
              <a:gd name="connsiteY4" fmla="*/ 105508 h 126023"/>
              <a:gd name="connsiteX5" fmla="*/ 96716 w 109504"/>
              <a:gd name="connsiteY5" fmla="*/ 35169 h 126023"/>
              <a:gd name="connsiteX6" fmla="*/ 70339 w 109504"/>
              <a:gd name="connsiteY6" fmla="*/ 17585 h 126023"/>
              <a:gd name="connsiteX7" fmla="*/ 17585 w 109504"/>
              <a:gd name="connsiteY7" fmla="*/ 8792 h 12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504" h="126023">
                <a:moveTo>
                  <a:pt x="17585" y="8792"/>
                </a:moveTo>
                <a:cubicBezTo>
                  <a:pt x="7327" y="17584"/>
                  <a:pt x="3767" y="50234"/>
                  <a:pt x="8793" y="70339"/>
                </a:cubicBezTo>
                <a:cubicBezTo>
                  <a:pt x="11041" y="79330"/>
                  <a:pt x="28617" y="72578"/>
                  <a:pt x="35170" y="79131"/>
                </a:cubicBezTo>
                <a:cubicBezTo>
                  <a:pt x="82062" y="126023"/>
                  <a:pt x="0" y="90855"/>
                  <a:pt x="70339" y="114300"/>
                </a:cubicBezTo>
                <a:cubicBezTo>
                  <a:pt x="79131" y="111369"/>
                  <a:pt x="90926" y="112745"/>
                  <a:pt x="96716" y="105508"/>
                </a:cubicBezTo>
                <a:cubicBezTo>
                  <a:pt x="109504" y="89522"/>
                  <a:pt x="107373" y="51154"/>
                  <a:pt x="96716" y="35169"/>
                </a:cubicBezTo>
                <a:cubicBezTo>
                  <a:pt x="90855" y="26377"/>
                  <a:pt x="80052" y="21748"/>
                  <a:pt x="70339" y="17585"/>
                </a:cubicBezTo>
                <a:cubicBezTo>
                  <a:pt x="48163" y="8081"/>
                  <a:pt x="27843" y="0"/>
                  <a:pt x="17585" y="879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53" name="Frihåndsform 244"/>
          <p:cNvSpPr/>
          <p:nvPr/>
        </p:nvSpPr>
        <p:spPr bwMode="auto">
          <a:xfrm rot="18329280">
            <a:off x="5485607" y="5614191"/>
            <a:ext cx="88900" cy="112713"/>
          </a:xfrm>
          <a:custGeom>
            <a:avLst/>
            <a:gdLst>
              <a:gd name="connsiteX0" fmla="*/ 23026 w 104679"/>
              <a:gd name="connsiteY0" fmla="*/ 20515 h 134815"/>
              <a:gd name="connsiteX1" fmla="*/ 58195 w 104679"/>
              <a:gd name="connsiteY1" fmla="*/ 134815 h 134815"/>
              <a:gd name="connsiteX2" fmla="*/ 84572 w 104679"/>
              <a:gd name="connsiteY2" fmla="*/ 126023 h 134815"/>
              <a:gd name="connsiteX3" fmla="*/ 102157 w 104679"/>
              <a:gd name="connsiteY3" fmla="*/ 99646 h 134815"/>
              <a:gd name="connsiteX4" fmla="*/ 93365 w 104679"/>
              <a:gd name="connsiteY4" fmla="*/ 73269 h 134815"/>
              <a:gd name="connsiteX5" fmla="*/ 102157 w 104679"/>
              <a:gd name="connsiteY5" fmla="*/ 46892 h 134815"/>
              <a:gd name="connsiteX6" fmla="*/ 93365 w 104679"/>
              <a:gd name="connsiteY6" fmla="*/ 11723 h 134815"/>
              <a:gd name="connsiteX7" fmla="*/ 23026 w 104679"/>
              <a:gd name="connsiteY7" fmla="*/ 20515 h 13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679" h="134815">
                <a:moveTo>
                  <a:pt x="23026" y="20515"/>
                </a:moveTo>
                <a:cubicBezTo>
                  <a:pt x="17164" y="41030"/>
                  <a:pt x="0" y="134815"/>
                  <a:pt x="58195" y="134815"/>
                </a:cubicBezTo>
                <a:cubicBezTo>
                  <a:pt x="67463" y="134815"/>
                  <a:pt x="75780" y="128954"/>
                  <a:pt x="84572" y="126023"/>
                </a:cubicBezTo>
                <a:cubicBezTo>
                  <a:pt x="90434" y="117231"/>
                  <a:pt x="100420" y="110069"/>
                  <a:pt x="102157" y="99646"/>
                </a:cubicBezTo>
                <a:cubicBezTo>
                  <a:pt x="103681" y="90504"/>
                  <a:pt x="93365" y="82537"/>
                  <a:pt x="93365" y="73269"/>
                </a:cubicBezTo>
                <a:cubicBezTo>
                  <a:pt x="93365" y="64001"/>
                  <a:pt x="99226" y="55684"/>
                  <a:pt x="102157" y="46892"/>
                </a:cubicBezTo>
                <a:cubicBezTo>
                  <a:pt x="99226" y="35169"/>
                  <a:pt x="104679" y="15966"/>
                  <a:pt x="93365" y="11723"/>
                </a:cubicBezTo>
                <a:cubicBezTo>
                  <a:pt x="73961" y="4446"/>
                  <a:pt x="28888" y="0"/>
                  <a:pt x="23026" y="2051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54" name="Frihåndsform 220"/>
          <p:cNvSpPr/>
          <p:nvPr/>
        </p:nvSpPr>
        <p:spPr bwMode="auto">
          <a:xfrm>
            <a:off x="5270500" y="5516561"/>
            <a:ext cx="92075" cy="106362"/>
          </a:xfrm>
          <a:custGeom>
            <a:avLst/>
            <a:gdLst>
              <a:gd name="connsiteX0" fmla="*/ 17585 w 109504"/>
              <a:gd name="connsiteY0" fmla="*/ 8792 h 126023"/>
              <a:gd name="connsiteX1" fmla="*/ 8793 w 109504"/>
              <a:gd name="connsiteY1" fmla="*/ 70339 h 126023"/>
              <a:gd name="connsiteX2" fmla="*/ 35170 w 109504"/>
              <a:gd name="connsiteY2" fmla="*/ 79131 h 126023"/>
              <a:gd name="connsiteX3" fmla="*/ 70339 w 109504"/>
              <a:gd name="connsiteY3" fmla="*/ 114300 h 126023"/>
              <a:gd name="connsiteX4" fmla="*/ 96716 w 109504"/>
              <a:gd name="connsiteY4" fmla="*/ 105508 h 126023"/>
              <a:gd name="connsiteX5" fmla="*/ 96716 w 109504"/>
              <a:gd name="connsiteY5" fmla="*/ 35169 h 126023"/>
              <a:gd name="connsiteX6" fmla="*/ 70339 w 109504"/>
              <a:gd name="connsiteY6" fmla="*/ 17585 h 126023"/>
              <a:gd name="connsiteX7" fmla="*/ 17585 w 109504"/>
              <a:gd name="connsiteY7" fmla="*/ 8792 h 12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504" h="126023">
                <a:moveTo>
                  <a:pt x="17585" y="8792"/>
                </a:moveTo>
                <a:cubicBezTo>
                  <a:pt x="7327" y="17584"/>
                  <a:pt x="3767" y="50234"/>
                  <a:pt x="8793" y="70339"/>
                </a:cubicBezTo>
                <a:cubicBezTo>
                  <a:pt x="11041" y="79330"/>
                  <a:pt x="28617" y="72578"/>
                  <a:pt x="35170" y="79131"/>
                </a:cubicBezTo>
                <a:cubicBezTo>
                  <a:pt x="82062" y="126023"/>
                  <a:pt x="0" y="90855"/>
                  <a:pt x="70339" y="114300"/>
                </a:cubicBezTo>
                <a:cubicBezTo>
                  <a:pt x="79131" y="111369"/>
                  <a:pt x="90926" y="112745"/>
                  <a:pt x="96716" y="105508"/>
                </a:cubicBezTo>
                <a:cubicBezTo>
                  <a:pt x="109504" y="89522"/>
                  <a:pt x="107373" y="51154"/>
                  <a:pt x="96716" y="35169"/>
                </a:cubicBezTo>
                <a:cubicBezTo>
                  <a:pt x="90855" y="26377"/>
                  <a:pt x="80052" y="21748"/>
                  <a:pt x="70339" y="17585"/>
                </a:cubicBezTo>
                <a:cubicBezTo>
                  <a:pt x="48163" y="8081"/>
                  <a:pt x="27843" y="0"/>
                  <a:pt x="17585" y="879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55" name="Frihåndsform 220"/>
          <p:cNvSpPr/>
          <p:nvPr/>
        </p:nvSpPr>
        <p:spPr bwMode="auto">
          <a:xfrm rot="20655569">
            <a:off x="5619750" y="5697536"/>
            <a:ext cx="92075" cy="106362"/>
          </a:xfrm>
          <a:custGeom>
            <a:avLst/>
            <a:gdLst>
              <a:gd name="connsiteX0" fmla="*/ 17585 w 109504"/>
              <a:gd name="connsiteY0" fmla="*/ 8792 h 126023"/>
              <a:gd name="connsiteX1" fmla="*/ 8793 w 109504"/>
              <a:gd name="connsiteY1" fmla="*/ 70339 h 126023"/>
              <a:gd name="connsiteX2" fmla="*/ 35170 w 109504"/>
              <a:gd name="connsiteY2" fmla="*/ 79131 h 126023"/>
              <a:gd name="connsiteX3" fmla="*/ 70339 w 109504"/>
              <a:gd name="connsiteY3" fmla="*/ 114300 h 126023"/>
              <a:gd name="connsiteX4" fmla="*/ 96716 w 109504"/>
              <a:gd name="connsiteY4" fmla="*/ 105508 h 126023"/>
              <a:gd name="connsiteX5" fmla="*/ 96716 w 109504"/>
              <a:gd name="connsiteY5" fmla="*/ 35169 h 126023"/>
              <a:gd name="connsiteX6" fmla="*/ 70339 w 109504"/>
              <a:gd name="connsiteY6" fmla="*/ 17585 h 126023"/>
              <a:gd name="connsiteX7" fmla="*/ 17585 w 109504"/>
              <a:gd name="connsiteY7" fmla="*/ 8792 h 12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504" h="126023">
                <a:moveTo>
                  <a:pt x="17585" y="8792"/>
                </a:moveTo>
                <a:cubicBezTo>
                  <a:pt x="7327" y="17584"/>
                  <a:pt x="3767" y="50234"/>
                  <a:pt x="8793" y="70339"/>
                </a:cubicBezTo>
                <a:cubicBezTo>
                  <a:pt x="11041" y="79330"/>
                  <a:pt x="28617" y="72578"/>
                  <a:pt x="35170" y="79131"/>
                </a:cubicBezTo>
                <a:cubicBezTo>
                  <a:pt x="82062" y="126023"/>
                  <a:pt x="0" y="90855"/>
                  <a:pt x="70339" y="114300"/>
                </a:cubicBezTo>
                <a:cubicBezTo>
                  <a:pt x="79131" y="111369"/>
                  <a:pt x="90926" y="112745"/>
                  <a:pt x="96716" y="105508"/>
                </a:cubicBezTo>
                <a:cubicBezTo>
                  <a:pt x="109504" y="89522"/>
                  <a:pt x="107373" y="51154"/>
                  <a:pt x="96716" y="35169"/>
                </a:cubicBezTo>
                <a:cubicBezTo>
                  <a:pt x="90855" y="26377"/>
                  <a:pt x="80052" y="21748"/>
                  <a:pt x="70339" y="17585"/>
                </a:cubicBezTo>
                <a:cubicBezTo>
                  <a:pt x="48163" y="8081"/>
                  <a:pt x="27843" y="0"/>
                  <a:pt x="17585" y="879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grpSp>
        <p:nvGrpSpPr>
          <p:cNvPr id="4146" name="Group 406"/>
          <p:cNvGrpSpPr>
            <a:grpSpLocks/>
          </p:cNvGrpSpPr>
          <p:nvPr/>
        </p:nvGrpSpPr>
        <p:grpSpPr bwMode="auto">
          <a:xfrm>
            <a:off x="5026025" y="1390648"/>
            <a:ext cx="3016250" cy="2312988"/>
            <a:chOff x="4949728" y="1314796"/>
            <a:chExt cx="3016245" cy="2312987"/>
          </a:xfrm>
        </p:grpSpPr>
        <p:grpSp>
          <p:nvGrpSpPr>
            <p:cNvPr id="4147" name="Group 303"/>
            <p:cNvGrpSpPr>
              <a:grpSpLocks/>
            </p:cNvGrpSpPr>
            <p:nvPr/>
          </p:nvGrpSpPr>
          <p:grpSpPr bwMode="auto">
            <a:xfrm>
              <a:off x="4949728" y="1314796"/>
              <a:ext cx="3016245" cy="2312987"/>
              <a:chOff x="4951633" y="1310986"/>
              <a:chExt cx="3016245" cy="2312987"/>
            </a:xfrm>
          </p:grpSpPr>
          <p:sp>
            <p:nvSpPr>
              <p:cNvPr id="221" name="Frihåndsform 5"/>
              <p:cNvSpPr/>
              <p:nvPr/>
            </p:nvSpPr>
            <p:spPr bwMode="auto">
              <a:xfrm>
                <a:off x="4999258" y="1310986"/>
                <a:ext cx="2625721" cy="1852612"/>
              </a:xfrm>
              <a:custGeom>
                <a:avLst/>
                <a:gdLst>
                  <a:gd name="connsiteX0" fmla="*/ 0 w 3903785"/>
                  <a:gd name="connsiteY0" fmla="*/ 0 h 2576858"/>
                  <a:gd name="connsiteX1" fmla="*/ 52754 w 3903785"/>
                  <a:gd name="connsiteY1" fmla="*/ 26377 h 2576858"/>
                  <a:gd name="connsiteX2" fmla="*/ 96715 w 3903785"/>
                  <a:gd name="connsiteY2" fmla="*/ 35170 h 2576858"/>
                  <a:gd name="connsiteX3" fmla="*/ 123092 w 3903785"/>
                  <a:gd name="connsiteY3" fmla="*/ 52754 h 2576858"/>
                  <a:gd name="connsiteX4" fmla="*/ 175846 w 3903785"/>
                  <a:gd name="connsiteY4" fmla="*/ 70339 h 2576858"/>
                  <a:gd name="connsiteX5" fmla="*/ 228600 w 3903785"/>
                  <a:gd name="connsiteY5" fmla="*/ 96716 h 2576858"/>
                  <a:gd name="connsiteX6" fmla="*/ 254977 w 3903785"/>
                  <a:gd name="connsiteY6" fmla="*/ 114300 h 2576858"/>
                  <a:gd name="connsiteX7" fmla="*/ 281354 w 3903785"/>
                  <a:gd name="connsiteY7" fmla="*/ 123093 h 2576858"/>
                  <a:gd name="connsiteX8" fmla="*/ 334108 w 3903785"/>
                  <a:gd name="connsiteY8" fmla="*/ 149470 h 2576858"/>
                  <a:gd name="connsiteX9" fmla="*/ 413238 w 3903785"/>
                  <a:gd name="connsiteY9" fmla="*/ 211016 h 2576858"/>
                  <a:gd name="connsiteX10" fmla="*/ 439615 w 3903785"/>
                  <a:gd name="connsiteY10" fmla="*/ 219808 h 2576858"/>
                  <a:gd name="connsiteX11" fmla="*/ 492369 w 3903785"/>
                  <a:gd name="connsiteY11" fmla="*/ 254977 h 2576858"/>
                  <a:gd name="connsiteX12" fmla="*/ 518746 w 3903785"/>
                  <a:gd name="connsiteY12" fmla="*/ 263770 h 2576858"/>
                  <a:gd name="connsiteX13" fmla="*/ 545123 w 3903785"/>
                  <a:gd name="connsiteY13" fmla="*/ 281354 h 2576858"/>
                  <a:gd name="connsiteX14" fmla="*/ 571500 w 3903785"/>
                  <a:gd name="connsiteY14" fmla="*/ 290147 h 2576858"/>
                  <a:gd name="connsiteX15" fmla="*/ 597877 w 3903785"/>
                  <a:gd name="connsiteY15" fmla="*/ 307731 h 2576858"/>
                  <a:gd name="connsiteX16" fmla="*/ 677008 w 3903785"/>
                  <a:gd name="connsiteY16" fmla="*/ 334108 h 2576858"/>
                  <a:gd name="connsiteX17" fmla="*/ 703385 w 3903785"/>
                  <a:gd name="connsiteY17" fmla="*/ 342900 h 2576858"/>
                  <a:gd name="connsiteX18" fmla="*/ 720969 w 3903785"/>
                  <a:gd name="connsiteY18" fmla="*/ 369277 h 2576858"/>
                  <a:gd name="connsiteX19" fmla="*/ 738554 w 3903785"/>
                  <a:gd name="connsiteY19" fmla="*/ 439616 h 2576858"/>
                  <a:gd name="connsiteX20" fmla="*/ 756138 w 3903785"/>
                  <a:gd name="connsiteY20" fmla="*/ 492370 h 2576858"/>
                  <a:gd name="connsiteX21" fmla="*/ 764931 w 3903785"/>
                  <a:gd name="connsiteY21" fmla="*/ 518747 h 2576858"/>
                  <a:gd name="connsiteX22" fmla="*/ 800100 w 3903785"/>
                  <a:gd name="connsiteY22" fmla="*/ 597877 h 2576858"/>
                  <a:gd name="connsiteX23" fmla="*/ 808892 w 3903785"/>
                  <a:gd name="connsiteY23" fmla="*/ 624254 h 2576858"/>
                  <a:gd name="connsiteX24" fmla="*/ 817685 w 3903785"/>
                  <a:gd name="connsiteY24" fmla="*/ 914400 h 2576858"/>
                  <a:gd name="connsiteX25" fmla="*/ 826477 w 3903785"/>
                  <a:gd name="connsiteY25" fmla="*/ 1002323 h 2576858"/>
                  <a:gd name="connsiteX26" fmla="*/ 844062 w 3903785"/>
                  <a:gd name="connsiteY26" fmla="*/ 1028700 h 2576858"/>
                  <a:gd name="connsiteX27" fmla="*/ 861646 w 3903785"/>
                  <a:gd name="connsiteY27" fmla="*/ 1090247 h 2576858"/>
                  <a:gd name="connsiteX28" fmla="*/ 870438 w 3903785"/>
                  <a:gd name="connsiteY28" fmla="*/ 1143000 h 2576858"/>
                  <a:gd name="connsiteX29" fmla="*/ 879231 w 3903785"/>
                  <a:gd name="connsiteY29" fmla="*/ 1292470 h 2576858"/>
                  <a:gd name="connsiteX30" fmla="*/ 958362 w 3903785"/>
                  <a:gd name="connsiteY30" fmla="*/ 1318847 h 2576858"/>
                  <a:gd name="connsiteX31" fmla="*/ 1011115 w 3903785"/>
                  <a:gd name="connsiteY31" fmla="*/ 1354016 h 2576858"/>
                  <a:gd name="connsiteX32" fmla="*/ 1037492 w 3903785"/>
                  <a:gd name="connsiteY32" fmla="*/ 1371600 h 2576858"/>
                  <a:gd name="connsiteX33" fmla="*/ 1063869 w 3903785"/>
                  <a:gd name="connsiteY33" fmla="*/ 1380393 h 2576858"/>
                  <a:gd name="connsiteX34" fmla="*/ 1090246 w 3903785"/>
                  <a:gd name="connsiteY34" fmla="*/ 1397977 h 2576858"/>
                  <a:gd name="connsiteX35" fmla="*/ 1143000 w 3903785"/>
                  <a:gd name="connsiteY35" fmla="*/ 1415562 h 2576858"/>
                  <a:gd name="connsiteX36" fmla="*/ 1195754 w 3903785"/>
                  <a:gd name="connsiteY36" fmla="*/ 1450731 h 2576858"/>
                  <a:gd name="connsiteX37" fmla="*/ 1406769 w 3903785"/>
                  <a:gd name="connsiteY37" fmla="*/ 1521070 h 2576858"/>
                  <a:gd name="connsiteX38" fmla="*/ 1485900 w 3903785"/>
                  <a:gd name="connsiteY38" fmla="*/ 1547447 h 2576858"/>
                  <a:gd name="connsiteX39" fmla="*/ 1512277 w 3903785"/>
                  <a:gd name="connsiteY39" fmla="*/ 1556239 h 2576858"/>
                  <a:gd name="connsiteX40" fmla="*/ 1538654 w 3903785"/>
                  <a:gd name="connsiteY40" fmla="*/ 1565031 h 2576858"/>
                  <a:gd name="connsiteX41" fmla="*/ 1591408 w 3903785"/>
                  <a:gd name="connsiteY41" fmla="*/ 1591408 h 2576858"/>
                  <a:gd name="connsiteX42" fmla="*/ 1617785 w 3903785"/>
                  <a:gd name="connsiteY42" fmla="*/ 1608993 h 2576858"/>
                  <a:gd name="connsiteX43" fmla="*/ 1670538 w 3903785"/>
                  <a:gd name="connsiteY43" fmla="*/ 1626577 h 2576858"/>
                  <a:gd name="connsiteX44" fmla="*/ 1723292 w 3903785"/>
                  <a:gd name="connsiteY44" fmla="*/ 1644162 h 2576858"/>
                  <a:gd name="connsiteX45" fmla="*/ 1749669 w 3903785"/>
                  <a:gd name="connsiteY45" fmla="*/ 1652954 h 2576858"/>
                  <a:gd name="connsiteX46" fmla="*/ 1802423 w 3903785"/>
                  <a:gd name="connsiteY46" fmla="*/ 1688123 h 2576858"/>
                  <a:gd name="connsiteX47" fmla="*/ 1881554 w 3903785"/>
                  <a:gd name="connsiteY47" fmla="*/ 1714500 h 2576858"/>
                  <a:gd name="connsiteX48" fmla="*/ 1907931 w 3903785"/>
                  <a:gd name="connsiteY48" fmla="*/ 1723293 h 2576858"/>
                  <a:gd name="connsiteX49" fmla="*/ 1934308 w 3903785"/>
                  <a:gd name="connsiteY49" fmla="*/ 1740877 h 2576858"/>
                  <a:gd name="connsiteX50" fmla="*/ 2031023 w 3903785"/>
                  <a:gd name="connsiteY50" fmla="*/ 1767254 h 2576858"/>
                  <a:gd name="connsiteX51" fmla="*/ 2083777 w 3903785"/>
                  <a:gd name="connsiteY51" fmla="*/ 1793631 h 2576858"/>
                  <a:gd name="connsiteX52" fmla="*/ 2110154 w 3903785"/>
                  <a:gd name="connsiteY52" fmla="*/ 1802423 h 2576858"/>
                  <a:gd name="connsiteX53" fmla="*/ 2162908 w 3903785"/>
                  <a:gd name="connsiteY53" fmla="*/ 1837593 h 2576858"/>
                  <a:gd name="connsiteX54" fmla="*/ 2294792 w 3903785"/>
                  <a:gd name="connsiteY54" fmla="*/ 1881554 h 2576858"/>
                  <a:gd name="connsiteX55" fmla="*/ 2347546 w 3903785"/>
                  <a:gd name="connsiteY55" fmla="*/ 1899139 h 2576858"/>
                  <a:gd name="connsiteX56" fmla="*/ 2373923 w 3903785"/>
                  <a:gd name="connsiteY56" fmla="*/ 1907931 h 2576858"/>
                  <a:gd name="connsiteX57" fmla="*/ 2400300 w 3903785"/>
                  <a:gd name="connsiteY57" fmla="*/ 1925516 h 2576858"/>
                  <a:gd name="connsiteX58" fmla="*/ 2453054 w 3903785"/>
                  <a:gd name="connsiteY58" fmla="*/ 1943100 h 2576858"/>
                  <a:gd name="connsiteX59" fmla="*/ 2505808 w 3903785"/>
                  <a:gd name="connsiteY59" fmla="*/ 1960685 h 2576858"/>
                  <a:gd name="connsiteX60" fmla="*/ 2558562 w 3903785"/>
                  <a:gd name="connsiteY60" fmla="*/ 1978270 h 2576858"/>
                  <a:gd name="connsiteX61" fmla="*/ 2584938 w 3903785"/>
                  <a:gd name="connsiteY61" fmla="*/ 1987062 h 2576858"/>
                  <a:gd name="connsiteX62" fmla="*/ 2637692 w 3903785"/>
                  <a:gd name="connsiteY62" fmla="*/ 2031023 h 2576858"/>
                  <a:gd name="connsiteX63" fmla="*/ 2690446 w 3903785"/>
                  <a:gd name="connsiteY63" fmla="*/ 2048608 h 2576858"/>
                  <a:gd name="connsiteX64" fmla="*/ 2716823 w 3903785"/>
                  <a:gd name="connsiteY64" fmla="*/ 2057400 h 2576858"/>
                  <a:gd name="connsiteX65" fmla="*/ 2743200 w 3903785"/>
                  <a:gd name="connsiteY65" fmla="*/ 2066193 h 2576858"/>
                  <a:gd name="connsiteX66" fmla="*/ 2795954 w 3903785"/>
                  <a:gd name="connsiteY66" fmla="*/ 2074985 h 2576858"/>
                  <a:gd name="connsiteX67" fmla="*/ 2848708 w 3903785"/>
                  <a:gd name="connsiteY67" fmla="*/ 2110154 h 2576858"/>
                  <a:gd name="connsiteX68" fmla="*/ 2875085 w 3903785"/>
                  <a:gd name="connsiteY68" fmla="*/ 2127739 h 2576858"/>
                  <a:gd name="connsiteX69" fmla="*/ 2927838 w 3903785"/>
                  <a:gd name="connsiteY69" fmla="*/ 2145323 h 2576858"/>
                  <a:gd name="connsiteX70" fmla="*/ 2954215 w 3903785"/>
                  <a:gd name="connsiteY70" fmla="*/ 2154116 h 2576858"/>
                  <a:gd name="connsiteX71" fmla="*/ 2980592 w 3903785"/>
                  <a:gd name="connsiteY71" fmla="*/ 2162908 h 2576858"/>
                  <a:gd name="connsiteX72" fmla="*/ 3033346 w 3903785"/>
                  <a:gd name="connsiteY72" fmla="*/ 2198077 h 2576858"/>
                  <a:gd name="connsiteX73" fmla="*/ 3059723 w 3903785"/>
                  <a:gd name="connsiteY73" fmla="*/ 2206870 h 2576858"/>
                  <a:gd name="connsiteX74" fmla="*/ 3086100 w 3903785"/>
                  <a:gd name="connsiteY74" fmla="*/ 2224454 h 2576858"/>
                  <a:gd name="connsiteX75" fmla="*/ 3147646 w 3903785"/>
                  <a:gd name="connsiteY75" fmla="*/ 2242039 h 2576858"/>
                  <a:gd name="connsiteX76" fmla="*/ 3174023 w 3903785"/>
                  <a:gd name="connsiteY76" fmla="*/ 2259623 h 2576858"/>
                  <a:gd name="connsiteX77" fmla="*/ 3226777 w 3903785"/>
                  <a:gd name="connsiteY77" fmla="*/ 2277208 h 2576858"/>
                  <a:gd name="connsiteX78" fmla="*/ 3253154 w 3903785"/>
                  <a:gd name="connsiteY78" fmla="*/ 2294793 h 2576858"/>
                  <a:gd name="connsiteX79" fmla="*/ 3305908 w 3903785"/>
                  <a:gd name="connsiteY79" fmla="*/ 2312377 h 2576858"/>
                  <a:gd name="connsiteX80" fmla="*/ 3332285 w 3903785"/>
                  <a:gd name="connsiteY80" fmla="*/ 2321170 h 2576858"/>
                  <a:gd name="connsiteX81" fmla="*/ 3367454 w 3903785"/>
                  <a:gd name="connsiteY81" fmla="*/ 2329962 h 2576858"/>
                  <a:gd name="connsiteX82" fmla="*/ 3420208 w 3903785"/>
                  <a:gd name="connsiteY82" fmla="*/ 2347547 h 2576858"/>
                  <a:gd name="connsiteX83" fmla="*/ 3472962 w 3903785"/>
                  <a:gd name="connsiteY83" fmla="*/ 2365131 h 2576858"/>
                  <a:gd name="connsiteX84" fmla="*/ 3499338 w 3903785"/>
                  <a:gd name="connsiteY84" fmla="*/ 2373923 h 2576858"/>
                  <a:gd name="connsiteX85" fmla="*/ 3552092 w 3903785"/>
                  <a:gd name="connsiteY85" fmla="*/ 2409093 h 2576858"/>
                  <a:gd name="connsiteX86" fmla="*/ 3578469 w 3903785"/>
                  <a:gd name="connsiteY86" fmla="*/ 2426677 h 2576858"/>
                  <a:gd name="connsiteX87" fmla="*/ 3604846 w 3903785"/>
                  <a:gd name="connsiteY87" fmla="*/ 2435470 h 2576858"/>
                  <a:gd name="connsiteX88" fmla="*/ 3683977 w 3903785"/>
                  <a:gd name="connsiteY88" fmla="*/ 2479431 h 2576858"/>
                  <a:gd name="connsiteX89" fmla="*/ 3710354 w 3903785"/>
                  <a:gd name="connsiteY89" fmla="*/ 2497016 h 2576858"/>
                  <a:gd name="connsiteX90" fmla="*/ 3763108 w 3903785"/>
                  <a:gd name="connsiteY90" fmla="*/ 2514600 h 2576858"/>
                  <a:gd name="connsiteX91" fmla="*/ 3789485 w 3903785"/>
                  <a:gd name="connsiteY91" fmla="*/ 2532185 h 2576858"/>
                  <a:gd name="connsiteX92" fmla="*/ 3842238 w 3903785"/>
                  <a:gd name="connsiteY92" fmla="*/ 2549770 h 2576858"/>
                  <a:gd name="connsiteX93" fmla="*/ 3894992 w 3903785"/>
                  <a:gd name="connsiteY93" fmla="*/ 2576147 h 2576858"/>
                  <a:gd name="connsiteX94" fmla="*/ 3903785 w 3903785"/>
                  <a:gd name="connsiteY94" fmla="*/ 2576147 h 257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3903785" h="2576858">
                    <a:moveTo>
                      <a:pt x="0" y="0"/>
                    </a:moveTo>
                    <a:cubicBezTo>
                      <a:pt x="17585" y="8792"/>
                      <a:pt x="34277" y="19658"/>
                      <a:pt x="52754" y="26377"/>
                    </a:cubicBezTo>
                    <a:cubicBezTo>
                      <a:pt x="66798" y="31484"/>
                      <a:pt x="82723" y="29923"/>
                      <a:pt x="96715" y="35170"/>
                    </a:cubicBezTo>
                    <a:cubicBezTo>
                      <a:pt x="106609" y="38880"/>
                      <a:pt x="113436" y="48462"/>
                      <a:pt x="123092" y="52754"/>
                    </a:cubicBezTo>
                    <a:cubicBezTo>
                      <a:pt x="140030" y="60282"/>
                      <a:pt x="160423" y="60057"/>
                      <a:pt x="175846" y="70339"/>
                    </a:cubicBezTo>
                    <a:cubicBezTo>
                      <a:pt x="251438" y="120732"/>
                      <a:pt x="155797" y="60314"/>
                      <a:pt x="228600" y="96716"/>
                    </a:cubicBezTo>
                    <a:cubicBezTo>
                      <a:pt x="238051" y="101442"/>
                      <a:pt x="245526" y="109574"/>
                      <a:pt x="254977" y="114300"/>
                    </a:cubicBezTo>
                    <a:cubicBezTo>
                      <a:pt x="263267" y="118445"/>
                      <a:pt x="273064" y="118948"/>
                      <a:pt x="281354" y="123093"/>
                    </a:cubicBezTo>
                    <a:cubicBezTo>
                      <a:pt x="349531" y="157182"/>
                      <a:pt x="267808" y="127368"/>
                      <a:pt x="334108" y="149470"/>
                    </a:cubicBezTo>
                    <a:cubicBezTo>
                      <a:pt x="356866" y="172228"/>
                      <a:pt x="381690" y="200500"/>
                      <a:pt x="413238" y="211016"/>
                    </a:cubicBezTo>
                    <a:lnTo>
                      <a:pt x="439615" y="219808"/>
                    </a:lnTo>
                    <a:cubicBezTo>
                      <a:pt x="457200" y="231531"/>
                      <a:pt x="472320" y="248293"/>
                      <a:pt x="492369" y="254977"/>
                    </a:cubicBezTo>
                    <a:cubicBezTo>
                      <a:pt x="501161" y="257908"/>
                      <a:pt x="510456" y="259625"/>
                      <a:pt x="518746" y="263770"/>
                    </a:cubicBezTo>
                    <a:cubicBezTo>
                      <a:pt x="528197" y="268496"/>
                      <a:pt x="535672" y="276628"/>
                      <a:pt x="545123" y="281354"/>
                    </a:cubicBezTo>
                    <a:cubicBezTo>
                      <a:pt x="553413" y="285499"/>
                      <a:pt x="563210" y="286002"/>
                      <a:pt x="571500" y="290147"/>
                    </a:cubicBezTo>
                    <a:cubicBezTo>
                      <a:pt x="580951" y="294873"/>
                      <a:pt x="588221" y="303439"/>
                      <a:pt x="597877" y="307731"/>
                    </a:cubicBezTo>
                    <a:cubicBezTo>
                      <a:pt x="597887" y="307736"/>
                      <a:pt x="663814" y="329710"/>
                      <a:pt x="677008" y="334108"/>
                    </a:cubicBezTo>
                    <a:lnTo>
                      <a:pt x="703385" y="342900"/>
                    </a:lnTo>
                    <a:cubicBezTo>
                      <a:pt x="709246" y="351692"/>
                      <a:pt x="716243" y="359826"/>
                      <a:pt x="720969" y="369277"/>
                    </a:cubicBezTo>
                    <a:cubicBezTo>
                      <a:pt x="731643" y="390625"/>
                      <a:pt x="732532" y="417535"/>
                      <a:pt x="738554" y="439616"/>
                    </a:cubicBezTo>
                    <a:cubicBezTo>
                      <a:pt x="743431" y="457499"/>
                      <a:pt x="750276" y="474785"/>
                      <a:pt x="756138" y="492370"/>
                    </a:cubicBezTo>
                    <a:cubicBezTo>
                      <a:pt x="759069" y="501162"/>
                      <a:pt x="759790" y="511036"/>
                      <a:pt x="764931" y="518747"/>
                    </a:cubicBezTo>
                    <a:cubicBezTo>
                      <a:pt x="792796" y="560545"/>
                      <a:pt x="779174" y="535100"/>
                      <a:pt x="800100" y="597877"/>
                    </a:cubicBezTo>
                    <a:lnTo>
                      <a:pt x="808892" y="624254"/>
                    </a:lnTo>
                    <a:cubicBezTo>
                      <a:pt x="811823" y="720969"/>
                      <a:pt x="813189" y="817745"/>
                      <a:pt x="817685" y="914400"/>
                    </a:cubicBezTo>
                    <a:cubicBezTo>
                      <a:pt x="819053" y="943822"/>
                      <a:pt x="819854" y="973623"/>
                      <a:pt x="826477" y="1002323"/>
                    </a:cubicBezTo>
                    <a:cubicBezTo>
                      <a:pt x="828853" y="1012620"/>
                      <a:pt x="838200" y="1019908"/>
                      <a:pt x="844062" y="1028700"/>
                    </a:cubicBezTo>
                    <a:cubicBezTo>
                      <a:pt x="852442" y="1053841"/>
                      <a:pt x="856126" y="1062645"/>
                      <a:pt x="861646" y="1090247"/>
                    </a:cubicBezTo>
                    <a:cubicBezTo>
                      <a:pt x="865142" y="1107728"/>
                      <a:pt x="867507" y="1125416"/>
                      <a:pt x="870438" y="1143000"/>
                    </a:cubicBezTo>
                    <a:cubicBezTo>
                      <a:pt x="873369" y="1192823"/>
                      <a:pt x="861977" y="1245638"/>
                      <a:pt x="879231" y="1292470"/>
                    </a:cubicBezTo>
                    <a:cubicBezTo>
                      <a:pt x="883523" y="1304121"/>
                      <a:pt x="943028" y="1308624"/>
                      <a:pt x="958362" y="1318847"/>
                    </a:cubicBezTo>
                    <a:lnTo>
                      <a:pt x="1011115" y="1354016"/>
                    </a:lnTo>
                    <a:cubicBezTo>
                      <a:pt x="1019907" y="1359877"/>
                      <a:pt x="1027467" y="1368258"/>
                      <a:pt x="1037492" y="1371600"/>
                    </a:cubicBezTo>
                    <a:cubicBezTo>
                      <a:pt x="1046284" y="1374531"/>
                      <a:pt x="1055579" y="1376248"/>
                      <a:pt x="1063869" y="1380393"/>
                    </a:cubicBezTo>
                    <a:cubicBezTo>
                      <a:pt x="1073320" y="1385119"/>
                      <a:pt x="1080590" y="1393685"/>
                      <a:pt x="1090246" y="1397977"/>
                    </a:cubicBezTo>
                    <a:cubicBezTo>
                      <a:pt x="1107184" y="1405505"/>
                      <a:pt x="1143000" y="1415562"/>
                      <a:pt x="1143000" y="1415562"/>
                    </a:cubicBezTo>
                    <a:cubicBezTo>
                      <a:pt x="1160585" y="1427285"/>
                      <a:pt x="1175704" y="1444048"/>
                      <a:pt x="1195754" y="1450731"/>
                    </a:cubicBezTo>
                    <a:lnTo>
                      <a:pt x="1406769" y="1521070"/>
                    </a:lnTo>
                    <a:lnTo>
                      <a:pt x="1485900" y="1547447"/>
                    </a:lnTo>
                    <a:lnTo>
                      <a:pt x="1512277" y="1556239"/>
                    </a:lnTo>
                    <a:lnTo>
                      <a:pt x="1538654" y="1565031"/>
                    </a:lnTo>
                    <a:cubicBezTo>
                      <a:pt x="1614247" y="1615427"/>
                      <a:pt x="1518604" y="1555006"/>
                      <a:pt x="1591408" y="1591408"/>
                    </a:cubicBezTo>
                    <a:cubicBezTo>
                      <a:pt x="1600860" y="1596134"/>
                      <a:pt x="1608129" y="1604701"/>
                      <a:pt x="1617785" y="1608993"/>
                    </a:cubicBezTo>
                    <a:cubicBezTo>
                      <a:pt x="1634723" y="1616521"/>
                      <a:pt x="1652954" y="1620716"/>
                      <a:pt x="1670538" y="1626577"/>
                    </a:cubicBezTo>
                    <a:lnTo>
                      <a:pt x="1723292" y="1644162"/>
                    </a:lnTo>
                    <a:lnTo>
                      <a:pt x="1749669" y="1652954"/>
                    </a:lnTo>
                    <a:cubicBezTo>
                      <a:pt x="1767254" y="1664677"/>
                      <a:pt x="1782373" y="1681440"/>
                      <a:pt x="1802423" y="1688123"/>
                    </a:cubicBezTo>
                    <a:lnTo>
                      <a:pt x="1881554" y="1714500"/>
                    </a:lnTo>
                    <a:cubicBezTo>
                      <a:pt x="1890346" y="1717431"/>
                      <a:pt x="1900219" y="1718152"/>
                      <a:pt x="1907931" y="1723293"/>
                    </a:cubicBezTo>
                    <a:cubicBezTo>
                      <a:pt x="1916723" y="1729154"/>
                      <a:pt x="1924652" y="1736585"/>
                      <a:pt x="1934308" y="1740877"/>
                    </a:cubicBezTo>
                    <a:cubicBezTo>
                      <a:pt x="1982819" y="1762437"/>
                      <a:pt x="1983737" y="1755432"/>
                      <a:pt x="2031023" y="1767254"/>
                    </a:cubicBezTo>
                    <a:cubicBezTo>
                      <a:pt x="2075220" y="1778304"/>
                      <a:pt x="2040800" y="1772143"/>
                      <a:pt x="2083777" y="1793631"/>
                    </a:cubicBezTo>
                    <a:cubicBezTo>
                      <a:pt x="2092067" y="1797776"/>
                      <a:pt x="2101362" y="1799492"/>
                      <a:pt x="2110154" y="1802423"/>
                    </a:cubicBezTo>
                    <a:cubicBezTo>
                      <a:pt x="2127739" y="1814146"/>
                      <a:pt x="2142858" y="1830910"/>
                      <a:pt x="2162908" y="1837593"/>
                    </a:cubicBezTo>
                    <a:lnTo>
                      <a:pt x="2294792" y="1881554"/>
                    </a:lnTo>
                    <a:lnTo>
                      <a:pt x="2347546" y="1899139"/>
                    </a:lnTo>
                    <a:lnTo>
                      <a:pt x="2373923" y="1907931"/>
                    </a:lnTo>
                    <a:cubicBezTo>
                      <a:pt x="2382715" y="1913793"/>
                      <a:pt x="2390644" y="1921224"/>
                      <a:pt x="2400300" y="1925516"/>
                    </a:cubicBezTo>
                    <a:cubicBezTo>
                      <a:pt x="2417238" y="1933044"/>
                      <a:pt x="2435469" y="1937238"/>
                      <a:pt x="2453054" y="1943100"/>
                    </a:cubicBezTo>
                    <a:lnTo>
                      <a:pt x="2505808" y="1960685"/>
                    </a:lnTo>
                    <a:lnTo>
                      <a:pt x="2558562" y="1978270"/>
                    </a:lnTo>
                    <a:lnTo>
                      <a:pt x="2584938" y="1987062"/>
                    </a:lnTo>
                    <a:cubicBezTo>
                      <a:pt x="2601504" y="2003628"/>
                      <a:pt x="2615657" y="2021230"/>
                      <a:pt x="2637692" y="2031023"/>
                    </a:cubicBezTo>
                    <a:cubicBezTo>
                      <a:pt x="2654630" y="2038551"/>
                      <a:pt x="2672861" y="2042746"/>
                      <a:pt x="2690446" y="2048608"/>
                    </a:cubicBezTo>
                    <a:lnTo>
                      <a:pt x="2716823" y="2057400"/>
                    </a:lnTo>
                    <a:cubicBezTo>
                      <a:pt x="2725615" y="2060331"/>
                      <a:pt x="2734058" y="2064669"/>
                      <a:pt x="2743200" y="2066193"/>
                    </a:cubicBezTo>
                    <a:lnTo>
                      <a:pt x="2795954" y="2074985"/>
                    </a:lnTo>
                    <a:lnTo>
                      <a:pt x="2848708" y="2110154"/>
                    </a:lnTo>
                    <a:cubicBezTo>
                      <a:pt x="2857500" y="2116016"/>
                      <a:pt x="2865060" y="2124397"/>
                      <a:pt x="2875085" y="2127739"/>
                    </a:cubicBezTo>
                    <a:lnTo>
                      <a:pt x="2927838" y="2145323"/>
                    </a:lnTo>
                    <a:lnTo>
                      <a:pt x="2954215" y="2154116"/>
                    </a:lnTo>
                    <a:lnTo>
                      <a:pt x="2980592" y="2162908"/>
                    </a:lnTo>
                    <a:cubicBezTo>
                      <a:pt x="2998177" y="2174631"/>
                      <a:pt x="3013297" y="2191393"/>
                      <a:pt x="3033346" y="2198077"/>
                    </a:cubicBezTo>
                    <a:cubicBezTo>
                      <a:pt x="3042138" y="2201008"/>
                      <a:pt x="3051433" y="2202725"/>
                      <a:pt x="3059723" y="2206870"/>
                    </a:cubicBezTo>
                    <a:cubicBezTo>
                      <a:pt x="3069174" y="2211596"/>
                      <a:pt x="3076387" y="2220291"/>
                      <a:pt x="3086100" y="2224454"/>
                    </a:cubicBezTo>
                    <a:cubicBezTo>
                      <a:pt x="3125529" y="2241352"/>
                      <a:pt x="3113434" y="2224934"/>
                      <a:pt x="3147646" y="2242039"/>
                    </a:cubicBezTo>
                    <a:cubicBezTo>
                      <a:pt x="3157097" y="2246765"/>
                      <a:pt x="3164367" y="2255331"/>
                      <a:pt x="3174023" y="2259623"/>
                    </a:cubicBezTo>
                    <a:cubicBezTo>
                      <a:pt x="3190961" y="2267151"/>
                      <a:pt x="3226777" y="2277208"/>
                      <a:pt x="3226777" y="2277208"/>
                    </a:cubicBezTo>
                    <a:cubicBezTo>
                      <a:pt x="3235569" y="2283070"/>
                      <a:pt x="3243498" y="2290501"/>
                      <a:pt x="3253154" y="2294793"/>
                    </a:cubicBezTo>
                    <a:cubicBezTo>
                      <a:pt x="3270092" y="2302321"/>
                      <a:pt x="3288323" y="2306515"/>
                      <a:pt x="3305908" y="2312377"/>
                    </a:cubicBezTo>
                    <a:cubicBezTo>
                      <a:pt x="3314700" y="2315308"/>
                      <a:pt x="3323294" y="2318922"/>
                      <a:pt x="3332285" y="2321170"/>
                    </a:cubicBezTo>
                    <a:cubicBezTo>
                      <a:pt x="3344008" y="2324101"/>
                      <a:pt x="3355880" y="2326490"/>
                      <a:pt x="3367454" y="2329962"/>
                    </a:cubicBezTo>
                    <a:cubicBezTo>
                      <a:pt x="3385208" y="2335288"/>
                      <a:pt x="3402623" y="2341685"/>
                      <a:pt x="3420208" y="2347547"/>
                    </a:cubicBezTo>
                    <a:lnTo>
                      <a:pt x="3472962" y="2365131"/>
                    </a:lnTo>
                    <a:lnTo>
                      <a:pt x="3499338" y="2373923"/>
                    </a:lnTo>
                    <a:lnTo>
                      <a:pt x="3552092" y="2409093"/>
                    </a:lnTo>
                    <a:cubicBezTo>
                      <a:pt x="3560884" y="2414954"/>
                      <a:pt x="3568444" y="2423335"/>
                      <a:pt x="3578469" y="2426677"/>
                    </a:cubicBezTo>
                    <a:cubicBezTo>
                      <a:pt x="3587261" y="2429608"/>
                      <a:pt x="3596744" y="2430969"/>
                      <a:pt x="3604846" y="2435470"/>
                    </a:cubicBezTo>
                    <a:cubicBezTo>
                      <a:pt x="3695539" y="2485855"/>
                      <a:pt x="3624295" y="2459538"/>
                      <a:pt x="3683977" y="2479431"/>
                    </a:cubicBezTo>
                    <a:cubicBezTo>
                      <a:pt x="3692769" y="2485293"/>
                      <a:pt x="3700698" y="2492724"/>
                      <a:pt x="3710354" y="2497016"/>
                    </a:cubicBezTo>
                    <a:cubicBezTo>
                      <a:pt x="3727292" y="2504544"/>
                      <a:pt x="3763108" y="2514600"/>
                      <a:pt x="3763108" y="2514600"/>
                    </a:cubicBezTo>
                    <a:cubicBezTo>
                      <a:pt x="3771900" y="2520462"/>
                      <a:pt x="3779829" y="2527893"/>
                      <a:pt x="3789485" y="2532185"/>
                    </a:cubicBezTo>
                    <a:cubicBezTo>
                      <a:pt x="3806423" y="2539713"/>
                      <a:pt x="3826815" y="2539489"/>
                      <a:pt x="3842238" y="2549770"/>
                    </a:cubicBezTo>
                    <a:cubicBezTo>
                      <a:pt x="3868024" y="2566960"/>
                      <a:pt x="3865872" y="2568867"/>
                      <a:pt x="3894992" y="2576147"/>
                    </a:cubicBezTo>
                    <a:cubicBezTo>
                      <a:pt x="3897835" y="2576858"/>
                      <a:pt x="3900854" y="2576147"/>
                      <a:pt x="3903785" y="2576147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3" name="Frihåndsform 8"/>
              <p:cNvSpPr/>
              <p:nvPr/>
            </p:nvSpPr>
            <p:spPr bwMode="auto">
              <a:xfrm>
                <a:off x="4951633" y="1406236"/>
                <a:ext cx="561974" cy="277813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4" name="Frihåndsform 9"/>
              <p:cNvSpPr/>
              <p:nvPr/>
            </p:nvSpPr>
            <p:spPr bwMode="auto">
              <a:xfrm>
                <a:off x="4983383" y="1572924"/>
                <a:ext cx="561974" cy="277812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5" name="Frihåndsform 10"/>
              <p:cNvSpPr/>
              <p:nvPr/>
            </p:nvSpPr>
            <p:spPr bwMode="auto">
              <a:xfrm>
                <a:off x="4984971" y="1699924"/>
                <a:ext cx="561974" cy="279400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6" name="Frihåndsform 11"/>
              <p:cNvSpPr/>
              <p:nvPr/>
            </p:nvSpPr>
            <p:spPr bwMode="auto">
              <a:xfrm>
                <a:off x="5005608" y="1841211"/>
                <a:ext cx="560387" cy="279400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7" name="Frihåndsform 12"/>
              <p:cNvSpPr/>
              <p:nvPr/>
            </p:nvSpPr>
            <p:spPr bwMode="auto">
              <a:xfrm>
                <a:off x="5024658" y="1957099"/>
                <a:ext cx="561974" cy="279400"/>
              </a:xfrm>
              <a:custGeom>
                <a:avLst/>
                <a:gdLst>
                  <a:gd name="connsiteX0" fmla="*/ 0 w 835269"/>
                  <a:gd name="connsiteY0" fmla="*/ 0 h 386862"/>
                  <a:gd name="connsiteX1" fmla="*/ 43961 w 835269"/>
                  <a:gd name="connsiteY1" fmla="*/ 26377 h 386862"/>
                  <a:gd name="connsiteX2" fmla="*/ 123092 w 835269"/>
                  <a:gd name="connsiteY2" fmla="*/ 52754 h 386862"/>
                  <a:gd name="connsiteX3" fmla="*/ 175846 w 835269"/>
                  <a:gd name="connsiteY3" fmla="*/ 79131 h 386862"/>
                  <a:gd name="connsiteX4" fmla="*/ 202223 w 835269"/>
                  <a:gd name="connsiteY4" fmla="*/ 96715 h 386862"/>
                  <a:gd name="connsiteX5" fmla="*/ 254976 w 835269"/>
                  <a:gd name="connsiteY5" fmla="*/ 114300 h 386862"/>
                  <a:gd name="connsiteX6" fmla="*/ 307730 w 835269"/>
                  <a:gd name="connsiteY6" fmla="*/ 131885 h 386862"/>
                  <a:gd name="connsiteX7" fmla="*/ 334107 w 835269"/>
                  <a:gd name="connsiteY7" fmla="*/ 140677 h 386862"/>
                  <a:gd name="connsiteX8" fmla="*/ 386861 w 835269"/>
                  <a:gd name="connsiteY8" fmla="*/ 167054 h 386862"/>
                  <a:gd name="connsiteX9" fmla="*/ 413238 w 835269"/>
                  <a:gd name="connsiteY9" fmla="*/ 184638 h 386862"/>
                  <a:gd name="connsiteX10" fmla="*/ 439615 w 835269"/>
                  <a:gd name="connsiteY10" fmla="*/ 193431 h 386862"/>
                  <a:gd name="connsiteX11" fmla="*/ 465992 w 835269"/>
                  <a:gd name="connsiteY11" fmla="*/ 211015 h 386862"/>
                  <a:gd name="connsiteX12" fmla="*/ 545123 w 835269"/>
                  <a:gd name="connsiteY12" fmla="*/ 237392 h 386862"/>
                  <a:gd name="connsiteX13" fmla="*/ 571500 w 835269"/>
                  <a:gd name="connsiteY13" fmla="*/ 246185 h 386862"/>
                  <a:gd name="connsiteX14" fmla="*/ 624253 w 835269"/>
                  <a:gd name="connsiteY14" fmla="*/ 272562 h 386862"/>
                  <a:gd name="connsiteX15" fmla="*/ 677007 w 835269"/>
                  <a:gd name="connsiteY15" fmla="*/ 298938 h 386862"/>
                  <a:gd name="connsiteX16" fmla="*/ 729761 w 835269"/>
                  <a:gd name="connsiteY16" fmla="*/ 334108 h 386862"/>
                  <a:gd name="connsiteX17" fmla="*/ 756138 w 835269"/>
                  <a:gd name="connsiteY17" fmla="*/ 351692 h 386862"/>
                  <a:gd name="connsiteX18" fmla="*/ 782515 w 835269"/>
                  <a:gd name="connsiteY18" fmla="*/ 360485 h 386862"/>
                  <a:gd name="connsiteX19" fmla="*/ 808892 w 835269"/>
                  <a:gd name="connsiteY19" fmla="*/ 378069 h 386862"/>
                  <a:gd name="connsiteX20" fmla="*/ 835269 w 835269"/>
                  <a:gd name="connsiteY20" fmla="*/ 386862 h 38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5269" h="386862">
                    <a:moveTo>
                      <a:pt x="0" y="0"/>
                    </a:moveTo>
                    <a:cubicBezTo>
                      <a:pt x="14654" y="8792"/>
                      <a:pt x="28676" y="18734"/>
                      <a:pt x="43961" y="26377"/>
                    </a:cubicBezTo>
                    <a:cubicBezTo>
                      <a:pt x="77071" y="42932"/>
                      <a:pt x="89510" y="44359"/>
                      <a:pt x="123092" y="52754"/>
                    </a:cubicBezTo>
                    <a:cubicBezTo>
                      <a:pt x="198684" y="103147"/>
                      <a:pt x="103043" y="42729"/>
                      <a:pt x="175846" y="79131"/>
                    </a:cubicBezTo>
                    <a:cubicBezTo>
                      <a:pt x="185297" y="83857"/>
                      <a:pt x="192567" y="92423"/>
                      <a:pt x="202223" y="96715"/>
                    </a:cubicBezTo>
                    <a:cubicBezTo>
                      <a:pt x="219161" y="104243"/>
                      <a:pt x="237392" y="108438"/>
                      <a:pt x="254976" y="114300"/>
                    </a:cubicBezTo>
                    <a:lnTo>
                      <a:pt x="307730" y="131885"/>
                    </a:lnTo>
                    <a:lnTo>
                      <a:pt x="334107" y="140677"/>
                    </a:lnTo>
                    <a:cubicBezTo>
                      <a:pt x="409691" y="191067"/>
                      <a:pt x="314065" y="130658"/>
                      <a:pt x="386861" y="167054"/>
                    </a:cubicBezTo>
                    <a:cubicBezTo>
                      <a:pt x="396312" y="171780"/>
                      <a:pt x="403787" y="179912"/>
                      <a:pt x="413238" y="184638"/>
                    </a:cubicBezTo>
                    <a:cubicBezTo>
                      <a:pt x="421528" y="188783"/>
                      <a:pt x="431325" y="189286"/>
                      <a:pt x="439615" y="193431"/>
                    </a:cubicBezTo>
                    <a:cubicBezTo>
                      <a:pt x="449066" y="198157"/>
                      <a:pt x="456336" y="206723"/>
                      <a:pt x="465992" y="211015"/>
                    </a:cubicBezTo>
                    <a:cubicBezTo>
                      <a:pt x="466007" y="211022"/>
                      <a:pt x="531927" y="232993"/>
                      <a:pt x="545123" y="237392"/>
                    </a:cubicBezTo>
                    <a:cubicBezTo>
                      <a:pt x="553915" y="240323"/>
                      <a:pt x="563789" y="241044"/>
                      <a:pt x="571500" y="246185"/>
                    </a:cubicBezTo>
                    <a:cubicBezTo>
                      <a:pt x="647083" y="296574"/>
                      <a:pt x="551456" y="236163"/>
                      <a:pt x="624253" y="272562"/>
                    </a:cubicBezTo>
                    <a:cubicBezTo>
                      <a:pt x="692422" y="306647"/>
                      <a:pt x="610714" y="276841"/>
                      <a:pt x="677007" y="298938"/>
                    </a:cubicBezTo>
                    <a:lnTo>
                      <a:pt x="729761" y="334108"/>
                    </a:lnTo>
                    <a:cubicBezTo>
                      <a:pt x="738553" y="339969"/>
                      <a:pt x="746113" y="348350"/>
                      <a:pt x="756138" y="351692"/>
                    </a:cubicBezTo>
                    <a:cubicBezTo>
                      <a:pt x="764930" y="354623"/>
                      <a:pt x="774225" y="356340"/>
                      <a:pt x="782515" y="360485"/>
                    </a:cubicBezTo>
                    <a:cubicBezTo>
                      <a:pt x="791966" y="365211"/>
                      <a:pt x="799441" y="373343"/>
                      <a:pt x="808892" y="378069"/>
                    </a:cubicBezTo>
                    <a:cubicBezTo>
                      <a:pt x="817182" y="382214"/>
                      <a:pt x="835269" y="386862"/>
                      <a:pt x="835269" y="386862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8" name="Frihåndsform 13"/>
              <p:cNvSpPr/>
              <p:nvPr/>
            </p:nvSpPr>
            <p:spPr bwMode="auto">
              <a:xfrm>
                <a:off x="5005608" y="2057111"/>
                <a:ext cx="2630484" cy="118744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9" name="Frihåndsform 14"/>
              <p:cNvSpPr/>
              <p:nvPr/>
            </p:nvSpPr>
            <p:spPr bwMode="auto">
              <a:xfrm>
                <a:off x="5131021" y="2204749"/>
                <a:ext cx="2632071" cy="118744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30" name="Frihåndsform 15"/>
              <p:cNvSpPr/>
              <p:nvPr/>
            </p:nvSpPr>
            <p:spPr bwMode="auto">
              <a:xfrm>
                <a:off x="5234208" y="2326986"/>
                <a:ext cx="2630484" cy="118744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31" name="Frihåndsform 16"/>
              <p:cNvSpPr/>
              <p:nvPr/>
            </p:nvSpPr>
            <p:spPr bwMode="auto">
              <a:xfrm>
                <a:off x="5335807" y="2436524"/>
                <a:ext cx="2632071" cy="1187449"/>
              </a:xfrm>
              <a:custGeom>
                <a:avLst/>
                <a:gdLst>
                  <a:gd name="connsiteX0" fmla="*/ 0 w 3912576"/>
                  <a:gd name="connsiteY0" fmla="*/ 0 h 1652954"/>
                  <a:gd name="connsiteX1" fmla="*/ 52753 w 3912576"/>
                  <a:gd name="connsiteY1" fmla="*/ 8792 h 1652954"/>
                  <a:gd name="connsiteX2" fmla="*/ 79130 w 3912576"/>
                  <a:gd name="connsiteY2" fmla="*/ 17585 h 1652954"/>
                  <a:gd name="connsiteX3" fmla="*/ 114300 w 3912576"/>
                  <a:gd name="connsiteY3" fmla="*/ 26377 h 1652954"/>
                  <a:gd name="connsiteX4" fmla="*/ 140676 w 3912576"/>
                  <a:gd name="connsiteY4" fmla="*/ 35169 h 1652954"/>
                  <a:gd name="connsiteX5" fmla="*/ 211015 w 3912576"/>
                  <a:gd name="connsiteY5" fmla="*/ 52754 h 1652954"/>
                  <a:gd name="connsiteX6" fmla="*/ 263769 w 3912576"/>
                  <a:gd name="connsiteY6" fmla="*/ 70339 h 1652954"/>
                  <a:gd name="connsiteX7" fmla="*/ 307730 w 3912576"/>
                  <a:gd name="connsiteY7" fmla="*/ 105508 h 1652954"/>
                  <a:gd name="connsiteX8" fmla="*/ 360484 w 3912576"/>
                  <a:gd name="connsiteY8" fmla="*/ 140677 h 1652954"/>
                  <a:gd name="connsiteX9" fmla="*/ 386861 w 3912576"/>
                  <a:gd name="connsiteY9" fmla="*/ 158262 h 1652954"/>
                  <a:gd name="connsiteX10" fmla="*/ 413238 w 3912576"/>
                  <a:gd name="connsiteY10" fmla="*/ 167054 h 1652954"/>
                  <a:gd name="connsiteX11" fmla="*/ 492369 w 3912576"/>
                  <a:gd name="connsiteY11" fmla="*/ 202223 h 1652954"/>
                  <a:gd name="connsiteX12" fmla="*/ 597876 w 3912576"/>
                  <a:gd name="connsiteY12" fmla="*/ 237392 h 1652954"/>
                  <a:gd name="connsiteX13" fmla="*/ 650630 w 3912576"/>
                  <a:gd name="connsiteY13" fmla="*/ 254977 h 1652954"/>
                  <a:gd name="connsiteX14" fmla="*/ 677007 w 3912576"/>
                  <a:gd name="connsiteY14" fmla="*/ 263769 h 1652954"/>
                  <a:gd name="connsiteX15" fmla="*/ 703384 w 3912576"/>
                  <a:gd name="connsiteY15" fmla="*/ 281354 h 1652954"/>
                  <a:gd name="connsiteX16" fmla="*/ 782515 w 3912576"/>
                  <a:gd name="connsiteY16" fmla="*/ 307731 h 1652954"/>
                  <a:gd name="connsiteX17" fmla="*/ 835269 w 3912576"/>
                  <a:gd name="connsiteY17" fmla="*/ 325316 h 1652954"/>
                  <a:gd name="connsiteX18" fmla="*/ 861646 w 3912576"/>
                  <a:gd name="connsiteY18" fmla="*/ 342900 h 1652954"/>
                  <a:gd name="connsiteX19" fmla="*/ 914400 w 3912576"/>
                  <a:gd name="connsiteY19" fmla="*/ 360485 h 1652954"/>
                  <a:gd name="connsiteX20" fmla="*/ 993530 w 3912576"/>
                  <a:gd name="connsiteY20" fmla="*/ 413239 h 1652954"/>
                  <a:gd name="connsiteX21" fmla="*/ 1019907 w 3912576"/>
                  <a:gd name="connsiteY21" fmla="*/ 430823 h 1652954"/>
                  <a:gd name="connsiteX22" fmla="*/ 1046284 w 3912576"/>
                  <a:gd name="connsiteY22" fmla="*/ 439616 h 1652954"/>
                  <a:gd name="connsiteX23" fmla="*/ 1099038 w 3912576"/>
                  <a:gd name="connsiteY23" fmla="*/ 474785 h 1652954"/>
                  <a:gd name="connsiteX24" fmla="*/ 1151792 w 3912576"/>
                  <a:gd name="connsiteY24" fmla="*/ 492369 h 1652954"/>
                  <a:gd name="connsiteX25" fmla="*/ 1204546 w 3912576"/>
                  <a:gd name="connsiteY25" fmla="*/ 518746 h 1652954"/>
                  <a:gd name="connsiteX26" fmla="*/ 1230923 w 3912576"/>
                  <a:gd name="connsiteY26" fmla="*/ 536331 h 1652954"/>
                  <a:gd name="connsiteX27" fmla="*/ 1283676 w 3912576"/>
                  <a:gd name="connsiteY27" fmla="*/ 553916 h 1652954"/>
                  <a:gd name="connsiteX28" fmla="*/ 1310053 w 3912576"/>
                  <a:gd name="connsiteY28" fmla="*/ 562708 h 1652954"/>
                  <a:gd name="connsiteX29" fmla="*/ 1336430 w 3912576"/>
                  <a:gd name="connsiteY29" fmla="*/ 580292 h 1652954"/>
                  <a:gd name="connsiteX30" fmla="*/ 1362807 w 3912576"/>
                  <a:gd name="connsiteY30" fmla="*/ 589085 h 1652954"/>
                  <a:gd name="connsiteX31" fmla="*/ 1389184 w 3912576"/>
                  <a:gd name="connsiteY31" fmla="*/ 606669 h 1652954"/>
                  <a:gd name="connsiteX32" fmla="*/ 1441938 w 3912576"/>
                  <a:gd name="connsiteY32" fmla="*/ 624254 h 1652954"/>
                  <a:gd name="connsiteX33" fmla="*/ 1468315 w 3912576"/>
                  <a:gd name="connsiteY33" fmla="*/ 633046 h 1652954"/>
                  <a:gd name="connsiteX34" fmla="*/ 1547446 w 3912576"/>
                  <a:gd name="connsiteY34" fmla="*/ 668216 h 1652954"/>
                  <a:gd name="connsiteX35" fmla="*/ 1573823 w 3912576"/>
                  <a:gd name="connsiteY35" fmla="*/ 677008 h 1652954"/>
                  <a:gd name="connsiteX36" fmla="*/ 1600200 w 3912576"/>
                  <a:gd name="connsiteY36" fmla="*/ 685800 h 1652954"/>
                  <a:gd name="connsiteX37" fmla="*/ 1626576 w 3912576"/>
                  <a:gd name="connsiteY37" fmla="*/ 703385 h 1652954"/>
                  <a:gd name="connsiteX38" fmla="*/ 1679330 w 3912576"/>
                  <a:gd name="connsiteY38" fmla="*/ 720969 h 1652954"/>
                  <a:gd name="connsiteX39" fmla="*/ 1732084 w 3912576"/>
                  <a:gd name="connsiteY39" fmla="*/ 738554 h 1652954"/>
                  <a:gd name="connsiteX40" fmla="*/ 1811215 w 3912576"/>
                  <a:gd name="connsiteY40" fmla="*/ 764931 h 1652954"/>
                  <a:gd name="connsiteX41" fmla="*/ 1837592 w 3912576"/>
                  <a:gd name="connsiteY41" fmla="*/ 773723 h 1652954"/>
                  <a:gd name="connsiteX42" fmla="*/ 1863969 w 3912576"/>
                  <a:gd name="connsiteY42" fmla="*/ 782516 h 1652954"/>
                  <a:gd name="connsiteX43" fmla="*/ 1943100 w 3912576"/>
                  <a:gd name="connsiteY43" fmla="*/ 800100 h 1652954"/>
                  <a:gd name="connsiteX44" fmla="*/ 1995853 w 3912576"/>
                  <a:gd name="connsiteY44" fmla="*/ 817685 h 1652954"/>
                  <a:gd name="connsiteX45" fmla="*/ 2066192 w 3912576"/>
                  <a:gd name="connsiteY45" fmla="*/ 835269 h 1652954"/>
                  <a:gd name="connsiteX46" fmla="*/ 2092569 w 3912576"/>
                  <a:gd name="connsiteY46" fmla="*/ 852854 h 1652954"/>
                  <a:gd name="connsiteX47" fmla="*/ 2145323 w 3912576"/>
                  <a:gd name="connsiteY47" fmla="*/ 870439 h 1652954"/>
                  <a:gd name="connsiteX48" fmla="*/ 2171700 w 3912576"/>
                  <a:gd name="connsiteY48" fmla="*/ 888023 h 1652954"/>
                  <a:gd name="connsiteX49" fmla="*/ 2198076 w 3912576"/>
                  <a:gd name="connsiteY49" fmla="*/ 896816 h 1652954"/>
                  <a:gd name="connsiteX50" fmla="*/ 2277207 w 3912576"/>
                  <a:gd name="connsiteY50" fmla="*/ 940777 h 1652954"/>
                  <a:gd name="connsiteX51" fmla="*/ 2329961 w 3912576"/>
                  <a:gd name="connsiteY51" fmla="*/ 975946 h 1652954"/>
                  <a:gd name="connsiteX52" fmla="*/ 2409092 w 3912576"/>
                  <a:gd name="connsiteY52" fmla="*/ 1002323 h 1652954"/>
                  <a:gd name="connsiteX53" fmla="*/ 2461846 w 3912576"/>
                  <a:gd name="connsiteY53" fmla="*/ 1019908 h 1652954"/>
                  <a:gd name="connsiteX54" fmla="*/ 2532184 w 3912576"/>
                  <a:gd name="connsiteY54" fmla="*/ 1037492 h 1652954"/>
                  <a:gd name="connsiteX55" fmla="*/ 2558561 w 3912576"/>
                  <a:gd name="connsiteY55" fmla="*/ 1046285 h 1652954"/>
                  <a:gd name="connsiteX56" fmla="*/ 2628900 w 3912576"/>
                  <a:gd name="connsiteY56" fmla="*/ 1063869 h 1652954"/>
                  <a:gd name="connsiteX57" fmla="*/ 2708030 w 3912576"/>
                  <a:gd name="connsiteY57" fmla="*/ 1090246 h 1652954"/>
                  <a:gd name="connsiteX58" fmla="*/ 2734407 w 3912576"/>
                  <a:gd name="connsiteY58" fmla="*/ 1099039 h 1652954"/>
                  <a:gd name="connsiteX59" fmla="*/ 2787161 w 3912576"/>
                  <a:gd name="connsiteY59" fmla="*/ 1125416 h 1652954"/>
                  <a:gd name="connsiteX60" fmla="*/ 2839915 w 3912576"/>
                  <a:gd name="connsiteY60" fmla="*/ 1151792 h 1652954"/>
                  <a:gd name="connsiteX61" fmla="*/ 2945423 w 3912576"/>
                  <a:gd name="connsiteY61" fmla="*/ 1222131 h 1652954"/>
                  <a:gd name="connsiteX62" fmla="*/ 2971800 w 3912576"/>
                  <a:gd name="connsiteY62" fmla="*/ 1239716 h 1652954"/>
                  <a:gd name="connsiteX63" fmla="*/ 2998176 w 3912576"/>
                  <a:gd name="connsiteY63" fmla="*/ 1248508 h 1652954"/>
                  <a:gd name="connsiteX64" fmla="*/ 3077307 w 3912576"/>
                  <a:gd name="connsiteY64" fmla="*/ 1292469 h 1652954"/>
                  <a:gd name="connsiteX65" fmla="*/ 3103684 w 3912576"/>
                  <a:gd name="connsiteY65" fmla="*/ 1310054 h 1652954"/>
                  <a:gd name="connsiteX66" fmla="*/ 3156438 w 3912576"/>
                  <a:gd name="connsiteY66" fmla="*/ 1327639 h 1652954"/>
                  <a:gd name="connsiteX67" fmla="*/ 3209192 w 3912576"/>
                  <a:gd name="connsiteY67" fmla="*/ 1354016 h 1652954"/>
                  <a:gd name="connsiteX68" fmla="*/ 3244361 w 3912576"/>
                  <a:gd name="connsiteY68" fmla="*/ 1371600 h 1652954"/>
                  <a:gd name="connsiteX69" fmla="*/ 3297115 w 3912576"/>
                  <a:gd name="connsiteY69" fmla="*/ 1389185 h 1652954"/>
                  <a:gd name="connsiteX70" fmla="*/ 3323492 w 3912576"/>
                  <a:gd name="connsiteY70" fmla="*/ 1397977 h 1652954"/>
                  <a:gd name="connsiteX71" fmla="*/ 3385038 w 3912576"/>
                  <a:gd name="connsiteY71" fmla="*/ 1415562 h 1652954"/>
                  <a:gd name="connsiteX72" fmla="*/ 3411415 w 3912576"/>
                  <a:gd name="connsiteY72" fmla="*/ 1433146 h 1652954"/>
                  <a:gd name="connsiteX73" fmla="*/ 3464169 w 3912576"/>
                  <a:gd name="connsiteY73" fmla="*/ 1450731 h 1652954"/>
                  <a:gd name="connsiteX74" fmla="*/ 3543300 w 3912576"/>
                  <a:gd name="connsiteY74" fmla="*/ 1477108 h 1652954"/>
                  <a:gd name="connsiteX75" fmla="*/ 3569676 w 3912576"/>
                  <a:gd name="connsiteY75" fmla="*/ 1485900 h 1652954"/>
                  <a:gd name="connsiteX76" fmla="*/ 3596053 w 3912576"/>
                  <a:gd name="connsiteY76" fmla="*/ 1494692 h 1652954"/>
                  <a:gd name="connsiteX77" fmla="*/ 3622430 w 3912576"/>
                  <a:gd name="connsiteY77" fmla="*/ 1512277 h 1652954"/>
                  <a:gd name="connsiteX78" fmla="*/ 3675184 w 3912576"/>
                  <a:gd name="connsiteY78" fmla="*/ 1529862 h 1652954"/>
                  <a:gd name="connsiteX79" fmla="*/ 3727938 w 3912576"/>
                  <a:gd name="connsiteY79" fmla="*/ 1565031 h 1652954"/>
                  <a:gd name="connsiteX80" fmla="*/ 3780692 w 3912576"/>
                  <a:gd name="connsiteY80" fmla="*/ 1582616 h 1652954"/>
                  <a:gd name="connsiteX81" fmla="*/ 3833446 w 3912576"/>
                  <a:gd name="connsiteY81" fmla="*/ 1608992 h 1652954"/>
                  <a:gd name="connsiteX82" fmla="*/ 3886200 w 3912576"/>
                  <a:gd name="connsiteY82" fmla="*/ 1644162 h 1652954"/>
                  <a:gd name="connsiteX83" fmla="*/ 3912576 w 3912576"/>
                  <a:gd name="connsiteY83" fmla="*/ 1652954 h 165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912576" h="1652954">
                    <a:moveTo>
                      <a:pt x="0" y="0"/>
                    </a:moveTo>
                    <a:cubicBezTo>
                      <a:pt x="17584" y="2931"/>
                      <a:pt x="35351" y="4925"/>
                      <a:pt x="52753" y="8792"/>
                    </a:cubicBezTo>
                    <a:cubicBezTo>
                      <a:pt x="61800" y="10803"/>
                      <a:pt x="70219" y="15039"/>
                      <a:pt x="79130" y="17585"/>
                    </a:cubicBezTo>
                    <a:cubicBezTo>
                      <a:pt x="90749" y="20905"/>
                      <a:pt x="102681" y="23057"/>
                      <a:pt x="114300" y="26377"/>
                    </a:cubicBezTo>
                    <a:cubicBezTo>
                      <a:pt x="123211" y="28923"/>
                      <a:pt x="131735" y="32731"/>
                      <a:pt x="140676" y="35169"/>
                    </a:cubicBezTo>
                    <a:cubicBezTo>
                      <a:pt x="163992" y="41528"/>
                      <a:pt x="188087" y="45111"/>
                      <a:pt x="211015" y="52754"/>
                    </a:cubicBezTo>
                    <a:lnTo>
                      <a:pt x="263769" y="70339"/>
                    </a:lnTo>
                    <a:cubicBezTo>
                      <a:pt x="296259" y="119076"/>
                      <a:pt x="262764" y="80527"/>
                      <a:pt x="307730" y="105508"/>
                    </a:cubicBezTo>
                    <a:cubicBezTo>
                      <a:pt x="326205" y="115771"/>
                      <a:pt x="342899" y="128954"/>
                      <a:pt x="360484" y="140677"/>
                    </a:cubicBezTo>
                    <a:cubicBezTo>
                      <a:pt x="369276" y="146539"/>
                      <a:pt x="376836" y="154920"/>
                      <a:pt x="386861" y="158262"/>
                    </a:cubicBezTo>
                    <a:lnTo>
                      <a:pt x="413238" y="167054"/>
                    </a:lnTo>
                    <a:cubicBezTo>
                      <a:pt x="455039" y="194922"/>
                      <a:pt x="429588" y="181296"/>
                      <a:pt x="492369" y="202223"/>
                    </a:cubicBezTo>
                    <a:lnTo>
                      <a:pt x="597876" y="237392"/>
                    </a:lnTo>
                    <a:lnTo>
                      <a:pt x="650630" y="254977"/>
                    </a:lnTo>
                    <a:lnTo>
                      <a:pt x="677007" y="263769"/>
                    </a:lnTo>
                    <a:cubicBezTo>
                      <a:pt x="685799" y="269631"/>
                      <a:pt x="693728" y="277062"/>
                      <a:pt x="703384" y="281354"/>
                    </a:cubicBezTo>
                    <a:cubicBezTo>
                      <a:pt x="703394" y="281359"/>
                      <a:pt x="769321" y="303333"/>
                      <a:pt x="782515" y="307731"/>
                    </a:cubicBezTo>
                    <a:cubicBezTo>
                      <a:pt x="782520" y="307733"/>
                      <a:pt x="835265" y="325313"/>
                      <a:pt x="835269" y="325316"/>
                    </a:cubicBezTo>
                    <a:cubicBezTo>
                      <a:pt x="844061" y="331177"/>
                      <a:pt x="851990" y="338608"/>
                      <a:pt x="861646" y="342900"/>
                    </a:cubicBezTo>
                    <a:cubicBezTo>
                      <a:pt x="878584" y="350428"/>
                      <a:pt x="898977" y="350203"/>
                      <a:pt x="914400" y="360485"/>
                    </a:cubicBezTo>
                    <a:lnTo>
                      <a:pt x="993530" y="413239"/>
                    </a:lnTo>
                    <a:cubicBezTo>
                      <a:pt x="1002322" y="419100"/>
                      <a:pt x="1009882" y="427481"/>
                      <a:pt x="1019907" y="430823"/>
                    </a:cubicBezTo>
                    <a:cubicBezTo>
                      <a:pt x="1028699" y="433754"/>
                      <a:pt x="1038182" y="435115"/>
                      <a:pt x="1046284" y="439616"/>
                    </a:cubicBezTo>
                    <a:cubicBezTo>
                      <a:pt x="1064758" y="449880"/>
                      <a:pt x="1078988" y="468102"/>
                      <a:pt x="1099038" y="474785"/>
                    </a:cubicBezTo>
                    <a:lnTo>
                      <a:pt x="1151792" y="492369"/>
                    </a:lnTo>
                    <a:cubicBezTo>
                      <a:pt x="1227385" y="542765"/>
                      <a:pt x="1131742" y="482344"/>
                      <a:pt x="1204546" y="518746"/>
                    </a:cubicBezTo>
                    <a:cubicBezTo>
                      <a:pt x="1213998" y="523472"/>
                      <a:pt x="1221267" y="532039"/>
                      <a:pt x="1230923" y="536331"/>
                    </a:cubicBezTo>
                    <a:cubicBezTo>
                      <a:pt x="1247861" y="543859"/>
                      <a:pt x="1266092" y="548054"/>
                      <a:pt x="1283676" y="553916"/>
                    </a:cubicBezTo>
                    <a:cubicBezTo>
                      <a:pt x="1292468" y="556847"/>
                      <a:pt x="1302342" y="557567"/>
                      <a:pt x="1310053" y="562708"/>
                    </a:cubicBezTo>
                    <a:cubicBezTo>
                      <a:pt x="1318845" y="568569"/>
                      <a:pt x="1326979" y="575566"/>
                      <a:pt x="1336430" y="580292"/>
                    </a:cubicBezTo>
                    <a:cubicBezTo>
                      <a:pt x="1344720" y="584437"/>
                      <a:pt x="1354517" y="584940"/>
                      <a:pt x="1362807" y="589085"/>
                    </a:cubicBezTo>
                    <a:cubicBezTo>
                      <a:pt x="1372258" y="593811"/>
                      <a:pt x="1379528" y="602377"/>
                      <a:pt x="1389184" y="606669"/>
                    </a:cubicBezTo>
                    <a:cubicBezTo>
                      <a:pt x="1406122" y="614197"/>
                      <a:pt x="1424353" y="618392"/>
                      <a:pt x="1441938" y="624254"/>
                    </a:cubicBezTo>
                    <a:lnTo>
                      <a:pt x="1468315" y="633046"/>
                    </a:lnTo>
                    <a:cubicBezTo>
                      <a:pt x="1510114" y="660913"/>
                      <a:pt x="1484668" y="647290"/>
                      <a:pt x="1547446" y="668216"/>
                    </a:cubicBezTo>
                    <a:lnTo>
                      <a:pt x="1573823" y="677008"/>
                    </a:lnTo>
                    <a:lnTo>
                      <a:pt x="1600200" y="685800"/>
                    </a:lnTo>
                    <a:cubicBezTo>
                      <a:pt x="1608992" y="691662"/>
                      <a:pt x="1616920" y="699093"/>
                      <a:pt x="1626576" y="703385"/>
                    </a:cubicBezTo>
                    <a:cubicBezTo>
                      <a:pt x="1643514" y="710913"/>
                      <a:pt x="1661745" y="715107"/>
                      <a:pt x="1679330" y="720969"/>
                    </a:cubicBezTo>
                    <a:lnTo>
                      <a:pt x="1732084" y="738554"/>
                    </a:lnTo>
                    <a:lnTo>
                      <a:pt x="1811215" y="764931"/>
                    </a:lnTo>
                    <a:lnTo>
                      <a:pt x="1837592" y="773723"/>
                    </a:lnTo>
                    <a:cubicBezTo>
                      <a:pt x="1846384" y="776654"/>
                      <a:pt x="1854881" y="780698"/>
                      <a:pt x="1863969" y="782516"/>
                    </a:cubicBezTo>
                    <a:cubicBezTo>
                      <a:pt x="1889061" y="787534"/>
                      <a:pt x="1918272" y="792652"/>
                      <a:pt x="1943100" y="800100"/>
                    </a:cubicBezTo>
                    <a:cubicBezTo>
                      <a:pt x="1960854" y="805426"/>
                      <a:pt x="1977677" y="814050"/>
                      <a:pt x="1995853" y="817685"/>
                    </a:cubicBezTo>
                    <a:cubicBezTo>
                      <a:pt x="2048903" y="828295"/>
                      <a:pt x="2025638" y="821751"/>
                      <a:pt x="2066192" y="835269"/>
                    </a:cubicBezTo>
                    <a:cubicBezTo>
                      <a:pt x="2074984" y="841131"/>
                      <a:pt x="2082913" y="848562"/>
                      <a:pt x="2092569" y="852854"/>
                    </a:cubicBezTo>
                    <a:cubicBezTo>
                      <a:pt x="2109507" y="860382"/>
                      <a:pt x="2129900" y="860157"/>
                      <a:pt x="2145323" y="870439"/>
                    </a:cubicBezTo>
                    <a:cubicBezTo>
                      <a:pt x="2154115" y="876300"/>
                      <a:pt x="2162249" y="883297"/>
                      <a:pt x="2171700" y="888023"/>
                    </a:cubicBezTo>
                    <a:cubicBezTo>
                      <a:pt x="2179989" y="892168"/>
                      <a:pt x="2189975" y="892315"/>
                      <a:pt x="2198076" y="896816"/>
                    </a:cubicBezTo>
                    <a:cubicBezTo>
                      <a:pt x="2288766" y="947200"/>
                      <a:pt x="2217526" y="920884"/>
                      <a:pt x="2277207" y="940777"/>
                    </a:cubicBezTo>
                    <a:cubicBezTo>
                      <a:pt x="2294792" y="952500"/>
                      <a:pt x="2309911" y="969263"/>
                      <a:pt x="2329961" y="975946"/>
                    </a:cubicBezTo>
                    <a:lnTo>
                      <a:pt x="2409092" y="1002323"/>
                    </a:lnTo>
                    <a:lnTo>
                      <a:pt x="2461846" y="1019908"/>
                    </a:lnTo>
                    <a:cubicBezTo>
                      <a:pt x="2485292" y="1025769"/>
                      <a:pt x="2509257" y="1029849"/>
                      <a:pt x="2532184" y="1037492"/>
                    </a:cubicBezTo>
                    <a:cubicBezTo>
                      <a:pt x="2540976" y="1040423"/>
                      <a:pt x="2549620" y="1043846"/>
                      <a:pt x="2558561" y="1046285"/>
                    </a:cubicBezTo>
                    <a:cubicBezTo>
                      <a:pt x="2581877" y="1052644"/>
                      <a:pt x="2605972" y="1056226"/>
                      <a:pt x="2628900" y="1063869"/>
                    </a:cubicBezTo>
                    <a:lnTo>
                      <a:pt x="2708030" y="1090246"/>
                    </a:lnTo>
                    <a:cubicBezTo>
                      <a:pt x="2716822" y="1093177"/>
                      <a:pt x="2726695" y="1093898"/>
                      <a:pt x="2734407" y="1099039"/>
                    </a:cubicBezTo>
                    <a:cubicBezTo>
                      <a:pt x="2809999" y="1149432"/>
                      <a:pt x="2714358" y="1089014"/>
                      <a:pt x="2787161" y="1125416"/>
                    </a:cubicBezTo>
                    <a:cubicBezTo>
                      <a:pt x="2855330" y="1159501"/>
                      <a:pt x="2773622" y="1129695"/>
                      <a:pt x="2839915" y="1151792"/>
                    </a:cubicBezTo>
                    <a:lnTo>
                      <a:pt x="2945423" y="1222131"/>
                    </a:lnTo>
                    <a:cubicBezTo>
                      <a:pt x="2954215" y="1227993"/>
                      <a:pt x="2961775" y="1236374"/>
                      <a:pt x="2971800" y="1239716"/>
                    </a:cubicBezTo>
                    <a:cubicBezTo>
                      <a:pt x="2980592" y="1242647"/>
                      <a:pt x="2990075" y="1244007"/>
                      <a:pt x="2998176" y="1248508"/>
                    </a:cubicBezTo>
                    <a:cubicBezTo>
                      <a:pt x="3088871" y="1298894"/>
                      <a:pt x="3017624" y="1272575"/>
                      <a:pt x="3077307" y="1292469"/>
                    </a:cubicBezTo>
                    <a:cubicBezTo>
                      <a:pt x="3086099" y="1298331"/>
                      <a:pt x="3094028" y="1305762"/>
                      <a:pt x="3103684" y="1310054"/>
                    </a:cubicBezTo>
                    <a:cubicBezTo>
                      <a:pt x="3120622" y="1317582"/>
                      <a:pt x="3141015" y="1317357"/>
                      <a:pt x="3156438" y="1327639"/>
                    </a:cubicBezTo>
                    <a:cubicBezTo>
                      <a:pt x="3207126" y="1361430"/>
                      <a:pt x="3158232" y="1332176"/>
                      <a:pt x="3209192" y="1354016"/>
                    </a:cubicBezTo>
                    <a:cubicBezTo>
                      <a:pt x="3221239" y="1359179"/>
                      <a:pt x="3232192" y="1366732"/>
                      <a:pt x="3244361" y="1371600"/>
                    </a:cubicBezTo>
                    <a:cubicBezTo>
                      <a:pt x="3261571" y="1378484"/>
                      <a:pt x="3279530" y="1383323"/>
                      <a:pt x="3297115" y="1389185"/>
                    </a:cubicBezTo>
                    <a:cubicBezTo>
                      <a:pt x="3305907" y="1392116"/>
                      <a:pt x="3314501" y="1395729"/>
                      <a:pt x="3323492" y="1397977"/>
                    </a:cubicBezTo>
                    <a:cubicBezTo>
                      <a:pt x="3334767" y="1400796"/>
                      <a:pt x="3372420" y="1409253"/>
                      <a:pt x="3385038" y="1415562"/>
                    </a:cubicBezTo>
                    <a:cubicBezTo>
                      <a:pt x="3394489" y="1420288"/>
                      <a:pt x="3401759" y="1428854"/>
                      <a:pt x="3411415" y="1433146"/>
                    </a:cubicBezTo>
                    <a:cubicBezTo>
                      <a:pt x="3428353" y="1440674"/>
                      <a:pt x="3446584" y="1444869"/>
                      <a:pt x="3464169" y="1450731"/>
                    </a:cubicBezTo>
                    <a:lnTo>
                      <a:pt x="3543300" y="1477108"/>
                    </a:lnTo>
                    <a:lnTo>
                      <a:pt x="3569676" y="1485900"/>
                    </a:lnTo>
                    <a:lnTo>
                      <a:pt x="3596053" y="1494692"/>
                    </a:lnTo>
                    <a:cubicBezTo>
                      <a:pt x="3604845" y="1500554"/>
                      <a:pt x="3612774" y="1507985"/>
                      <a:pt x="3622430" y="1512277"/>
                    </a:cubicBezTo>
                    <a:cubicBezTo>
                      <a:pt x="3639368" y="1519805"/>
                      <a:pt x="3659761" y="1519580"/>
                      <a:pt x="3675184" y="1529862"/>
                    </a:cubicBezTo>
                    <a:cubicBezTo>
                      <a:pt x="3692769" y="1541585"/>
                      <a:pt x="3707888" y="1558348"/>
                      <a:pt x="3727938" y="1565031"/>
                    </a:cubicBezTo>
                    <a:cubicBezTo>
                      <a:pt x="3745523" y="1570893"/>
                      <a:pt x="3765269" y="1572334"/>
                      <a:pt x="3780692" y="1582616"/>
                    </a:cubicBezTo>
                    <a:cubicBezTo>
                      <a:pt x="3814780" y="1605341"/>
                      <a:pt x="3797044" y="1596859"/>
                      <a:pt x="3833446" y="1608992"/>
                    </a:cubicBezTo>
                    <a:cubicBezTo>
                      <a:pt x="3851031" y="1620715"/>
                      <a:pt x="3866150" y="1637479"/>
                      <a:pt x="3886200" y="1644162"/>
                    </a:cubicBezTo>
                    <a:lnTo>
                      <a:pt x="3912576" y="1652954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33" name="Frihåndsform 18"/>
              <p:cNvSpPr/>
              <p:nvPr/>
            </p:nvSpPr>
            <p:spPr bwMode="auto">
              <a:xfrm>
                <a:off x="5767607" y="1828511"/>
                <a:ext cx="908048" cy="392113"/>
              </a:xfrm>
              <a:custGeom>
                <a:avLst/>
                <a:gdLst>
                  <a:gd name="connsiteX0" fmla="*/ 0 w 1600200"/>
                  <a:gd name="connsiteY0" fmla="*/ 0 h 633046"/>
                  <a:gd name="connsiteX1" fmla="*/ 43962 w 1600200"/>
                  <a:gd name="connsiteY1" fmla="*/ 8792 h 633046"/>
                  <a:gd name="connsiteX2" fmla="*/ 87923 w 1600200"/>
                  <a:gd name="connsiteY2" fmla="*/ 35169 h 633046"/>
                  <a:gd name="connsiteX3" fmla="*/ 123092 w 1600200"/>
                  <a:gd name="connsiteY3" fmla="*/ 43961 h 633046"/>
                  <a:gd name="connsiteX4" fmla="*/ 175846 w 1600200"/>
                  <a:gd name="connsiteY4" fmla="*/ 61546 h 633046"/>
                  <a:gd name="connsiteX5" fmla="*/ 202223 w 1600200"/>
                  <a:gd name="connsiteY5" fmla="*/ 70338 h 633046"/>
                  <a:gd name="connsiteX6" fmla="*/ 281354 w 1600200"/>
                  <a:gd name="connsiteY6" fmla="*/ 105507 h 633046"/>
                  <a:gd name="connsiteX7" fmla="*/ 307731 w 1600200"/>
                  <a:gd name="connsiteY7" fmla="*/ 114300 h 633046"/>
                  <a:gd name="connsiteX8" fmla="*/ 334108 w 1600200"/>
                  <a:gd name="connsiteY8" fmla="*/ 123092 h 633046"/>
                  <a:gd name="connsiteX9" fmla="*/ 360485 w 1600200"/>
                  <a:gd name="connsiteY9" fmla="*/ 140677 h 633046"/>
                  <a:gd name="connsiteX10" fmla="*/ 448408 w 1600200"/>
                  <a:gd name="connsiteY10" fmla="*/ 167053 h 633046"/>
                  <a:gd name="connsiteX11" fmla="*/ 474785 w 1600200"/>
                  <a:gd name="connsiteY11" fmla="*/ 175846 h 633046"/>
                  <a:gd name="connsiteX12" fmla="*/ 509954 w 1600200"/>
                  <a:gd name="connsiteY12" fmla="*/ 184638 h 633046"/>
                  <a:gd name="connsiteX13" fmla="*/ 562708 w 1600200"/>
                  <a:gd name="connsiteY13" fmla="*/ 202223 h 633046"/>
                  <a:gd name="connsiteX14" fmla="*/ 589085 w 1600200"/>
                  <a:gd name="connsiteY14" fmla="*/ 211015 h 633046"/>
                  <a:gd name="connsiteX15" fmla="*/ 615462 w 1600200"/>
                  <a:gd name="connsiteY15" fmla="*/ 219807 h 633046"/>
                  <a:gd name="connsiteX16" fmla="*/ 668215 w 1600200"/>
                  <a:gd name="connsiteY16" fmla="*/ 254977 h 633046"/>
                  <a:gd name="connsiteX17" fmla="*/ 747346 w 1600200"/>
                  <a:gd name="connsiteY17" fmla="*/ 281353 h 633046"/>
                  <a:gd name="connsiteX18" fmla="*/ 773723 w 1600200"/>
                  <a:gd name="connsiteY18" fmla="*/ 290146 h 633046"/>
                  <a:gd name="connsiteX19" fmla="*/ 800100 w 1600200"/>
                  <a:gd name="connsiteY19" fmla="*/ 307730 h 633046"/>
                  <a:gd name="connsiteX20" fmla="*/ 852854 w 1600200"/>
                  <a:gd name="connsiteY20" fmla="*/ 325315 h 633046"/>
                  <a:gd name="connsiteX21" fmla="*/ 879231 w 1600200"/>
                  <a:gd name="connsiteY21" fmla="*/ 342900 h 633046"/>
                  <a:gd name="connsiteX22" fmla="*/ 967154 w 1600200"/>
                  <a:gd name="connsiteY22" fmla="*/ 369277 h 633046"/>
                  <a:gd name="connsiteX23" fmla="*/ 993531 w 1600200"/>
                  <a:gd name="connsiteY23" fmla="*/ 378069 h 633046"/>
                  <a:gd name="connsiteX24" fmla="*/ 1116623 w 1600200"/>
                  <a:gd name="connsiteY24" fmla="*/ 413238 h 633046"/>
                  <a:gd name="connsiteX25" fmla="*/ 1169377 w 1600200"/>
                  <a:gd name="connsiteY25" fmla="*/ 430823 h 633046"/>
                  <a:gd name="connsiteX26" fmla="*/ 1222131 w 1600200"/>
                  <a:gd name="connsiteY26" fmla="*/ 465992 h 633046"/>
                  <a:gd name="connsiteX27" fmla="*/ 1248508 w 1600200"/>
                  <a:gd name="connsiteY27" fmla="*/ 483577 h 633046"/>
                  <a:gd name="connsiteX28" fmla="*/ 1301262 w 1600200"/>
                  <a:gd name="connsiteY28" fmla="*/ 509953 h 633046"/>
                  <a:gd name="connsiteX29" fmla="*/ 1327638 w 1600200"/>
                  <a:gd name="connsiteY29" fmla="*/ 518746 h 633046"/>
                  <a:gd name="connsiteX30" fmla="*/ 1354015 w 1600200"/>
                  <a:gd name="connsiteY30" fmla="*/ 536330 h 633046"/>
                  <a:gd name="connsiteX31" fmla="*/ 1406769 w 1600200"/>
                  <a:gd name="connsiteY31" fmla="*/ 553915 h 633046"/>
                  <a:gd name="connsiteX32" fmla="*/ 1538654 w 1600200"/>
                  <a:gd name="connsiteY32" fmla="*/ 597877 h 633046"/>
                  <a:gd name="connsiteX33" fmla="*/ 1565031 w 1600200"/>
                  <a:gd name="connsiteY33" fmla="*/ 606669 h 633046"/>
                  <a:gd name="connsiteX34" fmla="*/ 1591408 w 1600200"/>
                  <a:gd name="connsiteY34" fmla="*/ 615461 h 633046"/>
                  <a:gd name="connsiteX35" fmla="*/ 1600200 w 1600200"/>
                  <a:gd name="connsiteY35" fmla="*/ 633046 h 63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00200" h="633046">
                    <a:moveTo>
                      <a:pt x="0" y="0"/>
                    </a:moveTo>
                    <a:cubicBezTo>
                      <a:pt x="14654" y="2931"/>
                      <a:pt x="30087" y="3242"/>
                      <a:pt x="43962" y="8792"/>
                    </a:cubicBezTo>
                    <a:cubicBezTo>
                      <a:pt x="59829" y="15139"/>
                      <a:pt x="72307" y="28228"/>
                      <a:pt x="87923" y="35169"/>
                    </a:cubicBezTo>
                    <a:cubicBezTo>
                      <a:pt x="98965" y="40077"/>
                      <a:pt x="111518" y="40489"/>
                      <a:pt x="123092" y="43961"/>
                    </a:cubicBezTo>
                    <a:cubicBezTo>
                      <a:pt x="140846" y="49287"/>
                      <a:pt x="158261" y="55684"/>
                      <a:pt x="175846" y="61546"/>
                    </a:cubicBezTo>
                    <a:lnTo>
                      <a:pt x="202223" y="70338"/>
                    </a:lnTo>
                    <a:cubicBezTo>
                      <a:pt x="244024" y="98206"/>
                      <a:pt x="218573" y="84580"/>
                      <a:pt x="281354" y="105507"/>
                    </a:cubicBezTo>
                    <a:lnTo>
                      <a:pt x="307731" y="114300"/>
                    </a:lnTo>
                    <a:lnTo>
                      <a:pt x="334108" y="123092"/>
                    </a:lnTo>
                    <a:cubicBezTo>
                      <a:pt x="342900" y="128954"/>
                      <a:pt x="350829" y="136385"/>
                      <a:pt x="360485" y="140677"/>
                    </a:cubicBezTo>
                    <a:cubicBezTo>
                      <a:pt x="398099" y="157395"/>
                      <a:pt x="412599" y="156822"/>
                      <a:pt x="448408" y="167053"/>
                    </a:cubicBezTo>
                    <a:cubicBezTo>
                      <a:pt x="457319" y="169599"/>
                      <a:pt x="465874" y="173300"/>
                      <a:pt x="474785" y="175846"/>
                    </a:cubicBezTo>
                    <a:cubicBezTo>
                      <a:pt x="486404" y="179166"/>
                      <a:pt x="498380" y="181166"/>
                      <a:pt x="509954" y="184638"/>
                    </a:cubicBezTo>
                    <a:cubicBezTo>
                      <a:pt x="527708" y="189964"/>
                      <a:pt x="545123" y="196361"/>
                      <a:pt x="562708" y="202223"/>
                    </a:cubicBezTo>
                    <a:lnTo>
                      <a:pt x="589085" y="211015"/>
                    </a:lnTo>
                    <a:lnTo>
                      <a:pt x="615462" y="219807"/>
                    </a:lnTo>
                    <a:cubicBezTo>
                      <a:pt x="633046" y="231530"/>
                      <a:pt x="648165" y="248294"/>
                      <a:pt x="668215" y="254977"/>
                    </a:cubicBezTo>
                    <a:lnTo>
                      <a:pt x="747346" y="281353"/>
                    </a:lnTo>
                    <a:cubicBezTo>
                      <a:pt x="756138" y="284284"/>
                      <a:pt x="766011" y="285005"/>
                      <a:pt x="773723" y="290146"/>
                    </a:cubicBezTo>
                    <a:cubicBezTo>
                      <a:pt x="782515" y="296007"/>
                      <a:pt x="790444" y="303438"/>
                      <a:pt x="800100" y="307730"/>
                    </a:cubicBezTo>
                    <a:cubicBezTo>
                      <a:pt x="817038" y="315258"/>
                      <a:pt x="852854" y="325315"/>
                      <a:pt x="852854" y="325315"/>
                    </a:cubicBezTo>
                    <a:cubicBezTo>
                      <a:pt x="861646" y="331177"/>
                      <a:pt x="869575" y="338608"/>
                      <a:pt x="879231" y="342900"/>
                    </a:cubicBezTo>
                    <a:cubicBezTo>
                      <a:pt x="916828" y="359610"/>
                      <a:pt x="931357" y="359049"/>
                      <a:pt x="967154" y="369277"/>
                    </a:cubicBezTo>
                    <a:cubicBezTo>
                      <a:pt x="976065" y="371823"/>
                      <a:pt x="984590" y="375631"/>
                      <a:pt x="993531" y="378069"/>
                    </a:cubicBezTo>
                    <a:cubicBezTo>
                      <a:pt x="1114975" y="411189"/>
                      <a:pt x="1015537" y="379543"/>
                      <a:pt x="1116623" y="413238"/>
                    </a:cubicBezTo>
                    <a:cubicBezTo>
                      <a:pt x="1116628" y="413240"/>
                      <a:pt x="1169373" y="430820"/>
                      <a:pt x="1169377" y="430823"/>
                    </a:cubicBezTo>
                    <a:lnTo>
                      <a:pt x="1222131" y="465992"/>
                    </a:lnTo>
                    <a:cubicBezTo>
                      <a:pt x="1230923" y="471854"/>
                      <a:pt x="1238483" y="480235"/>
                      <a:pt x="1248508" y="483577"/>
                    </a:cubicBezTo>
                    <a:cubicBezTo>
                      <a:pt x="1314797" y="505673"/>
                      <a:pt x="1233097" y="475870"/>
                      <a:pt x="1301262" y="509953"/>
                    </a:cubicBezTo>
                    <a:cubicBezTo>
                      <a:pt x="1309551" y="514098"/>
                      <a:pt x="1319349" y="514601"/>
                      <a:pt x="1327638" y="518746"/>
                    </a:cubicBezTo>
                    <a:cubicBezTo>
                      <a:pt x="1337089" y="523472"/>
                      <a:pt x="1344359" y="532038"/>
                      <a:pt x="1354015" y="536330"/>
                    </a:cubicBezTo>
                    <a:cubicBezTo>
                      <a:pt x="1370953" y="543858"/>
                      <a:pt x="1389184" y="548053"/>
                      <a:pt x="1406769" y="553915"/>
                    </a:cubicBezTo>
                    <a:lnTo>
                      <a:pt x="1538654" y="597877"/>
                    </a:lnTo>
                    <a:lnTo>
                      <a:pt x="1565031" y="606669"/>
                    </a:lnTo>
                    <a:cubicBezTo>
                      <a:pt x="1573823" y="609600"/>
                      <a:pt x="1587263" y="607171"/>
                      <a:pt x="1591408" y="615461"/>
                    </a:cubicBezTo>
                    <a:lnTo>
                      <a:pt x="1600200" y="633046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34" name="Frihåndsform 19"/>
              <p:cNvSpPr/>
              <p:nvPr/>
            </p:nvSpPr>
            <p:spPr bwMode="auto">
              <a:xfrm>
                <a:off x="5793007" y="1969799"/>
                <a:ext cx="901699" cy="388937"/>
              </a:xfrm>
              <a:custGeom>
                <a:avLst/>
                <a:gdLst>
                  <a:gd name="connsiteX0" fmla="*/ 0 w 1600200"/>
                  <a:gd name="connsiteY0" fmla="*/ 0 h 633046"/>
                  <a:gd name="connsiteX1" fmla="*/ 43962 w 1600200"/>
                  <a:gd name="connsiteY1" fmla="*/ 8792 h 633046"/>
                  <a:gd name="connsiteX2" fmla="*/ 87923 w 1600200"/>
                  <a:gd name="connsiteY2" fmla="*/ 35169 h 633046"/>
                  <a:gd name="connsiteX3" fmla="*/ 123092 w 1600200"/>
                  <a:gd name="connsiteY3" fmla="*/ 43961 h 633046"/>
                  <a:gd name="connsiteX4" fmla="*/ 175846 w 1600200"/>
                  <a:gd name="connsiteY4" fmla="*/ 61546 h 633046"/>
                  <a:gd name="connsiteX5" fmla="*/ 202223 w 1600200"/>
                  <a:gd name="connsiteY5" fmla="*/ 70338 h 633046"/>
                  <a:gd name="connsiteX6" fmla="*/ 281354 w 1600200"/>
                  <a:gd name="connsiteY6" fmla="*/ 105507 h 633046"/>
                  <a:gd name="connsiteX7" fmla="*/ 307731 w 1600200"/>
                  <a:gd name="connsiteY7" fmla="*/ 114300 h 633046"/>
                  <a:gd name="connsiteX8" fmla="*/ 334108 w 1600200"/>
                  <a:gd name="connsiteY8" fmla="*/ 123092 h 633046"/>
                  <a:gd name="connsiteX9" fmla="*/ 360485 w 1600200"/>
                  <a:gd name="connsiteY9" fmla="*/ 140677 h 633046"/>
                  <a:gd name="connsiteX10" fmla="*/ 448408 w 1600200"/>
                  <a:gd name="connsiteY10" fmla="*/ 167053 h 633046"/>
                  <a:gd name="connsiteX11" fmla="*/ 474785 w 1600200"/>
                  <a:gd name="connsiteY11" fmla="*/ 175846 h 633046"/>
                  <a:gd name="connsiteX12" fmla="*/ 509954 w 1600200"/>
                  <a:gd name="connsiteY12" fmla="*/ 184638 h 633046"/>
                  <a:gd name="connsiteX13" fmla="*/ 562708 w 1600200"/>
                  <a:gd name="connsiteY13" fmla="*/ 202223 h 633046"/>
                  <a:gd name="connsiteX14" fmla="*/ 589085 w 1600200"/>
                  <a:gd name="connsiteY14" fmla="*/ 211015 h 633046"/>
                  <a:gd name="connsiteX15" fmla="*/ 615462 w 1600200"/>
                  <a:gd name="connsiteY15" fmla="*/ 219807 h 633046"/>
                  <a:gd name="connsiteX16" fmla="*/ 668215 w 1600200"/>
                  <a:gd name="connsiteY16" fmla="*/ 254977 h 633046"/>
                  <a:gd name="connsiteX17" fmla="*/ 747346 w 1600200"/>
                  <a:gd name="connsiteY17" fmla="*/ 281353 h 633046"/>
                  <a:gd name="connsiteX18" fmla="*/ 773723 w 1600200"/>
                  <a:gd name="connsiteY18" fmla="*/ 290146 h 633046"/>
                  <a:gd name="connsiteX19" fmla="*/ 800100 w 1600200"/>
                  <a:gd name="connsiteY19" fmla="*/ 307730 h 633046"/>
                  <a:gd name="connsiteX20" fmla="*/ 852854 w 1600200"/>
                  <a:gd name="connsiteY20" fmla="*/ 325315 h 633046"/>
                  <a:gd name="connsiteX21" fmla="*/ 879231 w 1600200"/>
                  <a:gd name="connsiteY21" fmla="*/ 342900 h 633046"/>
                  <a:gd name="connsiteX22" fmla="*/ 967154 w 1600200"/>
                  <a:gd name="connsiteY22" fmla="*/ 369277 h 633046"/>
                  <a:gd name="connsiteX23" fmla="*/ 993531 w 1600200"/>
                  <a:gd name="connsiteY23" fmla="*/ 378069 h 633046"/>
                  <a:gd name="connsiteX24" fmla="*/ 1116623 w 1600200"/>
                  <a:gd name="connsiteY24" fmla="*/ 413238 h 633046"/>
                  <a:gd name="connsiteX25" fmla="*/ 1169377 w 1600200"/>
                  <a:gd name="connsiteY25" fmla="*/ 430823 h 633046"/>
                  <a:gd name="connsiteX26" fmla="*/ 1222131 w 1600200"/>
                  <a:gd name="connsiteY26" fmla="*/ 465992 h 633046"/>
                  <a:gd name="connsiteX27" fmla="*/ 1248508 w 1600200"/>
                  <a:gd name="connsiteY27" fmla="*/ 483577 h 633046"/>
                  <a:gd name="connsiteX28" fmla="*/ 1301262 w 1600200"/>
                  <a:gd name="connsiteY28" fmla="*/ 509953 h 633046"/>
                  <a:gd name="connsiteX29" fmla="*/ 1327638 w 1600200"/>
                  <a:gd name="connsiteY29" fmla="*/ 518746 h 633046"/>
                  <a:gd name="connsiteX30" fmla="*/ 1354015 w 1600200"/>
                  <a:gd name="connsiteY30" fmla="*/ 536330 h 633046"/>
                  <a:gd name="connsiteX31" fmla="*/ 1406769 w 1600200"/>
                  <a:gd name="connsiteY31" fmla="*/ 553915 h 633046"/>
                  <a:gd name="connsiteX32" fmla="*/ 1538654 w 1600200"/>
                  <a:gd name="connsiteY32" fmla="*/ 597877 h 633046"/>
                  <a:gd name="connsiteX33" fmla="*/ 1565031 w 1600200"/>
                  <a:gd name="connsiteY33" fmla="*/ 606669 h 633046"/>
                  <a:gd name="connsiteX34" fmla="*/ 1591408 w 1600200"/>
                  <a:gd name="connsiteY34" fmla="*/ 615461 h 633046"/>
                  <a:gd name="connsiteX35" fmla="*/ 1600200 w 1600200"/>
                  <a:gd name="connsiteY35" fmla="*/ 633046 h 633046"/>
                  <a:gd name="connsiteX0" fmla="*/ 0 w 1732084"/>
                  <a:gd name="connsiteY0" fmla="*/ 0 h 677008"/>
                  <a:gd name="connsiteX1" fmla="*/ 43962 w 1732084"/>
                  <a:gd name="connsiteY1" fmla="*/ 8792 h 677008"/>
                  <a:gd name="connsiteX2" fmla="*/ 87923 w 1732084"/>
                  <a:gd name="connsiteY2" fmla="*/ 35169 h 677008"/>
                  <a:gd name="connsiteX3" fmla="*/ 123092 w 1732084"/>
                  <a:gd name="connsiteY3" fmla="*/ 43961 h 677008"/>
                  <a:gd name="connsiteX4" fmla="*/ 175846 w 1732084"/>
                  <a:gd name="connsiteY4" fmla="*/ 61546 h 677008"/>
                  <a:gd name="connsiteX5" fmla="*/ 202223 w 1732084"/>
                  <a:gd name="connsiteY5" fmla="*/ 70338 h 677008"/>
                  <a:gd name="connsiteX6" fmla="*/ 281354 w 1732084"/>
                  <a:gd name="connsiteY6" fmla="*/ 105507 h 677008"/>
                  <a:gd name="connsiteX7" fmla="*/ 307731 w 1732084"/>
                  <a:gd name="connsiteY7" fmla="*/ 114300 h 677008"/>
                  <a:gd name="connsiteX8" fmla="*/ 334108 w 1732084"/>
                  <a:gd name="connsiteY8" fmla="*/ 123092 h 677008"/>
                  <a:gd name="connsiteX9" fmla="*/ 360485 w 1732084"/>
                  <a:gd name="connsiteY9" fmla="*/ 140677 h 677008"/>
                  <a:gd name="connsiteX10" fmla="*/ 448408 w 1732084"/>
                  <a:gd name="connsiteY10" fmla="*/ 167053 h 677008"/>
                  <a:gd name="connsiteX11" fmla="*/ 474785 w 1732084"/>
                  <a:gd name="connsiteY11" fmla="*/ 175846 h 677008"/>
                  <a:gd name="connsiteX12" fmla="*/ 509954 w 1732084"/>
                  <a:gd name="connsiteY12" fmla="*/ 184638 h 677008"/>
                  <a:gd name="connsiteX13" fmla="*/ 562708 w 1732084"/>
                  <a:gd name="connsiteY13" fmla="*/ 202223 h 677008"/>
                  <a:gd name="connsiteX14" fmla="*/ 589085 w 1732084"/>
                  <a:gd name="connsiteY14" fmla="*/ 211015 h 677008"/>
                  <a:gd name="connsiteX15" fmla="*/ 615462 w 1732084"/>
                  <a:gd name="connsiteY15" fmla="*/ 219807 h 677008"/>
                  <a:gd name="connsiteX16" fmla="*/ 668215 w 1732084"/>
                  <a:gd name="connsiteY16" fmla="*/ 254977 h 677008"/>
                  <a:gd name="connsiteX17" fmla="*/ 747346 w 1732084"/>
                  <a:gd name="connsiteY17" fmla="*/ 281353 h 677008"/>
                  <a:gd name="connsiteX18" fmla="*/ 773723 w 1732084"/>
                  <a:gd name="connsiteY18" fmla="*/ 290146 h 677008"/>
                  <a:gd name="connsiteX19" fmla="*/ 800100 w 1732084"/>
                  <a:gd name="connsiteY19" fmla="*/ 307730 h 677008"/>
                  <a:gd name="connsiteX20" fmla="*/ 852854 w 1732084"/>
                  <a:gd name="connsiteY20" fmla="*/ 325315 h 677008"/>
                  <a:gd name="connsiteX21" fmla="*/ 879231 w 1732084"/>
                  <a:gd name="connsiteY21" fmla="*/ 342900 h 677008"/>
                  <a:gd name="connsiteX22" fmla="*/ 967154 w 1732084"/>
                  <a:gd name="connsiteY22" fmla="*/ 369277 h 677008"/>
                  <a:gd name="connsiteX23" fmla="*/ 993531 w 1732084"/>
                  <a:gd name="connsiteY23" fmla="*/ 378069 h 677008"/>
                  <a:gd name="connsiteX24" fmla="*/ 1116623 w 1732084"/>
                  <a:gd name="connsiteY24" fmla="*/ 413238 h 677008"/>
                  <a:gd name="connsiteX25" fmla="*/ 1169377 w 1732084"/>
                  <a:gd name="connsiteY25" fmla="*/ 430823 h 677008"/>
                  <a:gd name="connsiteX26" fmla="*/ 1222131 w 1732084"/>
                  <a:gd name="connsiteY26" fmla="*/ 465992 h 677008"/>
                  <a:gd name="connsiteX27" fmla="*/ 1248508 w 1732084"/>
                  <a:gd name="connsiteY27" fmla="*/ 483577 h 677008"/>
                  <a:gd name="connsiteX28" fmla="*/ 1301262 w 1732084"/>
                  <a:gd name="connsiteY28" fmla="*/ 509953 h 677008"/>
                  <a:gd name="connsiteX29" fmla="*/ 1327638 w 1732084"/>
                  <a:gd name="connsiteY29" fmla="*/ 518746 h 677008"/>
                  <a:gd name="connsiteX30" fmla="*/ 1354015 w 1732084"/>
                  <a:gd name="connsiteY30" fmla="*/ 536330 h 677008"/>
                  <a:gd name="connsiteX31" fmla="*/ 1406769 w 1732084"/>
                  <a:gd name="connsiteY31" fmla="*/ 553915 h 677008"/>
                  <a:gd name="connsiteX32" fmla="*/ 1538654 w 1732084"/>
                  <a:gd name="connsiteY32" fmla="*/ 597877 h 677008"/>
                  <a:gd name="connsiteX33" fmla="*/ 1565031 w 1732084"/>
                  <a:gd name="connsiteY33" fmla="*/ 606669 h 677008"/>
                  <a:gd name="connsiteX34" fmla="*/ 1591408 w 1732084"/>
                  <a:gd name="connsiteY34" fmla="*/ 615461 h 677008"/>
                  <a:gd name="connsiteX35" fmla="*/ 1732084 w 1732084"/>
                  <a:gd name="connsiteY35" fmla="*/ 677008 h 677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732084" h="677008">
                    <a:moveTo>
                      <a:pt x="0" y="0"/>
                    </a:moveTo>
                    <a:cubicBezTo>
                      <a:pt x="14654" y="2931"/>
                      <a:pt x="30087" y="3242"/>
                      <a:pt x="43962" y="8792"/>
                    </a:cubicBezTo>
                    <a:cubicBezTo>
                      <a:pt x="59829" y="15139"/>
                      <a:pt x="72307" y="28228"/>
                      <a:pt x="87923" y="35169"/>
                    </a:cubicBezTo>
                    <a:cubicBezTo>
                      <a:pt x="98965" y="40077"/>
                      <a:pt x="111518" y="40489"/>
                      <a:pt x="123092" y="43961"/>
                    </a:cubicBezTo>
                    <a:cubicBezTo>
                      <a:pt x="140846" y="49287"/>
                      <a:pt x="158261" y="55684"/>
                      <a:pt x="175846" y="61546"/>
                    </a:cubicBezTo>
                    <a:lnTo>
                      <a:pt x="202223" y="70338"/>
                    </a:lnTo>
                    <a:cubicBezTo>
                      <a:pt x="244024" y="98206"/>
                      <a:pt x="218573" y="84580"/>
                      <a:pt x="281354" y="105507"/>
                    </a:cubicBezTo>
                    <a:lnTo>
                      <a:pt x="307731" y="114300"/>
                    </a:lnTo>
                    <a:lnTo>
                      <a:pt x="334108" y="123092"/>
                    </a:lnTo>
                    <a:cubicBezTo>
                      <a:pt x="342900" y="128954"/>
                      <a:pt x="350829" y="136385"/>
                      <a:pt x="360485" y="140677"/>
                    </a:cubicBezTo>
                    <a:cubicBezTo>
                      <a:pt x="398099" y="157395"/>
                      <a:pt x="412599" y="156822"/>
                      <a:pt x="448408" y="167053"/>
                    </a:cubicBezTo>
                    <a:cubicBezTo>
                      <a:pt x="457319" y="169599"/>
                      <a:pt x="465874" y="173300"/>
                      <a:pt x="474785" y="175846"/>
                    </a:cubicBezTo>
                    <a:cubicBezTo>
                      <a:pt x="486404" y="179166"/>
                      <a:pt x="498380" y="181166"/>
                      <a:pt x="509954" y="184638"/>
                    </a:cubicBezTo>
                    <a:cubicBezTo>
                      <a:pt x="527708" y="189964"/>
                      <a:pt x="545123" y="196361"/>
                      <a:pt x="562708" y="202223"/>
                    </a:cubicBezTo>
                    <a:lnTo>
                      <a:pt x="589085" y="211015"/>
                    </a:lnTo>
                    <a:lnTo>
                      <a:pt x="615462" y="219807"/>
                    </a:lnTo>
                    <a:cubicBezTo>
                      <a:pt x="633046" y="231530"/>
                      <a:pt x="648165" y="248294"/>
                      <a:pt x="668215" y="254977"/>
                    </a:cubicBezTo>
                    <a:lnTo>
                      <a:pt x="747346" y="281353"/>
                    </a:lnTo>
                    <a:cubicBezTo>
                      <a:pt x="756138" y="284284"/>
                      <a:pt x="766011" y="285005"/>
                      <a:pt x="773723" y="290146"/>
                    </a:cubicBezTo>
                    <a:cubicBezTo>
                      <a:pt x="782515" y="296007"/>
                      <a:pt x="790444" y="303438"/>
                      <a:pt x="800100" y="307730"/>
                    </a:cubicBezTo>
                    <a:cubicBezTo>
                      <a:pt x="817038" y="315258"/>
                      <a:pt x="852854" y="325315"/>
                      <a:pt x="852854" y="325315"/>
                    </a:cubicBezTo>
                    <a:cubicBezTo>
                      <a:pt x="861646" y="331177"/>
                      <a:pt x="869575" y="338608"/>
                      <a:pt x="879231" y="342900"/>
                    </a:cubicBezTo>
                    <a:cubicBezTo>
                      <a:pt x="916828" y="359610"/>
                      <a:pt x="931357" y="359049"/>
                      <a:pt x="967154" y="369277"/>
                    </a:cubicBezTo>
                    <a:cubicBezTo>
                      <a:pt x="976065" y="371823"/>
                      <a:pt x="984590" y="375631"/>
                      <a:pt x="993531" y="378069"/>
                    </a:cubicBezTo>
                    <a:cubicBezTo>
                      <a:pt x="1114975" y="411189"/>
                      <a:pt x="1015537" y="379543"/>
                      <a:pt x="1116623" y="413238"/>
                    </a:cubicBezTo>
                    <a:cubicBezTo>
                      <a:pt x="1116628" y="413240"/>
                      <a:pt x="1169373" y="430820"/>
                      <a:pt x="1169377" y="430823"/>
                    </a:cubicBezTo>
                    <a:lnTo>
                      <a:pt x="1222131" y="465992"/>
                    </a:lnTo>
                    <a:cubicBezTo>
                      <a:pt x="1230923" y="471854"/>
                      <a:pt x="1238483" y="480235"/>
                      <a:pt x="1248508" y="483577"/>
                    </a:cubicBezTo>
                    <a:cubicBezTo>
                      <a:pt x="1314797" y="505673"/>
                      <a:pt x="1233097" y="475870"/>
                      <a:pt x="1301262" y="509953"/>
                    </a:cubicBezTo>
                    <a:cubicBezTo>
                      <a:pt x="1309551" y="514098"/>
                      <a:pt x="1319349" y="514601"/>
                      <a:pt x="1327638" y="518746"/>
                    </a:cubicBezTo>
                    <a:cubicBezTo>
                      <a:pt x="1337089" y="523472"/>
                      <a:pt x="1344359" y="532038"/>
                      <a:pt x="1354015" y="536330"/>
                    </a:cubicBezTo>
                    <a:cubicBezTo>
                      <a:pt x="1370953" y="543858"/>
                      <a:pt x="1389184" y="548053"/>
                      <a:pt x="1406769" y="553915"/>
                    </a:cubicBezTo>
                    <a:lnTo>
                      <a:pt x="1538654" y="597877"/>
                    </a:lnTo>
                    <a:lnTo>
                      <a:pt x="1565031" y="606669"/>
                    </a:lnTo>
                    <a:cubicBezTo>
                      <a:pt x="1573823" y="609600"/>
                      <a:pt x="1587263" y="607171"/>
                      <a:pt x="1591408" y="615461"/>
                    </a:cubicBezTo>
                    <a:lnTo>
                      <a:pt x="1732084" y="677008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35" name="Frihåndsform 21"/>
              <p:cNvSpPr/>
              <p:nvPr/>
            </p:nvSpPr>
            <p:spPr bwMode="auto">
              <a:xfrm>
                <a:off x="5791420" y="2095211"/>
                <a:ext cx="925510" cy="392113"/>
              </a:xfrm>
              <a:custGeom>
                <a:avLst/>
                <a:gdLst>
                  <a:gd name="connsiteX0" fmla="*/ 0 w 1600200"/>
                  <a:gd name="connsiteY0" fmla="*/ 0 h 633046"/>
                  <a:gd name="connsiteX1" fmla="*/ 43962 w 1600200"/>
                  <a:gd name="connsiteY1" fmla="*/ 8792 h 633046"/>
                  <a:gd name="connsiteX2" fmla="*/ 87923 w 1600200"/>
                  <a:gd name="connsiteY2" fmla="*/ 35169 h 633046"/>
                  <a:gd name="connsiteX3" fmla="*/ 123092 w 1600200"/>
                  <a:gd name="connsiteY3" fmla="*/ 43961 h 633046"/>
                  <a:gd name="connsiteX4" fmla="*/ 175846 w 1600200"/>
                  <a:gd name="connsiteY4" fmla="*/ 61546 h 633046"/>
                  <a:gd name="connsiteX5" fmla="*/ 202223 w 1600200"/>
                  <a:gd name="connsiteY5" fmla="*/ 70338 h 633046"/>
                  <a:gd name="connsiteX6" fmla="*/ 281354 w 1600200"/>
                  <a:gd name="connsiteY6" fmla="*/ 105507 h 633046"/>
                  <a:gd name="connsiteX7" fmla="*/ 307731 w 1600200"/>
                  <a:gd name="connsiteY7" fmla="*/ 114300 h 633046"/>
                  <a:gd name="connsiteX8" fmla="*/ 334108 w 1600200"/>
                  <a:gd name="connsiteY8" fmla="*/ 123092 h 633046"/>
                  <a:gd name="connsiteX9" fmla="*/ 360485 w 1600200"/>
                  <a:gd name="connsiteY9" fmla="*/ 140677 h 633046"/>
                  <a:gd name="connsiteX10" fmla="*/ 448408 w 1600200"/>
                  <a:gd name="connsiteY10" fmla="*/ 167053 h 633046"/>
                  <a:gd name="connsiteX11" fmla="*/ 474785 w 1600200"/>
                  <a:gd name="connsiteY11" fmla="*/ 175846 h 633046"/>
                  <a:gd name="connsiteX12" fmla="*/ 509954 w 1600200"/>
                  <a:gd name="connsiteY12" fmla="*/ 184638 h 633046"/>
                  <a:gd name="connsiteX13" fmla="*/ 562708 w 1600200"/>
                  <a:gd name="connsiteY13" fmla="*/ 202223 h 633046"/>
                  <a:gd name="connsiteX14" fmla="*/ 589085 w 1600200"/>
                  <a:gd name="connsiteY14" fmla="*/ 211015 h 633046"/>
                  <a:gd name="connsiteX15" fmla="*/ 615462 w 1600200"/>
                  <a:gd name="connsiteY15" fmla="*/ 219807 h 633046"/>
                  <a:gd name="connsiteX16" fmla="*/ 668215 w 1600200"/>
                  <a:gd name="connsiteY16" fmla="*/ 254977 h 633046"/>
                  <a:gd name="connsiteX17" fmla="*/ 747346 w 1600200"/>
                  <a:gd name="connsiteY17" fmla="*/ 281353 h 633046"/>
                  <a:gd name="connsiteX18" fmla="*/ 773723 w 1600200"/>
                  <a:gd name="connsiteY18" fmla="*/ 290146 h 633046"/>
                  <a:gd name="connsiteX19" fmla="*/ 800100 w 1600200"/>
                  <a:gd name="connsiteY19" fmla="*/ 307730 h 633046"/>
                  <a:gd name="connsiteX20" fmla="*/ 852854 w 1600200"/>
                  <a:gd name="connsiteY20" fmla="*/ 325315 h 633046"/>
                  <a:gd name="connsiteX21" fmla="*/ 879231 w 1600200"/>
                  <a:gd name="connsiteY21" fmla="*/ 342900 h 633046"/>
                  <a:gd name="connsiteX22" fmla="*/ 967154 w 1600200"/>
                  <a:gd name="connsiteY22" fmla="*/ 369277 h 633046"/>
                  <a:gd name="connsiteX23" fmla="*/ 993531 w 1600200"/>
                  <a:gd name="connsiteY23" fmla="*/ 378069 h 633046"/>
                  <a:gd name="connsiteX24" fmla="*/ 1116623 w 1600200"/>
                  <a:gd name="connsiteY24" fmla="*/ 413238 h 633046"/>
                  <a:gd name="connsiteX25" fmla="*/ 1169377 w 1600200"/>
                  <a:gd name="connsiteY25" fmla="*/ 430823 h 633046"/>
                  <a:gd name="connsiteX26" fmla="*/ 1222131 w 1600200"/>
                  <a:gd name="connsiteY26" fmla="*/ 465992 h 633046"/>
                  <a:gd name="connsiteX27" fmla="*/ 1248508 w 1600200"/>
                  <a:gd name="connsiteY27" fmla="*/ 483577 h 633046"/>
                  <a:gd name="connsiteX28" fmla="*/ 1301262 w 1600200"/>
                  <a:gd name="connsiteY28" fmla="*/ 509953 h 633046"/>
                  <a:gd name="connsiteX29" fmla="*/ 1327638 w 1600200"/>
                  <a:gd name="connsiteY29" fmla="*/ 518746 h 633046"/>
                  <a:gd name="connsiteX30" fmla="*/ 1354015 w 1600200"/>
                  <a:gd name="connsiteY30" fmla="*/ 536330 h 633046"/>
                  <a:gd name="connsiteX31" fmla="*/ 1406769 w 1600200"/>
                  <a:gd name="connsiteY31" fmla="*/ 553915 h 633046"/>
                  <a:gd name="connsiteX32" fmla="*/ 1538654 w 1600200"/>
                  <a:gd name="connsiteY32" fmla="*/ 597877 h 633046"/>
                  <a:gd name="connsiteX33" fmla="*/ 1565031 w 1600200"/>
                  <a:gd name="connsiteY33" fmla="*/ 606669 h 633046"/>
                  <a:gd name="connsiteX34" fmla="*/ 1591408 w 1600200"/>
                  <a:gd name="connsiteY34" fmla="*/ 615461 h 633046"/>
                  <a:gd name="connsiteX35" fmla="*/ 1600200 w 1600200"/>
                  <a:gd name="connsiteY35" fmla="*/ 633046 h 633046"/>
                  <a:gd name="connsiteX0" fmla="*/ 0 w 1855176"/>
                  <a:gd name="connsiteY0" fmla="*/ 0 h 712177"/>
                  <a:gd name="connsiteX1" fmla="*/ 43962 w 1855176"/>
                  <a:gd name="connsiteY1" fmla="*/ 8792 h 712177"/>
                  <a:gd name="connsiteX2" fmla="*/ 87923 w 1855176"/>
                  <a:gd name="connsiteY2" fmla="*/ 35169 h 712177"/>
                  <a:gd name="connsiteX3" fmla="*/ 123092 w 1855176"/>
                  <a:gd name="connsiteY3" fmla="*/ 43961 h 712177"/>
                  <a:gd name="connsiteX4" fmla="*/ 175846 w 1855176"/>
                  <a:gd name="connsiteY4" fmla="*/ 61546 h 712177"/>
                  <a:gd name="connsiteX5" fmla="*/ 202223 w 1855176"/>
                  <a:gd name="connsiteY5" fmla="*/ 70338 h 712177"/>
                  <a:gd name="connsiteX6" fmla="*/ 281354 w 1855176"/>
                  <a:gd name="connsiteY6" fmla="*/ 105507 h 712177"/>
                  <a:gd name="connsiteX7" fmla="*/ 307731 w 1855176"/>
                  <a:gd name="connsiteY7" fmla="*/ 114300 h 712177"/>
                  <a:gd name="connsiteX8" fmla="*/ 334108 w 1855176"/>
                  <a:gd name="connsiteY8" fmla="*/ 123092 h 712177"/>
                  <a:gd name="connsiteX9" fmla="*/ 360485 w 1855176"/>
                  <a:gd name="connsiteY9" fmla="*/ 140677 h 712177"/>
                  <a:gd name="connsiteX10" fmla="*/ 448408 w 1855176"/>
                  <a:gd name="connsiteY10" fmla="*/ 167053 h 712177"/>
                  <a:gd name="connsiteX11" fmla="*/ 474785 w 1855176"/>
                  <a:gd name="connsiteY11" fmla="*/ 175846 h 712177"/>
                  <a:gd name="connsiteX12" fmla="*/ 509954 w 1855176"/>
                  <a:gd name="connsiteY12" fmla="*/ 184638 h 712177"/>
                  <a:gd name="connsiteX13" fmla="*/ 562708 w 1855176"/>
                  <a:gd name="connsiteY13" fmla="*/ 202223 h 712177"/>
                  <a:gd name="connsiteX14" fmla="*/ 589085 w 1855176"/>
                  <a:gd name="connsiteY14" fmla="*/ 211015 h 712177"/>
                  <a:gd name="connsiteX15" fmla="*/ 615462 w 1855176"/>
                  <a:gd name="connsiteY15" fmla="*/ 219807 h 712177"/>
                  <a:gd name="connsiteX16" fmla="*/ 668215 w 1855176"/>
                  <a:gd name="connsiteY16" fmla="*/ 254977 h 712177"/>
                  <a:gd name="connsiteX17" fmla="*/ 747346 w 1855176"/>
                  <a:gd name="connsiteY17" fmla="*/ 281353 h 712177"/>
                  <a:gd name="connsiteX18" fmla="*/ 773723 w 1855176"/>
                  <a:gd name="connsiteY18" fmla="*/ 290146 h 712177"/>
                  <a:gd name="connsiteX19" fmla="*/ 800100 w 1855176"/>
                  <a:gd name="connsiteY19" fmla="*/ 307730 h 712177"/>
                  <a:gd name="connsiteX20" fmla="*/ 852854 w 1855176"/>
                  <a:gd name="connsiteY20" fmla="*/ 325315 h 712177"/>
                  <a:gd name="connsiteX21" fmla="*/ 879231 w 1855176"/>
                  <a:gd name="connsiteY21" fmla="*/ 342900 h 712177"/>
                  <a:gd name="connsiteX22" fmla="*/ 967154 w 1855176"/>
                  <a:gd name="connsiteY22" fmla="*/ 369277 h 712177"/>
                  <a:gd name="connsiteX23" fmla="*/ 993531 w 1855176"/>
                  <a:gd name="connsiteY23" fmla="*/ 378069 h 712177"/>
                  <a:gd name="connsiteX24" fmla="*/ 1116623 w 1855176"/>
                  <a:gd name="connsiteY24" fmla="*/ 413238 h 712177"/>
                  <a:gd name="connsiteX25" fmla="*/ 1169377 w 1855176"/>
                  <a:gd name="connsiteY25" fmla="*/ 430823 h 712177"/>
                  <a:gd name="connsiteX26" fmla="*/ 1222131 w 1855176"/>
                  <a:gd name="connsiteY26" fmla="*/ 465992 h 712177"/>
                  <a:gd name="connsiteX27" fmla="*/ 1248508 w 1855176"/>
                  <a:gd name="connsiteY27" fmla="*/ 483577 h 712177"/>
                  <a:gd name="connsiteX28" fmla="*/ 1301262 w 1855176"/>
                  <a:gd name="connsiteY28" fmla="*/ 509953 h 712177"/>
                  <a:gd name="connsiteX29" fmla="*/ 1327638 w 1855176"/>
                  <a:gd name="connsiteY29" fmla="*/ 518746 h 712177"/>
                  <a:gd name="connsiteX30" fmla="*/ 1354015 w 1855176"/>
                  <a:gd name="connsiteY30" fmla="*/ 536330 h 712177"/>
                  <a:gd name="connsiteX31" fmla="*/ 1406769 w 1855176"/>
                  <a:gd name="connsiteY31" fmla="*/ 553915 h 712177"/>
                  <a:gd name="connsiteX32" fmla="*/ 1538654 w 1855176"/>
                  <a:gd name="connsiteY32" fmla="*/ 597877 h 712177"/>
                  <a:gd name="connsiteX33" fmla="*/ 1565031 w 1855176"/>
                  <a:gd name="connsiteY33" fmla="*/ 606669 h 712177"/>
                  <a:gd name="connsiteX34" fmla="*/ 1591408 w 1855176"/>
                  <a:gd name="connsiteY34" fmla="*/ 615461 h 712177"/>
                  <a:gd name="connsiteX35" fmla="*/ 1855176 w 1855176"/>
                  <a:gd name="connsiteY35" fmla="*/ 712177 h 712177"/>
                  <a:gd name="connsiteX0" fmla="*/ 0 w 1811215"/>
                  <a:gd name="connsiteY0" fmla="*/ 0 h 703385"/>
                  <a:gd name="connsiteX1" fmla="*/ 43962 w 1811215"/>
                  <a:gd name="connsiteY1" fmla="*/ 8792 h 703385"/>
                  <a:gd name="connsiteX2" fmla="*/ 87923 w 1811215"/>
                  <a:gd name="connsiteY2" fmla="*/ 35169 h 703385"/>
                  <a:gd name="connsiteX3" fmla="*/ 123092 w 1811215"/>
                  <a:gd name="connsiteY3" fmla="*/ 43961 h 703385"/>
                  <a:gd name="connsiteX4" fmla="*/ 175846 w 1811215"/>
                  <a:gd name="connsiteY4" fmla="*/ 61546 h 703385"/>
                  <a:gd name="connsiteX5" fmla="*/ 202223 w 1811215"/>
                  <a:gd name="connsiteY5" fmla="*/ 70338 h 703385"/>
                  <a:gd name="connsiteX6" fmla="*/ 281354 w 1811215"/>
                  <a:gd name="connsiteY6" fmla="*/ 105507 h 703385"/>
                  <a:gd name="connsiteX7" fmla="*/ 307731 w 1811215"/>
                  <a:gd name="connsiteY7" fmla="*/ 114300 h 703385"/>
                  <a:gd name="connsiteX8" fmla="*/ 334108 w 1811215"/>
                  <a:gd name="connsiteY8" fmla="*/ 123092 h 703385"/>
                  <a:gd name="connsiteX9" fmla="*/ 360485 w 1811215"/>
                  <a:gd name="connsiteY9" fmla="*/ 140677 h 703385"/>
                  <a:gd name="connsiteX10" fmla="*/ 448408 w 1811215"/>
                  <a:gd name="connsiteY10" fmla="*/ 167053 h 703385"/>
                  <a:gd name="connsiteX11" fmla="*/ 474785 w 1811215"/>
                  <a:gd name="connsiteY11" fmla="*/ 175846 h 703385"/>
                  <a:gd name="connsiteX12" fmla="*/ 509954 w 1811215"/>
                  <a:gd name="connsiteY12" fmla="*/ 184638 h 703385"/>
                  <a:gd name="connsiteX13" fmla="*/ 562708 w 1811215"/>
                  <a:gd name="connsiteY13" fmla="*/ 202223 h 703385"/>
                  <a:gd name="connsiteX14" fmla="*/ 589085 w 1811215"/>
                  <a:gd name="connsiteY14" fmla="*/ 211015 h 703385"/>
                  <a:gd name="connsiteX15" fmla="*/ 615462 w 1811215"/>
                  <a:gd name="connsiteY15" fmla="*/ 219807 h 703385"/>
                  <a:gd name="connsiteX16" fmla="*/ 668215 w 1811215"/>
                  <a:gd name="connsiteY16" fmla="*/ 254977 h 703385"/>
                  <a:gd name="connsiteX17" fmla="*/ 747346 w 1811215"/>
                  <a:gd name="connsiteY17" fmla="*/ 281353 h 703385"/>
                  <a:gd name="connsiteX18" fmla="*/ 773723 w 1811215"/>
                  <a:gd name="connsiteY18" fmla="*/ 290146 h 703385"/>
                  <a:gd name="connsiteX19" fmla="*/ 800100 w 1811215"/>
                  <a:gd name="connsiteY19" fmla="*/ 307730 h 703385"/>
                  <a:gd name="connsiteX20" fmla="*/ 852854 w 1811215"/>
                  <a:gd name="connsiteY20" fmla="*/ 325315 h 703385"/>
                  <a:gd name="connsiteX21" fmla="*/ 879231 w 1811215"/>
                  <a:gd name="connsiteY21" fmla="*/ 342900 h 703385"/>
                  <a:gd name="connsiteX22" fmla="*/ 967154 w 1811215"/>
                  <a:gd name="connsiteY22" fmla="*/ 369277 h 703385"/>
                  <a:gd name="connsiteX23" fmla="*/ 993531 w 1811215"/>
                  <a:gd name="connsiteY23" fmla="*/ 378069 h 703385"/>
                  <a:gd name="connsiteX24" fmla="*/ 1116623 w 1811215"/>
                  <a:gd name="connsiteY24" fmla="*/ 413238 h 703385"/>
                  <a:gd name="connsiteX25" fmla="*/ 1169377 w 1811215"/>
                  <a:gd name="connsiteY25" fmla="*/ 430823 h 703385"/>
                  <a:gd name="connsiteX26" fmla="*/ 1222131 w 1811215"/>
                  <a:gd name="connsiteY26" fmla="*/ 465992 h 703385"/>
                  <a:gd name="connsiteX27" fmla="*/ 1248508 w 1811215"/>
                  <a:gd name="connsiteY27" fmla="*/ 483577 h 703385"/>
                  <a:gd name="connsiteX28" fmla="*/ 1301262 w 1811215"/>
                  <a:gd name="connsiteY28" fmla="*/ 509953 h 703385"/>
                  <a:gd name="connsiteX29" fmla="*/ 1327638 w 1811215"/>
                  <a:gd name="connsiteY29" fmla="*/ 518746 h 703385"/>
                  <a:gd name="connsiteX30" fmla="*/ 1354015 w 1811215"/>
                  <a:gd name="connsiteY30" fmla="*/ 536330 h 703385"/>
                  <a:gd name="connsiteX31" fmla="*/ 1406769 w 1811215"/>
                  <a:gd name="connsiteY31" fmla="*/ 553915 h 703385"/>
                  <a:gd name="connsiteX32" fmla="*/ 1538654 w 1811215"/>
                  <a:gd name="connsiteY32" fmla="*/ 597877 h 703385"/>
                  <a:gd name="connsiteX33" fmla="*/ 1565031 w 1811215"/>
                  <a:gd name="connsiteY33" fmla="*/ 606669 h 703385"/>
                  <a:gd name="connsiteX34" fmla="*/ 1591408 w 1811215"/>
                  <a:gd name="connsiteY34" fmla="*/ 615461 h 703385"/>
                  <a:gd name="connsiteX35" fmla="*/ 1811215 w 1811215"/>
                  <a:gd name="connsiteY35" fmla="*/ 703385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811215" h="703385">
                    <a:moveTo>
                      <a:pt x="0" y="0"/>
                    </a:moveTo>
                    <a:cubicBezTo>
                      <a:pt x="14654" y="2931"/>
                      <a:pt x="30087" y="3242"/>
                      <a:pt x="43962" y="8792"/>
                    </a:cubicBezTo>
                    <a:cubicBezTo>
                      <a:pt x="59829" y="15139"/>
                      <a:pt x="72307" y="28228"/>
                      <a:pt x="87923" y="35169"/>
                    </a:cubicBezTo>
                    <a:cubicBezTo>
                      <a:pt x="98965" y="40077"/>
                      <a:pt x="111518" y="40489"/>
                      <a:pt x="123092" y="43961"/>
                    </a:cubicBezTo>
                    <a:cubicBezTo>
                      <a:pt x="140846" y="49287"/>
                      <a:pt x="158261" y="55684"/>
                      <a:pt x="175846" y="61546"/>
                    </a:cubicBezTo>
                    <a:lnTo>
                      <a:pt x="202223" y="70338"/>
                    </a:lnTo>
                    <a:cubicBezTo>
                      <a:pt x="244024" y="98206"/>
                      <a:pt x="218573" y="84580"/>
                      <a:pt x="281354" y="105507"/>
                    </a:cubicBezTo>
                    <a:lnTo>
                      <a:pt x="307731" y="114300"/>
                    </a:lnTo>
                    <a:lnTo>
                      <a:pt x="334108" y="123092"/>
                    </a:lnTo>
                    <a:cubicBezTo>
                      <a:pt x="342900" y="128954"/>
                      <a:pt x="350829" y="136385"/>
                      <a:pt x="360485" y="140677"/>
                    </a:cubicBezTo>
                    <a:cubicBezTo>
                      <a:pt x="398099" y="157395"/>
                      <a:pt x="412599" y="156822"/>
                      <a:pt x="448408" y="167053"/>
                    </a:cubicBezTo>
                    <a:cubicBezTo>
                      <a:pt x="457319" y="169599"/>
                      <a:pt x="465874" y="173300"/>
                      <a:pt x="474785" y="175846"/>
                    </a:cubicBezTo>
                    <a:cubicBezTo>
                      <a:pt x="486404" y="179166"/>
                      <a:pt x="498380" y="181166"/>
                      <a:pt x="509954" y="184638"/>
                    </a:cubicBezTo>
                    <a:cubicBezTo>
                      <a:pt x="527708" y="189964"/>
                      <a:pt x="545123" y="196361"/>
                      <a:pt x="562708" y="202223"/>
                    </a:cubicBezTo>
                    <a:lnTo>
                      <a:pt x="589085" y="211015"/>
                    </a:lnTo>
                    <a:lnTo>
                      <a:pt x="615462" y="219807"/>
                    </a:lnTo>
                    <a:cubicBezTo>
                      <a:pt x="633046" y="231530"/>
                      <a:pt x="648165" y="248294"/>
                      <a:pt x="668215" y="254977"/>
                    </a:cubicBezTo>
                    <a:lnTo>
                      <a:pt x="747346" y="281353"/>
                    </a:lnTo>
                    <a:cubicBezTo>
                      <a:pt x="756138" y="284284"/>
                      <a:pt x="766011" y="285005"/>
                      <a:pt x="773723" y="290146"/>
                    </a:cubicBezTo>
                    <a:cubicBezTo>
                      <a:pt x="782515" y="296007"/>
                      <a:pt x="790444" y="303438"/>
                      <a:pt x="800100" y="307730"/>
                    </a:cubicBezTo>
                    <a:cubicBezTo>
                      <a:pt x="817038" y="315258"/>
                      <a:pt x="852854" y="325315"/>
                      <a:pt x="852854" y="325315"/>
                    </a:cubicBezTo>
                    <a:cubicBezTo>
                      <a:pt x="861646" y="331177"/>
                      <a:pt x="869575" y="338608"/>
                      <a:pt x="879231" y="342900"/>
                    </a:cubicBezTo>
                    <a:cubicBezTo>
                      <a:pt x="916828" y="359610"/>
                      <a:pt x="931357" y="359049"/>
                      <a:pt x="967154" y="369277"/>
                    </a:cubicBezTo>
                    <a:cubicBezTo>
                      <a:pt x="976065" y="371823"/>
                      <a:pt x="984590" y="375631"/>
                      <a:pt x="993531" y="378069"/>
                    </a:cubicBezTo>
                    <a:cubicBezTo>
                      <a:pt x="1114975" y="411189"/>
                      <a:pt x="1015537" y="379543"/>
                      <a:pt x="1116623" y="413238"/>
                    </a:cubicBezTo>
                    <a:cubicBezTo>
                      <a:pt x="1116628" y="413240"/>
                      <a:pt x="1169373" y="430820"/>
                      <a:pt x="1169377" y="430823"/>
                    </a:cubicBezTo>
                    <a:lnTo>
                      <a:pt x="1222131" y="465992"/>
                    </a:lnTo>
                    <a:cubicBezTo>
                      <a:pt x="1230923" y="471854"/>
                      <a:pt x="1238483" y="480235"/>
                      <a:pt x="1248508" y="483577"/>
                    </a:cubicBezTo>
                    <a:cubicBezTo>
                      <a:pt x="1314797" y="505673"/>
                      <a:pt x="1233097" y="475870"/>
                      <a:pt x="1301262" y="509953"/>
                    </a:cubicBezTo>
                    <a:cubicBezTo>
                      <a:pt x="1309551" y="514098"/>
                      <a:pt x="1319349" y="514601"/>
                      <a:pt x="1327638" y="518746"/>
                    </a:cubicBezTo>
                    <a:cubicBezTo>
                      <a:pt x="1337089" y="523472"/>
                      <a:pt x="1344359" y="532038"/>
                      <a:pt x="1354015" y="536330"/>
                    </a:cubicBezTo>
                    <a:cubicBezTo>
                      <a:pt x="1370953" y="543858"/>
                      <a:pt x="1389184" y="548053"/>
                      <a:pt x="1406769" y="553915"/>
                    </a:cubicBezTo>
                    <a:lnTo>
                      <a:pt x="1538654" y="597877"/>
                    </a:lnTo>
                    <a:lnTo>
                      <a:pt x="1565031" y="606669"/>
                    </a:lnTo>
                    <a:cubicBezTo>
                      <a:pt x="1573823" y="609600"/>
                      <a:pt x="1587263" y="607171"/>
                      <a:pt x="1591408" y="615461"/>
                    </a:cubicBezTo>
                    <a:lnTo>
                      <a:pt x="1811215" y="703385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36" name="Frihåndsform 22"/>
              <p:cNvSpPr/>
              <p:nvPr/>
            </p:nvSpPr>
            <p:spPr bwMode="auto">
              <a:xfrm>
                <a:off x="5823170" y="2247611"/>
                <a:ext cx="915985" cy="388938"/>
              </a:xfrm>
              <a:custGeom>
                <a:avLst/>
                <a:gdLst>
                  <a:gd name="connsiteX0" fmla="*/ 0 w 1600200"/>
                  <a:gd name="connsiteY0" fmla="*/ 0 h 633046"/>
                  <a:gd name="connsiteX1" fmla="*/ 43962 w 1600200"/>
                  <a:gd name="connsiteY1" fmla="*/ 8792 h 633046"/>
                  <a:gd name="connsiteX2" fmla="*/ 87923 w 1600200"/>
                  <a:gd name="connsiteY2" fmla="*/ 35169 h 633046"/>
                  <a:gd name="connsiteX3" fmla="*/ 123092 w 1600200"/>
                  <a:gd name="connsiteY3" fmla="*/ 43961 h 633046"/>
                  <a:gd name="connsiteX4" fmla="*/ 175846 w 1600200"/>
                  <a:gd name="connsiteY4" fmla="*/ 61546 h 633046"/>
                  <a:gd name="connsiteX5" fmla="*/ 202223 w 1600200"/>
                  <a:gd name="connsiteY5" fmla="*/ 70338 h 633046"/>
                  <a:gd name="connsiteX6" fmla="*/ 281354 w 1600200"/>
                  <a:gd name="connsiteY6" fmla="*/ 105507 h 633046"/>
                  <a:gd name="connsiteX7" fmla="*/ 307731 w 1600200"/>
                  <a:gd name="connsiteY7" fmla="*/ 114300 h 633046"/>
                  <a:gd name="connsiteX8" fmla="*/ 334108 w 1600200"/>
                  <a:gd name="connsiteY8" fmla="*/ 123092 h 633046"/>
                  <a:gd name="connsiteX9" fmla="*/ 360485 w 1600200"/>
                  <a:gd name="connsiteY9" fmla="*/ 140677 h 633046"/>
                  <a:gd name="connsiteX10" fmla="*/ 448408 w 1600200"/>
                  <a:gd name="connsiteY10" fmla="*/ 167053 h 633046"/>
                  <a:gd name="connsiteX11" fmla="*/ 474785 w 1600200"/>
                  <a:gd name="connsiteY11" fmla="*/ 175846 h 633046"/>
                  <a:gd name="connsiteX12" fmla="*/ 509954 w 1600200"/>
                  <a:gd name="connsiteY12" fmla="*/ 184638 h 633046"/>
                  <a:gd name="connsiteX13" fmla="*/ 562708 w 1600200"/>
                  <a:gd name="connsiteY13" fmla="*/ 202223 h 633046"/>
                  <a:gd name="connsiteX14" fmla="*/ 589085 w 1600200"/>
                  <a:gd name="connsiteY14" fmla="*/ 211015 h 633046"/>
                  <a:gd name="connsiteX15" fmla="*/ 615462 w 1600200"/>
                  <a:gd name="connsiteY15" fmla="*/ 219807 h 633046"/>
                  <a:gd name="connsiteX16" fmla="*/ 668215 w 1600200"/>
                  <a:gd name="connsiteY16" fmla="*/ 254977 h 633046"/>
                  <a:gd name="connsiteX17" fmla="*/ 747346 w 1600200"/>
                  <a:gd name="connsiteY17" fmla="*/ 281353 h 633046"/>
                  <a:gd name="connsiteX18" fmla="*/ 773723 w 1600200"/>
                  <a:gd name="connsiteY18" fmla="*/ 290146 h 633046"/>
                  <a:gd name="connsiteX19" fmla="*/ 800100 w 1600200"/>
                  <a:gd name="connsiteY19" fmla="*/ 307730 h 633046"/>
                  <a:gd name="connsiteX20" fmla="*/ 852854 w 1600200"/>
                  <a:gd name="connsiteY20" fmla="*/ 325315 h 633046"/>
                  <a:gd name="connsiteX21" fmla="*/ 879231 w 1600200"/>
                  <a:gd name="connsiteY21" fmla="*/ 342900 h 633046"/>
                  <a:gd name="connsiteX22" fmla="*/ 967154 w 1600200"/>
                  <a:gd name="connsiteY22" fmla="*/ 369277 h 633046"/>
                  <a:gd name="connsiteX23" fmla="*/ 993531 w 1600200"/>
                  <a:gd name="connsiteY23" fmla="*/ 378069 h 633046"/>
                  <a:gd name="connsiteX24" fmla="*/ 1116623 w 1600200"/>
                  <a:gd name="connsiteY24" fmla="*/ 413238 h 633046"/>
                  <a:gd name="connsiteX25" fmla="*/ 1169377 w 1600200"/>
                  <a:gd name="connsiteY25" fmla="*/ 430823 h 633046"/>
                  <a:gd name="connsiteX26" fmla="*/ 1222131 w 1600200"/>
                  <a:gd name="connsiteY26" fmla="*/ 465992 h 633046"/>
                  <a:gd name="connsiteX27" fmla="*/ 1248508 w 1600200"/>
                  <a:gd name="connsiteY27" fmla="*/ 483577 h 633046"/>
                  <a:gd name="connsiteX28" fmla="*/ 1301262 w 1600200"/>
                  <a:gd name="connsiteY28" fmla="*/ 509953 h 633046"/>
                  <a:gd name="connsiteX29" fmla="*/ 1327638 w 1600200"/>
                  <a:gd name="connsiteY29" fmla="*/ 518746 h 633046"/>
                  <a:gd name="connsiteX30" fmla="*/ 1354015 w 1600200"/>
                  <a:gd name="connsiteY30" fmla="*/ 536330 h 633046"/>
                  <a:gd name="connsiteX31" fmla="*/ 1406769 w 1600200"/>
                  <a:gd name="connsiteY31" fmla="*/ 553915 h 633046"/>
                  <a:gd name="connsiteX32" fmla="*/ 1538654 w 1600200"/>
                  <a:gd name="connsiteY32" fmla="*/ 597877 h 633046"/>
                  <a:gd name="connsiteX33" fmla="*/ 1565031 w 1600200"/>
                  <a:gd name="connsiteY33" fmla="*/ 606669 h 633046"/>
                  <a:gd name="connsiteX34" fmla="*/ 1591408 w 1600200"/>
                  <a:gd name="connsiteY34" fmla="*/ 615461 h 633046"/>
                  <a:gd name="connsiteX35" fmla="*/ 1600200 w 1600200"/>
                  <a:gd name="connsiteY35" fmla="*/ 633046 h 633046"/>
                  <a:gd name="connsiteX0" fmla="*/ 0 w 2074985"/>
                  <a:gd name="connsiteY0" fmla="*/ 0 h 835269"/>
                  <a:gd name="connsiteX1" fmla="*/ 43962 w 2074985"/>
                  <a:gd name="connsiteY1" fmla="*/ 8792 h 835269"/>
                  <a:gd name="connsiteX2" fmla="*/ 87923 w 2074985"/>
                  <a:gd name="connsiteY2" fmla="*/ 35169 h 835269"/>
                  <a:gd name="connsiteX3" fmla="*/ 123092 w 2074985"/>
                  <a:gd name="connsiteY3" fmla="*/ 43961 h 835269"/>
                  <a:gd name="connsiteX4" fmla="*/ 175846 w 2074985"/>
                  <a:gd name="connsiteY4" fmla="*/ 61546 h 835269"/>
                  <a:gd name="connsiteX5" fmla="*/ 202223 w 2074985"/>
                  <a:gd name="connsiteY5" fmla="*/ 70338 h 835269"/>
                  <a:gd name="connsiteX6" fmla="*/ 281354 w 2074985"/>
                  <a:gd name="connsiteY6" fmla="*/ 105507 h 835269"/>
                  <a:gd name="connsiteX7" fmla="*/ 307731 w 2074985"/>
                  <a:gd name="connsiteY7" fmla="*/ 114300 h 835269"/>
                  <a:gd name="connsiteX8" fmla="*/ 334108 w 2074985"/>
                  <a:gd name="connsiteY8" fmla="*/ 123092 h 835269"/>
                  <a:gd name="connsiteX9" fmla="*/ 360485 w 2074985"/>
                  <a:gd name="connsiteY9" fmla="*/ 140677 h 835269"/>
                  <a:gd name="connsiteX10" fmla="*/ 448408 w 2074985"/>
                  <a:gd name="connsiteY10" fmla="*/ 167053 h 835269"/>
                  <a:gd name="connsiteX11" fmla="*/ 474785 w 2074985"/>
                  <a:gd name="connsiteY11" fmla="*/ 175846 h 835269"/>
                  <a:gd name="connsiteX12" fmla="*/ 509954 w 2074985"/>
                  <a:gd name="connsiteY12" fmla="*/ 184638 h 835269"/>
                  <a:gd name="connsiteX13" fmla="*/ 562708 w 2074985"/>
                  <a:gd name="connsiteY13" fmla="*/ 202223 h 835269"/>
                  <a:gd name="connsiteX14" fmla="*/ 589085 w 2074985"/>
                  <a:gd name="connsiteY14" fmla="*/ 211015 h 835269"/>
                  <a:gd name="connsiteX15" fmla="*/ 615462 w 2074985"/>
                  <a:gd name="connsiteY15" fmla="*/ 219807 h 835269"/>
                  <a:gd name="connsiteX16" fmla="*/ 668215 w 2074985"/>
                  <a:gd name="connsiteY16" fmla="*/ 254977 h 835269"/>
                  <a:gd name="connsiteX17" fmla="*/ 747346 w 2074985"/>
                  <a:gd name="connsiteY17" fmla="*/ 281353 h 835269"/>
                  <a:gd name="connsiteX18" fmla="*/ 773723 w 2074985"/>
                  <a:gd name="connsiteY18" fmla="*/ 290146 h 835269"/>
                  <a:gd name="connsiteX19" fmla="*/ 800100 w 2074985"/>
                  <a:gd name="connsiteY19" fmla="*/ 307730 h 835269"/>
                  <a:gd name="connsiteX20" fmla="*/ 852854 w 2074985"/>
                  <a:gd name="connsiteY20" fmla="*/ 325315 h 835269"/>
                  <a:gd name="connsiteX21" fmla="*/ 879231 w 2074985"/>
                  <a:gd name="connsiteY21" fmla="*/ 342900 h 835269"/>
                  <a:gd name="connsiteX22" fmla="*/ 967154 w 2074985"/>
                  <a:gd name="connsiteY22" fmla="*/ 369277 h 835269"/>
                  <a:gd name="connsiteX23" fmla="*/ 993531 w 2074985"/>
                  <a:gd name="connsiteY23" fmla="*/ 378069 h 835269"/>
                  <a:gd name="connsiteX24" fmla="*/ 1116623 w 2074985"/>
                  <a:gd name="connsiteY24" fmla="*/ 413238 h 835269"/>
                  <a:gd name="connsiteX25" fmla="*/ 1169377 w 2074985"/>
                  <a:gd name="connsiteY25" fmla="*/ 430823 h 835269"/>
                  <a:gd name="connsiteX26" fmla="*/ 1222131 w 2074985"/>
                  <a:gd name="connsiteY26" fmla="*/ 465992 h 835269"/>
                  <a:gd name="connsiteX27" fmla="*/ 1248508 w 2074985"/>
                  <a:gd name="connsiteY27" fmla="*/ 483577 h 835269"/>
                  <a:gd name="connsiteX28" fmla="*/ 1301262 w 2074985"/>
                  <a:gd name="connsiteY28" fmla="*/ 509953 h 835269"/>
                  <a:gd name="connsiteX29" fmla="*/ 1327638 w 2074985"/>
                  <a:gd name="connsiteY29" fmla="*/ 518746 h 835269"/>
                  <a:gd name="connsiteX30" fmla="*/ 1354015 w 2074985"/>
                  <a:gd name="connsiteY30" fmla="*/ 536330 h 835269"/>
                  <a:gd name="connsiteX31" fmla="*/ 1406769 w 2074985"/>
                  <a:gd name="connsiteY31" fmla="*/ 553915 h 835269"/>
                  <a:gd name="connsiteX32" fmla="*/ 1538654 w 2074985"/>
                  <a:gd name="connsiteY32" fmla="*/ 597877 h 835269"/>
                  <a:gd name="connsiteX33" fmla="*/ 1565031 w 2074985"/>
                  <a:gd name="connsiteY33" fmla="*/ 606669 h 835269"/>
                  <a:gd name="connsiteX34" fmla="*/ 1591408 w 2074985"/>
                  <a:gd name="connsiteY34" fmla="*/ 615461 h 835269"/>
                  <a:gd name="connsiteX35" fmla="*/ 2074985 w 2074985"/>
                  <a:gd name="connsiteY35" fmla="*/ 835269 h 83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074985" h="835269">
                    <a:moveTo>
                      <a:pt x="0" y="0"/>
                    </a:moveTo>
                    <a:cubicBezTo>
                      <a:pt x="14654" y="2931"/>
                      <a:pt x="30087" y="3242"/>
                      <a:pt x="43962" y="8792"/>
                    </a:cubicBezTo>
                    <a:cubicBezTo>
                      <a:pt x="59829" y="15139"/>
                      <a:pt x="72307" y="28228"/>
                      <a:pt x="87923" y="35169"/>
                    </a:cubicBezTo>
                    <a:cubicBezTo>
                      <a:pt x="98965" y="40077"/>
                      <a:pt x="111518" y="40489"/>
                      <a:pt x="123092" y="43961"/>
                    </a:cubicBezTo>
                    <a:cubicBezTo>
                      <a:pt x="140846" y="49287"/>
                      <a:pt x="158261" y="55684"/>
                      <a:pt x="175846" y="61546"/>
                    </a:cubicBezTo>
                    <a:lnTo>
                      <a:pt x="202223" y="70338"/>
                    </a:lnTo>
                    <a:cubicBezTo>
                      <a:pt x="244024" y="98206"/>
                      <a:pt x="218573" y="84580"/>
                      <a:pt x="281354" y="105507"/>
                    </a:cubicBezTo>
                    <a:lnTo>
                      <a:pt x="307731" y="114300"/>
                    </a:lnTo>
                    <a:lnTo>
                      <a:pt x="334108" y="123092"/>
                    </a:lnTo>
                    <a:cubicBezTo>
                      <a:pt x="342900" y="128954"/>
                      <a:pt x="350829" y="136385"/>
                      <a:pt x="360485" y="140677"/>
                    </a:cubicBezTo>
                    <a:cubicBezTo>
                      <a:pt x="398099" y="157395"/>
                      <a:pt x="412599" y="156822"/>
                      <a:pt x="448408" y="167053"/>
                    </a:cubicBezTo>
                    <a:cubicBezTo>
                      <a:pt x="457319" y="169599"/>
                      <a:pt x="465874" y="173300"/>
                      <a:pt x="474785" y="175846"/>
                    </a:cubicBezTo>
                    <a:cubicBezTo>
                      <a:pt x="486404" y="179166"/>
                      <a:pt x="498380" y="181166"/>
                      <a:pt x="509954" y="184638"/>
                    </a:cubicBezTo>
                    <a:cubicBezTo>
                      <a:pt x="527708" y="189964"/>
                      <a:pt x="545123" y="196361"/>
                      <a:pt x="562708" y="202223"/>
                    </a:cubicBezTo>
                    <a:lnTo>
                      <a:pt x="589085" y="211015"/>
                    </a:lnTo>
                    <a:lnTo>
                      <a:pt x="615462" y="219807"/>
                    </a:lnTo>
                    <a:cubicBezTo>
                      <a:pt x="633046" y="231530"/>
                      <a:pt x="648165" y="248294"/>
                      <a:pt x="668215" y="254977"/>
                    </a:cubicBezTo>
                    <a:lnTo>
                      <a:pt x="747346" y="281353"/>
                    </a:lnTo>
                    <a:cubicBezTo>
                      <a:pt x="756138" y="284284"/>
                      <a:pt x="766011" y="285005"/>
                      <a:pt x="773723" y="290146"/>
                    </a:cubicBezTo>
                    <a:cubicBezTo>
                      <a:pt x="782515" y="296007"/>
                      <a:pt x="790444" y="303438"/>
                      <a:pt x="800100" y="307730"/>
                    </a:cubicBezTo>
                    <a:cubicBezTo>
                      <a:pt x="817038" y="315258"/>
                      <a:pt x="852854" y="325315"/>
                      <a:pt x="852854" y="325315"/>
                    </a:cubicBezTo>
                    <a:cubicBezTo>
                      <a:pt x="861646" y="331177"/>
                      <a:pt x="869575" y="338608"/>
                      <a:pt x="879231" y="342900"/>
                    </a:cubicBezTo>
                    <a:cubicBezTo>
                      <a:pt x="916828" y="359610"/>
                      <a:pt x="931357" y="359049"/>
                      <a:pt x="967154" y="369277"/>
                    </a:cubicBezTo>
                    <a:cubicBezTo>
                      <a:pt x="976065" y="371823"/>
                      <a:pt x="984590" y="375631"/>
                      <a:pt x="993531" y="378069"/>
                    </a:cubicBezTo>
                    <a:cubicBezTo>
                      <a:pt x="1114975" y="411189"/>
                      <a:pt x="1015537" y="379543"/>
                      <a:pt x="1116623" y="413238"/>
                    </a:cubicBezTo>
                    <a:cubicBezTo>
                      <a:pt x="1116628" y="413240"/>
                      <a:pt x="1169373" y="430820"/>
                      <a:pt x="1169377" y="430823"/>
                    </a:cubicBezTo>
                    <a:lnTo>
                      <a:pt x="1222131" y="465992"/>
                    </a:lnTo>
                    <a:cubicBezTo>
                      <a:pt x="1230923" y="471854"/>
                      <a:pt x="1238483" y="480235"/>
                      <a:pt x="1248508" y="483577"/>
                    </a:cubicBezTo>
                    <a:cubicBezTo>
                      <a:pt x="1314797" y="505673"/>
                      <a:pt x="1233097" y="475870"/>
                      <a:pt x="1301262" y="509953"/>
                    </a:cubicBezTo>
                    <a:cubicBezTo>
                      <a:pt x="1309551" y="514098"/>
                      <a:pt x="1319349" y="514601"/>
                      <a:pt x="1327638" y="518746"/>
                    </a:cubicBezTo>
                    <a:cubicBezTo>
                      <a:pt x="1337089" y="523472"/>
                      <a:pt x="1344359" y="532038"/>
                      <a:pt x="1354015" y="536330"/>
                    </a:cubicBezTo>
                    <a:cubicBezTo>
                      <a:pt x="1370953" y="543858"/>
                      <a:pt x="1389184" y="548053"/>
                      <a:pt x="1406769" y="553915"/>
                    </a:cubicBezTo>
                    <a:lnTo>
                      <a:pt x="1538654" y="597877"/>
                    </a:lnTo>
                    <a:lnTo>
                      <a:pt x="1565031" y="606669"/>
                    </a:lnTo>
                    <a:cubicBezTo>
                      <a:pt x="1573823" y="609600"/>
                      <a:pt x="1587263" y="607171"/>
                      <a:pt x="1591408" y="615461"/>
                    </a:cubicBezTo>
                    <a:lnTo>
                      <a:pt x="2074985" y="835269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cxnSp>
            <p:nvCxnSpPr>
              <p:cNvPr id="237" name="Rett linje 24"/>
              <p:cNvCxnSpPr/>
              <p:nvPr/>
            </p:nvCxnSpPr>
            <p:spPr bwMode="auto">
              <a:xfrm>
                <a:off x="6247031" y="2485735"/>
                <a:ext cx="277813" cy="1143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Rett linje 26"/>
              <p:cNvCxnSpPr/>
              <p:nvPr/>
            </p:nvCxnSpPr>
            <p:spPr bwMode="auto">
              <a:xfrm rot="16200000" flipV="1">
                <a:off x="6469281" y="2544472"/>
                <a:ext cx="76200" cy="349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Frihåndsform 131"/>
              <p:cNvSpPr/>
              <p:nvPr/>
            </p:nvSpPr>
            <p:spPr bwMode="auto">
              <a:xfrm>
                <a:off x="6177181" y="2314286"/>
                <a:ext cx="144463" cy="187325"/>
              </a:xfrm>
              <a:custGeom>
                <a:avLst/>
                <a:gdLst>
                  <a:gd name="connsiteX0" fmla="*/ 171450 w 171450"/>
                  <a:gd name="connsiteY0" fmla="*/ 0 h 222250"/>
                  <a:gd name="connsiteX1" fmla="*/ 152400 w 171450"/>
                  <a:gd name="connsiteY1" fmla="*/ 31750 h 222250"/>
                  <a:gd name="connsiteX2" fmla="*/ 139700 w 171450"/>
                  <a:gd name="connsiteY2" fmla="*/ 50800 h 222250"/>
                  <a:gd name="connsiteX3" fmla="*/ 127000 w 171450"/>
                  <a:gd name="connsiteY3" fmla="*/ 88900 h 222250"/>
                  <a:gd name="connsiteX4" fmla="*/ 120650 w 171450"/>
                  <a:gd name="connsiteY4" fmla="*/ 107950 h 222250"/>
                  <a:gd name="connsiteX5" fmla="*/ 101600 w 171450"/>
                  <a:gd name="connsiteY5" fmla="*/ 114300 h 222250"/>
                  <a:gd name="connsiteX6" fmla="*/ 63500 w 171450"/>
                  <a:gd name="connsiteY6" fmla="*/ 139700 h 222250"/>
                  <a:gd name="connsiteX7" fmla="*/ 31750 w 171450"/>
                  <a:gd name="connsiteY7" fmla="*/ 196850 h 222250"/>
                  <a:gd name="connsiteX8" fmla="*/ 0 w 171450"/>
                  <a:gd name="connsiteY8" fmla="*/ 22225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450" h="222250">
                    <a:moveTo>
                      <a:pt x="171450" y="0"/>
                    </a:moveTo>
                    <a:cubicBezTo>
                      <a:pt x="165100" y="10583"/>
                      <a:pt x="158941" y="21284"/>
                      <a:pt x="152400" y="31750"/>
                    </a:cubicBezTo>
                    <a:cubicBezTo>
                      <a:pt x="148355" y="38222"/>
                      <a:pt x="142800" y="43826"/>
                      <a:pt x="139700" y="50800"/>
                    </a:cubicBezTo>
                    <a:cubicBezTo>
                      <a:pt x="134263" y="63033"/>
                      <a:pt x="131233" y="76200"/>
                      <a:pt x="127000" y="88900"/>
                    </a:cubicBezTo>
                    <a:cubicBezTo>
                      <a:pt x="124883" y="95250"/>
                      <a:pt x="127000" y="105833"/>
                      <a:pt x="120650" y="107950"/>
                    </a:cubicBezTo>
                    <a:cubicBezTo>
                      <a:pt x="114300" y="110067"/>
                      <a:pt x="107451" y="111049"/>
                      <a:pt x="101600" y="114300"/>
                    </a:cubicBezTo>
                    <a:cubicBezTo>
                      <a:pt x="88257" y="121713"/>
                      <a:pt x="63500" y="139700"/>
                      <a:pt x="63500" y="139700"/>
                    </a:cubicBezTo>
                    <a:cubicBezTo>
                      <a:pt x="56883" y="159551"/>
                      <a:pt x="50465" y="184373"/>
                      <a:pt x="31750" y="196850"/>
                    </a:cubicBezTo>
                    <a:cubicBezTo>
                      <a:pt x="7719" y="212871"/>
                      <a:pt x="18096" y="204154"/>
                      <a:pt x="0" y="2222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08" name="Frihåndsform 132"/>
              <p:cNvSpPr/>
              <p:nvPr/>
            </p:nvSpPr>
            <p:spPr bwMode="auto">
              <a:xfrm>
                <a:off x="6042244" y="2187286"/>
                <a:ext cx="236537" cy="274638"/>
              </a:xfrm>
              <a:custGeom>
                <a:avLst/>
                <a:gdLst>
                  <a:gd name="connsiteX0" fmla="*/ 281352 w 281352"/>
                  <a:gd name="connsiteY0" fmla="*/ 0 h 327463"/>
                  <a:gd name="connsiteX1" fmla="*/ 249602 w 281352"/>
                  <a:gd name="connsiteY1" fmla="*/ 31750 h 327463"/>
                  <a:gd name="connsiteX2" fmla="*/ 217852 w 281352"/>
                  <a:gd name="connsiteY2" fmla="*/ 63500 h 327463"/>
                  <a:gd name="connsiteX3" fmla="*/ 211502 w 281352"/>
                  <a:gd name="connsiteY3" fmla="*/ 95250 h 327463"/>
                  <a:gd name="connsiteX4" fmla="*/ 173402 w 281352"/>
                  <a:gd name="connsiteY4" fmla="*/ 120650 h 327463"/>
                  <a:gd name="connsiteX5" fmla="*/ 160702 w 281352"/>
                  <a:gd name="connsiteY5" fmla="*/ 139700 h 327463"/>
                  <a:gd name="connsiteX6" fmla="*/ 135302 w 281352"/>
                  <a:gd name="connsiteY6" fmla="*/ 177800 h 327463"/>
                  <a:gd name="connsiteX7" fmla="*/ 97202 w 281352"/>
                  <a:gd name="connsiteY7" fmla="*/ 203200 h 327463"/>
                  <a:gd name="connsiteX8" fmla="*/ 71802 w 281352"/>
                  <a:gd name="connsiteY8" fmla="*/ 241300 h 327463"/>
                  <a:gd name="connsiteX9" fmla="*/ 59102 w 281352"/>
                  <a:gd name="connsiteY9" fmla="*/ 260350 h 327463"/>
                  <a:gd name="connsiteX10" fmla="*/ 40052 w 281352"/>
                  <a:gd name="connsiteY10" fmla="*/ 279400 h 327463"/>
                  <a:gd name="connsiteX11" fmla="*/ 14652 w 281352"/>
                  <a:gd name="connsiteY11" fmla="*/ 311150 h 32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352" h="327463">
                    <a:moveTo>
                      <a:pt x="281352" y="0"/>
                    </a:moveTo>
                    <a:cubicBezTo>
                      <a:pt x="270769" y="10583"/>
                      <a:pt x="260866" y="21894"/>
                      <a:pt x="249602" y="31750"/>
                    </a:cubicBezTo>
                    <a:cubicBezTo>
                      <a:pt x="215735" y="61383"/>
                      <a:pt x="243252" y="25400"/>
                      <a:pt x="217852" y="63500"/>
                    </a:cubicBezTo>
                    <a:cubicBezTo>
                      <a:pt x="215735" y="74083"/>
                      <a:pt x="216329" y="85597"/>
                      <a:pt x="211502" y="95250"/>
                    </a:cubicBezTo>
                    <a:cubicBezTo>
                      <a:pt x="201989" y="114276"/>
                      <a:pt x="190335" y="115006"/>
                      <a:pt x="173402" y="120650"/>
                    </a:cubicBezTo>
                    <a:cubicBezTo>
                      <a:pt x="169169" y="127000"/>
                      <a:pt x="164115" y="132874"/>
                      <a:pt x="160702" y="139700"/>
                    </a:cubicBezTo>
                    <a:cubicBezTo>
                      <a:pt x="147216" y="166671"/>
                      <a:pt x="164849" y="154819"/>
                      <a:pt x="135302" y="177800"/>
                    </a:cubicBezTo>
                    <a:cubicBezTo>
                      <a:pt x="123254" y="187171"/>
                      <a:pt x="97202" y="203200"/>
                      <a:pt x="97202" y="203200"/>
                    </a:cubicBezTo>
                    <a:lnTo>
                      <a:pt x="71802" y="241300"/>
                    </a:lnTo>
                    <a:cubicBezTo>
                      <a:pt x="67569" y="247650"/>
                      <a:pt x="64498" y="254954"/>
                      <a:pt x="59102" y="260350"/>
                    </a:cubicBezTo>
                    <a:cubicBezTo>
                      <a:pt x="52752" y="266700"/>
                      <a:pt x="45801" y="272501"/>
                      <a:pt x="40052" y="279400"/>
                    </a:cubicBezTo>
                    <a:cubicBezTo>
                      <a:pt x="0" y="327463"/>
                      <a:pt x="51600" y="274202"/>
                      <a:pt x="14652" y="3111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09" name="Frihåndsform 133"/>
              <p:cNvSpPr/>
              <p:nvPr/>
            </p:nvSpPr>
            <p:spPr bwMode="auto">
              <a:xfrm>
                <a:off x="5926356" y="2026949"/>
                <a:ext cx="336549" cy="374650"/>
              </a:xfrm>
              <a:custGeom>
                <a:avLst/>
                <a:gdLst>
                  <a:gd name="connsiteX0" fmla="*/ 400050 w 400050"/>
                  <a:gd name="connsiteY0" fmla="*/ 0 h 445997"/>
                  <a:gd name="connsiteX1" fmla="*/ 368300 w 400050"/>
                  <a:gd name="connsiteY1" fmla="*/ 12700 h 445997"/>
                  <a:gd name="connsiteX2" fmla="*/ 342900 w 400050"/>
                  <a:gd name="connsiteY2" fmla="*/ 50800 h 445997"/>
                  <a:gd name="connsiteX3" fmla="*/ 330200 w 400050"/>
                  <a:gd name="connsiteY3" fmla="*/ 69850 h 445997"/>
                  <a:gd name="connsiteX4" fmla="*/ 323850 w 400050"/>
                  <a:gd name="connsiteY4" fmla="*/ 88900 h 445997"/>
                  <a:gd name="connsiteX5" fmla="*/ 285750 w 400050"/>
                  <a:gd name="connsiteY5" fmla="*/ 127000 h 445997"/>
                  <a:gd name="connsiteX6" fmla="*/ 266700 w 400050"/>
                  <a:gd name="connsiteY6" fmla="*/ 146050 h 445997"/>
                  <a:gd name="connsiteX7" fmla="*/ 254000 w 400050"/>
                  <a:gd name="connsiteY7" fmla="*/ 184150 h 445997"/>
                  <a:gd name="connsiteX8" fmla="*/ 215900 w 400050"/>
                  <a:gd name="connsiteY8" fmla="*/ 215900 h 445997"/>
                  <a:gd name="connsiteX9" fmla="*/ 177800 w 400050"/>
                  <a:gd name="connsiteY9" fmla="*/ 247650 h 445997"/>
                  <a:gd name="connsiteX10" fmla="*/ 165100 w 400050"/>
                  <a:gd name="connsiteY10" fmla="*/ 266700 h 445997"/>
                  <a:gd name="connsiteX11" fmla="*/ 152400 w 400050"/>
                  <a:gd name="connsiteY11" fmla="*/ 304800 h 445997"/>
                  <a:gd name="connsiteX12" fmla="*/ 120650 w 400050"/>
                  <a:gd name="connsiteY12" fmla="*/ 336550 h 445997"/>
                  <a:gd name="connsiteX13" fmla="*/ 101600 w 400050"/>
                  <a:gd name="connsiteY13" fmla="*/ 361950 h 445997"/>
                  <a:gd name="connsiteX14" fmla="*/ 82550 w 400050"/>
                  <a:gd name="connsiteY14" fmla="*/ 374650 h 445997"/>
                  <a:gd name="connsiteX15" fmla="*/ 44450 w 400050"/>
                  <a:gd name="connsiteY15" fmla="*/ 412750 h 445997"/>
                  <a:gd name="connsiteX16" fmla="*/ 25400 w 400050"/>
                  <a:gd name="connsiteY16" fmla="*/ 425450 h 445997"/>
                  <a:gd name="connsiteX17" fmla="*/ 0 w 400050"/>
                  <a:gd name="connsiteY17" fmla="*/ 444500 h 44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0050" h="445997">
                    <a:moveTo>
                      <a:pt x="400050" y="0"/>
                    </a:moveTo>
                    <a:cubicBezTo>
                      <a:pt x="389467" y="4233"/>
                      <a:pt x="376819" y="5127"/>
                      <a:pt x="368300" y="12700"/>
                    </a:cubicBezTo>
                    <a:cubicBezTo>
                      <a:pt x="356892" y="22841"/>
                      <a:pt x="351367" y="38100"/>
                      <a:pt x="342900" y="50800"/>
                    </a:cubicBezTo>
                    <a:cubicBezTo>
                      <a:pt x="338667" y="57150"/>
                      <a:pt x="332613" y="62610"/>
                      <a:pt x="330200" y="69850"/>
                    </a:cubicBezTo>
                    <a:cubicBezTo>
                      <a:pt x="328083" y="76200"/>
                      <a:pt x="327959" y="83616"/>
                      <a:pt x="323850" y="88900"/>
                    </a:cubicBezTo>
                    <a:cubicBezTo>
                      <a:pt x="312823" y="103077"/>
                      <a:pt x="298450" y="114300"/>
                      <a:pt x="285750" y="127000"/>
                    </a:cubicBezTo>
                    <a:lnTo>
                      <a:pt x="266700" y="146050"/>
                    </a:lnTo>
                    <a:cubicBezTo>
                      <a:pt x="262467" y="158750"/>
                      <a:pt x="263466" y="174684"/>
                      <a:pt x="254000" y="184150"/>
                    </a:cubicBezTo>
                    <a:cubicBezTo>
                      <a:pt x="198345" y="239805"/>
                      <a:pt x="268944" y="171697"/>
                      <a:pt x="215900" y="215900"/>
                    </a:cubicBezTo>
                    <a:cubicBezTo>
                      <a:pt x="167007" y="256644"/>
                      <a:pt x="225098" y="216118"/>
                      <a:pt x="177800" y="247650"/>
                    </a:cubicBezTo>
                    <a:cubicBezTo>
                      <a:pt x="173567" y="254000"/>
                      <a:pt x="168200" y="259726"/>
                      <a:pt x="165100" y="266700"/>
                    </a:cubicBezTo>
                    <a:cubicBezTo>
                      <a:pt x="159663" y="278933"/>
                      <a:pt x="159826" y="293661"/>
                      <a:pt x="152400" y="304800"/>
                    </a:cubicBezTo>
                    <a:cubicBezTo>
                      <a:pt x="118533" y="355600"/>
                      <a:pt x="162983" y="294217"/>
                      <a:pt x="120650" y="336550"/>
                    </a:cubicBezTo>
                    <a:cubicBezTo>
                      <a:pt x="113166" y="344034"/>
                      <a:pt x="109084" y="354466"/>
                      <a:pt x="101600" y="361950"/>
                    </a:cubicBezTo>
                    <a:cubicBezTo>
                      <a:pt x="96204" y="367346"/>
                      <a:pt x="88254" y="369580"/>
                      <a:pt x="82550" y="374650"/>
                    </a:cubicBezTo>
                    <a:cubicBezTo>
                      <a:pt x="69126" y="386582"/>
                      <a:pt x="59394" y="402787"/>
                      <a:pt x="44450" y="412750"/>
                    </a:cubicBezTo>
                    <a:cubicBezTo>
                      <a:pt x="38100" y="416983"/>
                      <a:pt x="31263" y="420564"/>
                      <a:pt x="25400" y="425450"/>
                    </a:cubicBezTo>
                    <a:cubicBezTo>
                      <a:pt x="744" y="445997"/>
                      <a:pt x="16299" y="444500"/>
                      <a:pt x="0" y="44450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0" name="Frihåndsform 134"/>
              <p:cNvSpPr/>
              <p:nvPr/>
            </p:nvSpPr>
            <p:spPr bwMode="auto">
              <a:xfrm>
                <a:off x="5853332" y="1882486"/>
                <a:ext cx="334962" cy="400050"/>
              </a:xfrm>
              <a:custGeom>
                <a:avLst/>
                <a:gdLst>
                  <a:gd name="connsiteX0" fmla="*/ 400050 w 400050"/>
                  <a:gd name="connsiteY0" fmla="*/ 0 h 476250"/>
                  <a:gd name="connsiteX1" fmla="*/ 368300 w 400050"/>
                  <a:gd name="connsiteY1" fmla="*/ 12700 h 476250"/>
                  <a:gd name="connsiteX2" fmla="*/ 342900 w 400050"/>
                  <a:gd name="connsiteY2" fmla="*/ 50800 h 476250"/>
                  <a:gd name="connsiteX3" fmla="*/ 298450 w 400050"/>
                  <a:gd name="connsiteY3" fmla="*/ 107950 h 476250"/>
                  <a:gd name="connsiteX4" fmla="*/ 285750 w 400050"/>
                  <a:gd name="connsiteY4" fmla="*/ 127000 h 476250"/>
                  <a:gd name="connsiteX5" fmla="*/ 266700 w 400050"/>
                  <a:gd name="connsiteY5" fmla="*/ 139700 h 476250"/>
                  <a:gd name="connsiteX6" fmla="*/ 254000 w 400050"/>
                  <a:gd name="connsiteY6" fmla="*/ 158750 h 476250"/>
                  <a:gd name="connsiteX7" fmla="*/ 209550 w 400050"/>
                  <a:gd name="connsiteY7" fmla="*/ 184150 h 476250"/>
                  <a:gd name="connsiteX8" fmla="*/ 184150 w 400050"/>
                  <a:gd name="connsiteY8" fmla="*/ 222250 h 476250"/>
                  <a:gd name="connsiteX9" fmla="*/ 152400 w 400050"/>
                  <a:gd name="connsiteY9" fmla="*/ 279400 h 476250"/>
                  <a:gd name="connsiteX10" fmla="*/ 133350 w 400050"/>
                  <a:gd name="connsiteY10" fmla="*/ 298450 h 476250"/>
                  <a:gd name="connsiteX11" fmla="*/ 95250 w 400050"/>
                  <a:gd name="connsiteY11" fmla="*/ 323850 h 476250"/>
                  <a:gd name="connsiteX12" fmla="*/ 82550 w 400050"/>
                  <a:gd name="connsiteY12" fmla="*/ 342900 h 476250"/>
                  <a:gd name="connsiteX13" fmla="*/ 63500 w 400050"/>
                  <a:gd name="connsiteY13" fmla="*/ 355600 h 476250"/>
                  <a:gd name="connsiteX14" fmla="*/ 57150 w 400050"/>
                  <a:gd name="connsiteY14" fmla="*/ 374650 h 476250"/>
                  <a:gd name="connsiteX15" fmla="*/ 31750 w 400050"/>
                  <a:gd name="connsiteY15" fmla="*/ 412750 h 476250"/>
                  <a:gd name="connsiteX16" fmla="*/ 6350 w 400050"/>
                  <a:gd name="connsiteY16" fmla="*/ 469900 h 476250"/>
                  <a:gd name="connsiteX17" fmla="*/ 0 w 400050"/>
                  <a:gd name="connsiteY17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0050" h="476250">
                    <a:moveTo>
                      <a:pt x="400050" y="0"/>
                    </a:moveTo>
                    <a:cubicBezTo>
                      <a:pt x="389467" y="4233"/>
                      <a:pt x="376819" y="5127"/>
                      <a:pt x="368300" y="12700"/>
                    </a:cubicBezTo>
                    <a:cubicBezTo>
                      <a:pt x="356892" y="22841"/>
                      <a:pt x="353693" y="40007"/>
                      <a:pt x="342900" y="50800"/>
                    </a:cubicBezTo>
                    <a:cubicBezTo>
                      <a:pt x="313057" y="80643"/>
                      <a:pt x="328831" y="62378"/>
                      <a:pt x="298450" y="107950"/>
                    </a:cubicBezTo>
                    <a:cubicBezTo>
                      <a:pt x="294217" y="114300"/>
                      <a:pt x="292100" y="122767"/>
                      <a:pt x="285750" y="127000"/>
                    </a:cubicBezTo>
                    <a:lnTo>
                      <a:pt x="266700" y="139700"/>
                    </a:lnTo>
                    <a:cubicBezTo>
                      <a:pt x="262467" y="146050"/>
                      <a:pt x="259396" y="153354"/>
                      <a:pt x="254000" y="158750"/>
                    </a:cubicBezTo>
                    <a:cubicBezTo>
                      <a:pt x="245025" y="167725"/>
                      <a:pt x="219511" y="179170"/>
                      <a:pt x="209550" y="184150"/>
                    </a:cubicBezTo>
                    <a:cubicBezTo>
                      <a:pt x="201083" y="196850"/>
                      <a:pt x="188977" y="207770"/>
                      <a:pt x="184150" y="222250"/>
                    </a:cubicBezTo>
                    <a:cubicBezTo>
                      <a:pt x="176165" y="246205"/>
                      <a:pt x="174235" y="257565"/>
                      <a:pt x="152400" y="279400"/>
                    </a:cubicBezTo>
                    <a:cubicBezTo>
                      <a:pt x="146050" y="285750"/>
                      <a:pt x="140439" y="292937"/>
                      <a:pt x="133350" y="298450"/>
                    </a:cubicBezTo>
                    <a:cubicBezTo>
                      <a:pt x="121302" y="307821"/>
                      <a:pt x="95250" y="323850"/>
                      <a:pt x="95250" y="323850"/>
                    </a:cubicBezTo>
                    <a:cubicBezTo>
                      <a:pt x="91017" y="330200"/>
                      <a:pt x="87946" y="337504"/>
                      <a:pt x="82550" y="342900"/>
                    </a:cubicBezTo>
                    <a:cubicBezTo>
                      <a:pt x="77154" y="348296"/>
                      <a:pt x="68268" y="349641"/>
                      <a:pt x="63500" y="355600"/>
                    </a:cubicBezTo>
                    <a:cubicBezTo>
                      <a:pt x="59319" y="360827"/>
                      <a:pt x="60401" y="368799"/>
                      <a:pt x="57150" y="374650"/>
                    </a:cubicBezTo>
                    <a:cubicBezTo>
                      <a:pt x="49737" y="387993"/>
                      <a:pt x="36577" y="398270"/>
                      <a:pt x="31750" y="412750"/>
                    </a:cubicBezTo>
                    <a:cubicBezTo>
                      <a:pt x="20167" y="447499"/>
                      <a:pt x="24463" y="445749"/>
                      <a:pt x="6350" y="469900"/>
                    </a:cubicBezTo>
                    <a:cubicBezTo>
                      <a:pt x="4554" y="472295"/>
                      <a:pt x="2117" y="474133"/>
                      <a:pt x="0" y="4762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1" name="Frihåndsform 135"/>
              <p:cNvSpPr/>
              <p:nvPr/>
            </p:nvSpPr>
            <p:spPr bwMode="auto">
              <a:xfrm>
                <a:off x="6099394" y="1850736"/>
                <a:ext cx="122237" cy="650875"/>
              </a:xfrm>
              <a:custGeom>
                <a:avLst/>
                <a:gdLst>
                  <a:gd name="connsiteX0" fmla="*/ 3549 w 144588"/>
                  <a:gd name="connsiteY0" fmla="*/ 19518 h 775168"/>
                  <a:gd name="connsiteX1" fmla="*/ 16249 w 144588"/>
                  <a:gd name="connsiteY1" fmla="*/ 89368 h 775168"/>
                  <a:gd name="connsiteX2" fmla="*/ 22599 w 144588"/>
                  <a:gd name="connsiteY2" fmla="*/ 121118 h 775168"/>
                  <a:gd name="connsiteX3" fmla="*/ 28949 w 144588"/>
                  <a:gd name="connsiteY3" fmla="*/ 197318 h 775168"/>
                  <a:gd name="connsiteX4" fmla="*/ 41649 w 144588"/>
                  <a:gd name="connsiteY4" fmla="*/ 216368 h 775168"/>
                  <a:gd name="connsiteX5" fmla="*/ 54349 w 144588"/>
                  <a:gd name="connsiteY5" fmla="*/ 254468 h 775168"/>
                  <a:gd name="connsiteX6" fmla="*/ 60699 w 144588"/>
                  <a:gd name="connsiteY6" fmla="*/ 343368 h 775168"/>
                  <a:gd name="connsiteX7" fmla="*/ 67049 w 144588"/>
                  <a:gd name="connsiteY7" fmla="*/ 362418 h 775168"/>
                  <a:gd name="connsiteX8" fmla="*/ 79749 w 144588"/>
                  <a:gd name="connsiteY8" fmla="*/ 476718 h 775168"/>
                  <a:gd name="connsiteX9" fmla="*/ 86099 w 144588"/>
                  <a:gd name="connsiteY9" fmla="*/ 521168 h 775168"/>
                  <a:gd name="connsiteX10" fmla="*/ 92449 w 144588"/>
                  <a:gd name="connsiteY10" fmla="*/ 540218 h 775168"/>
                  <a:gd name="connsiteX11" fmla="*/ 98799 w 144588"/>
                  <a:gd name="connsiteY11" fmla="*/ 610068 h 775168"/>
                  <a:gd name="connsiteX12" fmla="*/ 111499 w 144588"/>
                  <a:gd name="connsiteY12" fmla="*/ 679918 h 775168"/>
                  <a:gd name="connsiteX13" fmla="*/ 124199 w 144588"/>
                  <a:gd name="connsiteY13" fmla="*/ 698968 h 775168"/>
                  <a:gd name="connsiteX14" fmla="*/ 130549 w 144588"/>
                  <a:gd name="connsiteY14" fmla="*/ 724368 h 775168"/>
                  <a:gd name="connsiteX15" fmla="*/ 143249 w 144588"/>
                  <a:gd name="connsiteY15" fmla="*/ 775168 h 77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4588" h="775168">
                    <a:moveTo>
                      <a:pt x="3549" y="19518"/>
                    </a:moveTo>
                    <a:cubicBezTo>
                      <a:pt x="19234" y="97945"/>
                      <a:pt x="0" y="0"/>
                      <a:pt x="16249" y="89368"/>
                    </a:cubicBezTo>
                    <a:cubicBezTo>
                      <a:pt x="18180" y="99987"/>
                      <a:pt x="20482" y="110535"/>
                      <a:pt x="22599" y="121118"/>
                    </a:cubicBezTo>
                    <a:cubicBezTo>
                      <a:pt x="24716" y="146518"/>
                      <a:pt x="23950" y="172325"/>
                      <a:pt x="28949" y="197318"/>
                    </a:cubicBezTo>
                    <a:cubicBezTo>
                      <a:pt x="30446" y="204802"/>
                      <a:pt x="38549" y="209394"/>
                      <a:pt x="41649" y="216368"/>
                    </a:cubicBezTo>
                    <a:cubicBezTo>
                      <a:pt x="47086" y="228601"/>
                      <a:pt x="54349" y="254468"/>
                      <a:pt x="54349" y="254468"/>
                    </a:cubicBezTo>
                    <a:cubicBezTo>
                      <a:pt x="56466" y="284101"/>
                      <a:pt x="57228" y="313863"/>
                      <a:pt x="60699" y="343368"/>
                    </a:cubicBezTo>
                    <a:cubicBezTo>
                      <a:pt x="61481" y="350016"/>
                      <a:pt x="66310" y="355765"/>
                      <a:pt x="67049" y="362418"/>
                    </a:cubicBezTo>
                    <a:cubicBezTo>
                      <a:pt x="80639" y="484732"/>
                      <a:pt x="61907" y="423192"/>
                      <a:pt x="79749" y="476718"/>
                    </a:cubicBezTo>
                    <a:cubicBezTo>
                      <a:pt x="81866" y="491535"/>
                      <a:pt x="83164" y="506492"/>
                      <a:pt x="86099" y="521168"/>
                    </a:cubicBezTo>
                    <a:cubicBezTo>
                      <a:pt x="87412" y="527732"/>
                      <a:pt x="91502" y="533592"/>
                      <a:pt x="92449" y="540218"/>
                    </a:cubicBezTo>
                    <a:cubicBezTo>
                      <a:pt x="95755" y="563362"/>
                      <a:pt x="96352" y="586817"/>
                      <a:pt x="98799" y="610068"/>
                    </a:cubicBezTo>
                    <a:cubicBezTo>
                      <a:pt x="100550" y="626704"/>
                      <a:pt x="101882" y="660684"/>
                      <a:pt x="111499" y="679918"/>
                    </a:cubicBezTo>
                    <a:cubicBezTo>
                      <a:pt x="114912" y="686744"/>
                      <a:pt x="119966" y="692618"/>
                      <a:pt x="124199" y="698968"/>
                    </a:cubicBezTo>
                    <a:cubicBezTo>
                      <a:pt x="126316" y="707435"/>
                      <a:pt x="128041" y="716009"/>
                      <a:pt x="130549" y="724368"/>
                    </a:cubicBezTo>
                    <a:cubicBezTo>
                      <a:pt x="144588" y="771164"/>
                      <a:pt x="143249" y="747601"/>
                      <a:pt x="143249" y="775168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2" name="Frihåndsform 136"/>
              <p:cNvSpPr/>
              <p:nvPr/>
            </p:nvSpPr>
            <p:spPr bwMode="auto">
              <a:xfrm>
                <a:off x="5940644" y="1825336"/>
                <a:ext cx="71437" cy="595313"/>
              </a:xfrm>
              <a:custGeom>
                <a:avLst/>
                <a:gdLst>
                  <a:gd name="connsiteX0" fmla="*/ 34292 w 85092"/>
                  <a:gd name="connsiteY0" fmla="*/ 0 h 711200"/>
                  <a:gd name="connsiteX1" fmla="*/ 40642 w 85092"/>
                  <a:gd name="connsiteY1" fmla="*/ 31750 h 711200"/>
                  <a:gd name="connsiteX2" fmla="*/ 46992 w 85092"/>
                  <a:gd name="connsiteY2" fmla="*/ 50800 h 711200"/>
                  <a:gd name="connsiteX3" fmla="*/ 59692 w 85092"/>
                  <a:gd name="connsiteY3" fmla="*/ 196850 h 711200"/>
                  <a:gd name="connsiteX4" fmla="*/ 78742 w 85092"/>
                  <a:gd name="connsiteY4" fmla="*/ 234950 h 711200"/>
                  <a:gd name="connsiteX5" fmla="*/ 85092 w 85092"/>
                  <a:gd name="connsiteY5" fmla="*/ 254000 h 711200"/>
                  <a:gd name="connsiteX6" fmla="*/ 78742 w 85092"/>
                  <a:gd name="connsiteY6" fmla="*/ 387350 h 711200"/>
                  <a:gd name="connsiteX7" fmla="*/ 72392 w 85092"/>
                  <a:gd name="connsiteY7" fmla="*/ 419100 h 711200"/>
                  <a:gd name="connsiteX8" fmla="*/ 59692 w 85092"/>
                  <a:gd name="connsiteY8" fmla="*/ 438150 h 711200"/>
                  <a:gd name="connsiteX9" fmla="*/ 66042 w 85092"/>
                  <a:gd name="connsiteY9" fmla="*/ 476250 h 711200"/>
                  <a:gd name="connsiteX10" fmla="*/ 72392 w 85092"/>
                  <a:gd name="connsiteY10" fmla="*/ 495300 h 711200"/>
                  <a:gd name="connsiteX11" fmla="*/ 40642 w 85092"/>
                  <a:gd name="connsiteY11" fmla="*/ 565150 h 711200"/>
                  <a:gd name="connsiteX12" fmla="*/ 21592 w 85092"/>
                  <a:gd name="connsiteY12" fmla="*/ 577850 h 711200"/>
                  <a:gd name="connsiteX13" fmla="*/ 15242 w 85092"/>
                  <a:gd name="connsiteY13" fmla="*/ 596900 h 711200"/>
                  <a:gd name="connsiteX14" fmla="*/ 2542 w 85092"/>
                  <a:gd name="connsiteY14" fmla="*/ 615950 h 711200"/>
                  <a:gd name="connsiteX15" fmla="*/ 21592 w 85092"/>
                  <a:gd name="connsiteY15" fmla="*/ 679450 h 711200"/>
                  <a:gd name="connsiteX16" fmla="*/ 34292 w 85092"/>
                  <a:gd name="connsiteY16" fmla="*/ 698500 h 711200"/>
                  <a:gd name="connsiteX17" fmla="*/ 40642 w 85092"/>
                  <a:gd name="connsiteY17" fmla="*/ 711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092" h="711200">
                    <a:moveTo>
                      <a:pt x="34292" y="0"/>
                    </a:moveTo>
                    <a:cubicBezTo>
                      <a:pt x="36409" y="10583"/>
                      <a:pt x="38024" y="21279"/>
                      <a:pt x="40642" y="31750"/>
                    </a:cubicBezTo>
                    <a:cubicBezTo>
                      <a:pt x="42265" y="38244"/>
                      <a:pt x="46291" y="44143"/>
                      <a:pt x="46992" y="50800"/>
                    </a:cubicBezTo>
                    <a:cubicBezTo>
                      <a:pt x="53563" y="113221"/>
                      <a:pt x="48858" y="142678"/>
                      <a:pt x="59692" y="196850"/>
                    </a:cubicBezTo>
                    <a:cubicBezTo>
                      <a:pt x="65012" y="223451"/>
                      <a:pt x="66255" y="209976"/>
                      <a:pt x="78742" y="234950"/>
                    </a:cubicBezTo>
                    <a:cubicBezTo>
                      <a:pt x="81735" y="240937"/>
                      <a:pt x="82975" y="247650"/>
                      <a:pt x="85092" y="254000"/>
                    </a:cubicBezTo>
                    <a:cubicBezTo>
                      <a:pt x="82975" y="298450"/>
                      <a:pt x="82155" y="342981"/>
                      <a:pt x="78742" y="387350"/>
                    </a:cubicBezTo>
                    <a:cubicBezTo>
                      <a:pt x="77914" y="398111"/>
                      <a:pt x="76182" y="408994"/>
                      <a:pt x="72392" y="419100"/>
                    </a:cubicBezTo>
                    <a:cubicBezTo>
                      <a:pt x="69712" y="426246"/>
                      <a:pt x="63925" y="431800"/>
                      <a:pt x="59692" y="438150"/>
                    </a:cubicBezTo>
                    <a:cubicBezTo>
                      <a:pt x="61809" y="450850"/>
                      <a:pt x="63249" y="463681"/>
                      <a:pt x="66042" y="476250"/>
                    </a:cubicBezTo>
                    <a:cubicBezTo>
                      <a:pt x="67494" y="482784"/>
                      <a:pt x="72392" y="488607"/>
                      <a:pt x="72392" y="495300"/>
                    </a:cubicBezTo>
                    <a:cubicBezTo>
                      <a:pt x="72392" y="517293"/>
                      <a:pt x="58815" y="553035"/>
                      <a:pt x="40642" y="565150"/>
                    </a:cubicBezTo>
                    <a:lnTo>
                      <a:pt x="21592" y="577850"/>
                    </a:lnTo>
                    <a:cubicBezTo>
                      <a:pt x="19475" y="584200"/>
                      <a:pt x="18235" y="590913"/>
                      <a:pt x="15242" y="596900"/>
                    </a:cubicBezTo>
                    <a:cubicBezTo>
                      <a:pt x="11829" y="603726"/>
                      <a:pt x="3385" y="608365"/>
                      <a:pt x="2542" y="615950"/>
                    </a:cubicBezTo>
                    <a:cubicBezTo>
                      <a:pt x="0" y="638827"/>
                      <a:pt x="10816" y="660591"/>
                      <a:pt x="21592" y="679450"/>
                    </a:cubicBezTo>
                    <a:cubicBezTo>
                      <a:pt x="25378" y="686076"/>
                      <a:pt x="30365" y="691956"/>
                      <a:pt x="34292" y="698500"/>
                    </a:cubicBezTo>
                    <a:cubicBezTo>
                      <a:pt x="36727" y="702559"/>
                      <a:pt x="38525" y="706967"/>
                      <a:pt x="40642" y="71120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4" name="Frihåndsform 275"/>
              <p:cNvSpPr/>
              <p:nvPr/>
            </p:nvSpPr>
            <p:spPr bwMode="auto">
              <a:xfrm>
                <a:off x="6583580" y="2557173"/>
                <a:ext cx="141288" cy="152400"/>
              </a:xfrm>
              <a:custGeom>
                <a:avLst/>
                <a:gdLst>
                  <a:gd name="connsiteX0" fmla="*/ 281352 w 281352"/>
                  <a:gd name="connsiteY0" fmla="*/ 0 h 327463"/>
                  <a:gd name="connsiteX1" fmla="*/ 249602 w 281352"/>
                  <a:gd name="connsiteY1" fmla="*/ 31750 h 327463"/>
                  <a:gd name="connsiteX2" fmla="*/ 217852 w 281352"/>
                  <a:gd name="connsiteY2" fmla="*/ 63500 h 327463"/>
                  <a:gd name="connsiteX3" fmla="*/ 211502 w 281352"/>
                  <a:gd name="connsiteY3" fmla="*/ 95250 h 327463"/>
                  <a:gd name="connsiteX4" fmla="*/ 173402 w 281352"/>
                  <a:gd name="connsiteY4" fmla="*/ 120650 h 327463"/>
                  <a:gd name="connsiteX5" fmla="*/ 160702 w 281352"/>
                  <a:gd name="connsiteY5" fmla="*/ 139700 h 327463"/>
                  <a:gd name="connsiteX6" fmla="*/ 135302 w 281352"/>
                  <a:gd name="connsiteY6" fmla="*/ 177800 h 327463"/>
                  <a:gd name="connsiteX7" fmla="*/ 97202 w 281352"/>
                  <a:gd name="connsiteY7" fmla="*/ 203200 h 327463"/>
                  <a:gd name="connsiteX8" fmla="*/ 71802 w 281352"/>
                  <a:gd name="connsiteY8" fmla="*/ 241300 h 327463"/>
                  <a:gd name="connsiteX9" fmla="*/ 59102 w 281352"/>
                  <a:gd name="connsiteY9" fmla="*/ 260350 h 327463"/>
                  <a:gd name="connsiteX10" fmla="*/ 40052 w 281352"/>
                  <a:gd name="connsiteY10" fmla="*/ 279400 h 327463"/>
                  <a:gd name="connsiteX11" fmla="*/ 14652 w 281352"/>
                  <a:gd name="connsiteY11" fmla="*/ 311150 h 32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352" h="327463">
                    <a:moveTo>
                      <a:pt x="281352" y="0"/>
                    </a:moveTo>
                    <a:cubicBezTo>
                      <a:pt x="270769" y="10583"/>
                      <a:pt x="260866" y="21894"/>
                      <a:pt x="249602" y="31750"/>
                    </a:cubicBezTo>
                    <a:cubicBezTo>
                      <a:pt x="215735" y="61383"/>
                      <a:pt x="243252" y="25400"/>
                      <a:pt x="217852" y="63500"/>
                    </a:cubicBezTo>
                    <a:cubicBezTo>
                      <a:pt x="215735" y="74083"/>
                      <a:pt x="216329" y="85597"/>
                      <a:pt x="211502" y="95250"/>
                    </a:cubicBezTo>
                    <a:cubicBezTo>
                      <a:pt x="201989" y="114276"/>
                      <a:pt x="190335" y="115006"/>
                      <a:pt x="173402" y="120650"/>
                    </a:cubicBezTo>
                    <a:cubicBezTo>
                      <a:pt x="169169" y="127000"/>
                      <a:pt x="164115" y="132874"/>
                      <a:pt x="160702" y="139700"/>
                    </a:cubicBezTo>
                    <a:cubicBezTo>
                      <a:pt x="147216" y="166671"/>
                      <a:pt x="164849" y="154819"/>
                      <a:pt x="135302" y="177800"/>
                    </a:cubicBezTo>
                    <a:cubicBezTo>
                      <a:pt x="123254" y="187171"/>
                      <a:pt x="97202" y="203200"/>
                      <a:pt x="97202" y="203200"/>
                    </a:cubicBezTo>
                    <a:lnTo>
                      <a:pt x="71802" y="241300"/>
                    </a:lnTo>
                    <a:cubicBezTo>
                      <a:pt x="67569" y="247650"/>
                      <a:pt x="64498" y="254954"/>
                      <a:pt x="59102" y="260350"/>
                    </a:cubicBezTo>
                    <a:cubicBezTo>
                      <a:pt x="52752" y="266700"/>
                      <a:pt x="45801" y="272501"/>
                      <a:pt x="40052" y="279400"/>
                    </a:cubicBezTo>
                    <a:cubicBezTo>
                      <a:pt x="0" y="327463"/>
                      <a:pt x="51600" y="274202"/>
                      <a:pt x="14652" y="3111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5" name="Frihåndsform 276"/>
              <p:cNvSpPr/>
              <p:nvPr/>
            </p:nvSpPr>
            <p:spPr bwMode="auto">
              <a:xfrm>
                <a:off x="6469280" y="2411124"/>
                <a:ext cx="228600" cy="238125"/>
              </a:xfrm>
              <a:custGeom>
                <a:avLst/>
                <a:gdLst>
                  <a:gd name="connsiteX0" fmla="*/ 400050 w 400050"/>
                  <a:gd name="connsiteY0" fmla="*/ 0 h 445997"/>
                  <a:gd name="connsiteX1" fmla="*/ 368300 w 400050"/>
                  <a:gd name="connsiteY1" fmla="*/ 12700 h 445997"/>
                  <a:gd name="connsiteX2" fmla="*/ 342900 w 400050"/>
                  <a:gd name="connsiteY2" fmla="*/ 50800 h 445997"/>
                  <a:gd name="connsiteX3" fmla="*/ 330200 w 400050"/>
                  <a:gd name="connsiteY3" fmla="*/ 69850 h 445997"/>
                  <a:gd name="connsiteX4" fmla="*/ 323850 w 400050"/>
                  <a:gd name="connsiteY4" fmla="*/ 88900 h 445997"/>
                  <a:gd name="connsiteX5" fmla="*/ 285750 w 400050"/>
                  <a:gd name="connsiteY5" fmla="*/ 127000 h 445997"/>
                  <a:gd name="connsiteX6" fmla="*/ 266700 w 400050"/>
                  <a:gd name="connsiteY6" fmla="*/ 146050 h 445997"/>
                  <a:gd name="connsiteX7" fmla="*/ 254000 w 400050"/>
                  <a:gd name="connsiteY7" fmla="*/ 184150 h 445997"/>
                  <a:gd name="connsiteX8" fmla="*/ 215900 w 400050"/>
                  <a:gd name="connsiteY8" fmla="*/ 215900 h 445997"/>
                  <a:gd name="connsiteX9" fmla="*/ 177800 w 400050"/>
                  <a:gd name="connsiteY9" fmla="*/ 247650 h 445997"/>
                  <a:gd name="connsiteX10" fmla="*/ 165100 w 400050"/>
                  <a:gd name="connsiteY10" fmla="*/ 266700 h 445997"/>
                  <a:gd name="connsiteX11" fmla="*/ 152400 w 400050"/>
                  <a:gd name="connsiteY11" fmla="*/ 304800 h 445997"/>
                  <a:gd name="connsiteX12" fmla="*/ 120650 w 400050"/>
                  <a:gd name="connsiteY12" fmla="*/ 336550 h 445997"/>
                  <a:gd name="connsiteX13" fmla="*/ 101600 w 400050"/>
                  <a:gd name="connsiteY13" fmla="*/ 361950 h 445997"/>
                  <a:gd name="connsiteX14" fmla="*/ 82550 w 400050"/>
                  <a:gd name="connsiteY14" fmla="*/ 374650 h 445997"/>
                  <a:gd name="connsiteX15" fmla="*/ 44450 w 400050"/>
                  <a:gd name="connsiteY15" fmla="*/ 412750 h 445997"/>
                  <a:gd name="connsiteX16" fmla="*/ 25400 w 400050"/>
                  <a:gd name="connsiteY16" fmla="*/ 425450 h 445997"/>
                  <a:gd name="connsiteX17" fmla="*/ 0 w 400050"/>
                  <a:gd name="connsiteY17" fmla="*/ 444500 h 44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0050" h="445997">
                    <a:moveTo>
                      <a:pt x="400050" y="0"/>
                    </a:moveTo>
                    <a:cubicBezTo>
                      <a:pt x="389467" y="4233"/>
                      <a:pt x="376819" y="5127"/>
                      <a:pt x="368300" y="12700"/>
                    </a:cubicBezTo>
                    <a:cubicBezTo>
                      <a:pt x="356892" y="22841"/>
                      <a:pt x="351367" y="38100"/>
                      <a:pt x="342900" y="50800"/>
                    </a:cubicBezTo>
                    <a:cubicBezTo>
                      <a:pt x="338667" y="57150"/>
                      <a:pt x="332613" y="62610"/>
                      <a:pt x="330200" y="69850"/>
                    </a:cubicBezTo>
                    <a:cubicBezTo>
                      <a:pt x="328083" y="76200"/>
                      <a:pt x="327959" y="83616"/>
                      <a:pt x="323850" y="88900"/>
                    </a:cubicBezTo>
                    <a:cubicBezTo>
                      <a:pt x="312823" y="103077"/>
                      <a:pt x="298450" y="114300"/>
                      <a:pt x="285750" y="127000"/>
                    </a:cubicBezTo>
                    <a:lnTo>
                      <a:pt x="266700" y="146050"/>
                    </a:lnTo>
                    <a:cubicBezTo>
                      <a:pt x="262467" y="158750"/>
                      <a:pt x="263466" y="174684"/>
                      <a:pt x="254000" y="184150"/>
                    </a:cubicBezTo>
                    <a:cubicBezTo>
                      <a:pt x="198345" y="239805"/>
                      <a:pt x="268944" y="171697"/>
                      <a:pt x="215900" y="215900"/>
                    </a:cubicBezTo>
                    <a:cubicBezTo>
                      <a:pt x="167007" y="256644"/>
                      <a:pt x="225098" y="216118"/>
                      <a:pt x="177800" y="247650"/>
                    </a:cubicBezTo>
                    <a:cubicBezTo>
                      <a:pt x="173567" y="254000"/>
                      <a:pt x="168200" y="259726"/>
                      <a:pt x="165100" y="266700"/>
                    </a:cubicBezTo>
                    <a:cubicBezTo>
                      <a:pt x="159663" y="278933"/>
                      <a:pt x="159826" y="293661"/>
                      <a:pt x="152400" y="304800"/>
                    </a:cubicBezTo>
                    <a:cubicBezTo>
                      <a:pt x="118533" y="355600"/>
                      <a:pt x="162983" y="294217"/>
                      <a:pt x="120650" y="336550"/>
                    </a:cubicBezTo>
                    <a:cubicBezTo>
                      <a:pt x="113166" y="344034"/>
                      <a:pt x="109084" y="354466"/>
                      <a:pt x="101600" y="361950"/>
                    </a:cubicBezTo>
                    <a:cubicBezTo>
                      <a:pt x="96204" y="367346"/>
                      <a:pt x="88254" y="369580"/>
                      <a:pt x="82550" y="374650"/>
                    </a:cubicBezTo>
                    <a:cubicBezTo>
                      <a:pt x="69126" y="386582"/>
                      <a:pt x="59394" y="402787"/>
                      <a:pt x="44450" y="412750"/>
                    </a:cubicBezTo>
                    <a:cubicBezTo>
                      <a:pt x="38100" y="416983"/>
                      <a:pt x="31263" y="420564"/>
                      <a:pt x="25400" y="425450"/>
                    </a:cubicBezTo>
                    <a:cubicBezTo>
                      <a:pt x="744" y="445997"/>
                      <a:pt x="16299" y="444500"/>
                      <a:pt x="0" y="44450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6" name="Frihåndsform 277"/>
              <p:cNvSpPr/>
              <p:nvPr/>
            </p:nvSpPr>
            <p:spPr bwMode="auto">
              <a:xfrm>
                <a:off x="6394669" y="2195224"/>
                <a:ext cx="280987" cy="334962"/>
              </a:xfrm>
              <a:custGeom>
                <a:avLst/>
                <a:gdLst>
                  <a:gd name="connsiteX0" fmla="*/ 400050 w 400050"/>
                  <a:gd name="connsiteY0" fmla="*/ 0 h 476250"/>
                  <a:gd name="connsiteX1" fmla="*/ 368300 w 400050"/>
                  <a:gd name="connsiteY1" fmla="*/ 12700 h 476250"/>
                  <a:gd name="connsiteX2" fmla="*/ 342900 w 400050"/>
                  <a:gd name="connsiteY2" fmla="*/ 50800 h 476250"/>
                  <a:gd name="connsiteX3" fmla="*/ 298450 w 400050"/>
                  <a:gd name="connsiteY3" fmla="*/ 107950 h 476250"/>
                  <a:gd name="connsiteX4" fmla="*/ 285750 w 400050"/>
                  <a:gd name="connsiteY4" fmla="*/ 127000 h 476250"/>
                  <a:gd name="connsiteX5" fmla="*/ 266700 w 400050"/>
                  <a:gd name="connsiteY5" fmla="*/ 139700 h 476250"/>
                  <a:gd name="connsiteX6" fmla="*/ 254000 w 400050"/>
                  <a:gd name="connsiteY6" fmla="*/ 158750 h 476250"/>
                  <a:gd name="connsiteX7" fmla="*/ 209550 w 400050"/>
                  <a:gd name="connsiteY7" fmla="*/ 184150 h 476250"/>
                  <a:gd name="connsiteX8" fmla="*/ 184150 w 400050"/>
                  <a:gd name="connsiteY8" fmla="*/ 222250 h 476250"/>
                  <a:gd name="connsiteX9" fmla="*/ 152400 w 400050"/>
                  <a:gd name="connsiteY9" fmla="*/ 279400 h 476250"/>
                  <a:gd name="connsiteX10" fmla="*/ 133350 w 400050"/>
                  <a:gd name="connsiteY10" fmla="*/ 298450 h 476250"/>
                  <a:gd name="connsiteX11" fmla="*/ 95250 w 400050"/>
                  <a:gd name="connsiteY11" fmla="*/ 323850 h 476250"/>
                  <a:gd name="connsiteX12" fmla="*/ 82550 w 400050"/>
                  <a:gd name="connsiteY12" fmla="*/ 342900 h 476250"/>
                  <a:gd name="connsiteX13" fmla="*/ 63500 w 400050"/>
                  <a:gd name="connsiteY13" fmla="*/ 355600 h 476250"/>
                  <a:gd name="connsiteX14" fmla="*/ 57150 w 400050"/>
                  <a:gd name="connsiteY14" fmla="*/ 374650 h 476250"/>
                  <a:gd name="connsiteX15" fmla="*/ 31750 w 400050"/>
                  <a:gd name="connsiteY15" fmla="*/ 412750 h 476250"/>
                  <a:gd name="connsiteX16" fmla="*/ 6350 w 400050"/>
                  <a:gd name="connsiteY16" fmla="*/ 469900 h 476250"/>
                  <a:gd name="connsiteX17" fmla="*/ 0 w 400050"/>
                  <a:gd name="connsiteY17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0050" h="476250">
                    <a:moveTo>
                      <a:pt x="400050" y="0"/>
                    </a:moveTo>
                    <a:cubicBezTo>
                      <a:pt x="389467" y="4233"/>
                      <a:pt x="376819" y="5127"/>
                      <a:pt x="368300" y="12700"/>
                    </a:cubicBezTo>
                    <a:cubicBezTo>
                      <a:pt x="356892" y="22841"/>
                      <a:pt x="353693" y="40007"/>
                      <a:pt x="342900" y="50800"/>
                    </a:cubicBezTo>
                    <a:cubicBezTo>
                      <a:pt x="313057" y="80643"/>
                      <a:pt x="328831" y="62378"/>
                      <a:pt x="298450" y="107950"/>
                    </a:cubicBezTo>
                    <a:cubicBezTo>
                      <a:pt x="294217" y="114300"/>
                      <a:pt x="292100" y="122767"/>
                      <a:pt x="285750" y="127000"/>
                    </a:cubicBezTo>
                    <a:lnTo>
                      <a:pt x="266700" y="139700"/>
                    </a:lnTo>
                    <a:cubicBezTo>
                      <a:pt x="262467" y="146050"/>
                      <a:pt x="259396" y="153354"/>
                      <a:pt x="254000" y="158750"/>
                    </a:cubicBezTo>
                    <a:cubicBezTo>
                      <a:pt x="245025" y="167725"/>
                      <a:pt x="219511" y="179170"/>
                      <a:pt x="209550" y="184150"/>
                    </a:cubicBezTo>
                    <a:cubicBezTo>
                      <a:pt x="201083" y="196850"/>
                      <a:pt x="188977" y="207770"/>
                      <a:pt x="184150" y="222250"/>
                    </a:cubicBezTo>
                    <a:cubicBezTo>
                      <a:pt x="176165" y="246205"/>
                      <a:pt x="174235" y="257565"/>
                      <a:pt x="152400" y="279400"/>
                    </a:cubicBezTo>
                    <a:cubicBezTo>
                      <a:pt x="146050" y="285750"/>
                      <a:pt x="140439" y="292937"/>
                      <a:pt x="133350" y="298450"/>
                    </a:cubicBezTo>
                    <a:cubicBezTo>
                      <a:pt x="121302" y="307821"/>
                      <a:pt x="95250" y="323850"/>
                      <a:pt x="95250" y="323850"/>
                    </a:cubicBezTo>
                    <a:cubicBezTo>
                      <a:pt x="91017" y="330200"/>
                      <a:pt x="87946" y="337504"/>
                      <a:pt x="82550" y="342900"/>
                    </a:cubicBezTo>
                    <a:cubicBezTo>
                      <a:pt x="77154" y="348296"/>
                      <a:pt x="68268" y="349641"/>
                      <a:pt x="63500" y="355600"/>
                    </a:cubicBezTo>
                    <a:cubicBezTo>
                      <a:pt x="59319" y="360827"/>
                      <a:pt x="60401" y="368799"/>
                      <a:pt x="57150" y="374650"/>
                    </a:cubicBezTo>
                    <a:cubicBezTo>
                      <a:pt x="49737" y="387993"/>
                      <a:pt x="36577" y="398270"/>
                      <a:pt x="31750" y="412750"/>
                    </a:cubicBezTo>
                    <a:cubicBezTo>
                      <a:pt x="20167" y="447499"/>
                      <a:pt x="24463" y="445749"/>
                      <a:pt x="6350" y="469900"/>
                    </a:cubicBezTo>
                    <a:cubicBezTo>
                      <a:pt x="4554" y="472295"/>
                      <a:pt x="2117" y="474133"/>
                      <a:pt x="0" y="47625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7" name="Frihåndsform 278"/>
              <p:cNvSpPr/>
              <p:nvPr/>
            </p:nvSpPr>
            <p:spPr bwMode="auto">
              <a:xfrm>
                <a:off x="6640730" y="2098386"/>
                <a:ext cx="122238" cy="650875"/>
              </a:xfrm>
              <a:custGeom>
                <a:avLst/>
                <a:gdLst>
                  <a:gd name="connsiteX0" fmla="*/ 3549 w 144588"/>
                  <a:gd name="connsiteY0" fmla="*/ 19518 h 775168"/>
                  <a:gd name="connsiteX1" fmla="*/ 16249 w 144588"/>
                  <a:gd name="connsiteY1" fmla="*/ 89368 h 775168"/>
                  <a:gd name="connsiteX2" fmla="*/ 22599 w 144588"/>
                  <a:gd name="connsiteY2" fmla="*/ 121118 h 775168"/>
                  <a:gd name="connsiteX3" fmla="*/ 28949 w 144588"/>
                  <a:gd name="connsiteY3" fmla="*/ 197318 h 775168"/>
                  <a:gd name="connsiteX4" fmla="*/ 41649 w 144588"/>
                  <a:gd name="connsiteY4" fmla="*/ 216368 h 775168"/>
                  <a:gd name="connsiteX5" fmla="*/ 54349 w 144588"/>
                  <a:gd name="connsiteY5" fmla="*/ 254468 h 775168"/>
                  <a:gd name="connsiteX6" fmla="*/ 60699 w 144588"/>
                  <a:gd name="connsiteY6" fmla="*/ 343368 h 775168"/>
                  <a:gd name="connsiteX7" fmla="*/ 67049 w 144588"/>
                  <a:gd name="connsiteY7" fmla="*/ 362418 h 775168"/>
                  <a:gd name="connsiteX8" fmla="*/ 79749 w 144588"/>
                  <a:gd name="connsiteY8" fmla="*/ 476718 h 775168"/>
                  <a:gd name="connsiteX9" fmla="*/ 86099 w 144588"/>
                  <a:gd name="connsiteY9" fmla="*/ 521168 h 775168"/>
                  <a:gd name="connsiteX10" fmla="*/ 92449 w 144588"/>
                  <a:gd name="connsiteY10" fmla="*/ 540218 h 775168"/>
                  <a:gd name="connsiteX11" fmla="*/ 98799 w 144588"/>
                  <a:gd name="connsiteY11" fmla="*/ 610068 h 775168"/>
                  <a:gd name="connsiteX12" fmla="*/ 111499 w 144588"/>
                  <a:gd name="connsiteY12" fmla="*/ 679918 h 775168"/>
                  <a:gd name="connsiteX13" fmla="*/ 124199 w 144588"/>
                  <a:gd name="connsiteY13" fmla="*/ 698968 h 775168"/>
                  <a:gd name="connsiteX14" fmla="*/ 130549 w 144588"/>
                  <a:gd name="connsiteY14" fmla="*/ 724368 h 775168"/>
                  <a:gd name="connsiteX15" fmla="*/ 143249 w 144588"/>
                  <a:gd name="connsiteY15" fmla="*/ 775168 h 77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4588" h="775168">
                    <a:moveTo>
                      <a:pt x="3549" y="19518"/>
                    </a:moveTo>
                    <a:cubicBezTo>
                      <a:pt x="19234" y="97945"/>
                      <a:pt x="0" y="0"/>
                      <a:pt x="16249" y="89368"/>
                    </a:cubicBezTo>
                    <a:cubicBezTo>
                      <a:pt x="18180" y="99987"/>
                      <a:pt x="20482" y="110535"/>
                      <a:pt x="22599" y="121118"/>
                    </a:cubicBezTo>
                    <a:cubicBezTo>
                      <a:pt x="24716" y="146518"/>
                      <a:pt x="23950" y="172325"/>
                      <a:pt x="28949" y="197318"/>
                    </a:cubicBezTo>
                    <a:cubicBezTo>
                      <a:pt x="30446" y="204802"/>
                      <a:pt x="38549" y="209394"/>
                      <a:pt x="41649" y="216368"/>
                    </a:cubicBezTo>
                    <a:cubicBezTo>
                      <a:pt x="47086" y="228601"/>
                      <a:pt x="54349" y="254468"/>
                      <a:pt x="54349" y="254468"/>
                    </a:cubicBezTo>
                    <a:cubicBezTo>
                      <a:pt x="56466" y="284101"/>
                      <a:pt x="57228" y="313863"/>
                      <a:pt x="60699" y="343368"/>
                    </a:cubicBezTo>
                    <a:cubicBezTo>
                      <a:pt x="61481" y="350016"/>
                      <a:pt x="66310" y="355765"/>
                      <a:pt x="67049" y="362418"/>
                    </a:cubicBezTo>
                    <a:cubicBezTo>
                      <a:pt x="80639" y="484732"/>
                      <a:pt x="61907" y="423192"/>
                      <a:pt x="79749" y="476718"/>
                    </a:cubicBezTo>
                    <a:cubicBezTo>
                      <a:pt x="81866" y="491535"/>
                      <a:pt x="83164" y="506492"/>
                      <a:pt x="86099" y="521168"/>
                    </a:cubicBezTo>
                    <a:cubicBezTo>
                      <a:pt x="87412" y="527732"/>
                      <a:pt x="91502" y="533592"/>
                      <a:pt x="92449" y="540218"/>
                    </a:cubicBezTo>
                    <a:cubicBezTo>
                      <a:pt x="95755" y="563362"/>
                      <a:pt x="96352" y="586817"/>
                      <a:pt x="98799" y="610068"/>
                    </a:cubicBezTo>
                    <a:cubicBezTo>
                      <a:pt x="100550" y="626704"/>
                      <a:pt x="101882" y="660684"/>
                      <a:pt x="111499" y="679918"/>
                    </a:cubicBezTo>
                    <a:cubicBezTo>
                      <a:pt x="114912" y="686744"/>
                      <a:pt x="119966" y="692618"/>
                      <a:pt x="124199" y="698968"/>
                    </a:cubicBezTo>
                    <a:cubicBezTo>
                      <a:pt x="126316" y="707435"/>
                      <a:pt x="128041" y="716009"/>
                      <a:pt x="130549" y="724368"/>
                    </a:cubicBezTo>
                    <a:cubicBezTo>
                      <a:pt x="144588" y="771164"/>
                      <a:pt x="143249" y="747601"/>
                      <a:pt x="143249" y="775168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8" name="Frihåndsform 279"/>
              <p:cNvSpPr/>
              <p:nvPr/>
            </p:nvSpPr>
            <p:spPr bwMode="auto">
              <a:xfrm>
                <a:off x="6481980" y="2072986"/>
                <a:ext cx="71438" cy="595313"/>
              </a:xfrm>
              <a:custGeom>
                <a:avLst/>
                <a:gdLst>
                  <a:gd name="connsiteX0" fmla="*/ 34292 w 85092"/>
                  <a:gd name="connsiteY0" fmla="*/ 0 h 711200"/>
                  <a:gd name="connsiteX1" fmla="*/ 40642 w 85092"/>
                  <a:gd name="connsiteY1" fmla="*/ 31750 h 711200"/>
                  <a:gd name="connsiteX2" fmla="*/ 46992 w 85092"/>
                  <a:gd name="connsiteY2" fmla="*/ 50800 h 711200"/>
                  <a:gd name="connsiteX3" fmla="*/ 59692 w 85092"/>
                  <a:gd name="connsiteY3" fmla="*/ 196850 h 711200"/>
                  <a:gd name="connsiteX4" fmla="*/ 78742 w 85092"/>
                  <a:gd name="connsiteY4" fmla="*/ 234950 h 711200"/>
                  <a:gd name="connsiteX5" fmla="*/ 85092 w 85092"/>
                  <a:gd name="connsiteY5" fmla="*/ 254000 h 711200"/>
                  <a:gd name="connsiteX6" fmla="*/ 78742 w 85092"/>
                  <a:gd name="connsiteY6" fmla="*/ 387350 h 711200"/>
                  <a:gd name="connsiteX7" fmla="*/ 72392 w 85092"/>
                  <a:gd name="connsiteY7" fmla="*/ 419100 h 711200"/>
                  <a:gd name="connsiteX8" fmla="*/ 59692 w 85092"/>
                  <a:gd name="connsiteY8" fmla="*/ 438150 h 711200"/>
                  <a:gd name="connsiteX9" fmla="*/ 66042 w 85092"/>
                  <a:gd name="connsiteY9" fmla="*/ 476250 h 711200"/>
                  <a:gd name="connsiteX10" fmla="*/ 72392 w 85092"/>
                  <a:gd name="connsiteY10" fmla="*/ 495300 h 711200"/>
                  <a:gd name="connsiteX11" fmla="*/ 40642 w 85092"/>
                  <a:gd name="connsiteY11" fmla="*/ 565150 h 711200"/>
                  <a:gd name="connsiteX12" fmla="*/ 21592 w 85092"/>
                  <a:gd name="connsiteY12" fmla="*/ 577850 h 711200"/>
                  <a:gd name="connsiteX13" fmla="*/ 15242 w 85092"/>
                  <a:gd name="connsiteY13" fmla="*/ 596900 h 711200"/>
                  <a:gd name="connsiteX14" fmla="*/ 2542 w 85092"/>
                  <a:gd name="connsiteY14" fmla="*/ 615950 h 711200"/>
                  <a:gd name="connsiteX15" fmla="*/ 21592 w 85092"/>
                  <a:gd name="connsiteY15" fmla="*/ 679450 h 711200"/>
                  <a:gd name="connsiteX16" fmla="*/ 34292 w 85092"/>
                  <a:gd name="connsiteY16" fmla="*/ 698500 h 711200"/>
                  <a:gd name="connsiteX17" fmla="*/ 40642 w 85092"/>
                  <a:gd name="connsiteY17" fmla="*/ 711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092" h="711200">
                    <a:moveTo>
                      <a:pt x="34292" y="0"/>
                    </a:moveTo>
                    <a:cubicBezTo>
                      <a:pt x="36409" y="10583"/>
                      <a:pt x="38024" y="21279"/>
                      <a:pt x="40642" y="31750"/>
                    </a:cubicBezTo>
                    <a:cubicBezTo>
                      <a:pt x="42265" y="38244"/>
                      <a:pt x="46291" y="44143"/>
                      <a:pt x="46992" y="50800"/>
                    </a:cubicBezTo>
                    <a:cubicBezTo>
                      <a:pt x="53563" y="113221"/>
                      <a:pt x="48858" y="142678"/>
                      <a:pt x="59692" y="196850"/>
                    </a:cubicBezTo>
                    <a:cubicBezTo>
                      <a:pt x="65012" y="223451"/>
                      <a:pt x="66255" y="209976"/>
                      <a:pt x="78742" y="234950"/>
                    </a:cubicBezTo>
                    <a:cubicBezTo>
                      <a:pt x="81735" y="240937"/>
                      <a:pt x="82975" y="247650"/>
                      <a:pt x="85092" y="254000"/>
                    </a:cubicBezTo>
                    <a:cubicBezTo>
                      <a:pt x="82975" y="298450"/>
                      <a:pt x="82155" y="342981"/>
                      <a:pt x="78742" y="387350"/>
                    </a:cubicBezTo>
                    <a:cubicBezTo>
                      <a:pt x="77914" y="398111"/>
                      <a:pt x="76182" y="408994"/>
                      <a:pt x="72392" y="419100"/>
                    </a:cubicBezTo>
                    <a:cubicBezTo>
                      <a:pt x="69712" y="426246"/>
                      <a:pt x="63925" y="431800"/>
                      <a:pt x="59692" y="438150"/>
                    </a:cubicBezTo>
                    <a:cubicBezTo>
                      <a:pt x="61809" y="450850"/>
                      <a:pt x="63249" y="463681"/>
                      <a:pt x="66042" y="476250"/>
                    </a:cubicBezTo>
                    <a:cubicBezTo>
                      <a:pt x="67494" y="482784"/>
                      <a:pt x="72392" y="488607"/>
                      <a:pt x="72392" y="495300"/>
                    </a:cubicBezTo>
                    <a:cubicBezTo>
                      <a:pt x="72392" y="517293"/>
                      <a:pt x="58815" y="553035"/>
                      <a:pt x="40642" y="565150"/>
                    </a:cubicBezTo>
                    <a:lnTo>
                      <a:pt x="21592" y="577850"/>
                    </a:lnTo>
                    <a:cubicBezTo>
                      <a:pt x="19475" y="584200"/>
                      <a:pt x="18235" y="590913"/>
                      <a:pt x="15242" y="596900"/>
                    </a:cubicBezTo>
                    <a:cubicBezTo>
                      <a:pt x="11829" y="603726"/>
                      <a:pt x="3385" y="608365"/>
                      <a:pt x="2542" y="615950"/>
                    </a:cubicBezTo>
                    <a:cubicBezTo>
                      <a:pt x="0" y="638827"/>
                      <a:pt x="10816" y="660591"/>
                      <a:pt x="21592" y="679450"/>
                    </a:cubicBezTo>
                    <a:cubicBezTo>
                      <a:pt x="25378" y="686076"/>
                      <a:pt x="30365" y="691956"/>
                      <a:pt x="34292" y="698500"/>
                    </a:cubicBezTo>
                    <a:cubicBezTo>
                      <a:pt x="36727" y="702559"/>
                      <a:pt x="38525" y="706967"/>
                      <a:pt x="40642" y="711200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19" name="Frihåndsform 280"/>
              <p:cNvSpPr/>
              <p:nvPr/>
            </p:nvSpPr>
            <p:spPr bwMode="auto">
              <a:xfrm>
                <a:off x="6289894" y="2068224"/>
                <a:ext cx="265112" cy="436562"/>
              </a:xfrm>
              <a:custGeom>
                <a:avLst/>
                <a:gdLst>
                  <a:gd name="connsiteX0" fmla="*/ 0 w 266132"/>
                  <a:gd name="connsiteY0" fmla="*/ 436729 h 436729"/>
                  <a:gd name="connsiteX1" fmla="*/ 13648 w 266132"/>
                  <a:gd name="connsiteY1" fmla="*/ 402609 h 436729"/>
                  <a:gd name="connsiteX2" fmla="*/ 27296 w 266132"/>
                  <a:gd name="connsiteY2" fmla="*/ 382138 h 436729"/>
                  <a:gd name="connsiteX3" fmla="*/ 34120 w 266132"/>
                  <a:gd name="connsiteY3" fmla="*/ 361666 h 436729"/>
                  <a:gd name="connsiteX4" fmla="*/ 61415 w 266132"/>
                  <a:gd name="connsiteY4" fmla="*/ 320723 h 436729"/>
                  <a:gd name="connsiteX5" fmla="*/ 75063 w 266132"/>
                  <a:gd name="connsiteY5" fmla="*/ 300251 h 436729"/>
                  <a:gd name="connsiteX6" fmla="*/ 88711 w 266132"/>
                  <a:gd name="connsiteY6" fmla="*/ 279779 h 436729"/>
                  <a:gd name="connsiteX7" fmla="*/ 109183 w 266132"/>
                  <a:gd name="connsiteY7" fmla="*/ 266132 h 436729"/>
                  <a:gd name="connsiteX8" fmla="*/ 122830 w 266132"/>
                  <a:gd name="connsiteY8" fmla="*/ 245660 h 436729"/>
                  <a:gd name="connsiteX9" fmla="*/ 143302 w 266132"/>
                  <a:gd name="connsiteY9" fmla="*/ 238836 h 436729"/>
                  <a:gd name="connsiteX10" fmla="*/ 163774 w 266132"/>
                  <a:gd name="connsiteY10" fmla="*/ 170597 h 436729"/>
                  <a:gd name="connsiteX11" fmla="*/ 184245 w 266132"/>
                  <a:gd name="connsiteY11" fmla="*/ 122830 h 436729"/>
                  <a:gd name="connsiteX12" fmla="*/ 197893 w 266132"/>
                  <a:gd name="connsiteY12" fmla="*/ 102359 h 436729"/>
                  <a:gd name="connsiteX13" fmla="*/ 218365 w 266132"/>
                  <a:gd name="connsiteY13" fmla="*/ 81887 h 436729"/>
                  <a:gd name="connsiteX14" fmla="*/ 252484 w 266132"/>
                  <a:gd name="connsiteY14" fmla="*/ 20472 h 436729"/>
                  <a:gd name="connsiteX15" fmla="*/ 266132 w 266132"/>
                  <a:gd name="connsiteY15" fmla="*/ 0 h 436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6132" h="436729">
                    <a:moveTo>
                      <a:pt x="0" y="436729"/>
                    </a:moveTo>
                    <a:cubicBezTo>
                      <a:pt x="4549" y="425356"/>
                      <a:pt x="8170" y="413565"/>
                      <a:pt x="13648" y="402609"/>
                    </a:cubicBezTo>
                    <a:cubicBezTo>
                      <a:pt x="17316" y="395274"/>
                      <a:pt x="23628" y="389473"/>
                      <a:pt x="27296" y="382138"/>
                    </a:cubicBezTo>
                    <a:cubicBezTo>
                      <a:pt x="30513" y="375704"/>
                      <a:pt x="30627" y="367954"/>
                      <a:pt x="34120" y="361666"/>
                    </a:cubicBezTo>
                    <a:cubicBezTo>
                      <a:pt x="42086" y="347328"/>
                      <a:pt x="52317" y="334371"/>
                      <a:pt x="61415" y="320723"/>
                    </a:cubicBezTo>
                    <a:lnTo>
                      <a:pt x="75063" y="300251"/>
                    </a:lnTo>
                    <a:cubicBezTo>
                      <a:pt x="79612" y="293427"/>
                      <a:pt x="81887" y="284328"/>
                      <a:pt x="88711" y="279779"/>
                    </a:cubicBezTo>
                    <a:lnTo>
                      <a:pt x="109183" y="266132"/>
                    </a:lnTo>
                    <a:cubicBezTo>
                      <a:pt x="113732" y="259308"/>
                      <a:pt x="116426" y="250783"/>
                      <a:pt x="122830" y="245660"/>
                    </a:cubicBezTo>
                    <a:cubicBezTo>
                      <a:pt x="128447" y="241166"/>
                      <a:pt x="139121" y="244689"/>
                      <a:pt x="143302" y="238836"/>
                    </a:cubicBezTo>
                    <a:cubicBezTo>
                      <a:pt x="151024" y="228025"/>
                      <a:pt x="159258" y="186405"/>
                      <a:pt x="163774" y="170597"/>
                    </a:cubicBezTo>
                    <a:cubicBezTo>
                      <a:pt x="169243" y="151456"/>
                      <a:pt x="173845" y="141030"/>
                      <a:pt x="184245" y="122830"/>
                    </a:cubicBezTo>
                    <a:cubicBezTo>
                      <a:pt x="188314" y="115709"/>
                      <a:pt x="192643" y="108659"/>
                      <a:pt x="197893" y="102359"/>
                    </a:cubicBezTo>
                    <a:cubicBezTo>
                      <a:pt x="204071" y="94945"/>
                      <a:pt x="211541" y="88711"/>
                      <a:pt x="218365" y="81887"/>
                    </a:cubicBezTo>
                    <a:cubicBezTo>
                      <a:pt x="230376" y="45854"/>
                      <a:pt x="221199" y="67400"/>
                      <a:pt x="252484" y="20472"/>
                    </a:cubicBezTo>
                    <a:lnTo>
                      <a:pt x="266132" y="0"/>
                    </a:ln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20" name="Frihåndsform 281"/>
              <p:cNvSpPr/>
              <p:nvPr/>
            </p:nvSpPr>
            <p:spPr bwMode="auto">
              <a:xfrm>
                <a:off x="6337519" y="1965036"/>
                <a:ext cx="53975" cy="593725"/>
              </a:xfrm>
              <a:custGeom>
                <a:avLst/>
                <a:gdLst>
                  <a:gd name="connsiteX0" fmla="*/ 0 w 54591"/>
                  <a:gd name="connsiteY0" fmla="*/ 0 h 593678"/>
                  <a:gd name="connsiteX1" fmla="*/ 6824 w 54591"/>
                  <a:gd name="connsiteY1" fmla="*/ 20472 h 593678"/>
                  <a:gd name="connsiteX2" fmla="*/ 20471 w 54591"/>
                  <a:gd name="connsiteY2" fmla="*/ 40943 h 593678"/>
                  <a:gd name="connsiteX3" fmla="*/ 34119 w 54591"/>
                  <a:gd name="connsiteY3" fmla="*/ 136478 h 593678"/>
                  <a:gd name="connsiteX4" fmla="*/ 40943 w 54591"/>
                  <a:gd name="connsiteY4" fmla="*/ 184245 h 593678"/>
                  <a:gd name="connsiteX5" fmla="*/ 54591 w 54591"/>
                  <a:gd name="connsiteY5" fmla="*/ 225188 h 593678"/>
                  <a:gd name="connsiteX6" fmla="*/ 47767 w 54591"/>
                  <a:gd name="connsiteY6" fmla="*/ 429905 h 593678"/>
                  <a:gd name="connsiteX7" fmla="*/ 40943 w 54591"/>
                  <a:gd name="connsiteY7" fmla="*/ 450376 h 593678"/>
                  <a:gd name="connsiteX8" fmla="*/ 34119 w 54591"/>
                  <a:gd name="connsiteY8" fmla="*/ 518615 h 593678"/>
                  <a:gd name="connsiteX9" fmla="*/ 27295 w 54591"/>
                  <a:gd name="connsiteY9" fmla="*/ 593678 h 59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591" h="593678">
                    <a:moveTo>
                      <a:pt x="0" y="0"/>
                    </a:moveTo>
                    <a:cubicBezTo>
                      <a:pt x="2275" y="6824"/>
                      <a:pt x="3607" y="14038"/>
                      <a:pt x="6824" y="20472"/>
                    </a:cubicBezTo>
                    <a:cubicBezTo>
                      <a:pt x="10492" y="27807"/>
                      <a:pt x="17592" y="33264"/>
                      <a:pt x="20471" y="40943"/>
                    </a:cubicBezTo>
                    <a:cubicBezTo>
                      <a:pt x="27437" y="59521"/>
                      <a:pt x="32935" y="127005"/>
                      <a:pt x="34119" y="136478"/>
                    </a:cubicBezTo>
                    <a:cubicBezTo>
                      <a:pt x="36114" y="152438"/>
                      <a:pt x="37326" y="168573"/>
                      <a:pt x="40943" y="184245"/>
                    </a:cubicBezTo>
                    <a:cubicBezTo>
                      <a:pt x="44178" y="198263"/>
                      <a:pt x="54591" y="225188"/>
                      <a:pt x="54591" y="225188"/>
                    </a:cubicBezTo>
                    <a:cubicBezTo>
                      <a:pt x="52316" y="293427"/>
                      <a:pt x="51897" y="361753"/>
                      <a:pt x="47767" y="429905"/>
                    </a:cubicBezTo>
                    <a:cubicBezTo>
                      <a:pt x="47332" y="437085"/>
                      <a:pt x="42037" y="443267"/>
                      <a:pt x="40943" y="450376"/>
                    </a:cubicBezTo>
                    <a:cubicBezTo>
                      <a:pt x="37467" y="472970"/>
                      <a:pt x="36954" y="495932"/>
                      <a:pt x="34119" y="518615"/>
                    </a:cubicBezTo>
                    <a:cubicBezTo>
                      <a:pt x="25425" y="588164"/>
                      <a:pt x="27295" y="531429"/>
                      <a:pt x="27295" y="593678"/>
                    </a:cubicBez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39" name="Freeform 238"/>
              <p:cNvSpPr/>
              <p:nvPr/>
            </p:nvSpPr>
            <p:spPr>
              <a:xfrm>
                <a:off x="5724745" y="1707861"/>
                <a:ext cx="1085848" cy="1073150"/>
              </a:xfrm>
              <a:custGeom>
                <a:avLst/>
                <a:gdLst>
                  <a:gd name="connsiteX0" fmla="*/ 16510 w 1085850"/>
                  <a:gd name="connsiteY0" fmla="*/ 6985 h 1073150"/>
                  <a:gd name="connsiteX1" fmla="*/ 130810 w 1085850"/>
                  <a:gd name="connsiteY1" fmla="*/ 37465 h 1073150"/>
                  <a:gd name="connsiteX2" fmla="*/ 382270 w 1085850"/>
                  <a:gd name="connsiteY2" fmla="*/ 132715 h 1073150"/>
                  <a:gd name="connsiteX3" fmla="*/ 508000 w 1085850"/>
                  <a:gd name="connsiteY3" fmla="*/ 216535 h 1073150"/>
                  <a:gd name="connsiteX4" fmla="*/ 656590 w 1085850"/>
                  <a:gd name="connsiteY4" fmla="*/ 254635 h 1073150"/>
                  <a:gd name="connsiteX5" fmla="*/ 789940 w 1085850"/>
                  <a:gd name="connsiteY5" fmla="*/ 296545 h 1073150"/>
                  <a:gd name="connsiteX6" fmla="*/ 923290 w 1085850"/>
                  <a:gd name="connsiteY6" fmla="*/ 376555 h 1073150"/>
                  <a:gd name="connsiteX7" fmla="*/ 957580 w 1085850"/>
                  <a:gd name="connsiteY7" fmla="*/ 601345 h 1073150"/>
                  <a:gd name="connsiteX8" fmla="*/ 1022350 w 1085850"/>
                  <a:gd name="connsiteY8" fmla="*/ 997585 h 1073150"/>
                  <a:gd name="connsiteX9" fmla="*/ 1033780 w 1085850"/>
                  <a:gd name="connsiteY9" fmla="*/ 1054735 h 1073150"/>
                  <a:gd name="connsiteX10" fmla="*/ 709930 w 1085850"/>
                  <a:gd name="connsiteY10" fmla="*/ 917575 h 1073150"/>
                  <a:gd name="connsiteX11" fmla="*/ 378460 w 1085850"/>
                  <a:gd name="connsiteY11" fmla="*/ 761365 h 1073150"/>
                  <a:gd name="connsiteX12" fmla="*/ 85090 w 1085850"/>
                  <a:gd name="connsiteY12" fmla="*/ 658495 h 1073150"/>
                  <a:gd name="connsiteX13" fmla="*/ 85090 w 1085850"/>
                  <a:gd name="connsiteY13" fmla="*/ 631825 h 1073150"/>
                  <a:gd name="connsiteX14" fmla="*/ 100330 w 1085850"/>
                  <a:gd name="connsiteY14" fmla="*/ 551815 h 1073150"/>
                  <a:gd name="connsiteX15" fmla="*/ 73660 w 1085850"/>
                  <a:gd name="connsiteY15" fmla="*/ 395605 h 1073150"/>
                  <a:gd name="connsiteX16" fmla="*/ 73660 w 1085850"/>
                  <a:gd name="connsiteY16" fmla="*/ 269875 h 1073150"/>
                  <a:gd name="connsiteX17" fmla="*/ 50800 w 1085850"/>
                  <a:gd name="connsiteY17" fmla="*/ 174625 h 1073150"/>
                  <a:gd name="connsiteX18" fmla="*/ 31750 w 1085850"/>
                  <a:gd name="connsiteY18" fmla="*/ 79375 h 1073150"/>
                  <a:gd name="connsiteX19" fmla="*/ 16510 w 1085850"/>
                  <a:gd name="connsiteY19" fmla="*/ 6985 h 1073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85850" h="1073150">
                    <a:moveTo>
                      <a:pt x="16510" y="6985"/>
                    </a:moveTo>
                    <a:cubicBezTo>
                      <a:pt x="33020" y="0"/>
                      <a:pt x="69850" y="16510"/>
                      <a:pt x="130810" y="37465"/>
                    </a:cubicBezTo>
                    <a:cubicBezTo>
                      <a:pt x="191770" y="58420"/>
                      <a:pt x="319405" y="102870"/>
                      <a:pt x="382270" y="132715"/>
                    </a:cubicBezTo>
                    <a:cubicBezTo>
                      <a:pt x="445135" y="162560"/>
                      <a:pt x="462280" y="196215"/>
                      <a:pt x="508000" y="216535"/>
                    </a:cubicBezTo>
                    <a:cubicBezTo>
                      <a:pt x="553720" y="236855"/>
                      <a:pt x="609600" y="241300"/>
                      <a:pt x="656590" y="254635"/>
                    </a:cubicBezTo>
                    <a:cubicBezTo>
                      <a:pt x="703580" y="267970"/>
                      <a:pt x="745490" y="276225"/>
                      <a:pt x="789940" y="296545"/>
                    </a:cubicBezTo>
                    <a:cubicBezTo>
                      <a:pt x="834390" y="316865"/>
                      <a:pt x="895350" y="325755"/>
                      <a:pt x="923290" y="376555"/>
                    </a:cubicBezTo>
                    <a:cubicBezTo>
                      <a:pt x="951230" y="427355"/>
                      <a:pt x="941070" y="497840"/>
                      <a:pt x="957580" y="601345"/>
                    </a:cubicBezTo>
                    <a:cubicBezTo>
                      <a:pt x="974090" y="704850"/>
                      <a:pt x="1009650" y="922020"/>
                      <a:pt x="1022350" y="997585"/>
                    </a:cubicBezTo>
                    <a:cubicBezTo>
                      <a:pt x="1035050" y="1073150"/>
                      <a:pt x="1085850" y="1068070"/>
                      <a:pt x="1033780" y="1054735"/>
                    </a:cubicBezTo>
                    <a:cubicBezTo>
                      <a:pt x="981710" y="1041400"/>
                      <a:pt x="819150" y="966470"/>
                      <a:pt x="709930" y="917575"/>
                    </a:cubicBezTo>
                    <a:cubicBezTo>
                      <a:pt x="600710" y="868680"/>
                      <a:pt x="482600" y="804545"/>
                      <a:pt x="378460" y="761365"/>
                    </a:cubicBezTo>
                    <a:cubicBezTo>
                      <a:pt x="274320" y="718185"/>
                      <a:pt x="133985" y="680085"/>
                      <a:pt x="85090" y="658495"/>
                    </a:cubicBezTo>
                    <a:cubicBezTo>
                      <a:pt x="36195" y="636905"/>
                      <a:pt x="82550" y="649605"/>
                      <a:pt x="85090" y="631825"/>
                    </a:cubicBezTo>
                    <a:cubicBezTo>
                      <a:pt x="87630" y="614045"/>
                      <a:pt x="102235" y="591185"/>
                      <a:pt x="100330" y="551815"/>
                    </a:cubicBezTo>
                    <a:cubicBezTo>
                      <a:pt x="98425" y="512445"/>
                      <a:pt x="78105" y="442595"/>
                      <a:pt x="73660" y="395605"/>
                    </a:cubicBezTo>
                    <a:cubicBezTo>
                      <a:pt x="69215" y="348615"/>
                      <a:pt x="77470" y="306705"/>
                      <a:pt x="73660" y="269875"/>
                    </a:cubicBezTo>
                    <a:cubicBezTo>
                      <a:pt x="69850" y="233045"/>
                      <a:pt x="57785" y="206375"/>
                      <a:pt x="50800" y="174625"/>
                    </a:cubicBezTo>
                    <a:cubicBezTo>
                      <a:pt x="43815" y="142875"/>
                      <a:pt x="34925" y="107950"/>
                      <a:pt x="31750" y="79375"/>
                    </a:cubicBezTo>
                    <a:cubicBezTo>
                      <a:pt x="28575" y="50800"/>
                      <a:pt x="0" y="13970"/>
                      <a:pt x="16510" y="6985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40" name="Frihåndsform 245"/>
              <p:cNvSpPr/>
              <p:nvPr/>
            </p:nvSpPr>
            <p:spPr bwMode="auto">
              <a:xfrm>
                <a:off x="6726455" y="2187286"/>
                <a:ext cx="88900" cy="114300"/>
              </a:xfrm>
              <a:custGeom>
                <a:avLst/>
                <a:gdLst>
                  <a:gd name="connsiteX0" fmla="*/ 23026 w 104679"/>
                  <a:gd name="connsiteY0" fmla="*/ 20515 h 134815"/>
                  <a:gd name="connsiteX1" fmla="*/ 58195 w 104679"/>
                  <a:gd name="connsiteY1" fmla="*/ 134815 h 134815"/>
                  <a:gd name="connsiteX2" fmla="*/ 84572 w 104679"/>
                  <a:gd name="connsiteY2" fmla="*/ 126023 h 134815"/>
                  <a:gd name="connsiteX3" fmla="*/ 102157 w 104679"/>
                  <a:gd name="connsiteY3" fmla="*/ 99646 h 134815"/>
                  <a:gd name="connsiteX4" fmla="*/ 93365 w 104679"/>
                  <a:gd name="connsiteY4" fmla="*/ 73269 h 134815"/>
                  <a:gd name="connsiteX5" fmla="*/ 102157 w 104679"/>
                  <a:gd name="connsiteY5" fmla="*/ 46892 h 134815"/>
                  <a:gd name="connsiteX6" fmla="*/ 93365 w 104679"/>
                  <a:gd name="connsiteY6" fmla="*/ 11723 h 134815"/>
                  <a:gd name="connsiteX7" fmla="*/ 23026 w 104679"/>
                  <a:gd name="connsiteY7" fmla="*/ 20515 h 13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679" h="134815">
                    <a:moveTo>
                      <a:pt x="23026" y="20515"/>
                    </a:moveTo>
                    <a:cubicBezTo>
                      <a:pt x="17164" y="41030"/>
                      <a:pt x="0" y="134815"/>
                      <a:pt x="58195" y="134815"/>
                    </a:cubicBezTo>
                    <a:cubicBezTo>
                      <a:pt x="67463" y="134815"/>
                      <a:pt x="75780" y="128954"/>
                      <a:pt x="84572" y="126023"/>
                    </a:cubicBezTo>
                    <a:cubicBezTo>
                      <a:pt x="90434" y="117231"/>
                      <a:pt x="100420" y="110069"/>
                      <a:pt x="102157" y="99646"/>
                    </a:cubicBezTo>
                    <a:cubicBezTo>
                      <a:pt x="103681" y="90504"/>
                      <a:pt x="93365" y="82537"/>
                      <a:pt x="93365" y="73269"/>
                    </a:cubicBezTo>
                    <a:cubicBezTo>
                      <a:pt x="93365" y="64001"/>
                      <a:pt x="99226" y="55684"/>
                      <a:pt x="102157" y="46892"/>
                    </a:cubicBezTo>
                    <a:cubicBezTo>
                      <a:pt x="99226" y="35169"/>
                      <a:pt x="104679" y="15966"/>
                      <a:pt x="93365" y="11723"/>
                    </a:cubicBezTo>
                    <a:cubicBezTo>
                      <a:pt x="73961" y="4446"/>
                      <a:pt x="28888" y="0"/>
                      <a:pt x="23026" y="2051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41" name="Frihåndsform 227"/>
              <p:cNvSpPr/>
              <p:nvPr/>
            </p:nvSpPr>
            <p:spPr bwMode="auto">
              <a:xfrm>
                <a:off x="6728043" y="2339686"/>
                <a:ext cx="157162" cy="120650"/>
              </a:xfrm>
              <a:custGeom>
                <a:avLst/>
                <a:gdLst>
                  <a:gd name="connsiteX0" fmla="*/ 14654 w 185955"/>
                  <a:gd name="connsiteY0" fmla="*/ 13271 h 143066"/>
                  <a:gd name="connsiteX1" fmla="*/ 23447 w 185955"/>
                  <a:gd name="connsiteY1" fmla="*/ 83610 h 143066"/>
                  <a:gd name="connsiteX2" fmla="*/ 76201 w 185955"/>
                  <a:gd name="connsiteY2" fmla="*/ 101194 h 143066"/>
                  <a:gd name="connsiteX3" fmla="*/ 164124 w 185955"/>
                  <a:gd name="connsiteY3" fmla="*/ 127571 h 143066"/>
                  <a:gd name="connsiteX4" fmla="*/ 181708 w 185955"/>
                  <a:gd name="connsiteY4" fmla="*/ 101194 h 143066"/>
                  <a:gd name="connsiteX5" fmla="*/ 146539 w 185955"/>
                  <a:gd name="connsiteY5" fmla="*/ 57233 h 143066"/>
                  <a:gd name="connsiteX6" fmla="*/ 111370 w 185955"/>
                  <a:gd name="connsiteY6" fmla="*/ 4479 h 143066"/>
                  <a:gd name="connsiteX7" fmla="*/ 14654 w 185955"/>
                  <a:gd name="connsiteY7" fmla="*/ 13271 h 14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5955" h="143066">
                    <a:moveTo>
                      <a:pt x="14654" y="13271"/>
                    </a:moveTo>
                    <a:cubicBezTo>
                      <a:pt x="0" y="26459"/>
                      <a:pt x="9897" y="64253"/>
                      <a:pt x="23447" y="83610"/>
                    </a:cubicBezTo>
                    <a:cubicBezTo>
                      <a:pt x="34077" y="98795"/>
                      <a:pt x="76201" y="101194"/>
                      <a:pt x="76201" y="101194"/>
                    </a:cubicBezTo>
                    <a:cubicBezTo>
                      <a:pt x="139009" y="143066"/>
                      <a:pt x="108451" y="141488"/>
                      <a:pt x="164124" y="127571"/>
                    </a:cubicBezTo>
                    <a:cubicBezTo>
                      <a:pt x="169985" y="118779"/>
                      <a:pt x="179971" y="111617"/>
                      <a:pt x="181708" y="101194"/>
                    </a:cubicBezTo>
                    <a:cubicBezTo>
                      <a:pt x="185955" y="75712"/>
                      <a:pt x="161951" y="67507"/>
                      <a:pt x="146539" y="57233"/>
                    </a:cubicBezTo>
                    <a:cubicBezTo>
                      <a:pt x="141112" y="40951"/>
                      <a:pt x="134511" y="8039"/>
                      <a:pt x="111370" y="4479"/>
                    </a:cubicBezTo>
                    <a:cubicBezTo>
                      <a:pt x="82259" y="0"/>
                      <a:pt x="29308" y="83"/>
                      <a:pt x="14654" y="1327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42" name="Frihåndsform 193"/>
              <p:cNvSpPr/>
              <p:nvPr/>
            </p:nvSpPr>
            <p:spPr bwMode="auto">
              <a:xfrm>
                <a:off x="6901080" y="2419061"/>
                <a:ext cx="109538" cy="119063"/>
              </a:xfrm>
              <a:custGeom>
                <a:avLst/>
                <a:gdLst>
                  <a:gd name="connsiteX0" fmla="*/ 0 w 130113"/>
                  <a:gd name="connsiteY0" fmla="*/ 17584 h 143027"/>
                  <a:gd name="connsiteX1" fmla="*/ 8792 w 130113"/>
                  <a:gd name="connsiteY1" fmla="*/ 79131 h 143027"/>
                  <a:gd name="connsiteX2" fmla="*/ 35169 w 130113"/>
                  <a:gd name="connsiteY2" fmla="*/ 105508 h 143027"/>
                  <a:gd name="connsiteX3" fmla="*/ 43961 w 130113"/>
                  <a:gd name="connsiteY3" fmla="*/ 131884 h 143027"/>
                  <a:gd name="connsiteX4" fmla="*/ 114300 w 130113"/>
                  <a:gd name="connsiteY4" fmla="*/ 123092 h 143027"/>
                  <a:gd name="connsiteX5" fmla="*/ 105508 w 130113"/>
                  <a:gd name="connsiteY5" fmla="*/ 35169 h 143027"/>
                  <a:gd name="connsiteX6" fmla="*/ 52754 w 130113"/>
                  <a:gd name="connsiteY6" fmla="*/ 0 h 143027"/>
                  <a:gd name="connsiteX7" fmla="*/ 0 w 130113"/>
                  <a:gd name="connsiteY7" fmla="*/ 17584 h 14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113" h="143027">
                    <a:moveTo>
                      <a:pt x="0" y="17584"/>
                    </a:moveTo>
                    <a:cubicBezTo>
                      <a:pt x="2931" y="38100"/>
                      <a:pt x="1095" y="59889"/>
                      <a:pt x="8792" y="79131"/>
                    </a:cubicBezTo>
                    <a:cubicBezTo>
                      <a:pt x="13410" y="90676"/>
                      <a:pt x="28272" y="95162"/>
                      <a:pt x="35169" y="105508"/>
                    </a:cubicBezTo>
                    <a:cubicBezTo>
                      <a:pt x="40310" y="113219"/>
                      <a:pt x="41030" y="123092"/>
                      <a:pt x="43961" y="131884"/>
                    </a:cubicBezTo>
                    <a:cubicBezTo>
                      <a:pt x="67407" y="128953"/>
                      <a:pt x="101614" y="143027"/>
                      <a:pt x="114300" y="123092"/>
                    </a:cubicBezTo>
                    <a:cubicBezTo>
                      <a:pt x="130113" y="98243"/>
                      <a:pt x="118680" y="61513"/>
                      <a:pt x="105508" y="35169"/>
                    </a:cubicBezTo>
                    <a:cubicBezTo>
                      <a:pt x="96057" y="16266"/>
                      <a:pt x="52754" y="0"/>
                      <a:pt x="52754" y="0"/>
                    </a:cubicBezTo>
                    <a:lnTo>
                      <a:pt x="0" y="1758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43" name="Frihåndsform 260"/>
              <p:cNvSpPr/>
              <p:nvPr/>
            </p:nvSpPr>
            <p:spPr bwMode="auto">
              <a:xfrm>
                <a:off x="6801068" y="2522248"/>
                <a:ext cx="155575" cy="120650"/>
              </a:xfrm>
              <a:custGeom>
                <a:avLst/>
                <a:gdLst>
                  <a:gd name="connsiteX0" fmla="*/ 14654 w 185955"/>
                  <a:gd name="connsiteY0" fmla="*/ 13271 h 143066"/>
                  <a:gd name="connsiteX1" fmla="*/ 23447 w 185955"/>
                  <a:gd name="connsiteY1" fmla="*/ 83610 h 143066"/>
                  <a:gd name="connsiteX2" fmla="*/ 76201 w 185955"/>
                  <a:gd name="connsiteY2" fmla="*/ 101194 h 143066"/>
                  <a:gd name="connsiteX3" fmla="*/ 164124 w 185955"/>
                  <a:gd name="connsiteY3" fmla="*/ 127571 h 143066"/>
                  <a:gd name="connsiteX4" fmla="*/ 181708 w 185955"/>
                  <a:gd name="connsiteY4" fmla="*/ 101194 h 143066"/>
                  <a:gd name="connsiteX5" fmla="*/ 146539 w 185955"/>
                  <a:gd name="connsiteY5" fmla="*/ 57233 h 143066"/>
                  <a:gd name="connsiteX6" fmla="*/ 111370 w 185955"/>
                  <a:gd name="connsiteY6" fmla="*/ 4479 h 143066"/>
                  <a:gd name="connsiteX7" fmla="*/ 14654 w 185955"/>
                  <a:gd name="connsiteY7" fmla="*/ 13271 h 14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5955" h="143066">
                    <a:moveTo>
                      <a:pt x="14654" y="13271"/>
                    </a:moveTo>
                    <a:cubicBezTo>
                      <a:pt x="0" y="26459"/>
                      <a:pt x="9897" y="64253"/>
                      <a:pt x="23447" y="83610"/>
                    </a:cubicBezTo>
                    <a:cubicBezTo>
                      <a:pt x="34077" y="98795"/>
                      <a:pt x="76201" y="101194"/>
                      <a:pt x="76201" y="101194"/>
                    </a:cubicBezTo>
                    <a:cubicBezTo>
                      <a:pt x="139009" y="143066"/>
                      <a:pt x="108451" y="141488"/>
                      <a:pt x="164124" y="127571"/>
                    </a:cubicBezTo>
                    <a:cubicBezTo>
                      <a:pt x="169985" y="118779"/>
                      <a:pt x="179971" y="111617"/>
                      <a:pt x="181708" y="101194"/>
                    </a:cubicBezTo>
                    <a:cubicBezTo>
                      <a:pt x="185955" y="75712"/>
                      <a:pt x="161951" y="67507"/>
                      <a:pt x="146539" y="57233"/>
                    </a:cubicBezTo>
                    <a:cubicBezTo>
                      <a:pt x="141112" y="40951"/>
                      <a:pt x="134511" y="8039"/>
                      <a:pt x="111370" y="4479"/>
                    </a:cubicBezTo>
                    <a:cubicBezTo>
                      <a:pt x="82259" y="0"/>
                      <a:pt x="29308" y="83"/>
                      <a:pt x="14654" y="1327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44" name="Frihåndsform 220"/>
              <p:cNvSpPr/>
              <p:nvPr/>
            </p:nvSpPr>
            <p:spPr bwMode="auto">
              <a:xfrm>
                <a:off x="6735980" y="2453986"/>
                <a:ext cx="92075" cy="106363"/>
              </a:xfrm>
              <a:custGeom>
                <a:avLst/>
                <a:gdLst>
                  <a:gd name="connsiteX0" fmla="*/ 17585 w 109504"/>
                  <a:gd name="connsiteY0" fmla="*/ 8792 h 126023"/>
                  <a:gd name="connsiteX1" fmla="*/ 8793 w 109504"/>
                  <a:gd name="connsiteY1" fmla="*/ 70339 h 126023"/>
                  <a:gd name="connsiteX2" fmla="*/ 35170 w 109504"/>
                  <a:gd name="connsiteY2" fmla="*/ 79131 h 126023"/>
                  <a:gd name="connsiteX3" fmla="*/ 70339 w 109504"/>
                  <a:gd name="connsiteY3" fmla="*/ 114300 h 126023"/>
                  <a:gd name="connsiteX4" fmla="*/ 96716 w 109504"/>
                  <a:gd name="connsiteY4" fmla="*/ 105508 h 126023"/>
                  <a:gd name="connsiteX5" fmla="*/ 96716 w 109504"/>
                  <a:gd name="connsiteY5" fmla="*/ 35169 h 126023"/>
                  <a:gd name="connsiteX6" fmla="*/ 70339 w 109504"/>
                  <a:gd name="connsiteY6" fmla="*/ 17585 h 126023"/>
                  <a:gd name="connsiteX7" fmla="*/ 17585 w 109504"/>
                  <a:gd name="connsiteY7" fmla="*/ 8792 h 12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504" h="126023">
                    <a:moveTo>
                      <a:pt x="17585" y="8792"/>
                    </a:moveTo>
                    <a:cubicBezTo>
                      <a:pt x="7327" y="17584"/>
                      <a:pt x="3767" y="50234"/>
                      <a:pt x="8793" y="70339"/>
                    </a:cubicBezTo>
                    <a:cubicBezTo>
                      <a:pt x="11041" y="79330"/>
                      <a:pt x="28617" y="72578"/>
                      <a:pt x="35170" y="79131"/>
                    </a:cubicBezTo>
                    <a:cubicBezTo>
                      <a:pt x="82062" y="126023"/>
                      <a:pt x="0" y="90855"/>
                      <a:pt x="70339" y="114300"/>
                    </a:cubicBezTo>
                    <a:cubicBezTo>
                      <a:pt x="79131" y="111369"/>
                      <a:pt x="90926" y="112745"/>
                      <a:pt x="96716" y="105508"/>
                    </a:cubicBezTo>
                    <a:cubicBezTo>
                      <a:pt x="109504" y="89522"/>
                      <a:pt x="107373" y="51154"/>
                      <a:pt x="96716" y="35169"/>
                    </a:cubicBezTo>
                    <a:cubicBezTo>
                      <a:pt x="90855" y="26377"/>
                      <a:pt x="80052" y="21748"/>
                      <a:pt x="70339" y="17585"/>
                    </a:cubicBezTo>
                    <a:cubicBezTo>
                      <a:pt x="48163" y="8081"/>
                      <a:pt x="27843" y="0"/>
                      <a:pt x="17585" y="87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45" name="Frihåndsform 244"/>
              <p:cNvSpPr/>
              <p:nvPr/>
            </p:nvSpPr>
            <p:spPr bwMode="auto">
              <a:xfrm>
                <a:off x="6767730" y="2620673"/>
                <a:ext cx="88900" cy="112712"/>
              </a:xfrm>
              <a:custGeom>
                <a:avLst/>
                <a:gdLst>
                  <a:gd name="connsiteX0" fmla="*/ 23026 w 104679"/>
                  <a:gd name="connsiteY0" fmla="*/ 20515 h 134815"/>
                  <a:gd name="connsiteX1" fmla="*/ 58195 w 104679"/>
                  <a:gd name="connsiteY1" fmla="*/ 134815 h 134815"/>
                  <a:gd name="connsiteX2" fmla="*/ 84572 w 104679"/>
                  <a:gd name="connsiteY2" fmla="*/ 126023 h 134815"/>
                  <a:gd name="connsiteX3" fmla="*/ 102157 w 104679"/>
                  <a:gd name="connsiteY3" fmla="*/ 99646 h 134815"/>
                  <a:gd name="connsiteX4" fmla="*/ 93365 w 104679"/>
                  <a:gd name="connsiteY4" fmla="*/ 73269 h 134815"/>
                  <a:gd name="connsiteX5" fmla="*/ 102157 w 104679"/>
                  <a:gd name="connsiteY5" fmla="*/ 46892 h 134815"/>
                  <a:gd name="connsiteX6" fmla="*/ 93365 w 104679"/>
                  <a:gd name="connsiteY6" fmla="*/ 11723 h 134815"/>
                  <a:gd name="connsiteX7" fmla="*/ 23026 w 104679"/>
                  <a:gd name="connsiteY7" fmla="*/ 20515 h 13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679" h="134815">
                    <a:moveTo>
                      <a:pt x="23026" y="20515"/>
                    </a:moveTo>
                    <a:cubicBezTo>
                      <a:pt x="17164" y="41030"/>
                      <a:pt x="0" y="134815"/>
                      <a:pt x="58195" y="134815"/>
                    </a:cubicBezTo>
                    <a:cubicBezTo>
                      <a:pt x="67463" y="134815"/>
                      <a:pt x="75780" y="128954"/>
                      <a:pt x="84572" y="126023"/>
                    </a:cubicBezTo>
                    <a:cubicBezTo>
                      <a:pt x="90434" y="117231"/>
                      <a:pt x="100420" y="110069"/>
                      <a:pt x="102157" y="99646"/>
                    </a:cubicBezTo>
                    <a:cubicBezTo>
                      <a:pt x="103681" y="90504"/>
                      <a:pt x="93365" y="82537"/>
                      <a:pt x="93365" y="73269"/>
                    </a:cubicBezTo>
                    <a:cubicBezTo>
                      <a:pt x="93365" y="64001"/>
                      <a:pt x="99226" y="55684"/>
                      <a:pt x="102157" y="46892"/>
                    </a:cubicBezTo>
                    <a:cubicBezTo>
                      <a:pt x="99226" y="35169"/>
                      <a:pt x="104679" y="15966"/>
                      <a:pt x="93365" y="11723"/>
                    </a:cubicBezTo>
                    <a:cubicBezTo>
                      <a:pt x="73961" y="4446"/>
                      <a:pt x="28888" y="0"/>
                      <a:pt x="23026" y="2051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246" name="Frihåndsform 254"/>
              <p:cNvSpPr/>
              <p:nvPr/>
            </p:nvSpPr>
            <p:spPr bwMode="auto">
              <a:xfrm>
                <a:off x="6897905" y="2692110"/>
                <a:ext cx="109538" cy="120650"/>
              </a:xfrm>
              <a:custGeom>
                <a:avLst/>
                <a:gdLst>
                  <a:gd name="connsiteX0" fmla="*/ 0 w 130113"/>
                  <a:gd name="connsiteY0" fmla="*/ 17584 h 143027"/>
                  <a:gd name="connsiteX1" fmla="*/ 8792 w 130113"/>
                  <a:gd name="connsiteY1" fmla="*/ 79131 h 143027"/>
                  <a:gd name="connsiteX2" fmla="*/ 35169 w 130113"/>
                  <a:gd name="connsiteY2" fmla="*/ 105508 h 143027"/>
                  <a:gd name="connsiteX3" fmla="*/ 43961 w 130113"/>
                  <a:gd name="connsiteY3" fmla="*/ 131884 h 143027"/>
                  <a:gd name="connsiteX4" fmla="*/ 114300 w 130113"/>
                  <a:gd name="connsiteY4" fmla="*/ 123092 h 143027"/>
                  <a:gd name="connsiteX5" fmla="*/ 105508 w 130113"/>
                  <a:gd name="connsiteY5" fmla="*/ 35169 h 143027"/>
                  <a:gd name="connsiteX6" fmla="*/ 52754 w 130113"/>
                  <a:gd name="connsiteY6" fmla="*/ 0 h 143027"/>
                  <a:gd name="connsiteX7" fmla="*/ 0 w 130113"/>
                  <a:gd name="connsiteY7" fmla="*/ 17584 h 14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113" h="143027">
                    <a:moveTo>
                      <a:pt x="0" y="17584"/>
                    </a:moveTo>
                    <a:cubicBezTo>
                      <a:pt x="2931" y="38100"/>
                      <a:pt x="1095" y="59889"/>
                      <a:pt x="8792" y="79131"/>
                    </a:cubicBezTo>
                    <a:cubicBezTo>
                      <a:pt x="13410" y="90676"/>
                      <a:pt x="28272" y="95162"/>
                      <a:pt x="35169" y="105508"/>
                    </a:cubicBezTo>
                    <a:cubicBezTo>
                      <a:pt x="40310" y="113219"/>
                      <a:pt x="41030" y="123092"/>
                      <a:pt x="43961" y="131884"/>
                    </a:cubicBezTo>
                    <a:cubicBezTo>
                      <a:pt x="67407" y="128953"/>
                      <a:pt x="101614" y="143027"/>
                      <a:pt x="114300" y="123092"/>
                    </a:cubicBezTo>
                    <a:cubicBezTo>
                      <a:pt x="130113" y="98243"/>
                      <a:pt x="118680" y="61513"/>
                      <a:pt x="105508" y="35169"/>
                    </a:cubicBezTo>
                    <a:cubicBezTo>
                      <a:pt x="96057" y="16266"/>
                      <a:pt x="52754" y="0"/>
                      <a:pt x="52754" y="0"/>
                    </a:cubicBezTo>
                    <a:lnTo>
                      <a:pt x="0" y="1758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grpSp>
            <p:nvGrpSpPr>
              <p:cNvPr id="4188" name="Group 248"/>
              <p:cNvGrpSpPr>
                <a:grpSpLocks/>
              </p:cNvGrpSpPr>
              <p:nvPr/>
            </p:nvGrpSpPr>
            <p:grpSpPr bwMode="auto">
              <a:xfrm rot="2100000">
                <a:off x="7034848" y="2479298"/>
                <a:ext cx="41275" cy="90487"/>
                <a:chOff x="8650288" y="3180338"/>
                <a:chExt cx="41275" cy="90487"/>
              </a:xfrm>
            </p:grpSpPr>
            <p:sp>
              <p:nvSpPr>
                <p:cNvPr id="247" name="Frihåndsform 102"/>
                <p:cNvSpPr/>
                <p:nvPr/>
              </p:nvSpPr>
              <p:spPr bwMode="auto">
                <a:xfrm>
                  <a:off x="8642161" y="3182018"/>
                  <a:ext cx="14287" cy="90487"/>
                </a:xfrm>
                <a:custGeom>
                  <a:avLst/>
                  <a:gdLst>
                    <a:gd name="connsiteX0" fmla="*/ 0 w 16668"/>
                    <a:gd name="connsiteY0" fmla="*/ 0 h 107156"/>
                    <a:gd name="connsiteX1" fmla="*/ 4762 w 16668"/>
                    <a:gd name="connsiteY1" fmla="*/ 11906 h 107156"/>
                    <a:gd name="connsiteX2" fmla="*/ 9525 w 16668"/>
                    <a:gd name="connsiteY2" fmla="*/ 19050 h 107156"/>
                    <a:gd name="connsiteX3" fmla="*/ 14287 w 16668"/>
                    <a:gd name="connsiteY3" fmla="*/ 40481 h 107156"/>
                    <a:gd name="connsiteX4" fmla="*/ 16668 w 16668"/>
                    <a:gd name="connsiteY4" fmla="*/ 50006 h 107156"/>
                    <a:gd name="connsiteX5" fmla="*/ 9525 w 16668"/>
                    <a:gd name="connsiteY5" fmla="*/ 90488 h 107156"/>
                    <a:gd name="connsiteX6" fmla="*/ 4762 w 16668"/>
                    <a:gd name="connsiteY6" fmla="*/ 97631 h 107156"/>
                    <a:gd name="connsiteX7" fmla="*/ 0 w 16668"/>
                    <a:gd name="connsiteY7" fmla="*/ 107156 h 10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68" h="107156">
                      <a:moveTo>
                        <a:pt x="0" y="0"/>
                      </a:moveTo>
                      <a:cubicBezTo>
                        <a:pt x="1587" y="3969"/>
                        <a:pt x="2850" y="8083"/>
                        <a:pt x="4762" y="11906"/>
                      </a:cubicBezTo>
                      <a:cubicBezTo>
                        <a:pt x="6042" y="14466"/>
                        <a:pt x="8245" y="16490"/>
                        <a:pt x="9525" y="19050"/>
                      </a:cubicBezTo>
                      <a:cubicBezTo>
                        <a:pt x="12614" y="25227"/>
                        <a:pt x="13068" y="34387"/>
                        <a:pt x="14287" y="40481"/>
                      </a:cubicBezTo>
                      <a:cubicBezTo>
                        <a:pt x="14929" y="43690"/>
                        <a:pt x="15874" y="46831"/>
                        <a:pt x="16668" y="50006"/>
                      </a:cubicBezTo>
                      <a:cubicBezTo>
                        <a:pt x="15911" y="58337"/>
                        <a:pt x="15869" y="80974"/>
                        <a:pt x="9525" y="90488"/>
                      </a:cubicBezTo>
                      <a:lnTo>
                        <a:pt x="4762" y="97631"/>
                      </a:lnTo>
                      <a:cubicBezTo>
                        <a:pt x="2026" y="105840"/>
                        <a:pt x="4156" y="103000"/>
                        <a:pt x="0" y="107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248" name="Frihåndsform 104"/>
                <p:cNvSpPr/>
                <p:nvPr/>
              </p:nvSpPr>
              <p:spPr bwMode="auto">
                <a:xfrm>
                  <a:off x="8671294" y="3197575"/>
                  <a:ext cx="14287" cy="65087"/>
                </a:xfrm>
                <a:custGeom>
                  <a:avLst/>
                  <a:gdLst>
                    <a:gd name="connsiteX0" fmla="*/ 7144 w 17692"/>
                    <a:gd name="connsiteY0" fmla="*/ 0 h 78581"/>
                    <a:gd name="connsiteX1" fmla="*/ 9525 w 17692"/>
                    <a:gd name="connsiteY1" fmla="*/ 61912 h 78581"/>
                    <a:gd name="connsiteX2" fmla="*/ 7144 w 17692"/>
                    <a:gd name="connsiteY2" fmla="*/ 69056 h 78581"/>
                    <a:gd name="connsiteX3" fmla="*/ 0 w 17692"/>
                    <a:gd name="connsiteY3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92" h="78581">
                      <a:moveTo>
                        <a:pt x="7144" y="0"/>
                      </a:moveTo>
                      <a:cubicBezTo>
                        <a:pt x="17692" y="26373"/>
                        <a:pt x="13713" y="11647"/>
                        <a:pt x="9525" y="61912"/>
                      </a:cubicBezTo>
                      <a:cubicBezTo>
                        <a:pt x="9317" y="64413"/>
                        <a:pt x="8267" y="66811"/>
                        <a:pt x="7144" y="69056"/>
                      </a:cubicBezTo>
                      <a:cubicBezTo>
                        <a:pt x="4452" y="74441"/>
                        <a:pt x="3349" y="75232"/>
                        <a:pt x="0" y="7858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</p:grpSp>
          <p:grpSp>
            <p:nvGrpSpPr>
              <p:cNvPr id="4189" name="Group 249"/>
              <p:cNvGrpSpPr>
                <a:grpSpLocks/>
              </p:cNvGrpSpPr>
              <p:nvPr/>
            </p:nvGrpSpPr>
            <p:grpSpPr bwMode="auto">
              <a:xfrm rot="2100000">
                <a:off x="6989128" y="2585978"/>
                <a:ext cx="41275" cy="90487"/>
                <a:chOff x="8650288" y="3180338"/>
                <a:chExt cx="41275" cy="90487"/>
              </a:xfrm>
            </p:grpSpPr>
            <p:sp>
              <p:nvSpPr>
                <p:cNvPr id="251" name="Frihåndsform 102"/>
                <p:cNvSpPr/>
                <p:nvPr/>
              </p:nvSpPr>
              <p:spPr bwMode="auto">
                <a:xfrm>
                  <a:off x="8641719" y="3181939"/>
                  <a:ext cx="14288" cy="90488"/>
                </a:xfrm>
                <a:custGeom>
                  <a:avLst/>
                  <a:gdLst>
                    <a:gd name="connsiteX0" fmla="*/ 0 w 16668"/>
                    <a:gd name="connsiteY0" fmla="*/ 0 h 107156"/>
                    <a:gd name="connsiteX1" fmla="*/ 4762 w 16668"/>
                    <a:gd name="connsiteY1" fmla="*/ 11906 h 107156"/>
                    <a:gd name="connsiteX2" fmla="*/ 9525 w 16668"/>
                    <a:gd name="connsiteY2" fmla="*/ 19050 h 107156"/>
                    <a:gd name="connsiteX3" fmla="*/ 14287 w 16668"/>
                    <a:gd name="connsiteY3" fmla="*/ 40481 h 107156"/>
                    <a:gd name="connsiteX4" fmla="*/ 16668 w 16668"/>
                    <a:gd name="connsiteY4" fmla="*/ 50006 h 107156"/>
                    <a:gd name="connsiteX5" fmla="*/ 9525 w 16668"/>
                    <a:gd name="connsiteY5" fmla="*/ 90488 h 107156"/>
                    <a:gd name="connsiteX6" fmla="*/ 4762 w 16668"/>
                    <a:gd name="connsiteY6" fmla="*/ 97631 h 107156"/>
                    <a:gd name="connsiteX7" fmla="*/ 0 w 16668"/>
                    <a:gd name="connsiteY7" fmla="*/ 107156 h 10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68" h="107156">
                      <a:moveTo>
                        <a:pt x="0" y="0"/>
                      </a:moveTo>
                      <a:cubicBezTo>
                        <a:pt x="1587" y="3969"/>
                        <a:pt x="2850" y="8083"/>
                        <a:pt x="4762" y="11906"/>
                      </a:cubicBezTo>
                      <a:cubicBezTo>
                        <a:pt x="6042" y="14466"/>
                        <a:pt x="8245" y="16490"/>
                        <a:pt x="9525" y="19050"/>
                      </a:cubicBezTo>
                      <a:cubicBezTo>
                        <a:pt x="12614" y="25227"/>
                        <a:pt x="13068" y="34387"/>
                        <a:pt x="14287" y="40481"/>
                      </a:cubicBezTo>
                      <a:cubicBezTo>
                        <a:pt x="14929" y="43690"/>
                        <a:pt x="15874" y="46831"/>
                        <a:pt x="16668" y="50006"/>
                      </a:cubicBezTo>
                      <a:cubicBezTo>
                        <a:pt x="15911" y="58337"/>
                        <a:pt x="15869" y="80974"/>
                        <a:pt x="9525" y="90488"/>
                      </a:cubicBezTo>
                      <a:lnTo>
                        <a:pt x="4762" y="97631"/>
                      </a:lnTo>
                      <a:cubicBezTo>
                        <a:pt x="2026" y="105840"/>
                        <a:pt x="4156" y="103000"/>
                        <a:pt x="0" y="107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252" name="Frihåndsform 104"/>
                <p:cNvSpPr/>
                <p:nvPr/>
              </p:nvSpPr>
              <p:spPr bwMode="auto">
                <a:xfrm>
                  <a:off x="8669551" y="3198407"/>
                  <a:ext cx="14287" cy="65088"/>
                </a:xfrm>
                <a:custGeom>
                  <a:avLst/>
                  <a:gdLst>
                    <a:gd name="connsiteX0" fmla="*/ 7144 w 17692"/>
                    <a:gd name="connsiteY0" fmla="*/ 0 h 78581"/>
                    <a:gd name="connsiteX1" fmla="*/ 9525 w 17692"/>
                    <a:gd name="connsiteY1" fmla="*/ 61912 h 78581"/>
                    <a:gd name="connsiteX2" fmla="*/ 7144 w 17692"/>
                    <a:gd name="connsiteY2" fmla="*/ 69056 h 78581"/>
                    <a:gd name="connsiteX3" fmla="*/ 0 w 17692"/>
                    <a:gd name="connsiteY3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92" h="78581">
                      <a:moveTo>
                        <a:pt x="7144" y="0"/>
                      </a:moveTo>
                      <a:cubicBezTo>
                        <a:pt x="17692" y="26373"/>
                        <a:pt x="13713" y="11647"/>
                        <a:pt x="9525" y="61912"/>
                      </a:cubicBezTo>
                      <a:cubicBezTo>
                        <a:pt x="9317" y="64413"/>
                        <a:pt x="8267" y="66811"/>
                        <a:pt x="7144" y="69056"/>
                      </a:cubicBezTo>
                      <a:cubicBezTo>
                        <a:pt x="4452" y="74441"/>
                        <a:pt x="3349" y="75232"/>
                        <a:pt x="0" y="7858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</p:grpSp>
          <p:grpSp>
            <p:nvGrpSpPr>
              <p:cNvPr id="4190" name="Group 252"/>
              <p:cNvGrpSpPr>
                <a:grpSpLocks/>
              </p:cNvGrpSpPr>
              <p:nvPr/>
            </p:nvGrpSpPr>
            <p:grpSpPr bwMode="auto">
              <a:xfrm rot="2100000">
                <a:off x="7299642" y="2906017"/>
                <a:ext cx="41277" cy="90487"/>
                <a:chOff x="8899673" y="3154553"/>
                <a:chExt cx="41277" cy="90487"/>
              </a:xfrm>
            </p:grpSpPr>
            <p:sp>
              <p:nvSpPr>
                <p:cNvPr id="254" name="Frihåndsform 102"/>
                <p:cNvSpPr/>
                <p:nvPr/>
              </p:nvSpPr>
              <p:spPr bwMode="auto">
                <a:xfrm>
                  <a:off x="8899012" y="3155270"/>
                  <a:ext cx="14288" cy="90488"/>
                </a:xfrm>
                <a:custGeom>
                  <a:avLst/>
                  <a:gdLst>
                    <a:gd name="connsiteX0" fmla="*/ 0 w 16668"/>
                    <a:gd name="connsiteY0" fmla="*/ 0 h 107156"/>
                    <a:gd name="connsiteX1" fmla="*/ 4762 w 16668"/>
                    <a:gd name="connsiteY1" fmla="*/ 11906 h 107156"/>
                    <a:gd name="connsiteX2" fmla="*/ 9525 w 16668"/>
                    <a:gd name="connsiteY2" fmla="*/ 19050 h 107156"/>
                    <a:gd name="connsiteX3" fmla="*/ 14287 w 16668"/>
                    <a:gd name="connsiteY3" fmla="*/ 40481 h 107156"/>
                    <a:gd name="connsiteX4" fmla="*/ 16668 w 16668"/>
                    <a:gd name="connsiteY4" fmla="*/ 50006 h 107156"/>
                    <a:gd name="connsiteX5" fmla="*/ 9525 w 16668"/>
                    <a:gd name="connsiteY5" fmla="*/ 90488 h 107156"/>
                    <a:gd name="connsiteX6" fmla="*/ 4762 w 16668"/>
                    <a:gd name="connsiteY6" fmla="*/ 97631 h 107156"/>
                    <a:gd name="connsiteX7" fmla="*/ 0 w 16668"/>
                    <a:gd name="connsiteY7" fmla="*/ 107156 h 10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68" h="107156">
                      <a:moveTo>
                        <a:pt x="0" y="0"/>
                      </a:moveTo>
                      <a:cubicBezTo>
                        <a:pt x="1587" y="3969"/>
                        <a:pt x="2850" y="8083"/>
                        <a:pt x="4762" y="11906"/>
                      </a:cubicBezTo>
                      <a:cubicBezTo>
                        <a:pt x="6042" y="14466"/>
                        <a:pt x="8245" y="16490"/>
                        <a:pt x="9525" y="19050"/>
                      </a:cubicBezTo>
                      <a:cubicBezTo>
                        <a:pt x="12614" y="25227"/>
                        <a:pt x="13068" y="34387"/>
                        <a:pt x="14287" y="40481"/>
                      </a:cubicBezTo>
                      <a:cubicBezTo>
                        <a:pt x="14929" y="43690"/>
                        <a:pt x="15874" y="46831"/>
                        <a:pt x="16668" y="50006"/>
                      </a:cubicBezTo>
                      <a:cubicBezTo>
                        <a:pt x="15911" y="58337"/>
                        <a:pt x="15869" y="80974"/>
                        <a:pt x="9525" y="90488"/>
                      </a:cubicBezTo>
                      <a:lnTo>
                        <a:pt x="4762" y="97631"/>
                      </a:lnTo>
                      <a:cubicBezTo>
                        <a:pt x="2026" y="105840"/>
                        <a:pt x="4156" y="103000"/>
                        <a:pt x="0" y="107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  <p:sp>
              <p:nvSpPr>
                <p:cNvPr id="255" name="Frihåndsform 104"/>
                <p:cNvSpPr/>
                <p:nvPr/>
              </p:nvSpPr>
              <p:spPr bwMode="auto">
                <a:xfrm>
                  <a:off x="8921121" y="3171869"/>
                  <a:ext cx="14288" cy="65088"/>
                </a:xfrm>
                <a:custGeom>
                  <a:avLst/>
                  <a:gdLst>
                    <a:gd name="connsiteX0" fmla="*/ 7144 w 17692"/>
                    <a:gd name="connsiteY0" fmla="*/ 0 h 78581"/>
                    <a:gd name="connsiteX1" fmla="*/ 9525 w 17692"/>
                    <a:gd name="connsiteY1" fmla="*/ 61912 h 78581"/>
                    <a:gd name="connsiteX2" fmla="*/ 7144 w 17692"/>
                    <a:gd name="connsiteY2" fmla="*/ 69056 h 78581"/>
                    <a:gd name="connsiteX3" fmla="*/ 0 w 17692"/>
                    <a:gd name="connsiteY3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92" h="78581">
                      <a:moveTo>
                        <a:pt x="7144" y="0"/>
                      </a:moveTo>
                      <a:cubicBezTo>
                        <a:pt x="17692" y="26373"/>
                        <a:pt x="13713" y="11647"/>
                        <a:pt x="9525" y="61912"/>
                      </a:cubicBezTo>
                      <a:cubicBezTo>
                        <a:pt x="9317" y="64413"/>
                        <a:pt x="8267" y="66811"/>
                        <a:pt x="7144" y="69056"/>
                      </a:cubicBezTo>
                      <a:cubicBezTo>
                        <a:pt x="4452" y="74441"/>
                        <a:pt x="3349" y="75232"/>
                        <a:pt x="0" y="7858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b-NO"/>
                </a:p>
              </p:txBody>
            </p:sp>
          </p:grpSp>
          <p:sp>
            <p:nvSpPr>
              <p:cNvPr id="256" name="Frihåndsform 239"/>
              <p:cNvSpPr/>
              <p:nvPr/>
            </p:nvSpPr>
            <p:spPr bwMode="auto">
              <a:xfrm>
                <a:off x="6988393" y="2666710"/>
                <a:ext cx="92075" cy="106363"/>
              </a:xfrm>
              <a:custGeom>
                <a:avLst/>
                <a:gdLst>
                  <a:gd name="connsiteX0" fmla="*/ 17585 w 109504"/>
                  <a:gd name="connsiteY0" fmla="*/ 8792 h 126023"/>
                  <a:gd name="connsiteX1" fmla="*/ 8793 w 109504"/>
                  <a:gd name="connsiteY1" fmla="*/ 70339 h 126023"/>
                  <a:gd name="connsiteX2" fmla="*/ 35170 w 109504"/>
                  <a:gd name="connsiteY2" fmla="*/ 79131 h 126023"/>
                  <a:gd name="connsiteX3" fmla="*/ 70339 w 109504"/>
                  <a:gd name="connsiteY3" fmla="*/ 114300 h 126023"/>
                  <a:gd name="connsiteX4" fmla="*/ 96716 w 109504"/>
                  <a:gd name="connsiteY4" fmla="*/ 105508 h 126023"/>
                  <a:gd name="connsiteX5" fmla="*/ 96716 w 109504"/>
                  <a:gd name="connsiteY5" fmla="*/ 35169 h 126023"/>
                  <a:gd name="connsiteX6" fmla="*/ 70339 w 109504"/>
                  <a:gd name="connsiteY6" fmla="*/ 17585 h 126023"/>
                  <a:gd name="connsiteX7" fmla="*/ 17585 w 109504"/>
                  <a:gd name="connsiteY7" fmla="*/ 8792 h 12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504" h="126023">
                    <a:moveTo>
                      <a:pt x="17585" y="8792"/>
                    </a:moveTo>
                    <a:cubicBezTo>
                      <a:pt x="7327" y="17584"/>
                      <a:pt x="3767" y="50234"/>
                      <a:pt x="8793" y="70339"/>
                    </a:cubicBezTo>
                    <a:cubicBezTo>
                      <a:pt x="11041" y="79330"/>
                      <a:pt x="28617" y="72578"/>
                      <a:pt x="35170" y="79131"/>
                    </a:cubicBezTo>
                    <a:cubicBezTo>
                      <a:pt x="82062" y="126023"/>
                      <a:pt x="0" y="90855"/>
                      <a:pt x="70339" y="114300"/>
                    </a:cubicBezTo>
                    <a:cubicBezTo>
                      <a:pt x="79131" y="111369"/>
                      <a:pt x="90926" y="112745"/>
                      <a:pt x="96716" y="105508"/>
                    </a:cubicBezTo>
                    <a:cubicBezTo>
                      <a:pt x="109504" y="89522"/>
                      <a:pt x="107373" y="51154"/>
                      <a:pt x="96716" y="35169"/>
                    </a:cubicBezTo>
                    <a:cubicBezTo>
                      <a:pt x="90855" y="26377"/>
                      <a:pt x="80052" y="21748"/>
                      <a:pt x="70339" y="17585"/>
                    </a:cubicBezTo>
                    <a:cubicBezTo>
                      <a:pt x="48163" y="8081"/>
                      <a:pt x="27843" y="0"/>
                      <a:pt x="17585" y="87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</p:grpSp>
        <p:sp>
          <p:nvSpPr>
            <p:cNvPr id="356" name="Frihåndsform 245"/>
            <p:cNvSpPr/>
            <p:nvPr/>
          </p:nvSpPr>
          <p:spPr bwMode="auto">
            <a:xfrm rot="7983798">
              <a:off x="6867425" y="2275234"/>
              <a:ext cx="88900" cy="114300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357" name="Frihåndsform 220"/>
            <p:cNvSpPr/>
            <p:nvPr/>
          </p:nvSpPr>
          <p:spPr bwMode="auto">
            <a:xfrm>
              <a:off x="7191274" y="2849908"/>
              <a:ext cx="92075" cy="106362"/>
            </a:xfrm>
            <a:custGeom>
              <a:avLst/>
              <a:gdLst>
                <a:gd name="connsiteX0" fmla="*/ 17585 w 109504"/>
                <a:gd name="connsiteY0" fmla="*/ 8792 h 126023"/>
                <a:gd name="connsiteX1" fmla="*/ 8793 w 109504"/>
                <a:gd name="connsiteY1" fmla="*/ 70339 h 126023"/>
                <a:gd name="connsiteX2" fmla="*/ 35170 w 109504"/>
                <a:gd name="connsiteY2" fmla="*/ 79131 h 126023"/>
                <a:gd name="connsiteX3" fmla="*/ 70339 w 109504"/>
                <a:gd name="connsiteY3" fmla="*/ 114300 h 126023"/>
                <a:gd name="connsiteX4" fmla="*/ 96716 w 109504"/>
                <a:gd name="connsiteY4" fmla="*/ 105508 h 126023"/>
                <a:gd name="connsiteX5" fmla="*/ 96716 w 109504"/>
                <a:gd name="connsiteY5" fmla="*/ 35169 h 126023"/>
                <a:gd name="connsiteX6" fmla="*/ 70339 w 109504"/>
                <a:gd name="connsiteY6" fmla="*/ 17585 h 126023"/>
                <a:gd name="connsiteX7" fmla="*/ 17585 w 109504"/>
                <a:gd name="connsiteY7" fmla="*/ 8792 h 1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04" h="126023">
                  <a:moveTo>
                    <a:pt x="17585" y="8792"/>
                  </a:moveTo>
                  <a:cubicBezTo>
                    <a:pt x="7327" y="17584"/>
                    <a:pt x="3767" y="50234"/>
                    <a:pt x="8793" y="70339"/>
                  </a:cubicBezTo>
                  <a:cubicBezTo>
                    <a:pt x="11041" y="79330"/>
                    <a:pt x="28617" y="72578"/>
                    <a:pt x="35170" y="79131"/>
                  </a:cubicBezTo>
                  <a:cubicBezTo>
                    <a:pt x="82062" y="126023"/>
                    <a:pt x="0" y="90855"/>
                    <a:pt x="70339" y="114300"/>
                  </a:cubicBezTo>
                  <a:cubicBezTo>
                    <a:pt x="79131" y="111369"/>
                    <a:pt x="90926" y="112745"/>
                    <a:pt x="96716" y="105508"/>
                  </a:cubicBezTo>
                  <a:cubicBezTo>
                    <a:pt x="109504" y="89522"/>
                    <a:pt x="107373" y="51154"/>
                    <a:pt x="96716" y="35169"/>
                  </a:cubicBezTo>
                  <a:cubicBezTo>
                    <a:pt x="90855" y="26377"/>
                    <a:pt x="80052" y="21748"/>
                    <a:pt x="70339" y="17585"/>
                  </a:cubicBezTo>
                  <a:cubicBezTo>
                    <a:pt x="48163" y="8081"/>
                    <a:pt x="27843" y="0"/>
                    <a:pt x="17585" y="879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406" name="Frihåndsform 245"/>
            <p:cNvSpPr/>
            <p:nvPr/>
          </p:nvSpPr>
          <p:spPr bwMode="auto">
            <a:xfrm rot="18749774">
              <a:off x="7013475" y="2791170"/>
              <a:ext cx="88900" cy="114300"/>
            </a:xfrm>
            <a:custGeom>
              <a:avLst/>
              <a:gdLst>
                <a:gd name="connsiteX0" fmla="*/ 23026 w 104679"/>
                <a:gd name="connsiteY0" fmla="*/ 20515 h 134815"/>
                <a:gd name="connsiteX1" fmla="*/ 58195 w 104679"/>
                <a:gd name="connsiteY1" fmla="*/ 134815 h 134815"/>
                <a:gd name="connsiteX2" fmla="*/ 84572 w 104679"/>
                <a:gd name="connsiteY2" fmla="*/ 126023 h 134815"/>
                <a:gd name="connsiteX3" fmla="*/ 102157 w 104679"/>
                <a:gd name="connsiteY3" fmla="*/ 99646 h 134815"/>
                <a:gd name="connsiteX4" fmla="*/ 93365 w 104679"/>
                <a:gd name="connsiteY4" fmla="*/ 73269 h 134815"/>
                <a:gd name="connsiteX5" fmla="*/ 102157 w 104679"/>
                <a:gd name="connsiteY5" fmla="*/ 46892 h 134815"/>
                <a:gd name="connsiteX6" fmla="*/ 93365 w 104679"/>
                <a:gd name="connsiteY6" fmla="*/ 11723 h 134815"/>
                <a:gd name="connsiteX7" fmla="*/ 23026 w 104679"/>
                <a:gd name="connsiteY7" fmla="*/ 20515 h 1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9" h="134815">
                  <a:moveTo>
                    <a:pt x="23026" y="20515"/>
                  </a:moveTo>
                  <a:cubicBezTo>
                    <a:pt x="17164" y="41030"/>
                    <a:pt x="0" y="134815"/>
                    <a:pt x="58195" y="134815"/>
                  </a:cubicBezTo>
                  <a:cubicBezTo>
                    <a:pt x="67463" y="134815"/>
                    <a:pt x="75780" y="128954"/>
                    <a:pt x="84572" y="126023"/>
                  </a:cubicBezTo>
                  <a:cubicBezTo>
                    <a:pt x="90434" y="117231"/>
                    <a:pt x="100420" y="110069"/>
                    <a:pt x="102157" y="99646"/>
                  </a:cubicBezTo>
                  <a:cubicBezTo>
                    <a:pt x="103681" y="90504"/>
                    <a:pt x="93365" y="82537"/>
                    <a:pt x="93365" y="73269"/>
                  </a:cubicBezTo>
                  <a:cubicBezTo>
                    <a:pt x="93365" y="64001"/>
                    <a:pt x="99226" y="55684"/>
                    <a:pt x="102157" y="46892"/>
                  </a:cubicBezTo>
                  <a:cubicBezTo>
                    <a:pt x="99226" y="35169"/>
                    <a:pt x="104679" y="15966"/>
                    <a:pt x="93365" y="11723"/>
                  </a:cubicBezTo>
                  <a:cubicBezTo>
                    <a:pt x="73961" y="4446"/>
                    <a:pt x="28888" y="0"/>
                    <a:pt x="23026" y="205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</p:grpSp>
      <p:sp>
        <p:nvSpPr>
          <p:cNvPr id="139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err="1">
                <a:solidFill>
                  <a:srgbClr val="C00000"/>
                </a:solidFill>
              </a:rPr>
              <a:t>Fjellskredkartlegging</a:t>
            </a:r>
            <a:r>
              <a:rPr lang="en-GB" b="1" dirty="0">
                <a:solidFill>
                  <a:srgbClr val="C00000"/>
                </a:solidFill>
              </a:rPr>
              <a:t> / </a:t>
            </a:r>
            <a:r>
              <a:rPr lang="en-GB" b="1" dirty="0" err="1">
                <a:solidFill>
                  <a:srgbClr val="C00000"/>
                </a:solidFill>
              </a:rPr>
              <a:t>kartlegging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av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ustabile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fjellparti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Norge</a:t>
            </a:r>
            <a:endParaRPr lang="en-GB" dirty="0">
              <a:solidFill>
                <a:srgbClr val="C00000"/>
              </a:solidFill>
              <a:latin typeface="MyriaMM_400 RG 700 S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4" descr="C:\Documents and Settings\Svendgard_Bjorg\My Documents\NY PROFIL\POWERPOINT\PP_Mal_Side1.tif"/>
          <p:cNvPicPr>
            <a:picLocks noChangeAspect="1" noChangeArrowheads="1"/>
          </p:cNvPicPr>
          <p:nvPr/>
        </p:nvPicPr>
        <p:blipFill>
          <a:blip r:embed="rId2" cstate="print"/>
          <a:srcRect l="82364" t="87373" r="2739" b="3156"/>
          <a:stretch>
            <a:fillRect/>
          </a:stretch>
        </p:blipFill>
        <p:spPr bwMode="auto">
          <a:xfrm>
            <a:off x="7667625" y="6165850"/>
            <a:ext cx="1368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N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062663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9" name="Group 18"/>
          <p:cNvGrpSpPr>
            <a:grpSpLocks/>
          </p:cNvGrpSpPr>
          <p:nvPr/>
        </p:nvGrpSpPr>
        <p:grpSpPr bwMode="auto">
          <a:xfrm>
            <a:off x="644770" y="1052855"/>
            <a:ext cx="4808294" cy="5006125"/>
            <a:chOff x="-108520" y="2636912"/>
            <a:chExt cx="3732233" cy="3886423"/>
          </a:xfrm>
        </p:grpSpPr>
        <p:sp>
          <p:nvSpPr>
            <p:cNvPr id="140" name="TextBox 139"/>
            <p:cNvSpPr txBox="1"/>
            <p:nvPr/>
          </p:nvSpPr>
          <p:spPr>
            <a:xfrm>
              <a:off x="-37083" y="6164929"/>
              <a:ext cx="3384569" cy="3584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PE" dirty="0">
                  <a:solidFill>
                    <a:srgbClr val="445592"/>
                  </a:solidFill>
                  <a:cs typeface="+mn-cs"/>
                </a:rPr>
                <a:t>http://www.skrednett.no/</a:t>
              </a:r>
            </a:p>
          </p:txBody>
        </p:sp>
        <p:pic>
          <p:nvPicPr>
            <p:cNvPr id="141" name="Picture 140" descr="steinspran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08520" y="2636912"/>
              <a:ext cx="3732233" cy="352839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142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err="1">
                <a:solidFill>
                  <a:srgbClr val="C00000"/>
                </a:solidFill>
              </a:rPr>
              <a:t>Fjellskredkartlegging</a:t>
            </a:r>
            <a:r>
              <a:rPr lang="en-GB" b="1" dirty="0">
                <a:solidFill>
                  <a:srgbClr val="C00000"/>
                </a:solidFill>
              </a:rPr>
              <a:t> / </a:t>
            </a:r>
            <a:r>
              <a:rPr lang="en-GB" b="1" dirty="0" err="1">
                <a:solidFill>
                  <a:srgbClr val="C00000"/>
                </a:solidFill>
              </a:rPr>
              <a:t>kartlegging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av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ustabile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fjellparti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Norge</a:t>
            </a:r>
            <a:endParaRPr lang="en-GB" dirty="0">
              <a:solidFill>
                <a:srgbClr val="C00000"/>
              </a:solidFill>
              <a:latin typeface="MyriaMM_400 RG 700 SE"/>
            </a:endParaRPr>
          </a:p>
        </p:txBody>
      </p:sp>
      <p:pic>
        <p:nvPicPr>
          <p:cNvPr id="143" name="Picture 142" descr="Ustabilt_fjellparti_Nokkenibba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3896" y="1335044"/>
            <a:ext cx="2773574" cy="414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err="1">
                <a:solidFill>
                  <a:srgbClr val="C00000"/>
                </a:solidFill>
              </a:rPr>
              <a:t>Fjellskredkartlegging</a:t>
            </a:r>
            <a:r>
              <a:rPr lang="en-GB" b="1" dirty="0">
                <a:solidFill>
                  <a:srgbClr val="C00000"/>
                </a:solidFill>
              </a:rPr>
              <a:t> / </a:t>
            </a:r>
            <a:r>
              <a:rPr lang="en-GB" b="1" dirty="0" err="1">
                <a:solidFill>
                  <a:srgbClr val="C00000"/>
                </a:solidFill>
              </a:rPr>
              <a:t>kartlegging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av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ustabile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fjellparti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i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Norge</a:t>
            </a:r>
            <a:endParaRPr lang="en-GB" dirty="0">
              <a:solidFill>
                <a:srgbClr val="C00000"/>
              </a:solidFill>
              <a:latin typeface="MyriaMM_400 RG 700 SE"/>
            </a:endParaRPr>
          </a:p>
        </p:txBody>
      </p:sp>
      <p:pic>
        <p:nvPicPr>
          <p:cNvPr id="9" name="Picture 2" descr="N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6021388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62548" y="1122973"/>
            <a:ext cx="86423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3600" b="1" dirty="0" smtClean="0">
                <a:solidFill>
                  <a:srgbClr val="0070C0"/>
                </a:solidFill>
                <a:latin typeface="AvantGarde" pitchFamily="34" charset="0"/>
              </a:rPr>
              <a:t>Norge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nb-NO" sz="3200" dirty="0" smtClean="0">
                <a:solidFill>
                  <a:srgbClr val="0070C0"/>
                </a:solidFill>
                <a:latin typeface="AvantGarde" pitchFamily="34" charset="0"/>
              </a:rPr>
              <a:t> 68. største land i verden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nb-NO" sz="3200" dirty="0" smtClean="0">
                <a:solidFill>
                  <a:srgbClr val="0070C0"/>
                </a:solidFill>
                <a:latin typeface="AvantGarde" pitchFamily="34" charset="0"/>
              </a:rPr>
              <a:t>  7. lengste kystlinje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nb-NO" sz="3200" dirty="0" smtClean="0">
                <a:solidFill>
                  <a:srgbClr val="0070C0"/>
                </a:solidFill>
                <a:latin typeface="AvantGarde" pitchFamily="34" charset="0"/>
              </a:rPr>
              <a:t> kystlinje &gt; 100.000 km langt + innsjøene</a:t>
            </a:r>
            <a:endParaRPr lang="nb-NO" sz="3200" dirty="0">
              <a:solidFill>
                <a:srgbClr val="0070C0"/>
              </a:solidFill>
              <a:latin typeface="AvantGar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6" descr="fotos don mario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4" descr="C:\Documents and Settings\Svendgard_Bjorg\My Documents\NY PROFIL\POWERPOINT\PP_Mal_Side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8" y="0"/>
            <a:ext cx="9183688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\\Filer3\Perm\Berg\Nordgulen\DirNat_Figures\fennoscand_with_ocean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-442913"/>
            <a:ext cx="6134100" cy="846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35"/>
          <p:cNvSpPr txBox="1">
            <a:spLocks noChangeArrowheads="1"/>
          </p:cNvSpPr>
          <p:nvPr/>
        </p:nvSpPr>
        <p:spPr bwMode="auto">
          <a:xfrm>
            <a:off x="1536700" y="155575"/>
            <a:ext cx="77152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solidFill>
                  <a:srgbClr val="C00000"/>
                </a:solidFill>
                <a:latin typeface="Verdana" pitchFamily="34" charset="0"/>
              </a:rPr>
              <a:t>Utfordringen:</a:t>
            </a:r>
          </a:p>
        </p:txBody>
      </p:sp>
      <p:pic>
        <p:nvPicPr>
          <p:cNvPr id="6" name="Picture 2" descr="N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6021388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4" descr="C:\Documents and Settings\Svendgard_Bjorg\My Documents\NY PROFIL\POWERPOINT\PP_Mal_Side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8" y="0"/>
            <a:ext cx="9183688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D:\ABr cdr-figurer\Fjellskred-Geohazard\ICG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6110288"/>
            <a:ext cx="9001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DSC010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50863" y="0"/>
            <a:ext cx="102457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0122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413" y="3573463"/>
            <a:ext cx="41957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37"/>
          <p:cNvSpPr txBox="1">
            <a:spLocks noChangeArrowheads="1"/>
          </p:cNvSpPr>
          <p:nvPr/>
        </p:nvSpPr>
        <p:spPr bwMode="auto">
          <a:xfrm>
            <a:off x="250825" y="44450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C00000"/>
                </a:solidFill>
              </a:rPr>
              <a:t>Fjellskredkartlegging / kartlegging av ustabile fjellparti i Norge</a:t>
            </a:r>
            <a:endParaRPr lang="en-GB">
              <a:solidFill>
                <a:srgbClr val="C00000"/>
              </a:solidFill>
              <a:latin typeface="MyriaMM_400 RG 700 S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 descr="D:\ABr cdr-figurer\Fjellskred-Geohazard\ICG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6110288"/>
            <a:ext cx="9001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8" descr="Norway obliqu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6" name="Group 24"/>
          <p:cNvGrpSpPr>
            <a:grpSpLocks/>
          </p:cNvGrpSpPr>
          <p:nvPr/>
        </p:nvGrpSpPr>
        <p:grpSpPr bwMode="auto">
          <a:xfrm>
            <a:off x="539750" y="260350"/>
            <a:ext cx="5400675" cy="4824413"/>
            <a:chOff x="539552" y="260648"/>
            <a:chExt cx="5400600" cy="4824536"/>
          </a:xfrm>
        </p:grpSpPr>
        <p:sp>
          <p:nvSpPr>
            <p:cNvPr id="6" name="Oval 5"/>
            <p:cNvSpPr/>
            <p:nvPr/>
          </p:nvSpPr>
          <p:spPr>
            <a:xfrm>
              <a:off x="4355849" y="3932630"/>
              <a:ext cx="71437" cy="730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355849" y="4005656"/>
              <a:ext cx="71437" cy="7143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39552" y="260648"/>
              <a:ext cx="71437" cy="714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4139952" y="3716724"/>
              <a:ext cx="71437" cy="730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3924055" y="3716724"/>
              <a:ext cx="71437" cy="730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5435334" y="4221562"/>
              <a:ext cx="73024" cy="7143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563698" y="3213473"/>
              <a:ext cx="71436" cy="714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419237" y="4077095"/>
              <a:ext cx="73024" cy="714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4139952" y="3789751"/>
              <a:ext cx="71437" cy="7143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3852619" y="3789751"/>
              <a:ext cx="71436" cy="7143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4571746" y="5013744"/>
              <a:ext cx="73024" cy="714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5868716" y="3932630"/>
              <a:ext cx="71436" cy="730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3708400" y="173038"/>
          <a:ext cx="5328592" cy="3591560"/>
        </p:xfrm>
        <a:graphic>
          <a:graphicData uri="http://schemas.openxmlformats.org/drawingml/2006/table">
            <a:tbl>
              <a:tblPr/>
              <a:tblGrid>
                <a:gridCol w="1020085"/>
                <a:gridCol w="1134520"/>
                <a:gridCol w="893013"/>
                <a:gridCol w="694331"/>
                <a:gridCol w="594640"/>
                <a:gridCol w="396661"/>
                <a:gridCol w="595342"/>
              </a:tblGrid>
              <a:tr h="165100"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Certain </a:t>
                      </a:r>
                      <a:r>
                        <a:rPr lang="en-GB" sz="1000" b="1" dirty="0" err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fjellskred</a:t>
                      </a:r>
                      <a:r>
                        <a:rPr lang="en-GB" sz="1000" b="1" dirty="0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events</a:t>
                      </a:r>
                      <a:endParaRPr lang="nb-NO" sz="1100" b="1" dirty="0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Name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County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Municipality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Year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Volume [Mm</a:t>
                      </a:r>
                      <a:r>
                        <a:rPr lang="en-GB" sz="1000" b="1" baseline="30000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]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Lives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Tsunami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Tjelle</a:t>
                      </a:r>
                      <a:endParaRPr lang="nb-NO" sz="1100" b="1" dirty="0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Møre og Romsdal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Nesset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1756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15.0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32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 dirty="0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Tafjordulykka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Møre og Romsdal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Norddal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1934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3.0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40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Skafjellet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Møre og Romsdal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Stranda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1731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6.0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17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Lausneset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Møre og Romsdal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Stranda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1300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-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Loenulykke</a:t>
                      </a: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1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Sogn og Fjordane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Stryn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1905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0.4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61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Loenulykke 3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Sogn</a:t>
                      </a: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og</a:t>
                      </a: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Fjordane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Stryn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1936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1.0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74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b-NO" sz="1100" b="1" dirty="0" smtClean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Loen 4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Sogn</a:t>
                      </a: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og</a:t>
                      </a: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Fjordane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Stryn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1936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1.0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b-NO" sz="1100" b="1" dirty="0" smtClean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Loen 5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Sogn</a:t>
                      </a: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og</a:t>
                      </a: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Fjordane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Stryn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1950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1.0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 dirty="0">
                        <a:solidFill>
                          <a:srgbClr val="FFC0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Pollfjellet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000" b="1">
                        <a:solidFill>
                          <a:schemeClr val="bg1"/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Lyngen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1810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-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14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000" b="1">
                        <a:solidFill>
                          <a:schemeClr val="bg1"/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000" b="1">
                        <a:solidFill>
                          <a:schemeClr val="bg1"/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000" b="1">
                        <a:solidFill>
                          <a:schemeClr val="bg1"/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000" b="1">
                        <a:solidFill>
                          <a:schemeClr val="bg1"/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000" b="1">
                        <a:solidFill>
                          <a:schemeClr val="bg1"/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000" b="1">
                        <a:solidFill>
                          <a:schemeClr val="bg1"/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000" b="1">
                        <a:solidFill>
                          <a:schemeClr val="bg1"/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Uncertain fjellskred events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Name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County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Municipality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Year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Volume [Mm</a:t>
                      </a:r>
                      <a:r>
                        <a:rPr lang="en-GB" sz="1000" b="1" baseline="30000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]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Lives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Tsunami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Storefonna</a:t>
                      </a:r>
                      <a:endParaRPr lang="nb-NO" sz="1100" b="1" dirty="0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Møre og Romsdal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Sande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1700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-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Geirangerfjorden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Møre og Romsdal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Stranda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1749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0.1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Skafjellet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Møre og Romsdal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Stranda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1938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0.4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</a:t>
                      </a:r>
                      <a:endParaRPr lang="nb-NO" sz="1100" b="1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Arnafjord</a:t>
                      </a:r>
                      <a:endParaRPr lang="nb-NO" sz="1100" b="1" dirty="0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Sogn og Fjordane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Norddal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1811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-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45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Hestadfjorden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Sogn og Fjordane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Gaular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1786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-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>
                        <a:solidFill>
                          <a:schemeClr val="bg1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Årdalsfjorden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Sogn</a:t>
                      </a: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og</a:t>
                      </a: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Fjordane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Årdal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1983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0.2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0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Yes</a:t>
                      </a:r>
                      <a:endParaRPr lang="nb-NO" sz="1100" b="1" dirty="0">
                        <a:solidFill>
                          <a:srgbClr val="FFFF0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>
                        <a:alpha val="4196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MAL_LIGGENDE">
  <a:themeElements>
    <a:clrScheme name="POWERPOINTMAL_LIGGEND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MAL_LIGGEND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_LIGGEND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15916</TotalTime>
  <Words>588</Words>
  <Application>Microsoft Office PowerPoint</Application>
  <PresentationFormat>On-screen Show (4:3)</PresentationFormat>
  <Paragraphs>218</Paragraphs>
  <Slides>26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POWERPOINTMAL_LIGGENDE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NGU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 Susceptibility mapping</dc:title>
  <dc:creator>Jan Høst</dc:creator>
  <cp:lastModifiedBy>Hermanns_Reginald</cp:lastModifiedBy>
  <cp:revision>308</cp:revision>
  <dcterms:created xsi:type="dcterms:W3CDTF">2003-02-20T09:01:36Z</dcterms:created>
  <dcterms:modified xsi:type="dcterms:W3CDTF">2013-11-28T07:21:26Z</dcterms:modified>
</cp:coreProperties>
</file>