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6" r:id="rId5"/>
    <p:sldId id="259" r:id="rId6"/>
    <p:sldId id="265" r:id="rId7"/>
    <p:sldId id="270" r:id="rId8"/>
    <p:sldId id="267" r:id="rId9"/>
    <p:sldId id="257" r:id="rId10"/>
    <p:sldId id="268" r:id="rId11"/>
    <p:sldId id="264" r:id="rId12"/>
    <p:sldId id="263" r:id="rId13"/>
    <p:sldId id="261" r:id="rId14"/>
    <p:sldId id="262" r:id="rId15"/>
    <p:sldId id="269" r:id="rId16"/>
    <p:sldId id="26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E8131-570C-4333-9BA4-4F6532953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BEB574-FD08-4DBB-B395-3020EE51D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D53CBA-D992-40C2-A8F6-6A0769A5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EE605A-492E-44F5-8A88-AD8B0F75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DE6EF8-8E17-45B7-AD06-58B9D065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78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94C065-C728-472E-B96C-6E5D1C54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0C08632-C6A0-4D49-82FC-7ADA9FDF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58EE4B-D8AB-4467-8197-565CCCCC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1DC167-5C78-403E-9FE6-EC0C672F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D77AE2-07B7-4E68-8DB7-2814E7F6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87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3B7220-17E9-40A5-B6B1-CA4C7AD8F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B22F54D-A701-4727-9728-E6E120D6E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0D21D9-4058-4394-98E1-32FEE903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A981C8-3597-4FF7-9E58-43022A32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0B73C3-D5E9-4ADB-849C-98726031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239A0E-6844-4ADA-8193-094D0D29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1BB870-72DD-4DEF-A280-85882E04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064A38-430D-4E6A-8460-1F69D032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3CFA0F-9B10-4CD9-8D27-333BD6FF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4A31DF-306C-4A4E-8D44-546879A5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3FA4D-DA98-45F5-BD88-D3C6E0DE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23A94D-C265-4E60-8CA2-34168839B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00823C-BB2D-448B-BFCF-0AFCEA9D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783420-D7FE-4DBF-8156-30DF06D6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5BBAAB-E3A2-4CDB-B499-2E4E0DCC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9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0C6BD0-AA61-42C1-9EF2-51F3B2A4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BCAC05-3974-40D2-AA09-B4848C771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7501B4-B3E7-4F97-891D-0CCEB7429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D992E0-9F98-4173-89E1-D90EDE9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EA154B-BFA4-44CB-837A-4477F434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FB2554-4C99-47E2-8A06-CF7C13EE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81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E6C60-AF9F-4EC9-AF36-D2E740D1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58FECC-7E40-4968-AD09-CDF2E5AA6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79B572-856D-49F6-8C4F-1E0BD3D7B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9A5483-5529-41E9-9490-426DE2F93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E3EF907-5E06-44A7-9430-6C7266931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8AF9E7E-4DBB-47F5-8C2C-E442AF86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215585A-7285-49AA-A060-52FD3F85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7CB4056-D770-40C4-93EA-65B0222C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72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431B92-D5CF-4210-B7A6-736CA1A5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44980D-B9D9-46DC-9FB5-A920B805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94701C-10D9-417F-8015-7AD51169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9850DE-C250-4E04-8595-41EB115B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0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D26419A-8BD0-44A7-8D19-D28DEBD6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5F424C8-358B-4873-BEA0-87C97C31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AB6750-EBDA-4BEC-A95E-ACDE6DDE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0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B31E8-1055-4021-893B-18F1D5D0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F12C0-052E-4962-BF3E-21C32BDF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B71335-085F-4883-9554-9F8B5DC4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7C0FE08-D2EF-4D09-ABAF-E147AFB8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F0CAA4-98D3-4235-891D-F1D164FB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ACDDE7-3DCD-476D-8C97-87457CB1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75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BDFF2-7E0F-4B16-9B68-CC8DB200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56AC5D0-5942-4893-A45D-560C22CF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EAA1C7-575A-4103-BB13-819D705F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E00B89-6C51-451A-8ED1-DEC17545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49D812-587D-436B-BF55-11DD6841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8720DF-CF4C-4FB6-AB83-4CA6ED0D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20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301A838-5D32-498C-9E7A-A0DADFF1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262D8B-8AF4-4BF7-B384-066A378F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18DB23-08B3-4327-AAD2-E1D7569B5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CE2F75-EB34-4302-86C2-6D4CF17F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5B30E7-1B09-4EF3-9900-B6ED97BB2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1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AC902-6163-4015-BC07-1DC7D6A3D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Temperaturprofiler for Nordland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49AD81-72EB-4751-94BE-805565883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Beregnede temperaturer for perioden 2080 til 2100 for 14 utvalgte steder i Nordland.</a:t>
            </a:r>
          </a:p>
          <a:p>
            <a:r>
              <a:rPr lang="nb-NO" dirty="0"/>
              <a:t>Utarbeidet av Fylkesmannen i Nordland,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75322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Sulitjelma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A0D4A4C-4EEA-4E90-8DC9-761DEB766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Glomfjord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E0D6C9C-2B81-4B9F-B227-7A4EE1EBE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0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 i Rana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8793BD6-B058-4502-B222-57DD03BD3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Sandnessjøen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9780D0E-A91A-408F-B426-9E9652CE2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Mosjøen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C78A937-88E7-442C-838A-7287D261B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6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Hattfjelldal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005202F-90F5-4FA8-81B9-3BCC50F93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Brønnøysund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60983D5-2735-4BCD-9F55-DFDB0A220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C13A7C-5959-4EF8-B560-9F8197B9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Temperaturprofiler for Nordland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22155B-6D6C-44C0-B738-20BAA64FA0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b="1" dirty="0"/>
              <a:t>Utslippsbaner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En viktig premiss i arbeidet med klimaarbeidet er hvilke utslippsbaner som legges til grunn for arbeidet. I arbeidet med utslippsreduksjon er det målene i </a:t>
            </a:r>
            <a:r>
              <a:rPr lang="nb-NO" dirty="0" err="1"/>
              <a:t>Parisavtalen</a:t>
            </a:r>
            <a:r>
              <a:rPr lang="nb-NO" dirty="0"/>
              <a:t> som er førende. I arbeidet med klimatilpasning skal derimot «føre var»-prinsippet legges til grunn. Det vil si at vi skal planlegge for et fremtidig samfunn der vi ikke har greid å redusere globale klimagassutslipp.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Vi har derfor to fremtidsscenarier å ta utgangspunkt i. Det ene er at vi globalt sett når </a:t>
            </a:r>
            <a:r>
              <a:rPr lang="nb-NO" dirty="0" err="1"/>
              <a:t>Parisavtalens</a:t>
            </a:r>
            <a:r>
              <a:rPr lang="nb-NO" dirty="0"/>
              <a:t> målsetninger for utslippskutt. Dette kaller vi lav utslippsbane. Det andre er at vi fortsetter utslipp som før, dette kaller vi høy utslippsbane. I beregninger av fremtidig temperatur for ulike steder i Nordland er begge utslippsbanene presentert.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b="1" dirty="0"/>
              <a:t>Forventet klimautvikling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Data som beskriver forventet klimautvikling i Nordland er hentet fra Klimaprofil Nordland. Klimaprofilen er utarbeidet av Norsk klimaservicesenter som driftes av blant annet meteorologisk institutt og NVE. Data er beregnet for årene i perioden 2080 til 2100. Dagens gjennomsnittstemperatur er hentet fra meteorologisk institutt og representerer middeltemperatur for normalperioden 1960 til 1990.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b="1" dirty="0"/>
              <a:t>Målestasjoner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Data for temperatur er presentert for 14 ulike stasjoner geografisk spredt rundt i Nordland. Målestasjonenes plassering er vist på kartet til høyre.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CA19AFF-F03D-4323-B06F-97314ADDD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525" y="1825625"/>
            <a:ext cx="38089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B5F80D-2C03-4F50-A507-78657F45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Andenes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2AB3AD4-1C66-40EF-B964-1E36F956D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Sortland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54634A3-D55F-4FF3-8A3E-25D7E8665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Leknes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D855E36-B19A-4842-BF77-274F5CB75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Narvik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D228D20-C465-426C-BBBE-9816B1210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EABAA-C7C9-4F30-B531-AB692A86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Drag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C036B05-9723-4416-AD16-A9A5B3582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Røst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0AA5D7-409E-4C4C-B694-5A8A57277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D1667F-246A-447F-9E03-1E0EE9C7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Bodø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7D6A524-E360-4045-BEA0-8863ECCC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2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254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Temperaturprofiler for Nordland</vt:lpstr>
      <vt:lpstr>Temperaturprofiler for Nordland</vt:lpstr>
      <vt:lpstr>Andenes</vt:lpstr>
      <vt:lpstr>Sortland</vt:lpstr>
      <vt:lpstr>Leknes</vt:lpstr>
      <vt:lpstr>Narvik</vt:lpstr>
      <vt:lpstr>Drag</vt:lpstr>
      <vt:lpstr>Røst</vt:lpstr>
      <vt:lpstr>Bodø</vt:lpstr>
      <vt:lpstr>Sulitjelma</vt:lpstr>
      <vt:lpstr>Glomfjord</vt:lpstr>
      <vt:lpstr>Mo i Rana</vt:lpstr>
      <vt:lpstr>Sandnessjøen</vt:lpstr>
      <vt:lpstr>Mosjøen</vt:lpstr>
      <vt:lpstr>Hattfjelldal</vt:lpstr>
      <vt:lpstr>Brønnøysund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Jordbru, Asgeir</dc:creator>
  <cp:lastModifiedBy>Jordbru, Asgeir</cp:lastModifiedBy>
  <cp:revision>5</cp:revision>
  <dcterms:created xsi:type="dcterms:W3CDTF">2018-09-07T11:25:07Z</dcterms:created>
  <dcterms:modified xsi:type="dcterms:W3CDTF">2018-09-10T08:40:26Z</dcterms:modified>
</cp:coreProperties>
</file>