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0" r:id="rId4"/>
    <p:sldId id="262" r:id="rId5"/>
  </p:sldIdLst>
  <p:sldSz cx="9144000" cy="6858000" type="screen4x3"/>
  <p:notesSz cx="6858000" cy="9144000"/>
  <p:defaultTextStyle>
    <a:defPPr>
      <a:defRPr lang="nn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5560"/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-7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2AF2B-CAD5-6041-9A92-86A09088457D}" type="datetimeFigureOut">
              <a:rPr lang="nn-NO" smtClean="0"/>
              <a:pPr/>
              <a:t>09.12.2013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341BF-3395-A047-A3A2-971CE5634986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98820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F1763-B220-ED42-A88F-03D6C4484761}" type="datetimeFigureOut">
              <a:rPr lang="nn-NO" smtClean="0"/>
              <a:pPr/>
              <a:t>09.12.2013</a:t>
            </a:fld>
            <a:endParaRPr lang="nn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n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CAFFC-682B-A746-ADFA-F92C308EAC0F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89330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AFFC-682B-A746-ADFA-F92C308EAC0F}" type="slidenum">
              <a:rPr lang="nn-NO" smtClean="0"/>
              <a:pPr/>
              <a:t>1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976168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d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1.pdf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70742" y="2494091"/>
            <a:ext cx="6260537" cy="307777"/>
          </a:xfrm>
        </p:spPr>
        <p:txBody>
          <a:bodyPr wrap="square">
            <a:spAutoFit/>
          </a:bodyPr>
          <a:lstStyle>
            <a:lvl1pPr marL="0" indent="0" algn="l">
              <a:buNone/>
              <a:defRPr sz="1400">
                <a:solidFill>
                  <a:srgbClr val="6D55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n-NO" dirty="0"/>
          </a:p>
        </p:txBody>
      </p:sp>
      <p:sp>
        <p:nvSpPr>
          <p:cNvPr id="10" name="Tittel 1"/>
          <p:cNvSpPr>
            <a:spLocks noGrp="1"/>
          </p:cNvSpPr>
          <p:nvPr>
            <p:ph type="ctrTitle"/>
          </p:nvPr>
        </p:nvSpPr>
        <p:spPr>
          <a:xfrm>
            <a:off x="1170741" y="1924704"/>
            <a:ext cx="6260537" cy="569387"/>
          </a:xfrm>
        </p:spPr>
        <p:txBody>
          <a:bodyPr anchor="t" anchorCtr="0">
            <a:normAutofit/>
          </a:bodyPr>
          <a:lstStyle>
            <a:lvl1pPr>
              <a:defRPr sz="2700">
                <a:solidFill>
                  <a:srgbClr val="6D5560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n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827851"/>
            <a:ext cx="5486400" cy="38997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e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4"/>
          <p:cNvSpPr>
            <a:spLocks noGrp="1"/>
          </p:cNvSpPr>
          <p:nvPr>
            <p:ph type="pic" sz="quarter" idx="10"/>
          </p:nvPr>
        </p:nvSpPr>
        <p:spPr>
          <a:xfrm>
            <a:off x="0" y="476672"/>
            <a:ext cx="9144000" cy="6070179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2"/>
          </p:nvPr>
        </p:nvSpPr>
        <p:spPr>
          <a:xfrm>
            <a:off x="0" y="6364800"/>
            <a:ext cx="9144000" cy="493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tekst 9"/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9144000" cy="6156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881666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innhold 2"/>
          <p:cNvSpPr>
            <a:spLocks noGrp="1"/>
          </p:cNvSpPr>
          <p:nvPr>
            <p:ph sz="half" idx="10"/>
          </p:nvPr>
        </p:nvSpPr>
        <p:spPr>
          <a:xfrm>
            <a:off x="457200" y="2242004"/>
            <a:ext cx="4038600" cy="38841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2242"/>
            <a:ext cx="4038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Plassholder for innhold 2"/>
          <p:cNvSpPr>
            <a:spLocks noGrp="1"/>
          </p:cNvSpPr>
          <p:nvPr>
            <p:ph sz="half" idx="11"/>
          </p:nvPr>
        </p:nvSpPr>
        <p:spPr>
          <a:xfrm>
            <a:off x="4648200" y="2242004"/>
            <a:ext cx="4038600" cy="38841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 dirty="0"/>
          </a:p>
        </p:txBody>
      </p:sp>
      <p:sp>
        <p:nvSpPr>
          <p:cNvPr id="12" name="Plassholder for tekst 2"/>
          <p:cNvSpPr>
            <a:spLocks noGrp="1"/>
          </p:cNvSpPr>
          <p:nvPr>
            <p:ph type="body" idx="12"/>
          </p:nvPr>
        </p:nvSpPr>
        <p:spPr>
          <a:xfrm>
            <a:off x="4648200" y="1602242"/>
            <a:ext cx="4038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185333"/>
            <a:ext cx="3008313" cy="51317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1185334"/>
            <a:ext cx="5111750" cy="49577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881481"/>
            <a:ext cx="3008313" cy="42615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" y="0"/>
            <a:ext cx="9143244" cy="658314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777044"/>
            <a:ext cx="8229600" cy="8043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n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n-NO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" y="0"/>
            <a:ext cx="9143244" cy="6156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" y="6364265"/>
            <a:ext cx="9143244" cy="4937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6D556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 smtClean="0"/>
              <a:t>FylkesROS</a:t>
            </a:r>
            <a:endParaRPr lang="nb-NO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smtClean="0"/>
              <a:t>Hendelsesbasert tilnærming?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917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ssholder for bilde 4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46" r="10746"/>
          <a:stretch>
            <a:fillRect/>
          </a:stretch>
        </p:blipFill>
        <p:spPr/>
      </p:pic>
      <p:sp>
        <p:nvSpPr>
          <p:cNvPr id="3" name="Plassholder for teks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110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7676"/>
            <a:ext cx="9144000" cy="5877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75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presentasj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PowerPoint-presentasjon</Template>
  <TotalTime>33</TotalTime>
  <Words>5</Words>
  <Application>Microsoft Office PowerPoint</Application>
  <PresentationFormat>Skjermfremvisning (4:3)</PresentationFormat>
  <Paragraphs>3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PowerPoint-presentasjon</vt:lpstr>
      <vt:lpstr>FylkesROS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FylkesROS</dc:title>
  <dc:creator>Bjerkaas Ola</dc:creator>
  <cp:lastModifiedBy>Administrator</cp:lastModifiedBy>
  <cp:revision>6</cp:revision>
  <dcterms:created xsi:type="dcterms:W3CDTF">2013-12-09T08:28:02Z</dcterms:created>
  <dcterms:modified xsi:type="dcterms:W3CDTF">2013-12-09T15:50:00Z</dcterms:modified>
</cp:coreProperties>
</file>