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09.12.2013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09.12.2013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7616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FylkesROS</a:t>
            </a:r>
            <a:endParaRPr lang="nb-NO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mtClean="0"/>
              <a:t>Hendelsesbasert tilnærming?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91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bilde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6" r="10746"/>
          <a:stretch>
            <a:fillRect/>
          </a:stretch>
        </p:blipFill>
        <p:spPr/>
      </p:pic>
      <p:sp>
        <p:nvSpPr>
          <p:cNvPr id="3" name="Plassholder for teks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1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76"/>
            <a:ext cx="9144000" cy="587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33</TotalTime>
  <Words>5</Words>
  <Application>Microsoft Office PowerPoint</Application>
  <PresentationFormat>Skjermfremvisning (4:3)</PresentationFormat>
  <Paragraphs>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PowerPoint-presentasjon</vt:lpstr>
      <vt:lpstr>FylkesROS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FylkesROS</dc:title>
  <dc:creator>Bjerkaas Ola</dc:creator>
  <cp:lastModifiedBy>Administrator</cp:lastModifiedBy>
  <cp:revision>6</cp:revision>
  <dcterms:created xsi:type="dcterms:W3CDTF">2013-12-09T08:28:02Z</dcterms:created>
  <dcterms:modified xsi:type="dcterms:W3CDTF">2013-12-09T15:50:00Z</dcterms:modified>
</cp:coreProperties>
</file>