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744D8-FF0F-4B2D-ADFD-7A39C24C947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39F97B4-51E7-49F8-9A8D-72A4677A5090}">
      <dgm:prSet phldrT="[Tekst]" custT="1"/>
      <dgm:spPr/>
      <dgm:t>
        <a:bodyPr/>
        <a:lstStyle/>
        <a:p>
          <a:r>
            <a:rPr lang="nb-NO" sz="3200" b="1" dirty="0" smtClean="0"/>
            <a:t>Uvær</a:t>
          </a:r>
          <a:endParaRPr lang="nb-NO" sz="5300" b="1" dirty="0"/>
        </a:p>
      </dgm:t>
    </dgm:pt>
    <dgm:pt modelId="{63FC746B-D402-4315-A89A-478F70AFF901}" type="parTrans" cxnId="{8ADE78CE-6054-42A6-8A59-5B67548B7C2D}">
      <dgm:prSet/>
      <dgm:spPr/>
      <dgm:t>
        <a:bodyPr/>
        <a:lstStyle/>
        <a:p>
          <a:endParaRPr lang="nb-NO"/>
        </a:p>
      </dgm:t>
    </dgm:pt>
    <dgm:pt modelId="{C0ECF49D-DE8B-493F-ACFB-F0C00A41B978}" type="sibTrans" cxnId="{8ADE78CE-6054-42A6-8A59-5B67548B7C2D}">
      <dgm:prSet/>
      <dgm:spPr/>
      <dgm:t>
        <a:bodyPr/>
        <a:lstStyle/>
        <a:p>
          <a:endParaRPr lang="nb-NO"/>
        </a:p>
      </dgm:t>
    </dgm:pt>
    <dgm:pt modelId="{D361A0E3-A1C4-481C-8A1A-65EAE908C852}">
      <dgm:prSet phldrT="[Teks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nb-NO" sz="1600" b="1" dirty="0" smtClean="0"/>
            <a:t>Stormskader</a:t>
          </a:r>
        </a:p>
        <a:p>
          <a:r>
            <a:rPr lang="nb-NO" sz="1600" b="1" dirty="0" smtClean="0"/>
            <a:t>Flom </a:t>
          </a:r>
        </a:p>
        <a:p>
          <a:r>
            <a:rPr lang="nb-NO" sz="1600" b="1" dirty="0" smtClean="0"/>
            <a:t>Skred</a:t>
          </a:r>
          <a:endParaRPr lang="nb-NO" sz="1600" b="1" dirty="0"/>
        </a:p>
      </dgm:t>
    </dgm:pt>
    <dgm:pt modelId="{91F5A65D-A233-4754-B2C3-37EA66F66C45}" type="parTrans" cxnId="{9B71AD39-7450-4611-803E-ABF42F08BA67}">
      <dgm:prSet/>
      <dgm:spPr/>
      <dgm:t>
        <a:bodyPr/>
        <a:lstStyle/>
        <a:p>
          <a:endParaRPr lang="nb-NO"/>
        </a:p>
      </dgm:t>
    </dgm:pt>
    <dgm:pt modelId="{588A1E2F-6385-40D6-BC55-F8886748CCFA}" type="sibTrans" cxnId="{9B71AD39-7450-4611-803E-ABF42F08BA67}">
      <dgm:prSet/>
      <dgm:spPr/>
      <dgm:t>
        <a:bodyPr/>
        <a:lstStyle/>
        <a:p>
          <a:endParaRPr lang="nb-NO"/>
        </a:p>
      </dgm:t>
    </dgm:pt>
    <dgm:pt modelId="{7234AB0A-E9CC-4CA9-92D4-5C88E7333F54}">
      <dgm:prSet phldrT="[Tekst]" custT="1"/>
      <dgm:spPr/>
      <dgm:t>
        <a:bodyPr/>
        <a:lstStyle/>
        <a:p>
          <a:r>
            <a:rPr lang="nb-NO" sz="3200" b="1" dirty="0" smtClean="0"/>
            <a:t>Ekom</a:t>
          </a:r>
          <a:endParaRPr lang="nb-NO" sz="5300" b="1" dirty="0"/>
        </a:p>
      </dgm:t>
    </dgm:pt>
    <dgm:pt modelId="{4F9C1D8A-C7ED-4E0B-B3DF-CFF1A3803FB4}" type="parTrans" cxnId="{F9921898-D698-40B9-AF42-1E5654A261D1}">
      <dgm:prSet/>
      <dgm:spPr/>
      <dgm:t>
        <a:bodyPr/>
        <a:lstStyle/>
        <a:p>
          <a:endParaRPr lang="nb-NO"/>
        </a:p>
      </dgm:t>
    </dgm:pt>
    <dgm:pt modelId="{9CBB3584-C71E-4AC7-8832-BBA5AE34FDCD}" type="sibTrans" cxnId="{F9921898-D698-40B9-AF42-1E5654A261D1}">
      <dgm:prSet/>
      <dgm:spPr/>
      <dgm:t>
        <a:bodyPr/>
        <a:lstStyle/>
        <a:p>
          <a:endParaRPr lang="nb-NO"/>
        </a:p>
      </dgm:t>
    </dgm:pt>
    <dgm:pt modelId="{AC709C45-FD09-41F8-8B5A-BCF7F864EC86}">
      <dgm:prSet phldrT="[Teks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nb-NO" sz="1600" b="1" dirty="0" smtClean="0"/>
            <a:t>Teknisk</a:t>
          </a:r>
        </a:p>
        <a:p>
          <a:r>
            <a:rPr lang="nb-NO" sz="1600" b="1" dirty="0" smtClean="0"/>
            <a:t>Kabelbrudd</a:t>
          </a:r>
        </a:p>
        <a:p>
          <a:r>
            <a:rPr lang="nb-NO" sz="1600" b="1" dirty="0" smtClean="0"/>
            <a:t>Uvær</a:t>
          </a:r>
          <a:endParaRPr lang="nb-NO" sz="1600" b="1" dirty="0"/>
        </a:p>
      </dgm:t>
    </dgm:pt>
    <dgm:pt modelId="{EEACA834-2405-47A1-8443-81DD93602CF6}" type="parTrans" cxnId="{3A310AE5-74D2-4084-AFDA-FC23F6114BFB}">
      <dgm:prSet/>
      <dgm:spPr/>
      <dgm:t>
        <a:bodyPr/>
        <a:lstStyle/>
        <a:p>
          <a:endParaRPr lang="nb-NO"/>
        </a:p>
      </dgm:t>
    </dgm:pt>
    <dgm:pt modelId="{9AA98AE7-05F3-4399-BCD4-256383CC462F}" type="sibTrans" cxnId="{3A310AE5-74D2-4084-AFDA-FC23F6114BFB}">
      <dgm:prSet/>
      <dgm:spPr/>
      <dgm:t>
        <a:bodyPr/>
        <a:lstStyle/>
        <a:p>
          <a:endParaRPr lang="nb-NO"/>
        </a:p>
      </dgm:t>
    </dgm:pt>
    <dgm:pt modelId="{C603C471-EF3A-4F75-956B-6CD36328E632}">
      <dgm:prSet phldrT="[Tekst]" custT="1"/>
      <dgm:spPr/>
      <dgm:t>
        <a:bodyPr/>
        <a:lstStyle/>
        <a:p>
          <a:r>
            <a:rPr lang="nb-NO" sz="3200" b="1" dirty="0" smtClean="0"/>
            <a:t>Kraft</a:t>
          </a:r>
          <a:endParaRPr lang="nb-NO" sz="5600" b="1" dirty="0"/>
        </a:p>
      </dgm:t>
    </dgm:pt>
    <dgm:pt modelId="{E708519A-0887-4EEF-A7E9-FE0214E78F89}" type="parTrans" cxnId="{39EDB523-E8F4-4CFF-B66A-BFC6948B4C69}">
      <dgm:prSet/>
      <dgm:spPr/>
      <dgm:t>
        <a:bodyPr/>
        <a:lstStyle/>
        <a:p>
          <a:endParaRPr lang="nb-NO"/>
        </a:p>
      </dgm:t>
    </dgm:pt>
    <dgm:pt modelId="{A0029CE3-C6FE-4B29-B786-35979D3D36C2}" type="sibTrans" cxnId="{39EDB523-E8F4-4CFF-B66A-BFC6948B4C69}">
      <dgm:prSet/>
      <dgm:spPr/>
      <dgm:t>
        <a:bodyPr/>
        <a:lstStyle/>
        <a:p>
          <a:endParaRPr lang="nb-NO"/>
        </a:p>
      </dgm:t>
    </dgm:pt>
    <dgm:pt modelId="{1C1AEB0B-BBF7-4A99-8058-0FA9BC25DBE9}">
      <dgm:prSet phldrT="[Teks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nb-NO" sz="1600" b="1" dirty="0" smtClean="0"/>
            <a:t>Teknisk</a:t>
          </a:r>
        </a:p>
        <a:p>
          <a:r>
            <a:rPr lang="nb-NO" sz="1600" b="1" dirty="0" smtClean="0"/>
            <a:t>Kabelbrudd</a:t>
          </a:r>
        </a:p>
        <a:p>
          <a:r>
            <a:rPr lang="nb-NO" sz="1600" b="1" dirty="0" smtClean="0"/>
            <a:t>Uvær</a:t>
          </a:r>
          <a:endParaRPr lang="nb-NO" sz="1600" b="1" dirty="0"/>
        </a:p>
      </dgm:t>
    </dgm:pt>
    <dgm:pt modelId="{C6C093D2-24C5-48B3-B676-390D2A72CC21}" type="parTrans" cxnId="{BB1EE93A-C6FD-4F36-AC21-77EDA20FA683}">
      <dgm:prSet/>
      <dgm:spPr/>
      <dgm:t>
        <a:bodyPr/>
        <a:lstStyle/>
        <a:p>
          <a:endParaRPr lang="nb-NO"/>
        </a:p>
      </dgm:t>
    </dgm:pt>
    <dgm:pt modelId="{16408D48-C5EC-43E0-A82F-E146872CCE26}" type="sibTrans" cxnId="{BB1EE93A-C6FD-4F36-AC21-77EDA20FA683}">
      <dgm:prSet/>
      <dgm:spPr/>
      <dgm:t>
        <a:bodyPr/>
        <a:lstStyle/>
        <a:p>
          <a:endParaRPr lang="nb-NO"/>
        </a:p>
      </dgm:t>
    </dgm:pt>
    <dgm:pt modelId="{C9234C77-B93B-4E14-A638-6E092D512728}" type="pres">
      <dgm:prSet presAssocID="{3BF744D8-FF0F-4B2D-ADFD-7A39C24C94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AFFB17A-EFFA-4D7E-8BC6-E4ABD71D966C}" type="pres">
      <dgm:prSet presAssocID="{639F97B4-51E7-49F8-9A8D-72A4677A5090}" presName="compNode" presStyleCnt="0"/>
      <dgm:spPr/>
    </dgm:pt>
    <dgm:pt modelId="{CDD16BF9-BDB9-47A9-A6ED-ED2CD1C7FCDE}" type="pres">
      <dgm:prSet presAssocID="{639F97B4-51E7-49F8-9A8D-72A4677A5090}" presName="aNode" presStyleLbl="bgShp" presStyleIdx="0" presStyleCnt="3"/>
      <dgm:spPr/>
      <dgm:t>
        <a:bodyPr/>
        <a:lstStyle/>
        <a:p>
          <a:endParaRPr lang="nb-NO"/>
        </a:p>
      </dgm:t>
    </dgm:pt>
    <dgm:pt modelId="{7B8EB065-3B0A-4ED4-A48A-84383D8ED47C}" type="pres">
      <dgm:prSet presAssocID="{639F97B4-51E7-49F8-9A8D-72A4677A5090}" presName="textNode" presStyleLbl="bgShp" presStyleIdx="0" presStyleCnt="3"/>
      <dgm:spPr/>
      <dgm:t>
        <a:bodyPr/>
        <a:lstStyle/>
        <a:p>
          <a:endParaRPr lang="nb-NO"/>
        </a:p>
      </dgm:t>
    </dgm:pt>
    <dgm:pt modelId="{F281ACC0-C48D-4FD9-A758-3546A169D4D1}" type="pres">
      <dgm:prSet presAssocID="{639F97B4-51E7-49F8-9A8D-72A4677A5090}" presName="compChildNode" presStyleCnt="0"/>
      <dgm:spPr/>
    </dgm:pt>
    <dgm:pt modelId="{40928306-EC4D-49B2-9638-86C9311D043D}" type="pres">
      <dgm:prSet presAssocID="{639F97B4-51E7-49F8-9A8D-72A4677A5090}" presName="theInnerList" presStyleCnt="0"/>
      <dgm:spPr/>
    </dgm:pt>
    <dgm:pt modelId="{3910BEAD-EB21-41DF-9BAE-F27A5EFA5A63}" type="pres">
      <dgm:prSet presAssocID="{D361A0E3-A1C4-481C-8A1A-65EAE908C852}" presName="childNode" presStyleLbl="node1" presStyleIdx="0" presStyleCnt="3" custScaleX="112124" custScaleY="10127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85F46B-D78E-44BD-A0DA-D30E81320C17}" type="pres">
      <dgm:prSet presAssocID="{639F97B4-51E7-49F8-9A8D-72A4677A5090}" presName="aSpace" presStyleCnt="0"/>
      <dgm:spPr/>
    </dgm:pt>
    <dgm:pt modelId="{F73EF42B-FB0F-4E60-9884-A35067A9ACB3}" type="pres">
      <dgm:prSet presAssocID="{7234AB0A-E9CC-4CA9-92D4-5C88E7333F54}" presName="compNode" presStyleCnt="0"/>
      <dgm:spPr/>
    </dgm:pt>
    <dgm:pt modelId="{59E59A8E-C87C-41BB-8EE7-B303FCF22A80}" type="pres">
      <dgm:prSet presAssocID="{7234AB0A-E9CC-4CA9-92D4-5C88E7333F54}" presName="aNode" presStyleLbl="bgShp" presStyleIdx="1" presStyleCnt="3"/>
      <dgm:spPr/>
      <dgm:t>
        <a:bodyPr/>
        <a:lstStyle/>
        <a:p>
          <a:endParaRPr lang="nb-NO"/>
        </a:p>
      </dgm:t>
    </dgm:pt>
    <dgm:pt modelId="{BCBC85AF-7282-4255-AD21-4186F4D2F4D6}" type="pres">
      <dgm:prSet presAssocID="{7234AB0A-E9CC-4CA9-92D4-5C88E7333F54}" presName="textNode" presStyleLbl="bgShp" presStyleIdx="1" presStyleCnt="3"/>
      <dgm:spPr/>
      <dgm:t>
        <a:bodyPr/>
        <a:lstStyle/>
        <a:p>
          <a:endParaRPr lang="nb-NO"/>
        </a:p>
      </dgm:t>
    </dgm:pt>
    <dgm:pt modelId="{05116B20-C484-438C-9401-4624111DACFC}" type="pres">
      <dgm:prSet presAssocID="{7234AB0A-E9CC-4CA9-92D4-5C88E7333F54}" presName="compChildNode" presStyleCnt="0"/>
      <dgm:spPr/>
    </dgm:pt>
    <dgm:pt modelId="{B04EBCFA-BA34-4EA1-9D7E-2F83590806E2}" type="pres">
      <dgm:prSet presAssocID="{7234AB0A-E9CC-4CA9-92D4-5C88E7333F54}" presName="theInnerList" presStyleCnt="0"/>
      <dgm:spPr/>
    </dgm:pt>
    <dgm:pt modelId="{9FCF9752-68CB-4FCB-BD89-E4753DEF8B93}" type="pres">
      <dgm:prSet presAssocID="{AC709C45-FD09-41F8-8B5A-BCF7F864EC86}" presName="childNode" presStyleLbl="node1" presStyleIdx="1" presStyleCnt="3" custScaleX="111007" custScaleY="10127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578A1F6-EB18-4793-9728-8D709567EFC1}" type="pres">
      <dgm:prSet presAssocID="{7234AB0A-E9CC-4CA9-92D4-5C88E7333F54}" presName="aSpace" presStyleCnt="0"/>
      <dgm:spPr/>
    </dgm:pt>
    <dgm:pt modelId="{0AB9E47C-391B-4A32-80B9-058445913894}" type="pres">
      <dgm:prSet presAssocID="{C603C471-EF3A-4F75-956B-6CD36328E632}" presName="compNode" presStyleCnt="0"/>
      <dgm:spPr/>
    </dgm:pt>
    <dgm:pt modelId="{A5B2C4E9-37B6-4C9B-A445-7446F71FCB84}" type="pres">
      <dgm:prSet presAssocID="{C603C471-EF3A-4F75-956B-6CD36328E632}" presName="aNode" presStyleLbl="bgShp" presStyleIdx="2" presStyleCnt="3"/>
      <dgm:spPr/>
      <dgm:t>
        <a:bodyPr/>
        <a:lstStyle/>
        <a:p>
          <a:endParaRPr lang="nb-NO"/>
        </a:p>
      </dgm:t>
    </dgm:pt>
    <dgm:pt modelId="{B867E38D-6B71-456B-B24C-49752CAF3CDE}" type="pres">
      <dgm:prSet presAssocID="{C603C471-EF3A-4F75-956B-6CD36328E632}" presName="textNode" presStyleLbl="bgShp" presStyleIdx="2" presStyleCnt="3"/>
      <dgm:spPr/>
      <dgm:t>
        <a:bodyPr/>
        <a:lstStyle/>
        <a:p>
          <a:endParaRPr lang="nb-NO"/>
        </a:p>
      </dgm:t>
    </dgm:pt>
    <dgm:pt modelId="{00FFBA78-BDBC-4809-8AEC-985517763C60}" type="pres">
      <dgm:prSet presAssocID="{C603C471-EF3A-4F75-956B-6CD36328E632}" presName="compChildNode" presStyleCnt="0"/>
      <dgm:spPr/>
    </dgm:pt>
    <dgm:pt modelId="{9364FEE0-82AE-40C1-8EB8-B633CA4CE74E}" type="pres">
      <dgm:prSet presAssocID="{C603C471-EF3A-4F75-956B-6CD36328E632}" presName="theInnerList" presStyleCnt="0"/>
      <dgm:spPr/>
    </dgm:pt>
    <dgm:pt modelId="{BF91ED5D-C74A-4323-9E9E-A7CB15294904}" type="pres">
      <dgm:prSet presAssocID="{1C1AEB0B-BBF7-4A99-8058-0FA9BC25DBE9}" presName="childNode" presStyleLbl="node1" presStyleIdx="2" presStyleCnt="3" custScaleX="114452" custScaleY="1003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ADE78CE-6054-42A6-8A59-5B67548B7C2D}" srcId="{3BF744D8-FF0F-4B2D-ADFD-7A39C24C9470}" destId="{639F97B4-51E7-49F8-9A8D-72A4677A5090}" srcOrd="0" destOrd="0" parTransId="{63FC746B-D402-4315-A89A-478F70AFF901}" sibTransId="{C0ECF49D-DE8B-493F-ACFB-F0C00A41B978}"/>
    <dgm:cxn modelId="{3F620301-A2E1-4955-949A-063373DFAA4A}" type="presOf" srcId="{C603C471-EF3A-4F75-956B-6CD36328E632}" destId="{A5B2C4E9-37B6-4C9B-A445-7446F71FCB84}" srcOrd="0" destOrd="0" presId="urn:microsoft.com/office/officeart/2005/8/layout/lProcess2"/>
    <dgm:cxn modelId="{20E0D563-B5D6-4B47-B0E6-F79487D5C5DB}" type="presOf" srcId="{639F97B4-51E7-49F8-9A8D-72A4677A5090}" destId="{CDD16BF9-BDB9-47A9-A6ED-ED2CD1C7FCDE}" srcOrd="0" destOrd="0" presId="urn:microsoft.com/office/officeart/2005/8/layout/lProcess2"/>
    <dgm:cxn modelId="{8DC5EA34-1649-46E7-8BC1-9015087FFB6D}" type="presOf" srcId="{7234AB0A-E9CC-4CA9-92D4-5C88E7333F54}" destId="{BCBC85AF-7282-4255-AD21-4186F4D2F4D6}" srcOrd="1" destOrd="0" presId="urn:microsoft.com/office/officeart/2005/8/layout/lProcess2"/>
    <dgm:cxn modelId="{3A0B9ABD-5196-4A3C-B096-8CEAA4DBF41A}" type="presOf" srcId="{AC709C45-FD09-41F8-8B5A-BCF7F864EC86}" destId="{9FCF9752-68CB-4FCB-BD89-E4753DEF8B93}" srcOrd="0" destOrd="0" presId="urn:microsoft.com/office/officeart/2005/8/layout/lProcess2"/>
    <dgm:cxn modelId="{5A3CD2E8-7036-45A8-BD98-59A50252D963}" type="presOf" srcId="{7234AB0A-E9CC-4CA9-92D4-5C88E7333F54}" destId="{59E59A8E-C87C-41BB-8EE7-B303FCF22A80}" srcOrd="0" destOrd="0" presId="urn:microsoft.com/office/officeart/2005/8/layout/lProcess2"/>
    <dgm:cxn modelId="{BB1EE93A-C6FD-4F36-AC21-77EDA20FA683}" srcId="{C603C471-EF3A-4F75-956B-6CD36328E632}" destId="{1C1AEB0B-BBF7-4A99-8058-0FA9BC25DBE9}" srcOrd="0" destOrd="0" parTransId="{C6C093D2-24C5-48B3-B676-390D2A72CC21}" sibTransId="{16408D48-C5EC-43E0-A82F-E146872CCE26}"/>
    <dgm:cxn modelId="{02203A9D-D416-4A42-A50C-B6CB289BADF8}" type="presOf" srcId="{D361A0E3-A1C4-481C-8A1A-65EAE908C852}" destId="{3910BEAD-EB21-41DF-9BAE-F27A5EFA5A63}" srcOrd="0" destOrd="0" presId="urn:microsoft.com/office/officeart/2005/8/layout/lProcess2"/>
    <dgm:cxn modelId="{3A310AE5-74D2-4084-AFDA-FC23F6114BFB}" srcId="{7234AB0A-E9CC-4CA9-92D4-5C88E7333F54}" destId="{AC709C45-FD09-41F8-8B5A-BCF7F864EC86}" srcOrd="0" destOrd="0" parTransId="{EEACA834-2405-47A1-8443-81DD93602CF6}" sibTransId="{9AA98AE7-05F3-4399-BCD4-256383CC462F}"/>
    <dgm:cxn modelId="{B806978F-19ED-4A53-9CF5-094D8E9AAC3B}" type="presOf" srcId="{3BF744D8-FF0F-4B2D-ADFD-7A39C24C9470}" destId="{C9234C77-B93B-4E14-A638-6E092D512728}" srcOrd="0" destOrd="0" presId="urn:microsoft.com/office/officeart/2005/8/layout/lProcess2"/>
    <dgm:cxn modelId="{0925BFA1-CEFD-4F1A-90E8-A0E35100777B}" type="presOf" srcId="{639F97B4-51E7-49F8-9A8D-72A4677A5090}" destId="{7B8EB065-3B0A-4ED4-A48A-84383D8ED47C}" srcOrd="1" destOrd="0" presId="urn:microsoft.com/office/officeart/2005/8/layout/lProcess2"/>
    <dgm:cxn modelId="{F9921898-D698-40B9-AF42-1E5654A261D1}" srcId="{3BF744D8-FF0F-4B2D-ADFD-7A39C24C9470}" destId="{7234AB0A-E9CC-4CA9-92D4-5C88E7333F54}" srcOrd="1" destOrd="0" parTransId="{4F9C1D8A-C7ED-4E0B-B3DF-CFF1A3803FB4}" sibTransId="{9CBB3584-C71E-4AC7-8832-BBA5AE34FDCD}"/>
    <dgm:cxn modelId="{BBB138CB-0AF4-45E8-825B-3E04D4F65AFA}" type="presOf" srcId="{1C1AEB0B-BBF7-4A99-8058-0FA9BC25DBE9}" destId="{BF91ED5D-C74A-4323-9E9E-A7CB15294904}" srcOrd="0" destOrd="0" presId="urn:microsoft.com/office/officeart/2005/8/layout/lProcess2"/>
    <dgm:cxn modelId="{07651926-A336-433D-BFB6-C77A96EF259A}" type="presOf" srcId="{C603C471-EF3A-4F75-956B-6CD36328E632}" destId="{B867E38D-6B71-456B-B24C-49752CAF3CDE}" srcOrd="1" destOrd="0" presId="urn:microsoft.com/office/officeart/2005/8/layout/lProcess2"/>
    <dgm:cxn modelId="{39EDB523-E8F4-4CFF-B66A-BFC6948B4C69}" srcId="{3BF744D8-FF0F-4B2D-ADFD-7A39C24C9470}" destId="{C603C471-EF3A-4F75-956B-6CD36328E632}" srcOrd="2" destOrd="0" parTransId="{E708519A-0887-4EEF-A7E9-FE0214E78F89}" sibTransId="{A0029CE3-C6FE-4B29-B786-35979D3D36C2}"/>
    <dgm:cxn modelId="{9B71AD39-7450-4611-803E-ABF42F08BA67}" srcId="{639F97B4-51E7-49F8-9A8D-72A4677A5090}" destId="{D361A0E3-A1C4-481C-8A1A-65EAE908C852}" srcOrd="0" destOrd="0" parTransId="{91F5A65D-A233-4754-B2C3-37EA66F66C45}" sibTransId="{588A1E2F-6385-40D6-BC55-F8886748CCFA}"/>
    <dgm:cxn modelId="{BA7546A4-43AD-4FB7-80AF-94191347115D}" type="presParOf" srcId="{C9234C77-B93B-4E14-A638-6E092D512728}" destId="{AAFFB17A-EFFA-4D7E-8BC6-E4ABD71D966C}" srcOrd="0" destOrd="0" presId="urn:microsoft.com/office/officeart/2005/8/layout/lProcess2"/>
    <dgm:cxn modelId="{23FF1C72-DC85-4F58-9BA5-C055AB6E7EDE}" type="presParOf" srcId="{AAFFB17A-EFFA-4D7E-8BC6-E4ABD71D966C}" destId="{CDD16BF9-BDB9-47A9-A6ED-ED2CD1C7FCDE}" srcOrd="0" destOrd="0" presId="urn:microsoft.com/office/officeart/2005/8/layout/lProcess2"/>
    <dgm:cxn modelId="{B5EBB12A-0637-4697-84C0-38F8D2A491F9}" type="presParOf" srcId="{AAFFB17A-EFFA-4D7E-8BC6-E4ABD71D966C}" destId="{7B8EB065-3B0A-4ED4-A48A-84383D8ED47C}" srcOrd="1" destOrd="0" presId="urn:microsoft.com/office/officeart/2005/8/layout/lProcess2"/>
    <dgm:cxn modelId="{D7E9EC51-48F7-4BBB-8B78-72F33AADF846}" type="presParOf" srcId="{AAFFB17A-EFFA-4D7E-8BC6-E4ABD71D966C}" destId="{F281ACC0-C48D-4FD9-A758-3546A169D4D1}" srcOrd="2" destOrd="0" presId="urn:microsoft.com/office/officeart/2005/8/layout/lProcess2"/>
    <dgm:cxn modelId="{698F1EDD-CC04-4DF3-9155-42DA371F459A}" type="presParOf" srcId="{F281ACC0-C48D-4FD9-A758-3546A169D4D1}" destId="{40928306-EC4D-49B2-9638-86C9311D043D}" srcOrd="0" destOrd="0" presId="urn:microsoft.com/office/officeart/2005/8/layout/lProcess2"/>
    <dgm:cxn modelId="{FACD53C5-689C-4AED-80C3-73A0C2C92CAE}" type="presParOf" srcId="{40928306-EC4D-49B2-9638-86C9311D043D}" destId="{3910BEAD-EB21-41DF-9BAE-F27A5EFA5A63}" srcOrd="0" destOrd="0" presId="urn:microsoft.com/office/officeart/2005/8/layout/lProcess2"/>
    <dgm:cxn modelId="{3687F93D-70FA-4EF6-B756-1F93DDEADC48}" type="presParOf" srcId="{C9234C77-B93B-4E14-A638-6E092D512728}" destId="{D085F46B-D78E-44BD-A0DA-D30E81320C17}" srcOrd="1" destOrd="0" presId="urn:microsoft.com/office/officeart/2005/8/layout/lProcess2"/>
    <dgm:cxn modelId="{0F9BB361-9A6C-4DF2-82BF-918A97BCA76B}" type="presParOf" srcId="{C9234C77-B93B-4E14-A638-6E092D512728}" destId="{F73EF42B-FB0F-4E60-9884-A35067A9ACB3}" srcOrd="2" destOrd="0" presId="urn:microsoft.com/office/officeart/2005/8/layout/lProcess2"/>
    <dgm:cxn modelId="{56464AD5-114A-4EDC-AE35-ECBFD0090E83}" type="presParOf" srcId="{F73EF42B-FB0F-4E60-9884-A35067A9ACB3}" destId="{59E59A8E-C87C-41BB-8EE7-B303FCF22A80}" srcOrd="0" destOrd="0" presId="urn:microsoft.com/office/officeart/2005/8/layout/lProcess2"/>
    <dgm:cxn modelId="{10E7B721-B03F-43DC-84E0-A4B5103177C9}" type="presParOf" srcId="{F73EF42B-FB0F-4E60-9884-A35067A9ACB3}" destId="{BCBC85AF-7282-4255-AD21-4186F4D2F4D6}" srcOrd="1" destOrd="0" presId="urn:microsoft.com/office/officeart/2005/8/layout/lProcess2"/>
    <dgm:cxn modelId="{6F98A2A1-74AD-4BDD-8E2E-D77F1AEE57A2}" type="presParOf" srcId="{F73EF42B-FB0F-4E60-9884-A35067A9ACB3}" destId="{05116B20-C484-438C-9401-4624111DACFC}" srcOrd="2" destOrd="0" presId="urn:microsoft.com/office/officeart/2005/8/layout/lProcess2"/>
    <dgm:cxn modelId="{9768977C-81E0-488C-8473-DF7BBCF8709B}" type="presParOf" srcId="{05116B20-C484-438C-9401-4624111DACFC}" destId="{B04EBCFA-BA34-4EA1-9D7E-2F83590806E2}" srcOrd="0" destOrd="0" presId="urn:microsoft.com/office/officeart/2005/8/layout/lProcess2"/>
    <dgm:cxn modelId="{C1B711D6-D13D-4383-9CE6-62B0FB616907}" type="presParOf" srcId="{B04EBCFA-BA34-4EA1-9D7E-2F83590806E2}" destId="{9FCF9752-68CB-4FCB-BD89-E4753DEF8B93}" srcOrd="0" destOrd="0" presId="urn:microsoft.com/office/officeart/2005/8/layout/lProcess2"/>
    <dgm:cxn modelId="{6B01BAAD-C307-4DD7-845B-AA7C0F249586}" type="presParOf" srcId="{C9234C77-B93B-4E14-A638-6E092D512728}" destId="{0578A1F6-EB18-4793-9728-8D709567EFC1}" srcOrd="3" destOrd="0" presId="urn:microsoft.com/office/officeart/2005/8/layout/lProcess2"/>
    <dgm:cxn modelId="{91388855-F94F-4012-88C4-D39D87194400}" type="presParOf" srcId="{C9234C77-B93B-4E14-A638-6E092D512728}" destId="{0AB9E47C-391B-4A32-80B9-058445913894}" srcOrd="4" destOrd="0" presId="urn:microsoft.com/office/officeart/2005/8/layout/lProcess2"/>
    <dgm:cxn modelId="{AD5EC245-7EC7-432E-BDA1-AC09780F1378}" type="presParOf" srcId="{0AB9E47C-391B-4A32-80B9-058445913894}" destId="{A5B2C4E9-37B6-4C9B-A445-7446F71FCB84}" srcOrd="0" destOrd="0" presId="urn:microsoft.com/office/officeart/2005/8/layout/lProcess2"/>
    <dgm:cxn modelId="{996E20FC-6D4C-420A-9864-C05C2638A88E}" type="presParOf" srcId="{0AB9E47C-391B-4A32-80B9-058445913894}" destId="{B867E38D-6B71-456B-B24C-49752CAF3CDE}" srcOrd="1" destOrd="0" presId="urn:microsoft.com/office/officeart/2005/8/layout/lProcess2"/>
    <dgm:cxn modelId="{1A759100-2964-43A5-A5A2-5A1C0B591237}" type="presParOf" srcId="{0AB9E47C-391B-4A32-80B9-058445913894}" destId="{00FFBA78-BDBC-4809-8AEC-985517763C60}" srcOrd="2" destOrd="0" presId="urn:microsoft.com/office/officeart/2005/8/layout/lProcess2"/>
    <dgm:cxn modelId="{B434DADE-5591-4157-9273-47129459E0AF}" type="presParOf" srcId="{00FFBA78-BDBC-4809-8AEC-985517763C60}" destId="{9364FEE0-82AE-40C1-8EB8-B633CA4CE74E}" srcOrd="0" destOrd="0" presId="urn:microsoft.com/office/officeart/2005/8/layout/lProcess2"/>
    <dgm:cxn modelId="{8F9B6EC2-22C0-4319-8507-F53965ECB87E}" type="presParOf" srcId="{9364FEE0-82AE-40C1-8EB8-B633CA4CE74E}" destId="{BF91ED5D-C74A-4323-9E9E-A7CB1529490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7376-2CF5-48D9-8AA4-A3868204220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BB4693-7499-4BBE-B7B5-54302A1C4A5D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Situasjonsovervåking</a:t>
          </a:r>
          <a:endParaRPr lang="nb-NO" sz="2400" dirty="0"/>
        </a:p>
      </dgm:t>
    </dgm:pt>
    <dgm:pt modelId="{53E619A4-5BAB-4F12-86A7-185DB88C99F5}" type="parTrans" cxnId="{F3CFC8BE-C764-47F6-B542-17D37E64384C}">
      <dgm:prSet/>
      <dgm:spPr/>
      <dgm:t>
        <a:bodyPr/>
        <a:lstStyle/>
        <a:p>
          <a:endParaRPr lang="nb-NO"/>
        </a:p>
      </dgm:t>
    </dgm:pt>
    <dgm:pt modelId="{511769E6-C3CF-4B0E-88D3-9F1D1D8B4047}" type="sibTrans" cxnId="{F3CFC8BE-C764-47F6-B542-17D37E64384C}">
      <dgm:prSet/>
      <dgm:spPr/>
      <dgm:t>
        <a:bodyPr/>
        <a:lstStyle/>
        <a:p>
          <a:endParaRPr lang="nb-NO"/>
        </a:p>
      </dgm:t>
    </dgm:pt>
    <dgm:pt modelId="{7FD9ABDB-B0B8-4944-93F7-5BBDBD3360E7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2000" dirty="0" smtClean="0"/>
            <a:t>   Krisestab</a:t>
          </a:r>
          <a:r>
            <a:rPr lang="nb-NO" sz="2400" dirty="0" smtClean="0"/>
            <a:t>	</a:t>
          </a:r>
          <a:endParaRPr lang="nb-NO" sz="2400" dirty="0"/>
        </a:p>
      </dgm:t>
    </dgm:pt>
    <dgm:pt modelId="{30D65A61-5628-4D50-B65F-C7039AE8FCC0}" type="parTrans" cxnId="{24AD65D0-4BF7-4735-929C-16E134D0953B}">
      <dgm:prSet/>
      <dgm:spPr/>
      <dgm:t>
        <a:bodyPr/>
        <a:lstStyle/>
        <a:p>
          <a:endParaRPr lang="nb-NO"/>
        </a:p>
      </dgm:t>
    </dgm:pt>
    <dgm:pt modelId="{63BE8550-91E0-4E02-9381-7D247E1853C5}" type="sibTrans" cxnId="{24AD65D0-4BF7-4735-929C-16E134D0953B}">
      <dgm:prSet/>
      <dgm:spPr/>
      <dgm:t>
        <a:bodyPr/>
        <a:lstStyle/>
        <a:p>
          <a:endParaRPr lang="nb-NO"/>
        </a:p>
      </dgm:t>
    </dgm:pt>
    <dgm:pt modelId="{265D9EAE-4845-4A72-BF60-45D739716C42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2000" dirty="0" smtClean="0"/>
            <a:t>Samordning</a:t>
          </a:r>
          <a:endParaRPr lang="nb-NO" sz="2400" dirty="0"/>
        </a:p>
      </dgm:t>
    </dgm:pt>
    <dgm:pt modelId="{094FA944-6DF2-451C-978C-7EA85AB35715}" type="parTrans" cxnId="{B925C96F-3618-43FD-9482-1FBDC14DB831}">
      <dgm:prSet/>
      <dgm:spPr/>
      <dgm:t>
        <a:bodyPr/>
        <a:lstStyle/>
        <a:p>
          <a:endParaRPr lang="nb-NO"/>
        </a:p>
      </dgm:t>
    </dgm:pt>
    <dgm:pt modelId="{9CC5F410-1EDC-4E6F-B4F9-55E3898215BB}" type="sibTrans" cxnId="{B925C96F-3618-43FD-9482-1FBDC14DB831}">
      <dgm:prSet/>
      <dgm:spPr/>
      <dgm:t>
        <a:bodyPr/>
        <a:lstStyle/>
        <a:p>
          <a:endParaRPr lang="nb-NO"/>
        </a:p>
      </dgm:t>
    </dgm:pt>
    <dgm:pt modelId="{110F1D09-BAF0-4289-912C-108BF3689788}" type="pres">
      <dgm:prSet presAssocID="{331E7376-2CF5-48D9-8AA4-A3868204220B}" presName="Name0" presStyleCnt="0">
        <dgm:presLayoutVars>
          <dgm:dir/>
          <dgm:resizeHandles val="exact"/>
        </dgm:presLayoutVars>
      </dgm:prSet>
      <dgm:spPr/>
    </dgm:pt>
    <dgm:pt modelId="{6A1B3A9E-9152-4B71-97FD-6D96A3AF80DC}" type="pres">
      <dgm:prSet presAssocID="{9FBB4693-7499-4BBE-B7B5-54302A1C4A5D}" presName="parTxOnly" presStyleLbl="node1" presStyleIdx="0" presStyleCnt="3" custScaleX="11559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E1F367-EE9F-412E-A032-8B01D7BB741B}" type="pres">
      <dgm:prSet presAssocID="{511769E6-C3CF-4B0E-88D3-9F1D1D8B4047}" presName="parSpace" presStyleCnt="0"/>
      <dgm:spPr/>
    </dgm:pt>
    <dgm:pt modelId="{8E74D660-F175-4277-A8B1-B908A29857EB}" type="pres">
      <dgm:prSet presAssocID="{7FD9ABDB-B0B8-4944-93F7-5BBDBD3360E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71CD14-1988-4295-A356-81D7DCBD3EB1}" type="pres">
      <dgm:prSet presAssocID="{63BE8550-91E0-4E02-9381-7D247E1853C5}" presName="parSpace" presStyleCnt="0"/>
      <dgm:spPr/>
    </dgm:pt>
    <dgm:pt modelId="{F0430CB2-1257-44E3-A592-0AB48DECCA72}" type="pres">
      <dgm:prSet presAssocID="{265D9EAE-4845-4A72-BF60-45D739716C4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7D3AE95-F26F-4FDE-A243-72DBCFBB336C}" type="presOf" srcId="{265D9EAE-4845-4A72-BF60-45D739716C42}" destId="{F0430CB2-1257-44E3-A592-0AB48DECCA72}" srcOrd="0" destOrd="0" presId="urn:microsoft.com/office/officeart/2005/8/layout/hChevron3"/>
    <dgm:cxn modelId="{F3CFC8BE-C764-47F6-B542-17D37E64384C}" srcId="{331E7376-2CF5-48D9-8AA4-A3868204220B}" destId="{9FBB4693-7499-4BBE-B7B5-54302A1C4A5D}" srcOrd="0" destOrd="0" parTransId="{53E619A4-5BAB-4F12-86A7-185DB88C99F5}" sibTransId="{511769E6-C3CF-4B0E-88D3-9F1D1D8B4047}"/>
    <dgm:cxn modelId="{E3AF11E1-DB49-4D4B-BD1A-58DC7ACD5899}" type="presOf" srcId="{7FD9ABDB-B0B8-4944-93F7-5BBDBD3360E7}" destId="{8E74D660-F175-4277-A8B1-B908A29857EB}" srcOrd="0" destOrd="0" presId="urn:microsoft.com/office/officeart/2005/8/layout/hChevron3"/>
    <dgm:cxn modelId="{002AFE8F-C04C-4F02-B8FD-D37FE506416B}" type="presOf" srcId="{331E7376-2CF5-48D9-8AA4-A3868204220B}" destId="{110F1D09-BAF0-4289-912C-108BF3689788}" srcOrd="0" destOrd="0" presId="urn:microsoft.com/office/officeart/2005/8/layout/hChevron3"/>
    <dgm:cxn modelId="{EF5A6805-35FF-4B73-9D75-C1BDCD5CBF27}" type="presOf" srcId="{9FBB4693-7499-4BBE-B7B5-54302A1C4A5D}" destId="{6A1B3A9E-9152-4B71-97FD-6D96A3AF80DC}" srcOrd="0" destOrd="0" presId="urn:microsoft.com/office/officeart/2005/8/layout/hChevron3"/>
    <dgm:cxn modelId="{B925C96F-3618-43FD-9482-1FBDC14DB831}" srcId="{331E7376-2CF5-48D9-8AA4-A3868204220B}" destId="{265D9EAE-4845-4A72-BF60-45D739716C42}" srcOrd="2" destOrd="0" parTransId="{094FA944-6DF2-451C-978C-7EA85AB35715}" sibTransId="{9CC5F410-1EDC-4E6F-B4F9-55E3898215BB}"/>
    <dgm:cxn modelId="{24AD65D0-4BF7-4735-929C-16E134D0953B}" srcId="{331E7376-2CF5-48D9-8AA4-A3868204220B}" destId="{7FD9ABDB-B0B8-4944-93F7-5BBDBD3360E7}" srcOrd="1" destOrd="0" parTransId="{30D65A61-5628-4D50-B65F-C7039AE8FCC0}" sibTransId="{63BE8550-91E0-4E02-9381-7D247E1853C5}"/>
    <dgm:cxn modelId="{CD278B5C-F0A7-4F51-A07E-8CE77C8103F9}" type="presParOf" srcId="{110F1D09-BAF0-4289-912C-108BF3689788}" destId="{6A1B3A9E-9152-4B71-97FD-6D96A3AF80DC}" srcOrd="0" destOrd="0" presId="urn:microsoft.com/office/officeart/2005/8/layout/hChevron3"/>
    <dgm:cxn modelId="{F488AE56-4CC9-47F0-9F85-36652614D2CA}" type="presParOf" srcId="{110F1D09-BAF0-4289-912C-108BF3689788}" destId="{27E1F367-EE9F-412E-A032-8B01D7BB741B}" srcOrd="1" destOrd="0" presId="urn:microsoft.com/office/officeart/2005/8/layout/hChevron3"/>
    <dgm:cxn modelId="{06A2108E-9B40-428E-B54A-CCA7F82EE33E}" type="presParOf" srcId="{110F1D09-BAF0-4289-912C-108BF3689788}" destId="{8E74D660-F175-4277-A8B1-B908A29857EB}" srcOrd="2" destOrd="0" presId="urn:microsoft.com/office/officeart/2005/8/layout/hChevron3"/>
    <dgm:cxn modelId="{6E77CBEC-F028-455C-82B1-45387ACC5DA5}" type="presParOf" srcId="{110F1D09-BAF0-4289-912C-108BF3689788}" destId="{4F71CD14-1988-4295-A356-81D7DCBD3EB1}" srcOrd="3" destOrd="0" presId="urn:microsoft.com/office/officeart/2005/8/layout/hChevron3"/>
    <dgm:cxn modelId="{ED11C01D-16B4-43A1-B60E-EB14D36D9848}" type="presParOf" srcId="{110F1D09-BAF0-4289-912C-108BF3689788}" destId="{F0430CB2-1257-44E3-A592-0AB48DECCA72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2792B1-3DF1-46BD-A728-584D393FECE0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097ED67B-61F8-4939-A408-09D5C606999A}">
      <dgm:prSet phldrT="[Tekst]"/>
      <dgm:spPr/>
      <dgm:t>
        <a:bodyPr/>
        <a:lstStyle/>
        <a:p>
          <a:r>
            <a:rPr lang="nb-NO" dirty="0" smtClean="0"/>
            <a:t>Dir./Dept.</a:t>
          </a:r>
          <a:endParaRPr lang="nb-NO" dirty="0"/>
        </a:p>
      </dgm:t>
    </dgm:pt>
    <dgm:pt modelId="{81B3C55B-06A5-4EE5-A036-8B4A6C4E5AD5}" type="parTrans" cxnId="{2F0607AD-7CE5-4F34-AF4F-3598689084B6}">
      <dgm:prSet/>
      <dgm:spPr/>
      <dgm:t>
        <a:bodyPr/>
        <a:lstStyle/>
        <a:p>
          <a:endParaRPr lang="nb-NO"/>
        </a:p>
      </dgm:t>
    </dgm:pt>
    <dgm:pt modelId="{AABC81D0-0C3D-42BB-88F3-74FFAE55A6E9}" type="sibTrans" cxnId="{2F0607AD-7CE5-4F34-AF4F-3598689084B6}">
      <dgm:prSet/>
      <dgm:spPr/>
      <dgm:t>
        <a:bodyPr/>
        <a:lstStyle/>
        <a:p>
          <a:endParaRPr lang="nb-NO"/>
        </a:p>
      </dgm:t>
    </dgm:pt>
    <dgm:pt modelId="{DC744BCD-F260-4A75-9331-64FAB6014985}">
      <dgm:prSet phldrT="[Tekst]"/>
      <dgm:spPr>
        <a:solidFill>
          <a:srgbClr val="FFC000">
            <a:alpha val="60000"/>
          </a:srgbClr>
        </a:solidFill>
      </dgm:spPr>
      <dgm:t>
        <a:bodyPr/>
        <a:lstStyle/>
        <a:p>
          <a:r>
            <a:rPr lang="nb-NO" dirty="0" smtClean="0"/>
            <a:t>Fylkesmann</a:t>
          </a:r>
          <a:endParaRPr lang="nb-NO" dirty="0"/>
        </a:p>
      </dgm:t>
    </dgm:pt>
    <dgm:pt modelId="{0A39C2F9-DE6E-4144-97F9-AD900FB905A9}" type="parTrans" cxnId="{DDC62C35-1AC0-43DE-B650-06858B41DF46}">
      <dgm:prSet/>
      <dgm:spPr/>
      <dgm:t>
        <a:bodyPr/>
        <a:lstStyle/>
        <a:p>
          <a:endParaRPr lang="nb-NO"/>
        </a:p>
      </dgm:t>
    </dgm:pt>
    <dgm:pt modelId="{06A0F8B1-3CFB-49A4-B51E-882BE7E56A2F}" type="sibTrans" cxnId="{DDC62C35-1AC0-43DE-B650-06858B41DF46}">
      <dgm:prSet/>
      <dgm:spPr/>
      <dgm:t>
        <a:bodyPr/>
        <a:lstStyle/>
        <a:p>
          <a:endParaRPr lang="nb-NO"/>
        </a:p>
      </dgm:t>
    </dgm:pt>
    <dgm:pt modelId="{A56C51AB-829F-46CF-8A26-C5382E4F930F}">
      <dgm:prSet phldrT="[Tekst]"/>
      <dgm:spPr>
        <a:solidFill>
          <a:srgbClr val="FFC000">
            <a:alpha val="60000"/>
          </a:srgbClr>
        </a:solidFill>
      </dgm:spPr>
      <dgm:t>
        <a:bodyPr/>
        <a:lstStyle/>
        <a:p>
          <a:r>
            <a:rPr lang="nb-NO" dirty="0" smtClean="0"/>
            <a:t>Kommuner</a:t>
          </a:r>
          <a:endParaRPr lang="nb-NO" dirty="0"/>
        </a:p>
      </dgm:t>
    </dgm:pt>
    <dgm:pt modelId="{A77372BB-DD22-461B-A819-7BBC23D3D05E}" type="parTrans" cxnId="{4361BA47-3673-41E1-9177-9B4B61903264}">
      <dgm:prSet/>
      <dgm:spPr/>
      <dgm:t>
        <a:bodyPr/>
        <a:lstStyle/>
        <a:p>
          <a:endParaRPr lang="nb-NO"/>
        </a:p>
      </dgm:t>
    </dgm:pt>
    <dgm:pt modelId="{420261A0-226D-4E25-B12C-BB651D50CF91}" type="sibTrans" cxnId="{4361BA47-3673-41E1-9177-9B4B61903264}">
      <dgm:prSet/>
      <dgm:spPr/>
      <dgm:t>
        <a:bodyPr/>
        <a:lstStyle/>
        <a:p>
          <a:endParaRPr lang="nb-NO"/>
        </a:p>
      </dgm:t>
    </dgm:pt>
    <dgm:pt modelId="{2F1C51AD-D700-463A-A919-D098E4E610AB}" type="pres">
      <dgm:prSet presAssocID="{8C2792B1-3DF1-46BD-A728-584D393FECE0}" presName="compositeShape" presStyleCnt="0">
        <dgm:presLayoutVars>
          <dgm:dir/>
          <dgm:resizeHandles/>
        </dgm:presLayoutVars>
      </dgm:prSet>
      <dgm:spPr/>
    </dgm:pt>
    <dgm:pt modelId="{0126080B-23A7-4A2F-9CD8-5D9E4E628EE3}" type="pres">
      <dgm:prSet presAssocID="{8C2792B1-3DF1-46BD-A728-584D393FECE0}" presName="pyramid" presStyleLbl="node1" presStyleIdx="0" presStyleCnt="1" custLinFactNeighborX="667"/>
      <dgm:spPr/>
    </dgm:pt>
    <dgm:pt modelId="{FBDA4AAA-0508-40A5-84A3-779FEA1194F5}" type="pres">
      <dgm:prSet presAssocID="{8C2792B1-3DF1-46BD-A728-584D393FECE0}" presName="theList" presStyleCnt="0"/>
      <dgm:spPr/>
    </dgm:pt>
    <dgm:pt modelId="{06E2A30B-E29F-421D-86C6-89556C1D95C8}" type="pres">
      <dgm:prSet presAssocID="{097ED67B-61F8-4939-A408-09D5C606999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E94AAD-5FA8-4171-AE25-DD429BD64E8D}" type="pres">
      <dgm:prSet presAssocID="{097ED67B-61F8-4939-A408-09D5C606999A}" presName="aSpace" presStyleCnt="0"/>
      <dgm:spPr/>
    </dgm:pt>
    <dgm:pt modelId="{1C9214F6-F955-44B5-A203-AB7B9B35501C}" type="pres">
      <dgm:prSet presAssocID="{DC744BCD-F260-4A75-9331-64FAB60149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124D0EB-3916-45A4-A489-4F6AF8DFF5E3}" type="pres">
      <dgm:prSet presAssocID="{DC744BCD-F260-4A75-9331-64FAB6014985}" presName="aSpace" presStyleCnt="0"/>
      <dgm:spPr/>
    </dgm:pt>
    <dgm:pt modelId="{ED1B74DA-3329-4F40-A3F4-111769312540}" type="pres">
      <dgm:prSet presAssocID="{A56C51AB-829F-46CF-8A26-C5382E4F930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BEA57F-F118-40F0-9DFA-8F4F2DB9BDE0}" type="pres">
      <dgm:prSet presAssocID="{A56C51AB-829F-46CF-8A26-C5382E4F930F}" presName="aSpace" presStyleCnt="0"/>
      <dgm:spPr/>
    </dgm:pt>
  </dgm:ptLst>
  <dgm:cxnLst>
    <dgm:cxn modelId="{F25EA770-3DBB-4520-82A9-EB7E04F67CF4}" type="presOf" srcId="{DC744BCD-F260-4A75-9331-64FAB6014985}" destId="{1C9214F6-F955-44B5-A203-AB7B9B35501C}" srcOrd="0" destOrd="0" presId="urn:microsoft.com/office/officeart/2005/8/layout/pyramid2"/>
    <dgm:cxn modelId="{17CB3BF2-F50B-4403-A595-12C1871CAB9B}" type="presOf" srcId="{8C2792B1-3DF1-46BD-A728-584D393FECE0}" destId="{2F1C51AD-D700-463A-A919-D098E4E610AB}" srcOrd="0" destOrd="0" presId="urn:microsoft.com/office/officeart/2005/8/layout/pyramid2"/>
    <dgm:cxn modelId="{4361BA47-3673-41E1-9177-9B4B61903264}" srcId="{8C2792B1-3DF1-46BD-A728-584D393FECE0}" destId="{A56C51AB-829F-46CF-8A26-C5382E4F930F}" srcOrd="2" destOrd="0" parTransId="{A77372BB-DD22-461B-A819-7BBC23D3D05E}" sibTransId="{420261A0-226D-4E25-B12C-BB651D50CF91}"/>
    <dgm:cxn modelId="{61A08FCE-FE26-449C-BEC8-2703300C189D}" type="presOf" srcId="{097ED67B-61F8-4939-A408-09D5C606999A}" destId="{06E2A30B-E29F-421D-86C6-89556C1D95C8}" srcOrd="0" destOrd="0" presId="urn:microsoft.com/office/officeart/2005/8/layout/pyramid2"/>
    <dgm:cxn modelId="{2F0607AD-7CE5-4F34-AF4F-3598689084B6}" srcId="{8C2792B1-3DF1-46BD-A728-584D393FECE0}" destId="{097ED67B-61F8-4939-A408-09D5C606999A}" srcOrd="0" destOrd="0" parTransId="{81B3C55B-06A5-4EE5-A036-8B4A6C4E5AD5}" sibTransId="{AABC81D0-0C3D-42BB-88F3-74FFAE55A6E9}"/>
    <dgm:cxn modelId="{DDC62C35-1AC0-43DE-B650-06858B41DF46}" srcId="{8C2792B1-3DF1-46BD-A728-584D393FECE0}" destId="{DC744BCD-F260-4A75-9331-64FAB6014985}" srcOrd="1" destOrd="0" parTransId="{0A39C2F9-DE6E-4144-97F9-AD900FB905A9}" sibTransId="{06A0F8B1-3CFB-49A4-B51E-882BE7E56A2F}"/>
    <dgm:cxn modelId="{5535BB9E-024C-4B0F-BDA7-5A61DB576AFB}" type="presOf" srcId="{A56C51AB-829F-46CF-8A26-C5382E4F930F}" destId="{ED1B74DA-3329-4F40-A3F4-111769312540}" srcOrd="0" destOrd="0" presId="urn:microsoft.com/office/officeart/2005/8/layout/pyramid2"/>
    <dgm:cxn modelId="{1071DCC7-0CF0-4234-A317-B154BDE1201D}" type="presParOf" srcId="{2F1C51AD-D700-463A-A919-D098E4E610AB}" destId="{0126080B-23A7-4A2F-9CD8-5D9E4E628EE3}" srcOrd="0" destOrd="0" presId="urn:microsoft.com/office/officeart/2005/8/layout/pyramid2"/>
    <dgm:cxn modelId="{B44DE936-CD2C-45D3-AAED-29D8FE741327}" type="presParOf" srcId="{2F1C51AD-D700-463A-A919-D098E4E610AB}" destId="{FBDA4AAA-0508-40A5-84A3-779FEA1194F5}" srcOrd="1" destOrd="0" presId="urn:microsoft.com/office/officeart/2005/8/layout/pyramid2"/>
    <dgm:cxn modelId="{A8505CD0-D154-408D-9E34-2920724098F5}" type="presParOf" srcId="{FBDA4AAA-0508-40A5-84A3-779FEA1194F5}" destId="{06E2A30B-E29F-421D-86C6-89556C1D95C8}" srcOrd="0" destOrd="0" presId="urn:microsoft.com/office/officeart/2005/8/layout/pyramid2"/>
    <dgm:cxn modelId="{2A47653A-C369-4201-8E34-B085227BE52B}" type="presParOf" srcId="{FBDA4AAA-0508-40A5-84A3-779FEA1194F5}" destId="{00E94AAD-5FA8-4171-AE25-DD429BD64E8D}" srcOrd="1" destOrd="0" presId="urn:microsoft.com/office/officeart/2005/8/layout/pyramid2"/>
    <dgm:cxn modelId="{700E6125-DE14-4600-B1EB-19D9607351CA}" type="presParOf" srcId="{FBDA4AAA-0508-40A5-84A3-779FEA1194F5}" destId="{1C9214F6-F955-44B5-A203-AB7B9B35501C}" srcOrd="2" destOrd="0" presId="urn:microsoft.com/office/officeart/2005/8/layout/pyramid2"/>
    <dgm:cxn modelId="{FDB1DE2C-6A4F-4FC4-BAF5-E2F56A2FE785}" type="presParOf" srcId="{FBDA4AAA-0508-40A5-84A3-779FEA1194F5}" destId="{A124D0EB-3916-45A4-A489-4F6AF8DFF5E3}" srcOrd="3" destOrd="0" presId="urn:microsoft.com/office/officeart/2005/8/layout/pyramid2"/>
    <dgm:cxn modelId="{3C795D5B-793F-45E0-A80F-C7629A12E259}" type="presParOf" srcId="{FBDA4AAA-0508-40A5-84A3-779FEA1194F5}" destId="{ED1B74DA-3329-4F40-A3F4-111769312540}" srcOrd="4" destOrd="0" presId="urn:microsoft.com/office/officeart/2005/8/layout/pyramid2"/>
    <dgm:cxn modelId="{04BD2693-3A89-4638-8A68-B2D1CD914D33}" type="presParOf" srcId="{FBDA4AAA-0508-40A5-84A3-779FEA1194F5}" destId="{07BEA57F-F118-40F0-9DFA-8F4F2DB9BDE0}" srcOrd="5" destOrd="0" presId="urn:microsoft.com/office/officeart/2005/8/layout/pyramid2"/>
  </dgm:cxnLst>
  <dgm:bg>
    <a:solidFill>
      <a:schemeClr val="bg2">
        <a:lumMod val="90000"/>
        <a:alpha val="36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E813E-7A9A-46C0-8E64-E3F1704F0643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9BB5CA73-1614-429E-8770-2C54E960057C}">
      <dgm:prSet phldrT="[Tekst]" custT="1"/>
      <dgm:spPr>
        <a:pattFill prst="lgCheck">
          <a:fgClr>
            <a:schemeClr val="bg1">
              <a:lumMod val="95000"/>
            </a:schemeClr>
          </a:fgClr>
          <a:bgClr>
            <a:srgbClr val="FF0000"/>
          </a:bgClr>
        </a:pattFill>
      </dgm:spPr>
      <dgm:t>
        <a:bodyPr/>
        <a:lstStyle/>
        <a:p>
          <a:r>
            <a:rPr lang="nb-NO" sz="2400" b="1" dirty="0" smtClean="0">
              <a:solidFill>
                <a:schemeClr val="bg2">
                  <a:lumMod val="25000"/>
                </a:schemeClr>
              </a:solidFill>
            </a:rPr>
            <a:t>110</a:t>
          </a:r>
          <a:endParaRPr lang="nb-NO" sz="3900" b="1" dirty="0">
            <a:solidFill>
              <a:schemeClr val="bg2">
                <a:lumMod val="25000"/>
              </a:schemeClr>
            </a:solidFill>
          </a:endParaRPr>
        </a:p>
      </dgm:t>
    </dgm:pt>
    <dgm:pt modelId="{F6BBC92B-BB13-4C5D-A4F0-49585160AF96}" type="parTrans" cxnId="{592CAB6D-0810-4174-AF7D-794B87AA0C99}">
      <dgm:prSet/>
      <dgm:spPr/>
      <dgm:t>
        <a:bodyPr/>
        <a:lstStyle/>
        <a:p>
          <a:endParaRPr lang="nb-NO"/>
        </a:p>
      </dgm:t>
    </dgm:pt>
    <dgm:pt modelId="{A2075579-F3EE-41DB-93D7-9EA23D371467}" type="sibTrans" cxnId="{592CAB6D-0810-4174-AF7D-794B87AA0C99}">
      <dgm:prSet/>
      <dgm:spPr/>
      <dgm:t>
        <a:bodyPr/>
        <a:lstStyle/>
        <a:p>
          <a:endParaRPr lang="nb-NO"/>
        </a:p>
      </dgm:t>
    </dgm:pt>
    <dgm:pt modelId="{1A698505-7B54-4339-931E-1551BB881AC1}">
      <dgm:prSet phldrT="[Tekst]" custT="1"/>
      <dgm:spPr>
        <a:pattFill prst="lgCheck">
          <a:fgClr>
            <a:srgbClr val="FFFF00"/>
          </a:fgClr>
          <a:bgClr>
            <a:schemeClr val="tx1"/>
          </a:bgClr>
        </a:pattFill>
      </dgm:spPr>
      <dgm:t>
        <a:bodyPr/>
        <a:lstStyle/>
        <a:p>
          <a:r>
            <a:rPr lang="nb-NO" sz="2400" b="1" dirty="0" smtClean="0">
              <a:solidFill>
                <a:schemeClr val="bg2">
                  <a:lumMod val="25000"/>
                </a:schemeClr>
              </a:solidFill>
            </a:rPr>
            <a:t>112</a:t>
          </a:r>
          <a:endParaRPr lang="nb-NO" sz="4100" b="1" dirty="0">
            <a:solidFill>
              <a:schemeClr val="bg2">
                <a:lumMod val="25000"/>
              </a:schemeClr>
            </a:solidFill>
          </a:endParaRPr>
        </a:p>
      </dgm:t>
    </dgm:pt>
    <dgm:pt modelId="{6C281ADE-C962-4E32-8B13-300E7F1A1A1C}" type="parTrans" cxnId="{069948CB-5326-4F21-B74E-B806B278EF43}">
      <dgm:prSet/>
      <dgm:spPr/>
      <dgm:t>
        <a:bodyPr/>
        <a:lstStyle/>
        <a:p>
          <a:endParaRPr lang="nb-NO"/>
        </a:p>
      </dgm:t>
    </dgm:pt>
    <dgm:pt modelId="{CE313826-30CD-4A13-8485-BD0429EACDA2}" type="sibTrans" cxnId="{069948CB-5326-4F21-B74E-B806B278EF43}">
      <dgm:prSet/>
      <dgm:spPr/>
      <dgm:t>
        <a:bodyPr/>
        <a:lstStyle/>
        <a:p>
          <a:endParaRPr lang="nb-NO"/>
        </a:p>
      </dgm:t>
    </dgm:pt>
    <dgm:pt modelId="{95A6672B-3A9A-4540-8454-36B4F6FBCFBE}">
      <dgm:prSet phldrT="[Tekst]" custT="1"/>
      <dgm:spPr>
        <a:pattFill prst="lgCheck">
          <a:fgClr>
            <a:srgbClr val="FFFF00"/>
          </a:fgClr>
          <a:bgClr>
            <a:srgbClr val="00B050"/>
          </a:bgClr>
        </a:pattFill>
      </dgm:spPr>
      <dgm:t>
        <a:bodyPr/>
        <a:lstStyle/>
        <a:p>
          <a:r>
            <a:rPr lang="nb-NO" sz="2400" b="1" dirty="0" smtClean="0">
              <a:solidFill>
                <a:schemeClr val="bg2">
                  <a:lumMod val="25000"/>
                </a:schemeClr>
              </a:solidFill>
            </a:rPr>
            <a:t>113</a:t>
          </a:r>
          <a:endParaRPr lang="nb-NO" sz="4600" b="1" dirty="0">
            <a:solidFill>
              <a:schemeClr val="bg2">
                <a:lumMod val="25000"/>
              </a:schemeClr>
            </a:solidFill>
          </a:endParaRPr>
        </a:p>
      </dgm:t>
    </dgm:pt>
    <dgm:pt modelId="{E5EBA90C-A6A3-49ED-ABF3-238C9D2041CB}" type="parTrans" cxnId="{67EF71EC-E5A4-4707-89DF-0A54AB35BA7D}">
      <dgm:prSet/>
      <dgm:spPr/>
      <dgm:t>
        <a:bodyPr/>
        <a:lstStyle/>
        <a:p>
          <a:endParaRPr lang="nb-NO"/>
        </a:p>
      </dgm:t>
    </dgm:pt>
    <dgm:pt modelId="{D294359A-D7EC-4C32-BB17-1F3FD08FB46E}" type="sibTrans" cxnId="{67EF71EC-E5A4-4707-89DF-0A54AB35BA7D}">
      <dgm:prSet/>
      <dgm:spPr/>
      <dgm:t>
        <a:bodyPr/>
        <a:lstStyle/>
        <a:p>
          <a:endParaRPr lang="nb-NO"/>
        </a:p>
      </dgm:t>
    </dgm:pt>
    <dgm:pt modelId="{4DB4F453-BCF9-4B64-A3DC-60E395F8901B}" type="pres">
      <dgm:prSet presAssocID="{C6CE813E-7A9A-46C0-8E64-E3F1704F0643}" presName="Name0" presStyleCnt="0">
        <dgm:presLayoutVars>
          <dgm:resizeHandles/>
        </dgm:presLayoutVars>
      </dgm:prSet>
      <dgm:spPr/>
    </dgm:pt>
    <dgm:pt modelId="{E4CF7B76-7310-4590-9D9E-149D231B793C}" type="pres">
      <dgm:prSet presAssocID="{9BB5CA73-1614-429E-8770-2C54E960057C}" presName="text" presStyleLbl="node1" presStyleIdx="0" presStyleCnt="3" custScaleX="76858" custScaleY="6119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7D8BC2A-EFE9-44FF-80C8-42EE41539684}" type="pres">
      <dgm:prSet presAssocID="{A2075579-F3EE-41DB-93D7-9EA23D371467}" presName="space" presStyleCnt="0"/>
      <dgm:spPr/>
    </dgm:pt>
    <dgm:pt modelId="{D6487C41-5C48-43BA-A016-EAB3266611CE}" type="pres">
      <dgm:prSet presAssocID="{1A698505-7B54-4339-931E-1551BB881AC1}" presName="text" presStyleLbl="node1" presStyleIdx="1" presStyleCnt="3" custScaleX="79324" custScaleY="7212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8E4D267-678C-4E8F-B1B2-8E0E83363F29}" type="pres">
      <dgm:prSet presAssocID="{CE313826-30CD-4A13-8485-BD0429EACDA2}" presName="space" presStyleCnt="0"/>
      <dgm:spPr/>
    </dgm:pt>
    <dgm:pt modelId="{32B21154-C98A-460E-A543-4B960ACE1BCC}" type="pres">
      <dgm:prSet presAssocID="{95A6672B-3A9A-4540-8454-36B4F6FBCFBE}" presName="text" presStyleLbl="node1" presStyleIdx="2" presStyleCnt="3" custScaleX="84667" custScaleY="5893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968C79D-1274-4853-8D80-74720CB3850E}" type="presOf" srcId="{9BB5CA73-1614-429E-8770-2C54E960057C}" destId="{E4CF7B76-7310-4590-9D9E-149D231B793C}" srcOrd="0" destOrd="0" presId="urn:diagrams.loki3.com/VaryingWidthList+Icon"/>
    <dgm:cxn modelId="{DC135826-23E4-4913-ADDC-ACF64F3C5AD9}" type="presOf" srcId="{1A698505-7B54-4339-931E-1551BB881AC1}" destId="{D6487C41-5C48-43BA-A016-EAB3266611CE}" srcOrd="0" destOrd="0" presId="urn:diagrams.loki3.com/VaryingWidthList+Icon"/>
    <dgm:cxn modelId="{592CAB6D-0810-4174-AF7D-794B87AA0C99}" srcId="{C6CE813E-7A9A-46C0-8E64-E3F1704F0643}" destId="{9BB5CA73-1614-429E-8770-2C54E960057C}" srcOrd="0" destOrd="0" parTransId="{F6BBC92B-BB13-4C5D-A4F0-49585160AF96}" sibTransId="{A2075579-F3EE-41DB-93D7-9EA23D371467}"/>
    <dgm:cxn modelId="{069948CB-5326-4F21-B74E-B806B278EF43}" srcId="{C6CE813E-7A9A-46C0-8E64-E3F1704F0643}" destId="{1A698505-7B54-4339-931E-1551BB881AC1}" srcOrd="1" destOrd="0" parTransId="{6C281ADE-C962-4E32-8B13-300E7F1A1A1C}" sibTransId="{CE313826-30CD-4A13-8485-BD0429EACDA2}"/>
    <dgm:cxn modelId="{67EF71EC-E5A4-4707-89DF-0A54AB35BA7D}" srcId="{C6CE813E-7A9A-46C0-8E64-E3F1704F0643}" destId="{95A6672B-3A9A-4540-8454-36B4F6FBCFBE}" srcOrd="2" destOrd="0" parTransId="{E5EBA90C-A6A3-49ED-ABF3-238C9D2041CB}" sibTransId="{D294359A-D7EC-4C32-BB17-1F3FD08FB46E}"/>
    <dgm:cxn modelId="{A46AE32A-74AC-4960-814D-89D02E905AC2}" type="presOf" srcId="{C6CE813E-7A9A-46C0-8E64-E3F1704F0643}" destId="{4DB4F453-BCF9-4B64-A3DC-60E395F8901B}" srcOrd="0" destOrd="0" presId="urn:diagrams.loki3.com/VaryingWidthList+Icon"/>
    <dgm:cxn modelId="{96CC3843-45A7-414D-B86C-8E07F172F75A}" type="presOf" srcId="{95A6672B-3A9A-4540-8454-36B4F6FBCFBE}" destId="{32B21154-C98A-460E-A543-4B960ACE1BCC}" srcOrd="0" destOrd="0" presId="urn:diagrams.loki3.com/VaryingWidthList+Icon"/>
    <dgm:cxn modelId="{E1DAB29E-ABAF-4573-9381-B88C908C8F87}" type="presParOf" srcId="{4DB4F453-BCF9-4B64-A3DC-60E395F8901B}" destId="{E4CF7B76-7310-4590-9D9E-149D231B793C}" srcOrd="0" destOrd="0" presId="urn:diagrams.loki3.com/VaryingWidthList+Icon"/>
    <dgm:cxn modelId="{20EC16DE-2DB6-4064-BD04-A1A5DA7E3A1C}" type="presParOf" srcId="{4DB4F453-BCF9-4B64-A3DC-60E395F8901B}" destId="{37D8BC2A-EFE9-44FF-80C8-42EE41539684}" srcOrd="1" destOrd="0" presId="urn:diagrams.loki3.com/VaryingWidthList+Icon"/>
    <dgm:cxn modelId="{61373DEF-3181-4180-AB5D-44C6126D089D}" type="presParOf" srcId="{4DB4F453-BCF9-4B64-A3DC-60E395F8901B}" destId="{D6487C41-5C48-43BA-A016-EAB3266611CE}" srcOrd="2" destOrd="0" presId="urn:diagrams.loki3.com/VaryingWidthList+Icon"/>
    <dgm:cxn modelId="{A179B5DE-204C-4BC1-B4DC-5AD529C4B503}" type="presParOf" srcId="{4DB4F453-BCF9-4B64-A3DC-60E395F8901B}" destId="{98E4D267-678C-4E8F-B1B2-8E0E83363F29}" srcOrd="3" destOrd="0" presId="urn:diagrams.loki3.com/VaryingWidthList+Icon"/>
    <dgm:cxn modelId="{2C1B426F-3439-4EB8-9AAB-E75423973B9B}" type="presParOf" srcId="{4DB4F453-BCF9-4B64-A3DC-60E395F8901B}" destId="{32B21154-C98A-460E-A543-4B960ACE1BCC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16BF9-BDB9-47A9-A6ED-ED2CD1C7FCDE}">
      <dsp:nvSpPr>
        <dsp:cNvPr id="0" name=""/>
        <dsp:cNvSpPr/>
      </dsp:nvSpPr>
      <dsp:spPr>
        <a:xfrm>
          <a:off x="531" y="0"/>
          <a:ext cx="1380633" cy="2672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/>
            <a:t>Uvær</a:t>
          </a:r>
          <a:endParaRPr lang="nb-NO" sz="5300" b="1" kern="1200" dirty="0"/>
        </a:p>
      </dsp:txBody>
      <dsp:txXfrm>
        <a:off x="531" y="0"/>
        <a:ext cx="1380633" cy="801653"/>
      </dsp:txXfrm>
    </dsp:sp>
    <dsp:sp modelId="{3910BEAD-EB21-41DF-9BAE-F27A5EFA5A63}">
      <dsp:nvSpPr>
        <dsp:cNvPr id="0" name=""/>
        <dsp:cNvSpPr/>
      </dsp:nvSpPr>
      <dsp:spPr>
        <a:xfrm>
          <a:off x="71639" y="801737"/>
          <a:ext cx="1238417" cy="1736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Stormskader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Flom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Skred</a:t>
          </a:r>
          <a:endParaRPr lang="nb-NO" sz="1600" b="1" kern="1200" dirty="0"/>
        </a:p>
      </dsp:txBody>
      <dsp:txXfrm>
        <a:off x="107911" y="838009"/>
        <a:ext cx="1165873" cy="1664202"/>
      </dsp:txXfrm>
    </dsp:sp>
    <dsp:sp modelId="{59E59A8E-C87C-41BB-8EE7-B303FCF22A80}">
      <dsp:nvSpPr>
        <dsp:cNvPr id="0" name=""/>
        <dsp:cNvSpPr/>
      </dsp:nvSpPr>
      <dsp:spPr>
        <a:xfrm>
          <a:off x="1484712" y="0"/>
          <a:ext cx="1380633" cy="2672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/>
            <a:t>Ekom</a:t>
          </a:r>
          <a:endParaRPr lang="nb-NO" sz="5300" b="1" kern="1200" dirty="0"/>
        </a:p>
      </dsp:txBody>
      <dsp:txXfrm>
        <a:off x="1484712" y="0"/>
        <a:ext cx="1380633" cy="801653"/>
      </dsp:txXfrm>
    </dsp:sp>
    <dsp:sp modelId="{9FCF9752-68CB-4FCB-BD89-E4753DEF8B93}">
      <dsp:nvSpPr>
        <dsp:cNvPr id="0" name=""/>
        <dsp:cNvSpPr/>
      </dsp:nvSpPr>
      <dsp:spPr>
        <a:xfrm>
          <a:off x="1561989" y="801737"/>
          <a:ext cx="1226080" cy="1736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Teknisk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Kabelbrudd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Uvær</a:t>
          </a:r>
          <a:endParaRPr lang="nb-NO" sz="1600" b="1" kern="1200" dirty="0"/>
        </a:p>
      </dsp:txBody>
      <dsp:txXfrm>
        <a:off x="1597900" y="837648"/>
        <a:ext cx="1154258" cy="1664924"/>
      </dsp:txXfrm>
    </dsp:sp>
    <dsp:sp modelId="{A5B2C4E9-37B6-4C9B-A445-7446F71FCB84}">
      <dsp:nvSpPr>
        <dsp:cNvPr id="0" name=""/>
        <dsp:cNvSpPr/>
      </dsp:nvSpPr>
      <dsp:spPr>
        <a:xfrm>
          <a:off x="2968894" y="0"/>
          <a:ext cx="1380633" cy="2672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/>
            <a:t>Kraft</a:t>
          </a:r>
          <a:endParaRPr lang="nb-NO" sz="5600" b="1" kern="1200" dirty="0"/>
        </a:p>
      </dsp:txBody>
      <dsp:txXfrm>
        <a:off x="2968894" y="0"/>
        <a:ext cx="1380633" cy="801653"/>
      </dsp:txXfrm>
    </dsp:sp>
    <dsp:sp modelId="{BF91ED5D-C74A-4323-9E9E-A7CB15294904}">
      <dsp:nvSpPr>
        <dsp:cNvPr id="0" name=""/>
        <dsp:cNvSpPr/>
      </dsp:nvSpPr>
      <dsp:spPr>
        <a:xfrm>
          <a:off x="3027145" y="801698"/>
          <a:ext cx="1264130" cy="173682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Teknisk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Kabelbrudd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Uvær</a:t>
          </a:r>
          <a:endParaRPr lang="nb-NO" sz="1600" b="1" kern="1200" dirty="0"/>
        </a:p>
      </dsp:txBody>
      <dsp:txXfrm>
        <a:off x="3064170" y="838723"/>
        <a:ext cx="1190080" cy="1662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3A9E-9152-4B71-97FD-6D96A3AF80DC}">
      <dsp:nvSpPr>
        <dsp:cNvPr id="0" name=""/>
        <dsp:cNvSpPr/>
      </dsp:nvSpPr>
      <dsp:spPr>
        <a:xfrm>
          <a:off x="514" y="0"/>
          <a:ext cx="2952467" cy="452881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Situasjonsovervåking</a:t>
          </a:r>
          <a:endParaRPr lang="nb-NO" sz="2400" kern="1200" dirty="0"/>
        </a:p>
      </dsp:txBody>
      <dsp:txXfrm>
        <a:off x="514" y="0"/>
        <a:ext cx="2839247" cy="452881"/>
      </dsp:txXfrm>
    </dsp:sp>
    <dsp:sp modelId="{8E74D660-F175-4277-A8B1-B908A29857EB}">
      <dsp:nvSpPr>
        <dsp:cNvPr id="0" name=""/>
        <dsp:cNvSpPr/>
      </dsp:nvSpPr>
      <dsp:spPr>
        <a:xfrm>
          <a:off x="2442170" y="0"/>
          <a:ext cx="2554059" cy="45288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   Krisestab</a:t>
          </a:r>
          <a:r>
            <a:rPr lang="nb-NO" sz="2400" kern="1200" dirty="0" smtClean="0"/>
            <a:t>	</a:t>
          </a:r>
          <a:endParaRPr lang="nb-NO" sz="2400" kern="1200" dirty="0"/>
        </a:p>
      </dsp:txBody>
      <dsp:txXfrm>
        <a:off x="2668611" y="0"/>
        <a:ext cx="2101178" cy="452881"/>
      </dsp:txXfrm>
    </dsp:sp>
    <dsp:sp modelId="{F0430CB2-1257-44E3-A592-0AB48DECCA72}">
      <dsp:nvSpPr>
        <dsp:cNvPr id="0" name=""/>
        <dsp:cNvSpPr/>
      </dsp:nvSpPr>
      <dsp:spPr>
        <a:xfrm>
          <a:off x="4485417" y="0"/>
          <a:ext cx="2554059" cy="45288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Samordning</a:t>
          </a:r>
          <a:endParaRPr lang="nb-NO" sz="2400" kern="1200" dirty="0"/>
        </a:p>
      </dsp:txBody>
      <dsp:txXfrm>
        <a:off x="4711858" y="0"/>
        <a:ext cx="2101178" cy="452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6080B-23A7-4A2F-9CD8-5D9E4E628EE3}">
      <dsp:nvSpPr>
        <dsp:cNvPr id="0" name=""/>
        <dsp:cNvSpPr/>
      </dsp:nvSpPr>
      <dsp:spPr>
        <a:xfrm>
          <a:off x="643640" y="0"/>
          <a:ext cx="2663301" cy="2663301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2A30B-E29F-421D-86C6-89556C1D95C8}">
      <dsp:nvSpPr>
        <dsp:cNvPr id="0" name=""/>
        <dsp:cNvSpPr/>
      </dsp:nvSpPr>
      <dsp:spPr>
        <a:xfrm>
          <a:off x="1957526" y="267760"/>
          <a:ext cx="1731145" cy="63045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Dir./Dept.</a:t>
          </a:r>
          <a:endParaRPr lang="nb-NO" sz="2200" kern="1200" dirty="0"/>
        </a:p>
      </dsp:txBody>
      <dsp:txXfrm>
        <a:off x="1988302" y="298536"/>
        <a:ext cx="1669593" cy="568901"/>
      </dsp:txXfrm>
    </dsp:sp>
    <dsp:sp modelId="{1C9214F6-F955-44B5-A203-AB7B9B35501C}">
      <dsp:nvSpPr>
        <dsp:cNvPr id="0" name=""/>
        <dsp:cNvSpPr/>
      </dsp:nvSpPr>
      <dsp:spPr>
        <a:xfrm>
          <a:off x="1957526" y="977020"/>
          <a:ext cx="1731145" cy="630453"/>
        </a:xfrm>
        <a:prstGeom prst="roundRect">
          <a:avLst/>
        </a:prstGeom>
        <a:solidFill>
          <a:srgbClr val="FFC000">
            <a:alpha val="60000"/>
          </a:srgb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Fylkesmann</a:t>
          </a:r>
          <a:endParaRPr lang="nb-NO" sz="2200" kern="1200" dirty="0"/>
        </a:p>
      </dsp:txBody>
      <dsp:txXfrm>
        <a:off x="1988302" y="1007796"/>
        <a:ext cx="1669593" cy="568901"/>
      </dsp:txXfrm>
    </dsp:sp>
    <dsp:sp modelId="{ED1B74DA-3329-4F40-A3F4-111769312540}">
      <dsp:nvSpPr>
        <dsp:cNvPr id="0" name=""/>
        <dsp:cNvSpPr/>
      </dsp:nvSpPr>
      <dsp:spPr>
        <a:xfrm>
          <a:off x="1957526" y="1686280"/>
          <a:ext cx="1731145" cy="630453"/>
        </a:xfrm>
        <a:prstGeom prst="roundRect">
          <a:avLst/>
        </a:prstGeom>
        <a:solidFill>
          <a:srgbClr val="FFC000">
            <a:alpha val="60000"/>
          </a:srgb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Kommuner</a:t>
          </a:r>
          <a:endParaRPr lang="nb-NO" sz="2200" kern="1200" dirty="0"/>
        </a:p>
      </dsp:txBody>
      <dsp:txXfrm>
        <a:off x="1988302" y="1717056"/>
        <a:ext cx="1669593" cy="568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F7B76-7310-4590-9D9E-149D231B793C}">
      <dsp:nvSpPr>
        <dsp:cNvPr id="0" name=""/>
        <dsp:cNvSpPr/>
      </dsp:nvSpPr>
      <dsp:spPr>
        <a:xfrm>
          <a:off x="1124333" y="1777"/>
          <a:ext cx="621779" cy="691950"/>
        </a:xfrm>
        <a:prstGeom prst="rect">
          <a:avLst/>
        </a:prstGeom>
        <a:pattFill prst="lgCheck">
          <a:fgClr>
            <a:schemeClr val="bg1">
              <a:lumMod val="95000"/>
            </a:schemeClr>
          </a:fgClr>
          <a:bgClr>
            <a:srgbClr val="FF0000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solidFill>
                <a:schemeClr val="bg2">
                  <a:lumMod val="25000"/>
                </a:schemeClr>
              </a:solidFill>
            </a:rPr>
            <a:t>110</a:t>
          </a:r>
          <a:endParaRPr lang="nb-NO" sz="3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124333" y="1777"/>
        <a:ext cx="621779" cy="691950"/>
      </dsp:txXfrm>
    </dsp:sp>
    <dsp:sp modelId="{D6487C41-5C48-43BA-A016-EAB3266611CE}">
      <dsp:nvSpPr>
        <dsp:cNvPr id="0" name=""/>
        <dsp:cNvSpPr/>
      </dsp:nvSpPr>
      <dsp:spPr>
        <a:xfrm>
          <a:off x="1140732" y="750262"/>
          <a:ext cx="588980" cy="815546"/>
        </a:xfrm>
        <a:prstGeom prst="rect">
          <a:avLst/>
        </a:prstGeom>
        <a:pattFill prst="lgCheck">
          <a:fgClr>
            <a:srgbClr val="FFFF00"/>
          </a:fgClr>
          <a:bgClr>
            <a:schemeClr val="tx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solidFill>
                <a:schemeClr val="bg2">
                  <a:lumMod val="25000"/>
                </a:schemeClr>
              </a:solidFill>
            </a:rPr>
            <a:t>112</a:t>
          </a:r>
          <a:endParaRPr lang="nb-NO" sz="4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140732" y="750262"/>
        <a:ext cx="588980" cy="815546"/>
      </dsp:txXfrm>
    </dsp:sp>
    <dsp:sp modelId="{32B21154-C98A-460E-A543-4B960ACE1BCC}">
      <dsp:nvSpPr>
        <dsp:cNvPr id="0" name=""/>
        <dsp:cNvSpPr/>
      </dsp:nvSpPr>
      <dsp:spPr>
        <a:xfrm>
          <a:off x="1130421" y="1622343"/>
          <a:ext cx="609602" cy="666317"/>
        </a:xfrm>
        <a:prstGeom prst="rect">
          <a:avLst/>
        </a:prstGeom>
        <a:pattFill prst="lgCheck">
          <a:fgClr>
            <a:srgbClr val="FFFF00"/>
          </a:fgClr>
          <a:bgClr>
            <a:srgbClr val="00B050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solidFill>
                <a:schemeClr val="bg2">
                  <a:lumMod val="25000"/>
                </a:schemeClr>
              </a:solidFill>
            </a:rPr>
            <a:t>113</a:t>
          </a:r>
          <a:endParaRPr lang="nb-NO" sz="4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130421" y="1622343"/>
        <a:ext cx="609602" cy="666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Liste med varierende bredde"/>
  <dgm:desc val="Brukes til å fremheve elementer med ulik betydning. Passer godt til store mengder tekst på nivå 1. Bredden av hver figur bestemmes uavhengig basert på teksten i den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24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46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11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465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50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58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91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46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84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6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5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8DC9-DC67-455C-B6FD-751C5A443FDE}" type="datetimeFigureOut">
              <a:rPr lang="nb-NO" smtClean="0"/>
              <a:t>09.12.2013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0674-016C-462C-98A7-8D25062B0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08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mnohis\AppData\Local\Microsoft\Windows\Temporary Internet Files\Content.Outlook\2P14W5HN\bilde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582388" y="-1039587"/>
            <a:ext cx="9873347" cy="95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69662" y="212831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 smtClean="0"/>
              <a:t>Velkommen til fylkesberedskapsrådet</a:t>
            </a:r>
            <a:endParaRPr lang="nb-NO" sz="4800" b="1" dirty="0"/>
          </a:p>
        </p:txBody>
      </p:sp>
    </p:spTree>
    <p:extLst>
      <p:ext uri="{BB962C8B-B14F-4D97-AF65-F5344CB8AC3E}">
        <p14:creationId xmlns:p14="http://schemas.microsoft.com/office/powerpoint/2010/main" val="35108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Fylkesmannens rolle som beredskapsmyndighet</a:t>
            </a:r>
            <a:br>
              <a:rPr lang="nb-NO" sz="2400" dirty="0" smtClean="0"/>
            </a:br>
            <a:endParaRPr lang="nb-NO" sz="1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62853"/>
            <a:ext cx="8229600" cy="4292600"/>
          </a:xfrm>
        </p:spPr>
        <p:txBody>
          <a:bodyPr>
            <a:normAutofit/>
          </a:bodyPr>
          <a:lstStyle/>
          <a:p>
            <a:endParaRPr lang="nb-NO" sz="1600" dirty="0" smtClean="0"/>
          </a:p>
          <a:p>
            <a:r>
              <a:rPr lang="nb-NO" sz="1600" dirty="0" smtClean="0"/>
              <a:t>Pådriver for regional samordning av beredskapsplanlegging</a:t>
            </a:r>
          </a:p>
          <a:p>
            <a:r>
              <a:rPr lang="nb-NO" sz="1600" dirty="0" smtClean="0"/>
              <a:t>Tilsyn med beredskap i kommunene</a:t>
            </a:r>
          </a:p>
          <a:p>
            <a:r>
              <a:rPr lang="nb-NO" sz="1600" dirty="0" smtClean="0"/>
              <a:t>Veileder og pådriver</a:t>
            </a:r>
          </a:p>
          <a:p>
            <a:r>
              <a:rPr lang="nb-NO" sz="1600" dirty="0" smtClean="0"/>
              <a:t>Gjennomføre øvelser</a:t>
            </a:r>
          </a:p>
          <a:p>
            <a:endParaRPr lang="nb-NO" sz="1600" dirty="0"/>
          </a:p>
          <a:p>
            <a:r>
              <a:rPr lang="nb-NO" sz="1600" dirty="0"/>
              <a:t>E</a:t>
            </a:r>
            <a:r>
              <a:rPr lang="nb-NO" sz="1600" dirty="0" smtClean="0"/>
              <a:t>gen beredskapsplanlegging</a:t>
            </a:r>
          </a:p>
          <a:p>
            <a:r>
              <a:rPr lang="nb-NO" sz="1600" dirty="0" smtClean="0"/>
              <a:t>Oppnevne Fylkesberedskapsråd</a:t>
            </a:r>
          </a:p>
          <a:p>
            <a:endParaRPr lang="nb-NO" sz="1600" dirty="0"/>
          </a:p>
          <a:p>
            <a:r>
              <a:rPr lang="nb-NO" sz="1600" dirty="0" smtClean="0"/>
              <a:t>Utøve samordning ved kriser, katastrofer og ved krig </a:t>
            </a:r>
            <a:r>
              <a:rPr lang="nb-NO" sz="1600" dirty="0" err="1" smtClean="0"/>
              <a:t>o.l</a:t>
            </a:r>
            <a:endParaRPr lang="nb-NO" sz="1600" dirty="0" smtClean="0"/>
          </a:p>
          <a:p>
            <a:r>
              <a:rPr lang="nb-NO" sz="1600" dirty="0" smtClean="0"/>
              <a:t>Rapporteringsansvar til nasjonale myndigheter</a:t>
            </a:r>
          </a:p>
          <a:p>
            <a:endParaRPr lang="nb-NO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9" y="2319867"/>
            <a:ext cx="2932177" cy="178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760380"/>
              </p:ext>
            </p:extLst>
          </p:nvPr>
        </p:nvGraphicFramePr>
        <p:xfrm>
          <a:off x="852256" y="1970843"/>
          <a:ext cx="4350059" cy="267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630315" y="807868"/>
            <a:ext cx="694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Hendelser med krisepotensiale 2012-13</a:t>
            </a:r>
            <a:endParaRPr lang="nb-NO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61101932"/>
              </p:ext>
            </p:extLst>
          </p:nvPr>
        </p:nvGraphicFramePr>
        <p:xfrm>
          <a:off x="754602" y="5299849"/>
          <a:ext cx="7039992" cy="45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40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103"/>
            <a:ext cx="8229600" cy="804342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Kritisk infrastruktur</a:t>
            </a:r>
            <a:endParaRPr lang="nb-N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542"/>
            <a:ext cx="8229600" cy="4525963"/>
          </a:xfrm>
        </p:spPr>
        <p:txBody>
          <a:bodyPr>
            <a:normAutofit/>
          </a:bodyPr>
          <a:lstStyle/>
          <a:p>
            <a:r>
              <a:rPr lang="nb-NO" sz="1800" dirty="0" smtClean="0"/>
              <a:t>Beredskapsutfordringer EKOM</a:t>
            </a:r>
            <a:endParaRPr lang="nb-NO" sz="18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37855"/>
              </p:ext>
            </p:extLst>
          </p:nvPr>
        </p:nvGraphicFramePr>
        <p:xfrm>
          <a:off x="645111" y="2124969"/>
          <a:ext cx="7708776" cy="413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54"/>
                <a:gridCol w="1672730"/>
                <a:gridCol w="1948921"/>
                <a:gridCol w="2758671"/>
              </a:tblGrid>
              <a:tr h="488642">
                <a:tc>
                  <a:txBody>
                    <a:bodyPr/>
                    <a:lstStyle/>
                    <a:p>
                      <a:r>
                        <a:rPr lang="nb-NO" dirty="0" smtClean="0"/>
                        <a:t>Dato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Melder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Hendelse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Omfang</a:t>
                      </a:r>
                      <a:endParaRPr lang="nb-NO" dirty="0"/>
                    </a:p>
                  </a:txBody>
                  <a:tcPr/>
                </a:tc>
              </a:tr>
              <a:tr h="60789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07.11.12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Salten Politidistrikt </a:t>
                      </a:r>
                    </a:p>
                    <a:p>
                      <a:r>
                        <a:rPr lang="nb-NO" sz="1100" dirty="0" smtClean="0"/>
                        <a:t>kl. 21:45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Brudd på telefonnettet i 6 kommuner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Store deler av de berørte kommunene er uten mobilnett. </a:t>
                      </a:r>
                    </a:p>
                    <a:p>
                      <a:r>
                        <a:rPr lang="nb-NO" sz="1100" dirty="0" smtClean="0"/>
                        <a:t>Feilen rettet</a:t>
                      </a:r>
                      <a:r>
                        <a:rPr lang="nb-NO" sz="1100" baseline="0" dirty="0" smtClean="0"/>
                        <a:t> tidlig på morgenen 08.11</a:t>
                      </a:r>
                      <a:endParaRPr lang="nb-NO" sz="1100" dirty="0"/>
                    </a:p>
                  </a:txBody>
                  <a:tcPr/>
                </a:tc>
              </a:tr>
              <a:tr h="568293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09.01.13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Telenor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Skade</a:t>
                      </a:r>
                      <a:r>
                        <a:rPr lang="nb-NO" sz="1100" baseline="0" dirty="0" smtClean="0"/>
                        <a:t> på indre hovedkabel for Nordland. Brudd på kabel i Nordre Nordland. 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aseline="0" dirty="0" smtClean="0"/>
                        <a:t>Ingen problemer registrert</a:t>
                      </a:r>
                      <a:endParaRPr lang="nb-NO" sz="1100" dirty="0" smtClean="0"/>
                    </a:p>
                    <a:p>
                      <a:endParaRPr lang="nb-NO" sz="1100" dirty="0"/>
                    </a:p>
                  </a:txBody>
                  <a:tcPr/>
                </a:tc>
              </a:tr>
              <a:tr h="568293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10.01.13</a:t>
                      </a:r>
                    </a:p>
                    <a:p>
                      <a:r>
                        <a:rPr lang="nb-NO" sz="1100" dirty="0" smtClean="0"/>
                        <a:t>kl. 11:40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Telenor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Brudd i fiberkabel i Lofoten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Deler av Vestvågøy, Flakstad, Værøy og Røst berørt.</a:t>
                      </a:r>
                    </a:p>
                    <a:p>
                      <a:r>
                        <a:rPr lang="nb-NO" sz="1100" dirty="0" smtClean="0"/>
                        <a:t>Feilen rettet 13:30</a:t>
                      </a:r>
                      <a:endParaRPr lang="nb-NO" sz="1100" dirty="0"/>
                    </a:p>
                  </a:txBody>
                  <a:tcPr/>
                </a:tc>
              </a:tr>
              <a:tr h="488642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10.01.13</a:t>
                      </a:r>
                    </a:p>
                    <a:p>
                      <a:r>
                        <a:rPr lang="nb-NO" sz="1100" dirty="0" smtClean="0"/>
                        <a:t>Kl. 14:30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Telenor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Feil på nettet i Vesterålen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Berører Andøy og Øksnes</a:t>
                      </a:r>
                      <a:endParaRPr lang="nb-NO" sz="1100" dirty="0"/>
                    </a:p>
                  </a:txBody>
                  <a:tcPr/>
                </a:tc>
              </a:tr>
              <a:tr h="601670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09.02.13</a:t>
                      </a:r>
                    </a:p>
                    <a:p>
                      <a:r>
                        <a:rPr lang="nb-NO" sz="1100" dirty="0" smtClean="0"/>
                        <a:t>Kl. 16:40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Telenor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To telebrudd på Helgeland</a:t>
                      </a:r>
                    </a:p>
                    <a:p>
                      <a:r>
                        <a:rPr lang="nb-NO" sz="1100" dirty="0" smtClean="0"/>
                        <a:t>(teknisk feil + kabelbrudd)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Rammer mobil, fastnett og internett på Helgeland</a:t>
                      </a:r>
                      <a:endParaRPr lang="nb-NO" sz="1100" dirty="0"/>
                    </a:p>
                  </a:txBody>
                  <a:tcPr/>
                </a:tc>
              </a:tr>
              <a:tr h="730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/>
                        <a:t>15.02.13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/>
                        <a:t>kl. 00:43</a:t>
                      </a:r>
                    </a:p>
                    <a:p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Telenor</a:t>
                      </a:r>
                    </a:p>
                    <a:p>
                      <a:r>
                        <a:rPr lang="nb-NO" sz="1100" dirty="0" smtClean="0"/>
                        <a:t>15.02.13 kl. 08:30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Transmisjonsfeil i Nordland. Teletrøbbel</a:t>
                      </a:r>
                      <a:r>
                        <a:rPr lang="nb-NO" sz="1100" baseline="0" dirty="0" smtClean="0"/>
                        <a:t> i Saltdal.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/>
                        <a:t>Saltdal kommune sterkt redusert. 414 bredbåndskunder ute. 840 kunder fastnett ute. </a:t>
                      </a:r>
                    </a:p>
                    <a:p>
                      <a:r>
                        <a:rPr lang="nb-NO" sz="1100" dirty="0" smtClean="0"/>
                        <a:t>Rettefrist kl. 1200</a:t>
                      </a:r>
                      <a:endParaRPr lang="nb-NO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7" y="704294"/>
            <a:ext cx="1673441" cy="11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13064" y="861134"/>
            <a:ext cx="779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Forventninger til fylkesmannen 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51544959"/>
              </p:ext>
            </p:extLst>
          </p:nvPr>
        </p:nvGraphicFramePr>
        <p:xfrm>
          <a:off x="3857305" y="2334827"/>
          <a:ext cx="4314548" cy="266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42810035"/>
              </p:ext>
            </p:extLst>
          </p:nvPr>
        </p:nvGraphicFramePr>
        <p:xfrm>
          <a:off x="213064" y="2636669"/>
          <a:ext cx="2870446" cy="229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kstSylinder 15"/>
          <p:cNvSpPr txBox="1"/>
          <p:nvPr/>
        </p:nvSpPr>
        <p:spPr>
          <a:xfrm>
            <a:off x="213064" y="1451257"/>
            <a:ext cx="474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Rapportering</a:t>
            </a:r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1022460" y="5104660"/>
            <a:ext cx="1725226" cy="369332"/>
          </a:xfrm>
          <a:prstGeom prst="rect">
            <a:avLst/>
          </a:prstGeom>
          <a:solidFill>
            <a:srgbClr val="FF0000">
              <a:alpha val="3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24/7 beredskap </a:t>
            </a:r>
            <a:endParaRPr lang="nb-NO" dirty="0"/>
          </a:p>
        </p:txBody>
      </p:sp>
      <p:cxnSp>
        <p:nvCxnSpPr>
          <p:cNvPr id="19" name="Rett pil 18"/>
          <p:cNvCxnSpPr/>
          <p:nvPr/>
        </p:nvCxnSpPr>
        <p:spPr>
          <a:xfrm>
            <a:off x="5628443" y="3098307"/>
            <a:ext cx="0" cy="13138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5628443" y="3666478"/>
            <a:ext cx="1597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2584881" y="3755254"/>
            <a:ext cx="17829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227</Words>
  <Application>Microsoft Office PowerPoint</Application>
  <PresentationFormat>Skjermfremvisning (4:3)</PresentationFormat>
  <Paragraphs>78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PowerPoint-presentasjon</vt:lpstr>
      <vt:lpstr>Fylkesmannens rolle som beredskapsmyndighet </vt:lpstr>
      <vt:lpstr>PowerPoint-presentasjon</vt:lpstr>
      <vt:lpstr>Kritisk infrastruktur</vt:lpstr>
      <vt:lpstr>PowerPoint-presentasjon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Solberg Hill-Marta</dc:creator>
  <cp:lastModifiedBy>Isaksen Robert</cp:lastModifiedBy>
  <cp:revision>11</cp:revision>
  <dcterms:created xsi:type="dcterms:W3CDTF">2013-12-09T07:44:22Z</dcterms:created>
  <dcterms:modified xsi:type="dcterms:W3CDTF">2013-12-09T08:10:42Z</dcterms:modified>
</cp:coreProperties>
</file>