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9" r:id="rId2"/>
  </p:sldMasterIdLst>
  <p:notesMasterIdLst>
    <p:notesMasterId r:id="rId11"/>
  </p:notesMasterIdLst>
  <p:handoutMasterIdLst>
    <p:handoutMasterId r:id="rId12"/>
  </p:handoutMasterIdLst>
  <p:sldIdLst>
    <p:sldId id="256" r:id="rId3"/>
    <p:sldId id="268" r:id="rId4"/>
    <p:sldId id="260" r:id="rId5"/>
    <p:sldId id="266" r:id="rId6"/>
    <p:sldId id="261" r:id="rId7"/>
    <p:sldId id="263" r:id="rId8"/>
    <p:sldId id="269" r:id="rId9"/>
    <p:sldId id="262" r:id="rId10"/>
  </p:sldIdLst>
  <p:sldSz cx="9144000" cy="6858000" type="screen4x3"/>
  <p:notesSz cx="6810375" cy="9942513"/>
  <p:defaultTextStyle>
    <a:defPPr>
      <a:defRPr lang="nn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5560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4" autoAdjust="0"/>
    <p:restoredTop sz="94660"/>
  </p:normalViewPr>
  <p:slideViewPr>
    <p:cSldViewPr snapToGrid="0" snapToObjects="1">
      <p:cViewPr varScale="1">
        <p:scale>
          <a:sx n="126" d="100"/>
          <a:sy n="126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62AF2B-CAD5-6041-9A92-86A09088457D}" type="datetimeFigureOut">
              <a:rPr lang="nn-NO" smtClean="0"/>
              <a:pPr/>
              <a:t>10.12.2013</a:t>
            </a:fld>
            <a:endParaRPr lang="nn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E341BF-3395-A047-A3A2-971CE5634986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98820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8F1763-B220-ED42-A88F-03D6C4484761}" type="datetimeFigureOut">
              <a:rPr lang="nn-NO" smtClean="0"/>
              <a:pPr/>
              <a:t>10.12.2013</a:t>
            </a:fld>
            <a:endParaRPr lang="nn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n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7CAFFC-682B-A746-ADFA-F92C308EAC0F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893302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mtClean="0"/>
              <a:t>kakakakak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CAFFC-682B-A746-ADFA-F92C308EAC0F}" type="slidenum">
              <a:rPr lang="nn-NO" smtClean="0"/>
              <a:pPr/>
              <a:t>1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976168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CAFFC-682B-A746-ADFA-F92C308EAC0F}" type="slidenum">
              <a:rPr lang="nn-NO" smtClean="0"/>
              <a:pPr/>
              <a:t>3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169569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CAFFC-682B-A746-ADFA-F92C308EAC0F}" type="slidenum">
              <a:rPr lang="nn-NO" smtClean="0">
                <a:solidFill>
                  <a:prstClr val="black"/>
                </a:solidFill>
              </a:rPr>
              <a:pPr/>
              <a:t>4</a:t>
            </a:fld>
            <a:endParaRPr lang="nn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566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CAFFC-682B-A746-ADFA-F92C308EAC0F}" type="slidenum">
              <a:rPr lang="nn-NO" smtClean="0"/>
              <a:pPr/>
              <a:t>5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594041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CAFFC-682B-A746-ADFA-F92C308EAC0F}" type="slidenum">
              <a:rPr lang="nn-NO" smtClean="0"/>
              <a:pPr/>
              <a:t>6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2986041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CAFFC-682B-A746-ADFA-F92C308EAC0F}" type="slidenum">
              <a:rPr lang="nn-NO" smtClean="0">
                <a:solidFill>
                  <a:prstClr val="black"/>
                </a:solidFill>
              </a:rPr>
              <a:pPr/>
              <a:t>7</a:t>
            </a:fld>
            <a:endParaRPr lang="nn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5663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CAFFC-682B-A746-ADFA-F92C308EAC0F}" type="slidenum">
              <a:rPr lang="nn-NO" smtClean="0"/>
              <a:pPr/>
              <a:t>8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464815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d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1.pdf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70742" y="2494091"/>
            <a:ext cx="6260537" cy="307777"/>
          </a:xfrm>
        </p:spPr>
        <p:txBody>
          <a:bodyPr wrap="square">
            <a:spAutoFit/>
          </a:bodyPr>
          <a:lstStyle>
            <a:lvl1pPr marL="0" indent="0" algn="l">
              <a:buNone/>
              <a:defRPr sz="1400">
                <a:solidFill>
                  <a:srgbClr val="6D55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n-NO" dirty="0"/>
          </a:p>
        </p:txBody>
      </p:sp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1170741" y="1924704"/>
            <a:ext cx="6260537" cy="569387"/>
          </a:xfrm>
        </p:spPr>
        <p:txBody>
          <a:bodyPr anchor="t" anchorCtr="0">
            <a:normAutofit/>
          </a:bodyPr>
          <a:lstStyle>
            <a:lvl1pPr>
              <a:defRPr sz="2700">
                <a:solidFill>
                  <a:srgbClr val="6D5560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n-NO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827851"/>
            <a:ext cx="5486400" cy="38997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n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2024C-06A0-466B-947B-661C2DACEC65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10.12.2013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4970F-22C9-43E2-A569-852B0D278958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038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2024C-06A0-466B-947B-661C2DACEC65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10.12.2013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4970F-22C9-43E2-A569-852B0D278958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637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2024C-06A0-466B-947B-661C2DACEC65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10.12.2013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4970F-22C9-43E2-A569-852B0D278958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7439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2024C-06A0-466B-947B-661C2DACEC65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10.12.2013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4970F-22C9-43E2-A569-852B0D278958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991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2024C-06A0-466B-947B-661C2DACEC65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10.12.2013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4970F-22C9-43E2-A569-852B0D278958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0866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2024C-06A0-466B-947B-661C2DACEC65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10.12.2013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4970F-22C9-43E2-A569-852B0D278958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7520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2024C-06A0-466B-947B-661C2DACEC65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10.12.2013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4970F-22C9-43E2-A569-852B0D278958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8823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2024C-06A0-466B-947B-661C2DACEC65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10.12.2013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4970F-22C9-43E2-A569-852B0D278958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2613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2024C-06A0-466B-947B-661C2DACEC65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10.12.2013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4970F-22C9-43E2-A569-852B0D278958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782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2024C-06A0-466B-947B-661C2DACEC65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10.12.2013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4970F-22C9-43E2-A569-852B0D278958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0750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2024C-06A0-466B-947B-661C2DACEC65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10.12.2013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4970F-22C9-43E2-A569-852B0D278958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4753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12332-D534-4771-B240-93835083F156}" type="slidenum">
              <a:rPr lang="nb-N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411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/>
          <p:cNvSpPr>
            <a:spLocks noGrp="1"/>
          </p:cNvSpPr>
          <p:nvPr>
            <p:ph type="pic" sz="quarter" idx="10"/>
          </p:nvPr>
        </p:nvSpPr>
        <p:spPr>
          <a:xfrm>
            <a:off x="0" y="476672"/>
            <a:ext cx="9144000" cy="6070179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2"/>
          </p:nvPr>
        </p:nvSpPr>
        <p:spPr>
          <a:xfrm>
            <a:off x="0" y="6364800"/>
            <a:ext cx="9144000" cy="493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tekst 9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9144000" cy="6156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881666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innhold 2"/>
          <p:cNvSpPr>
            <a:spLocks noGrp="1"/>
          </p:cNvSpPr>
          <p:nvPr>
            <p:ph sz="half" idx="10"/>
          </p:nvPr>
        </p:nvSpPr>
        <p:spPr>
          <a:xfrm>
            <a:off x="457200" y="2242004"/>
            <a:ext cx="4038600" cy="388415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2242"/>
            <a:ext cx="4038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Plassholder for innhold 2"/>
          <p:cNvSpPr>
            <a:spLocks noGrp="1"/>
          </p:cNvSpPr>
          <p:nvPr>
            <p:ph sz="half" idx="11"/>
          </p:nvPr>
        </p:nvSpPr>
        <p:spPr>
          <a:xfrm>
            <a:off x="4648200" y="2242004"/>
            <a:ext cx="4038600" cy="388415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 dirty="0"/>
          </a:p>
        </p:txBody>
      </p:sp>
      <p:sp>
        <p:nvSpPr>
          <p:cNvPr id="12" name="Plassholder for tekst 2"/>
          <p:cNvSpPr>
            <a:spLocks noGrp="1"/>
          </p:cNvSpPr>
          <p:nvPr>
            <p:ph type="body" idx="12"/>
          </p:nvPr>
        </p:nvSpPr>
        <p:spPr>
          <a:xfrm>
            <a:off x="4648200" y="1602242"/>
            <a:ext cx="4038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1185333"/>
            <a:ext cx="3008313" cy="51317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1185334"/>
            <a:ext cx="5111750" cy="495770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881481"/>
            <a:ext cx="3008313" cy="426155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0"/>
            <a:ext cx="9143244" cy="658314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777044"/>
            <a:ext cx="8229600" cy="8043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n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n-NO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0"/>
            <a:ext cx="9143244" cy="6156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6364265"/>
            <a:ext cx="9143244" cy="49373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6D5560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BB2024C-06A0-466B-947B-661C2DACEC65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 defTabSz="914400"/>
              <a:t>10.12.2013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434970F-22C9-43E2-A569-852B0D278958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865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                      </a:t>
            </a:r>
            <a:r>
              <a:rPr lang="nb-NO" sz="4800" dirty="0" smtClean="0"/>
              <a:t>Nytt i 2014</a:t>
            </a:r>
            <a:endParaRPr lang="nb-NO" sz="48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170742" y="2780985"/>
            <a:ext cx="6260537" cy="461665"/>
          </a:xfrm>
        </p:spPr>
        <p:txBody>
          <a:bodyPr/>
          <a:lstStyle/>
          <a:p>
            <a:pPr algn="ctr"/>
            <a:r>
              <a:rPr lang="nb-NO" sz="2400" dirty="0" smtClean="0"/>
              <a:t>Avdelingsdirektør Roar Arne Kvitvik</a:t>
            </a:r>
            <a:endParaRPr lang="nb-NO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686359"/>
            <a:ext cx="8229600" cy="804342"/>
          </a:xfrm>
        </p:spPr>
        <p:txBody>
          <a:bodyPr>
            <a:normAutofit fontScale="90000"/>
          </a:bodyPr>
          <a:lstStyle/>
          <a:p>
            <a:r>
              <a:rPr lang="nb-NO" dirty="0"/>
              <a:t>Kommunal- og moderniseringsdepartementet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2909455" y="1911927"/>
            <a:ext cx="5871808" cy="4466202"/>
          </a:xfrm>
        </p:spPr>
        <p:txBody>
          <a:bodyPr>
            <a:normAutofit lnSpcReduction="10000"/>
          </a:bodyPr>
          <a:lstStyle/>
          <a:p>
            <a:r>
              <a:rPr lang="nb-NO" dirty="0" smtClean="0"/>
              <a:t>KRD omorganisert fra 1. jan 2014</a:t>
            </a:r>
          </a:p>
          <a:p>
            <a:r>
              <a:rPr lang="nb-NO" dirty="0" smtClean="0"/>
              <a:t>Statsråd Jan Tore Sanner</a:t>
            </a:r>
          </a:p>
          <a:p>
            <a:r>
              <a:rPr lang="nb-NO" sz="2400" dirty="0" smtClean="0"/>
              <a:t>Statssekretærer:   Paul Chaffey</a:t>
            </a:r>
          </a:p>
          <a:p>
            <a:pPr marL="0" indent="0">
              <a:buNone/>
            </a:pPr>
            <a:r>
              <a:rPr lang="nb-NO" sz="2400" dirty="0"/>
              <a:t> </a:t>
            </a:r>
            <a:r>
              <a:rPr lang="nb-NO" sz="2400" dirty="0" smtClean="0"/>
              <a:t>                                 Per-Willy Amundsen</a:t>
            </a:r>
          </a:p>
          <a:p>
            <a:pPr marL="0" indent="0">
              <a:buNone/>
            </a:pPr>
            <a:r>
              <a:rPr lang="nb-NO" sz="2400" dirty="0"/>
              <a:t> </a:t>
            </a:r>
            <a:r>
              <a:rPr lang="nb-NO" sz="2400" dirty="0" smtClean="0"/>
              <a:t>                                 Jardar Jensen</a:t>
            </a:r>
          </a:p>
          <a:p>
            <a:pPr marL="0" indent="0">
              <a:buNone/>
            </a:pPr>
            <a:r>
              <a:rPr lang="nb-NO" sz="2400" dirty="0"/>
              <a:t> </a:t>
            </a:r>
            <a:r>
              <a:rPr lang="nb-NO" sz="2400" dirty="0" smtClean="0"/>
              <a:t>                                 Anders Bals</a:t>
            </a:r>
          </a:p>
          <a:p>
            <a:pPr marL="0" indent="0">
              <a:buNone/>
            </a:pPr>
            <a:r>
              <a:rPr lang="nb-NO" sz="2400" dirty="0"/>
              <a:t> </a:t>
            </a:r>
            <a:r>
              <a:rPr lang="nb-NO" sz="2400" dirty="0" smtClean="0"/>
              <a:t>                                 Kristin Holm Jensen</a:t>
            </a:r>
          </a:p>
          <a:p>
            <a:r>
              <a:rPr lang="nb-NO" sz="2400" dirty="0" smtClean="0"/>
              <a:t>Departementsråd: Eivind Dale</a:t>
            </a:r>
          </a:p>
          <a:p>
            <a:r>
              <a:rPr lang="nb-NO" sz="2400" dirty="0" smtClean="0"/>
              <a:t>Oppgaver overføres fra FAD og        MD (Planavdelingen og Kartverket)</a:t>
            </a:r>
          </a:p>
        </p:txBody>
      </p:sp>
      <p:pic>
        <p:nvPicPr>
          <p:cNvPr id="1026" name="Picture 2" descr="C:\Users\fmnorak\Desktop\Jan Tore Sanner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45597"/>
            <a:ext cx="2093982" cy="2833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Sylinder 4"/>
          <p:cNvSpPr txBox="1"/>
          <p:nvPr/>
        </p:nvSpPr>
        <p:spPr>
          <a:xfrm>
            <a:off x="457200" y="4662684"/>
            <a:ext cx="2093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Jan Tore Sanner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62368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Plassholder for teks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2050" name="Picture 2" descr="C:\Users\fmnoris\Desktop\Bilde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9"/>
          <a:stretch/>
        </p:blipFill>
        <p:spPr bwMode="auto">
          <a:xfrm>
            <a:off x="467623" y="615600"/>
            <a:ext cx="8111931" cy="5581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11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6550"/>
            <a:ext cx="8229600" cy="869058"/>
          </a:xfrm>
        </p:spPr>
        <p:txBody>
          <a:bodyPr/>
          <a:lstStyle/>
          <a:p>
            <a:pPr algn="ctr"/>
            <a:r>
              <a:rPr lang="nb-NO" dirty="0" smtClean="0"/>
              <a:t>Kommunereform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5608"/>
            <a:ext cx="8229600" cy="4927179"/>
          </a:xfrm>
        </p:spPr>
        <p:txBody>
          <a:bodyPr>
            <a:normAutofit lnSpcReduction="10000"/>
          </a:bodyPr>
          <a:lstStyle/>
          <a:p>
            <a:r>
              <a:rPr lang="nb-NO" dirty="0" smtClean="0"/>
              <a:t>50 år siden sist det ble gjennomført en større kommunereform i Norge</a:t>
            </a:r>
          </a:p>
          <a:p>
            <a:r>
              <a:rPr lang="nb-NO" dirty="0" smtClean="0"/>
              <a:t>Regjeringen vil ha færre og mer robuste kommuner</a:t>
            </a:r>
          </a:p>
          <a:p>
            <a:r>
              <a:rPr lang="nb-NO" dirty="0" smtClean="0"/>
              <a:t>Aktuelt med </a:t>
            </a:r>
            <a:r>
              <a:rPr lang="nb-NO" dirty="0" smtClean="0">
                <a:solidFill>
                  <a:srgbClr val="FF0000"/>
                </a:solidFill>
              </a:rPr>
              <a:t>nye oppgaver </a:t>
            </a:r>
            <a:r>
              <a:rPr lang="nb-NO" dirty="0" smtClean="0"/>
              <a:t>til kommunene</a:t>
            </a:r>
          </a:p>
          <a:p>
            <a:r>
              <a:rPr lang="nb-NO" dirty="0" smtClean="0">
                <a:solidFill>
                  <a:srgbClr val="FF0000"/>
                </a:solidFill>
              </a:rPr>
              <a:t>Generalistkommuneprinsippet</a:t>
            </a:r>
            <a:r>
              <a:rPr lang="nb-NO" dirty="0" smtClean="0"/>
              <a:t> ligger fast </a:t>
            </a:r>
          </a:p>
          <a:p>
            <a:r>
              <a:rPr lang="nb-NO" dirty="0" smtClean="0"/>
              <a:t>KS skal sammen med Fylkesmannen legge til rette for lokale prosesser</a:t>
            </a:r>
          </a:p>
          <a:p>
            <a:r>
              <a:rPr lang="nb-NO" dirty="0" smtClean="0">
                <a:solidFill>
                  <a:srgbClr val="FF0000"/>
                </a:solidFill>
              </a:rPr>
              <a:t>Kommunale samarbeidsformer i Nordland</a:t>
            </a:r>
          </a:p>
          <a:p>
            <a:endParaRPr lang="nb-NO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6489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 smtClean="0"/>
              <a:t>Innovasjon i kommunesektoren 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 smtClean="0"/>
              <a:t>Satsingsområde i 2014</a:t>
            </a:r>
          </a:p>
          <a:p>
            <a:r>
              <a:rPr lang="nb-NO" dirty="0" smtClean="0"/>
              <a:t>Hovedmålet er: 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nb-NO" sz="2400" dirty="0" smtClean="0">
                <a:solidFill>
                  <a:srgbClr val="FF0000"/>
                </a:solidFill>
              </a:rPr>
              <a:t> En bedre ressursbruk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nb-NO" sz="2400" dirty="0" smtClean="0">
                <a:solidFill>
                  <a:srgbClr val="FF0000"/>
                </a:solidFill>
              </a:rPr>
              <a:t> Bedre og tryggere kommunale tjenester          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nb-NO" sz="2400" dirty="0" smtClean="0">
                <a:solidFill>
                  <a:srgbClr val="FF0000"/>
                </a:solidFill>
              </a:rPr>
              <a:t>  Møte fremtidens utfordring</a:t>
            </a:r>
          </a:p>
          <a:p>
            <a:pPr marL="0" indent="0">
              <a:buNone/>
            </a:pPr>
            <a:r>
              <a:rPr lang="nb-NO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KRD: «Innovasjon i kommunesektoren kan defineres som prosessen med å utvikle nye ideer og realisere dem slik at de gir en merverdi for samfunnet»  </a:t>
            </a:r>
            <a:endParaRPr lang="nb-NO" sz="2400" dirty="0" smtClean="0">
              <a:solidFill>
                <a:srgbClr val="FF0000"/>
              </a:solidFill>
            </a:endParaRPr>
          </a:p>
          <a:p>
            <a:pPr marL="685800" indent="-571500">
              <a:buFont typeface="Wingdings" panose="05000000000000000000" pitchFamily="2" charset="2"/>
              <a:buChar char="§"/>
            </a:pPr>
            <a:r>
              <a:rPr lang="nb-NO" sz="3500" dirty="0" smtClean="0">
                <a:solidFill>
                  <a:srgbClr val="FF0000"/>
                </a:solidFill>
              </a:rPr>
              <a:t>  Fylkesmannen gir skjønnsmidler           </a:t>
            </a:r>
            <a:endParaRPr lang="nb-NO" sz="3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20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5" descr="Kopi (2) av siso v bjørn holtan 006"/>
          <p:cNvPicPr>
            <a:picLocks noGrp="1" noChangeAspect="1" noChangeArrowheads="1"/>
          </p:cNvPicPr>
          <p:nvPr>
            <p:ph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7191375"/>
          </a:xfrm>
        </p:spPr>
      </p:pic>
    </p:spTree>
    <p:extLst>
      <p:ext uri="{BB962C8B-B14F-4D97-AF65-F5344CB8AC3E}">
        <p14:creationId xmlns:p14="http://schemas.microsoft.com/office/powerpoint/2010/main" val="189775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2347"/>
            <a:ext cx="8229600" cy="939039"/>
          </a:xfrm>
        </p:spPr>
        <p:txBody>
          <a:bodyPr/>
          <a:lstStyle/>
          <a:p>
            <a:pPr algn="ctr"/>
            <a:r>
              <a:rPr lang="nb-NO" dirty="0" smtClean="0"/>
              <a:t>Reindrift over til Fylkesmannen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Fra 1.januar 2014 legges Områdestyrene ned</a:t>
            </a:r>
          </a:p>
          <a:p>
            <a:r>
              <a:rPr lang="nb-NO" dirty="0" smtClean="0"/>
              <a:t>De regionale forvaltningskontorene overføres til fylkesmennene i de fem nordligste fylkene</a:t>
            </a:r>
          </a:p>
          <a:p>
            <a:r>
              <a:rPr lang="nb-NO" dirty="0" smtClean="0"/>
              <a:t>Reindriften blir lagt inn som en seksjon under </a:t>
            </a:r>
            <a:r>
              <a:rPr lang="nb-NO" dirty="0" err="1" smtClean="0"/>
              <a:t>FM’s</a:t>
            </a:r>
            <a:r>
              <a:rPr lang="nb-NO" dirty="0" smtClean="0"/>
              <a:t> landbruksavdeling</a:t>
            </a:r>
          </a:p>
          <a:p>
            <a:r>
              <a:rPr lang="nb-NO" dirty="0" smtClean="0"/>
              <a:t>Kontorsted på Fauske</a:t>
            </a:r>
          </a:p>
          <a:p>
            <a:endParaRPr lang="nb-NO" sz="2800" dirty="0" smtClean="0"/>
          </a:p>
        </p:txBody>
      </p:sp>
    </p:spTree>
    <p:extLst>
      <p:ext uri="{BB962C8B-B14F-4D97-AF65-F5344CB8AC3E}">
        <p14:creationId xmlns:p14="http://schemas.microsoft.com/office/powerpoint/2010/main" val="223755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Interkommunalt plansamarbeid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 smtClean="0"/>
              <a:t>Foretatt en undersøkelse i 2012 av NIBR i og Østlandsforskning.  4 utvalgte fylker</a:t>
            </a:r>
          </a:p>
          <a:p>
            <a:r>
              <a:rPr lang="nb-NO" dirty="0" smtClean="0"/>
              <a:t>Konklusjoner: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nb-NO" dirty="0" smtClean="0">
                <a:solidFill>
                  <a:srgbClr val="FF0000"/>
                </a:solidFill>
              </a:rPr>
              <a:t>Distriktskommunens mest akutte planutfordring er plankompetanse. Interkommunalt samarbeid etter modell for administrativt vertskommunesamarbeid synes å være en godt egnet modell for å styrke plankompetansen.</a:t>
            </a:r>
            <a:endParaRPr lang="nb-NO" dirty="0" smtClean="0"/>
          </a:p>
          <a:p>
            <a:r>
              <a:rPr lang="nb-NO" dirty="0" smtClean="0"/>
              <a:t>Ny kartlegging av NIBR etter oppdrag fra MD som omfatter alle fylkene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6343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presentasj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PowerPoint-presentasjon</Template>
  <TotalTime>377</TotalTime>
  <Words>254</Words>
  <Application>Microsoft Office PowerPoint</Application>
  <PresentationFormat>Skjermfremvisning (4:3)</PresentationFormat>
  <Paragraphs>46</Paragraphs>
  <Slides>8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Lysbildetitler</vt:lpstr>
      </vt:variant>
      <vt:variant>
        <vt:i4>8</vt:i4>
      </vt:variant>
    </vt:vector>
  </HeadingPairs>
  <TitlesOfParts>
    <vt:vector size="10" baseType="lpstr">
      <vt:lpstr>PowerPoint-presentasjon</vt:lpstr>
      <vt:lpstr>Office-tema</vt:lpstr>
      <vt:lpstr>                      Nytt i 2014</vt:lpstr>
      <vt:lpstr>Kommunal- og moderniseringsdepartementet</vt:lpstr>
      <vt:lpstr>PowerPoint-presentasjon</vt:lpstr>
      <vt:lpstr>Kommunereform</vt:lpstr>
      <vt:lpstr>Innovasjon i kommunesektoren </vt:lpstr>
      <vt:lpstr>PowerPoint-presentasjon</vt:lpstr>
      <vt:lpstr>Reindrift over til Fylkesmannen</vt:lpstr>
      <vt:lpstr>Interkommunalt plansamarbeid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Nytt i 2014</dc:title>
  <dc:creator>Kvitvik Roar Arne</dc:creator>
  <cp:lastModifiedBy>Kvitvik Roar Arne</cp:lastModifiedBy>
  <cp:revision>27</cp:revision>
  <cp:lastPrinted>2013-12-09T20:18:53Z</cp:lastPrinted>
  <dcterms:created xsi:type="dcterms:W3CDTF">2013-12-06T10:16:21Z</dcterms:created>
  <dcterms:modified xsi:type="dcterms:W3CDTF">2013-12-10T09:06:56Z</dcterms:modified>
</cp:coreProperties>
</file>