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8FB-4B03-498D-B770-575C047CEBD3}" type="datetimeFigureOut">
              <a:rPr lang="nb-NO" smtClean="0"/>
              <a:t>12.12.2013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B7E-D9BB-4320-A19E-CBAAA2E1B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21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8FB-4B03-498D-B770-575C047CEBD3}" type="datetimeFigureOut">
              <a:rPr lang="nb-NO" smtClean="0"/>
              <a:t>12.12.2013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B7E-D9BB-4320-A19E-CBAAA2E1B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7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8FB-4B03-498D-B770-575C047CEBD3}" type="datetimeFigureOut">
              <a:rPr lang="nb-NO" smtClean="0"/>
              <a:t>12.12.2013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B7E-D9BB-4320-A19E-CBAAA2E1B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073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8FB-4B03-498D-B770-575C047CEBD3}" type="datetimeFigureOut">
              <a:rPr lang="nb-NO" smtClean="0"/>
              <a:t>12.12.2013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B7E-D9BB-4320-A19E-CBAAA2E1B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894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8FB-4B03-498D-B770-575C047CEBD3}" type="datetimeFigureOut">
              <a:rPr lang="nb-NO" smtClean="0"/>
              <a:t>12.12.2013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B7E-D9BB-4320-A19E-CBAAA2E1B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2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8FB-4B03-498D-B770-575C047CEBD3}" type="datetimeFigureOut">
              <a:rPr lang="nb-NO" smtClean="0"/>
              <a:t>12.12.2013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B7E-D9BB-4320-A19E-CBAAA2E1B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088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8FB-4B03-498D-B770-575C047CEBD3}" type="datetimeFigureOut">
              <a:rPr lang="nb-NO" smtClean="0"/>
              <a:t>12.12.2013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B7E-D9BB-4320-A19E-CBAAA2E1B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055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8FB-4B03-498D-B770-575C047CEBD3}" type="datetimeFigureOut">
              <a:rPr lang="nb-NO" smtClean="0"/>
              <a:t>12.12.2013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B7E-D9BB-4320-A19E-CBAAA2E1B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18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8FB-4B03-498D-B770-575C047CEBD3}" type="datetimeFigureOut">
              <a:rPr lang="nb-NO" smtClean="0"/>
              <a:t>12.12.2013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B7E-D9BB-4320-A19E-CBAAA2E1B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210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8FB-4B03-498D-B770-575C047CEBD3}" type="datetimeFigureOut">
              <a:rPr lang="nb-NO" smtClean="0"/>
              <a:t>12.12.2013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B7E-D9BB-4320-A19E-CBAAA2E1B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0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8FB-4B03-498D-B770-575C047CEBD3}" type="datetimeFigureOut">
              <a:rPr lang="nb-NO" smtClean="0"/>
              <a:t>12.12.2013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B7E-D9BB-4320-A19E-CBAAA2E1B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110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498FB-4B03-498D-B770-575C047CEBD3}" type="datetimeFigureOut">
              <a:rPr lang="nb-NO" smtClean="0"/>
              <a:t>12.12.2013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5B7E-D9BB-4320-A19E-CBAAA2E1B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71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.n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9" t="8769" r="25601" b="1845"/>
          <a:stretch/>
        </p:blipFill>
        <p:spPr bwMode="auto">
          <a:xfrm>
            <a:off x="467545" y="620688"/>
            <a:ext cx="4089216" cy="589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4932040" y="1124744"/>
            <a:ext cx="29524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hlinkClick r:id="rId3"/>
              </a:rPr>
              <a:t>www.ra.no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Tema: Plan- og bygningsloven</a:t>
            </a:r>
          </a:p>
          <a:p>
            <a:endParaRPr lang="nb-NO" dirty="0"/>
          </a:p>
          <a:p>
            <a:r>
              <a:rPr lang="nb-NO" dirty="0" smtClean="0"/>
              <a:t>Veiledninger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9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691680" y="2942946"/>
            <a:ext cx="534319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/>
              <a:t>Askeladden er ingen fasit.</a:t>
            </a:r>
          </a:p>
          <a:p>
            <a:endParaRPr lang="nb-N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/>
              <a:t>Hovedsakelig synlige kulturminner.</a:t>
            </a:r>
          </a:p>
          <a:p>
            <a:endParaRPr lang="nb-N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/>
              <a:t>Systematiske registreringer er i liten grad gjort.</a:t>
            </a:r>
          </a:p>
          <a:p>
            <a:endParaRPr lang="nb-NO" sz="2000" dirty="0" smtClean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2177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83568" y="692696"/>
            <a:ext cx="8042138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Avmerking på plankartet med «rune-R». Eventuelt avmerkes på temakart. </a:t>
            </a:r>
          </a:p>
          <a:p>
            <a:r>
              <a:rPr lang="nb-NO" dirty="0" smtClean="0"/>
              <a:t>Det må vises til temakartet på plankartet.</a:t>
            </a:r>
          </a:p>
          <a:p>
            <a:endParaRPr lang="nb-NO" dirty="0" smtClean="0"/>
          </a:p>
          <a:p>
            <a:r>
              <a:rPr lang="nb-NO" dirty="0" smtClean="0"/>
              <a:t>Kulturminner </a:t>
            </a:r>
            <a:r>
              <a:rPr lang="nb-NO" dirty="0"/>
              <a:t>og kulturmiljø skal være eget tema i </a:t>
            </a:r>
            <a:r>
              <a:rPr lang="nb-NO" dirty="0" smtClean="0"/>
              <a:t>konsekvensutredningen.</a:t>
            </a:r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Områder avsatt til bebyggelse og anlegg </a:t>
            </a:r>
            <a:r>
              <a:rPr lang="nb-NO" i="1" dirty="0" smtClean="0"/>
              <a:t>kan </a:t>
            </a:r>
            <a:r>
              <a:rPr lang="nb-NO" dirty="0" smtClean="0"/>
              <a:t>avklares i forhold til kulturminner </a:t>
            </a:r>
          </a:p>
          <a:p>
            <a:r>
              <a:rPr lang="nb-NO" dirty="0"/>
              <a:t>i</a:t>
            </a:r>
            <a:r>
              <a:rPr lang="nb-NO" dirty="0" smtClean="0"/>
              <a:t> kommuneplanens arealdel. Kulturminnemyndigheten kan kreve en slik avklaring </a:t>
            </a:r>
          </a:p>
          <a:p>
            <a:r>
              <a:rPr lang="nb-NO" dirty="0" smtClean="0"/>
              <a:t>når det er kjente kulturminner innenfor området eller når sannsynligheten for en </a:t>
            </a:r>
          </a:p>
          <a:p>
            <a:r>
              <a:rPr lang="nb-NO" dirty="0" smtClean="0"/>
              <a:t>konflikt er svært stor.</a:t>
            </a:r>
          </a:p>
          <a:p>
            <a:endParaRPr lang="nb-NO" dirty="0"/>
          </a:p>
          <a:p>
            <a:r>
              <a:rPr lang="nb-NO" dirty="0"/>
              <a:t>Konfliktpotensialet avgjøres av type tiltak, terreng og </a:t>
            </a:r>
            <a:r>
              <a:rPr lang="nb-NO" dirty="0" smtClean="0"/>
              <a:t>kulturminnetype </a:t>
            </a:r>
            <a:r>
              <a:rPr lang="nb-NO" dirty="0"/>
              <a:t>samt </a:t>
            </a:r>
            <a:endParaRPr lang="nb-NO" dirty="0" smtClean="0"/>
          </a:p>
          <a:p>
            <a:r>
              <a:rPr lang="nb-NO" dirty="0" smtClean="0"/>
              <a:t>kulturminnets tilstand. </a:t>
            </a:r>
          </a:p>
          <a:p>
            <a:endParaRPr lang="nb-NO" dirty="0"/>
          </a:p>
          <a:p>
            <a:r>
              <a:rPr lang="nb-NO" dirty="0" smtClean="0"/>
              <a:t>For særlig viktige kulturminnemiljøer kan det i kommuneplanens arealdel anvendes</a:t>
            </a:r>
          </a:p>
          <a:p>
            <a:r>
              <a:rPr lang="nb-NO" dirty="0"/>
              <a:t>h</a:t>
            </a:r>
            <a:r>
              <a:rPr lang="nb-NO" dirty="0" smtClean="0"/>
              <a:t>ensynssone C for å gi kulturminnene sikring utover den automatiske sikringssonen.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007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3" y="0"/>
            <a:ext cx="8191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0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t="13946" r="7207" b="4795"/>
          <a:stretch/>
        </p:blipFill>
        <p:spPr bwMode="auto">
          <a:xfrm>
            <a:off x="395536" y="548680"/>
            <a:ext cx="858242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331640" y="5013176"/>
            <a:ext cx="3038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FFFF00"/>
                </a:solidFill>
              </a:rPr>
              <a:t>www.askeladden.ra.no</a:t>
            </a:r>
            <a:endParaRPr lang="nb-NO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2" r="1666"/>
          <a:stretch/>
        </p:blipFill>
        <p:spPr bwMode="auto">
          <a:xfrm>
            <a:off x="251520" y="918383"/>
            <a:ext cx="8306823" cy="493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2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7"/>
          <a:stretch/>
        </p:blipFill>
        <p:spPr bwMode="auto">
          <a:xfrm>
            <a:off x="66667" y="836712"/>
            <a:ext cx="882667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90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1"/>
          <a:stretch/>
        </p:blipFill>
        <p:spPr bwMode="auto">
          <a:xfrm>
            <a:off x="251520" y="764704"/>
            <a:ext cx="8625751" cy="50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07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6"/>
          <a:stretch/>
        </p:blipFill>
        <p:spPr bwMode="auto">
          <a:xfrm>
            <a:off x="176817" y="1052944"/>
            <a:ext cx="8895500" cy="518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22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3"/>
          <a:stretch/>
        </p:blipFill>
        <p:spPr bwMode="auto">
          <a:xfrm>
            <a:off x="179512" y="1283855"/>
            <a:ext cx="8640960" cy="507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05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3"/>
          <a:stretch/>
        </p:blipFill>
        <p:spPr bwMode="auto">
          <a:xfrm>
            <a:off x="251520" y="836711"/>
            <a:ext cx="8610818" cy="50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97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3" y="0"/>
            <a:ext cx="8191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129</Words>
  <Application>Microsoft Office PowerPoint</Application>
  <PresentationFormat>Skjermfremvisning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Nordland fylkeskommune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Trine Anna Johnson</dc:creator>
  <cp:lastModifiedBy>Administrator</cp:lastModifiedBy>
  <cp:revision>23</cp:revision>
  <dcterms:created xsi:type="dcterms:W3CDTF">2013-12-10T11:36:44Z</dcterms:created>
  <dcterms:modified xsi:type="dcterms:W3CDTF">2013-12-12T10:06:11Z</dcterms:modified>
</cp:coreProperties>
</file>