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 id="2147483777" r:id="rId7"/>
  </p:sldMasterIdLst>
  <p:notesMasterIdLst>
    <p:notesMasterId r:id="rId26"/>
  </p:notesMasterIdLst>
  <p:sldIdLst>
    <p:sldId id="257" r:id="rId8"/>
    <p:sldId id="266" r:id="rId9"/>
    <p:sldId id="2145704371" r:id="rId10"/>
    <p:sldId id="2145704368" r:id="rId11"/>
    <p:sldId id="260" r:id="rId12"/>
    <p:sldId id="2147199685" r:id="rId13"/>
    <p:sldId id="2145704377" r:id="rId14"/>
    <p:sldId id="2145704378" r:id="rId15"/>
    <p:sldId id="2147199806" r:id="rId16"/>
    <p:sldId id="2145704376" r:id="rId17"/>
    <p:sldId id="2145704379" r:id="rId18"/>
    <p:sldId id="264" r:id="rId19"/>
    <p:sldId id="2147199807" r:id="rId20"/>
    <p:sldId id="2145704380" r:id="rId21"/>
    <p:sldId id="259" r:id="rId22"/>
    <p:sldId id="2145704381" r:id="rId23"/>
    <p:sldId id="2145704382" r:id="rId24"/>
    <p:sldId id="262" r:id="rId25"/>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00244E"/>
    <a:srgbClr val="000000"/>
    <a:srgbClr val="7A942F"/>
    <a:srgbClr val="00ADBA"/>
    <a:srgbClr val="DBEB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A825C9-C1E6-4D2A-8C98-38AB607B3178}" v="102" dt="2024-09-24T12:56:20.8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9" autoAdjust="0"/>
    <p:restoredTop sz="65346" autoAdjust="0"/>
  </p:normalViewPr>
  <p:slideViewPr>
    <p:cSldViewPr snapToGrid="0">
      <p:cViewPr varScale="1">
        <p:scale>
          <a:sx n="104" d="100"/>
          <a:sy n="104" d="100"/>
        </p:scale>
        <p:origin x="2274"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kille, Nina" userId="467b4653-f1f6-492f-b6ae-cccbaf7b51ee" providerId="ADAL" clId="{7B0F4BE2-F688-4B61-B0F2-B2090A1A3711}"/>
    <pc:docChg chg="modSld sldOrd">
      <pc:chgData name="Skille, Nina" userId="467b4653-f1f6-492f-b6ae-cccbaf7b51ee" providerId="ADAL" clId="{7B0F4BE2-F688-4B61-B0F2-B2090A1A3711}" dt="2024-09-24T13:07:01.828" v="1"/>
      <pc:docMkLst>
        <pc:docMk/>
      </pc:docMkLst>
      <pc:sldChg chg="ord">
        <pc:chgData name="Skille, Nina" userId="467b4653-f1f6-492f-b6ae-cccbaf7b51ee" providerId="ADAL" clId="{7B0F4BE2-F688-4B61-B0F2-B2090A1A3711}" dt="2024-09-24T13:07:01.828" v="1"/>
        <pc:sldMkLst>
          <pc:docMk/>
          <pc:sldMk cId="3373164772" sldId="26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04FF6F-089A-4D4E-93BF-C3F1C05EB59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nb-NO"/>
        </a:p>
      </dgm:t>
    </dgm:pt>
    <dgm:pt modelId="{02DF0E28-7F03-47C9-BE2A-3E1C280F7C0C}">
      <dgm:prSet phldrT="[Tekst]" custT="1"/>
      <dgm:spPr>
        <a:solidFill>
          <a:schemeClr val="tx1"/>
        </a:solidFill>
      </dgm:spPr>
      <dgm:t>
        <a:bodyPr anchor="ctr"/>
        <a:lstStyle/>
        <a:p>
          <a:r>
            <a:rPr lang="nb-NO" sz="1050" dirty="0">
              <a:latin typeface="+mn-lt"/>
              <a:ea typeface="Open Sans SemiBold" panose="020B0706030804020204" pitchFamily="34" charset="0"/>
              <a:cs typeface="Open Sans SemiBold" panose="020B0706030804020204" pitchFamily="34" charset="0"/>
            </a:rPr>
            <a:t>embetsledelse</a:t>
          </a:r>
        </a:p>
      </dgm:t>
    </dgm:pt>
    <dgm:pt modelId="{1D57F6C1-B8A5-4F3C-86C0-7BCFFF6BD330}" type="parTrans" cxnId="{DAD31F30-2C5B-4DE4-98A7-FFEF06D6E47D}">
      <dgm:prSet/>
      <dgm:spPr/>
      <dgm:t>
        <a:bodyPr/>
        <a:lstStyle/>
        <a:p>
          <a:endParaRPr lang="nb-NO"/>
        </a:p>
      </dgm:t>
    </dgm:pt>
    <dgm:pt modelId="{93325594-2B3A-4FF9-A108-C80CAFA939D9}" type="sibTrans" cxnId="{DAD31F30-2C5B-4DE4-98A7-FFEF06D6E47D}">
      <dgm:prSet custT="1"/>
      <dgm:spPr>
        <a:ln>
          <a:solidFill>
            <a:schemeClr val="tx1"/>
          </a:solidFill>
          <a:prstDash val="sysDot"/>
        </a:ln>
      </dgm:spPr>
      <dgm:t>
        <a:bodyPr/>
        <a:lstStyle/>
        <a:p>
          <a:endParaRPr lang="nb-NO"/>
        </a:p>
      </dgm:t>
    </dgm:pt>
    <dgm:pt modelId="{4979C5B7-ED4F-4BC1-9551-65903E80FDE2}" type="asst">
      <dgm:prSet phldrT="[Tekst]" custT="1"/>
      <dgm:spPr>
        <a:solidFill>
          <a:schemeClr val="tx1">
            <a:lumMod val="90000"/>
            <a:lumOff val="10000"/>
          </a:schemeClr>
        </a:solidFill>
      </dgm:spPr>
      <dgm:t>
        <a:bodyPr/>
        <a:lstStyle/>
        <a:p>
          <a:r>
            <a:rPr lang="nb-NO" sz="1050"/>
            <a:t>samfunnssikkerhet</a:t>
          </a:r>
          <a:br>
            <a:rPr lang="nb-NO" sz="1050"/>
          </a:br>
          <a:r>
            <a:rPr lang="nb-NO" sz="1050"/>
            <a:t>og beredskap</a:t>
          </a:r>
        </a:p>
      </dgm:t>
    </dgm:pt>
    <dgm:pt modelId="{5251EA3F-89EC-4743-A003-15A6A41BAA58}" type="parTrans" cxnId="{1A462818-CF07-49A1-9B17-2C3FAD148D5B}">
      <dgm:prSet/>
      <dgm:spPr/>
      <dgm:t>
        <a:bodyPr/>
        <a:lstStyle/>
        <a:p>
          <a:endParaRPr lang="nb-NO"/>
        </a:p>
      </dgm:t>
    </dgm:pt>
    <dgm:pt modelId="{9A358E67-1699-49A4-A080-64D0AB99AA50}" type="sibTrans" cxnId="{1A462818-CF07-49A1-9B17-2C3FAD148D5B}">
      <dgm:prSet custT="1"/>
      <dgm:spPr>
        <a:ln>
          <a:solidFill>
            <a:schemeClr val="tx1">
              <a:lumMod val="90000"/>
              <a:lumOff val="10000"/>
            </a:schemeClr>
          </a:solidFill>
          <a:prstDash val="sysDot"/>
        </a:ln>
      </dgm:spPr>
      <dgm:t>
        <a:bodyPr/>
        <a:lstStyle/>
        <a:p>
          <a:pPr algn="l"/>
          <a:endParaRPr lang="nb-NO" sz="800" dirty="0"/>
        </a:p>
      </dgm:t>
    </dgm:pt>
    <dgm:pt modelId="{AF9041BD-C952-4B86-A894-89148F6C266A}">
      <dgm:prSet phldrT="[Tekst]" custT="1"/>
      <dgm:spPr>
        <a:solidFill>
          <a:schemeClr val="accent1"/>
        </a:solidFill>
      </dgm:spPr>
      <dgm:t>
        <a:bodyPr/>
        <a:lstStyle/>
        <a:p>
          <a:r>
            <a:rPr lang="nb-NO" sz="1000"/>
            <a:t>justis og </a:t>
          </a:r>
          <a:br>
            <a:rPr lang="nb-NO" sz="1000"/>
          </a:br>
          <a:r>
            <a:rPr lang="nb-NO" sz="1000"/>
            <a:t>kommunal</a:t>
          </a:r>
        </a:p>
      </dgm:t>
    </dgm:pt>
    <dgm:pt modelId="{36C0BA03-B3F1-4EFA-A62F-84B733E6686C}" type="parTrans" cxnId="{A4D874BF-96C6-4A0A-A2CB-17ABAC0E1FBA}">
      <dgm:prSet/>
      <dgm:spPr/>
      <dgm:t>
        <a:bodyPr/>
        <a:lstStyle/>
        <a:p>
          <a:endParaRPr lang="nb-NO"/>
        </a:p>
      </dgm:t>
    </dgm:pt>
    <dgm:pt modelId="{414D6496-57F0-4C69-9D0A-7BCAF1F387C5}" type="sibTrans" cxnId="{A4D874BF-96C6-4A0A-A2CB-17ABAC0E1FBA}">
      <dgm:prSet custT="1"/>
      <dgm:spPr>
        <a:ln>
          <a:prstDash val="sysDot"/>
        </a:ln>
      </dgm:spPr>
      <dgm:t>
        <a:bodyPr/>
        <a:lstStyle/>
        <a:p>
          <a:endParaRPr lang="nb-NO"/>
        </a:p>
      </dgm:t>
    </dgm:pt>
    <dgm:pt modelId="{F249FCF1-CCE9-4FA2-88E8-C45F2F78328C}">
      <dgm:prSet phldrT="[Tekst]" custT="1"/>
      <dgm:spPr>
        <a:solidFill>
          <a:schemeClr val="accent1"/>
        </a:solidFill>
      </dgm:spPr>
      <dgm:t>
        <a:bodyPr/>
        <a:lstStyle/>
        <a:p>
          <a:r>
            <a:rPr lang="nb-NO" sz="1050"/>
            <a:t>helse og sosial</a:t>
          </a:r>
        </a:p>
      </dgm:t>
    </dgm:pt>
    <dgm:pt modelId="{73C78F6B-6131-4677-93E5-E8A94F0D52F0}" type="parTrans" cxnId="{24E74616-6731-4DDD-8C02-723EAF961BC8}">
      <dgm:prSet/>
      <dgm:spPr/>
      <dgm:t>
        <a:bodyPr/>
        <a:lstStyle/>
        <a:p>
          <a:endParaRPr lang="nb-NO"/>
        </a:p>
      </dgm:t>
    </dgm:pt>
    <dgm:pt modelId="{3042B69E-6359-486B-8621-FEE603BF1B9C}" type="sibTrans" cxnId="{24E74616-6731-4DDD-8C02-723EAF961BC8}">
      <dgm:prSet custT="1"/>
      <dgm:spPr>
        <a:ln>
          <a:prstDash val="sysDot"/>
        </a:ln>
      </dgm:spPr>
      <dgm:t>
        <a:bodyPr/>
        <a:lstStyle/>
        <a:p>
          <a:endParaRPr lang="nb-NO"/>
        </a:p>
      </dgm:t>
    </dgm:pt>
    <dgm:pt modelId="{D0344DDC-8F55-4033-A6F4-FD81D681618A}">
      <dgm:prSet phldrT="[Tekst]" custT="1"/>
      <dgm:spPr>
        <a:solidFill>
          <a:schemeClr val="accent1"/>
        </a:solidFill>
      </dgm:spPr>
      <dgm:t>
        <a:bodyPr/>
        <a:lstStyle/>
        <a:p>
          <a:r>
            <a:rPr lang="nb-NO" sz="1000"/>
            <a:t>oppvekst og barnevern</a:t>
          </a:r>
        </a:p>
      </dgm:t>
    </dgm:pt>
    <dgm:pt modelId="{C629C5F7-014C-465C-9F44-7F7ED9C0D3AC}" type="parTrans" cxnId="{C83345F7-C9D7-4582-AF81-5E52F4A2143B}">
      <dgm:prSet/>
      <dgm:spPr/>
      <dgm:t>
        <a:bodyPr/>
        <a:lstStyle/>
        <a:p>
          <a:endParaRPr lang="nb-NO"/>
        </a:p>
      </dgm:t>
    </dgm:pt>
    <dgm:pt modelId="{016316BA-4626-478F-B619-4F74B90C64FF}" type="sibTrans" cxnId="{C83345F7-C9D7-4582-AF81-5E52F4A2143B}">
      <dgm:prSet custT="1"/>
      <dgm:spPr>
        <a:ln>
          <a:prstDash val="sysDot"/>
        </a:ln>
      </dgm:spPr>
      <dgm:t>
        <a:bodyPr/>
        <a:lstStyle/>
        <a:p>
          <a:endParaRPr lang="nb-NO"/>
        </a:p>
      </dgm:t>
    </dgm:pt>
    <dgm:pt modelId="{B9819CD3-02A0-40A1-B8E6-86EAAEC2805B}" type="asst">
      <dgm:prSet custT="1"/>
      <dgm:spPr>
        <a:solidFill>
          <a:schemeClr val="tx1">
            <a:lumMod val="90000"/>
            <a:lumOff val="10000"/>
          </a:schemeClr>
        </a:solidFill>
      </dgm:spPr>
      <dgm:t>
        <a:bodyPr/>
        <a:lstStyle/>
        <a:p>
          <a:r>
            <a:rPr lang="nb-NO" sz="1050"/>
            <a:t>støtte og</a:t>
          </a:r>
          <a:br>
            <a:rPr lang="nb-NO" sz="1050"/>
          </a:br>
          <a:r>
            <a:rPr lang="nb-NO" sz="1050"/>
            <a:t>kommunikasjon</a:t>
          </a:r>
        </a:p>
      </dgm:t>
    </dgm:pt>
    <dgm:pt modelId="{755A17E0-002C-4D8F-B3AE-45B127348748}" type="parTrans" cxnId="{677E70E9-64CA-471A-BCD2-C53347F72DC7}">
      <dgm:prSet/>
      <dgm:spPr/>
      <dgm:t>
        <a:bodyPr/>
        <a:lstStyle/>
        <a:p>
          <a:endParaRPr lang="nb-NO"/>
        </a:p>
      </dgm:t>
    </dgm:pt>
    <dgm:pt modelId="{9D075618-2A17-4660-A0D9-BDBDC210E676}" type="sibTrans" cxnId="{677E70E9-64CA-471A-BCD2-C53347F72DC7}">
      <dgm:prSet custT="1"/>
      <dgm:spPr>
        <a:ln>
          <a:prstDash val="sysDot"/>
        </a:ln>
      </dgm:spPr>
      <dgm:t>
        <a:bodyPr/>
        <a:lstStyle/>
        <a:p>
          <a:endParaRPr lang="nb-NO"/>
        </a:p>
      </dgm:t>
    </dgm:pt>
    <dgm:pt modelId="{72C476B0-F20A-4EF5-BE1E-2645092B995D}">
      <dgm:prSet custT="1"/>
      <dgm:spPr>
        <a:solidFill>
          <a:schemeClr val="accent1"/>
        </a:solidFill>
      </dgm:spPr>
      <dgm:t>
        <a:bodyPr/>
        <a:lstStyle/>
        <a:p>
          <a:r>
            <a:rPr lang="nb-NO" sz="1050"/>
            <a:t>miljø</a:t>
          </a:r>
        </a:p>
      </dgm:t>
    </dgm:pt>
    <dgm:pt modelId="{502E90F9-E424-48C6-8D41-00118DE56928}" type="parTrans" cxnId="{2651820C-F4E9-4CC4-99A6-F14A52D89E3E}">
      <dgm:prSet/>
      <dgm:spPr/>
      <dgm:t>
        <a:bodyPr/>
        <a:lstStyle/>
        <a:p>
          <a:endParaRPr lang="nb-NO"/>
        </a:p>
      </dgm:t>
    </dgm:pt>
    <dgm:pt modelId="{328CCD12-1967-44E8-ADD3-6F0E8339E938}" type="sibTrans" cxnId="{2651820C-F4E9-4CC4-99A6-F14A52D89E3E}">
      <dgm:prSet custT="1"/>
      <dgm:spPr>
        <a:ln>
          <a:prstDash val="sysDot"/>
        </a:ln>
      </dgm:spPr>
      <dgm:t>
        <a:bodyPr/>
        <a:lstStyle/>
        <a:p>
          <a:endParaRPr lang="nb-NO"/>
        </a:p>
      </dgm:t>
    </dgm:pt>
    <dgm:pt modelId="{B138A119-6A79-4DD2-A846-3768E0A6ED27}">
      <dgm:prSet custT="1"/>
      <dgm:spPr>
        <a:solidFill>
          <a:schemeClr val="accent1"/>
        </a:solidFill>
      </dgm:spPr>
      <dgm:t>
        <a:bodyPr/>
        <a:lstStyle/>
        <a:p>
          <a:r>
            <a:rPr lang="nb-NO" sz="1050"/>
            <a:t>reindrift</a:t>
          </a:r>
        </a:p>
      </dgm:t>
    </dgm:pt>
    <dgm:pt modelId="{015048EC-7211-4F3F-85D3-2A8FBA80A4C0}" type="parTrans" cxnId="{1A77F972-16B6-465D-8E40-FF07EF978B30}">
      <dgm:prSet/>
      <dgm:spPr/>
      <dgm:t>
        <a:bodyPr/>
        <a:lstStyle/>
        <a:p>
          <a:endParaRPr lang="nb-NO"/>
        </a:p>
      </dgm:t>
    </dgm:pt>
    <dgm:pt modelId="{61BDAA26-51FE-4348-8011-F8A8FF29D85B}" type="sibTrans" cxnId="{1A77F972-16B6-465D-8E40-FF07EF978B30}">
      <dgm:prSet/>
      <dgm:spPr>
        <a:ln>
          <a:prstDash val="sysDot"/>
        </a:ln>
      </dgm:spPr>
      <dgm:t>
        <a:bodyPr/>
        <a:lstStyle/>
        <a:p>
          <a:endParaRPr lang="nb-NO"/>
        </a:p>
      </dgm:t>
    </dgm:pt>
    <dgm:pt modelId="{B7BD07FB-4A52-4F46-B7CF-45288A060C8B}">
      <dgm:prSet custT="1"/>
      <dgm:spPr>
        <a:solidFill>
          <a:schemeClr val="accent1"/>
        </a:solidFill>
      </dgm:spPr>
      <dgm:t>
        <a:bodyPr/>
        <a:lstStyle/>
        <a:p>
          <a:r>
            <a:rPr lang="nb-NO" sz="1050"/>
            <a:t>landbruk</a:t>
          </a:r>
        </a:p>
      </dgm:t>
    </dgm:pt>
    <dgm:pt modelId="{01E3AB34-70C7-4DF5-9D46-DD82E07704A7}" type="parTrans" cxnId="{E491CD53-40BC-4777-9FDB-C68678E25FCF}">
      <dgm:prSet/>
      <dgm:spPr/>
      <dgm:t>
        <a:bodyPr/>
        <a:lstStyle/>
        <a:p>
          <a:endParaRPr lang="nb-NO"/>
        </a:p>
      </dgm:t>
    </dgm:pt>
    <dgm:pt modelId="{C2666936-01D9-4D82-8949-FB4E86C82636}" type="sibTrans" cxnId="{E491CD53-40BC-4777-9FDB-C68678E25FCF}">
      <dgm:prSet/>
      <dgm:spPr>
        <a:ln>
          <a:prstDash val="sysDot"/>
        </a:ln>
      </dgm:spPr>
      <dgm:t>
        <a:bodyPr/>
        <a:lstStyle/>
        <a:p>
          <a:endParaRPr lang="nb-NO"/>
        </a:p>
      </dgm:t>
    </dgm:pt>
    <dgm:pt modelId="{F89426CD-3C33-417F-8833-A757159C52E0}">
      <dgm:prSet custT="1"/>
      <dgm:spPr>
        <a:solidFill>
          <a:schemeClr val="accent1"/>
        </a:solidFill>
      </dgm:spPr>
      <dgm:t>
        <a:bodyPr/>
        <a:lstStyle/>
        <a:p>
          <a:r>
            <a:rPr lang="nb-NO" sz="1050"/>
            <a:t>HR og </a:t>
          </a:r>
          <a:br>
            <a:rPr lang="nb-NO" sz="1050"/>
          </a:br>
          <a:r>
            <a:rPr lang="nb-NO" sz="1050"/>
            <a:t>økonomi</a:t>
          </a:r>
        </a:p>
      </dgm:t>
    </dgm:pt>
    <dgm:pt modelId="{68DAD9AE-207E-43AE-8A00-45EE7A7F6A50}" type="parTrans" cxnId="{974E630E-5039-4AC6-944C-43BB0D1FFE39}">
      <dgm:prSet/>
      <dgm:spPr/>
      <dgm:t>
        <a:bodyPr/>
        <a:lstStyle/>
        <a:p>
          <a:endParaRPr lang="nb-NO"/>
        </a:p>
      </dgm:t>
    </dgm:pt>
    <dgm:pt modelId="{440A130C-B3D5-45C5-BCC3-B604C4B6D2D1}" type="sibTrans" cxnId="{974E630E-5039-4AC6-944C-43BB0D1FFE39}">
      <dgm:prSet/>
      <dgm:spPr>
        <a:ln>
          <a:prstDash val="sysDot"/>
        </a:ln>
      </dgm:spPr>
      <dgm:t>
        <a:bodyPr/>
        <a:lstStyle/>
        <a:p>
          <a:endParaRPr lang="nb-NO"/>
        </a:p>
      </dgm:t>
    </dgm:pt>
    <dgm:pt modelId="{308E7787-AEAE-47E6-B319-F46DBE97B87E}" type="pres">
      <dgm:prSet presAssocID="{CA04FF6F-089A-4D4E-93BF-C3F1C05EB59D}" presName="hierChild1" presStyleCnt="0">
        <dgm:presLayoutVars>
          <dgm:orgChart val="1"/>
          <dgm:chPref val="1"/>
          <dgm:dir/>
          <dgm:animOne val="branch"/>
          <dgm:animLvl val="lvl"/>
          <dgm:resizeHandles/>
        </dgm:presLayoutVars>
      </dgm:prSet>
      <dgm:spPr/>
    </dgm:pt>
    <dgm:pt modelId="{FD0963BC-344E-4AFA-B977-2DA25A174079}" type="pres">
      <dgm:prSet presAssocID="{02DF0E28-7F03-47C9-BE2A-3E1C280F7C0C}" presName="hierRoot1" presStyleCnt="0">
        <dgm:presLayoutVars>
          <dgm:hierBranch val="init"/>
        </dgm:presLayoutVars>
      </dgm:prSet>
      <dgm:spPr/>
    </dgm:pt>
    <dgm:pt modelId="{EFF44B3D-10D2-44A7-9380-403B7B9C901C}" type="pres">
      <dgm:prSet presAssocID="{02DF0E28-7F03-47C9-BE2A-3E1C280F7C0C}" presName="rootComposite1" presStyleCnt="0"/>
      <dgm:spPr/>
    </dgm:pt>
    <dgm:pt modelId="{E620FDF0-98E2-445C-A058-C1E52CB4FE8C}" type="pres">
      <dgm:prSet presAssocID="{02DF0E28-7F03-47C9-BE2A-3E1C280F7C0C}" presName="rootText1" presStyleLbl="node0" presStyleIdx="0" presStyleCnt="1" custScaleX="159168" custScaleY="66232">
        <dgm:presLayoutVars>
          <dgm:chPref val="3"/>
        </dgm:presLayoutVars>
      </dgm:prSet>
      <dgm:spPr/>
    </dgm:pt>
    <dgm:pt modelId="{48938E39-B82D-4BAA-9C2D-AC615B083773}" type="pres">
      <dgm:prSet presAssocID="{02DF0E28-7F03-47C9-BE2A-3E1C280F7C0C}" presName="rootConnector1" presStyleLbl="node1" presStyleIdx="0" presStyleCnt="0"/>
      <dgm:spPr/>
    </dgm:pt>
    <dgm:pt modelId="{3EA867F1-AC1B-459B-80F7-AEB6AB13D79D}" type="pres">
      <dgm:prSet presAssocID="{02DF0E28-7F03-47C9-BE2A-3E1C280F7C0C}" presName="hierChild2" presStyleCnt="0"/>
      <dgm:spPr/>
    </dgm:pt>
    <dgm:pt modelId="{E6EA9A81-E724-450C-A319-67A2806CFCDB}" type="pres">
      <dgm:prSet presAssocID="{36C0BA03-B3F1-4EFA-A62F-84B733E6686C}" presName="Name37" presStyleLbl="parChTrans1D2" presStyleIdx="0" presStyleCnt="9"/>
      <dgm:spPr/>
    </dgm:pt>
    <dgm:pt modelId="{D36DBCFD-5683-48F7-A318-5919B4766BDF}" type="pres">
      <dgm:prSet presAssocID="{AF9041BD-C952-4B86-A894-89148F6C266A}" presName="hierRoot2" presStyleCnt="0">
        <dgm:presLayoutVars>
          <dgm:hierBranch val="init"/>
        </dgm:presLayoutVars>
      </dgm:prSet>
      <dgm:spPr/>
    </dgm:pt>
    <dgm:pt modelId="{EF1C7893-7984-416E-8D5C-9008C7B6F879}" type="pres">
      <dgm:prSet presAssocID="{AF9041BD-C952-4B86-A894-89148F6C266A}" presName="rootComposite" presStyleCnt="0"/>
      <dgm:spPr/>
    </dgm:pt>
    <dgm:pt modelId="{909C95B6-E601-4D07-A8B9-4253AA4B192F}" type="pres">
      <dgm:prSet presAssocID="{AF9041BD-C952-4B86-A894-89148F6C266A}" presName="rootText" presStyleLbl="node2" presStyleIdx="0" presStyleCnt="7">
        <dgm:presLayoutVars>
          <dgm:chPref val="3"/>
        </dgm:presLayoutVars>
      </dgm:prSet>
      <dgm:spPr/>
    </dgm:pt>
    <dgm:pt modelId="{AE4389E1-B609-4079-BE33-9ECB31A0F409}" type="pres">
      <dgm:prSet presAssocID="{AF9041BD-C952-4B86-A894-89148F6C266A}" presName="rootConnector" presStyleLbl="node2" presStyleIdx="0" presStyleCnt="7"/>
      <dgm:spPr/>
    </dgm:pt>
    <dgm:pt modelId="{F68195F7-5F61-4FF3-84AD-DB2175C0DE5C}" type="pres">
      <dgm:prSet presAssocID="{AF9041BD-C952-4B86-A894-89148F6C266A}" presName="hierChild4" presStyleCnt="0"/>
      <dgm:spPr/>
    </dgm:pt>
    <dgm:pt modelId="{891ADEE0-7E88-4807-B2F2-F8F263D04E4C}" type="pres">
      <dgm:prSet presAssocID="{AF9041BD-C952-4B86-A894-89148F6C266A}" presName="hierChild5" presStyleCnt="0"/>
      <dgm:spPr/>
    </dgm:pt>
    <dgm:pt modelId="{8F425968-B942-43F4-A543-704E39F772DB}" type="pres">
      <dgm:prSet presAssocID="{73C78F6B-6131-4677-93E5-E8A94F0D52F0}" presName="Name37" presStyleLbl="parChTrans1D2" presStyleIdx="1" presStyleCnt="9"/>
      <dgm:spPr/>
    </dgm:pt>
    <dgm:pt modelId="{13CD0F20-8247-4ABA-8498-83920108F9EC}" type="pres">
      <dgm:prSet presAssocID="{F249FCF1-CCE9-4FA2-88E8-C45F2F78328C}" presName="hierRoot2" presStyleCnt="0">
        <dgm:presLayoutVars>
          <dgm:hierBranch val="init"/>
        </dgm:presLayoutVars>
      </dgm:prSet>
      <dgm:spPr/>
    </dgm:pt>
    <dgm:pt modelId="{EDED72D4-53A4-483E-B74A-DFE3360C7561}" type="pres">
      <dgm:prSet presAssocID="{F249FCF1-CCE9-4FA2-88E8-C45F2F78328C}" presName="rootComposite" presStyleCnt="0"/>
      <dgm:spPr/>
    </dgm:pt>
    <dgm:pt modelId="{CDDA0DEA-00AB-4476-B1F6-F3D5C4F5B05A}" type="pres">
      <dgm:prSet presAssocID="{F249FCF1-CCE9-4FA2-88E8-C45F2F78328C}" presName="rootText" presStyleLbl="node2" presStyleIdx="1" presStyleCnt="7">
        <dgm:presLayoutVars>
          <dgm:chPref val="3"/>
        </dgm:presLayoutVars>
      </dgm:prSet>
      <dgm:spPr/>
    </dgm:pt>
    <dgm:pt modelId="{7A59863C-2861-4554-B51D-123C8AA5A637}" type="pres">
      <dgm:prSet presAssocID="{F249FCF1-CCE9-4FA2-88E8-C45F2F78328C}" presName="rootConnector" presStyleLbl="node2" presStyleIdx="1" presStyleCnt="7"/>
      <dgm:spPr/>
    </dgm:pt>
    <dgm:pt modelId="{FF001A87-F164-47F4-983B-1BC94792FCE0}" type="pres">
      <dgm:prSet presAssocID="{F249FCF1-CCE9-4FA2-88E8-C45F2F78328C}" presName="hierChild4" presStyleCnt="0"/>
      <dgm:spPr/>
    </dgm:pt>
    <dgm:pt modelId="{EDF5DEF2-CEAB-4E1C-926E-B5C4B2E3A01E}" type="pres">
      <dgm:prSet presAssocID="{F249FCF1-CCE9-4FA2-88E8-C45F2F78328C}" presName="hierChild5" presStyleCnt="0"/>
      <dgm:spPr/>
    </dgm:pt>
    <dgm:pt modelId="{A4D2AA33-7E72-42B5-BA88-4C152AA9643A}" type="pres">
      <dgm:prSet presAssocID="{C629C5F7-014C-465C-9F44-7F7ED9C0D3AC}" presName="Name37" presStyleLbl="parChTrans1D2" presStyleIdx="2" presStyleCnt="9"/>
      <dgm:spPr/>
    </dgm:pt>
    <dgm:pt modelId="{0DDC8D17-33FB-40B6-B1F4-2826978B0B74}" type="pres">
      <dgm:prSet presAssocID="{D0344DDC-8F55-4033-A6F4-FD81D681618A}" presName="hierRoot2" presStyleCnt="0">
        <dgm:presLayoutVars>
          <dgm:hierBranch val="init"/>
        </dgm:presLayoutVars>
      </dgm:prSet>
      <dgm:spPr/>
    </dgm:pt>
    <dgm:pt modelId="{E70B74BB-CD08-4EFB-811F-57313412163C}" type="pres">
      <dgm:prSet presAssocID="{D0344DDC-8F55-4033-A6F4-FD81D681618A}" presName="rootComposite" presStyleCnt="0"/>
      <dgm:spPr/>
    </dgm:pt>
    <dgm:pt modelId="{111B72F2-6D3E-4A9C-A953-9ECE5CECD5F6}" type="pres">
      <dgm:prSet presAssocID="{D0344DDC-8F55-4033-A6F4-FD81D681618A}" presName="rootText" presStyleLbl="node2" presStyleIdx="2" presStyleCnt="7">
        <dgm:presLayoutVars>
          <dgm:chPref val="3"/>
        </dgm:presLayoutVars>
      </dgm:prSet>
      <dgm:spPr/>
    </dgm:pt>
    <dgm:pt modelId="{B0F3984F-6014-4942-85E2-FDA6A38EFAE1}" type="pres">
      <dgm:prSet presAssocID="{D0344DDC-8F55-4033-A6F4-FD81D681618A}" presName="rootConnector" presStyleLbl="node2" presStyleIdx="2" presStyleCnt="7"/>
      <dgm:spPr/>
    </dgm:pt>
    <dgm:pt modelId="{089CF33F-B4E6-4691-A461-4775C17C5091}" type="pres">
      <dgm:prSet presAssocID="{D0344DDC-8F55-4033-A6F4-FD81D681618A}" presName="hierChild4" presStyleCnt="0"/>
      <dgm:spPr/>
    </dgm:pt>
    <dgm:pt modelId="{6FC0899E-FD0A-4605-A5B8-4E6EC9982DBE}" type="pres">
      <dgm:prSet presAssocID="{D0344DDC-8F55-4033-A6F4-FD81D681618A}" presName="hierChild5" presStyleCnt="0"/>
      <dgm:spPr/>
    </dgm:pt>
    <dgm:pt modelId="{4FB51C5A-593C-4139-847D-4859BD95A570}" type="pres">
      <dgm:prSet presAssocID="{502E90F9-E424-48C6-8D41-00118DE56928}" presName="Name37" presStyleLbl="parChTrans1D2" presStyleIdx="3" presStyleCnt="9"/>
      <dgm:spPr/>
    </dgm:pt>
    <dgm:pt modelId="{702B7946-E4EC-4F8B-8AF1-ABF50E4FB5A9}" type="pres">
      <dgm:prSet presAssocID="{72C476B0-F20A-4EF5-BE1E-2645092B995D}" presName="hierRoot2" presStyleCnt="0">
        <dgm:presLayoutVars>
          <dgm:hierBranch val="init"/>
        </dgm:presLayoutVars>
      </dgm:prSet>
      <dgm:spPr/>
    </dgm:pt>
    <dgm:pt modelId="{01A242B2-8350-4358-A277-E5523D509CA4}" type="pres">
      <dgm:prSet presAssocID="{72C476B0-F20A-4EF5-BE1E-2645092B995D}" presName="rootComposite" presStyleCnt="0"/>
      <dgm:spPr/>
    </dgm:pt>
    <dgm:pt modelId="{659292F3-2B21-4827-9546-D01800201700}" type="pres">
      <dgm:prSet presAssocID="{72C476B0-F20A-4EF5-BE1E-2645092B995D}" presName="rootText" presStyleLbl="node2" presStyleIdx="3" presStyleCnt="7">
        <dgm:presLayoutVars>
          <dgm:chPref val="3"/>
        </dgm:presLayoutVars>
      </dgm:prSet>
      <dgm:spPr/>
    </dgm:pt>
    <dgm:pt modelId="{7DC5A37F-945F-478E-874B-4E751415A05D}" type="pres">
      <dgm:prSet presAssocID="{72C476B0-F20A-4EF5-BE1E-2645092B995D}" presName="rootConnector" presStyleLbl="node2" presStyleIdx="3" presStyleCnt="7"/>
      <dgm:spPr/>
    </dgm:pt>
    <dgm:pt modelId="{F94F0064-9D7E-4453-8DBA-355B414DC0C4}" type="pres">
      <dgm:prSet presAssocID="{72C476B0-F20A-4EF5-BE1E-2645092B995D}" presName="hierChild4" presStyleCnt="0"/>
      <dgm:spPr/>
    </dgm:pt>
    <dgm:pt modelId="{A4BE0B9C-5C77-4B3B-8EDC-A0DC1EBC10EA}" type="pres">
      <dgm:prSet presAssocID="{72C476B0-F20A-4EF5-BE1E-2645092B995D}" presName="hierChild5" presStyleCnt="0"/>
      <dgm:spPr/>
    </dgm:pt>
    <dgm:pt modelId="{12FB4873-6B2B-45AF-BF6F-B9971B632CF3}" type="pres">
      <dgm:prSet presAssocID="{015048EC-7211-4F3F-85D3-2A8FBA80A4C0}" presName="Name37" presStyleLbl="parChTrans1D2" presStyleIdx="4" presStyleCnt="9"/>
      <dgm:spPr/>
    </dgm:pt>
    <dgm:pt modelId="{1DCA4219-3BCC-42B2-A7E1-9F1A0035183C}" type="pres">
      <dgm:prSet presAssocID="{B138A119-6A79-4DD2-A846-3768E0A6ED27}" presName="hierRoot2" presStyleCnt="0">
        <dgm:presLayoutVars>
          <dgm:hierBranch val="init"/>
        </dgm:presLayoutVars>
      </dgm:prSet>
      <dgm:spPr/>
    </dgm:pt>
    <dgm:pt modelId="{0A0A22A3-0030-4F59-AA0C-ACF32651F75E}" type="pres">
      <dgm:prSet presAssocID="{B138A119-6A79-4DD2-A846-3768E0A6ED27}" presName="rootComposite" presStyleCnt="0"/>
      <dgm:spPr/>
    </dgm:pt>
    <dgm:pt modelId="{AC8D6E1D-9DDA-40FF-98C0-9DE0A1663417}" type="pres">
      <dgm:prSet presAssocID="{B138A119-6A79-4DD2-A846-3768E0A6ED27}" presName="rootText" presStyleLbl="node2" presStyleIdx="4" presStyleCnt="7">
        <dgm:presLayoutVars>
          <dgm:chPref val="3"/>
        </dgm:presLayoutVars>
      </dgm:prSet>
      <dgm:spPr/>
    </dgm:pt>
    <dgm:pt modelId="{F42F21AF-77E6-4C77-B028-0A93254097F5}" type="pres">
      <dgm:prSet presAssocID="{B138A119-6A79-4DD2-A846-3768E0A6ED27}" presName="rootConnector" presStyleLbl="node2" presStyleIdx="4" presStyleCnt="7"/>
      <dgm:spPr/>
    </dgm:pt>
    <dgm:pt modelId="{C386CC39-F35C-4312-9D74-E87BB518E54C}" type="pres">
      <dgm:prSet presAssocID="{B138A119-6A79-4DD2-A846-3768E0A6ED27}" presName="hierChild4" presStyleCnt="0"/>
      <dgm:spPr/>
    </dgm:pt>
    <dgm:pt modelId="{F7031164-559C-4D58-B794-70A4AAF0DD4E}" type="pres">
      <dgm:prSet presAssocID="{B138A119-6A79-4DD2-A846-3768E0A6ED27}" presName="hierChild5" presStyleCnt="0"/>
      <dgm:spPr/>
    </dgm:pt>
    <dgm:pt modelId="{6C543AC1-CDEB-4FB0-958B-F8BD89E27C2C}" type="pres">
      <dgm:prSet presAssocID="{01E3AB34-70C7-4DF5-9D46-DD82E07704A7}" presName="Name37" presStyleLbl="parChTrans1D2" presStyleIdx="5" presStyleCnt="9"/>
      <dgm:spPr/>
    </dgm:pt>
    <dgm:pt modelId="{3DD3B26F-87B0-4F5F-9479-6D9BD47930A2}" type="pres">
      <dgm:prSet presAssocID="{B7BD07FB-4A52-4F46-B7CF-45288A060C8B}" presName="hierRoot2" presStyleCnt="0">
        <dgm:presLayoutVars>
          <dgm:hierBranch val="init"/>
        </dgm:presLayoutVars>
      </dgm:prSet>
      <dgm:spPr/>
    </dgm:pt>
    <dgm:pt modelId="{E954F2A8-F344-469D-AAD7-BD2E6B26CA7D}" type="pres">
      <dgm:prSet presAssocID="{B7BD07FB-4A52-4F46-B7CF-45288A060C8B}" presName="rootComposite" presStyleCnt="0"/>
      <dgm:spPr/>
    </dgm:pt>
    <dgm:pt modelId="{EFB304F1-F6B6-401C-BEFD-6DEB5E98C5F2}" type="pres">
      <dgm:prSet presAssocID="{B7BD07FB-4A52-4F46-B7CF-45288A060C8B}" presName="rootText" presStyleLbl="node2" presStyleIdx="5" presStyleCnt="7">
        <dgm:presLayoutVars>
          <dgm:chPref val="3"/>
        </dgm:presLayoutVars>
      </dgm:prSet>
      <dgm:spPr/>
    </dgm:pt>
    <dgm:pt modelId="{591D1F56-5BC4-4C89-89CA-2A723395BE04}" type="pres">
      <dgm:prSet presAssocID="{B7BD07FB-4A52-4F46-B7CF-45288A060C8B}" presName="rootConnector" presStyleLbl="node2" presStyleIdx="5" presStyleCnt="7"/>
      <dgm:spPr/>
    </dgm:pt>
    <dgm:pt modelId="{361A2521-161F-4B95-BD70-9C75BA24607D}" type="pres">
      <dgm:prSet presAssocID="{B7BD07FB-4A52-4F46-B7CF-45288A060C8B}" presName="hierChild4" presStyleCnt="0"/>
      <dgm:spPr/>
    </dgm:pt>
    <dgm:pt modelId="{51DEDBC4-2117-43E9-B13E-25C2CAB90B8E}" type="pres">
      <dgm:prSet presAssocID="{B7BD07FB-4A52-4F46-B7CF-45288A060C8B}" presName="hierChild5" presStyleCnt="0"/>
      <dgm:spPr/>
    </dgm:pt>
    <dgm:pt modelId="{E15DAFD9-2F03-4F3B-81CB-80275CCB718E}" type="pres">
      <dgm:prSet presAssocID="{68DAD9AE-207E-43AE-8A00-45EE7A7F6A50}" presName="Name37" presStyleLbl="parChTrans1D2" presStyleIdx="6" presStyleCnt="9"/>
      <dgm:spPr/>
    </dgm:pt>
    <dgm:pt modelId="{D0BA33BD-A2E5-4B8C-85DF-EC332CCD0AF4}" type="pres">
      <dgm:prSet presAssocID="{F89426CD-3C33-417F-8833-A757159C52E0}" presName="hierRoot2" presStyleCnt="0">
        <dgm:presLayoutVars>
          <dgm:hierBranch val="init"/>
        </dgm:presLayoutVars>
      </dgm:prSet>
      <dgm:spPr/>
    </dgm:pt>
    <dgm:pt modelId="{D377FCF5-9DEE-4C89-B5E9-1E07388F847A}" type="pres">
      <dgm:prSet presAssocID="{F89426CD-3C33-417F-8833-A757159C52E0}" presName="rootComposite" presStyleCnt="0"/>
      <dgm:spPr/>
    </dgm:pt>
    <dgm:pt modelId="{1F9F70E5-8640-45BD-B6C4-BF02659BB8A4}" type="pres">
      <dgm:prSet presAssocID="{F89426CD-3C33-417F-8833-A757159C52E0}" presName="rootText" presStyleLbl="node2" presStyleIdx="6" presStyleCnt="7">
        <dgm:presLayoutVars>
          <dgm:chPref val="3"/>
        </dgm:presLayoutVars>
      </dgm:prSet>
      <dgm:spPr/>
    </dgm:pt>
    <dgm:pt modelId="{20CFE40E-2A89-4173-A120-E24EC3FC83C6}" type="pres">
      <dgm:prSet presAssocID="{F89426CD-3C33-417F-8833-A757159C52E0}" presName="rootConnector" presStyleLbl="node2" presStyleIdx="6" presStyleCnt="7"/>
      <dgm:spPr/>
    </dgm:pt>
    <dgm:pt modelId="{8C43FA99-9F4B-43A4-8D1F-BD07681F27CD}" type="pres">
      <dgm:prSet presAssocID="{F89426CD-3C33-417F-8833-A757159C52E0}" presName="hierChild4" presStyleCnt="0"/>
      <dgm:spPr/>
    </dgm:pt>
    <dgm:pt modelId="{D4BBCC7C-6036-4557-BFAA-AD4A61C0FF1E}" type="pres">
      <dgm:prSet presAssocID="{F89426CD-3C33-417F-8833-A757159C52E0}" presName="hierChild5" presStyleCnt="0"/>
      <dgm:spPr/>
    </dgm:pt>
    <dgm:pt modelId="{0D12B508-1CD4-4C9C-8EEA-0560C19CD9EC}" type="pres">
      <dgm:prSet presAssocID="{02DF0E28-7F03-47C9-BE2A-3E1C280F7C0C}" presName="hierChild3" presStyleCnt="0"/>
      <dgm:spPr/>
    </dgm:pt>
    <dgm:pt modelId="{69296D94-1EBA-4052-9436-0A0E51B6D6E6}" type="pres">
      <dgm:prSet presAssocID="{5251EA3F-89EC-4743-A003-15A6A41BAA58}" presName="Name111" presStyleLbl="parChTrans1D2" presStyleIdx="7" presStyleCnt="9"/>
      <dgm:spPr/>
    </dgm:pt>
    <dgm:pt modelId="{90135FBA-A35F-42BE-84BA-AEAD3D7DB65E}" type="pres">
      <dgm:prSet presAssocID="{4979C5B7-ED4F-4BC1-9551-65903E80FDE2}" presName="hierRoot3" presStyleCnt="0">
        <dgm:presLayoutVars>
          <dgm:hierBranch val="init"/>
        </dgm:presLayoutVars>
      </dgm:prSet>
      <dgm:spPr/>
    </dgm:pt>
    <dgm:pt modelId="{6829639A-72D2-43EE-9E60-8BD901D79FE9}" type="pres">
      <dgm:prSet presAssocID="{4979C5B7-ED4F-4BC1-9551-65903E80FDE2}" presName="rootComposite3" presStyleCnt="0"/>
      <dgm:spPr/>
    </dgm:pt>
    <dgm:pt modelId="{7D1CE52B-6125-4CAE-B58D-0204E7AEA1B6}" type="pres">
      <dgm:prSet presAssocID="{4979C5B7-ED4F-4BC1-9551-65903E80FDE2}" presName="rootText3" presStyleLbl="asst1" presStyleIdx="0" presStyleCnt="2" custScaleX="136884" custScaleY="88309" custLinFactNeighborY="-3440">
        <dgm:presLayoutVars>
          <dgm:chPref val="3"/>
        </dgm:presLayoutVars>
      </dgm:prSet>
      <dgm:spPr/>
    </dgm:pt>
    <dgm:pt modelId="{22931169-4821-442F-ACFF-23A8E905F159}" type="pres">
      <dgm:prSet presAssocID="{4979C5B7-ED4F-4BC1-9551-65903E80FDE2}" presName="rootConnector3" presStyleLbl="asst1" presStyleIdx="0" presStyleCnt="2"/>
      <dgm:spPr/>
    </dgm:pt>
    <dgm:pt modelId="{25DD0AD7-4E6B-46A7-944F-493F36BF60DE}" type="pres">
      <dgm:prSet presAssocID="{4979C5B7-ED4F-4BC1-9551-65903E80FDE2}" presName="hierChild6" presStyleCnt="0"/>
      <dgm:spPr/>
    </dgm:pt>
    <dgm:pt modelId="{AB2B458E-62E8-44EA-9DAE-2382780D2130}" type="pres">
      <dgm:prSet presAssocID="{4979C5B7-ED4F-4BC1-9551-65903E80FDE2}" presName="hierChild7" presStyleCnt="0"/>
      <dgm:spPr/>
    </dgm:pt>
    <dgm:pt modelId="{5D40459F-5C50-401D-84C7-174C86CC711B}" type="pres">
      <dgm:prSet presAssocID="{755A17E0-002C-4D8F-B3AE-45B127348748}" presName="Name111" presStyleLbl="parChTrans1D2" presStyleIdx="8" presStyleCnt="9"/>
      <dgm:spPr/>
    </dgm:pt>
    <dgm:pt modelId="{33109E18-10ED-449E-8AF1-AFA7926EC76C}" type="pres">
      <dgm:prSet presAssocID="{B9819CD3-02A0-40A1-B8E6-86EAAEC2805B}" presName="hierRoot3" presStyleCnt="0">
        <dgm:presLayoutVars>
          <dgm:hierBranch val="init"/>
        </dgm:presLayoutVars>
      </dgm:prSet>
      <dgm:spPr/>
    </dgm:pt>
    <dgm:pt modelId="{2E8107D1-A4C7-45C8-9823-DD237CAAE00D}" type="pres">
      <dgm:prSet presAssocID="{B9819CD3-02A0-40A1-B8E6-86EAAEC2805B}" presName="rootComposite3" presStyleCnt="0"/>
      <dgm:spPr/>
    </dgm:pt>
    <dgm:pt modelId="{C32C0C48-A0F3-41D4-8BB6-B6566DFE356D}" type="pres">
      <dgm:prSet presAssocID="{B9819CD3-02A0-40A1-B8E6-86EAAEC2805B}" presName="rootText3" presStyleLbl="asst1" presStyleIdx="1" presStyleCnt="2" custScaleX="136884" custScaleY="88309" custLinFactNeighborX="430" custLinFactNeighborY="-2580">
        <dgm:presLayoutVars>
          <dgm:chPref val="3"/>
        </dgm:presLayoutVars>
      </dgm:prSet>
      <dgm:spPr/>
    </dgm:pt>
    <dgm:pt modelId="{39C47DDF-2D67-457A-AEF7-B557588DEC75}" type="pres">
      <dgm:prSet presAssocID="{B9819CD3-02A0-40A1-B8E6-86EAAEC2805B}" presName="rootConnector3" presStyleLbl="asst1" presStyleIdx="1" presStyleCnt="2"/>
      <dgm:spPr/>
    </dgm:pt>
    <dgm:pt modelId="{C00B2DCA-FBEE-4BA3-BE0F-7B359A81793A}" type="pres">
      <dgm:prSet presAssocID="{B9819CD3-02A0-40A1-B8E6-86EAAEC2805B}" presName="hierChild6" presStyleCnt="0"/>
      <dgm:spPr/>
    </dgm:pt>
    <dgm:pt modelId="{8D3336D3-7688-4496-8AFD-C72CD7F35A37}" type="pres">
      <dgm:prSet presAssocID="{B9819CD3-02A0-40A1-B8E6-86EAAEC2805B}" presName="hierChild7" presStyleCnt="0"/>
      <dgm:spPr/>
    </dgm:pt>
  </dgm:ptLst>
  <dgm:cxnLst>
    <dgm:cxn modelId="{4C2D2006-F8B7-4480-9438-D7185AED68F1}" type="presOf" srcId="{36C0BA03-B3F1-4EFA-A62F-84B733E6686C}" destId="{E6EA9A81-E724-450C-A319-67A2806CFCDB}" srcOrd="0" destOrd="0" presId="urn:microsoft.com/office/officeart/2005/8/layout/orgChart1"/>
    <dgm:cxn modelId="{F740C30A-9F98-4068-80DC-D518A28D45DC}" type="presOf" srcId="{01E3AB34-70C7-4DF5-9D46-DD82E07704A7}" destId="{6C543AC1-CDEB-4FB0-958B-F8BD89E27C2C}" srcOrd="0" destOrd="0" presId="urn:microsoft.com/office/officeart/2005/8/layout/orgChart1"/>
    <dgm:cxn modelId="{2651820C-F4E9-4CC4-99A6-F14A52D89E3E}" srcId="{02DF0E28-7F03-47C9-BE2A-3E1C280F7C0C}" destId="{72C476B0-F20A-4EF5-BE1E-2645092B995D}" srcOrd="5" destOrd="0" parTransId="{502E90F9-E424-48C6-8D41-00118DE56928}" sibTransId="{328CCD12-1967-44E8-ADD3-6F0E8339E938}"/>
    <dgm:cxn modelId="{974E630E-5039-4AC6-944C-43BB0D1FFE39}" srcId="{02DF0E28-7F03-47C9-BE2A-3E1C280F7C0C}" destId="{F89426CD-3C33-417F-8833-A757159C52E0}" srcOrd="8" destOrd="0" parTransId="{68DAD9AE-207E-43AE-8A00-45EE7A7F6A50}" sibTransId="{440A130C-B3D5-45C5-BCC3-B604C4B6D2D1}"/>
    <dgm:cxn modelId="{24E74616-6731-4DDD-8C02-723EAF961BC8}" srcId="{02DF0E28-7F03-47C9-BE2A-3E1C280F7C0C}" destId="{F249FCF1-CCE9-4FA2-88E8-C45F2F78328C}" srcOrd="3" destOrd="0" parTransId="{73C78F6B-6131-4677-93E5-E8A94F0D52F0}" sibTransId="{3042B69E-6359-486B-8621-FEE603BF1B9C}"/>
    <dgm:cxn modelId="{1A462818-CF07-49A1-9B17-2C3FAD148D5B}" srcId="{02DF0E28-7F03-47C9-BE2A-3E1C280F7C0C}" destId="{4979C5B7-ED4F-4BC1-9551-65903E80FDE2}" srcOrd="0" destOrd="0" parTransId="{5251EA3F-89EC-4743-A003-15A6A41BAA58}" sibTransId="{9A358E67-1699-49A4-A080-64D0AB99AA50}"/>
    <dgm:cxn modelId="{AD638D1B-B8A9-4FCD-A679-E09468763EC9}" type="presOf" srcId="{F249FCF1-CCE9-4FA2-88E8-C45F2F78328C}" destId="{CDDA0DEA-00AB-4476-B1F6-F3D5C4F5B05A}" srcOrd="0" destOrd="0" presId="urn:microsoft.com/office/officeart/2005/8/layout/orgChart1"/>
    <dgm:cxn modelId="{4B956D1C-BF2D-47DF-B3B1-F62C04593369}" type="presOf" srcId="{F89426CD-3C33-417F-8833-A757159C52E0}" destId="{1F9F70E5-8640-45BD-B6C4-BF02659BB8A4}" srcOrd="0" destOrd="0" presId="urn:microsoft.com/office/officeart/2005/8/layout/orgChart1"/>
    <dgm:cxn modelId="{AE7D0A1F-B938-4737-A4C1-F9753A11F623}" type="presOf" srcId="{C629C5F7-014C-465C-9F44-7F7ED9C0D3AC}" destId="{A4D2AA33-7E72-42B5-BA88-4C152AA9643A}" srcOrd="0" destOrd="0" presId="urn:microsoft.com/office/officeart/2005/8/layout/orgChart1"/>
    <dgm:cxn modelId="{33C23F23-37D5-477A-9A1C-E5F90A3BAFC4}" type="presOf" srcId="{72C476B0-F20A-4EF5-BE1E-2645092B995D}" destId="{7DC5A37F-945F-478E-874B-4E751415A05D}" srcOrd="1" destOrd="0" presId="urn:microsoft.com/office/officeart/2005/8/layout/orgChart1"/>
    <dgm:cxn modelId="{9732B124-20C3-4E97-842B-D1C18D6A1F63}" type="presOf" srcId="{B7BD07FB-4A52-4F46-B7CF-45288A060C8B}" destId="{EFB304F1-F6B6-401C-BEFD-6DEB5E98C5F2}" srcOrd="0" destOrd="0" presId="urn:microsoft.com/office/officeart/2005/8/layout/orgChart1"/>
    <dgm:cxn modelId="{DAD31F30-2C5B-4DE4-98A7-FFEF06D6E47D}" srcId="{CA04FF6F-089A-4D4E-93BF-C3F1C05EB59D}" destId="{02DF0E28-7F03-47C9-BE2A-3E1C280F7C0C}" srcOrd="0" destOrd="0" parTransId="{1D57F6C1-B8A5-4F3C-86C0-7BCFFF6BD330}" sibTransId="{93325594-2B3A-4FF9-A108-C80CAFA939D9}"/>
    <dgm:cxn modelId="{72AD1333-A50C-4494-BF5F-3A5C396B98C1}" type="presOf" srcId="{4979C5B7-ED4F-4BC1-9551-65903E80FDE2}" destId="{7D1CE52B-6125-4CAE-B58D-0204E7AEA1B6}" srcOrd="0" destOrd="0" presId="urn:microsoft.com/office/officeart/2005/8/layout/orgChart1"/>
    <dgm:cxn modelId="{98291733-CD07-47A1-AA44-18E16E109D85}" type="presOf" srcId="{73C78F6B-6131-4677-93E5-E8A94F0D52F0}" destId="{8F425968-B942-43F4-A543-704E39F772DB}" srcOrd="0" destOrd="0" presId="urn:microsoft.com/office/officeart/2005/8/layout/orgChart1"/>
    <dgm:cxn modelId="{0F08973C-C640-44C2-A59D-04DE68ADCB9B}" type="presOf" srcId="{F89426CD-3C33-417F-8833-A757159C52E0}" destId="{20CFE40E-2A89-4173-A120-E24EC3FC83C6}" srcOrd="1" destOrd="0" presId="urn:microsoft.com/office/officeart/2005/8/layout/orgChart1"/>
    <dgm:cxn modelId="{04CD4662-0504-437C-BFF9-5AE332A13DBE}" type="presOf" srcId="{B9819CD3-02A0-40A1-B8E6-86EAAEC2805B}" destId="{C32C0C48-A0F3-41D4-8BB6-B6566DFE356D}" srcOrd="0" destOrd="0" presId="urn:microsoft.com/office/officeart/2005/8/layout/orgChart1"/>
    <dgm:cxn modelId="{A61AA970-3772-455E-991E-BA3A7DC3BCE2}" type="presOf" srcId="{AF9041BD-C952-4B86-A894-89148F6C266A}" destId="{909C95B6-E601-4D07-A8B9-4253AA4B192F}" srcOrd="0" destOrd="0" presId="urn:microsoft.com/office/officeart/2005/8/layout/orgChart1"/>
    <dgm:cxn modelId="{41E2CB51-9E3D-4A4E-8F4B-9245A7E5EE77}" type="presOf" srcId="{02DF0E28-7F03-47C9-BE2A-3E1C280F7C0C}" destId="{E620FDF0-98E2-445C-A058-C1E52CB4FE8C}" srcOrd="0" destOrd="0" presId="urn:microsoft.com/office/officeart/2005/8/layout/orgChart1"/>
    <dgm:cxn modelId="{1A77F972-16B6-465D-8E40-FF07EF978B30}" srcId="{02DF0E28-7F03-47C9-BE2A-3E1C280F7C0C}" destId="{B138A119-6A79-4DD2-A846-3768E0A6ED27}" srcOrd="6" destOrd="0" parTransId="{015048EC-7211-4F3F-85D3-2A8FBA80A4C0}" sibTransId="{61BDAA26-51FE-4348-8011-F8A8FF29D85B}"/>
    <dgm:cxn modelId="{E491CD53-40BC-4777-9FDB-C68678E25FCF}" srcId="{02DF0E28-7F03-47C9-BE2A-3E1C280F7C0C}" destId="{B7BD07FB-4A52-4F46-B7CF-45288A060C8B}" srcOrd="7" destOrd="0" parTransId="{01E3AB34-70C7-4DF5-9D46-DD82E07704A7}" sibTransId="{C2666936-01D9-4D82-8949-FB4E86C82636}"/>
    <dgm:cxn modelId="{4D058655-9D12-4433-B8BC-FE1929D431C1}" type="presOf" srcId="{B7BD07FB-4A52-4F46-B7CF-45288A060C8B}" destId="{591D1F56-5BC4-4C89-89CA-2A723395BE04}" srcOrd="1" destOrd="0" presId="urn:microsoft.com/office/officeart/2005/8/layout/orgChart1"/>
    <dgm:cxn modelId="{338C0684-F8D9-4760-8D40-B7C1ACC06FE0}" type="presOf" srcId="{68DAD9AE-207E-43AE-8A00-45EE7A7F6A50}" destId="{E15DAFD9-2F03-4F3B-81CB-80275CCB718E}" srcOrd="0" destOrd="0" presId="urn:microsoft.com/office/officeart/2005/8/layout/orgChart1"/>
    <dgm:cxn modelId="{BE855884-C70F-4656-AC00-FB4094ED5407}" type="presOf" srcId="{B138A119-6A79-4DD2-A846-3768E0A6ED27}" destId="{F42F21AF-77E6-4C77-B028-0A93254097F5}" srcOrd="1" destOrd="0" presId="urn:microsoft.com/office/officeart/2005/8/layout/orgChart1"/>
    <dgm:cxn modelId="{0DBCCB86-860F-4711-ADC4-7405A8F40930}" type="presOf" srcId="{502E90F9-E424-48C6-8D41-00118DE56928}" destId="{4FB51C5A-593C-4139-847D-4859BD95A570}" srcOrd="0" destOrd="0" presId="urn:microsoft.com/office/officeart/2005/8/layout/orgChart1"/>
    <dgm:cxn modelId="{082ED48F-4A02-4D48-A858-6BADF8455318}" type="presOf" srcId="{4979C5B7-ED4F-4BC1-9551-65903E80FDE2}" destId="{22931169-4821-442F-ACFF-23A8E905F159}" srcOrd="1" destOrd="0" presId="urn:microsoft.com/office/officeart/2005/8/layout/orgChart1"/>
    <dgm:cxn modelId="{C7DF9795-0EA2-4102-A7F7-13776425F21F}" type="presOf" srcId="{72C476B0-F20A-4EF5-BE1E-2645092B995D}" destId="{659292F3-2B21-4827-9546-D01800201700}" srcOrd="0" destOrd="0" presId="urn:microsoft.com/office/officeart/2005/8/layout/orgChart1"/>
    <dgm:cxn modelId="{DD430498-53DF-4E05-A705-5BCFE70C62ED}" type="presOf" srcId="{015048EC-7211-4F3F-85D3-2A8FBA80A4C0}" destId="{12FB4873-6B2B-45AF-BF6F-B9971B632CF3}" srcOrd="0" destOrd="0" presId="urn:microsoft.com/office/officeart/2005/8/layout/orgChart1"/>
    <dgm:cxn modelId="{113A4E9A-DE8A-47B5-BF75-82B1A7ECBB58}" type="presOf" srcId="{5251EA3F-89EC-4743-A003-15A6A41BAA58}" destId="{69296D94-1EBA-4052-9436-0A0E51B6D6E6}" srcOrd="0" destOrd="0" presId="urn:microsoft.com/office/officeart/2005/8/layout/orgChart1"/>
    <dgm:cxn modelId="{3FC009A1-7290-4450-BEC8-FB613ADBA9B8}" type="presOf" srcId="{AF9041BD-C952-4B86-A894-89148F6C266A}" destId="{AE4389E1-B609-4079-BE33-9ECB31A0F409}" srcOrd="1" destOrd="0" presId="urn:microsoft.com/office/officeart/2005/8/layout/orgChart1"/>
    <dgm:cxn modelId="{B79C7BA9-403F-49FA-99DE-32E6DD1C73F0}" type="presOf" srcId="{B9819CD3-02A0-40A1-B8E6-86EAAEC2805B}" destId="{39C47DDF-2D67-457A-AEF7-B557588DEC75}" srcOrd="1" destOrd="0" presId="urn:microsoft.com/office/officeart/2005/8/layout/orgChart1"/>
    <dgm:cxn modelId="{0885F8BE-2A33-4F91-ADCA-DD46251D4E9E}" type="presOf" srcId="{D0344DDC-8F55-4033-A6F4-FD81D681618A}" destId="{111B72F2-6D3E-4A9C-A953-9ECE5CECD5F6}" srcOrd="0" destOrd="0" presId="urn:microsoft.com/office/officeart/2005/8/layout/orgChart1"/>
    <dgm:cxn modelId="{A4D874BF-96C6-4A0A-A2CB-17ABAC0E1FBA}" srcId="{02DF0E28-7F03-47C9-BE2A-3E1C280F7C0C}" destId="{AF9041BD-C952-4B86-A894-89148F6C266A}" srcOrd="2" destOrd="0" parTransId="{36C0BA03-B3F1-4EFA-A62F-84B733E6686C}" sibTransId="{414D6496-57F0-4C69-9D0A-7BCAF1F387C5}"/>
    <dgm:cxn modelId="{124A32C0-ED76-4CF5-BBBD-CD0F102A694A}" type="presOf" srcId="{B138A119-6A79-4DD2-A846-3768E0A6ED27}" destId="{AC8D6E1D-9DDA-40FF-98C0-9DE0A1663417}" srcOrd="0" destOrd="0" presId="urn:microsoft.com/office/officeart/2005/8/layout/orgChart1"/>
    <dgm:cxn modelId="{2FDD3BDA-B191-4443-8DB8-5B88ECBBBD40}" type="presOf" srcId="{D0344DDC-8F55-4033-A6F4-FD81D681618A}" destId="{B0F3984F-6014-4942-85E2-FDA6A38EFAE1}" srcOrd="1" destOrd="0" presId="urn:microsoft.com/office/officeart/2005/8/layout/orgChart1"/>
    <dgm:cxn modelId="{E83CF1DF-73F5-4EAE-A2E1-EFAD1207B50B}" type="presOf" srcId="{755A17E0-002C-4D8F-B3AE-45B127348748}" destId="{5D40459F-5C50-401D-84C7-174C86CC711B}" srcOrd="0" destOrd="0" presId="urn:microsoft.com/office/officeart/2005/8/layout/orgChart1"/>
    <dgm:cxn modelId="{677E70E9-64CA-471A-BCD2-C53347F72DC7}" srcId="{02DF0E28-7F03-47C9-BE2A-3E1C280F7C0C}" destId="{B9819CD3-02A0-40A1-B8E6-86EAAEC2805B}" srcOrd="1" destOrd="0" parTransId="{755A17E0-002C-4D8F-B3AE-45B127348748}" sibTransId="{9D075618-2A17-4660-A0D9-BDBDC210E676}"/>
    <dgm:cxn modelId="{47DB63EB-9A37-4265-A430-32E4DBC3A9BE}" type="presOf" srcId="{F249FCF1-CCE9-4FA2-88E8-C45F2F78328C}" destId="{7A59863C-2861-4554-B51D-123C8AA5A637}" srcOrd="1" destOrd="0" presId="urn:microsoft.com/office/officeart/2005/8/layout/orgChart1"/>
    <dgm:cxn modelId="{E46DEDF1-B655-4D99-8A9B-E3D10F55B01B}" type="presOf" srcId="{CA04FF6F-089A-4D4E-93BF-C3F1C05EB59D}" destId="{308E7787-AEAE-47E6-B319-F46DBE97B87E}" srcOrd="0" destOrd="0" presId="urn:microsoft.com/office/officeart/2005/8/layout/orgChart1"/>
    <dgm:cxn modelId="{F230BAF2-2766-49B7-B960-4878FF609348}" type="presOf" srcId="{02DF0E28-7F03-47C9-BE2A-3E1C280F7C0C}" destId="{48938E39-B82D-4BAA-9C2D-AC615B083773}" srcOrd="1" destOrd="0" presId="urn:microsoft.com/office/officeart/2005/8/layout/orgChart1"/>
    <dgm:cxn modelId="{C83345F7-C9D7-4582-AF81-5E52F4A2143B}" srcId="{02DF0E28-7F03-47C9-BE2A-3E1C280F7C0C}" destId="{D0344DDC-8F55-4033-A6F4-FD81D681618A}" srcOrd="4" destOrd="0" parTransId="{C629C5F7-014C-465C-9F44-7F7ED9C0D3AC}" sibTransId="{016316BA-4626-478F-B619-4F74B90C64FF}"/>
    <dgm:cxn modelId="{E446FCD3-39CF-4F17-B51B-7703BD7932DE}" type="presParOf" srcId="{308E7787-AEAE-47E6-B319-F46DBE97B87E}" destId="{FD0963BC-344E-4AFA-B977-2DA25A174079}" srcOrd="0" destOrd="0" presId="urn:microsoft.com/office/officeart/2005/8/layout/orgChart1"/>
    <dgm:cxn modelId="{19425765-1C58-492E-9CF4-D30894E549FA}" type="presParOf" srcId="{FD0963BC-344E-4AFA-B977-2DA25A174079}" destId="{EFF44B3D-10D2-44A7-9380-403B7B9C901C}" srcOrd="0" destOrd="0" presId="urn:microsoft.com/office/officeart/2005/8/layout/orgChart1"/>
    <dgm:cxn modelId="{95FEA2D0-FE74-4D66-89FF-71CD43909215}" type="presParOf" srcId="{EFF44B3D-10D2-44A7-9380-403B7B9C901C}" destId="{E620FDF0-98E2-445C-A058-C1E52CB4FE8C}" srcOrd="0" destOrd="0" presId="urn:microsoft.com/office/officeart/2005/8/layout/orgChart1"/>
    <dgm:cxn modelId="{9F05E383-06C8-4A64-B607-FA35CCDD0831}" type="presParOf" srcId="{EFF44B3D-10D2-44A7-9380-403B7B9C901C}" destId="{48938E39-B82D-4BAA-9C2D-AC615B083773}" srcOrd="1" destOrd="0" presId="urn:microsoft.com/office/officeart/2005/8/layout/orgChart1"/>
    <dgm:cxn modelId="{10324FC2-3681-4276-B83E-22CB5769DB5B}" type="presParOf" srcId="{FD0963BC-344E-4AFA-B977-2DA25A174079}" destId="{3EA867F1-AC1B-459B-80F7-AEB6AB13D79D}" srcOrd="1" destOrd="0" presId="urn:microsoft.com/office/officeart/2005/8/layout/orgChart1"/>
    <dgm:cxn modelId="{99E08765-9EE0-4E2B-941D-F25885BFB7E5}" type="presParOf" srcId="{3EA867F1-AC1B-459B-80F7-AEB6AB13D79D}" destId="{E6EA9A81-E724-450C-A319-67A2806CFCDB}" srcOrd="0" destOrd="0" presId="urn:microsoft.com/office/officeart/2005/8/layout/orgChart1"/>
    <dgm:cxn modelId="{17BD3554-1FBC-4361-87B3-A722B8C49FA5}" type="presParOf" srcId="{3EA867F1-AC1B-459B-80F7-AEB6AB13D79D}" destId="{D36DBCFD-5683-48F7-A318-5919B4766BDF}" srcOrd="1" destOrd="0" presId="urn:microsoft.com/office/officeart/2005/8/layout/orgChart1"/>
    <dgm:cxn modelId="{F0C0C1ED-10C8-4342-89E8-CCED8ACD237D}" type="presParOf" srcId="{D36DBCFD-5683-48F7-A318-5919B4766BDF}" destId="{EF1C7893-7984-416E-8D5C-9008C7B6F879}" srcOrd="0" destOrd="0" presId="urn:microsoft.com/office/officeart/2005/8/layout/orgChart1"/>
    <dgm:cxn modelId="{93428DE5-FBBF-46D8-8ED3-22CA1013B9B1}" type="presParOf" srcId="{EF1C7893-7984-416E-8D5C-9008C7B6F879}" destId="{909C95B6-E601-4D07-A8B9-4253AA4B192F}" srcOrd="0" destOrd="0" presId="urn:microsoft.com/office/officeart/2005/8/layout/orgChart1"/>
    <dgm:cxn modelId="{DFA7FAB2-D51C-4DBA-A6C6-82A159EBA61A}" type="presParOf" srcId="{EF1C7893-7984-416E-8D5C-9008C7B6F879}" destId="{AE4389E1-B609-4079-BE33-9ECB31A0F409}" srcOrd="1" destOrd="0" presId="urn:microsoft.com/office/officeart/2005/8/layout/orgChart1"/>
    <dgm:cxn modelId="{327AAF85-3213-428C-858A-12D092A7E50C}" type="presParOf" srcId="{D36DBCFD-5683-48F7-A318-5919B4766BDF}" destId="{F68195F7-5F61-4FF3-84AD-DB2175C0DE5C}" srcOrd="1" destOrd="0" presId="urn:microsoft.com/office/officeart/2005/8/layout/orgChart1"/>
    <dgm:cxn modelId="{E609DB7D-C482-44EA-84A5-90DFD2F2E885}" type="presParOf" srcId="{D36DBCFD-5683-48F7-A318-5919B4766BDF}" destId="{891ADEE0-7E88-4807-B2F2-F8F263D04E4C}" srcOrd="2" destOrd="0" presId="urn:microsoft.com/office/officeart/2005/8/layout/orgChart1"/>
    <dgm:cxn modelId="{ED28B036-3D66-424F-9DE7-87D7EB39F930}" type="presParOf" srcId="{3EA867F1-AC1B-459B-80F7-AEB6AB13D79D}" destId="{8F425968-B942-43F4-A543-704E39F772DB}" srcOrd="2" destOrd="0" presId="urn:microsoft.com/office/officeart/2005/8/layout/orgChart1"/>
    <dgm:cxn modelId="{989F3556-BCCA-4FF6-BA2A-58784140DE37}" type="presParOf" srcId="{3EA867F1-AC1B-459B-80F7-AEB6AB13D79D}" destId="{13CD0F20-8247-4ABA-8498-83920108F9EC}" srcOrd="3" destOrd="0" presId="urn:microsoft.com/office/officeart/2005/8/layout/orgChart1"/>
    <dgm:cxn modelId="{63FAEFC6-941D-4A8A-BEF3-607D2651C877}" type="presParOf" srcId="{13CD0F20-8247-4ABA-8498-83920108F9EC}" destId="{EDED72D4-53A4-483E-B74A-DFE3360C7561}" srcOrd="0" destOrd="0" presId="urn:microsoft.com/office/officeart/2005/8/layout/orgChart1"/>
    <dgm:cxn modelId="{9FC848B3-9686-4FCC-AA1E-8E35B5973BB7}" type="presParOf" srcId="{EDED72D4-53A4-483E-B74A-DFE3360C7561}" destId="{CDDA0DEA-00AB-4476-B1F6-F3D5C4F5B05A}" srcOrd="0" destOrd="0" presId="urn:microsoft.com/office/officeart/2005/8/layout/orgChart1"/>
    <dgm:cxn modelId="{EEE55774-82D4-4FBE-8808-6159AFA6BF87}" type="presParOf" srcId="{EDED72D4-53A4-483E-B74A-DFE3360C7561}" destId="{7A59863C-2861-4554-B51D-123C8AA5A637}" srcOrd="1" destOrd="0" presId="urn:microsoft.com/office/officeart/2005/8/layout/orgChart1"/>
    <dgm:cxn modelId="{97FD526A-80A4-44E5-85EF-2E0DFB34A2CF}" type="presParOf" srcId="{13CD0F20-8247-4ABA-8498-83920108F9EC}" destId="{FF001A87-F164-47F4-983B-1BC94792FCE0}" srcOrd="1" destOrd="0" presId="urn:microsoft.com/office/officeart/2005/8/layout/orgChart1"/>
    <dgm:cxn modelId="{7EEDC187-90BD-4B84-8B3C-CCA45ECF651C}" type="presParOf" srcId="{13CD0F20-8247-4ABA-8498-83920108F9EC}" destId="{EDF5DEF2-CEAB-4E1C-926E-B5C4B2E3A01E}" srcOrd="2" destOrd="0" presId="urn:microsoft.com/office/officeart/2005/8/layout/orgChart1"/>
    <dgm:cxn modelId="{0B3560F2-D6D0-43BD-B91B-9BB0F7F45CD8}" type="presParOf" srcId="{3EA867F1-AC1B-459B-80F7-AEB6AB13D79D}" destId="{A4D2AA33-7E72-42B5-BA88-4C152AA9643A}" srcOrd="4" destOrd="0" presId="urn:microsoft.com/office/officeart/2005/8/layout/orgChart1"/>
    <dgm:cxn modelId="{A2D2DF75-B38C-478B-933A-ECB3F311C47B}" type="presParOf" srcId="{3EA867F1-AC1B-459B-80F7-AEB6AB13D79D}" destId="{0DDC8D17-33FB-40B6-B1F4-2826978B0B74}" srcOrd="5" destOrd="0" presId="urn:microsoft.com/office/officeart/2005/8/layout/orgChart1"/>
    <dgm:cxn modelId="{8EF6EA2D-0F89-4653-8DED-41841D92FC72}" type="presParOf" srcId="{0DDC8D17-33FB-40B6-B1F4-2826978B0B74}" destId="{E70B74BB-CD08-4EFB-811F-57313412163C}" srcOrd="0" destOrd="0" presId="urn:microsoft.com/office/officeart/2005/8/layout/orgChart1"/>
    <dgm:cxn modelId="{447EFA2A-DD77-46FC-A2D0-04CD4572B38E}" type="presParOf" srcId="{E70B74BB-CD08-4EFB-811F-57313412163C}" destId="{111B72F2-6D3E-4A9C-A953-9ECE5CECD5F6}" srcOrd="0" destOrd="0" presId="urn:microsoft.com/office/officeart/2005/8/layout/orgChart1"/>
    <dgm:cxn modelId="{261C71BD-BA3A-45C0-9572-C9CF0A5CFA47}" type="presParOf" srcId="{E70B74BB-CD08-4EFB-811F-57313412163C}" destId="{B0F3984F-6014-4942-85E2-FDA6A38EFAE1}" srcOrd="1" destOrd="0" presId="urn:microsoft.com/office/officeart/2005/8/layout/orgChart1"/>
    <dgm:cxn modelId="{D4986351-332C-4A89-AD4F-E9404D1DFA8C}" type="presParOf" srcId="{0DDC8D17-33FB-40B6-B1F4-2826978B0B74}" destId="{089CF33F-B4E6-4691-A461-4775C17C5091}" srcOrd="1" destOrd="0" presId="urn:microsoft.com/office/officeart/2005/8/layout/orgChart1"/>
    <dgm:cxn modelId="{5013D3D3-C82B-4F6B-A206-6896953665D9}" type="presParOf" srcId="{0DDC8D17-33FB-40B6-B1F4-2826978B0B74}" destId="{6FC0899E-FD0A-4605-A5B8-4E6EC9982DBE}" srcOrd="2" destOrd="0" presId="urn:microsoft.com/office/officeart/2005/8/layout/orgChart1"/>
    <dgm:cxn modelId="{26DD725F-B8EE-4D7B-8F80-7FAE7D180EC8}" type="presParOf" srcId="{3EA867F1-AC1B-459B-80F7-AEB6AB13D79D}" destId="{4FB51C5A-593C-4139-847D-4859BD95A570}" srcOrd="6" destOrd="0" presId="urn:microsoft.com/office/officeart/2005/8/layout/orgChart1"/>
    <dgm:cxn modelId="{E3E09096-36D8-409E-9A5B-8A4772EC01A9}" type="presParOf" srcId="{3EA867F1-AC1B-459B-80F7-AEB6AB13D79D}" destId="{702B7946-E4EC-4F8B-8AF1-ABF50E4FB5A9}" srcOrd="7" destOrd="0" presId="urn:microsoft.com/office/officeart/2005/8/layout/orgChart1"/>
    <dgm:cxn modelId="{D972BA0D-E325-4389-86A8-6EE690466C00}" type="presParOf" srcId="{702B7946-E4EC-4F8B-8AF1-ABF50E4FB5A9}" destId="{01A242B2-8350-4358-A277-E5523D509CA4}" srcOrd="0" destOrd="0" presId="urn:microsoft.com/office/officeart/2005/8/layout/orgChart1"/>
    <dgm:cxn modelId="{89A925AB-BBF3-47E2-8F2F-BFC94714BFEA}" type="presParOf" srcId="{01A242B2-8350-4358-A277-E5523D509CA4}" destId="{659292F3-2B21-4827-9546-D01800201700}" srcOrd="0" destOrd="0" presId="urn:microsoft.com/office/officeart/2005/8/layout/orgChart1"/>
    <dgm:cxn modelId="{3F3C5CD5-AF36-4765-A023-06E24009E18F}" type="presParOf" srcId="{01A242B2-8350-4358-A277-E5523D509CA4}" destId="{7DC5A37F-945F-478E-874B-4E751415A05D}" srcOrd="1" destOrd="0" presId="urn:microsoft.com/office/officeart/2005/8/layout/orgChart1"/>
    <dgm:cxn modelId="{065052F2-C893-4CD4-8CBF-0854D9873157}" type="presParOf" srcId="{702B7946-E4EC-4F8B-8AF1-ABF50E4FB5A9}" destId="{F94F0064-9D7E-4453-8DBA-355B414DC0C4}" srcOrd="1" destOrd="0" presId="urn:microsoft.com/office/officeart/2005/8/layout/orgChart1"/>
    <dgm:cxn modelId="{46946B9C-0863-4FFE-917B-DBA818577394}" type="presParOf" srcId="{702B7946-E4EC-4F8B-8AF1-ABF50E4FB5A9}" destId="{A4BE0B9C-5C77-4B3B-8EDC-A0DC1EBC10EA}" srcOrd="2" destOrd="0" presId="urn:microsoft.com/office/officeart/2005/8/layout/orgChart1"/>
    <dgm:cxn modelId="{EA6BB8A8-2FAF-4780-B876-84439163AF12}" type="presParOf" srcId="{3EA867F1-AC1B-459B-80F7-AEB6AB13D79D}" destId="{12FB4873-6B2B-45AF-BF6F-B9971B632CF3}" srcOrd="8" destOrd="0" presId="urn:microsoft.com/office/officeart/2005/8/layout/orgChart1"/>
    <dgm:cxn modelId="{57868286-2399-4B57-B087-1B171EE68529}" type="presParOf" srcId="{3EA867F1-AC1B-459B-80F7-AEB6AB13D79D}" destId="{1DCA4219-3BCC-42B2-A7E1-9F1A0035183C}" srcOrd="9" destOrd="0" presId="urn:microsoft.com/office/officeart/2005/8/layout/orgChart1"/>
    <dgm:cxn modelId="{9C1A44B1-4A41-48D6-BA14-BFDF82F3233E}" type="presParOf" srcId="{1DCA4219-3BCC-42B2-A7E1-9F1A0035183C}" destId="{0A0A22A3-0030-4F59-AA0C-ACF32651F75E}" srcOrd="0" destOrd="0" presId="urn:microsoft.com/office/officeart/2005/8/layout/orgChart1"/>
    <dgm:cxn modelId="{A3799FFB-7605-47C2-AAE3-4D7021E66D1C}" type="presParOf" srcId="{0A0A22A3-0030-4F59-AA0C-ACF32651F75E}" destId="{AC8D6E1D-9DDA-40FF-98C0-9DE0A1663417}" srcOrd="0" destOrd="0" presId="urn:microsoft.com/office/officeart/2005/8/layout/orgChart1"/>
    <dgm:cxn modelId="{FE5DD62A-CF69-401F-B3A3-8592149BABF3}" type="presParOf" srcId="{0A0A22A3-0030-4F59-AA0C-ACF32651F75E}" destId="{F42F21AF-77E6-4C77-B028-0A93254097F5}" srcOrd="1" destOrd="0" presId="urn:microsoft.com/office/officeart/2005/8/layout/orgChart1"/>
    <dgm:cxn modelId="{44A5A08E-B673-40B5-80BE-3EFA89521ECB}" type="presParOf" srcId="{1DCA4219-3BCC-42B2-A7E1-9F1A0035183C}" destId="{C386CC39-F35C-4312-9D74-E87BB518E54C}" srcOrd="1" destOrd="0" presId="urn:microsoft.com/office/officeart/2005/8/layout/orgChart1"/>
    <dgm:cxn modelId="{54107F4B-443F-4D7A-905B-5ACF015E1C54}" type="presParOf" srcId="{1DCA4219-3BCC-42B2-A7E1-9F1A0035183C}" destId="{F7031164-559C-4D58-B794-70A4AAF0DD4E}" srcOrd="2" destOrd="0" presId="urn:microsoft.com/office/officeart/2005/8/layout/orgChart1"/>
    <dgm:cxn modelId="{BC07A839-98C2-48C4-A3B9-DF1A46FD3584}" type="presParOf" srcId="{3EA867F1-AC1B-459B-80F7-AEB6AB13D79D}" destId="{6C543AC1-CDEB-4FB0-958B-F8BD89E27C2C}" srcOrd="10" destOrd="0" presId="urn:microsoft.com/office/officeart/2005/8/layout/orgChart1"/>
    <dgm:cxn modelId="{C0FDB761-9A6F-49FA-8307-E29D8F452725}" type="presParOf" srcId="{3EA867F1-AC1B-459B-80F7-AEB6AB13D79D}" destId="{3DD3B26F-87B0-4F5F-9479-6D9BD47930A2}" srcOrd="11" destOrd="0" presId="urn:microsoft.com/office/officeart/2005/8/layout/orgChart1"/>
    <dgm:cxn modelId="{308369CB-EE99-42B0-8622-A09101B99728}" type="presParOf" srcId="{3DD3B26F-87B0-4F5F-9479-6D9BD47930A2}" destId="{E954F2A8-F344-469D-AAD7-BD2E6B26CA7D}" srcOrd="0" destOrd="0" presId="urn:microsoft.com/office/officeart/2005/8/layout/orgChart1"/>
    <dgm:cxn modelId="{7FA96255-3B1F-4AF8-9126-0AC9BBFB4010}" type="presParOf" srcId="{E954F2A8-F344-469D-AAD7-BD2E6B26CA7D}" destId="{EFB304F1-F6B6-401C-BEFD-6DEB5E98C5F2}" srcOrd="0" destOrd="0" presId="urn:microsoft.com/office/officeart/2005/8/layout/orgChart1"/>
    <dgm:cxn modelId="{709215FA-56B9-478E-88B1-FA4440EB275C}" type="presParOf" srcId="{E954F2A8-F344-469D-AAD7-BD2E6B26CA7D}" destId="{591D1F56-5BC4-4C89-89CA-2A723395BE04}" srcOrd="1" destOrd="0" presId="urn:microsoft.com/office/officeart/2005/8/layout/orgChart1"/>
    <dgm:cxn modelId="{B865441D-5524-4B0F-8AF8-C802F0AE4592}" type="presParOf" srcId="{3DD3B26F-87B0-4F5F-9479-6D9BD47930A2}" destId="{361A2521-161F-4B95-BD70-9C75BA24607D}" srcOrd="1" destOrd="0" presId="urn:microsoft.com/office/officeart/2005/8/layout/orgChart1"/>
    <dgm:cxn modelId="{594FD5B3-290C-4511-B95A-59E1858CA49B}" type="presParOf" srcId="{3DD3B26F-87B0-4F5F-9479-6D9BD47930A2}" destId="{51DEDBC4-2117-43E9-B13E-25C2CAB90B8E}" srcOrd="2" destOrd="0" presId="urn:microsoft.com/office/officeart/2005/8/layout/orgChart1"/>
    <dgm:cxn modelId="{C2DC730B-C6ED-46C6-957A-2F7F556016F1}" type="presParOf" srcId="{3EA867F1-AC1B-459B-80F7-AEB6AB13D79D}" destId="{E15DAFD9-2F03-4F3B-81CB-80275CCB718E}" srcOrd="12" destOrd="0" presId="urn:microsoft.com/office/officeart/2005/8/layout/orgChart1"/>
    <dgm:cxn modelId="{12A1FDF1-B5F9-4014-9683-AD8FC0B12864}" type="presParOf" srcId="{3EA867F1-AC1B-459B-80F7-AEB6AB13D79D}" destId="{D0BA33BD-A2E5-4B8C-85DF-EC332CCD0AF4}" srcOrd="13" destOrd="0" presId="urn:microsoft.com/office/officeart/2005/8/layout/orgChart1"/>
    <dgm:cxn modelId="{D89811EA-D043-4913-B60A-93EAE1FA4FF7}" type="presParOf" srcId="{D0BA33BD-A2E5-4B8C-85DF-EC332CCD0AF4}" destId="{D377FCF5-9DEE-4C89-B5E9-1E07388F847A}" srcOrd="0" destOrd="0" presId="urn:microsoft.com/office/officeart/2005/8/layout/orgChart1"/>
    <dgm:cxn modelId="{D7C85E37-067D-44E8-945B-DFA781646D81}" type="presParOf" srcId="{D377FCF5-9DEE-4C89-B5E9-1E07388F847A}" destId="{1F9F70E5-8640-45BD-B6C4-BF02659BB8A4}" srcOrd="0" destOrd="0" presId="urn:microsoft.com/office/officeart/2005/8/layout/orgChart1"/>
    <dgm:cxn modelId="{8B8EB28B-5489-47C8-BAF8-9F76B9FA920B}" type="presParOf" srcId="{D377FCF5-9DEE-4C89-B5E9-1E07388F847A}" destId="{20CFE40E-2A89-4173-A120-E24EC3FC83C6}" srcOrd="1" destOrd="0" presId="urn:microsoft.com/office/officeart/2005/8/layout/orgChart1"/>
    <dgm:cxn modelId="{E866CEE4-6BE1-4D03-9D79-86769BD7912F}" type="presParOf" srcId="{D0BA33BD-A2E5-4B8C-85DF-EC332CCD0AF4}" destId="{8C43FA99-9F4B-43A4-8D1F-BD07681F27CD}" srcOrd="1" destOrd="0" presId="urn:microsoft.com/office/officeart/2005/8/layout/orgChart1"/>
    <dgm:cxn modelId="{05941B49-4E44-44C1-A144-BDD2FC454BF0}" type="presParOf" srcId="{D0BA33BD-A2E5-4B8C-85DF-EC332CCD0AF4}" destId="{D4BBCC7C-6036-4557-BFAA-AD4A61C0FF1E}" srcOrd="2" destOrd="0" presId="urn:microsoft.com/office/officeart/2005/8/layout/orgChart1"/>
    <dgm:cxn modelId="{AACD9592-3E8A-490A-8BF5-DD6AD91E7AD5}" type="presParOf" srcId="{FD0963BC-344E-4AFA-B977-2DA25A174079}" destId="{0D12B508-1CD4-4C9C-8EEA-0560C19CD9EC}" srcOrd="2" destOrd="0" presId="urn:microsoft.com/office/officeart/2005/8/layout/orgChart1"/>
    <dgm:cxn modelId="{DD7C0B68-24BF-439B-9B09-A89798516EB2}" type="presParOf" srcId="{0D12B508-1CD4-4C9C-8EEA-0560C19CD9EC}" destId="{69296D94-1EBA-4052-9436-0A0E51B6D6E6}" srcOrd="0" destOrd="0" presId="urn:microsoft.com/office/officeart/2005/8/layout/orgChart1"/>
    <dgm:cxn modelId="{8FAD91BF-78AD-43D0-B651-ECDBBC9C6876}" type="presParOf" srcId="{0D12B508-1CD4-4C9C-8EEA-0560C19CD9EC}" destId="{90135FBA-A35F-42BE-84BA-AEAD3D7DB65E}" srcOrd="1" destOrd="0" presId="urn:microsoft.com/office/officeart/2005/8/layout/orgChart1"/>
    <dgm:cxn modelId="{365A8CB2-2547-4CC9-B698-5772F1CAAA6D}" type="presParOf" srcId="{90135FBA-A35F-42BE-84BA-AEAD3D7DB65E}" destId="{6829639A-72D2-43EE-9E60-8BD901D79FE9}" srcOrd="0" destOrd="0" presId="urn:microsoft.com/office/officeart/2005/8/layout/orgChart1"/>
    <dgm:cxn modelId="{C60AE254-44CD-49D4-AB4F-E2464C544B48}" type="presParOf" srcId="{6829639A-72D2-43EE-9E60-8BD901D79FE9}" destId="{7D1CE52B-6125-4CAE-B58D-0204E7AEA1B6}" srcOrd="0" destOrd="0" presId="urn:microsoft.com/office/officeart/2005/8/layout/orgChart1"/>
    <dgm:cxn modelId="{7CCEC373-C696-4F58-BB8A-59738887D6B4}" type="presParOf" srcId="{6829639A-72D2-43EE-9E60-8BD901D79FE9}" destId="{22931169-4821-442F-ACFF-23A8E905F159}" srcOrd="1" destOrd="0" presId="urn:microsoft.com/office/officeart/2005/8/layout/orgChart1"/>
    <dgm:cxn modelId="{188DBE02-90CD-403B-8D98-7B2F0FD164A0}" type="presParOf" srcId="{90135FBA-A35F-42BE-84BA-AEAD3D7DB65E}" destId="{25DD0AD7-4E6B-46A7-944F-493F36BF60DE}" srcOrd="1" destOrd="0" presId="urn:microsoft.com/office/officeart/2005/8/layout/orgChart1"/>
    <dgm:cxn modelId="{9801700D-E3AA-4BB2-9B94-360826C9ADA9}" type="presParOf" srcId="{90135FBA-A35F-42BE-84BA-AEAD3D7DB65E}" destId="{AB2B458E-62E8-44EA-9DAE-2382780D2130}" srcOrd="2" destOrd="0" presId="urn:microsoft.com/office/officeart/2005/8/layout/orgChart1"/>
    <dgm:cxn modelId="{0E9FA9D8-7279-455D-B0E1-1CBD1BDBC2CE}" type="presParOf" srcId="{0D12B508-1CD4-4C9C-8EEA-0560C19CD9EC}" destId="{5D40459F-5C50-401D-84C7-174C86CC711B}" srcOrd="2" destOrd="0" presId="urn:microsoft.com/office/officeart/2005/8/layout/orgChart1"/>
    <dgm:cxn modelId="{C0966F3E-FBB6-4C88-8435-91DB8F3E8973}" type="presParOf" srcId="{0D12B508-1CD4-4C9C-8EEA-0560C19CD9EC}" destId="{33109E18-10ED-449E-8AF1-AFA7926EC76C}" srcOrd="3" destOrd="0" presId="urn:microsoft.com/office/officeart/2005/8/layout/orgChart1"/>
    <dgm:cxn modelId="{ED06370C-A7B5-482D-9AFB-B9C95D8F91A1}" type="presParOf" srcId="{33109E18-10ED-449E-8AF1-AFA7926EC76C}" destId="{2E8107D1-A4C7-45C8-9823-DD237CAAE00D}" srcOrd="0" destOrd="0" presId="urn:microsoft.com/office/officeart/2005/8/layout/orgChart1"/>
    <dgm:cxn modelId="{22AABC65-BE41-4B40-A914-77AF5131D95B}" type="presParOf" srcId="{2E8107D1-A4C7-45C8-9823-DD237CAAE00D}" destId="{C32C0C48-A0F3-41D4-8BB6-B6566DFE356D}" srcOrd="0" destOrd="0" presId="urn:microsoft.com/office/officeart/2005/8/layout/orgChart1"/>
    <dgm:cxn modelId="{60B00DE8-5678-4C4B-8005-ACB66A39953B}" type="presParOf" srcId="{2E8107D1-A4C7-45C8-9823-DD237CAAE00D}" destId="{39C47DDF-2D67-457A-AEF7-B557588DEC75}" srcOrd="1" destOrd="0" presId="urn:microsoft.com/office/officeart/2005/8/layout/orgChart1"/>
    <dgm:cxn modelId="{39FC71A3-50CF-488C-8108-ACC20F6EFF19}" type="presParOf" srcId="{33109E18-10ED-449E-8AF1-AFA7926EC76C}" destId="{C00B2DCA-FBEE-4BA3-BE0F-7B359A81793A}" srcOrd="1" destOrd="0" presId="urn:microsoft.com/office/officeart/2005/8/layout/orgChart1"/>
    <dgm:cxn modelId="{E1AC6241-42D7-4616-8373-EC55145B5A07}" type="presParOf" srcId="{33109E18-10ED-449E-8AF1-AFA7926EC76C}" destId="{8D3336D3-7688-4496-8AFD-C72CD7F35A37}"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04FF6F-089A-4D4E-93BF-C3F1C05EB59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nb-NO"/>
        </a:p>
      </dgm:t>
    </dgm:pt>
    <dgm:pt modelId="{02DF0E28-7F03-47C9-BE2A-3E1C280F7C0C}">
      <dgm:prSet phldrT="[Tekst]" custT="1"/>
      <dgm:spPr>
        <a:solidFill>
          <a:schemeClr val="tx1"/>
        </a:solidFill>
      </dgm:spPr>
      <dgm:t>
        <a:bodyPr anchor="ctr"/>
        <a:lstStyle/>
        <a:p>
          <a:r>
            <a:rPr lang="nb-NO" sz="1050">
              <a:latin typeface="+mn-lt"/>
              <a:ea typeface="Open Sans SemiBold" panose="020B0706030804020204" pitchFamily="34" charset="0"/>
              <a:cs typeface="Open Sans SemiBold" panose="020B0706030804020204" pitchFamily="34" charset="0"/>
            </a:rPr>
            <a:t>embetsledelse</a:t>
          </a:r>
        </a:p>
      </dgm:t>
    </dgm:pt>
    <dgm:pt modelId="{1D57F6C1-B8A5-4F3C-86C0-7BCFFF6BD330}" type="parTrans" cxnId="{DAD31F30-2C5B-4DE4-98A7-FFEF06D6E47D}">
      <dgm:prSet/>
      <dgm:spPr/>
      <dgm:t>
        <a:bodyPr/>
        <a:lstStyle/>
        <a:p>
          <a:endParaRPr lang="nb-NO"/>
        </a:p>
      </dgm:t>
    </dgm:pt>
    <dgm:pt modelId="{93325594-2B3A-4FF9-A108-C80CAFA939D9}" type="sibTrans" cxnId="{DAD31F30-2C5B-4DE4-98A7-FFEF06D6E47D}">
      <dgm:prSet custT="1"/>
      <dgm:spPr>
        <a:ln>
          <a:solidFill>
            <a:schemeClr val="tx1"/>
          </a:solidFill>
          <a:prstDash val="sysDot"/>
        </a:ln>
      </dgm:spPr>
      <dgm:t>
        <a:bodyPr/>
        <a:lstStyle/>
        <a:p>
          <a:endParaRPr lang="nb-NO"/>
        </a:p>
      </dgm:t>
    </dgm:pt>
    <dgm:pt modelId="{4979C5B7-ED4F-4BC1-9551-65903E80FDE2}" type="asst">
      <dgm:prSet phldrT="[Tekst]" custT="1"/>
      <dgm:spPr>
        <a:solidFill>
          <a:schemeClr val="tx1">
            <a:lumMod val="90000"/>
            <a:lumOff val="10000"/>
          </a:schemeClr>
        </a:solidFill>
      </dgm:spPr>
      <dgm:t>
        <a:bodyPr/>
        <a:lstStyle/>
        <a:p>
          <a:r>
            <a:rPr lang="nb-NO" sz="1050"/>
            <a:t>samfunnssikkerhet</a:t>
          </a:r>
          <a:br>
            <a:rPr lang="nb-NO" sz="1050"/>
          </a:br>
          <a:r>
            <a:rPr lang="nb-NO" sz="1050"/>
            <a:t>og beredskap</a:t>
          </a:r>
        </a:p>
      </dgm:t>
    </dgm:pt>
    <dgm:pt modelId="{5251EA3F-89EC-4743-A003-15A6A41BAA58}" type="parTrans" cxnId="{1A462818-CF07-49A1-9B17-2C3FAD148D5B}">
      <dgm:prSet/>
      <dgm:spPr/>
      <dgm:t>
        <a:bodyPr/>
        <a:lstStyle/>
        <a:p>
          <a:endParaRPr lang="nb-NO"/>
        </a:p>
      </dgm:t>
    </dgm:pt>
    <dgm:pt modelId="{9A358E67-1699-49A4-A080-64D0AB99AA50}" type="sibTrans" cxnId="{1A462818-CF07-49A1-9B17-2C3FAD148D5B}">
      <dgm:prSet custT="1"/>
      <dgm:spPr>
        <a:ln>
          <a:solidFill>
            <a:schemeClr val="tx1">
              <a:lumMod val="90000"/>
              <a:lumOff val="10000"/>
            </a:schemeClr>
          </a:solidFill>
          <a:prstDash val="sysDot"/>
        </a:ln>
      </dgm:spPr>
      <dgm:t>
        <a:bodyPr/>
        <a:lstStyle/>
        <a:p>
          <a:pPr algn="l"/>
          <a:endParaRPr lang="nb-NO" sz="800" dirty="0"/>
        </a:p>
      </dgm:t>
    </dgm:pt>
    <dgm:pt modelId="{AF9041BD-C952-4B86-A894-89148F6C266A}">
      <dgm:prSet phldrT="[Tekst]" custT="1"/>
      <dgm:spPr>
        <a:solidFill>
          <a:schemeClr val="tx1"/>
        </a:solidFill>
      </dgm:spPr>
      <dgm:t>
        <a:bodyPr/>
        <a:lstStyle/>
        <a:p>
          <a:r>
            <a:rPr lang="nb-NO" sz="1000"/>
            <a:t>justis og </a:t>
          </a:r>
          <a:br>
            <a:rPr lang="nb-NO" sz="1000"/>
          </a:br>
          <a:r>
            <a:rPr lang="nb-NO" sz="1000"/>
            <a:t>kommunal</a:t>
          </a:r>
        </a:p>
      </dgm:t>
    </dgm:pt>
    <dgm:pt modelId="{36C0BA03-B3F1-4EFA-A62F-84B733E6686C}" type="parTrans" cxnId="{A4D874BF-96C6-4A0A-A2CB-17ABAC0E1FBA}">
      <dgm:prSet/>
      <dgm:spPr/>
      <dgm:t>
        <a:bodyPr/>
        <a:lstStyle/>
        <a:p>
          <a:endParaRPr lang="nb-NO"/>
        </a:p>
      </dgm:t>
    </dgm:pt>
    <dgm:pt modelId="{414D6496-57F0-4C69-9D0A-7BCAF1F387C5}" type="sibTrans" cxnId="{A4D874BF-96C6-4A0A-A2CB-17ABAC0E1FBA}">
      <dgm:prSet custT="1"/>
      <dgm:spPr>
        <a:ln>
          <a:prstDash val="sysDot"/>
        </a:ln>
      </dgm:spPr>
      <dgm:t>
        <a:bodyPr/>
        <a:lstStyle/>
        <a:p>
          <a:endParaRPr lang="nb-NO"/>
        </a:p>
      </dgm:t>
    </dgm:pt>
    <dgm:pt modelId="{F249FCF1-CCE9-4FA2-88E8-C45F2F78328C}">
      <dgm:prSet phldrT="[Tekst]" custT="1"/>
      <dgm:spPr>
        <a:solidFill>
          <a:schemeClr val="tx1"/>
        </a:solidFill>
      </dgm:spPr>
      <dgm:t>
        <a:bodyPr/>
        <a:lstStyle/>
        <a:p>
          <a:r>
            <a:rPr lang="nb-NO" sz="1050"/>
            <a:t>helse og sosial</a:t>
          </a:r>
        </a:p>
      </dgm:t>
    </dgm:pt>
    <dgm:pt modelId="{73C78F6B-6131-4677-93E5-E8A94F0D52F0}" type="parTrans" cxnId="{24E74616-6731-4DDD-8C02-723EAF961BC8}">
      <dgm:prSet/>
      <dgm:spPr/>
      <dgm:t>
        <a:bodyPr/>
        <a:lstStyle/>
        <a:p>
          <a:endParaRPr lang="nb-NO"/>
        </a:p>
      </dgm:t>
    </dgm:pt>
    <dgm:pt modelId="{3042B69E-6359-486B-8621-FEE603BF1B9C}" type="sibTrans" cxnId="{24E74616-6731-4DDD-8C02-723EAF961BC8}">
      <dgm:prSet custT="1"/>
      <dgm:spPr>
        <a:ln>
          <a:prstDash val="sysDot"/>
        </a:ln>
      </dgm:spPr>
      <dgm:t>
        <a:bodyPr/>
        <a:lstStyle/>
        <a:p>
          <a:endParaRPr lang="nb-NO"/>
        </a:p>
      </dgm:t>
    </dgm:pt>
    <dgm:pt modelId="{D0344DDC-8F55-4033-A6F4-FD81D681618A}">
      <dgm:prSet phldrT="[Tekst]" custT="1"/>
      <dgm:spPr>
        <a:solidFill>
          <a:schemeClr val="tx1"/>
        </a:solidFill>
      </dgm:spPr>
      <dgm:t>
        <a:bodyPr/>
        <a:lstStyle/>
        <a:p>
          <a:r>
            <a:rPr lang="nb-NO" sz="1000"/>
            <a:t>oppvekst og barnevern</a:t>
          </a:r>
        </a:p>
      </dgm:t>
    </dgm:pt>
    <dgm:pt modelId="{C629C5F7-014C-465C-9F44-7F7ED9C0D3AC}" type="parTrans" cxnId="{C83345F7-C9D7-4582-AF81-5E52F4A2143B}">
      <dgm:prSet/>
      <dgm:spPr/>
      <dgm:t>
        <a:bodyPr/>
        <a:lstStyle/>
        <a:p>
          <a:endParaRPr lang="nb-NO"/>
        </a:p>
      </dgm:t>
    </dgm:pt>
    <dgm:pt modelId="{016316BA-4626-478F-B619-4F74B90C64FF}" type="sibTrans" cxnId="{C83345F7-C9D7-4582-AF81-5E52F4A2143B}">
      <dgm:prSet custT="1"/>
      <dgm:spPr>
        <a:ln>
          <a:prstDash val="sysDot"/>
        </a:ln>
      </dgm:spPr>
      <dgm:t>
        <a:bodyPr/>
        <a:lstStyle/>
        <a:p>
          <a:endParaRPr lang="nb-NO"/>
        </a:p>
      </dgm:t>
    </dgm:pt>
    <dgm:pt modelId="{B9819CD3-02A0-40A1-B8E6-86EAAEC2805B}" type="asst">
      <dgm:prSet custT="1"/>
      <dgm:spPr>
        <a:solidFill>
          <a:schemeClr val="tx1">
            <a:lumMod val="90000"/>
            <a:lumOff val="10000"/>
          </a:schemeClr>
        </a:solidFill>
      </dgm:spPr>
      <dgm:t>
        <a:bodyPr/>
        <a:lstStyle/>
        <a:p>
          <a:r>
            <a:rPr lang="nb-NO" sz="1050"/>
            <a:t>støtte og</a:t>
          </a:r>
          <a:br>
            <a:rPr lang="nb-NO" sz="1050"/>
          </a:br>
          <a:r>
            <a:rPr lang="nb-NO" sz="1050"/>
            <a:t>kommunikasjon</a:t>
          </a:r>
        </a:p>
      </dgm:t>
    </dgm:pt>
    <dgm:pt modelId="{755A17E0-002C-4D8F-B3AE-45B127348748}" type="parTrans" cxnId="{677E70E9-64CA-471A-BCD2-C53347F72DC7}">
      <dgm:prSet/>
      <dgm:spPr/>
      <dgm:t>
        <a:bodyPr/>
        <a:lstStyle/>
        <a:p>
          <a:endParaRPr lang="nb-NO"/>
        </a:p>
      </dgm:t>
    </dgm:pt>
    <dgm:pt modelId="{9D075618-2A17-4660-A0D9-BDBDC210E676}" type="sibTrans" cxnId="{677E70E9-64CA-471A-BCD2-C53347F72DC7}">
      <dgm:prSet custT="1"/>
      <dgm:spPr>
        <a:ln>
          <a:prstDash val="sysDot"/>
        </a:ln>
      </dgm:spPr>
      <dgm:t>
        <a:bodyPr/>
        <a:lstStyle/>
        <a:p>
          <a:endParaRPr lang="nb-NO"/>
        </a:p>
      </dgm:t>
    </dgm:pt>
    <dgm:pt modelId="{72C476B0-F20A-4EF5-BE1E-2645092B995D}">
      <dgm:prSet custT="1"/>
      <dgm:spPr>
        <a:solidFill>
          <a:schemeClr val="tx1"/>
        </a:solidFill>
      </dgm:spPr>
      <dgm:t>
        <a:bodyPr/>
        <a:lstStyle/>
        <a:p>
          <a:r>
            <a:rPr lang="nb-NO" sz="1050"/>
            <a:t>miljø</a:t>
          </a:r>
        </a:p>
      </dgm:t>
    </dgm:pt>
    <dgm:pt modelId="{502E90F9-E424-48C6-8D41-00118DE56928}" type="parTrans" cxnId="{2651820C-F4E9-4CC4-99A6-F14A52D89E3E}">
      <dgm:prSet/>
      <dgm:spPr/>
      <dgm:t>
        <a:bodyPr/>
        <a:lstStyle/>
        <a:p>
          <a:endParaRPr lang="nb-NO"/>
        </a:p>
      </dgm:t>
    </dgm:pt>
    <dgm:pt modelId="{328CCD12-1967-44E8-ADD3-6F0E8339E938}" type="sibTrans" cxnId="{2651820C-F4E9-4CC4-99A6-F14A52D89E3E}">
      <dgm:prSet custT="1"/>
      <dgm:spPr>
        <a:ln>
          <a:prstDash val="sysDot"/>
        </a:ln>
      </dgm:spPr>
      <dgm:t>
        <a:bodyPr/>
        <a:lstStyle/>
        <a:p>
          <a:endParaRPr lang="nb-NO"/>
        </a:p>
      </dgm:t>
    </dgm:pt>
    <dgm:pt modelId="{B138A119-6A79-4DD2-A846-3768E0A6ED27}">
      <dgm:prSet custT="1"/>
      <dgm:spPr>
        <a:solidFill>
          <a:schemeClr val="tx1"/>
        </a:solidFill>
      </dgm:spPr>
      <dgm:t>
        <a:bodyPr/>
        <a:lstStyle/>
        <a:p>
          <a:r>
            <a:rPr lang="nb-NO" sz="1050"/>
            <a:t>reindrift</a:t>
          </a:r>
        </a:p>
      </dgm:t>
    </dgm:pt>
    <dgm:pt modelId="{015048EC-7211-4F3F-85D3-2A8FBA80A4C0}" type="parTrans" cxnId="{1A77F972-16B6-465D-8E40-FF07EF978B30}">
      <dgm:prSet/>
      <dgm:spPr/>
      <dgm:t>
        <a:bodyPr/>
        <a:lstStyle/>
        <a:p>
          <a:endParaRPr lang="nb-NO"/>
        </a:p>
      </dgm:t>
    </dgm:pt>
    <dgm:pt modelId="{61BDAA26-51FE-4348-8011-F8A8FF29D85B}" type="sibTrans" cxnId="{1A77F972-16B6-465D-8E40-FF07EF978B30}">
      <dgm:prSet/>
      <dgm:spPr>
        <a:ln>
          <a:prstDash val="sysDot"/>
        </a:ln>
      </dgm:spPr>
      <dgm:t>
        <a:bodyPr/>
        <a:lstStyle/>
        <a:p>
          <a:endParaRPr lang="nb-NO"/>
        </a:p>
      </dgm:t>
    </dgm:pt>
    <dgm:pt modelId="{B7BD07FB-4A52-4F46-B7CF-45288A060C8B}">
      <dgm:prSet custT="1"/>
      <dgm:spPr>
        <a:solidFill>
          <a:schemeClr val="tx1"/>
        </a:solidFill>
      </dgm:spPr>
      <dgm:t>
        <a:bodyPr/>
        <a:lstStyle/>
        <a:p>
          <a:r>
            <a:rPr lang="nb-NO" sz="1050"/>
            <a:t>landbruk</a:t>
          </a:r>
        </a:p>
      </dgm:t>
    </dgm:pt>
    <dgm:pt modelId="{01E3AB34-70C7-4DF5-9D46-DD82E07704A7}" type="parTrans" cxnId="{E491CD53-40BC-4777-9FDB-C68678E25FCF}">
      <dgm:prSet/>
      <dgm:spPr/>
      <dgm:t>
        <a:bodyPr/>
        <a:lstStyle/>
        <a:p>
          <a:endParaRPr lang="nb-NO"/>
        </a:p>
      </dgm:t>
    </dgm:pt>
    <dgm:pt modelId="{C2666936-01D9-4D82-8949-FB4E86C82636}" type="sibTrans" cxnId="{E491CD53-40BC-4777-9FDB-C68678E25FCF}">
      <dgm:prSet/>
      <dgm:spPr>
        <a:ln>
          <a:prstDash val="sysDot"/>
        </a:ln>
      </dgm:spPr>
      <dgm:t>
        <a:bodyPr/>
        <a:lstStyle/>
        <a:p>
          <a:endParaRPr lang="nb-NO"/>
        </a:p>
      </dgm:t>
    </dgm:pt>
    <dgm:pt modelId="{F89426CD-3C33-417F-8833-A757159C52E0}">
      <dgm:prSet custT="1"/>
      <dgm:spPr>
        <a:solidFill>
          <a:schemeClr val="tx1"/>
        </a:solidFill>
      </dgm:spPr>
      <dgm:t>
        <a:bodyPr/>
        <a:lstStyle/>
        <a:p>
          <a:r>
            <a:rPr lang="nb-NO" sz="1050"/>
            <a:t>HR og </a:t>
          </a:r>
          <a:br>
            <a:rPr lang="nb-NO" sz="1050"/>
          </a:br>
          <a:r>
            <a:rPr lang="nb-NO" sz="1050"/>
            <a:t>økonomi</a:t>
          </a:r>
        </a:p>
      </dgm:t>
    </dgm:pt>
    <dgm:pt modelId="{68DAD9AE-207E-43AE-8A00-45EE7A7F6A50}" type="parTrans" cxnId="{974E630E-5039-4AC6-944C-43BB0D1FFE39}">
      <dgm:prSet/>
      <dgm:spPr/>
      <dgm:t>
        <a:bodyPr/>
        <a:lstStyle/>
        <a:p>
          <a:endParaRPr lang="nb-NO"/>
        </a:p>
      </dgm:t>
    </dgm:pt>
    <dgm:pt modelId="{440A130C-B3D5-45C5-BCC3-B604C4B6D2D1}" type="sibTrans" cxnId="{974E630E-5039-4AC6-944C-43BB0D1FFE39}">
      <dgm:prSet/>
      <dgm:spPr>
        <a:ln>
          <a:prstDash val="sysDot"/>
        </a:ln>
      </dgm:spPr>
      <dgm:t>
        <a:bodyPr/>
        <a:lstStyle/>
        <a:p>
          <a:endParaRPr lang="nb-NO"/>
        </a:p>
      </dgm:t>
    </dgm:pt>
    <dgm:pt modelId="{9E64DC1F-672B-49C1-B66C-1414000629FF}">
      <dgm:prSet custT="1"/>
      <dgm:spPr/>
      <dgm:t>
        <a:bodyPr/>
        <a:lstStyle/>
        <a:p>
          <a:pPr algn="ctr"/>
          <a:r>
            <a:rPr lang="nb-NO" sz="900"/>
            <a:t>juridisk</a:t>
          </a:r>
        </a:p>
      </dgm:t>
    </dgm:pt>
    <dgm:pt modelId="{2EE74801-71E1-4ADE-8DAD-43D4635A0FFA}" type="parTrans" cxnId="{00CE875A-554F-440D-9608-7018E234E20F}">
      <dgm:prSet/>
      <dgm:spPr/>
      <dgm:t>
        <a:bodyPr/>
        <a:lstStyle/>
        <a:p>
          <a:endParaRPr lang="nb-NO"/>
        </a:p>
      </dgm:t>
    </dgm:pt>
    <dgm:pt modelId="{85483221-64C4-4CA2-8AC6-A913D5B1F305}" type="sibTrans" cxnId="{00CE875A-554F-440D-9608-7018E234E20F}">
      <dgm:prSet/>
      <dgm:spPr/>
      <dgm:t>
        <a:bodyPr/>
        <a:lstStyle/>
        <a:p>
          <a:endParaRPr lang="nb-NO"/>
        </a:p>
      </dgm:t>
    </dgm:pt>
    <dgm:pt modelId="{8B46BCB3-9871-4FAC-8864-FF461453ABAB}">
      <dgm:prSet custT="1"/>
      <dgm:spPr/>
      <dgm:t>
        <a:bodyPr/>
        <a:lstStyle/>
        <a:p>
          <a:pPr algn="ctr"/>
          <a:r>
            <a:rPr lang="nb-NO" sz="900"/>
            <a:t>vergemål</a:t>
          </a:r>
        </a:p>
      </dgm:t>
    </dgm:pt>
    <dgm:pt modelId="{9A4954C4-19B1-4AE0-8BF7-E71342749479}" type="parTrans" cxnId="{4C82CC4C-A8F7-46EF-938B-BF3D076A4FFC}">
      <dgm:prSet/>
      <dgm:spPr/>
      <dgm:t>
        <a:bodyPr/>
        <a:lstStyle/>
        <a:p>
          <a:endParaRPr lang="nb-NO"/>
        </a:p>
      </dgm:t>
    </dgm:pt>
    <dgm:pt modelId="{E2559A79-93DB-4A09-A600-34C36C7B8990}" type="sibTrans" cxnId="{4C82CC4C-A8F7-46EF-938B-BF3D076A4FFC}">
      <dgm:prSet/>
      <dgm:spPr/>
      <dgm:t>
        <a:bodyPr/>
        <a:lstStyle/>
        <a:p>
          <a:endParaRPr lang="nb-NO"/>
        </a:p>
      </dgm:t>
    </dgm:pt>
    <dgm:pt modelId="{F3FAB0EC-2EFE-4B82-A0F5-80D672030D4E}">
      <dgm:prSet custT="1"/>
      <dgm:spPr/>
      <dgm:t>
        <a:bodyPr/>
        <a:lstStyle/>
        <a:p>
          <a:pPr algn="ctr"/>
          <a:r>
            <a:rPr lang="nb-NO" sz="900"/>
            <a:t>plan</a:t>
          </a:r>
        </a:p>
      </dgm:t>
    </dgm:pt>
    <dgm:pt modelId="{57DC5134-19E6-4616-935A-F930F277E77A}" type="parTrans" cxnId="{0261C2AB-9357-49AE-B651-9C3806E03986}">
      <dgm:prSet/>
      <dgm:spPr/>
      <dgm:t>
        <a:bodyPr/>
        <a:lstStyle/>
        <a:p>
          <a:endParaRPr lang="nb-NO"/>
        </a:p>
      </dgm:t>
    </dgm:pt>
    <dgm:pt modelId="{A7717640-FD8E-4B25-95CA-52713E4E99F5}" type="sibTrans" cxnId="{0261C2AB-9357-49AE-B651-9C3806E03986}">
      <dgm:prSet/>
      <dgm:spPr/>
      <dgm:t>
        <a:bodyPr/>
        <a:lstStyle/>
        <a:p>
          <a:endParaRPr lang="nb-NO"/>
        </a:p>
      </dgm:t>
    </dgm:pt>
    <dgm:pt modelId="{75DB5BD8-C3A4-4756-B7CE-6A6512298477}">
      <dgm:prSet custT="1"/>
      <dgm:spPr/>
      <dgm:t>
        <a:bodyPr/>
        <a:lstStyle/>
        <a:p>
          <a:pPr algn="ctr"/>
          <a:r>
            <a:rPr lang="nb-NO" sz="900"/>
            <a:t>helse og omsorg</a:t>
          </a:r>
        </a:p>
      </dgm:t>
    </dgm:pt>
    <dgm:pt modelId="{ACBB83F8-E9B9-4FAC-895D-167CF11EF099}" type="parTrans" cxnId="{2C68588F-9699-4370-9F27-572EC7057616}">
      <dgm:prSet/>
      <dgm:spPr/>
      <dgm:t>
        <a:bodyPr/>
        <a:lstStyle/>
        <a:p>
          <a:endParaRPr lang="nb-NO"/>
        </a:p>
      </dgm:t>
    </dgm:pt>
    <dgm:pt modelId="{6CF9E294-6E02-4177-85D9-5C57FDAD6DCF}" type="sibTrans" cxnId="{2C68588F-9699-4370-9F27-572EC7057616}">
      <dgm:prSet/>
      <dgm:spPr/>
      <dgm:t>
        <a:bodyPr/>
        <a:lstStyle/>
        <a:p>
          <a:endParaRPr lang="nb-NO"/>
        </a:p>
      </dgm:t>
    </dgm:pt>
    <dgm:pt modelId="{BB004931-FB7A-4722-A044-3E064B88D5E3}">
      <dgm:prSet custT="1"/>
      <dgm:spPr/>
      <dgm:t>
        <a:bodyPr/>
        <a:lstStyle/>
        <a:p>
          <a:pPr algn="ctr"/>
          <a:r>
            <a:rPr lang="nb-NO" sz="900"/>
            <a:t>sosial og familie</a:t>
          </a:r>
        </a:p>
      </dgm:t>
    </dgm:pt>
    <dgm:pt modelId="{15A72FFE-B452-4C90-A0EB-CC34E6A473AA}" type="parTrans" cxnId="{98A6998B-4C12-4C98-88A1-F249BFA4C052}">
      <dgm:prSet/>
      <dgm:spPr/>
      <dgm:t>
        <a:bodyPr/>
        <a:lstStyle/>
        <a:p>
          <a:endParaRPr lang="nb-NO"/>
        </a:p>
      </dgm:t>
    </dgm:pt>
    <dgm:pt modelId="{524BC8E2-7D8D-4773-AAB7-249EE78D3BEE}" type="sibTrans" cxnId="{98A6998B-4C12-4C98-88A1-F249BFA4C052}">
      <dgm:prSet/>
      <dgm:spPr/>
      <dgm:t>
        <a:bodyPr/>
        <a:lstStyle/>
        <a:p>
          <a:endParaRPr lang="nb-NO"/>
        </a:p>
      </dgm:t>
    </dgm:pt>
    <dgm:pt modelId="{22006AAA-A47D-494C-8775-C9D8FA095457}">
      <dgm:prSet custT="1"/>
      <dgm:spPr/>
      <dgm:t>
        <a:bodyPr/>
        <a:lstStyle/>
        <a:p>
          <a:pPr algn="ctr"/>
          <a:r>
            <a:rPr lang="nb-NO" sz="900"/>
            <a:t>skole</a:t>
          </a:r>
        </a:p>
      </dgm:t>
    </dgm:pt>
    <dgm:pt modelId="{E36D5A10-F501-4DDD-AED5-130A5D8C1D2C}" type="parTrans" cxnId="{3290688B-4DD3-40C9-97D6-F7BD64E209CF}">
      <dgm:prSet/>
      <dgm:spPr/>
      <dgm:t>
        <a:bodyPr/>
        <a:lstStyle/>
        <a:p>
          <a:endParaRPr lang="nb-NO"/>
        </a:p>
      </dgm:t>
    </dgm:pt>
    <dgm:pt modelId="{D164F481-D36B-40DA-9AF5-0943DE2AA1B9}" type="sibTrans" cxnId="{3290688B-4DD3-40C9-97D6-F7BD64E209CF}">
      <dgm:prSet/>
      <dgm:spPr/>
      <dgm:t>
        <a:bodyPr/>
        <a:lstStyle/>
        <a:p>
          <a:endParaRPr lang="nb-NO"/>
        </a:p>
      </dgm:t>
    </dgm:pt>
    <dgm:pt modelId="{107B4AD6-E221-4697-9792-20C964819541}">
      <dgm:prSet custT="1"/>
      <dgm:spPr/>
      <dgm:t>
        <a:bodyPr/>
        <a:lstStyle/>
        <a:p>
          <a:pPr algn="ctr"/>
          <a:r>
            <a:rPr lang="nb-NO" sz="900"/>
            <a:t>barnehage</a:t>
          </a:r>
        </a:p>
      </dgm:t>
    </dgm:pt>
    <dgm:pt modelId="{9CDDA110-0282-4B73-BAE7-39DDB93E4CF6}" type="parTrans" cxnId="{A648EF98-C262-4844-A84B-00F227436B0F}">
      <dgm:prSet/>
      <dgm:spPr/>
      <dgm:t>
        <a:bodyPr/>
        <a:lstStyle/>
        <a:p>
          <a:endParaRPr lang="nb-NO"/>
        </a:p>
      </dgm:t>
    </dgm:pt>
    <dgm:pt modelId="{5C9265A7-455B-4223-8610-E479E7575BEC}" type="sibTrans" cxnId="{A648EF98-C262-4844-A84B-00F227436B0F}">
      <dgm:prSet/>
      <dgm:spPr/>
      <dgm:t>
        <a:bodyPr/>
        <a:lstStyle/>
        <a:p>
          <a:endParaRPr lang="nb-NO"/>
        </a:p>
      </dgm:t>
    </dgm:pt>
    <dgm:pt modelId="{32468B7D-8285-495A-9993-F3A119679601}">
      <dgm:prSet custT="1"/>
      <dgm:spPr/>
      <dgm:t>
        <a:bodyPr/>
        <a:lstStyle/>
        <a:p>
          <a:pPr algn="ctr"/>
          <a:r>
            <a:rPr lang="nb-NO" sz="900"/>
            <a:t>barnevern</a:t>
          </a:r>
        </a:p>
      </dgm:t>
    </dgm:pt>
    <dgm:pt modelId="{A9AFFEB5-F5B5-42F1-86C8-6E545229C358}" type="parTrans" cxnId="{E837CA40-238B-41D1-810A-FC82A09B4D81}">
      <dgm:prSet/>
      <dgm:spPr/>
      <dgm:t>
        <a:bodyPr/>
        <a:lstStyle/>
        <a:p>
          <a:endParaRPr lang="nb-NO"/>
        </a:p>
      </dgm:t>
    </dgm:pt>
    <dgm:pt modelId="{3B15CA53-34F9-4E85-BA7B-9326FD7A7F15}" type="sibTrans" cxnId="{E837CA40-238B-41D1-810A-FC82A09B4D81}">
      <dgm:prSet/>
      <dgm:spPr/>
      <dgm:t>
        <a:bodyPr/>
        <a:lstStyle/>
        <a:p>
          <a:endParaRPr lang="nb-NO"/>
        </a:p>
      </dgm:t>
    </dgm:pt>
    <dgm:pt modelId="{E0353EE4-59C3-4D77-9E2C-54C1371DF5E1}">
      <dgm:prSet custT="1"/>
      <dgm:spPr/>
      <dgm:t>
        <a:bodyPr/>
        <a:lstStyle/>
        <a:p>
          <a:pPr algn="ctr"/>
          <a:r>
            <a:rPr lang="nb-NO" sz="900"/>
            <a:t>naturmangfold</a:t>
          </a:r>
          <a:br>
            <a:rPr lang="nb-NO" sz="900"/>
          </a:br>
          <a:r>
            <a:rPr lang="nb-NO" sz="900"/>
            <a:t>og naturvern</a:t>
          </a:r>
        </a:p>
      </dgm:t>
    </dgm:pt>
    <dgm:pt modelId="{D962012B-A854-44AA-856D-16B1C4C3DF26}" type="parTrans" cxnId="{B8776756-9BF4-48E7-BD88-0D2E902391B1}">
      <dgm:prSet/>
      <dgm:spPr/>
      <dgm:t>
        <a:bodyPr/>
        <a:lstStyle/>
        <a:p>
          <a:endParaRPr lang="nb-NO"/>
        </a:p>
      </dgm:t>
    </dgm:pt>
    <dgm:pt modelId="{1E32B75C-6D90-432B-877F-BB2F122E2A3E}" type="sibTrans" cxnId="{B8776756-9BF4-48E7-BD88-0D2E902391B1}">
      <dgm:prSet/>
      <dgm:spPr/>
      <dgm:t>
        <a:bodyPr/>
        <a:lstStyle/>
        <a:p>
          <a:endParaRPr lang="nb-NO"/>
        </a:p>
      </dgm:t>
    </dgm:pt>
    <dgm:pt modelId="{B599504E-6D5F-4A3D-9362-0EFCD89082FA}">
      <dgm:prSet custT="1"/>
      <dgm:spPr/>
      <dgm:t>
        <a:bodyPr/>
        <a:lstStyle/>
        <a:p>
          <a:pPr algn="ctr"/>
          <a:r>
            <a:rPr lang="nb-NO" sz="900"/>
            <a:t>vannforvaltning</a:t>
          </a:r>
          <a:br>
            <a:rPr lang="nb-NO" sz="900"/>
          </a:br>
          <a:r>
            <a:rPr lang="nb-NO" sz="900"/>
            <a:t>og forurensing</a:t>
          </a:r>
        </a:p>
      </dgm:t>
    </dgm:pt>
    <dgm:pt modelId="{72D853A5-24E0-4FC1-8EF4-07D5D3C824C5}" type="parTrans" cxnId="{CFA4ECD9-E009-40AB-AF8C-2BCCC2642D0E}">
      <dgm:prSet/>
      <dgm:spPr/>
      <dgm:t>
        <a:bodyPr/>
        <a:lstStyle/>
        <a:p>
          <a:endParaRPr lang="nb-NO"/>
        </a:p>
      </dgm:t>
    </dgm:pt>
    <dgm:pt modelId="{10D89764-2AA7-4D46-A7BB-94291C3CCDA6}" type="sibTrans" cxnId="{CFA4ECD9-E009-40AB-AF8C-2BCCC2642D0E}">
      <dgm:prSet/>
      <dgm:spPr/>
      <dgm:t>
        <a:bodyPr/>
        <a:lstStyle/>
        <a:p>
          <a:endParaRPr lang="nb-NO"/>
        </a:p>
      </dgm:t>
    </dgm:pt>
    <dgm:pt modelId="{911312A4-2381-41A9-A622-1453E48FC1D3}">
      <dgm:prSet custT="1"/>
      <dgm:spPr/>
      <dgm:t>
        <a:bodyPr/>
        <a:lstStyle/>
        <a:p>
          <a:pPr algn="ctr"/>
          <a:r>
            <a:rPr lang="nb-NO" sz="900"/>
            <a:t>Øst-Finnmark</a:t>
          </a:r>
        </a:p>
      </dgm:t>
    </dgm:pt>
    <dgm:pt modelId="{1062DA9B-7A83-458E-8231-EBEC82B63987}" type="parTrans" cxnId="{D439999E-826D-4117-8EC0-0725155DCB3B}">
      <dgm:prSet/>
      <dgm:spPr/>
      <dgm:t>
        <a:bodyPr/>
        <a:lstStyle/>
        <a:p>
          <a:endParaRPr lang="nb-NO"/>
        </a:p>
      </dgm:t>
    </dgm:pt>
    <dgm:pt modelId="{C240BD8D-5214-4280-99DE-63DB86976045}" type="sibTrans" cxnId="{D439999E-826D-4117-8EC0-0725155DCB3B}">
      <dgm:prSet/>
      <dgm:spPr/>
      <dgm:t>
        <a:bodyPr/>
        <a:lstStyle/>
        <a:p>
          <a:endParaRPr lang="nb-NO"/>
        </a:p>
      </dgm:t>
    </dgm:pt>
    <dgm:pt modelId="{F263D652-E330-4E13-9CBF-2D5D44BD6E69}">
      <dgm:prSet custT="1"/>
      <dgm:spPr/>
      <dgm:t>
        <a:bodyPr/>
        <a:lstStyle/>
        <a:p>
          <a:pPr algn="ctr"/>
          <a:r>
            <a:rPr lang="nb-NO" sz="900"/>
            <a:t>Vest-Finnmark</a:t>
          </a:r>
          <a:br>
            <a:rPr lang="nb-NO" sz="900"/>
          </a:br>
          <a:r>
            <a:rPr lang="nb-NO" sz="900"/>
            <a:t>og Troms</a:t>
          </a:r>
        </a:p>
      </dgm:t>
    </dgm:pt>
    <dgm:pt modelId="{3430913E-96E0-4D2D-8712-2942F60E5C07}" type="parTrans" cxnId="{6F0C268D-63DB-41E4-BA13-141CAF5CC4F3}">
      <dgm:prSet/>
      <dgm:spPr/>
      <dgm:t>
        <a:bodyPr/>
        <a:lstStyle/>
        <a:p>
          <a:endParaRPr lang="nb-NO"/>
        </a:p>
      </dgm:t>
    </dgm:pt>
    <dgm:pt modelId="{40EC209D-B906-4088-BF3B-98651DBBA0CA}" type="sibTrans" cxnId="{6F0C268D-63DB-41E4-BA13-141CAF5CC4F3}">
      <dgm:prSet/>
      <dgm:spPr/>
      <dgm:t>
        <a:bodyPr/>
        <a:lstStyle/>
        <a:p>
          <a:endParaRPr lang="nb-NO"/>
        </a:p>
      </dgm:t>
    </dgm:pt>
    <dgm:pt modelId="{308E7787-AEAE-47E6-B319-F46DBE97B87E}" type="pres">
      <dgm:prSet presAssocID="{CA04FF6F-089A-4D4E-93BF-C3F1C05EB59D}" presName="hierChild1" presStyleCnt="0">
        <dgm:presLayoutVars>
          <dgm:orgChart val="1"/>
          <dgm:chPref val="1"/>
          <dgm:dir/>
          <dgm:animOne val="branch"/>
          <dgm:animLvl val="lvl"/>
          <dgm:resizeHandles/>
        </dgm:presLayoutVars>
      </dgm:prSet>
      <dgm:spPr/>
    </dgm:pt>
    <dgm:pt modelId="{FD0963BC-344E-4AFA-B977-2DA25A174079}" type="pres">
      <dgm:prSet presAssocID="{02DF0E28-7F03-47C9-BE2A-3E1C280F7C0C}" presName="hierRoot1" presStyleCnt="0">
        <dgm:presLayoutVars>
          <dgm:hierBranch val="init"/>
        </dgm:presLayoutVars>
      </dgm:prSet>
      <dgm:spPr/>
    </dgm:pt>
    <dgm:pt modelId="{EFF44B3D-10D2-44A7-9380-403B7B9C901C}" type="pres">
      <dgm:prSet presAssocID="{02DF0E28-7F03-47C9-BE2A-3E1C280F7C0C}" presName="rootComposite1" presStyleCnt="0"/>
      <dgm:spPr/>
    </dgm:pt>
    <dgm:pt modelId="{E620FDF0-98E2-445C-A058-C1E52CB4FE8C}" type="pres">
      <dgm:prSet presAssocID="{02DF0E28-7F03-47C9-BE2A-3E1C280F7C0C}" presName="rootText1" presStyleLbl="node0" presStyleIdx="0" presStyleCnt="1" custScaleX="159168" custScaleY="66232">
        <dgm:presLayoutVars>
          <dgm:chPref val="3"/>
        </dgm:presLayoutVars>
      </dgm:prSet>
      <dgm:spPr/>
    </dgm:pt>
    <dgm:pt modelId="{48938E39-B82D-4BAA-9C2D-AC615B083773}" type="pres">
      <dgm:prSet presAssocID="{02DF0E28-7F03-47C9-BE2A-3E1C280F7C0C}" presName="rootConnector1" presStyleLbl="node1" presStyleIdx="0" presStyleCnt="0"/>
      <dgm:spPr/>
    </dgm:pt>
    <dgm:pt modelId="{3EA867F1-AC1B-459B-80F7-AEB6AB13D79D}" type="pres">
      <dgm:prSet presAssocID="{02DF0E28-7F03-47C9-BE2A-3E1C280F7C0C}" presName="hierChild2" presStyleCnt="0"/>
      <dgm:spPr/>
    </dgm:pt>
    <dgm:pt modelId="{E6EA9A81-E724-450C-A319-67A2806CFCDB}" type="pres">
      <dgm:prSet presAssocID="{36C0BA03-B3F1-4EFA-A62F-84B733E6686C}" presName="Name37" presStyleLbl="parChTrans1D2" presStyleIdx="0" presStyleCnt="9"/>
      <dgm:spPr/>
    </dgm:pt>
    <dgm:pt modelId="{D36DBCFD-5683-48F7-A318-5919B4766BDF}" type="pres">
      <dgm:prSet presAssocID="{AF9041BD-C952-4B86-A894-89148F6C266A}" presName="hierRoot2" presStyleCnt="0">
        <dgm:presLayoutVars>
          <dgm:hierBranch val="init"/>
        </dgm:presLayoutVars>
      </dgm:prSet>
      <dgm:spPr/>
    </dgm:pt>
    <dgm:pt modelId="{EF1C7893-7984-416E-8D5C-9008C7B6F879}" type="pres">
      <dgm:prSet presAssocID="{AF9041BD-C952-4B86-A894-89148F6C266A}" presName="rootComposite" presStyleCnt="0"/>
      <dgm:spPr/>
    </dgm:pt>
    <dgm:pt modelId="{909C95B6-E601-4D07-A8B9-4253AA4B192F}" type="pres">
      <dgm:prSet presAssocID="{AF9041BD-C952-4B86-A894-89148F6C266A}" presName="rootText" presStyleLbl="node2" presStyleIdx="0" presStyleCnt="7">
        <dgm:presLayoutVars>
          <dgm:chPref val="3"/>
        </dgm:presLayoutVars>
      </dgm:prSet>
      <dgm:spPr/>
    </dgm:pt>
    <dgm:pt modelId="{AE4389E1-B609-4079-BE33-9ECB31A0F409}" type="pres">
      <dgm:prSet presAssocID="{AF9041BD-C952-4B86-A894-89148F6C266A}" presName="rootConnector" presStyleLbl="node2" presStyleIdx="0" presStyleCnt="7"/>
      <dgm:spPr/>
    </dgm:pt>
    <dgm:pt modelId="{F68195F7-5F61-4FF3-84AD-DB2175C0DE5C}" type="pres">
      <dgm:prSet presAssocID="{AF9041BD-C952-4B86-A894-89148F6C266A}" presName="hierChild4" presStyleCnt="0"/>
      <dgm:spPr/>
    </dgm:pt>
    <dgm:pt modelId="{83F1C2BB-3FD3-4CC4-9712-03150EDFD366}" type="pres">
      <dgm:prSet presAssocID="{2EE74801-71E1-4ADE-8DAD-43D4635A0FFA}" presName="Name37" presStyleLbl="parChTrans1D3" presStyleIdx="0" presStyleCnt="12"/>
      <dgm:spPr/>
    </dgm:pt>
    <dgm:pt modelId="{A0D3D68C-E802-48E2-A2C3-5938D4F34449}" type="pres">
      <dgm:prSet presAssocID="{9E64DC1F-672B-49C1-B66C-1414000629FF}" presName="hierRoot2" presStyleCnt="0">
        <dgm:presLayoutVars>
          <dgm:hierBranch val="init"/>
        </dgm:presLayoutVars>
      </dgm:prSet>
      <dgm:spPr/>
    </dgm:pt>
    <dgm:pt modelId="{D1D398F9-BCEC-4CE7-AEE3-D106DE145F95}" type="pres">
      <dgm:prSet presAssocID="{9E64DC1F-672B-49C1-B66C-1414000629FF}" presName="rootComposite" presStyleCnt="0"/>
      <dgm:spPr/>
    </dgm:pt>
    <dgm:pt modelId="{553631B5-CBD2-4A84-8241-4CFEDA684922}" type="pres">
      <dgm:prSet presAssocID="{9E64DC1F-672B-49C1-B66C-1414000629FF}" presName="rootText" presStyleLbl="node3" presStyleIdx="0" presStyleCnt="12" custScaleY="66232">
        <dgm:presLayoutVars>
          <dgm:chPref val="3"/>
        </dgm:presLayoutVars>
      </dgm:prSet>
      <dgm:spPr/>
    </dgm:pt>
    <dgm:pt modelId="{D081F199-C51D-4286-AE79-B9CA09B24249}" type="pres">
      <dgm:prSet presAssocID="{9E64DC1F-672B-49C1-B66C-1414000629FF}" presName="rootConnector" presStyleLbl="node3" presStyleIdx="0" presStyleCnt="12"/>
      <dgm:spPr/>
    </dgm:pt>
    <dgm:pt modelId="{FC20E947-AF59-4357-9823-49AAF5E6DD81}" type="pres">
      <dgm:prSet presAssocID="{9E64DC1F-672B-49C1-B66C-1414000629FF}" presName="hierChild4" presStyleCnt="0"/>
      <dgm:spPr/>
    </dgm:pt>
    <dgm:pt modelId="{CCF33E07-5145-47F6-9D6C-CD26B20FF880}" type="pres">
      <dgm:prSet presAssocID="{9E64DC1F-672B-49C1-B66C-1414000629FF}" presName="hierChild5" presStyleCnt="0"/>
      <dgm:spPr/>
    </dgm:pt>
    <dgm:pt modelId="{5FA58794-42C6-47D6-B783-B6B4DB58EAAC}" type="pres">
      <dgm:prSet presAssocID="{9A4954C4-19B1-4AE0-8BF7-E71342749479}" presName="Name37" presStyleLbl="parChTrans1D3" presStyleIdx="1" presStyleCnt="12"/>
      <dgm:spPr/>
    </dgm:pt>
    <dgm:pt modelId="{E9D6CCEF-B8A0-4520-BC5D-CC91E3203B8C}" type="pres">
      <dgm:prSet presAssocID="{8B46BCB3-9871-4FAC-8864-FF461453ABAB}" presName="hierRoot2" presStyleCnt="0">
        <dgm:presLayoutVars>
          <dgm:hierBranch val="init"/>
        </dgm:presLayoutVars>
      </dgm:prSet>
      <dgm:spPr/>
    </dgm:pt>
    <dgm:pt modelId="{2E5D80D1-38C5-4931-B879-99F36696858A}" type="pres">
      <dgm:prSet presAssocID="{8B46BCB3-9871-4FAC-8864-FF461453ABAB}" presName="rootComposite" presStyleCnt="0"/>
      <dgm:spPr/>
    </dgm:pt>
    <dgm:pt modelId="{F13E7E48-981B-43A9-9979-E605E6B970F9}" type="pres">
      <dgm:prSet presAssocID="{8B46BCB3-9871-4FAC-8864-FF461453ABAB}" presName="rootText" presStyleLbl="node3" presStyleIdx="1" presStyleCnt="12" custScaleY="66232">
        <dgm:presLayoutVars>
          <dgm:chPref val="3"/>
        </dgm:presLayoutVars>
      </dgm:prSet>
      <dgm:spPr/>
    </dgm:pt>
    <dgm:pt modelId="{6F0A6178-D3C6-4969-A72F-E0B3F5536A65}" type="pres">
      <dgm:prSet presAssocID="{8B46BCB3-9871-4FAC-8864-FF461453ABAB}" presName="rootConnector" presStyleLbl="node3" presStyleIdx="1" presStyleCnt="12"/>
      <dgm:spPr/>
    </dgm:pt>
    <dgm:pt modelId="{C62B1325-2860-4BBB-9B8E-52E197A8EC5F}" type="pres">
      <dgm:prSet presAssocID="{8B46BCB3-9871-4FAC-8864-FF461453ABAB}" presName="hierChild4" presStyleCnt="0"/>
      <dgm:spPr/>
    </dgm:pt>
    <dgm:pt modelId="{DA1B0158-5636-40A5-95AE-270D127BD220}" type="pres">
      <dgm:prSet presAssocID="{8B46BCB3-9871-4FAC-8864-FF461453ABAB}" presName="hierChild5" presStyleCnt="0"/>
      <dgm:spPr/>
    </dgm:pt>
    <dgm:pt modelId="{5F6EB147-1DD8-4327-8878-CEDCB30BE517}" type="pres">
      <dgm:prSet presAssocID="{57DC5134-19E6-4616-935A-F930F277E77A}" presName="Name37" presStyleLbl="parChTrans1D3" presStyleIdx="2" presStyleCnt="12"/>
      <dgm:spPr/>
    </dgm:pt>
    <dgm:pt modelId="{FB6A465C-9A24-47BA-BE80-F171242FC4B3}" type="pres">
      <dgm:prSet presAssocID="{F3FAB0EC-2EFE-4B82-A0F5-80D672030D4E}" presName="hierRoot2" presStyleCnt="0">
        <dgm:presLayoutVars>
          <dgm:hierBranch val="init"/>
        </dgm:presLayoutVars>
      </dgm:prSet>
      <dgm:spPr/>
    </dgm:pt>
    <dgm:pt modelId="{F67674EC-E617-40AA-8855-2DF82D431497}" type="pres">
      <dgm:prSet presAssocID="{F3FAB0EC-2EFE-4B82-A0F5-80D672030D4E}" presName="rootComposite" presStyleCnt="0"/>
      <dgm:spPr/>
    </dgm:pt>
    <dgm:pt modelId="{838C790D-277C-4318-B19C-4E18F5216499}" type="pres">
      <dgm:prSet presAssocID="{F3FAB0EC-2EFE-4B82-A0F5-80D672030D4E}" presName="rootText" presStyleLbl="node3" presStyleIdx="2" presStyleCnt="12" custScaleY="66232">
        <dgm:presLayoutVars>
          <dgm:chPref val="3"/>
        </dgm:presLayoutVars>
      </dgm:prSet>
      <dgm:spPr/>
    </dgm:pt>
    <dgm:pt modelId="{03D7907E-B3FC-4860-BDFF-CBE51089CF17}" type="pres">
      <dgm:prSet presAssocID="{F3FAB0EC-2EFE-4B82-A0F5-80D672030D4E}" presName="rootConnector" presStyleLbl="node3" presStyleIdx="2" presStyleCnt="12"/>
      <dgm:spPr/>
    </dgm:pt>
    <dgm:pt modelId="{2A9A4F41-D2DE-426C-8FC3-D783143BA2F3}" type="pres">
      <dgm:prSet presAssocID="{F3FAB0EC-2EFE-4B82-A0F5-80D672030D4E}" presName="hierChild4" presStyleCnt="0"/>
      <dgm:spPr/>
    </dgm:pt>
    <dgm:pt modelId="{F2F232A1-F3D4-40B1-84B4-22FB96231C73}" type="pres">
      <dgm:prSet presAssocID="{F3FAB0EC-2EFE-4B82-A0F5-80D672030D4E}" presName="hierChild5" presStyleCnt="0"/>
      <dgm:spPr/>
    </dgm:pt>
    <dgm:pt modelId="{891ADEE0-7E88-4807-B2F2-F8F263D04E4C}" type="pres">
      <dgm:prSet presAssocID="{AF9041BD-C952-4B86-A894-89148F6C266A}" presName="hierChild5" presStyleCnt="0"/>
      <dgm:spPr/>
    </dgm:pt>
    <dgm:pt modelId="{8F425968-B942-43F4-A543-704E39F772DB}" type="pres">
      <dgm:prSet presAssocID="{73C78F6B-6131-4677-93E5-E8A94F0D52F0}" presName="Name37" presStyleLbl="parChTrans1D2" presStyleIdx="1" presStyleCnt="9"/>
      <dgm:spPr/>
    </dgm:pt>
    <dgm:pt modelId="{13CD0F20-8247-4ABA-8498-83920108F9EC}" type="pres">
      <dgm:prSet presAssocID="{F249FCF1-CCE9-4FA2-88E8-C45F2F78328C}" presName="hierRoot2" presStyleCnt="0">
        <dgm:presLayoutVars>
          <dgm:hierBranch val="init"/>
        </dgm:presLayoutVars>
      </dgm:prSet>
      <dgm:spPr/>
    </dgm:pt>
    <dgm:pt modelId="{EDED72D4-53A4-483E-B74A-DFE3360C7561}" type="pres">
      <dgm:prSet presAssocID="{F249FCF1-CCE9-4FA2-88E8-C45F2F78328C}" presName="rootComposite" presStyleCnt="0"/>
      <dgm:spPr/>
    </dgm:pt>
    <dgm:pt modelId="{CDDA0DEA-00AB-4476-B1F6-F3D5C4F5B05A}" type="pres">
      <dgm:prSet presAssocID="{F249FCF1-CCE9-4FA2-88E8-C45F2F78328C}" presName="rootText" presStyleLbl="node2" presStyleIdx="1" presStyleCnt="7">
        <dgm:presLayoutVars>
          <dgm:chPref val="3"/>
        </dgm:presLayoutVars>
      </dgm:prSet>
      <dgm:spPr/>
    </dgm:pt>
    <dgm:pt modelId="{7A59863C-2861-4554-B51D-123C8AA5A637}" type="pres">
      <dgm:prSet presAssocID="{F249FCF1-CCE9-4FA2-88E8-C45F2F78328C}" presName="rootConnector" presStyleLbl="node2" presStyleIdx="1" presStyleCnt="7"/>
      <dgm:spPr/>
    </dgm:pt>
    <dgm:pt modelId="{FF001A87-F164-47F4-983B-1BC94792FCE0}" type="pres">
      <dgm:prSet presAssocID="{F249FCF1-CCE9-4FA2-88E8-C45F2F78328C}" presName="hierChild4" presStyleCnt="0"/>
      <dgm:spPr/>
    </dgm:pt>
    <dgm:pt modelId="{FB082140-D1BA-4FB2-8CF4-BF2166A2BB71}" type="pres">
      <dgm:prSet presAssocID="{ACBB83F8-E9B9-4FAC-895D-167CF11EF099}" presName="Name37" presStyleLbl="parChTrans1D3" presStyleIdx="3" presStyleCnt="12"/>
      <dgm:spPr/>
    </dgm:pt>
    <dgm:pt modelId="{9A048E1B-93F7-4575-80F0-32C0E2F5AFC8}" type="pres">
      <dgm:prSet presAssocID="{75DB5BD8-C3A4-4756-B7CE-6A6512298477}" presName="hierRoot2" presStyleCnt="0">
        <dgm:presLayoutVars>
          <dgm:hierBranch val="init"/>
        </dgm:presLayoutVars>
      </dgm:prSet>
      <dgm:spPr/>
    </dgm:pt>
    <dgm:pt modelId="{006823F7-A764-4AAC-B112-76FA221AF44D}" type="pres">
      <dgm:prSet presAssocID="{75DB5BD8-C3A4-4756-B7CE-6A6512298477}" presName="rootComposite" presStyleCnt="0"/>
      <dgm:spPr/>
    </dgm:pt>
    <dgm:pt modelId="{FF9BC0BE-EDB8-40F1-8B24-627FF34A5A2F}" type="pres">
      <dgm:prSet presAssocID="{75DB5BD8-C3A4-4756-B7CE-6A6512298477}" presName="rootText" presStyleLbl="node3" presStyleIdx="3" presStyleCnt="12" custScaleY="66232">
        <dgm:presLayoutVars>
          <dgm:chPref val="3"/>
        </dgm:presLayoutVars>
      </dgm:prSet>
      <dgm:spPr/>
    </dgm:pt>
    <dgm:pt modelId="{2CB855CF-56DE-4CA2-B4F1-2022331691CB}" type="pres">
      <dgm:prSet presAssocID="{75DB5BD8-C3A4-4756-B7CE-6A6512298477}" presName="rootConnector" presStyleLbl="node3" presStyleIdx="3" presStyleCnt="12"/>
      <dgm:spPr/>
    </dgm:pt>
    <dgm:pt modelId="{3B96C482-58DA-4514-A0DD-672350039A38}" type="pres">
      <dgm:prSet presAssocID="{75DB5BD8-C3A4-4756-B7CE-6A6512298477}" presName="hierChild4" presStyleCnt="0"/>
      <dgm:spPr/>
    </dgm:pt>
    <dgm:pt modelId="{37BD4219-1A13-4288-B692-24A30B59E812}" type="pres">
      <dgm:prSet presAssocID="{75DB5BD8-C3A4-4756-B7CE-6A6512298477}" presName="hierChild5" presStyleCnt="0"/>
      <dgm:spPr/>
    </dgm:pt>
    <dgm:pt modelId="{A827BD6F-D553-46F4-9772-B96E1C19EA4D}" type="pres">
      <dgm:prSet presAssocID="{15A72FFE-B452-4C90-A0EB-CC34E6A473AA}" presName="Name37" presStyleLbl="parChTrans1D3" presStyleIdx="4" presStyleCnt="12"/>
      <dgm:spPr/>
    </dgm:pt>
    <dgm:pt modelId="{A36EC881-B8BD-4151-B91E-8A2C64F010F8}" type="pres">
      <dgm:prSet presAssocID="{BB004931-FB7A-4722-A044-3E064B88D5E3}" presName="hierRoot2" presStyleCnt="0">
        <dgm:presLayoutVars>
          <dgm:hierBranch val="init"/>
        </dgm:presLayoutVars>
      </dgm:prSet>
      <dgm:spPr/>
    </dgm:pt>
    <dgm:pt modelId="{564B6B07-E2F9-47F8-9FC2-A7D8FBD973AF}" type="pres">
      <dgm:prSet presAssocID="{BB004931-FB7A-4722-A044-3E064B88D5E3}" presName="rootComposite" presStyleCnt="0"/>
      <dgm:spPr/>
    </dgm:pt>
    <dgm:pt modelId="{A31324D4-E64F-4E57-96FD-598ACBBACD19}" type="pres">
      <dgm:prSet presAssocID="{BB004931-FB7A-4722-A044-3E064B88D5E3}" presName="rootText" presStyleLbl="node3" presStyleIdx="4" presStyleCnt="12" custScaleY="66232">
        <dgm:presLayoutVars>
          <dgm:chPref val="3"/>
        </dgm:presLayoutVars>
      </dgm:prSet>
      <dgm:spPr/>
    </dgm:pt>
    <dgm:pt modelId="{452CB0CB-CC04-4811-AB62-A3CB8C0061D7}" type="pres">
      <dgm:prSet presAssocID="{BB004931-FB7A-4722-A044-3E064B88D5E3}" presName="rootConnector" presStyleLbl="node3" presStyleIdx="4" presStyleCnt="12"/>
      <dgm:spPr/>
    </dgm:pt>
    <dgm:pt modelId="{E748E94E-5D48-4D8E-A775-5B7D8297B5BE}" type="pres">
      <dgm:prSet presAssocID="{BB004931-FB7A-4722-A044-3E064B88D5E3}" presName="hierChild4" presStyleCnt="0"/>
      <dgm:spPr/>
    </dgm:pt>
    <dgm:pt modelId="{F9CF94D4-858E-4154-9760-AB86F9373BF0}" type="pres">
      <dgm:prSet presAssocID="{BB004931-FB7A-4722-A044-3E064B88D5E3}" presName="hierChild5" presStyleCnt="0"/>
      <dgm:spPr/>
    </dgm:pt>
    <dgm:pt modelId="{EDF5DEF2-CEAB-4E1C-926E-B5C4B2E3A01E}" type="pres">
      <dgm:prSet presAssocID="{F249FCF1-CCE9-4FA2-88E8-C45F2F78328C}" presName="hierChild5" presStyleCnt="0"/>
      <dgm:spPr/>
    </dgm:pt>
    <dgm:pt modelId="{A4D2AA33-7E72-42B5-BA88-4C152AA9643A}" type="pres">
      <dgm:prSet presAssocID="{C629C5F7-014C-465C-9F44-7F7ED9C0D3AC}" presName="Name37" presStyleLbl="parChTrans1D2" presStyleIdx="2" presStyleCnt="9"/>
      <dgm:spPr/>
    </dgm:pt>
    <dgm:pt modelId="{0DDC8D17-33FB-40B6-B1F4-2826978B0B74}" type="pres">
      <dgm:prSet presAssocID="{D0344DDC-8F55-4033-A6F4-FD81D681618A}" presName="hierRoot2" presStyleCnt="0">
        <dgm:presLayoutVars>
          <dgm:hierBranch val="init"/>
        </dgm:presLayoutVars>
      </dgm:prSet>
      <dgm:spPr/>
    </dgm:pt>
    <dgm:pt modelId="{E70B74BB-CD08-4EFB-811F-57313412163C}" type="pres">
      <dgm:prSet presAssocID="{D0344DDC-8F55-4033-A6F4-FD81D681618A}" presName="rootComposite" presStyleCnt="0"/>
      <dgm:spPr/>
    </dgm:pt>
    <dgm:pt modelId="{111B72F2-6D3E-4A9C-A953-9ECE5CECD5F6}" type="pres">
      <dgm:prSet presAssocID="{D0344DDC-8F55-4033-A6F4-FD81D681618A}" presName="rootText" presStyleLbl="node2" presStyleIdx="2" presStyleCnt="7">
        <dgm:presLayoutVars>
          <dgm:chPref val="3"/>
        </dgm:presLayoutVars>
      </dgm:prSet>
      <dgm:spPr/>
    </dgm:pt>
    <dgm:pt modelId="{B0F3984F-6014-4942-85E2-FDA6A38EFAE1}" type="pres">
      <dgm:prSet presAssocID="{D0344DDC-8F55-4033-A6F4-FD81D681618A}" presName="rootConnector" presStyleLbl="node2" presStyleIdx="2" presStyleCnt="7"/>
      <dgm:spPr/>
    </dgm:pt>
    <dgm:pt modelId="{089CF33F-B4E6-4691-A461-4775C17C5091}" type="pres">
      <dgm:prSet presAssocID="{D0344DDC-8F55-4033-A6F4-FD81D681618A}" presName="hierChild4" presStyleCnt="0"/>
      <dgm:spPr/>
    </dgm:pt>
    <dgm:pt modelId="{542805B6-DB5A-46FB-830B-8EBDC7DABBD0}" type="pres">
      <dgm:prSet presAssocID="{E36D5A10-F501-4DDD-AED5-130A5D8C1D2C}" presName="Name37" presStyleLbl="parChTrans1D3" presStyleIdx="5" presStyleCnt="12"/>
      <dgm:spPr/>
    </dgm:pt>
    <dgm:pt modelId="{A0F759F1-0CEA-4502-847D-82C3D952DB6F}" type="pres">
      <dgm:prSet presAssocID="{22006AAA-A47D-494C-8775-C9D8FA095457}" presName="hierRoot2" presStyleCnt="0">
        <dgm:presLayoutVars>
          <dgm:hierBranch val="init"/>
        </dgm:presLayoutVars>
      </dgm:prSet>
      <dgm:spPr/>
    </dgm:pt>
    <dgm:pt modelId="{7B8ADD53-3686-42A8-BE36-08DC43451199}" type="pres">
      <dgm:prSet presAssocID="{22006AAA-A47D-494C-8775-C9D8FA095457}" presName="rootComposite" presStyleCnt="0"/>
      <dgm:spPr/>
    </dgm:pt>
    <dgm:pt modelId="{ECADBA38-16A9-407D-8A5F-D6DE9BF43E1B}" type="pres">
      <dgm:prSet presAssocID="{22006AAA-A47D-494C-8775-C9D8FA095457}" presName="rootText" presStyleLbl="node3" presStyleIdx="5" presStyleCnt="12" custScaleY="66232">
        <dgm:presLayoutVars>
          <dgm:chPref val="3"/>
        </dgm:presLayoutVars>
      </dgm:prSet>
      <dgm:spPr/>
    </dgm:pt>
    <dgm:pt modelId="{E86F0161-CEE8-48E7-94E0-234520B35ED8}" type="pres">
      <dgm:prSet presAssocID="{22006AAA-A47D-494C-8775-C9D8FA095457}" presName="rootConnector" presStyleLbl="node3" presStyleIdx="5" presStyleCnt="12"/>
      <dgm:spPr/>
    </dgm:pt>
    <dgm:pt modelId="{8F7FE0A4-FD47-4A53-8E6C-152729FE3D8C}" type="pres">
      <dgm:prSet presAssocID="{22006AAA-A47D-494C-8775-C9D8FA095457}" presName="hierChild4" presStyleCnt="0"/>
      <dgm:spPr/>
    </dgm:pt>
    <dgm:pt modelId="{D6EFA701-1169-4100-83B1-26D028E97CD5}" type="pres">
      <dgm:prSet presAssocID="{22006AAA-A47D-494C-8775-C9D8FA095457}" presName="hierChild5" presStyleCnt="0"/>
      <dgm:spPr/>
    </dgm:pt>
    <dgm:pt modelId="{6CE4BE4B-A1BA-4233-8A37-0D2F8F05C676}" type="pres">
      <dgm:prSet presAssocID="{9CDDA110-0282-4B73-BAE7-39DDB93E4CF6}" presName="Name37" presStyleLbl="parChTrans1D3" presStyleIdx="6" presStyleCnt="12"/>
      <dgm:spPr/>
    </dgm:pt>
    <dgm:pt modelId="{757A5ED4-FBEF-497A-A6DA-065CAAD7840B}" type="pres">
      <dgm:prSet presAssocID="{107B4AD6-E221-4697-9792-20C964819541}" presName="hierRoot2" presStyleCnt="0">
        <dgm:presLayoutVars>
          <dgm:hierBranch val="init"/>
        </dgm:presLayoutVars>
      </dgm:prSet>
      <dgm:spPr/>
    </dgm:pt>
    <dgm:pt modelId="{33410336-F0B5-42AB-A262-CC92698828FE}" type="pres">
      <dgm:prSet presAssocID="{107B4AD6-E221-4697-9792-20C964819541}" presName="rootComposite" presStyleCnt="0"/>
      <dgm:spPr/>
    </dgm:pt>
    <dgm:pt modelId="{666E077F-97D3-4355-9F84-AD1816C49B12}" type="pres">
      <dgm:prSet presAssocID="{107B4AD6-E221-4697-9792-20C964819541}" presName="rootText" presStyleLbl="node3" presStyleIdx="6" presStyleCnt="12" custScaleY="66232">
        <dgm:presLayoutVars>
          <dgm:chPref val="3"/>
        </dgm:presLayoutVars>
      </dgm:prSet>
      <dgm:spPr/>
    </dgm:pt>
    <dgm:pt modelId="{A251A243-D777-4290-85F9-ACCD0F09FCC7}" type="pres">
      <dgm:prSet presAssocID="{107B4AD6-E221-4697-9792-20C964819541}" presName="rootConnector" presStyleLbl="node3" presStyleIdx="6" presStyleCnt="12"/>
      <dgm:spPr/>
    </dgm:pt>
    <dgm:pt modelId="{39BD48AE-A4B0-4945-A1F6-F604653F0B59}" type="pres">
      <dgm:prSet presAssocID="{107B4AD6-E221-4697-9792-20C964819541}" presName="hierChild4" presStyleCnt="0"/>
      <dgm:spPr/>
    </dgm:pt>
    <dgm:pt modelId="{922C7C30-0D95-45B0-A528-FD08F8E14D45}" type="pres">
      <dgm:prSet presAssocID="{107B4AD6-E221-4697-9792-20C964819541}" presName="hierChild5" presStyleCnt="0"/>
      <dgm:spPr/>
    </dgm:pt>
    <dgm:pt modelId="{8C7150A1-00E7-4A5E-89C4-D654F2B38B15}" type="pres">
      <dgm:prSet presAssocID="{A9AFFEB5-F5B5-42F1-86C8-6E545229C358}" presName="Name37" presStyleLbl="parChTrans1D3" presStyleIdx="7" presStyleCnt="12"/>
      <dgm:spPr/>
    </dgm:pt>
    <dgm:pt modelId="{C56C9F73-F581-426D-BD21-7D92EBC27883}" type="pres">
      <dgm:prSet presAssocID="{32468B7D-8285-495A-9993-F3A119679601}" presName="hierRoot2" presStyleCnt="0">
        <dgm:presLayoutVars>
          <dgm:hierBranch val="init"/>
        </dgm:presLayoutVars>
      </dgm:prSet>
      <dgm:spPr/>
    </dgm:pt>
    <dgm:pt modelId="{79A96015-BBFA-4161-B669-A0650E015746}" type="pres">
      <dgm:prSet presAssocID="{32468B7D-8285-495A-9993-F3A119679601}" presName="rootComposite" presStyleCnt="0"/>
      <dgm:spPr/>
    </dgm:pt>
    <dgm:pt modelId="{B8289C61-4606-4F43-91FF-7C0EDDCA438B}" type="pres">
      <dgm:prSet presAssocID="{32468B7D-8285-495A-9993-F3A119679601}" presName="rootText" presStyleLbl="node3" presStyleIdx="7" presStyleCnt="12" custScaleY="66232">
        <dgm:presLayoutVars>
          <dgm:chPref val="3"/>
        </dgm:presLayoutVars>
      </dgm:prSet>
      <dgm:spPr/>
    </dgm:pt>
    <dgm:pt modelId="{995D3D0C-3AFD-422D-9617-1CBE9F115B50}" type="pres">
      <dgm:prSet presAssocID="{32468B7D-8285-495A-9993-F3A119679601}" presName="rootConnector" presStyleLbl="node3" presStyleIdx="7" presStyleCnt="12"/>
      <dgm:spPr/>
    </dgm:pt>
    <dgm:pt modelId="{8ED93F79-3319-4A9D-A23E-6AE30300E781}" type="pres">
      <dgm:prSet presAssocID="{32468B7D-8285-495A-9993-F3A119679601}" presName="hierChild4" presStyleCnt="0"/>
      <dgm:spPr/>
    </dgm:pt>
    <dgm:pt modelId="{3C6862A6-ADA3-47EB-B23D-A0D9CBEC22DD}" type="pres">
      <dgm:prSet presAssocID="{32468B7D-8285-495A-9993-F3A119679601}" presName="hierChild5" presStyleCnt="0"/>
      <dgm:spPr/>
    </dgm:pt>
    <dgm:pt modelId="{6FC0899E-FD0A-4605-A5B8-4E6EC9982DBE}" type="pres">
      <dgm:prSet presAssocID="{D0344DDC-8F55-4033-A6F4-FD81D681618A}" presName="hierChild5" presStyleCnt="0"/>
      <dgm:spPr/>
    </dgm:pt>
    <dgm:pt modelId="{4FB51C5A-593C-4139-847D-4859BD95A570}" type="pres">
      <dgm:prSet presAssocID="{502E90F9-E424-48C6-8D41-00118DE56928}" presName="Name37" presStyleLbl="parChTrans1D2" presStyleIdx="3" presStyleCnt="9"/>
      <dgm:spPr/>
    </dgm:pt>
    <dgm:pt modelId="{702B7946-E4EC-4F8B-8AF1-ABF50E4FB5A9}" type="pres">
      <dgm:prSet presAssocID="{72C476B0-F20A-4EF5-BE1E-2645092B995D}" presName="hierRoot2" presStyleCnt="0">
        <dgm:presLayoutVars>
          <dgm:hierBranch val="init"/>
        </dgm:presLayoutVars>
      </dgm:prSet>
      <dgm:spPr/>
    </dgm:pt>
    <dgm:pt modelId="{01A242B2-8350-4358-A277-E5523D509CA4}" type="pres">
      <dgm:prSet presAssocID="{72C476B0-F20A-4EF5-BE1E-2645092B995D}" presName="rootComposite" presStyleCnt="0"/>
      <dgm:spPr/>
    </dgm:pt>
    <dgm:pt modelId="{659292F3-2B21-4827-9546-D01800201700}" type="pres">
      <dgm:prSet presAssocID="{72C476B0-F20A-4EF5-BE1E-2645092B995D}" presName="rootText" presStyleLbl="node2" presStyleIdx="3" presStyleCnt="7">
        <dgm:presLayoutVars>
          <dgm:chPref val="3"/>
        </dgm:presLayoutVars>
      </dgm:prSet>
      <dgm:spPr/>
    </dgm:pt>
    <dgm:pt modelId="{7DC5A37F-945F-478E-874B-4E751415A05D}" type="pres">
      <dgm:prSet presAssocID="{72C476B0-F20A-4EF5-BE1E-2645092B995D}" presName="rootConnector" presStyleLbl="node2" presStyleIdx="3" presStyleCnt="7"/>
      <dgm:spPr/>
    </dgm:pt>
    <dgm:pt modelId="{F94F0064-9D7E-4453-8DBA-355B414DC0C4}" type="pres">
      <dgm:prSet presAssocID="{72C476B0-F20A-4EF5-BE1E-2645092B995D}" presName="hierChild4" presStyleCnt="0"/>
      <dgm:spPr/>
    </dgm:pt>
    <dgm:pt modelId="{975418A9-EF74-4F25-B1CB-6683F4E773B6}" type="pres">
      <dgm:prSet presAssocID="{D962012B-A854-44AA-856D-16B1C4C3DF26}" presName="Name37" presStyleLbl="parChTrans1D3" presStyleIdx="8" presStyleCnt="12"/>
      <dgm:spPr/>
    </dgm:pt>
    <dgm:pt modelId="{1299DE2E-5BF0-4532-B086-5B652E686CC7}" type="pres">
      <dgm:prSet presAssocID="{E0353EE4-59C3-4D77-9E2C-54C1371DF5E1}" presName="hierRoot2" presStyleCnt="0">
        <dgm:presLayoutVars>
          <dgm:hierBranch val="init"/>
        </dgm:presLayoutVars>
      </dgm:prSet>
      <dgm:spPr/>
    </dgm:pt>
    <dgm:pt modelId="{D6D58BC0-1E56-4F34-A097-4CA622EC0678}" type="pres">
      <dgm:prSet presAssocID="{E0353EE4-59C3-4D77-9E2C-54C1371DF5E1}" presName="rootComposite" presStyleCnt="0"/>
      <dgm:spPr/>
    </dgm:pt>
    <dgm:pt modelId="{61819400-3ED5-499D-95E6-64ECC88F62D3}" type="pres">
      <dgm:prSet presAssocID="{E0353EE4-59C3-4D77-9E2C-54C1371DF5E1}" presName="rootText" presStyleLbl="node3" presStyleIdx="8" presStyleCnt="12" custScaleY="66232">
        <dgm:presLayoutVars>
          <dgm:chPref val="3"/>
        </dgm:presLayoutVars>
      </dgm:prSet>
      <dgm:spPr/>
    </dgm:pt>
    <dgm:pt modelId="{8157BD5F-A0BD-458C-87B0-EF0DB0C34D9F}" type="pres">
      <dgm:prSet presAssocID="{E0353EE4-59C3-4D77-9E2C-54C1371DF5E1}" presName="rootConnector" presStyleLbl="node3" presStyleIdx="8" presStyleCnt="12"/>
      <dgm:spPr/>
    </dgm:pt>
    <dgm:pt modelId="{A1F10945-D159-4483-AA97-A60156AFBEE8}" type="pres">
      <dgm:prSet presAssocID="{E0353EE4-59C3-4D77-9E2C-54C1371DF5E1}" presName="hierChild4" presStyleCnt="0"/>
      <dgm:spPr/>
    </dgm:pt>
    <dgm:pt modelId="{AD047436-214B-4258-9426-76BA1F270CE6}" type="pres">
      <dgm:prSet presAssocID="{E0353EE4-59C3-4D77-9E2C-54C1371DF5E1}" presName="hierChild5" presStyleCnt="0"/>
      <dgm:spPr/>
    </dgm:pt>
    <dgm:pt modelId="{BD41D9B9-25A0-4E5D-9B6E-ECFF8CA85C56}" type="pres">
      <dgm:prSet presAssocID="{72D853A5-24E0-4FC1-8EF4-07D5D3C824C5}" presName="Name37" presStyleLbl="parChTrans1D3" presStyleIdx="9" presStyleCnt="12"/>
      <dgm:spPr/>
    </dgm:pt>
    <dgm:pt modelId="{68D83435-84E7-42C1-A52A-BA13700B9DAE}" type="pres">
      <dgm:prSet presAssocID="{B599504E-6D5F-4A3D-9362-0EFCD89082FA}" presName="hierRoot2" presStyleCnt="0">
        <dgm:presLayoutVars>
          <dgm:hierBranch val="init"/>
        </dgm:presLayoutVars>
      </dgm:prSet>
      <dgm:spPr/>
    </dgm:pt>
    <dgm:pt modelId="{1D9ED7A0-7C54-4D65-89BF-A3A333E69B78}" type="pres">
      <dgm:prSet presAssocID="{B599504E-6D5F-4A3D-9362-0EFCD89082FA}" presName="rootComposite" presStyleCnt="0"/>
      <dgm:spPr/>
    </dgm:pt>
    <dgm:pt modelId="{904DE4B9-5AFB-4A5D-BEB0-39D5D1B6F5E4}" type="pres">
      <dgm:prSet presAssocID="{B599504E-6D5F-4A3D-9362-0EFCD89082FA}" presName="rootText" presStyleLbl="node3" presStyleIdx="9" presStyleCnt="12" custScaleY="66232">
        <dgm:presLayoutVars>
          <dgm:chPref val="3"/>
        </dgm:presLayoutVars>
      </dgm:prSet>
      <dgm:spPr/>
    </dgm:pt>
    <dgm:pt modelId="{257116C2-A7AC-4CEE-9EAC-FB7E33AB6955}" type="pres">
      <dgm:prSet presAssocID="{B599504E-6D5F-4A3D-9362-0EFCD89082FA}" presName="rootConnector" presStyleLbl="node3" presStyleIdx="9" presStyleCnt="12"/>
      <dgm:spPr/>
    </dgm:pt>
    <dgm:pt modelId="{1E3BEC5E-C476-4857-9CEA-3A4ECEFB8004}" type="pres">
      <dgm:prSet presAssocID="{B599504E-6D5F-4A3D-9362-0EFCD89082FA}" presName="hierChild4" presStyleCnt="0"/>
      <dgm:spPr/>
    </dgm:pt>
    <dgm:pt modelId="{E3A5EE5C-CC19-4C69-90C9-6D62A5A80014}" type="pres">
      <dgm:prSet presAssocID="{B599504E-6D5F-4A3D-9362-0EFCD89082FA}" presName="hierChild5" presStyleCnt="0"/>
      <dgm:spPr/>
    </dgm:pt>
    <dgm:pt modelId="{A4BE0B9C-5C77-4B3B-8EDC-A0DC1EBC10EA}" type="pres">
      <dgm:prSet presAssocID="{72C476B0-F20A-4EF5-BE1E-2645092B995D}" presName="hierChild5" presStyleCnt="0"/>
      <dgm:spPr/>
    </dgm:pt>
    <dgm:pt modelId="{12FB4873-6B2B-45AF-BF6F-B9971B632CF3}" type="pres">
      <dgm:prSet presAssocID="{015048EC-7211-4F3F-85D3-2A8FBA80A4C0}" presName="Name37" presStyleLbl="parChTrans1D2" presStyleIdx="4" presStyleCnt="9"/>
      <dgm:spPr/>
    </dgm:pt>
    <dgm:pt modelId="{1DCA4219-3BCC-42B2-A7E1-9F1A0035183C}" type="pres">
      <dgm:prSet presAssocID="{B138A119-6A79-4DD2-A846-3768E0A6ED27}" presName="hierRoot2" presStyleCnt="0">
        <dgm:presLayoutVars>
          <dgm:hierBranch val="init"/>
        </dgm:presLayoutVars>
      </dgm:prSet>
      <dgm:spPr/>
    </dgm:pt>
    <dgm:pt modelId="{0A0A22A3-0030-4F59-AA0C-ACF32651F75E}" type="pres">
      <dgm:prSet presAssocID="{B138A119-6A79-4DD2-A846-3768E0A6ED27}" presName="rootComposite" presStyleCnt="0"/>
      <dgm:spPr/>
    </dgm:pt>
    <dgm:pt modelId="{AC8D6E1D-9DDA-40FF-98C0-9DE0A1663417}" type="pres">
      <dgm:prSet presAssocID="{B138A119-6A79-4DD2-A846-3768E0A6ED27}" presName="rootText" presStyleLbl="node2" presStyleIdx="4" presStyleCnt="7">
        <dgm:presLayoutVars>
          <dgm:chPref val="3"/>
        </dgm:presLayoutVars>
      </dgm:prSet>
      <dgm:spPr/>
    </dgm:pt>
    <dgm:pt modelId="{F42F21AF-77E6-4C77-B028-0A93254097F5}" type="pres">
      <dgm:prSet presAssocID="{B138A119-6A79-4DD2-A846-3768E0A6ED27}" presName="rootConnector" presStyleLbl="node2" presStyleIdx="4" presStyleCnt="7"/>
      <dgm:spPr/>
    </dgm:pt>
    <dgm:pt modelId="{C386CC39-F35C-4312-9D74-E87BB518E54C}" type="pres">
      <dgm:prSet presAssocID="{B138A119-6A79-4DD2-A846-3768E0A6ED27}" presName="hierChild4" presStyleCnt="0"/>
      <dgm:spPr/>
    </dgm:pt>
    <dgm:pt modelId="{F19875C1-257F-4BDD-812A-AC6659C56383}" type="pres">
      <dgm:prSet presAssocID="{1062DA9B-7A83-458E-8231-EBEC82B63987}" presName="Name37" presStyleLbl="parChTrans1D3" presStyleIdx="10" presStyleCnt="12"/>
      <dgm:spPr/>
    </dgm:pt>
    <dgm:pt modelId="{7D0F9D8F-2E73-4141-8D7A-B16EFD0A24F1}" type="pres">
      <dgm:prSet presAssocID="{911312A4-2381-41A9-A622-1453E48FC1D3}" presName="hierRoot2" presStyleCnt="0">
        <dgm:presLayoutVars>
          <dgm:hierBranch val="init"/>
        </dgm:presLayoutVars>
      </dgm:prSet>
      <dgm:spPr/>
    </dgm:pt>
    <dgm:pt modelId="{78D0DC7E-140E-4AF1-AF65-99CB5FB3B6D4}" type="pres">
      <dgm:prSet presAssocID="{911312A4-2381-41A9-A622-1453E48FC1D3}" presName="rootComposite" presStyleCnt="0"/>
      <dgm:spPr/>
    </dgm:pt>
    <dgm:pt modelId="{9FEA9DB0-FFA5-45AA-B9E3-AAF758E2979C}" type="pres">
      <dgm:prSet presAssocID="{911312A4-2381-41A9-A622-1453E48FC1D3}" presName="rootText" presStyleLbl="node3" presStyleIdx="10" presStyleCnt="12" custScaleY="66232">
        <dgm:presLayoutVars>
          <dgm:chPref val="3"/>
        </dgm:presLayoutVars>
      </dgm:prSet>
      <dgm:spPr/>
    </dgm:pt>
    <dgm:pt modelId="{9586E4B6-4E9E-479C-8FD4-033B9114A73E}" type="pres">
      <dgm:prSet presAssocID="{911312A4-2381-41A9-A622-1453E48FC1D3}" presName="rootConnector" presStyleLbl="node3" presStyleIdx="10" presStyleCnt="12"/>
      <dgm:spPr/>
    </dgm:pt>
    <dgm:pt modelId="{45F397EE-4E68-47B0-84B7-C7CACF87CCE8}" type="pres">
      <dgm:prSet presAssocID="{911312A4-2381-41A9-A622-1453E48FC1D3}" presName="hierChild4" presStyleCnt="0"/>
      <dgm:spPr/>
    </dgm:pt>
    <dgm:pt modelId="{4882AC58-855E-4F65-869C-BE8DCF40E2EF}" type="pres">
      <dgm:prSet presAssocID="{911312A4-2381-41A9-A622-1453E48FC1D3}" presName="hierChild5" presStyleCnt="0"/>
      <dgm:spPr/>
    </dgm:pt>
    <dgm:pt modelId="{35D4BA28-8B84-45C9-AE3C-77083807C385}" type="pres">
      <dgm:prSet presAssocID="{3430913E-96E0-4D2D-8712-2942F60E5C07}" presName="Name37" presStyleLbl="parChTrans1D3" presStyleIdx="11" presStyleCnt="12"/>
      <dgm:spPr/>
    </dgm:pt>
    <dgm:pt modelId="{AFEACAE8-DAEE-4F6F-9811-A2F918B1D98C}" type="pres">
      <dgm:prSet presAssocID="{F263D652-E330-4E13-9CBF-2D5D44BD6E69}" presName="hierRoot2" presStyleCnt="0">
        <dgm:presLayoutVars>
          <dgm:hierBranch val="init"/>
        </dgm:presLayoutVars>
      </dgm:prSet>
      <dgm:spPr/>
    </dgm:pt>
    <dgm:pt modelId="{886510D5-B7DD-40AC-A1C8-6644368E5AC5}" type="pres">
      <dgm:prSet presAssocID="{F263D652-E330-4E13-9CBF-2D5D44BD6E69}" presName="rootComposite" presStyleCnt="0"/>
      <dgm:spPr/>
    </dgm:pt>
    <dgm:pt modelId="{B9868352-61DD-4892-B03E-9732D332EBD8}" type="pres">
      <dgm:prSet presAssocID="{F263D652-E330-4E13-9CBF-2D5D44BD6E69}" presName="rootText" presStyleLbl="node3" presStyleIdx="11" presStyleCnt="12" custScaleY="66232">
        <dgm:presLayoutVars>
          <dgm:chPref val="3"/>
        </dgm:presLayoutVars>
      </dgm:prSet>
      <dgm:spPr/>
    </dgm:pt>
    <dgm:pt modelId="{B4867BEA-F98B-466B-9E4D-853399E64048}" type="pres">
      <dgm:prSet presAssocID="{F263D652-E330-4E13-9CBF-2D5D44BD6E69}" presName="rootConnector" presStyleLbl="node3" presStyleIdx="11" presStyleCnt="12"/>
      <dgm:spPr/>
    </dgm:pt>
    <dgm:pt modelId="{D1182DBB-C42A-488A-AB9B-95BC22266D6C}" type="pres">
      <dgm:prSet presAssocID="{F263D652-E330-4E13-9CBF-2D5D44BD6E69}" presName="hierChild4" presStyleCnt="0"/>
      <dgm:spPr/>
    </dgm:pt>
    <dgm:pt modelId="{50243B8D-1225-4CE1-9AFC-3F4CCD4DD6BA}" type="pres">
      <dgm:prSet presAssocID="{F263D652-E330-4E13-9CBF-2D5D44BD6E69}" presName="hierChild5" presStyleCnt="0"/>
      <dgm:spPr/>
    </dgm:pt>
    <dgm:pt modelId="{F7031164-559C-4D58-B794-70A4AAF0DD4E}" type="pres">
      <dgm:prSet presAssocID="{B138A119-6A79-4DD2-A846-3768E0A6ED27}" presName="hierChild5" presStyleCnt="0"/>
      <dgm:spPr/>
    </dgm:pt>
    <dgm:pt modelId="{6C543AC1-CDEB-4FB0-958B-F8BD89E27C2C}" type="pres">
      <dgm:prSet presAssocID="{01E3AB34-70C7-4DF5-9D46-DD82E07704A7}" presName="Name37" presStyleLbl="parChTrans1D2" presStyleIdx="5" presStyleCnt="9"/>
      <dgm:spPr/>
    </dgm:pt>
    <dgm:pt modelId="{3DD3B26F-87B0-4F5F-9479-6D9BD47930A2}" type="pres">
      <dgm:prSet presAssocID="{B7BD07FB-4A52-4F46-B7CF-45288A060C8B}" presName="hierRoot2" presStyleCnt="0">
        <dgm:presLayoutVars>
          <dgm:hierBranch val="init"/>
        </dgm:presLayoutVars>
      </dgm:prSet>
      <dgm:spPr/>
    </dgm:pt>
    <dgm:pt modelId="{E954F2A8-F344-469D-AAD7-BD2E6B26CA7D}" type="pres">
      <dgm:prSet presAssocID="{B7BD07FB-4A52-4F46-B7CF-45288A060C8B}" presName="rootComposite" presStyleCnt="0"/>
      <dgm:spPr/>
    </dgm:pt>
    <dgm:pt modelId="{EFB304F1-F6B6-401C-BEFD-6DEB5E98C5F2}" type="pres">
      <dgm:prSet presAssocID="{B7BD07FB-4A52-4F46-B7CF-45288A060C8B}" presName="rootText" presStyleLbl="node2" presStyleIdx="5" presStyleCnt="7">
        <dgm:presLayoutVars>
          <dgm:chPref val="3"/>
        </dgm:presLayoutVars>
      </dgm:prSet>
      <dgm:spPr/>
    </dgm:pt>
    <dgm:pt modelId="{591D1F56-5BC4-4C89-89CA-2A723395BE04}" type="pres">
      <dgm:prSet presAssocID="{B7BD07FB-4A52-4F46-B7CF-45288A060C8B}" presName="rootConnector" presStyleLbl="node2" presStyleIdx="5" presStyleCnt="7"/>
      <dgm:spPr/>
    </dgm:pt>
    <dgm:pt modelId="{361A2521-161F-4B95-BD70-9C75BA24607D}" type="pres">
      <dgm:prSet presAssocID="{B7BD07FB-4A52-4F46-B7CF-45288A060C8B}" presName="hierChild4" presStyleCnt="0"/>
      <dgm:spPr/>
    </dgm:pt>
    <dgm:pt modelId="{51DEDBC4-2117-43E9-B13E-25C2CAB90B8E}" type="pres">
      <dgm:prSet presAssocID="{B7BD07FB-4A52-4F46-B7CF-45288A060C8B}" presName="hierChild5" presStyleCnt="0"/>
      <dgm:spPr/>
    </dgm:pt>
    <dgm:pt modelId="{E15DAFD9-2F03-4F3B-81CB-80275CCB718E}" type="pres">
      <dgm:prSet presAssocID="{68DAD9AE-207E-43AE-8A00-45EE7A7F6A50}" presName="Name37" presStyleLbl="parChTrans1D2" presStyleIdx="6" presStyleCnt="9"/>
      <dgm:spPr/>
    </dgm:pt>
    <dgm:pt modelId="{D0BA33BD-A2E5-4B8C-85DF-EC332CCD0AF4}" type="pres">
      <dgm:prSet presAssocID="{F89426CD-3C33-417F-8833-A757159C52E0}" presName="hierRoot2" presStyleCnt="0">
        <dgm:presLayoutVars>
          <dgm:hierBranch val="init"/>
        </dgm:presLayoutVars>
      </dgm:prSet>
      <dgm:spPr/>
    </dgm:pt>
    <dgm:pt modelId="{D377FCF5-9DEE-4C89-B5E9-1E07388F847A}" type="pres">
      <dgm:prSet presAssocID="{F89426CD-3C33-417F-8833-A757159C52E0}" presName="rootComposite" presStyleCnt="0"/>
      <dgm:spPr/>
    </dgm:pt>
    <dgm:pt modelId="{1F9F70E5-8640-45BD-B6C4-BF02659BB8A4}" type="pres">
      <dgm:prSet presAssocID="{F89426CD-3C33-417F-8833-A757159C52E0}" presName="rootText" presStyleLbl="node2" presStyleIdx="6" presStyleCnt="7">
        <dgm:presLayoutVars>
          <dgm:chPref val="3"/>
        </dgm:presLayoutVars>
      </dgm:prSet>
      <dgm:spPr/>
    </dgm:pt>
    <dgm:pt modelId="{20CFE40E-2A89-4173-A120-E24EC3FC83C6}" type="pres">
      <dgm:prSet presAssocID="{F89426CD-3C33-417F-8833-A757159C52E0}" presName="rootConnector" presStyleLbl="node2" presStyleIdx="6" presStyleCnt="7"/>
      <dgm:spPr/>
    </dgm:pt>
    <dgm:pt modelId="{8C43FA99-9F4B-43A4-8D1F-BD07681F27CD}" type="pres">
      <dgm:prSet presAssocID="{F89426CD-3C33-417F-8833-A757159C52E0}" presName="hierChild4" presStyleCnt="0"/>
      <dgm:spPr/>
    </dgm:pt>
    <dgm:pt modelId="{D4BBCC7C-6036-4557-BFAA-AD4A61C0FF1E}" type="pres">
      <dgm:prSet presAssocID="{F89426CD-3C33-417F-8833-A757159C52E0}" presName="hierChild5" presStyleCnt="0"/>
      <dgm:spPr/>
    </dgm:pt>
    <dgm:pt modelId="{0D12B508-1CD4-4C9C-8EEA-0560C19CD9EC}" type="pres">
      <dgm:prSet presAssocID="{02DF0E28-7F03-47C9-BE2A-3E1C280F7C0C}" presName="hierChild3" presStyleCnt="0"/>
      <dgm:spPr/>
    </dgm:pt>
    <dgm:pt modelId="{69296D94-1EBA-4052-9436-0A0E51B6D6E6}" type="pres">
      <dgm:prSet presAssocID="{5251EA3F-89EC-4743-A003-15A6A41BAA58}" presName="Name111" presStyleLbl="parChTrans1D2" presStyleIdx="7" presStyleCnt="9"/>
      <dgm:spPr/>
    </dgm:pt>
    <dgm:pt modelId="{90135FBA-A35F-42BE-84BA-AEAD3D7DB65E}" type="pres">
      <dgm:prSet presAssocID="{4979C5B7-ED4F-4BC1-9551-65903E80FDE2}" presName="hierRoot3" presStyleCnt="0">
        <dgm:presLayoutVars>
          <dgm:hierBranch val="init"/>
        </dgm:presLayoutVars>
      </dgm:prSet>
      <dgm:spPr/>
    </dgm:pt>
    <dgm:pt modelId="{6829639A-72D2-43EE-9E60-8BD901D79FE9}" type="pres">
      <dgm:prSet presAssocID="{4979C5B7-ED4F-4BC1-9551-65903E80FDE2}" presName="rootComposite3" presStyleCnt="0"/>
      <dgm:spPr/>
    </dgm:pt>
    <dgm:pt modelId="{7D1CE52B-6125-4CAE-B58D-0204E7AEA1B6}" type="pres">
      <dgm:prSet presAssocID="{4979C5B7-ED4F-4BC1-9551-65903E80FDE2}" presName="rootText3" presStyleLbl="asst1" presStyleIdx="0" presStyleCnt="2" custScaleX="136884" custScaleY="88309" custLinFactNeighborY="-3440">
        <dgm:presLayoutVars>
          <dgm:chPref val="3"/>
        </dgm:presLayoutVars>
      </dgm:prSet>
      <dgm:spPr/>
    </dgm:pt>
    <dgm:pt modelId="{22931169-4821-442F-ACFF-23A8E905F159}" type="pres">
      <dgm:prSet presAssocID="{4979C5B7-ED4F-4BC1-9551-65903E80FDE2}" presName="rootConnector3" presStyleLbl="asst1" presStyleIdx="0" presStyleCnt="2"/>
      <dgm:spPr/>
    </dgm:pt>
    <dgm:pt modelId="{25DD0AD7-4E6B-46A7-944F-493F36BF60DE}" type="pres">
      <dgm:prSet presAssocID="{4979C5B7-ED4F-4BC1-9551-65903E80FDE2}" presName="hierChild6" presStyleCnt="0"/>
      <dgm:spPr/>
    </dgm:pt>
    <dgm:pt modelId="{AB2B458E-62E8-44EA-9DAE-2382780D2130}" type="pres">
      <dgm:prSet presAssocID="{4979C5B7-ED4F-4BC1-9551-65903E80FDE2}" presName="hierChild7" presStyleCnt="0"/>
      <dgm:spPr/>
    </dgm:pt>
    <dgm:pt modelId="{5D40459F-5C50-401D-84C7-174C86CC711B}" type="pres">
      <dgm:prSet presAssocID="{755A17E0-002C-4D8F-B3AE-45B127348748}" presName="Name111" presStyleLbl="parChTrans1D2" presStyleIdx="8" presStyleCnt="9"/>
      <dgm:spPr/>
    </dgm:pt>
    <dgm:pt modelId="{33109E18-10ED-449E-8AF1-AFA7926EC76C}" type="pres">
      <dgm:prSet presAssocID="{B9819CD3-02A0-40A1-B8E6-86EAAEC2805B}" presName="hierRoot3" presStyleCnt="0">
        <dgm:presLayoutVars>
          <dgm:hierBranch val="init"/>
        </dgm:presLayoutVars>
      </dgm:prSet>
      <dgm:spPr/>
    </dgm:pt>
    <dgm:pt modelId="{2E8107D1-A4C7-45C8-9823-DD237CAAE00D}" type="pres">
      <dgm:prSet presAssocID="{B9819CD3-02A0-40A1-B8E6-86EAAEC2805B}" presName="rootComposite3" presStyleCnt="0"/>
      <dgm:spPr/>
    </dgm:pt>
    <dgm:pt modelId="{C32C0C48-A0F3-41D4-8BB6-B6566DFE356D}" type="pres">
      <dgm:prSet presAssocID="{B9819CD3-02A0-40A1-B8E6-86EAAEC2805B}" presName="rootText3" presStyleLbl="asst1" presStyleIdx="1" presStyleCnt="2" custScaleX="136884" custScaleY="88309" custLinFactNeighborX="430" custLinFactNeighborY="-2580">
        <dgm:presLayoutVars>
          <dgm:chPref val="3"/>
        </dgm:presLayoutVars>
      </dgm:prSet>
      <dgm:spPr/>
    </dgm:pt>
    <dgm:pt modelId="{39C47DDF-2D67-457A-AEF7-B557588DEC75}" type="pres">
      <dgm:prSet presAssocID="{B9819CD3-02A0-40A1-B8E6-86EAAEC2805B}" presName="rootConnector3" presStyleLbl="asst1" presStyleIdx="1" presStyleCnt="2"/>
      <dgm:spPr/>
    </dgm:pt>
    <dgm:pt modelId="{C00B2DCA-FBEE-4BA3-BE0F-7B359A81793A}" type="pres">
      <dgm:prSet presAssocID="{B9819CD3-02A0-40A1-B8E6-86EAAEC2805B}" presName="hierChild6" presStyleCnt="0"/>
      <dgm:spPr/>
    </dgm:pt>
    <dgm:pt modelId="{8D3336D3-7688-4496-8AFD-C72CD7F35A37}" type="pres">
      <dgm:prSet presAssocID="{B9819CD3-02A0-40A1-B8E6-86EAAEC2805B}" presName="hierChild7" presStyleCnt="0"/>
      <dgm:spPr/>
    </dgm:pt>
  </dgm:ptLst>
  <dgm:cxnLst>
    <dgm:cxn modelId="{346BB405-795B-4B81-9562-FD2668301D5E}" type="presOf" srcId="{911312A4-2381-41A9-A622-1453E48FC1D3}" destId="{9FEA9DB0-FFA5-45AA-B9E3-AAF758E2979C}" srcOrd="0" destOrd="0" presId="urn:microsoft.com/office/officeart/2005/8/layout/orgChart1"/>
    <dgm:cxn modelId="{4C2D2006-F8B7-4480-9438-D7185AED68F1}" type="presOf" srcId="{36C0BA03-B3F1-4EFA-A62F-84B733E6686C}" destId="{E6EA9A81-E724-450C-A319-67A2806CFCDB}" srcOrd="0" destOrd="0" presId="urn:microsoft.com/office/officeart/2005/8/layout/orgChart1"/>
    <dgm:cxn modelId="{6C486406-EBD5-474F-AE15-82B850199F02}" type="presOf" srcId="{911312A4-2381-41A9-A622-1453E48FC1D3}" destId="{9586E4B6-4E9E-479C-8FD4-033B9114A73E}" srcOrd="1" destOrd="0" presId="urn:microsoft.com/office/officeart/2005/8/layout/orgChart1"/>
    <dgm:cxn modelId="{38CB4A07-8950-4381-8C9B-FC81054A17E7}" type="presOf" srcId="{A9AFFEB5-F5B5-42F1-86C8-6E545229C358}" destId="{8C7150A1-00E7-4A5E-89C4-D654F2B38B15}" srcOrd="0" destOrd="0" presId="urn:microsoft.com/office/officeart/2005/8/layout/orgChart1"/>
    <dgm:cxn modelId="{F740C30A-9F98-4068-80DC-D518A28D45DC}" type="presOf" srcId="{01E3AB34-70C7-4DF5-9D46-DD82E07704A7}" destId="{6C543AC1-CDEB-4FB0-958B-F8BD89E27C2C}" srcOrd="0" destOrd="0" presId="urn:microsoft.com/office/officeart/2005/8/layout/orgChart1"/>
    <dgm:cxn modelId="{2651820C-F4E9-4CC4-99A6-F14A52D89E3E}" srcId="{02DF0E28-7F03-47C9-BE2A-3E1C280F7C0C}" destId="{72C476B0-F20A-4EF5-BE1E-2645092B995D}" srcOrd="5" destOrd="0" parTransId="{502E90F9-E424-48C6-8D41-00118DE56928}" sibTransId="{328CCD12-1967-44E8-ADD3-6F0E8339E938}"/>
    <dgm:cxn modelId="{974E630E-5039-4AC6-944C-43BB0D1FFE39}" srcId="{02DF0E28-7F03-47C9-BE2A-3E1C280F7C0C}" destId="{F89426CD-3C33-417F-8833-A757159C52E0}" srcOrd="8" destOrd="0" parTransId="{68DAD9AE-207E-43AE-8A00-45EE7A7F6A50}" sibTransId="{440A130C-B3D5-45C5-BCC3-B604C4B6D2D1}"/>
    <dgm:cxn modelId="{24E74616-6731-4DDD-8C02-723EAF961BC8}" srcId="{02DF0E28-7F03-47C9-BE2A-3E1C280F7C0C}" destId="{F249FCF1-CCE9-4FA2-88E8-C45F2F78328C}" srcOrd="3" destOrd="0" parTransId="{73C78F6B-6131-4677-93E5-E8A94F0D52F0}" sibTransId="{3042B69E-6359-486B-8621-FEE603BF1B9C}"/>
    <dgm:cxn modelId="{1A462818-CF07-49A1-9B17-2C3FAD148D5B}" srcId="{02DF0E28-7F03-47C9-BE2A-3E1C280F7C0C}" destId="{4979C5B7-ED4F-4BC1-9551-65903E80FDE2}" srcOrd="0" destOrd="0" parTransId="{5251EA3F-89EC-4743-A003-15A6A41BAA58}" sibTransId="{9A358E67-1699-49A4-A080-64D0AB99AA50}"/>
    <dgm:cxn modelId="{AD638D1B-B8A9-4FCD-A679-E09468763EC9}" type="presOf" srcId="{F249FCF1-CCE9-4FA2-88E8-C45F2F78328C}" destId="{CDDA0DEA-00AB-4476-B1F6-F3D5C4F5B05A}" srcOrd="0" destOrd="0" presId="urn:microsoft.com/office/officeart/2005/8/layout/orgChart1"/>
    <dgm:cxn modelId="{4B956D1C-BF2D-47DF-B3B1-F62C04593369}" type="presOf" srcId="{F89426CD-3C33-417F-8833-A757159C52E0}" destId="{1F9F70E5-8640-45BD-B6C4-BF02659BB8A4}" srcOrd="0" destOrd="0" presId="urn:microsoft.com/office/officeart/2005/8/layout/orgChart1"/>
    <dgm:cxn modelId="{B4122F1D-B1D0-4625-B256-013560C41BDD}" type="presOf" srcId="{3430913E-96E0-4D2D-8712-2942F60E5C07}" destId="{35D4BA28-8B84-45C9-AE3C-77083807C385}" srcOrd="0" destOrd="0" presId="urn:microsoft.com/office/officeart/2005/8/layout/orgChart1"/>
    <dgm:cxn modelId="{47D2D91D-C283-4B9C-9F3B-8ED30B4DE7F8}" type="presOf" srcId="{57DC5134-19E6-4616-935A-F930F277E77A}" destId="{5F6EB147-1DD8-4327-8878-CEDCB30BE517}" srcOrd="0" destOrd="0" presId="urn:microsoft.com/office/officeart/2005/8/layout/orgChart1"/>
    <dgm:cxn modelId="{AE7D0A1F-B938-4737-A4C1-F9753A11F623}" type="presOf" srcId="{C629C5F7-014C-465C-9F44-7F7ED9C0D3AC}" destId="{A4D2AA33-7E72-42B5-BA88-4C152AA9643A}" srcOrd="0" destOrd="0" presId="urn:microsoft.com/office/officeart/2005/8/layout/orgChart1"/>
    <dgm:cxn modelId="{8E346E21-C313-4057-81BE-7D6E881B0BC7}" type="presOf" srcId="{8B46BCB3-9871-4FAC-8864-FF461453ABAB}" destId="{F13E7E48-981B-43A9-9979-E605E6B970F9}" srcOrd="0" destOrd="0" presId="urn:microsoft.com/office/officeart/2005/8/layout/orgChart1"/>
    <dgm:cxn modelId="{33C23F23-37D5-477A-9A1C-E5F90A3BAFC4}" type="presOf" srcId="{72C476B0-F20A-4EF5-BE1E-2645092B995D}" destId="{7DC5A37F-945F-478E-874B-4E751415A05D}" srcOrd="1" destOrd="0" presId="urn:microsoft.com/office/officeart/2005/8/layout/orgChart1"/>
    <dgm:cxn modelId="{9732B124-20C3-4E97-842B-D1C18D6A1F63}" type="presOf" srcId="{B7BD07FB-4A52-4F46-B7CF-45288A060C8B}" destId="{EFB304F1-F6B6-401C-BEFD-6DEB5E98C5F2}" srcOrd="0" destOrd="0" presId="urn:microsoft.com/office/officeart/2005/8/layout/orgChart1"/>
    <dgm:cxn modelId="{5B3E582C-BF5F-4893-840F-DD137E33CC44}" type="presOf" srcId="{F3FAB0EC-2EFE-4B82-A0F5-80D672030D4E}" destId="{838C790D-277C-4318-B19C-4E18F5216499}" srcOrd="0" destOrd="0" presId="urn:microsoft.com/office/officeart/2005/8/layout/orgChart1"/>
    <dgm:cxn modelId="{46347A2C-CBF4-4E36-B50D-F098F5D7628A}" type="presOf" srcId="{75DB5BD8-C3A4-4756-B7CE-6A6512298477}" destId="{2CB855CF-56DE-4CA2-B4F1-2022331691CB}" srcOrd="1" destOrd="0" presId="urn:microsoft.com/office/officeart/2005/8/layout/orgChart1"/>
    <dgm:cxn modelId="{9259D52C-D311-4456-9989-6362A72085ED}" type="presOf" srcId="{22006AAA-A47D-494C-8775-C9D8FA095457}" destId="{E86F0161-CEE8-48E7-94E0-234520B35ED8}" srcOrd="1" destOrd="0" presId="urn:microsoft.com/office/officeart/2005/8/layout/orgChart1"/>
    <dgm:cxn modelId="{67C5D32F-BFBF-4E52-ABFE-81FFBF3F83B5}" type="presOf" srcId="{BB004931-FB7A-4722-A044-3E064B88D5E3}" destId="{A31324D4-E64F-4E57-96FD-598ACBBACD19}" srcOrd="0" destOrd="0" presId="urn:microsoft.com/office/officeart/2005/8/layout/orgChart1"/>
    <dgm:cxn modelId="{DAD31F30-2C5B-4DE4-98A7-FFEF06D6E47D}" srcId="{CA04FF6F-089A-4D4E-93BF-C3F1C05EB59D}" destId="{02DF0E28-7F03-47C9-BE2A-3E1C280F7C0C}" srcOrd="0" destOrd="0" parTransId="{1D57F6C1-B8A5-4F3C-86C0-7BCFFF6BD330}" sibTransId="{93325594-2B3A-4FF9-A108-C80CAFA939D9}"/>
    <dgm:cxn modelId="{72AD1333-A50C-4494-BF5F-3A5C396B98C1}" type="presOf" srcId="{4979C5B7-ED4F-4BC1-9551-65903E80FDE2}" destId="{7D1CE52B-6125-4CAE-B58D-0204E7AEA1B6}" srcOrd="0" destOrd="0" presId="urn:microsoft.com/office/officeart/2005/8/layout/orgChart1"/>
    <dgm:cxn modelId="{98291733-CD07-47A1-AA44-18E16E109D85}" type="presOf" srcId="{73C78F6B-6131-4677-93E5-E8A94F0D52F0}" destId="{8F425968-B942-43F4-A543-704E39F772DB}" srcOrd="0" destOrd="0" presId="urn:microsoft.com/office/officeart/2005/8/layout/orgChart1"/>
    <dgm:cxn modelId="{0F08973C-C640-44C2-A59D-04DE68ADCB9B}" type="presOf" srcId="{F89426CD-3C33-417F-8833-A757159C52E0}" destId="{20CFE40E-2A89-4173-A120-E24EC3FC83C6}" srcOrd="1" destOrd="0" presId="urn:microsoft.com/office/officeart/2005/8/layout/orgChart1"/>
    <dgm:cxn modelId="{9C99B73D-D317-4002-9F74-4E3C2B86090C}" type="presOf" srcId="{75DB5BD8-C3A4-4756-B7CE-6A6512298477}" destId="{FF9BC0BE-EDB8-40F1-8B24-627FF34A5A2F}" srcOrd="0" destOrd="0" presId="urn:microsoft.com/office/officeart/2005/8/layout/orgChart1"/>
    <dgm:cxn modelId="{E837CA40-238B-41D1-810A-FC82A09B4D81}" srcId="{D0344DDC-8F55-4033-A6F4-FD81D681618A}" destId="{32468B7D-8285-495A-9993-F3A119679601}" srcOrd="2" destOrd="0" parTransId="{A9AFFEB5-F5B5-42F1-86C8-6E545229C358}" sibTransId="{3B15CA53-34F9-4E85-BA7B-9326FD7A7F15}"/>
    <dgm:cxn modelId="{04CD4662-0504-437C-BFF9-5AE332A13DBE}" type="presOf" srcId="{B9819CD3-02A0-40A1-B8E6-86EAAEC2805B}" destId="{C32C0C48-A0F3-41D4-8BB6-B6566DFE356D}" srcOrd="0" destOrd="0" presId="urn:microsoft.com/office/officeart/2005/8/layout/orgChart1"/>
    <dgm:cxn modelId="{FEF39242-CC3A-4589-9EE6-B7A625C161A5}" type="presOf" srcId="{32468B7D-8285-495A-9993-F3A119679601}" destId="{995D3D0C-3AFD-422D-9617-1CBE9F115B50}" srcOrd="1" destOrd="0" presId="urn:microsoft.com/office/officeart/2005/8/layout/orgChart1"/>
    <dgm:cxn modelId="{6B533F65-3DAF-47D8-A90B-2479D1B5F6D3}" type="presOf" srcId="{B599504E-6D5F-4A3D-9362-0EFCD89082FA}" destId="{904DE4B9-5AFB-4A5D-BEB0-39D5D1B6F5E4}" srcOrd="0" destOrd="0" presId="urn:microsoft.com/office/officeart/2005/8/layout/orgChart1"/>
    <dgm:cxn modelId="{B0E62C6C-2E68-474C-AC35-36C96615269B}" type="presOf" srcId="{32468B7D-8285-495A-9993-F3A119679601}" destId="{B8289C61-4606-4F43-91FF-7C0EDDCA438B}" srcOrd="0" destOrd="0" presId="urn:microsoft.com/office/officeart/2005/8/layout/orgChart1"/>
    <dgm:cxn modelId="{4C82CC4C-A8F7-46EF-938B-BF3D076A4FFC}" srcId="{AF9041BD-C952-4B86-A894-89148F6C266A}" destId="{8B46BCB3-9871-4FAC-8864-FF461453ABAB}" srcOrd="1" destOrd="0" parTransId="{9A4954C4-19B1-4AE0-8BF7-E71342749479}" sibTransId="{E2559A79-93DB-4A09-A600-34C36C7B8990}"/>
    <dgm:cxn modelId="{0D15976E-E288-4E4B-BB30-EA0C38710AEC}" type="presOf" srcId="{9E64DC1F-672B-49C1-B66C-1414000629FF}" destId="{D081F199-C51D-4286-AE79-B9CA09B24249}" srcOrd="1" destOrd="0" presId="urn:microsoft.com/office/officeart/2005/8/layout/orgChart1"/>
    <dgm:cxn modelId="{42F33C4F-2EA6-4939-A01C-A677A6391E9F}" type="presOf" srcId="{1062DA9B-7A83-458E-8231-EBEC82B63987}" destId="{F19875C1-257F-4BDD-812A-AC6659C56383}" srcOrd="0" destOrd="0" presId="urn:microsoft.com/office/officeart/2005/8/layout/orgChart1"/>
    <dgm:cxn modelId="{0436C86F-84A3-41AD-9919-59124FF57BC2}" type="presOf" srcId="{E0353EE4-59C3-4D77-9E2C-54C1371DF5E1}" destId="{8157BD5F-A0BD-458C-87B0-EF0DB0C34D9F}" srcOrd="1" destOrd="0" presId="urn:microsoft.com/office/officeart/2005/8/layout/orgChart1"/>
    <dgm:cxn modelId="{3E9E3D50-EADC-4C93-9F1B-6EFAD9F2F4FC}" type="presOf" srcId="{B599504E-6D5F-4A3D-9362-0EFCD89082FA}" destId="{257116C2-A7AC-4CEE-9EAC-FB7E33AB6955}" srcOrd="1" destOrd="0" presId="urn:microsoft.com/office/officeart/2005/8/layout/orgChart1"/>
    <dgm:cxn modelId="{A61AA970-3772-455E-991E-BA3A7DC3BCE2}" type="presOf" srcId="{AF9041BD-C952-4B86-A894-89148F6C266A}" destId="{909C95B6-E601-4D07-A8B9-4253AA4B192F}" srcOrd="0" destOrd="0" presId="urn:microsoft.com/office/officeart/2005/8/layout/orgChart1"/>
    <dgm:cxn modelId="{41E2CB51-9E3D-4A4E-8F4B-9245A7E5EE77}" type="presOf" srcId="{02DF0E28-7F03-47C9-BE2A-3E1C280F7C0C}" destId="{E620FDF0-98E2-445C-A058-C1E52CB4FE8C}" srcOrd="0" destOrd="0" presId="urn:microsoft.com/office/officeart/2005/8/layout/orgChart1"/>
    <dgm:cxn modelId="{1A77F972-16B6-465D-8E40-FF07EF978B30}" srcId="{02DF0E28-7F03-47C9-BE2A-3E1C280F7C0C}" destId="{B138A119-6A79-4DD2-A846-3768E0A6ED27}" srcOrd="6" destOrd="0" parTransId="{015048EC-7211-4F3F-85D3-2A8FBA80A4C0}" sibTransId="{61BDAA26-51FE-4348-8011-F8A8FF29D85B}"/>
    <dgm:cxn modelId="{E491CD53-40BC-4777-9FDB-C68678E25FCF}" srcId="{02DF0E28-7F03-47C9-BE2A-3E1C280F7C0C}" destId="{B7BD07FB-4A52-4F46-B7CF-45288A060C8B}" srcOrd="7" destOrd="0" parTransId="{01E3AB34-70C7-4DF5-9D46-DD82E07704A7}" sibTransId="{C2666936-01D9-4D82-8949-FB4E86C82636}"/>
    <dgm:cxn modelId="{4D058655-9D12-4433-B8BC-FE1929D431C1}" type="presOf" srcId="{B7BD07FB-4A52-4F46-B7CF-45288A060C8B}" destId="{591D1F56-5BC4-4C89-89CA-2A723395BE04}" srcOrd="1" destOrd="0" presId="urn:microsoft.com/office/officeart/2005/8/layout/orgChart1"/>
    <dgm:cxn modelId="{B8776756-9BF4-48E7-BD88-0D2E902391B1}" srcId="{72C476B0-F20A-4EF5-BE1E-2645092B995D}" destId="{E0353EE4-59C3-4D77-9E2C-54C1371DF5E1}" srcOrd="0" destOrd="0" parTransId="{D962012B-A854-44AA-856D-16B1C4C3DF26}" sibTransId="{1E32B75C-6D90-432B-877F-BB2F122E2A3E}"/>
    <dgm:cxn modelId="{BECC6059-C9F1-4514-820C-3B1FED8F47A9}" type="presOf" srcId="{F263D652-E330-4E13-9CBF-2D5D44BD6E69}" destId="{B4867BEA-F98B-466B-9E4D-853399E64048}" srcOrd="1" destOrd="0" presId="urn:microsoft.com/office/officeart/2005/8/layout/orgChart1"/>
    <dgm:cxn modelId="{00CE875A-554F-440D-9608-7018E234E20F}" srcId="{AF9041BD-C952-4B86-A894-89148F6C266A}" destId="{9E64DC1F-672B-49C1-B66C-1414000629FF}" srcOrd="0" destOrd="0" parTransId="{2EE74801-71E1-4ADE-8DAD-43D4635A0FFA}" sibTransId="{85483221-64C4-4CA2-8AC6-A913D5B1F305}"/>
    <dgm:cxn modelId="{59A18E7C-706F-4F40-B199-3C90F3473FCF}" type="presOf" srcId="{F3FAB0EC-2EFE-4B82-A0F5-80D672030D4E}" destId="{03D7907E-B3FC-4860-BDFF-CBE51089CF17}" srcOrd="1" destOrd="0" presId="urn:microsoft.com/office/officeart/2005/8/layout/orgChart1"/>
    <dgm:cxn modelId="{4808AD80-28F7-4BB7-AC9D-1801FCD459DF}" type="presOf" srcId="{8B46BCB3-9871-4FAC-8864-FF461453ABAB}" destId="{6F0A6178-D3C6-4969-A72F-E0B3F5536A65}" srcOrd="1" destOrd="0" presId="urn:microsoft.com/office/officeart/2005/8/layout/orgChart1"/>
    <dgm:cxn modelId="{338C0684-F8D9-4760-8D40-B7C1ACC06FE0}" type="presOf" srcId="{68DAD9AE-207E-43AE-8A00-45EE7A7F6A50}" destId="{E15DAFD9-2F03-4F3B-81CB-80275CCB718E}" srcOrd="0" destOrd="0" presId="urn:microsoft.com/office/officeart/2005/8/layout/orgChart1"/>
    <dgm:cxn modelId="{BE855884-C70F-4656-AC00-FB4094ED5407}" type="presOf" srcId="{B138A119-6A79-4DD2-A846-3768E0A6ED27}" destId="{F42F21AF-77E6-4C77-B028-0A93254097F5}" srcOrd="1" destOrd="0" presId="urn:microsoft.com/office/officeart/2005/8/layout/orgChart1"/>
    <dgm:cxn modelId="{0DBCCB86-860F-4711-ADC4-7405A8F40930}" type="presOf" srcId="{502E90F9-E424-48C6-8D41-00118DE56928}" destId="{4FB51C5A-593C-4139-847D-4859BD95A570}" srcOrd="0" destOrd="0" presId="urn:microsoft.com/office/officeart/2005/8/layout/orgChart1"/>
    <dgm:cxn modelId="{48296987-D7ED-4B95-B29B-75871EEBDDC3}" type="presOf" srcId="{D962012B-A854-44AA-856D-16B1C4C3DF26}" destId="{975418A9-EF74-4F25-B1CB-6683F4E773B6}" srcOrd="0" destOrd="0" presId="urn:microsoft.com/office/officeart/2005/8/layout/orgChart1"/>
    <dgm:cxn modelId="{33C64A89-0DE3-4D79-8C61-87AB84AE41D7}" type="presOf" srcId="{15A72FFE-B452-4C90-A0EB-CC34E6A473AA}" destId="{A827BD6F-D553-46F4-9772-B96E1C19EA4D}" srcOrd="0" destOrd="0" presId="urn:microsoft.com/office/officeart/2005/8/layout/orgChart1"/>
    <dgm:cxn modelId="{3290688B-4DD3-40C9-97D6-F7BD64E209CF}" srcId="{D0344DDC-8F55-4033-A6F4-FD81D681618A}" destId="{22006AAA-A47D-494C-8775-C9D8FA095457}" srcOrd="0" destOrd="0" parTransId="{E36D5A10-F501-4DDD-AED5-130A5D8C1D2C}" sibTransId="{D164F481-D36B-40DA-9AF5-0943DE2AA1B9}"/>
    <dgm:cxn modelId="{98A6998B-4C12-4C98-88A1-F249BFA4C052}" srcId="{F249FCF1-CCE9-4FA2-88E8-C45F2F78328C}" destId="{BB004931-FB7A-4722-A044-3E064B88D5E3}" srcOrd="1" destOrd="0" parTransId="{15A72FFE-B452-4C90-A0EB-CC34E6A473AA}" sibTransId="{524BC8E2-7D8D-4773-AAB7-249EE78D3BEE}"/>
    <dgm:cxn modelId="{5557C88B-A77E-47FD-8D5A-1B6EBF524F98}" type="presOf" srcId="{107B4AD6-E221-4697-9792-20C964819541}" destId="{A251A243-D777-4290-85F9-ACCD0F09FCC7}" srcOrd="1" destOrd="0" presId="urn:microsoft.com/office/officeart/2005/8/layout/orgChart1"/>
    <dgm:cxn modelId="{6F0C268D-63DB-41E4-BA13-141CAF5CC4F3}" srcId="{B138A119-6A79-4DD2-A846-3768E0A6ED27}" destId="{F263D652-E330-4E13-9CBF-2D5D44BD6E69}" srcOrd="1" destOrd="0" parTransId="{3430913E-96E0-4D2D-8712-2942F60E5C07}" sibTransId="{40EC209D-B906-4088-BF3B-98651DBBA0CA}"/>
    <dgm:cxn modelId="{2C68588F-9699-4370-9F27-572EC7057616}" srcId="{F249FCF1-CCE9-4FA2-88E8-C45F2F78328C}" destId="{75DB5BD8-C3A4-4756-B7CE-6A6512298477}" srcOrd="0" destOrd="0" parTransId="{ACBB83F8-E9B9-4FAC-895D-167CF11EF099}" sibTransId="{6CF9E294-6E02-4177-85D9-5C57FDAD6DCF}"/>
    <dgm:cxn modelId="{0B4CCE8F-B7AE-4C07-8A7F-08979C338D76}" type="presOf" srcId="{E36D5A10-F501-4DDD-AED5-130A5D8C1D2C}" destId="{542805B6-DB5A-46FB-830B-8EBDC7DABBD0}" srcOrd="0" destOrd="0" presId="urn:microsoft.com/office/officeart/2005/8/layout/orgChart1"/>
    <dgm:cxn modelId="{082ED48F-4A02-4D48-A858-6BADF8455318}" type="presOf" srcId="{4979C5B7-ED4F-4BC1-9551-65903E80FDE2}" destId="{22931169-4821-442F-ACFF-23A8E905F159}" srcOrd="1" destOrd="0" presId="urn:microsoft.com/office/officeart/2005/8/layout/orgChart1"/>
    <dgm:cxn modelId="{BDB83A93-1930-4413-9F3D-16349B1CA9A1}" type="presOf" srcId="{BB004931-FB7A-4722-A044-3E064B88D5E3}" destId="{452CB0CB-CC04-4811-AB62-A3CB8C0061D7}" srcOrd="1" destOrd="0" presId="urn:microsoft.com/office/officeart/2005/8/layout/orgChart1"/>
    <dgm:cxn modelId="{C7DF9795-0EA2-4102-A7F7-13776425F21F}" type="presOf" srcId="{72C476B0-F20A-4EF5-BE1E-2645092B995D}" destId="{659292F3-2B21-4827-9546-D01800201700}" srcOrd="0" destOrd="0" presId="urn:microsoft.com/office/officeart/2005/8/layout/orgChart1"/>
    <dgm:cxn modelId="{AA868A97-CF69-4622-9817-D10AA81D83F8}" type="presOf" srcId="{9A4954C4-19B1-4AE0-8BF7-E71342749479}" destId="{5FA58794-42C6-47D6-B783-B6B4DB58EAAC}" srcOrd="0" destOrd="0" presId="urn:microsoft.com/office/officeart/2005/8/layout/orgChart1"/>
    <dgm:cxn modelId="{DD430498-53DF-4E05-A705-5BCFE70C62ED}" type="presOf" srcId="{015048EC-7211-4F3F-85D3-2A8FBA80A4C0}" destId="{12FB4873-6B2B-45AF-BF6F-B9971B632CF3}" srcOrd="0" destOrd="0" presId="urn:microsoft.com/office/officeart/2005/8/layout/orgChart1"/>
    <dgm:cxn modelId="{A648EF98-C262-4844-A84B-00F227436B0F}" srcId="{D0344DDC-8F55-4033-A6F4-FD81D681618A}" destId="{107B4AD6-E221-4697-9792-20C964819541}" srcOrd="1" destOrd="0" parTransId="{9CDDA110-0282-4B73-BAE7-39DDB93E4CF6}" sibTransId="{5C9265A7-455B-4223-8610-E479E7575BEC}"/>
    <dgm:cxn modelId="{113A4E9A-DE8A-47B5-BF75-82B1A7ECBB58}" type="presOf" srcId="{5251EA3F-89EC-4743-A003-15A6A41BAA58}" destId="{69296D94-1EBA-4052-9436-0A0E51B6D6E6}" srcOrd="0" destOrd="0" presId="urn:microsoft.com/office/officeart/2005/8/layout/orgChart1"/>
    <dgm:cxn modelId="{D439999E-826D-4117-8EC0-0725155DCB3B}" srcId="{B138A119-6A79-4DD2-A846-3768E0A6ED27}" destId="{911312A4-2381-41A9-A622-1453E48FC1D3}" srcOrd="0" destOrd="0" parTransId="{1062DA9B-7A83-458E-8231-EBEC82B63987}" sibTransId="{C240BD8D-5214-4280-99DE-63DB86976045}"/>
    <dgm:cxn modelId="{3FC009A1-7290-4450-BEC8-FB613ADBA9B8}" type="presOf" srcId="{AF9041BD-C952-4B86-A894-89148F6C266A}" destId="{AE4389E1-B609-4079-BE33-9ECB31A0F409}" srcOrd="1" destOrd="0" presId="urn:microsoft.com/office/officeart/2005/8/layout/orgChart1"/>
    <dgm:cxn modelId="{384D18A7-84F5-404F-90CE-ACF30D0063F3}" type="presOf" srcId="{ACBB83F8-E9B9-4FAC-895D-167CF11EF099}" destId="{FB082140-D1BA-4FB2-8CF4-BF2166A2BB71}" srcOrd="0" destOrd="0" presId="urn:microsoft.com/office/officeart/2005/8/layout/orgChart1"/>
    <dgm:cxn modelId="{79A521A9-4811-4D23-9126-DBCB45B54FAB}" type="presOf" srcId="{F263D652-E330-4E13-9CBF-2D5D44BD6E69}" destId="{B9868352-61DD-4892-B03E-9732D332EBD8}" srcOrd="0" destOrd="0" presId="urn:microsoft.com/office/officeart/2005/8/layout/orgChart1"/>
    <dgm:cxn modelId="{B79C7BA9-403F-49FA-99DE-32E6DD1C73F0}" type="presOf" srcId="{B9819CD3-02A0-40A1-B8E6-86EAAEC2805B}" destId="{39C47DDF-2D67-457A-AEF7-B557588DEC75}" srcOrd="1" destOrd="0" presId="urn:microsoft.com/office/officeart/2005/8/layout/orgChart1"/>
    <dgm:cxn modelId="{0261C2AB-9357-49AE-B651-9C3806E03986}" srcId="{AF9041BD-C952-4B86-A894-89148F6C266A}" destId="{F3FAB0EC-2EFE-4B82-A0F5-80D672030D4E}" srcOrd="2" destOrd="0" parTransId="{57DC5134-19E6-4616-935A-F930F277E77A}" sibTransId="{A7717640-FD8E-4B25-95CA-52713E4E99F5}"/>
    <dgm:cxn modelId="{178ABAB5-70EE-480F-A65C-8F953DCFC877}" type="presOf" srcId="{9E64DC1F-672B-49C1-B66C-1414000629FF}" destId="{553631B5-CBD2-4A84-8241-4CFEDA684922}" srcOrd="0" destOrd="0" presId="urn:microsoft.com/office/officeart/2005/8/layout/orgChart1"/>
    <dgm:cxn modelId="{0885F8BE-2A33-4F91-ADCA-DD46251D4E9E}" type="presOf" srcId="{D0344DDC-8F55-4033-A6F4-FD81D681618A}" destId="{111B72F2-6D3E-4A9C-A953-9ECE5CECD5F6}" srcOrd="0" destOrd="0" presId="urn:microsoft.com/office/officeart/2005/8/layout/orgChart1"/>
    <dgm:cxn modelId="{A4D874BF-96C6-4A0A-A2CB-17ABAC0E1FBA}" srcId="{02DF0E28-7F03-47C9-BE2A-3E1C280F7C0C}" destId="{AF9041BD-C952-4B86-A894-89148F6C266A}" srcOrd="2" destOrd="0" parTransId="{36C0BA03-B3F1-4EFA-A62F-84B733E6686C}" sibTransId="{414D6496-57F0-4C69-9D0A-7BCAF1F387C5}"/>
    <dgm:cxn modelId="{124A32C0-ED76-4CF5-BBBD-CD0F102A694A}" type="presOf" srcId="{B138A119-6A79-4DD2-A846-3768E0A6ED27}" destId="{AC8D6E1D-9DDA-40FF-98C0-9DE0A1663417}" srcOrd="0" destOrd="0" presId="urn:microsoft.com/office/officeart/2005/8/layout/orgChart1"/>
    <dgm:cxn modelId="{FD4BF2C1-3768-459D-A9F0-78992EFF7511}" type="presOf" srcId="{2EE74801-71E1-4ADE-8DAD-43D4635A0FFA}" destId="{83F1C2BB-3FD3-4CC4-9712-03150EDFD366}" srcOrd="0" destOrd="0" presId="urn:microsoft.com/office/officeart/2005/8/layout/orgChart1"/>
    <dgm:cxn modelId="{D35BADC5-40D8-441A-A624-5D9745E4C8E0}" type="presOf" srcId="{72D853A5-24E0-4FC1-8EF4-07D5D3C824C5}" destId="{BD41D9B9-25A0-4E5D-9B6E-ECFF8CA85C56}" srcOrd="0" destOrd="0" presId="urn:microsoft.com/office/officeart/2005/8/layout/orgChart1"/>
    <dgm:cxn modelId="{CFA4ECD9-E009-40AB-AF8C-2BCCC2642D0E}" srcId="{72C476B0-F20A-4EF5-BE1E-2645092B995D}" destId="{B599504E-6D5F-4A3D-9362-0EFCD89082FA}" srcOrd="1" destOrd="0" parTransId="{72D853A5-24E0-4FC1-8EF4-07D5D3C824C5}" sibTransId="{10D89764-2AA7-4D46-A7BB-94291C3CCDA6}"/>
    <dgm:cxn modelId="{2FDD3BDA-B191-4443-8DB8-5B88ECBBBD40}" type="presOf" srcId="{D0344DDC-8F55-4033-A6F4-FD81D681618A}" destId="{B0F3984F-6014-4942-85E2-FDA6A38EFAE1}" srcOrd="1" destOrd="0" presId="urn:microsoft.com/office/officeart/2005/8/layout/orgChart1"/>
    <dgm:cxn modelId="{E83CF1DF-73F5-4EAE-A2E1-EFAD1207B50B}" type="presOf" srcId="{755A17E0-002C-4D8F-B3AE-45B127348748}" destId="{5D40459F-5C50-401D-84C7-174C86CC711B}" srcOrd="0" destOrd="0" presId="urn:microsoft.com/office/officeart/2005/8/layout/orgChart1"/>
    <dgm:cxn modelId="{DBB06CE6-D773-4BA8-AE48-B9C039147FAA}" type="presOf" srcId="{9CDDA110-0282-4B73-BAE7-39DDB93E4CF6}" destId="{6CE4BE4B-A1BA-4233-8A37-0D2F8F05C676}" srcOrd="0" destOrd="0" presId="urn:microsoft.com/office/officeart/2005/8/layout/orgChart1"/>
    <dgm:cxn modelId="{AC9F79E8-CE85-4BAE-B632-7980A4639728}" type="presOf" srcId="{22006AAA-A47D-494C-8775-C9D8FA095457}" destId="{ECADBA38-16A9-407D-8A5F-D6DE9BF43E1B}" srcOrd="0" destOrd="0" presId="urn:microsoft.com/office/officeart/2005/8/layout/orgChart1"/>
    <dgm:cxn modelId="{DE20FDE8-CB22-4A78-8E6C-073655000C7F}" type="presOf" srcId="{107B4AD6-E221-4697-9792-20C964819541}" destId="{666E077F-97D3-4355-9F84-AD1816C49B12}" srcOrd="0" destOrd="0" presId="urn:microsoft.com/office/officeart/2005/8/layout/orgChart1"/>
    <dgm:cxn modelId="{677E70E9-64CA-471A-BCD2-C53347F72DC7}" srcId="{02DF0E28-7F03-47C9-BE2A-3E1C280F7C0C}" destId="{B9819CD3-02A0-40A1-B8E6-86EAAEC2805B}" srcOrd="1" destOrd="0" parTransId="{755A17E0-002C-4D8F-B3AE-45B127348748}" sibTransId="{9D075618-2A17-4660-A0D9-BDBDC210E676}"/>
    <dgm:cxn modelId="{47DB63EB-9A37-4265-A430-32E4DBC3A9BE}" type="presOf" srcId="{F249FCF1-CCE9-4FA2-88E8-C45F2F78328C}" destId="{7A59863C-2861-4554-B51D-123C8AA5A637}" srcOrd="1" destOrd="0" presId="urn:microsoft.com/office/officeart/2005/8/layout/orgChart1"/>
    <dgm:cxn modelId="{E46DEDF1-B655-4D99-8A9B-E3D10F55B01B}" type="presOf" srcId="{CA04FF6F-089A-4D4E-93BF-C3F1C05EB59D}" destId="{308E7787-AEAE-47E6-B319-F46DBE97B87E}" srcOrd="0" destOrd="0" presId="urn:microsoft.com/office/officeart/2005/8/layout/orgChart1"/>
    <dgm:cxn modelId="{F230BAF2-2766-49B7-B960-4878FF609348}" type="presOf" srcId="{02DF0E28-7F03-47C9-BE2A-3E1C280F7C0C}" destId="{48938E39-B82D-4BAA-9C2D-AC615B083773}" srcOrd="1" destOrd="0" presId="urn:microsoft.com/office/officeart/2005/8/layout/orgChart1"/>
    <dgm:cxn modelId="{C83345F7-C9D7-4582-AF81-5E52F4A2143B}" srcId="{02DF0E28-7F03-47C9-BE2A-3E1C280F7C0C}" destId="{D0344DDC-8F55-4033-A6F4-FD81D681618A}" srcOrd="4" destOrd="0" parTransId="{C629C5F7-014C-465C-9F44-7F7ED9C0D3AC}" sibTransId="{016316BA-4626-478F-B619-4F74B90C64FF}"/>
    <dgm:cxn modelId="{57DD31FD-4833-42E1-93FB-0D8CE65F61ED}" type="presOf" srcId="{E0353EE4-59C3-4D77-9E2C-54C1371DF5E1}" destId="{61819400-3ED5-499D-95E6-64ECC88F62D3}" srcOrd="0" destOrd="0" presId="urn:microsoft.com/office/officeart/2005/8/layout/orgChart1"/>
    <dgm:cxn modelId="{E446FCD3-39CF-4F17-B51B-7703BD7932DE}" type="presParOf" srcId="{308E7787-AEAE-47E6-B319-F46DBE97B87E}" destId="{FD0963BC-344E-4AFA-B977-2DA25A174079}" srcOrd="0" destOrd="0" presId="urn:microsoft.com/office/officeart/2005/8/layout/orgChart1"/>
    <dgm:cxn modelId="{19425765-1C58-492E-9CF4-D30894E549FA}" type="presParOf" srcId="{FD0963BC-344E-4AFA-B977-2DA25A174079}" destId="{EFF44B3D-10D2-44A7-9380-403B7B9C901C}" srcOrd="0" destOrd="0" presId="urn:microsoft.com/office/officeart/2005/8/layout/orgChart1"/>
    <dgm:cxn modelId="{95FEA2D0-FE74-4D66-89FF-71CD43909215}" type="presParOf" srcId="{EFF44B3D-10D2-44A7-9380-403B7B9C901C}" destId="{E620FDF0-98E2-445C-A058-C1E52CB4FE8C}" srcOrd="0" destOrd="0" presId="urn:microsoft.com/office/officeart/2005/8/layout/orgChart1"/>
    <dgm:cxn modelId="{9F05E383-06C8-4A64-B607-FA35CCDD0831}" type="presParOf" srcId="{EFF44B3D-10D2-44A7-9380-403B7B9C901C}" destId="{48938E39-B82D-4BAA-9C2D-AC615B083773}" srcOrd="1" destOrd="0" presId="urn:microsoft.com/office/officeart/2005/8/layout/orgChart1"/>
    <dgm:cxn modelId="{10324FC2-3681-4276-B83E-22CB5769DB5B}" type="presParOf" srcId="{FD0963BC-344E-4AFA-B977-2DA25A174079}" destId="{3EA867F1-AC1B-459B-80F7-AEB6AB13D79D}" srcOrd="1" destOrd="0" presId="urn:microsoft.com/office/officeart/2005/8/layout/orgChart1"/>
    <dgm:cxn modelId="{99E08765-9EE0-4E2B-941D-F25885BFB7E5}" type="presParOf" srcId="{3EA867F1-AC1B-459B-80F7-AEB6AB13D79D}" destId="{E6EA9A81-E724-450C-A319-67A2806CFCDB}" srcOrd="0" destOrd="0" presId="urn:microsoft.com/office/officeart/2005/8/layout/orgChart1"/>
    <dgm:cxn modelId="{17BD3554-1FBC-4361-87B3-A722B8C49FA5}" type="presParOf" srcId="{3EA867F1-AC1B-459B-80F7-AEB6AB13D79D}" destId="{D36DBCFD-5683-48F7-A318-5919B4766BDF}" srcOrd="1" destOrd="0" presId="urn:microsoft.com/office/officeart/2005/8/layout/orgChart1"/>
    <dgm:cxn modelId="{F0C0C1ED-10C8-4342-89E8-CCED8ACD237D}" type="presParOf" srcId="{D36DBCFD-5683-48F7-A318-5919B4766BDF}" destId="{EF1C7893-7984-416E-8D5C-9008C7B6F879}" srcOrd="0" destOrd="0" presId="urn:microsoft.com/office/officeart/2005/8/layout/orgChart1"/>
    <dgm:cxn modelId="{93428DE5-FBBF-46D8-8ED3-22CA1013B9B1}" type="presParOf" srcId="{EF1C7893-7984-416E-8D5C-9008C7B6F879}" destId="{909C95B6-E601-4D07-A8B9-4253AA4B192F}" srcOrd="0" destOrd="0" presId="urn:microsoft.com/office/officeart/2005/8/layout/orgChart1"/>
    <dgm:cxn modelId="{DFA7FAB2-D51C-4DBA-A6C6-82A159EBA61A}" type="presParOf" srcId="{EF1C7893-7984-416E-8D5C-9008C7B6F879}" destId="{AE4389E1-B609-4079-BE33-9ECB31A0F409}" srcOrd="1" destOrd="0" presId="urn:microsoft.com/office/officeart/2005/8/layout/orgChart1"/>
    <dgm:cxn modelId="{327AAF85-3213-428C-858A-12D092A7E50C}" type="presParOf" srcId="{D36DBCFD-5683-48F7-A318-5919B4766BDF}" destId="{F68195F7-5F61-4FF3-84AD-DB2175C0DE5C}" srcOrd="1" destOrd="0" presId="urn:microsoft.com/office/officeart/2005/8/layout/orgChart1"/>
    <dgm:cxn modelId="{E314C5E1-CA87-4759-A8B6-BFE2122ED366}" type="presParOf" srcId="{F68195F7-5F61-4FF3-84AD-DB2175C0DE5C}" destId="{83F1C2BB-3FD3-4CC4-9712-03150EDFD366}" srcOrd="0" destOrd="0" presId="urn:microsoft.com/office/officeart/2005/8/layout/orgChart1"/>
    <dgm:cxn modelId="{2CC82B29-0797-4698-B0D5-3181FDF96FC9}" type="presParOf" srcId="{F68195F7-5F61-4FF3-84AD-DB2175C0DE5C}" destId="{A0D3D68C-E802-48E2-A2C3-5938D4F34449}" srcOrd="1" destOrd="0" presId="urn:microsoft.com/office/officeart/2005/8/layout/orgChart1"/>
    <dgm:cxn modelId="{0F5849D9-D5E1-4C22-8A8F-DB7FA44B2EF5}" type="presParOf" srcId="{A0D3D68C-E802-48E2-A2C3-5938D4F34449}" destId="{D1D398F9-BCEC-4CE7-AEE3-D106DE145F95}" srcOrd="0" destOrd="0" presId="urn:microsoft.com/office/officeart/2005/8/layout/orgChart1"/>
    <dgm:cxn modelId="{1DC19F75-187C-437B-BD9E-60A886601041}" type="presParOf" srcId="{D1D398F9-BCEC-4CE7-AEE3-D106DE145F95}" destId="{553631B5-CBD2-4A84-8241-4CFEDA684922}" srcOrd="0" destOrd="0" presId="urn:microsoft.com/office/officeart/2005/8/layout/orgChart1"/>
    <dgm:cxn modelId="{6AAE829E-B4D3-4FE3-A579-064CF9567C2D}" type="presParOf" srcId="{D1D398F9-BCEC-4CE7-AEE3-D106DE145F95}" destId="{D081F199-C51D-4286-AE79-B9CA09B24249}" srcOrd="1" destOrd="0" presId="urn:microsoft.com/office/officeart/2005/8/layout/orgChart1"/>
    <dgm:cxn modelId="{8F6F8766-8005-4B11-8441-4A9C3E52B009}" type="presParOf" srcId="{A0D3D68C-E802-48E2-A2C3-5938D4F34449}" destId="{FC20E947-AF59-4357-9823-49AAF5E6DD81}" srcOrd="1" destOrd="0" presId="urn:microsoft.com/office/officeart/2005/8/layout/orgChart1"/>
    <dgm:cxn modelId="{CEB82FB5-C471-4286-9306-8AD161D4E1B4}" type="presParOf" srcId="{A0D3D68C-E802-48E2-A2C3-5938D4F34449}" destId="{CCF33E07-5145-47F6-9D6C-CD26B20FF880}" srcOrd="2" destOrd="0" presId="urn:microsoft.com/office/officeart/2005/8/layout/orgChart1"/>
    <dgm:cxn modelId="{1CA15395-C091-4837-9571-47803AC4D6D4}" type="presParOf" srcId="{F68195F7-5F61-4FF3-84AD-DB2175C0DE5C}" destId="{5FA58794-42C6-47D6-B783-B6B4DB58EAAC}" srcOrd="2" destOrd="0" presId="urn:microsoft.com/office/officeart/2005/8/layout/orgChart1"/>
    <dgm:cxn modelId="{F4BA8010-7225-4756-AFF0-7812739AF288}" type="presParOf" srcId="{F68195F7-5F61-4FF3-84AD-DB2175C0DE5C}" destId="{E9D6CCEF-B8A0-4520-BC5D-CC91E3203B8C}" srcOrd="3" destOrd="0" presId="urn:microsoft.com/office/officeart/2005/8/layout/orgChart1"/>
    <dgm:cxn modelId="{5158E63B-E70B-4C68-B8CC-358F67645D08}" type="presParOf" srcId="{E9D6CCEF-B8A0-4520-BC5D-CC91E3203B8C}" destId="{2E5D80D1-38C5-4931-B879-99F36696858A}" srcOrd="0" destOrd="0" presId="urn:microsoft.com/office/officeart/2005/8/layout/orgChart1"/>
    <dgm:cxn modelId="{E2B6C18D-00C1-4C4E-899B-7A9F360A98A6}" type="presParOf" srcId="{2E5D80D1-38C5-4931-B879-99F36696858A}" destId="{F13E7E48-981B-43A9-9979-E605E6B970F9}" srcOrd="0" destOrd="0" presId="urn:microsoft.com/office/officeart/2005/8/layout/orgChart1"/>
    <dgm:cxn modelId="{94E4DAA5-CCE1-4ACE-909A-16E66AE261C8}" type="presParOf" srcId="{2E5D80D1-38C5-4931-B879-99F36696858A}" destId="{6F0A6178-D3C6-4969-A72F-E0B3F5536A65}" srcOrd="1" destOrd="0" presId="urn:microsoft.com/office/officeart/2005/8/layout/orgChart1"/>
    <dgm:cxn modelId="{B96A76C1-F792-4DAC-BEAE-A52790E678F9}" type="presParOf" srcId="{E9D6CCEF-B8A0-4520-BC5D-CC91E3203B8C}" destId="{C62B1325-2860-4BBB-9B8E-52E197A8EC5F}" srcOrd="1" destOrd="0" presId="urn:microsoft.com/office/officeart/2005/8/layout/orgChart1"/>
    <dgm:cxn modelId="{E166949A-0D08-47F0-8A83-03A51C036D6F}" type="presParOf" srcId="{E9D6CCEF-B8A0-4520-BC5D-CC91E3203B8C}" destId="{DA1B0158-5636-40A5-95AE-270D127BD220}" srcOrd="2" destOrd="0" presId="urn:microsoft.com/office/officeart/2005/8/layout/orgChart1"/>
    <dgm:cxn modelId="{ACB5708A-E6EC-495A-B0E4-3971BFB388C7}" type="presParOf" srcId="{F68195F7-5F61-4FF3-84AD-DB2175C0DE5C}" destId="{5F6EB147-1DD8-4327-8878-CEDCB30BE517}" srcOrd="4" destOrd="0" presId="urn:microsoft.com/office/officeart/2005/8/layout/orgChart1"/>
    <dgm:cxn modelId="{9437A219-66EA-4B38-BD3D-477664AB3E49}" type="presParOf" srcId="{F68195F7-5F61-4FF3-84AD-DB2175C0DE5C}" destId="{FB6A465C-9A24-47BA-BE80-F171242FC4B3}" srcOrd="5" destOrd="0" presId="urn:microsoft.com/office/officeart/2005/8/layout/orgChart1"/>
    <dgm:cxn modelId="{27BBB0FD-668A-45E9-84B9-343931F969FB}" type="presParOf" srcId="{FB6A465C-9A24-47BA-BE80-F171242FC4B3}" destId="{F67674EC-E617-40AA-8855-2DF82D431497}" srcOrd="0" destOrd="0" presId="urn:microsoft.com/office/officeart/2005/8/layout/orgChart1"/>
    <dgm:cxn modelId="{FD2A4ABD-E5D5-4683-9845-19A988198083}" type="presParOf" srcId="{F67674EC-E617-40AA-8855-2DF82D431497}" destId="{838C790D-277C-4318-B19C-4E18F5216499}" srcOrd="0" destOrd="0" presId="urn:microsoft.com/office/officeart/2005/8/layout/orgChart1"/>
    <dgm:cxn modelId="{303D75B8-55F7-430F-ABA3-F343A94CEFB7}" type="presParOf" srcId="{F67674EC-E617-40AA-8855-2DF82D431497}" destId="{03D7907E-B3FC-4860-BDFF-CBE51089CF17}" srcOrd="1" destOrd="0" presId="urn:microsoft.com/office/officeart/2005/8/layout/orgChart1"/>
    <dgm:cxn modelId="{F14239C1-6B4C-472A-9FC7-B3B205234472}" type="presParOf" srcId="{FB6A465C-9A24-47BA-BE80-F171242FC4B3}" destId="{2A9A4F41-D2DE-426C-8FC3-D783143BA2F3}" srcOrd="1" destOrd="0" presId="urn:microsoft.com/office/officeart/2005/8/layout/orgChart1"/>
    <dgm:cxn modelId="{0B37D8BD-43D1-43E4-8E65-2E432D419C0C}" type="presParOf" srcId="{FB6A465C-9A24-47BA-BE80-F171242FC4B3}" destId="{F2F232A1-F3D4-40B1-84B4-22FB96231C73}" srcOrd="2" destOrd="0" presId="urn:microsoft.com/office/officeart/2005/8/layout/orgChart1"/>
    <dgm:cxn modelId="{E609DB7D-C482-44EA-84A5-90DFD2F2E885}" type="presParOf" srcId="{D36DBCFD-5683-48F7-A318-5919B4766BDF}" destId="{891ADEE0-7E88-4807-B2F2-F8F263D04E4C}" srcOrd="2" destOrd="0" presId="urn:microsoft.com/office/officeart/2005/8/layout/orgChart1"/>
    <dgm:cxn modelId="{ED28B036-3D66-424F-9DE7-87D7EB39F930}" type="presParOf" srcId="{3EA867F1-AC1B-459B-80F7-AEB6AB13D79D}" destId="{8F425968-B942-43F4-A543-704E39F772DB}" srcOrd="2" destOrd="0" presId="urn:microsoft.com/office/officeart/2005/8/layout/orgChart1"/>
    <dgm:cxn modelId="{989F3556-BCCA-4FF6-BA2A-58784140DE37}" type="presParOf" srcId="{3EA867F1-AC1B-459B-80F7-AEB6AB13D79D}" destId="{13CD0F20-8247-4ABA-8498-83920108F9EC}" srcOrd="3" destOrd="0" presId="urn:microsoft.com/office/officeart/2005/8/layout/orgChart1"/>
    <dgm:cxn modelId="{63FAEFC6-941D-4A8A-BEF3-607D2651C877}" type="presParOf" srcId="{13CD0F20-8247-4ABA-8498-83920108F9EC}" destId="{EDED72D4-53A4-483E-B74A-DFE3360C7561}" srcOrd="0" destOrd="0" presId="urn:microsoft.com/office/officeart/2005/8/layout/orgChart1"/>
    <dgm:cxn modelId="{9FC848B3-9686-4FCC-AA1E-8E35B5973BB7}" type="presParOf" srcId="{EDED72D4-53A4-483E-B74A-DFE3360C7561}" destId="{CDDA0DEA-00AB-4476-B1F6-F3D5C4F5B05A}" srcOrd="0" destOrd="0" presId="urn:microsoft.com/office/officeart/2005/8/layout/orgChart1"/>
    <dgm:cxn modelId="{EEE55774-82D4-4FBE-8808-6159AFA6BF87}" type="presParOf" srcId="{EDED72D4-53A4-483E-B74A-DFE3360C7561}" destId="{7A59863C-2861-4554-B51D-123C8AA5A637}" srcOrd="1" destOrd="0" presId="urn:microsoft.com/office/officeart/2005/8/layout/orgChart1"/>
    <dgm:cxn modelId="{97FD526A-80A4-44E5-85EF-2E0DFB34A2CF}" type="presParOf" srcId="{13CD0F20-8247-4ABA-8498-83920108F9EC}" destId="{FF001A87-F164-47F4-983B-1BC94792FCE0}" srcOrd="1" destOrd="0" presId="urn:microsoft.com/office/officeart/2005/8/layout/orgChart1"/>
    <dgm:cxn modelId="{3A339B18-54B9-4728-B29C-9126C5093303}" type="presParOf" srcId="{FF001A87-F164-47F4-983B-1BC94792FCE0}" destId="{FB082140-D1BA-4FB2-8CF4-BF2166A2BB71}" srcOrd="0" destOrd="0" presId="urn:microsoft.com/office/officeart/2005/8/layout/orgChart1"/>
    <dgm:cxn modelId="{F2B006AC-A7A2-420C-9E40-97DD350040B9}" type="presParOf" srcId="{FF001A87-F164-47F4-983B-1BC94792FCE0}" destId="{9A048E1B-93F7-4575-80F0-32C0E2F5AFC8}" srcOrd="1" destOrd="0" presId="urn:microsoft.com/office/officeart/2005/8/layout/orgChart1"/>
    <dgm:cxn modelId="{C01CB43C-9F13-469A-A9B7-25101DD1B1FB}" type="presParOf" srcId="{9A048E1B-93F7-4575-80F0-32C0E2F5AFC8}" destId="{006823F7-A764-4AAC-B112-76FA221AF44D}" srcOrd="0" destOrd="0" presId="urn:microsoft.com/office/officeart/2005/8/layout/orgChart1"/>
    <dgm:cxn modelId="{66B06156-CDD6-445A-93CA-B50FC4BF3548}" type="presParOf" srcId="{006823F7-A764-4AAC-B112-76FA221AF44D}" destId="{FF9BC0BE-EDB8-40F1-8B24-627FF34A5A2F}" srcOrd="0" destOrd="0" presId="urn:microsoft.com/office/officeart/2005/8/layout/orgChart1"/>
    <dgm:cxn modelId="{A8F9D181-8ED9-476D-A7C9-DD385D115C0D}" type="presParOf" srcId="{006823F7-A764-4AAC-B112-76FA221AF44D}" destId="{2CB855CF-56DE-4CA2-B4F1-2022331691CB}" srcOrd="1" destOrd="0" presId="urn:microsoft.com/office/officeart/2005/8/layout/orgChart1"/>
    <dgm:cxn modelId="{CF09C975-6B27-42C0-A021-3A9AB5BDA75F}" type="presParOf" srcId="{9A048E1B-93F7-4575-80F0-32C0E2F5AFC8}" destId="{3B96C482-58DA-4514-A0DD-672350039A38}" srcOrd="1" destOrd="0" presId="urn:microsoft.com/office/officeart/2005/8/layout/orgChart1"/>
    <dgm:cxn modelId="{7EA3D0C7-E685-42FA-A1D1-995358E61745}" type="presParOf" srcId="{9A048E1B-93F7-4575-80F0-32C0E2F5AFC8}" destId="{37BD4219-1A13-4288-B692-24A30B59E812}" srcOrd="2" destOrd="0" presId="urn:microsoft.com/office/officeart/2005/8/layout/orgChart1"/>
    <dgm:cxn modelId="{004C3FB0-1254-47BB-B3E7-4531492CFE87}" type="presParOf" srcId="{FF001A87-F164-47F4-983B-1BC94792FCE0}" destId="{A827BD6F-D553-46F4-9772-B96E1C19EA4D}" srcOrd="2" destOrd="0" presId="urn:microsoft.com/office/officeart/2005/8/layout/orgChart1"/>
    <dgm:cxn modelId="{D858779E-D041-4993-A5F9-A74000709E9D}" type="presParOf" srcId="{FF001A87-F164-47F4-983B-1BC94792FCE0}" destId="{A36EC881-B8BD-4151-B91E-8A2C64F010F8}" srcOrd="3" destOrd="0" presId="urn:microsoft.com/office/officeart/2005/8/layout/orgChart1"/>
    <dgm:cxn modelId="{62526E5E-BC38-4075-AEF6-79327DF108AF}" type="presParOf" srcId="{A36EC881-B8BD-4151-B91E-8A2C64F010F8}" destId="{564B6B07-E2F9-47F8-9FC2-A7D8FBD973AF}" srcOrd="0" destOrd="0" presId="urn:microsoft.com/office/officeart/2005/8/layout/orgChart1"/>
    <dgm:cxn modelId="{A554D7C3-CBA0-486B-9776-4F54687F220B}" type="presParOf" srcId="{564B6B07-E2F9-47F8-9FC2-A7D8FBD973AF}" destId="{A31324D4-E64F-4E57-96FD-598ACBBACD19}" srcOrd="0" destOrd="0" presId="urn:microsoft.com/office/officeart/2005/8/layout/orgChart1"/>
    <dgm:cxn modelId="{6E877C16-8E37-4122-9D62-AA201EAC29A6}" type="presParOf" srcId="{564B6B07-E2F9-47F8-9FC2-A7D8FBD973AF}" destId="{452CB0CB-CC04-4811-AB62-A3CB8C0061D7}" srcOrd="1" destOrd="0" presId="urn:microsoft.com/office/officeart/2005/8/layout/orgChart1"/>
    <dgm:cxn modelId="{1E891FF3-2F80-45B7-9C2B-4BEE27FF889B}" type="presParOf" srcId="{A36EC881-B8BD-4151-B91E-8A2C64F010F8}" destId="{E748E94E-5D48-4D8E-A775-5B7D8297B5BE}" srcOrd="1" destOrd="0" presId="urn:microsoft.com/office/officeart/2005/8/layout/orgChart1"/>
    <dgm:cxn modelId="{8D62A2F6-1B24-4388-B006-76EA5911CE22}" type="presParOf" srcId="{A36EC881-B8BD-4151-B91E-8A2C64F010F8}" destId="{F9CF94D4-858E-4154-9760-AB86F9373BF0}" srcOrd="2" destOrd="0" presId="urn:microsoft.com/office/officeart/2005/8/layout/orgChart1"/>
    <dgm:cxn modelId="{7EEDC187-90BD-4B84-8B3C-CCA45ECF651C}" type="presParOf" srcId="{13CD0F20-8247-4ABA-8498-83920108F9EC}" destId="{EDF5DEF2-CEAB-4E1C-926E-B5C4B2E3A01E}" srcOrd="2" destOrd="0" presId="urn:microsoft.com/office/officeart/2005/8/layout/orgChart1"/>
    <dgm:cxn modelId="{0B3560F2-D6D0-43BD-B91B-9BB0F7F45CD8}" type="presParOf" srcId="{3EA867F1-AC1B-459B-80F7-AEB6AB13D79D}" destId="{A4D2AA33-7E72-42B5-BA88-4C152AA9643A}" srcOrd="4" destOrd="0" presId="urn:microsoft.com/office/officeart/2005/8/layout/orgChart1"/>
    <dgm:cxn modelId="{A2D2DF75-B38C-478B-933A-ECB3F311C47B}" type="presParOf" srcId="{3EA867F1-AC1B-459B-80F7-AEB6AB13D79D}" destId="{0DDC8D17-33FB-40B6-B1F4-2826978B0B74}" srcOrd="5" destOrd="0" presId="urn:microsoft.com/office/officeart/2005/8/layout/orgChart1"/>
    <dgm:cxn modelId="{8EF6EA2D-0F89-4653-8DED-41841D92FC72}" type="presParOf" srcId="{0DDC8D17-33FB-40B6-B1F4-2826978B0B74}" destId="{E70B74BB-CD08-4EFB-811F-57313412163C}" srcOrd="0" destOrd="0" presId="urn:microsoft.com/office/officeart/2005/8/layout/orgChart1"/>
    <dgm:cxn modelId="{447EFA2A-DD77-46FC-A2D0-04CD4572B38E}" type="presParOf" srcId="{E70B74BB-CD08-4EFB-811F-57313412163C}" destId="{111B72F2-6D3E-4A9C-A953-9ECE5CECD5F6}" srcOrd="0" destOrd="0" presId="urn:microsoft.com/office/officeart/2005/8/layout/orgChart1"/>
    <dgm:cxn modelId="{261C71BD-BA3A-45C0-9572-C9CF0A5CFA47}" type="presParOf" srcId="{E70B74BB-CD08-4EFB-811F-57313412163C}" destId="{B0F3984F-6014-4942-85E2-FDA6A38EFAE1}" srcOrd="1" destOrd="0" presId="urn:microsoft.com/office/officeart/2005/8/layout/orgChart1"/>
    <dgm:cxn modelId="{D4986351-332C-4A89-AD4F-E9404D1DFA8C}" type="presParOf" srcId="{0DDC8D17-33FB-40B6-B1F4-2826978B0B74}" destId="{089CF33F-B4E6-4691-A461-4775C17C5091}" srcOrd="1" destOrd="0" presId="urn:microsoft.com/office/officeart/2005/8/layout/orgChart1"/>
    <dgm:cxn modelId="{C7B9CF5D-B73A-474D-8DAC-D4489BE11303}" type="presParOf" srcId="{089CF33F-B4E6-4691-A461-4775C17C5091}" destId="{542805B6-DB5A-46FB-830B-8EBDC7DABBD0}" srcOrd="0" destOrd="0" presId="urn:microsoft.com/office/officeart/2005/8/layout/orgChart1"/>
    <dgm:cxn modelId="{C4E3C0D5-B28C-4B5E-8C69-054132880655}" type="presParOf" srcId="{089CF33F-B4E6-4691-A461-4775C17C5091}" destId="{A0F759F1-0CEA-4502-847D-82C3D952DB6F}" srcOrd="1" destOrd="0" presId="urn:microsoft.com/office/officeart/2005/8/layout/orgChart1"/>
    <dgm:cxn modelId="{E2D4E077-98D5-4021-B764-8D0E6B464F3C}" type="presParOf" srcId="{A0F759F1-0CEA-4502-847D-82C3D952DB6F}" destId="{7B8ADD53-3686-42A8-BE36-08DC43451199}" srcOrd="0" destOrd="0" presId="urn:microsoft.com/office/officeart/2005/8/layout/orgChart1"/>
    <dgm:cxn modelId="{A0A35FBD-18AF-4C1A-B5F8-77B2C5874BB9}" type="presParOf" srcId="{7B8ADD53-3686-42A8-BE36-08DC43451199}" destId="{ECADBA38-16A9-407D-8A5F-D6DE9BF43E1B}" srcOrd="0" destOrd="0" presId="urn:microsoft.com/office/officeart/2005/8/layout/orgChart1"/>
    <dgm:cxn modelId="{4FB71CE0-FF6E-41ED-93C1-EAD164FA7FFA}" type="presParOf" srcId="{7B8ADD53-3686-42A8-BE36-08DC43451199}" destId="{E86F0161-CEE8-48E7-94E0-234520B35ED8}" srcOrd="1" destOrd="0" presId="urn:microsoft.com/office/officeart/2005/8/layout/orgChart1"/>
    <dgm:cxn modelId="{6C8E2873-0BF5-4538-AE06-207F8267C8B8}" type="presParOf" srcId="{A0F759F1-0CEA-4502-847D-82C3D952DB6F}" destId="{8F7FE0A4-FD47-4A53-8E6C-152729FE3D8C}" srcOrd="1" destOrd="0" presId="urn:microsoft.com/office/officeart/2005/8/layout/orgChart1"/>
    <dgm:cxn modelId="{BE1856FC-BF56-496D-8453-1AC1BDA0ABBA}" type="presParOf" srcId="{A0F759F1-0CEA-4502-847D-82C3D952DB6F}" destId="{D6EFA701-1169-4100-83B1-26D028E97CD5}" srcOrd="2" destOrd="0" presId="urn:microsoft.com/office/officeart/2005/8/layout/orgChart1"/>
    <dgm:cxn modelId="{C6763CFE-F403-4C0F-B312-0B8DAA336627}" type="presParOf" srcId="{089CF33F-B4E6-4691-A461-4775C17C5091}" destId="{6CE4BE4B-A1BA-4233-8A37-0D2F8F05C676}" srcOrd="2" destOrd="0" presId="urn:microsoft.com/office/officeart/2005/8/layout/orgChart1"/>
    <dgm:cxn modelId="{93CE3CC2-32CA-40D5-AB57-57B81CE564F4}" type="presParOf" srcId="{089CF33F-B4E6-4691-A461-4775C17C5091}" destId="{757A5ED4-FBEF-497A-A6DA-065CAAD7840B}" srcOrd="3" destOrd="0" presId="urn:microsoft.com/office/officeart/2005/8/layout/orgChart1"/>
    <dgm:cxn modelId="{28C21E98-9345-4203-922D-BF8F0F4418C6}" type="presParOf" srcId="{757A5ED4-FBEF-497A-A6DA-065CAAD7840B}" destId="{33410336-F0B5-42AB-A262-CC92698828FE}" srcOrd="0" destOrd="0" presId="urn:microsoft.com/office/officeart/2005/8/layout/orgChart1"/>
    <dgm:cxn modelId="{C9A81131-27A7-4619-B8BE-A9E9FCB7BFB0}" type="presParOf" srcId="{33410336-F0B5-42AB-A262-CC92698828FE}" destId="{666E077F-97D3-4355-9F84-AD1816C49B12}" srcOrd="0" destOrd="0" presId="urn:microsoft.com/office/officeart/2005/8/layout/orgChart1"/>
    <dgm:cxn modelId="{75FCEE2B-BDB7-41B9-9F39-C4AD1872E990}" type="presParOf" srcId="{33410336-F0B5-42AB-A262-CC92698828FE}" destId="{A251A243-D777-4290-85F9-ACCD0F09FCC7}" srcOrd="1" destOrd="0" presId="urn:microsoft.com/office/officeart/2005/8/layout/orgChart1"/>
    <dgm:cxn modelId="{FC1806D9-4E8E-47B7-83B7-A28C4C6D6969}" type="presParOf" srcId="{757A5ED4-FBEF-497A-A6DA-065CAAD7840B}" destId="{39BD48AE-A4B0-4945-A1F6-F604653F0B59}" srcOrd="1" destOrd="0" presId="urn:microsoft.com/office/officeart/2005/8/layout/orgChart1"/>
    <dgm:cxn modelId="{F133CBE4-950D-41E5-92FC-8D5941BCBC50}" type="presParOf" srcId="{757A5ED4-FBEF-497A-A6DA-065CAAD7840B}" destId="{922C7C30-0D95-45B0-A528-FD08F8E14D45}" srcOrd="2" destOrd="0" presId="urn:microsoft.com/office/officeart/2005/8/layout/orgChart1"/>
    <dgm:cxn modelId="{0F317523-C058-4BD5-AFAE-CD2318CAD3CA}" type="presParOf" srcId="{089CF33F-B4E6-4691-A461-4775C17C5091}" destId="{8C7150A1-00E7-4A5E-89C4-D654F2B38B15}" srcOrd="4" destOrd="0" presId="urn:microsoft.com/office/officeart/2005/8/layout/orgChart1"/>
    <dgm:cxn modelId="{BB27290E-7A2A-4AC7-80C8-0EC30B6E8A4C}" type="presParOf" srcId="{089CF33F-B4E6-4691-A461-4775C17C5091}" destId="{C56C9F73-F581-426D-BD21-7D92EBC27883}" srcOrd="5" destOrd="0" presId="urn:microsoft.com/office/officeart/2005/8/layout/orgChart1"/>
    <dgm:cxn modelId="{4AAF419E-92B8-4448-AAC8-98B6DC5A3574}" type="presParOf" srcId="{C56C9F73-F581-426D-BD21-7D92EBC27883}" destId="{79A96015-BBFA-4161-B669-A0650E015746}" srcOrd="0" destOrd="0" presId="urn:microsoft.com/office/officeart/2005/8/layout/orgChart1"/>
    <dgm:cxn modelId="{4F5838B1-887A-4829-8CF0-FACD6E751B41}" type="presParOf" srcId="{79A96015-BBFA-4161-B669-A0650E015746}" destId="{B8289C61-4606-4F43-91FF-7C0EDDCA438B}" srcOrd="0" destOrd="0" presId="urn:microsoft.com/office/officeart/2005/8/layout/orgChart1"/>
    <dgm:cxn modelId="{9E70E38B-3A0C-44F4-A7FE-666E3626E74C}" type="presParOf" srcId="{79A96015-BBFA-4161-B669-A0650E015746}" destId="{995D3D0C-3AFD-422D-9617-1CBE9F115B50}" srcOrd="1" destOrd="0" presId="urn:microsoft.com/office/officeart/2005/8/layout/orgChart1"/>
    <dgm:cxn modelId="{25659455-1EE2-45F3-83A6-821B8583EF52}" type="presParOf" srcId="{C56C9F73-F581-426D-BD21-7D92EBC27883}" destId="{8ED93F79-3319-4A9D-A23E-6AE30300E781}" srcOrd="1" destOrd="0" presId="urn:microsoft.com/office/officeart/2005/8/layout/orgChart1"/>
    <dgm:cxn modelId="{B63F190B-0E34-466D-8EDD-AC7F855808F9}" type="presParOf" srcId="{C56C9F73-F581-426D-BD21-7D92EBC27883}" destId="{3C6862A6-ADA3-47EB-B23D-A0D9CBEC22DD}" srcOrd="2" destOrd="0" presId="urn:microsoft.com/office/officeart/2005/8/layout/orgChart1"/>
    <dgm:cxn modelId="{5013D3D3-C82B-4F6B-A206-6896953665D9}" type="presParOf" srcId="{0DDC8D17-33FB-40B6-B1F4-2826978B0B74}" destId="{6FC0899E-FD0A-4605-A5B8-4E6EC9982DBE}" srcOrd="2" destOrd="0" presId="urn:microsoft.com/office/officeart/2005/8/layout/orgChart1"/>
    <dgm:cxn modelId="{26DD725F-B8EE-4D7B-8F80-7FAE7D180EC8}" type="presParOf" srcId="{3EA867F1-AC1B-459B-80F7-AEB6AB13D79D}" destId="{4FB51C5A-593C-4139-847D-4859BD95A570}" srcOrd="6" destOrd="0" presId="urn:microsoft.com/office/officeart/2005/8/layout/orgChart1"/>
    <dgm:cxn modelId="{E3E09096-36D8-409E-9A5B-8A4772EC01A9}" type="presParOf" srcId="{3EA867F1-AC1B-459B-80F7-AEB6AB13D79D}" destId="{702B7946-E4EC-4F8B-8AF1-ABF50E4FB5A9}" srcOrd="7" destOrd="0" presId="urn:microsoft.com/office/officeart/2005/8/layout/orgChart1"/>
    <dgm:cxn modelId="{D972BA0D-E325-4389-86A8-6EE690466C00}" type="presParOf" srcId="{702B7946-E4EC-4F8B-8AF1-ABF50E4FB5A9}" destId="{01A242B2-8350-4358-A277-E5523D509CA4}" srcOrd="0" destOrd="0" presId="urn:microsoft.com/office/officeart/2005/8/layout/orgChart1"/>
    <dgm:cxn modelId="{89A925AB-BBF3-47E2-8F2F-BFC94714BFEA}" type="presParOf" srcId="{01A242B2-8350-4358-A277-E5523D509CA4}" destId="{659292F3-2B21-4827-9546-D01800201700}" srcOrd="0" destOrd="0" presId="urn:microsoft.com/office/officeart/2005/8/layout/orgChart1"/>
    <dgm:cxn modelId="{3F3C5CD5-AF36-4765-A023-06E24009E18F}" type="presParOf" srcId="{01A242B2-8350-4358-A277-E5523D509CA4}" destId="{7DC5A37F-945F-478E-874B-4E751415A05D}" srcOrd="1" destOrd="0" presId="urn:microsoft.com/office/officeart/2005/8/layout/orgChart1"/>
    <dgm:cxn modelId="{065052F2-C893-4CD4-8CBF-0854D9873157}" type="presParOf" srcId="{702B7946-E4EC-4F8B-8AF1-ABF50E4FB5A9}" destId="{F94F0064-9D7E-4453-8DBA-355B414DC0C4}" srcOrd="1" destOrd="0" presId="urn:microsoft.com/office/officeart/2005/8/layout/orgChart1"/>
    <dgm:cxn modelId="{4579DFCC-BEAD-44B9-8BC4-66344AE91300}" type="presParOf" srcId="{F94F0064-9D7E-4453-8DBA-355B414DC0C4}" destId="{975418A9-EF74-4F25-B1CB-6683F4E773B6}" srcOrd="0" destOrd="0" presId="urn:microsoft.com/office/officeart/2005/8/layout/orgChart1"/>
    <dgm:cxn modelId="{7FBCA841-2D4B-4DB3-B0F0-8ACD0651B570}" type="presParOf" srcId="{F94F0064-9D7E-4453-8DBA-355B414DC0C4}" destId="{1299DE2E-5BF0-4532-B086-5B652E686CC7}" srcOrd="1" destOrd="0" presId="urn:microsoft.com/office/officeart/2005/8/layout/orgChart1"/>
    <dgm:cxn modelId="{1D8E6377-8B7C-45C8-84D7-51CC4A02AB39}" type="presParOf" srcId="{1299DE2E-5BF0-4532-B086-5B652E686CC7}" destId="{D6D58BC0-1E56-4F34-A097-4CA622EC0678}" srcOrd="0" destOrd="0" presId="urn:microsoft.com/office/officeart/2005/8/layout/orgChart1"/>
    <dgm:cxn modelId="{CE12076C-C2AC-4A64-A927-60693040EEAA}" type="presParOf" srcId="{D6D58BC0-1E56-4F34-A097-4CA622EC0678}" destId="{61819400-3ED5-499D-95E6-64ECC88F62D3}" srcOrd="0" destOrd="0" presId="urn:microsoft.com/office/officeart/2005/8/layout/orgChart1"/>
    <dgm:cxn modelId="{72129A48-101B-485C-BE26-ACBF468BF168}" type="presParOf" srcId="{D6D58BC0-1E56-4F34-A097-4CA622EC0678}" destId="{8157BD5F-A0BD-458C-87B0-EF0DB0C34D9F}" srcOrd="1" destOrd="0" presId="urn:microsoft.com/office/officeart/2005/8/layout/orgChart1"/>
    <dgm:cxn modelId="{119660C8-F9AA-437A-AD4C-CC89BE49C306}" type="presParOf" srcId="{1299DE2E-5BF0-4532-B086-5B652E686CC7}" destId="{A1F10945-D159-4483-AA97-A60156AFBEE8}" srcOrd="1" destOrd="0" presId="urn:microsoft.com/office/officeart/2005/8/layout/orgChart1"/>
    <dgm:cxn modelId="{F36D79A6-D235-4F5F-A7F5-001091D8A841}" type="presParOf" srcId="{1299DE2E-5BF0-4532-B086-5B652E686CC7}" destId="{AD047436-214B-4258-9426-76BA1F270CE6}" srcOrd="2" destOrd="0" presId="urn:microsoft.com/office/officeart/2005/8/layout/orgChart1"/>
    <dgm:cxn modelId="{BFD1BB6A-96A0-424C-A1FF-66307561875A}" type="presParOf" srcId="{F94F0064-9D7E-4453-8DBA-355B414DC0C4}" destId="{BD41D9B9-25A0-4E5D-9B6E-ECFF8CA85C56}" srcOrd="2" destOrd="0" presId="urn:microsoft.com/office/officeart/2005/8/layout/orgChart1"/>
    <dgm:cxn modelId="{7C17FDBE-5B19-470D-A8B2-EA0751D23F44}" type="presParOf" srcId="{F94F0064-9D7E-4453-8DBA-355B414DC0C4}" destId="{68D83435-84E7-42C1-A52A-BA13700B9DAE}" srcOrd="3" destOrd="0" presId="urn:microsoft.com/office/officeart/2005/8/layout/orgChart1"/>
    <dgm:cxn modelId="{D321E509-D1B4-406E-8397-FD2710A0D6D9}" type="presParOf" srcId="{68D83435-84E7-42C1-A52A-BA13700B9DAE}" destId="{1D9ED7A0-7C54-4D65-89BF-A3A333E69B78}" srcOrd="0" destOrd="0" presId="urn:microsoft.com/office/officeart/2005/8/layout/orgChart1"/>
    <dgm:cxn modelId="{F7489548-7227-4695-BBC5-B646C233A1A4}" type="presParOf" srcId="{1D9ED7A0-7C54-4D65-89BF-A3A333E69B78}" destId="{904DE4B9-5AFB-4A5D-BEB0-39D5D1B6F5E4}" srcOrd="0" destOrd="0" presId="urn:microsoft.com/office/officeart/2005/8/layout/orgChart1"/>
    <dgm:cxn modelId="{7B9E8C2A-5C19-41A2-8E26-04222E654BAB}" type="presParOf" srcId="{1D9ED7A0-7C54-4D65-89BF-A3A333E69B78}" destId="{257116C2-A7AC-4CEE-9EAC-FB7E33AB6955}" srcOrd="1" destOrd="0" presId="urn:microsoft.com/office/officeart/2005/8/layout/orgChart1"/>
    <dgm:cxn modelId="{D4C3B535-45B9-4ECB-831C-77267CAAAF3C}" type="presParOf" srcId="{68D83435-84E7-42C1-A52A-BA13700B9DAE}" destId="{1E3BEC5E-C476-4857-9CEA-3A4ECEFB8004}" srcOrd="1" destOrd="0" presId="urn:microsoft.com/office/officeart/2005/8/layout/orgChart1"/>
    <dgm:cxn modelId="{4429E0C9-D27A-4A06-BC52-07D5483C1681}" type="presParOf" srcId="{68D83435-84E7-42C1-A52A-BA13700B9DAE}" destId="{E3A5EE5C-CC19-4C69-90C9-6D62A5A80014}" srcOrd="2" destOrd="0" presId="urn:microsoft.com/office/officeart/2005/8/layout/orgChart1"/>
    <dgm:cxn modelId="{46946B9C-0863-4FFE-917B-DBA818577394}" type="presParOf" srcId="{702B7946-E4EC-4F8B-8AF1-ABF50E4FB5A9}" destId="{A4BE0B9C-5C77-4B3B-8EDC-A0DC1EBC10EA}" srcOrd="2" destOrd="0" presId="urn:microsoft.com/office/officeart/2005/8/layout/orgChart1"/>
    <dgm:cxn modelId="{EA6BB8A8-2FAF-4780-B876-84439163AF12}" type="presParOf" srcId="{3EA867F1-AC1B-459B-80F7-AEB6AB13D79D}" destId="{12FB4873-6B2B-45AF-BF6F-B9971B632CF3}" srcOrd="8" destOrd="0" presId="urn:microsoft.com/office/officeart/2005/8/layout/orgChart1"/>
    <dgm:cxn modelId="{57868286-2399-4B57-B087-1B171EE68529}" type="presParOf" srcId="{3EA867F1-AC1B-459B-80F7-AEB6AB13D79D}" destId="{1DCA4219-3BCC-42B2-A7E1-9F1A0035183C}" srcOrd="9" destOrd="0" presId="urn:microsoft.com/office/officeart/2005/8/layout/orgChart1"/>
    <dgm:cxn modelId="{9C1A44B1-4A41-48D6-BA14-BFDF82F3233E}" type="presParOf" srcId="{1DCA4219-3BCC-42B2-A7E1-9F1A0035183C}" destId="{0A0A22A3-0030-4F59-AA0C-ACF32651F75E}" srcOrd="0" destOrd="0" presId="urn:microsoft.com/office/officeart/2005/8/layout/orgChart1"/>
    <dgm:cxn modelId="{A3799FFB-7605-47C2-AAE3-4D7021E66D1C}" type="presParOf" srcId="{0A0A22A3-0030-4F59-AA0C-ACF32651F75E}" destId="{AC8D6E1D-9DDA-40FF-98C0-9DE0A1663417}" srcOrd="0" destOrd="0" presId="urn:microsoft.com/office/officeart/2005/8/layout/orgChart1"/>
    <dgm:cxn modelId="{FE5DD62A-CF69-401F-B3A3-8592149BABF3}" type="presParOf" srcId="{0A0A22A3-0030-4F59-AA0C-ACF32651F75E}" destId="{F42F21AF-77E6-4C77-B028-0A93254097F5}" srcOrd="1" destOrd="0" presId="urn:microsoft.com/office/officeart/2005/8/layout/orgChart1"/>
    <dgm:cxn modelId="{44A5A08E-B673-40B5-80BE-3EFA89521ECB}" type="presParOf" srcId="{1DCA4219-3BCC-42B2-A7E1-9F1A0035183C}" destId="{C386CC39-F35C-4312-9D74-E87BB518E54C}" srcOrd="1" destOrd="0" presId="urn:microsoft.com/office/officeart/2005/8/layout/orgChart1"/>
    <dgm:cxn modelId="{BB4E2E5E-DF65-4E83-A5E6-4A845717D5B7}" type="presParOf" srcId="{C386CC39-F35C-4312-9D74-E87BB518E54C}" destId="{F19875C1-257F-4BDD-812A-AC6659C56383}" srcOrd="0" destOrd="0" presId="urn:microsoft.com/office/officeart/2005/8/layout/orgChart1"/>
    <dgm:cxn modelId="{DDE13F2F-E106-4467-B919-5FB8A92F7571}" type="presParOf" srcId="{C386CC39-F35C-4312-9D74-E87BB518E54C}" destId="{7D0F9D8F-2E73-4141-8D7A-B16EFD0A24F1}" srcOrd="1" destOrd="0" presId="urn:microsoft.com/office/officeart/2005/8/layout/orgChart1"/>
    <dgm:cxn modelId="{4CA9D0A1-A4CF-4584-803B-7B43B57DC1B5}" type="presParOf" srcId="{7D0F9D8F-2E73-4141-8D7A-B16EFD0A24F1}" destId="{78D0DC7E-140E-4AF1-AF65-99CB5FB3B6D4}" srcOrd="0" destOrd="0" presId="urn:microsoft.com/office/officeart/2005/8/layout/orgChart1"/>
    <dgm:cxn modelId="{0E5DAD36-373D-4755-8A67-5E12EEF14F63}" type="presParOf" srcId="{78D0DC7E-140E-4AF1-AF65-99CB5FB3B6D4}" destId="{9FEA9DB0-FFA5-45AA-B9E3-AAF758E2979C}" srcOrd="0" destOrd="0" presId="urn:microsoft.com/office/officeart/2005/8/layout/orgChart1"/>
    <dgm:cxn modelId="{E9CA19CF-9152-4A83-85E1-889358CA6C1C}" type="presParOf" srcId="{78D0DC7E-140E-4AF1-AF65-99CB5FB3B6D4}" destId="{9586E4B6-4E9E-479C-8FD4-033B9114A73E}" srcOrd="1" destOrd="0" presId="urn:microsoft.com/office/officeart/2005/8/layout/orgChart1"/>
    <dgm:cxn modelId="{42CDC4C4-47D9-4908-96EA-96824F0F51A1}" type="presParOf" srcId="{7D0F9D8F-2E73-4141-8D7A-B16EFD0A24F1}" destId="{45F397EE-4E68-47B0-84B7-C7CACF87CCE8}" srcOrd="1" destOrd="0" presId="urn:microsoft.com/office/officeart/2005/8/layout/orgChart1"/>
    <dgm:cxn modelId="{E7E3904C-E788-4814-BF56-006D58361321}" type="presParOf" srcId="{7D0F9D8F-2E73-4141-8D7A-B16EFD0A24F1}" destId="{4882AC58-855E-4F65-869C-BE8DCF40E2EF}" srcOrd="2" destOrd="0" presId="urn:microsoft.com/office/officeart/2005/8/layout/orgChart1"/>
    <dgm:cxn modelId="{B450846B-944F-43FD-AB15-960BAC92DD1B}" type="presParOf" srcId="{C386CC39-F35C-4312-9D74-E87BB518E54C}" destId="{35D4BA28-8B84-45C9-AE3C-77083807C385}" srcOrd="2" destOrd="0" presId="urn:microsoft.com/office/officeart/2005/8/layout/orgChart1"/>
    <dgm:cxn modelId="{9255779B-6FB3-4A7C-9342-6ADFCFC838B9}" type="presParOf" srcId="{C386CC39-F35C-4312-9D74-E87BB518E54C}" destId="{AFEACAE8-DAEE-4F6F-9811-A2F918B1D98C}" srcOrd="3" destOrd="0" presId="urn:microsoft.com/office/officeart/2005/8/layout/orgChart1"/>
    <dgm:cxn modelId="{19D2CD0E-8A05-4A1B-94B4-E16C9E1B8E22}" type="presParOf" srcId="{AFEACAE8-DAEE-4F6F-9811-A2F918B1D98C}" destId="{886510D5-B7DD-40AC-A1C8-6644368E5AC5}" srcOrd="0" destOrd="0" presId="urn:microsoft.com/office/officeart/2005/8/layout/orgChart1"/>
    <dgm:cxn modelId="{2FEFAFB2-F639-4EFA-91FF-99C58C386F4C}" type="presParOf" srcId="{886510D5-B7DD-40AC-A1C8-6644368E5AC5}" destId="{B9868352-61DD-4892-B03E-9732D332EBD8}" srcOrd="0" destOrd="0" presId="urn:microsoft.com/office/officeart/2005/8/layout/orgChart1"/>
    <dgm:cxn modelId="{47318FBD-E3D6-4FB0-A0DC-CA9224731D55}" type="presParOf" srcId="{886510D5-B7DD-40AC-A1C8-6644368E5AC5}" destId="{B4867BEA-F98B-466B-9E4D-853399E64048}" srcOrd="1" destOrd="0" presId="urn:microsoft.com/office/officeart/2005/8/layout/orgChart1"/>
    <dgm:cxn modelId="{E9215D5E-734F-4526-B1F6-7C9985A3D781}" type="presParOf" srcId="{AFEACAE8-DAEE-4F6F-9811-A2F918B1D98C}" destId="{D1182DBB-C42A-488A-AB9B-95BC22266D6C}" srcOrd="1" destOrd="0" presId="urn:microsoft.com/office/officeart/2005/8/layout/orgChart1"/>
    <dgm:cxn modelId="{CE5C365D-230D-4E9D-847C-3DC926B348E7}" type="presParOf" srcId="{AFEACAE8-DAEE-4F6F-9811-A2F918B1D98C}" destId="{50243B8D-1225-4CE1-9AFC-3F4CCD4DD6BA}" srcOrd="2" destOrd="0" presId="urn:microsoft.com/office/officeart/2005/8/layout/orgChart1"/>
    <dgm:cxn modelId="{54107F4B-443F-4D7A-905B-5ACF015E1C54}" type="presParOf" srcId="{1DCA4219-3BCC-42B2-A7E1-9F1A0035183C}" destId="{F7031164-559C-4D58-B794-70A4AAF0DD4E}" srcOrd="2" destOrd="0" presId="urn:microsoft.com/office/officeart/2005/8/layout/orgChart1"/>
    <dgm:cxn modelId="{BC07A839-98C2-48C4-A3B9-DF1A46FD3584}" type="presParOf" srcId="{3EA867F1-AC1B-459B-80F7-AEB6AB13D79D}" destId="{6C543AC1-CDEB-4FB0-958B-F8BD89E27C2C}" srcOrd="10" destOrd="0" presId="urn:microsoft.com/office/officeart/2005/8/layout/orgChart1"/>
    <dgm:cxn modelId="{C0FDB761-9A6F-49FA-8307-E29D8F452725}" type="presParOf" srcId="{3EA867F1-AC1B-459B-80F7-AEB6AB13D79D}" destId="{3DD3B26F-87B0-4F5F-9479-6D9BD47930A2}" srcOrd="11" destOrd="0" presId="urn:microsoft.com/office/officeart/2005/8/layout/orgChart1"/>
    <dgm:cxn modelId="{308369CB-EE99-42B0-8622-A09101B99728}" type="presParOf" srcId="{3DD3B26F-87B0-4F5F-9479-6D9BD47930A2}" destId="{E954F2A8-F344-469D-AAD7-BD2E6B26CA7D}" srcOrd="0" destOrd="0" presId="urn:microsoft.com/office/officeart/2005/8/layout/orgChart1"/>
    <dgm:cxn modelId="{7FA96255-3B1F-4AF8-9126-0AC9BBFB4010}" type="presParOf" srcId="{E954F2A8-F344-469D-AAD7-BD2E6B26CA7D}" destId="{EFB304F1-F6B6-401C-BEFD-6DEB5E98C5F2}" srcOrd="0" destOrd="0" presId="urn:microsoft.com/office/officeart/2005/8/layout/orgChart1"/>
    <dgm:cxn modelId="{709215FA-56B9-478E-88B1-FA4440EB275C}" type="presParOf" srcId="{E954F2A8-F344-469D-AAD7-BD2E6B26CA7D}" destId="{591D1F56-5BC4-4C89-89CA-2A723395BE04}" srcOrd="1" destOrd="0" presId="urn:microsoft.com/office/officeart/2005/8/layout/orgChart1"/>
    <dgm:cxn modelId="{B865441D-5524-4B0F-8AF8-C802F0AE4592}" type="presParOf" srcId="{3DD3B26F-87B0-4F5F-9479-6D9BD47930A2}" destId="{361A2521-161F-4B95-BD70-9C75BA24607D}" srcOrd="1" destOrd="0" presId="urn:microsoft.com/office/officeart/2005/8/layout/orgChart1"/>
    <dgm:cxn modelId="{594FD5B3-290C-4511-B95A-59E1858CA49B}" type="presParOf" srcId="{3DD3B26F-87B0-4F5F-9479-6D9BD47930A2}" destId="{51DEDBC4-2117-43E9-B13E-25C2CAB90B8E}" srcOrd="2" destOrd="0" presId="urn:microsoft.com/office/officeart/2005/8/layout/orgChart1"/>
    <dgm:cxn modelId="{C2DC730B-C6ED-46C6-957A-2F7F556016F1}" type="presParOf" srcId="{3EA867F1-AC1B-459B-80F7-AEB6AB13D79D}" destId="{E15DAFD9-2F03-4F3B-81CB-80275CCB718E}" srcOrd="12" destOrd="0" presId="urn:microsoft.com/office/officeart/2005/8/layout/orgChart1"/>
    <dgm:cxn modelId="{12A1FDF1-B5F9-4014-9683-AD8FC0B12864}" type="presParOf" srcId="{3EA867F1-AC1B-459B-80F7-AEB6AB13D79D}" destId="{D0BA33BD-A2E5-4B8C-85DF-EC332CCD0AF4}" srcOrd="13" destOrd="0" presId="urn:microsoft.com/office/officeart/2005/8/layout/orgChart1"/>
    <dgm:cxn modelId="{D89811EA-D043-4913-B60A-93EAE1FA4FF7}" type="presParOf" srcId="{D0BA33BD-A2E5-4B8C-85DF-EC332CCD0AF4}" destId="{D377FCF5-9DEE-4C89-B5E9-1E07388F847A}" srcOrd="0" destOrd="0" presId="urn:microsoft.com/office/officeart/2005/8/layout/orgChart1"/>
    <dgm:cxn modelId="{D7C85E37-067D-44E8-945B-DFA781646D81}" type="presParOf" srcId="{D377FCF5-9DEE-4C89-B5E9-1E07388F847A}" destId="{1F9F70E5-8640-45BD-B6C4-BF02659BB8A4}" srcOrd="0" destOrd="0" presId="urn:microsoft.com/office/officeart/2005/8/layout/orgChart1"/>
    <dgm:cxn modelId="{8B8EB28B-5489-47C8-BAF8-9F76B9FA920B}" type="presParOf" srcId="{D377FCF5-9DEE-4C89-B5E9-1E07388F847A}" destId="{20CFE40E-2A89-4173-A120-E24EC3FC83C6}" srcOrd="1" destOrd="0" presId="urn:microsoft.com/office/officeart/2005/8/layout/orgChart1"/>
    <dgm:cxn modelId="{E866CEE4-6BE1-4D03-9D79-86769BD7912F}" type="presParOf" srcId="{D0BA33BD-A2E5-4B8C-85DF-EC332CCD0AF4}" destId="{8C43FA99-9F4B-43A4-8D1F-BD07681F27CD}" srcOrd="1" destOrd="0" presId="urn:microsoft.com/office/officeart/2005/8/layout/orgChart1"/>
    <dgm:cxn modelId="{05941B49-4E44-44C1-A144-BDD2FC454BF0}" type="presParOf" srcId="{D0BA33BD-A2E5-4B8C-85DF-EC332CCD0AF4}" destId="{D4BBCC7C-6036-4557-BFAA-AD4A61C0FF1E}" srcOrd="2" destOrd="0" presId="urn:microsoft.com/office/officeart/2005/8/layout/orgChart1"/>
    <dgm:cxn modelId="{AACD9592-3E8A-490A-8BF5-DD6AD91E7AD5}" type="presParOf" srcId="{FD0963BC-344E-4AFA-B977-2DA25A174079}" destId="{0D12B508-1CD4-4C9C-8EEA-0560C19CD9EC}" srcOrd="2" destOrd="0" presId="urn:microsoft.com/office/officeart/2005/8/layout/orgChart1"/>
    <dgm:cxn modelId="{DD7C0B68-24BF-439B-9B09-A89798516EB2}" type="presParOf" srcId="{0D12B508-1CD4-4C9C-8EEA-0560C19CD9EC}" destId="{69296D94-1EBA-4052-9436-0A0E51B6D6E6}" srcOrd="0" destOrd="0" presId="urn:microsoft.com/office/officeart/2005/8/layout/orgChart1"/>
    <dgm:cxn modelId="{8FAD91BF-78AD-43D0-B651-ECDBBC9C6876}" type="presParOf" srcId="{0D12B508-1CD4-4C9C-8EEA-0560C19CD9EC}" destId="{90135FBA-A35F-42BE-84BA-AEAD3D7DB65E}" srcOrd="1" destOrd="0" presId="urn:microsoft.com/office/officeart/2005/8/layout/orgChart1"/>
    <dgm:cxn modelId="{365A8CB2-2547-4CC9-B698-5772F1CAAA6D}" type="presParOf" srcId="{90135FBA-A35F-42BE-84BA-AEAD3D7DB65E}" destId="{6829639A-72D2-43EE-9E60-8BD901D79FE9}" srcOrd="0" destOrd="0" presId="urn:microsoft.com/office/officeart/2005/8/layout/orgChart1"/>
    <dgm:cxn modelId="{C60AE254-44CD-49D4-AB4F-E2464C544B48}" type="presParOf" srcId="{6829639A-72D2-43EE-9E60-8BD901D79FE9}" destId="{7D1CE52B-6125-4CAE-B58D-0204E7AEA1B6}" srcOrd="0" destOrd="0" presId="urn:microsoft.com/office/officeart/2005/8/layout/orgChart1"/>
    <dgm:cxn modelId="{7CCEC373-C696-4F58-BB8A-59738887D6B4}" type="presParOf" srcId="{6829639A-72D2-43EE-9E60-8BD901D79FE9}" destId="{22931169-4821-442F-ACFF-23A8E905F159}" srcOrd="1" destOrd="0" presId="urn:microsoft.com/office/officeart/2005/8/layout/orgChart1"/>
    <dgm:cxn modelId="{188DBE02-90CD-403B-8D98-7B2F0FD164A0}" type="presParOf" srcId="{90135FBA-A35F-42BE-84BA-AEAD3D7DB65E}" destId="{25DD0AD7-4E6B-46A7-944F-493F36BF60DE}" srcOrd="1" destOrd="0" presId="urn:microsoft.com/office/officeart/2005/8/layout/orgChart1"/>
    <dgm:cxn modelId="{9801700D-E3AA-4BB2-9B94-360826C9ADA9}" type="presParOf" srcId="{90135FBA-A35F-42BE-84BA-AEAD3D7DB65E}" destId="{AB2B458E-62E8-44EA-9DAE-2382780D2130}" srcOrd="2" destOrd="0" presId="urn:microsoft.com/office/officeart/2005/8/layout/orgChart1"/>
    <dgm:cxn modelId="{0E9FA9D8-7279-455D-B0E1-1CBD1BDBC2CE}" type="presParOf" srcId="{0D12B508-1CD4-4C9C-8EEA-0560C19CD9EC}" destId="{5D40459F-5C50-401D-84C7-174C86CC711B}" srcOrd="2" destOrd="0" presId="urn:microsoft.com/office/officeart/2005/8/layout/orgChart1"/>
    <dgm:cxn modelId="{C0966F3E-FBB6-4C88-8435-91DB8F3E8973}" type="presParOf" srcId="{0D12B508-1CD4-4C9C-8EEA-0560C19CD9EC}" destId="{33109E18-10ED-449E-8AF1-AFA7926EC76C}" srcOrd="3" destOrd="0" presId="urn:microsoft.com/office/officeart/2005/8/layout/orgChart1"/>
    <dgm:cxn modelId="{ED06370C-A7B5-482D-9AFB-B9C95D8F91A1}" type="presParOf" srcId="{33109E18-10ED-449E-8AF1-AFA7926EC76C}" destId="{2E8107D1-A4C7-45C8-9823-DD237CAAE00D}" srcOrd="0" destOrd="0" presId="urn:microsoft.com/office/officeart/2005/8/layout/orgChart1"/>
    <dgm:cxn modelId="{22AABC65-BE41-4B40-A914-77AF5131D95B}" type="presParOf" srcId="{2E8107D1-A4C7-45C8-9823-DD237CAAE00D}" destId="{C32C0C48-A0F3-41D4-8BB6-B6566DFE356D}" srcOrd="0" destOrd="0" presId="urn:microsoft.com/office/officeart/2005/8/layout/orgChart1"/>
    <dgm:cxn modelId="{60B00DE8-5678-4C4B-8005-ACB66A39953B}" type="presParOf" srcId="{2E8107D1-A4C7-45C8-9823-DD237CAAE00D}" destId="{39C47DDF-2D67-457A-AEF7-B557588DEC75}" srcOrd="1" destOrd="0" presId="urn:microsoft.com/office/officeart/2005/8/layout/orgChart1"/>
    <dgm:cxn modelId="{39FC71A3-50CF-488C-8108-ACC20F6EFF19}" type="presParOf" srcId="{33109E18-10ED-449E-8AF1-AFA7926EC76C}" destId="{C00B2DCA-FBEE-4BA3-BE0F-7B359A81793A}" srcOrd="1" destOrd="0" presId="urn:microsoft.com/office/officeart/2005/8/layout/orgChart1"/>
    <dgm:cxn modelId="{E1AC6241-42D7-4616-8373-EC55145B5A07}" type="presParOf" srcId="{33109E18-10ED-449E-8AF1-AFA7926EC76C}" destId="{8D3336D3-7688-4496-8AFD-C72CD7F35A37}"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0459F-5C50-401D-84C7-174C86CC711B}">
      <dsp:nvSpPr>
        <dsp:cNvPr id="0" name=""/>
        <dsp:cNvSpPr/>
      </dsp:nvSpPr>
      <dsp:spPr>
        <a:xfrm>
          <a:off x="5039093" y="1845529"/>
          <a:ext cx="133289" cy="545230"/>
        </a:xfrm>
        <a:custGeom>
          <a:avLst/>
          <a:gdLst/>
          <a:ahLst/>
          <a:cxnLst/>
          <a:rect l="0" t="0" r="0" b="0"/>
          <a:pathLst>
            <a:path>
              <a:moveTo>
                <a:pt x="0" y="0"/>
              </a:moveTo>
              <a:lnTo>
                <a:pt x="0" y="545230"/>
              </a:lnTo>
              <a:lnTo>
                <a:pt x="133289" y="54523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296D94-1EBA-4052-9436-0A0E51B6D6E6}">
      <dsp:nvSpPr>
        <dsp:cNvPr id="0" name=""/>
        <dsp:cNvSpPr/>
      </dsp:nvSpPr>
      <dsp:spPr>
        <a:xfrm>
          <a:off x="4911047" y="1845529"/>
          <a:ext cx="128045" cy="539986"/>
        </a:xfrm>
        <a:custGeom>
          <a:avLst/>
          <a:gdLst/>
          <a:ahLst/>
          <a:cxnLst/>
          <a:rect l="0" t="0" r="0" b="0"/>
          <a:pathLst>
            <a:path>
              <a:moveTo>
                <a:pt x="128045" y="0"/>
              </a:moveTo>
              <a:lnTo>
                <a:pt x="128045" y="539986"/>
              </a:lnTo>
              <a:lnTo>
                <a:pt x="0" y="539986"/>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5DAFD9-2F03-4F3B-81CB-80275CCB718E}">
      <dsp:nvSpPr>
        <dsp:cNvPr id="0" name=""/>
        <dsp:cNvSpPr/>
      </dsp:nvSpPr>
      <dsp:spPr>
        <a:xfrm>
          <a:off x="5039093" y="1845529"/>
          <a:ext cx="4426722" cy="1121924"/>
        </a:xfrm>
        <a:custGeom>
          <a:avLst/>
          <a:gdLst/>
          <a:ahLst/>
          <a:cxnLst/>
          <a:rect l="0" t="0" r="0" b="0"/>
          <a:pathLst>
            <a:path>
              <a:moveTo>
                <a:pt x="0" y="0"/>
              </a:moveTo>
              <a:lnTo>
                <a:pt x="0" y="993878"/>
              </a:lnTo>
              <a:lnTo>
                <a:pt x="4426722" y="993878"/>
              </a:lnTo>
              <a:lnTo>
                <a:pt x="4426722" y="1121924"/>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543AC1-CDEB-4FB0-958B-F8BD89E27C2C}">
      <dsp:nvSpPr>
        <dsp:cNvPr id="0" name=""/>
        <dsp:cNvSpPr/>
      </dsp:nvSpPr>
      <dsp:spPr>
        <a:xfrm>
          <a:off x="5039093" y="1845529"/>
          <a:ext cx="2951148" cy="1121924"/>
        </a:xfrm>
        <a:custGeom>
          <a:avLst/>
          <a:gdLst/>
          <a:ahLst/>
          <a:cxnLst/>
          <a:rect l="0" t="0" r="0" b="0"/>
          <a:pathLst>
            <a:path>
              <a:moveTo>
                <a:pt x="0" y="0"/>
              </a:moveTo>
              <a:lnTo>
                <a:pt x="0" y="993878"/>
              </a:lnTo>
              <a:lnTo>
                <a:pt x="2951148" y="993878"/>
              </a:lnTo>
              <a:lnTo>
                <a:pt x="2951148" y="1121924"/>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FB4873-6B2B-45AF-BF6F-B9971B632CF3}">
      <dsp:nvSpPr>
        <dsp:cNvPr id="0" name=""/>
        <dsp:cNvSpPr/>
      </dsp:nvSpPr>
      <dsp:spPr>
        <a:xfrm>
          <a:off x="5039093" y="1845529"/>
          <a:ext cx="1475574" cy="1121924"/>
        </a:xfrm>
        <a:custGeom>
          <a:avLst/>
          <a:gdLst/>
          <a:ahLst/>
          <a:cxnLst/>
          <a:rect l="0" t="0" r="0" b="0"/>
          <a:pathLst>
            <a:path>
              <a:moveTo>
                <a:pt x="0" y="0"/>
              </a:moveTo>
              <a:lnTo>
                <a:pt x="0" y="993878"/>
              </a:lnTo>
              <a:lnTo>
                <a:pt x="1475574" y="993878"/>
              </a:lnTo>
              <a:lnTo>
                <a:pt x="1475574" y="1121924"/>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B51C5A-593C-4139-847D-4859BD95A570}">
      <dsp:nvSpPr>
        <dsp:cNvPr id="0" name=""/>
        <dsp:cNvSpPr/>
      </dsp:nvSpPr>
      <dsp:spPr>
        <a:xfrm>
          <a:off x="4993372" y="1845529"/>
          <a:ext cx="91440" cy="1121924"/>
        </a:xfrm>
        <a:custGeom>
          <a:avLst/>
          <a:gdLst/>
          <a:ahLst/>
          <a:cxnLst/>
          <a:rect l="0" t="0" r="0" b="0"/>
          <a:pathLst>
            <a:path>
              <a:moveTo>
                <a:pt x="45720" y="0"/>
              </a:moveTo>
              <a:lnTo>
                <a:pt x="45720" y="1121924"/>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D2AA33-7E72-42B5-BA88-4C152AA9643A}">
      <dsp:nvSpPr>
        <dsp:cNvPr id="0" name=""/>
        <dsp:cNvSpPr/>
      </dsp:nvSpPr>
      <dsp:spPr>
        <a:xfrm>
          <a:off x="3563518" y="1845529"/>
          <a:ext cx="1475574" cy="1121924"/>
        </a:xfrm>
        <a:custGeom>
          <a:avLst/>
          <a:gdLst/>
          <a:ahLst/>
          <a:cxnLst/>
          <a:rect l="0" t="0" r="0" b="0"/>
          <a:pathLst>
            <a:path>
              <a:moveTo>
                <a:pt x="1475574" y="0"/>
              </a:moveTo>
              <a:lnTo>
                <a:pt x="1475574" y="993878"/>
              </a:lnTo>
              <a:lnTo>
                <a:pt x="0" y="993878"/>
              </a:lnTo>
              <a:lnTo>
                <a:pt x="0" y="1121924"/>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425968-B942-43F4-A543-704E39F772DB}">
      <dsp:nvSpPr>
        <dsp:cNvPr id="0" name=""/>
        <dsp:cNvSpPr/>
      </dsp:nvSpPr>
      <dsp:spPr>
        <a:xfrm>
          <a:off x="2087944" y="1845529"/>
          <a:ext cx="2951148" cy="1121924"/>
        </a:xfrm>
        <a:custGeom>
          <a:avLst/>
          <a:gdLst/>
          <a:ahLst/>
          <a:cxnLst/>
          <a:rect l="0" t="0" r="0" b="0"/>
          <a:pathLst>
            <a:path>
              <a:moveTo>
                <a:pt x="2951148" y="0"/>
              </a:moveTo>
              <a:lnTo>
                <a:pt x="2951148" y="993878"/>
              </a:lnTo>
              <a:lnTo>
                <a:pt x="0" y="993878"/>
              </a:lnTo>
              <a:lnTo>
                <a:pt x="0" y="1121924"/>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EA9A81-E724-450C-A319-67A2806CFCDB}">
      <dsp:nvSpPr>
        <dsp:cNvPr id="0" name=""/>
        <dsp:cNvSpPr/>
      </dsp:nvSpPr>
      <dsp:spPr>
        <a:xfrm>
          <a:off x="612370" y="1845529"/>
          <a:ext cx="4426722" cy="1121924"/>
        </a:xfrm>
        <a:custGeom>
          <a:avLst/>
          <a:gdLst/>
          <a:ahLst/>
          <a:cxnLst/>
          <a:rect l="0" t="0" r="0" b="0"/>
          <a:pathLst>
            <a:path>
              <a:moveTo>
                <a:pt x="4426722" y="0"/>
              </a:moveTo>
              <a:lnTo>
                <a:pt x="4426722" y="993878"/>
              </a:lnTo>
              <a:lnTo>
                <a:pt x="0" y="993878"/>
              </a:lnTo>
              <a:lnTo>
                <a:pt x="0" y="1121924"/>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20FDF0-98E2-445C-A058-C1E52CB4FE8C}">
      <dsp:nvSpPr>
        <dsp:cNvPr id="0" name=""/>
        <dsp:cNvSpPr/>
      </dsp:nvSpPr>
      <dsp:spPr>
        <a:xfrm>
          <a:off x="4068579" y="1441685"/>
          <a:ext cx="1941026" cy="403843"/>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latin typeface="+mn-lt"/>
              <a:ea typeface="Open Sans SemiBold" panose="020B0706030804020204" pitchFamily="34" charset="0"/>
              <a:cs typeface="Open Sans SemiBold" panose="020B0706030804020204" pitchFamily="34" charset="0"/>
            </a:rPr>
            <a:t>embetsledelse</a:t>
          </a:r>
        </a:p>
      </dsp:txBody>
      <dsp:txXfrm>
        <a:off x="4068579" y="1441685"/>
        <a:ext cx="1941026" cy="403843"/>
      </dsp:txXfrm>
    </dsp:sp>
    <dsp:sp modelId="{909C95B6-E601-4D07-A8B9-4253AA4B192F}">
      <dsp:nvSpPr>
        <dsp:cNvPr id="0" name=""/>
        <dsp:cNvSpPr/>
      </dsp:nvSpPr>
      <dsp:spPr>
        <a:xfrm>
          <a:off x="2629" y="2967453"/>
          <a:ext cx="1219482" cy="609741"/>
        </a:xfrm>
        <a:prstGeom prst="rect">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a:t>justis og </a:t>
          </a:r>
          <a:br>
            <a:rPr lang="nb-NO" sz="1000" kern="1200"/>
          </a:br>
          <a:r>
            <a:rPr lang="nb-NO" sz="1000" kern="1200"/>
            <a:t>kommunal</a:t>
          </a:r>
        </a:p>
      </dsp:txBody>
      <dsp:txXfrm>
        <a:off x="2629" y="2967453"/>
        <a:ext cx="1219482" cy="609741"/>
      </dsp:txXfrm>
    </dsp:sp>
    <dsp:sp modelId="{CDDA0DEA-00AB-4476-B1F6-F3D5C4F5B05A}">
      <dsp:nvSpPr>
        <dsp:cNvPr id="0" name=""/>
        <dsp:cNvSpPr/>
      </dsp:nvSpPr>
      <dsp:spPr>
        <a:xfrm>
          <a:off x="1478203" y="2967453"/>
          <a:ext cx="1219482" cy="609741"/>
        </a:xfrm>
        <a:prstGeom prst="rect">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a:t>helse og sosial</a:t>
          </a:r>
        </a:p>
      </dsp:txBody>
      <dsp:txXfrm>
        <a:off x="1478203" y="2967453"/>
        <a:ext cx="1219482" cy="609741"/>
      </dsp:txXfrm>
    </dsp:sp>
    <dsp:sp modelId="{111B72F2-6D3E-4A9C-A953-9ECE5CECD5F6}">
      <dsp:nvSpPr>
        <dsp:cNvPr id="0" name=""/>
        <dsp:cNvSpPr/>
      </dsp:nvSpPr>
      <dsp:spPr>
        <a:xfrm>
          <a:off x="2953777" y="2967453"/>
          <a:ext cx="1219482" cy="609741"/>
        </a:xfrm>
        <a:prstGeom prst="rect">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a:t>oppvekst og barnevern</a:t>
          </a:r>
        </a:p>
      </dsp:txBody>
      <dsp:txXfrm>
        <a:off x="2953777" y="2967453"/>
        <a:ext cx="1219482" cy="609741"/>
      </dsp:txXfrm>
    </dsp:sp>
    <dsp:sp modelId="{659292F3-2B21-4827-9546-D01800201700}">
      <dsp:nvSpPr>
        <dsp:cNvPr id="0" name=""/>
        <dsp:cNvSpPr/>
      </dsp:nvSpPr>
      <dsp:spPr>
        <a:xfrm>
          <a:off x="4429351" y="2967453"/>
          <a:ext cx="1219482" cy="609741"/>
        </a:xfrm>
        <a:prstGeom prst="rect">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a:t>miljø</a:t>
          </a:r>
        </a:p>
      </dsp:txBody>
      <dsp:txXfrm>
        <a:off x="4429351" y="2967453"/>
        <a:ext cx="1219482" cy="609741"/>
      </dsp:txXfrm>
    </dsp:sp>
    <dsp:sp modelId="{AC8D6E1D-9DDA-40FF-98C0-9DE0A1663417}">
      <dsp:nvSpPr>
        <dsp:cNvPr id="0" name=""/>
        <dsp:cNvSpPr/>
      </dsp:nvSpPr>
      <dsp:spPr>
        <a:xfrm>
          <a:off x="5904925" y="2967453"/>
          <a:ext cx="1219482" cy="609741"/>
        </a:xfrm>
        <a:prstGeom prst="rect">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a:t>reindrift</a:t>
          </a:r>
        </a:p>
      </dsp:txBody>
      <dsp:txXfrm>
        <a:off x="5904925" y="2967453"/>
        <a:ext cx="1219482" cy="609741"/>
      </dsp:txXfrm>
    </dsp:sp>
    <dsp:sp modelId="{EFB304F1-F6B6-401C-BEFD-6DEB5E98C5F2}">
      <dsp:nvSpPr>
        <dsp:cNvPr id="0" name=""/>
        <dsp:cNvSpPr/>
      </dsp:nvSpPr>
      <dsp:spPr>
        <a:xfrm>
          <a:off x="7380499" y="2967453"/>
          <a:ext cx="1219482" cy="609741"/>
        </a:xfrm>
        <a:prstGeom prst="rect">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a:t>landbruk</a:t>
          </a:r>
        </a:p>
      </dsp:txBody>
      <dsp:txXfrm>
        <a:off x="7380499" y="2967453"/>
        <a:ext cx="1219482" cy="609741"/>
      </dsp:txXfrm>
    </dsp:sp>
    <dsp:sp modelId="{1F9F70E5-8640-45BD-B6C4-BF02659BB8A4}">
      <dsp:nvSpPr>
        <dsp:cNvPr id="0" name=""/>
        <dsp:cNvSpPr/>
      </dsp:nvSpPr>
      <dsp:spPr>
        <a:xfrm>
          <a:off x="8856073" y="2967453"/>
          <a:ext cx="1219482" cy="609741"/>
        </a:xfrm>
        <a:prstGeom prst="rect">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a:t>HR og </a:t>
          </a:r>
          <a:br>
            <a:rPr lang="nb-NO" sz="1050" kern="1200"/>
          </a:br>
          <a:r>
            <a:rPr lang="nb-NO" sz="1050" kern="1200"/>
            <a:t>økonomi</a:t>
          </a:r>
        </a:p>
      </dsp:txBody>
      <dsp:txXfrm>
        <a:off x="8856073" y="2967453"/>
        <a:ext cx="1219482" cy="609741"/>
      </dsp:txXfrm>
    </dsp:sp>
    <dsp:sp modelId="{7D1CE52B-6125-4CAE-B58D-0204E7AEA1B6}">
      <dsp:nvSpPr>
        <dsp:cNvPr id="0" name=""/>
        <dsp:cNvSpPr/>
      </dsp:nvSpPr>
      <dsp:spPr>
        <a:xfrm>
          <a:off x="3241770" y="2116287"/>
          <a:ext cx="1669276" cy="538456"/>
        </a:xfrm>
        <a:prstGeom prst="rect">
          <a:avLst/>
        </a:prstGeom>
        <a:solidFill>
          <a:schemeClr val="tx1">
            <a:lumMod val="90000"/>
            <a:lumOff val="1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a:t>samfunnssikkerhet</a:t>
          </a:r>
          <a:br>
            <a:rPr lang="nb-NO" sz="1050" kern="1200"/>
          </a:br>
          <a:r>
            <a:rPr lang="nb-NO" sz="1050" kern="1200"/>
            <a:t>og beredskap</a:t>
          </a:r>
        </a:p>
      </dsp:txBody>
      <dsp:txXfrm>
        <a:off x="3241770" y="2116287"/>
        <a:ext cx="1669276" cy="538456"/>
      </dsp:txXfrm>
    </dsp:sp>
    <dsp:sp modelId="{C32C0C48-A0F3-41D4-8BB6-B6566DFE356D}">
      <dsp:nvSpPr>
        <dsp:cNvPr id="0" name=""/>
        <dsp:cNvSpPr/>
      </dsp:nvSpPr>
      <dsp:spPr>
        <a:xfrm>
          <a:off x="5172382" y="2121531"/>
          <a:ext cx="1669276" cy="538456"/>
        </a:xfrm>
        <a:prstGeom prst="rect">
          <a:avLst/>
        </a:prstGeom>
        <a:solidFill>
          <a:schemeClr val="tx1">
            <a:lumMod val="90000"/>
            <a:lumOff val="1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a:t>støtte og</a:t>
          </a:r>
          <a:br>
            <a:rPr lang="nb-NO" sz="1050" kern="1200"/>
          </a:br>
          <a:r>
            <a:rPr lang="nb-NO" sz="1050" kern="1200"/>
            <a:t>kommunikasjon</a:t>
          </a:r>
        </a:p>
      </dsp:txBody>
      <dsp:txXfrm>
        <a:off x="5172382" y="2121531"/>
        <a:ext cx="1669276" cy="5384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0459F-5C50-401D-84C7-174C86CC711B}">
      <dsp:nvSpPr>
        <dsp:cNvPr id="0" name=""/>
        <dsp:cNvSpPr/>
      </dsp:nvSpPr>
      <dsp:spPr>
        <a:xfrm>
          <a:off x="4672976" y="793460"/>
          <a:ext cx="123605" cy="505616"/>
        </a:xfrm>
        <a:custGeom>
          <a:avLst/>
          <a:gdLst/>
          <a:ahLst/>
          <a:cxnLst/>
          <a:rect l="0" t="0" r="0" b="0"/>
          <a:pathLst>
            <a:path>
              <a:moveTo>
                <a:pt x="0" y="0"/>
              </a:moveTo>
              <a:lnTo>
                <a:pt x="0" y="505616"/>
              </a:lnTo>
              <a:lnTo>
                <a:pt x="123605" y="505616"/>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296D94-1EBA-4052-9436-0A0E51B6D6E6}">
      <dsp:nvSpPr>
        <dsp:cNvPr id="0" name=""/>
        <dsp:cNvSpPr/>
      </dsp:nvSpPr>
      <dsp:spPr>
        <a:xfrm>
          <a:off x="4554234" y="793460"/>
          <a:ext cx="118742" cy="500754"/>
        </a:xfrm>
        <a:custGeom>
          <a:avLst/>
          <a:gdLst/>
          <a:ahLst/>
          <a:cxnLst/>
          <a:rect l="0" t="0" r="0" b="0"/>
          <a:pathLst>
            <a:path>
              <a:moveTo>
                <a:pt x="118742" y="0"/>
              </a:moveTo>
              <a:lnTo>
                <a:pt x="118742" y="500754"/>
              </a:lnTo>
              <a:lnTo>
                <a:pt x="0" y="500754"/>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5DAFD9-2F03-4F3B-81CB-80275CCB718E}">
      <dsp:nvSpPr>
        <dsp:cNvPr id="0" name=""/>
        <dsp:cNvSpPr/>
      </dsp:nvSpPr>
      <dsp:spPr>
        <a:xfrm>
          <a:off x="4672976" y="793460"/>
          <a:ext cx="4105097" cy="1040410"/>
        </a:xfrm>
        <a:custGeom>
          <a:avLst/>
          <a:gdLst/>
          <a:ahLst/>
          <a:cxnLst/>
          <a:rect l="0" t="0" r="0" b="0"/>
          <a:pathLst>
            <a:path>
              <a:moveTo>
                <a:pt x="0" y="0"/>
              </a:moveTo>
              <a:lnTo>
                <a:pt x="0" y="921667"/>
              </a:lnTo>
              <a:lnTo>
                <a:pt x="4105097" y="921667"/>
              </a:lnTo>
              <a:lnTo>
                <a:pt x="4105097" y="104041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543AC1-CDEB-4FB0-958B-F8BD89E27C2C}">
      <dsp:nvSpPr>
        <dsp:cNvPr id="0" name=""/>
        <dsp:cNvSpPr/>
      </dsp:nvSpPr>
      <dsp:spPr>
        <a:xfrm>
          <a:off x="4672976" y="793460"/>
          <a:ext cx="2736731" cy="1040410"/>
        </a:xfrm>
        <a:custGeom>
          <a:avLst/>
          <a:gdLst/>
          <a:ahLst/>
          <a:cxnLst/>
          <a:rect l="0" t="0" r="0" b="0"/>
          <a:pathLst>
            <a:path>
              <a:moveTo>
                <a:pt x="0" y="0"/>
              </a:moveTo>
              <a:lnTo>
                <a:pt x="0" y="921667"/>
              </a:lnTo>
              <a:lnTo>
                <a:pt x="2736731" y="921667"/>
              </a:lnTo>
              <a:lnTo>
                <a:pt x="2736731" y="104041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D4BA28-8B84-45C9-AE3C-77083807C385}">
      <dsp:nvSpPr>
        <dsp:cNvPr id="0" name=""/>
        <dsp:cNvSpPr/>
      </dsp:nvSpPr>
      <dsp:spPr>
        <a:xfrm>
          <a:off x="5588989" y="2399311"/>
          <a:ext cx="169632" cy="1036723"/>
        </a:xfrm>
        <a:custGeom>
          <a:avLst/>
          <a:gdLst/>
          <a:ahLst/>
          <a:cxnLst/>
          <a:rect l="0" t="0" r="0" b="0"/>
          <a:pathLst>
            <a:path>
              <a:moveTo>
                <a:pt x="0" y="0"/>
              </a:moveTo>
              <a:lnTo>
                <a:pt x="0" y="1036723"/>
              </a:lnTo>
              <a:lnTo>
                <a:pt x="169632" y="1036723"/>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9875C1-257F-4BDD-812A-AC6659C56383}">
      <dsp:nvSpPr>
        <dsp:cNvPr id="0" name=""/>
        <dsp:cNvSpPr/>
      </dsp:nvSpPr>
      <dsp:spPr>
        <a:xfrm>
          <a:off x="5588989" y="2399311"/>
          <a:ext cx="169632" cy="424736"/>
        </a:xfrm>
        <a:custGeom>
          <a:avLst/>
          <a:gdLst/>
          <a:ahLst/>
          <a:cxnLst/>
          <a:rect l="0" t="0" r="0" b="0"/>
          <a:pathLst>
            <a:path>
              <a:moveTo>
                <a:pt x="0" y="0"/>
              </a:moveTo>
              <a:lnTo>
                <a:pt x="0" y="424736"/>
              </a:lnTo>
              <a:lnTo>
                <a:pt x="169632" y="424736"/>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FB4873-6B2B-45AF-BF6F-B9971B632CF3}">
      <dsp:nvSpPr>
        <dsp:cNvPr id="0" name=""/>
        <dsp:cNvSpPr/>
      </dsp:nvSpPr>
      <dsp:spPr>
        <a:xfrm>
          <a:off x="4672976" y="793460"/>
          <a:ext cx="1368365" cy="1040410"/>
        </a:xfrm>
        <a:custGeom>
          <a:avLst/>
          <a:gdLst/>
          <a:ahLst/>
          <a:cxnLst/>
          <a:rect l="0" t="0" r="0" b="0"/>
          <a:pathLst>
            <a:path>
              <a:moveTo>
                <a:pt x="0" y="0"/>
              </a:moveTo>
              <a:lnTo>
                <a:pt x="0" y="921667"/>
              </a:lnTo>
              <a:lnTo>
                <a:pt x="1368365" y="921667"/>
              </a:lnTo>
              <a:lnTo>
                <a:pt x="1368365" y="104041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41D9B9-25A0-4E5D-9B6E-ECFF8CA85C56}">
      <dsp:nvSpPr>
        <dsp:cNvPr id="0" name=""/>
        <dsp:cNvSpPr/>
      </dsp:nvSpPr>
      <dsp:spPr>
        <a:xfrm>
          <a:off x="4220624" y="2399311"/>
          <a:ext cx="169632" cy="1036723"/>
        </a:xfrm>
        <a:custGeom>
          <a:avLst/>
          <a:gdLst/>
          <a:ahLst/>
          <a:cxnLst/>
          <a:rect l="0" t="0" r="0" b="0"/>
          <a:pathLst>
            <a:path>
              <a:moveTo>
                <a:pt x="0" y="0"/>
              </a:moveTo>
              <a:lnTo>
                <a:pt x="0" y="1036723"/>
              </a:lnTo>
              <a:lnTo>
                <a:pt x="169632" y="1036723"/>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5418A9-EF74-4F25-B1CB-6683F4E773B6}">
      <dsp:nvSpPr>
        <dsp:cNvPr id="0" name=""/>
        <dsp:cNvSpPr/>
      </dsp:nvSpPr>
      <dsp:spPr>
        <a:xfrm>
          <a:off x="4220624" y="2399311"/>
          <a:ext cx="169632" cy="424736"/>
        </a:xfrm>
        <a:custGeom>
          <a:avLst/>
          <a:gdLst/>
          <a:ahLst/>
          <a:cxnLst/>
          <a:rect l="0" t="0" r="0" b="0"/>
          <a:pathLst>
            <a:path>
              <a:moveTo>
                <a:pt x="0" y="0"/>
              </a:moveTo>
              <a:lnTo>
                <a:pt x="0" y="424736"/>
              </a:lnTo>
              <a:lnTo>
                <a:pt x="169632" y="424736"/>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B51C5A-593C-4139-847D-4859BD95A570}">
      <dsp:nvSpPr>
        <dsp:cNvPr id="0" name=""/>
        <dsp:cNvSpPr/>
      </dsp:nvSpPr>
      <dsp:spPr>
        <a:xfrm>
          <a:off x="4627256" y="793460"/>
          <a:ext cx="91440" cy="1040410"/>
        </a:xfrm>
        <a:custGeom>
          <a:avLst/>
          <a:gdLst/>
          <a:ahLst/>
          <a:cxnLst/>
          <a:rect l="0" t="0" r="0" b="0"/>
          <a:pathLst>
            <a:path>
              <a:moveTo>
                <a:pt x="45720" y="0"/>
              </a:moveTo>
              <a:lnTo>
                <a:pt x="45720" y="104041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7150A1-00E7-4A5E-89C4-D654F2B38B15}">
      <dsp:nvSpPr>
        <dsp:cNvPr id="0" name=""/>
        <dsp:cNvSpPr/>
      </dsp:nvSpPr>
      <dsp:spPr>
        <a:xfrm>
          <a:off x="2852258" y="2399311"/>
          <a:ext cx="169632" cy="1648711"/>
        </a:xfrm>
        <a:custGeom>
          <a:avLst/>
          <a:gdLst/>
          <a:ahLst/>
          <a:cxnLst/>
          <a:rect l="0" t="0" r="0" b="0"/>
          <a:pathLst>
            <a:path>
              <a:moveTo>
                <a:pt x="0" y="0"/>
              </a:moveTo>
              <a:lnTo>
                <a:pt x="0" y="1648711"/>
              </a:lnTo>
              <a:lnTo>
                <a:pt x="169632" y="164871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E4BE4B-A1BA-4233-8A37-0D2F8F05C676}">
      <dsp:nvSpPr>
        <dsp:cNvPr id="0" name=""/>
        <dsp:cNvSpPr/>
      </dsp:nvSpPr>
      <dsp:spPr>
        <a:xfrm>
          <a:off x="2852258" y="2399311"/>
          <a:ext cx="169632" cy="1036723"/>
        </a:xfrm>
        <a:custGeom>
          <a:avLst/>
          <a:gdLst/>
          <a:ahLst/>
          <a:cxnLst/>
          <a:rect l="0" t="0" r="0" b="0"/>
          <a:pathLst>
            <a:path>
              <a:moveTo>
                <a:pt x="0" y="0"/>
              </a:moveTo>
              <a:lnTo>
                <a:pt x="0" y="1036723"/>
              </a:lnTo>
              <a:lnTo>
                <a:pt x="169632" y="1036723"/>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2805B6-DB5A-46FB-830B-8EBDC7DABBD0}">
      <dsp:nvSpPr>
        <dsp:cNvPr id="0" name=""/>
        <dsp:cNvSpPr/>
      </dsp:nvSpPr>
      <dsp:spPr>
        <a:xfrm>
          <a:off x="2852258" y="2399311"/>
          <a:ext cx="169632" cy="424736"/>
        </a:xfrm>
        <a:custGeom>
          <a:avLst/>
          <a:gdLst/>
          <a:ahLst/>
          <a:cxnLst/>
          <a:rect l="0" t="0" r="0" b="0"/>
          <a:pathLst>
            <a:path>
              <a:moveTo>
                <a:pt x="0" y="0"/>
              </a:moveTo>
              <a:lnTo>
                <a:pt x="0" y="424736"/>
              </a:lnTo>
              <a:lnTo>
                <a:pt x="169632" y="424736"/>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D2AA33-7E72-42B5-BA88-4C152AA9643A}">
      <dsp:nvSpPr>
        <dsp:cNvPr id="0" name=""/>
        <dsp:cNvSpPr/>
      </dsp:nvSpPr>
      <dsp:spPr>
        <a:xfrm>
          <a:off x="3304610" y="793460"/>
          <a:ext cx="1368365" cy="1040410"/>
        </a:xfrm>
        <a:custGeom>
          <a:avLst/>
          <a:gdLst/>
          <a:ahLst/>
          <a:cxnLst/>
          <a:rect l="0" t="0" r="0" b="0"/>
          <a:pathLst>
            <a:path>
              <a:moveTo>
                <a:pt x="1368365" y="0"/>
              </a:moveTo>
              <a:lnTo>
                <a:pt x="1368365" y="921667"/>
              </a:lnTo>
              <a:lnTo>
                <a:pt x="0" y="921667"/>
              </a:lnTo>
              <a:lnTo>
                <a:pt x="0" y="104041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27BD6F-D553-46F4-9772-B96E1C19EA4D}">
      <dsp:nvSpPr>
        <dsp:cNvPr id="0" name=""/>
        <dsp:cNvSpPr/>
      </dsp:nvSpPr>
      <dsp:spPr>
        <a:xfrm>
          <a:off x="1483892" y="2399311"/>
          <a:ext cx="169632" cy="1036723"/>
        </a:xfrm>
        <a:custGeom>
          <a:avLst/>
          <a:gdLst/>
          <a:ahLst/>
          <a:cxnLst/>
          <a:rect l="0" t="0" r="0" b="0"/>
          <a:pathLst>
            <a:path>
              <a:moveTo>
                <a:pt x="0" y="0"/>
              </a:moveTo>
              <a:lnTo>
                <a:pt x="0" y="1036723"/>
              </a:lnTo>
              <a:lnTo>
                <a:pt x="169632" y="1036723"/>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082140-D1BA-4FB2-8CF4-BF2166A2BB71}">
      <dsp:nvSpPr>
        <dsp:cNvPr id="0" name=""/>
        <dsp:cNvSpPr/>
      </dsp:nvSpPr>
      <dsp:spPr>
        <a:xfrm>
          <a:off x="1483892" y="2399311"/>
          <a:ext cx="169632" cy="424736"/>
        </a:xfrm>
        <a:custGeom>
          <a:avLst/>
          <a:gdLst/>
          <a:ahLst/>
          <a:cxnLst/>
          <a:rect l="0" t="0" r="0" b="0"/>
          <a:pathLst>
            <a:path>
              <a:moveTo>
                <a:pt x="0" y="0"/>
              </a:moveTo>
              <a:lnTo>
                <a:pt x="0" y="424736"/>
              </a:lnTo>
              <a:lnTo>
                <a:pt x="169632" y="424736"/>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425968-B942-43F4-A543-704E39F772DB}">
      <dsp:nvSpPr>
        <dsp:cNvPr id="0" name=""/>
        <dsp:cNvSpPr/>
      </dsp:nvSpPr>
      <dsp:spPr>
        <a:xfrm>
          <a:off x="1936244" y="793460"/>
          <a:ext cx="2736731" cy="1040410"/>
        </a:xfrm>
        <a:custGeom>
          <a:avLst/>
          <a:gdLst/>
          <a:ahLst/>
          <a:cxnLst/>
          <a:rect l="0" t="0" r="0" b="0"/>
          <a:pathLst>
            <a:path>
              <a:moveTo>
                <a:pt x="2736731" y="0"/>
              </a:moveTo>
              <a:lnTo>
                <a:pt x="2736731" y="921667"/>
              </a:lnTo>
              <a:lnTo>
                <a:pt x="0" y="921667"/>
              </a:lnTo>
              <a:lnTo>
                <a:pt x="0" y="104041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6EB147-1DD8-4327-8878-CEDCB30BE517}">
      <dsp:nvSpPr>
        <dsp:cNvPr id="0" name=""/>
        <dsp:cNvSpPr/>
      </dsp:nvSpPr>
      <dsp:spPr>
        <a:xfrm>
          <a:off x="115526" y="2399311"/>
          <a:ext cx="169632" cy="1648711"/>
        </a:xfrm>
        <a:custGeom>
          <a:avLst/>
          <a:gdLst/>
          <a:ahLst/>
          <a:cxnLst/>
          <a:rect l="0" t="0" r="0" b="0"/>
          <a:pathLst>
            <a:path>
              <a:moveTo>
                <a:pt x="0" y="0"/>
              </a:moveTo>
              <a:lnTo>
                <a:pt x="0" y="1648711"/>
              </a:lnTo>
              <a:lnTo>
                <a:pt x="169632" y="164871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A58794-42C6-47D6-B783-B6B4DB58EAAC}">
      <dsp:nvSpPr>
        <dsp:cNvPr id="0" name=""/>
        <dsp:cNvSpPr/>
      </dsp:nvSpPr>
      <dsp:spPr>
        <a:xfrm>
          <a:off x="115526" y="2399311"/>
          <a:ext cx="169632" cy="1036723"/>
        </a:xfrm>
        <a:custGeom>
          <a:avLst/>
          <a:gdLst/>
          <a:ahLst/>
          <a:cxnLst/>
          <a:rect l="0" t="0" r="0" b="0"/>
          <a:pathLst>
            <a:path>
              <a:moveTo>
                <a:pt x="0" y="0"/>
              </a:moveTo>
              <a:lnTo>
                <a:pt x="0" y="1036723"/>
              </a:lnTo>
              <a:lnTo>
                <a:pt x="169632" y="1036723"/>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F1C2BB-3FD3-4CC4-9712-03150EDFD366}">
      <dsp:nvSpPr>
        <dsp:cNvPr id="0" name=""/>
        <dsp:cNvSpPr/>
      </dsp:nvSpPr>
      <dsp:spPr>
        <a:xfrm>
          <a:off x="115526" y="2399311"/>
          <a:ext cx="169632" cy="424736"/>
        </a:xfrm>
        <a:custGeom>
          <a:avLst/>
          <a:gdLst/>
          <a:ahLst/>
          <a:cxnLst/>
          <a:rect l="0" t="0" r="0" b="0"/>
          <a:pathLst>
            <a:path>
              <a:moveTo>
                <a:pt x="0" y="0"/>
              </a:moveTo>
              <a:lnTo>
                <a:pt x="0" y="424736"/>
              </a:lnTo>
              <a:lnTo>
                <a:pt x="169632" y="424736"/>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EA9A81-E724-450C-A319-67A2806CFCDB}">
      <dsp:nvSpPr>
        <dsp:cNvPr id="0" name=""/>
        <dsp:cNvSpPr/>
      </dsp:nvSpPr>
      <dsp:spPr>
        <a:xfrm>
          <a:off x="567879" y="793460"/>
          <a:ext cx="4105097" cy="1040410"/>
        </a:xfrm>
        <a:custGeom>
          <a:avLst/>
          <a:gdLst/>
          <a:ahLst/>
          <a:cxnLst/>
          <a:rect l="0" t="0" r="0" b="0"/>
          <a:pathLst>
            <a:path>
              <a:moveTo>
                <a:pt x="4105097" y="0"/>
              </a:moveTo>
              <a:lnTo>
                <a:pt x="4105097" y="921667"/>
              </a:lnTo>
              <a:lnTo>
                <a:pt x="0" y="921667"/>
              </a:lnTo>
              <a:lnTo>
                <a:pt x="0" y="104041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20FDF0-98E2-445C-A058-C1E52CB4FE8C}">
      <dsp:nvSpPr>
        <dsp:cNvPr id="0" name=""/>
        <dsp:cNvSpPr/>
      </dsp:nvSpPr>
      <dsp:spPr>
        <a:xfrm>
          <a:off x="3772976" y="418958"/>
          <a:ext cx="1800000" cy="374502"/>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a:latin typeface="+mn-lt"/>
              <a:ea typeface="Open Sans SemiBold" panose="020B0706030804020204" pitchFamily="34" charset="0"/>
              <a:cs typeface="Open Sans SemiBold" panose="020B0706030804020204" pitchFamily="34" charset="0"/>
            </a:rPr>
            <a:t>embetsledelse</a:t>
          </a:r>
        </a:p>
      </dsp:txBody>
      <dsp:txXfrm>
        <a:off x="3772976" y="418958"/>
        <a:ext cx="1800000" cy="374502"/>
      </dsp:txXfrm>
    </dsp:sp>
    <dsp:sp modelId="{909C95B6-E601-4D07-A8B9-4253AA4B192F}">
      <dsp:nvSpPr>
        <dsp:cNvPr id="0" name=""/>
        <dsp:cNvSpPr/>
      </dsp:nvSpPr>
      <dsp:spPr>
        <a:xfrm>
          <a:off x="2438" y="1833871"/>
          <a:ext cx="1130880" cy="565440"/>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a:t>justis og </a:t>
          </a:r>
          <a:br>
            <a:rPr lang="nb-NO" sz="1000" kern="1200"/>
          </a:br>
          <a:r>
            <a:rPr lang="nb-NO" sz="1000" kern="1200"/>
            <a:t>kommunal</a:t>
          </a:r>
        </a:p>
      </dsp:txBody>
      <dsp:txXfrm>
        <a:off x="2438" y="1833871"/>
        <a:ext cx="1130880" cy="565440"/>
      </dsp:txXfrm>
    </dsp:sp>
    <dsp:sp modelId="{553631B5-CBD2-4A84-8241-4CFEDA684922}">
      <dsp:nvSpPr>
        <dsp:cNvPr id="0" name=""/>
        <dsp:cNvSpPr/>
      </dsp:nvSpPr>
      <dsp:spPr>
        <a:xfrm>
          <a:off x="285158" y="2636796"/>
          <a:ext cx="1130880" cy="37450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juridisk</a:t>
          </a:r>
        </a:p>
      </dsp:txBody>
      <dsp:txXfrm>
        <a:off x="285158" y="2636796"/>
        <a:ext cx="1130880" cy="374502"/>
      </dsp:txXfrm>
    </dsp:sp>
    <dsp:sp modelId="{F13E7E48-981B-43A9-9979-E605E6B970F9}">
      <dsp:nvSpPr>
        <dsp:cNvPr id="0" name=""/>
        <dsp:cNvSpPr/>
      </dsp:nvSpPr>
      <dsp:spPr>
        <a:xfrm>
          <a:off x="285158" y="3248783"/>
          <a:ext cx="1130880" cy="37450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vergemål</a:t>
          </a:r>
        </a:p>
      </dsp:txBody>
      <dsp:txXfrm>
        <a:off x="285158" y="3248783"/>
        <a:ext cx="1130880" cy="374502"/>
      </dsp:txXfrm>
    </dsp:sp>
    <dsp:sp modelId="{838C790D-277C-4318-B19C-4E18F5216499}">
      <dsp:nvSpPr>
        <dsp:cNvPr id="0" name=""/>
        <dsp:cNvSpPr/>
      </dsp:nvSpPr>
      <dsp:spPr>
        <a:xfrm>
          <a:off x="285158" y="3860771"/>
          <a:ext cx="1130880" cy="37450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plan</a:t>
          </a:r>
        </a:p>
      </dsp:txBody>
      <dsp:txXfrm>
        <a:off x="285158" y="3860771"/>
        <a:ext cx="1130880" cy="374502"/>
      </dsp:txXfrm>
    </dsp:sp>
    <dsp:sp modelId="{CDDA0DEA-00AB-4476-B1F6-F3D5C4F5B05A}">
      <dsp:nvSpPr>
        <dsp:cNvPr id="0" name=""/>
        <dsp:cNvSpPr/>
      </dsp:nvSpPr>
      <dsp:spPr>
        <a:xfrm>
          <a:off x="1370804" y="1833871"/>
          <a:ext cx="1130880" cy="565440"/>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a:t>helse og sosial</a:t>
          </a:r>
        </a:p>
      </dsp:txBody>
      <dsp:txXfrm>
        <a:off x="1370804" y="1833871"/>
        <a:ext cx="1130880" cy="565440"/>
      </dsp:txXfrm>
    </dsp:sp>
    <dsp:sp modelId="{FF9BC0BE-EDB8-40F1-8B24-627FF34A5A2F}">
      <dsp:nvSpPr>
        <dsp:cNvPr id="0" name=""/>
        <dsp:cNvSpPr/>
      </dsp:nvSpPr>
      <dsp:spPr>
        <a:xfrm>
          <a:off x="1653524" y="2636796"/>
          <a:ext cx="1130880" cy="37450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helse og omsorg</a:t>
          </a:r>
        </a:p>
      </dsp:txBody>
      <dsp:txXfrm>
        <a:off x="1653524" y="2636796"/>
        <a:ext cx="1130880" cy="374502"/>
      </dsp:txXfrm>
    </dsp:sp>
    <dsp:sp modelId="{A31324D4-E64F-4E57-96FD-598ACBBACD19}">
      <dsp:nvSpPr>
        <dsp:cNvPr id="0" name=""/>
        <dsp:cNvSpPr/>
      </dsp:nvSpPr>
      <dsp:spPr>
        <a:xfrm>
          <a:off x="1653524" y="3248783"/>
          <a:ext cx="1130880" cy="37450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sosial og familie</a:t>
          </a:r>
        </a:p>
      </dsp:txBody>
      <dsp:txXfrm>
        <a:off x="1653524" y="3248783"/>
        <a:ext cx="1130880" cy="374502"/>
      </dsp:txXfrm>
    </dsp:sp>
    <dsp:sp modelId="{111B72F2-6D3E-4A9C-A953-9ECE5CECD5F6}">
      <dsp:nvSpPr>
        <dsp:cNvPr id="0" name=""/>
        <dsp:cNvSpPr/>
      </dsp:nvSpPr>
      <dsp:spPr>
        <a:xfrm>
          <a:off x="2739170" y="1833871"/>
          <a:ext cx="1130880" cy="565440"/>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a:t>oppvekst og barnevern</a:t>
          </a:r>
        </a:p>
      </dsp:txBody>
      <dsp:txXfrm>
        <a:off x="2739170" y="1833871"/>
        <a:ext cx="1130880" cy="565440"/>
      </dsp:txXfrm>
    </dsp:sp>
    <dsp:sp modelId="{ECADBA38-16A9-407D-8A5F-D6DE9BF43E1B}">
      <dsp:nvSpPr>
        <dsp:cNvPr id="0" name=""/>
        <dsp:cNvSpPr/>
      </dsp:nvSpPr>
      <dsp:spPr>
        <a:xfrm>
          <a:off x="3021890" y="2636796"/>
          <a:ext cx="1130880" cy="37450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skole</a:t>
          </a:r>
        </a:p>
      </dsp:txBody>
      <dsp:txXfrm>
        <a:off x="3021890" y="2636796"/>
        <a:ext cx="1130880" cy="374502"/>
      </dsp:txXfrm>
    </dsp:sp>
    <dsp:sp modelId="{666E077F-97D3-4355-9F84-AD1816C49B12}">
      <dsp:nvSpPr>
        <dsp:cNvPr id="0" name=""/>
        <dsp:cNvSpPr/>
      </dsp:nvSpPr>
      <dsp:spPr>
        <a:xfrm>
          <a:off x="3021890" y="3248783"/>
          <a:ext cx="1130880" cy="37450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barnehage</a:t>
          </a:r>
        </a:p>
      </dsp:txBody>
      <dsp:txXfrm>
        <a:off x="3021890" y="3248783"/>
        <a:ext cx="1130880" cy="374502"/>
      </dsp:txXfrm>
    </dsp:sp>
    <dsp:sp modelId="{B8289C61-4606-4F43-91FF-7C0EDDCA438B}">
      <dsp:nvSpPr>
        <dsp:cNvPr id="0" name=""/>
        <dsp:cNvSpPr/>
      </dsp:nvSpPr>
      <dsp:spPr>
        <a:xfrm>
          <a:off x="3021890" y="3860771"/>
          <a:ext cx="1130880" cy="37450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barnevern</a:t>
          </a:r>
        </a:p>
      </dsp:txBody>
      <dsp:txXfrm>
        <a:off x="3021890" y="3860771"/>
        <a:ext cx="1130880" cy="374502"/>
      </dsp:txXfrm>
    </dsp:sp>
    <dsp:sp modelId="{659292F3-2B21-4827-9546-D01800201700}">
      <dsp:nvSpPr>
        <dsp:cNvPr id="0" name=""/>
        <dsp:cNvSpPr/>
      </dsp:nvSpPr>
      <dsp:spPr>
        <a:xfrm>
          <a:off x="4107536" y="1833871"/>
          <a:ext cx="1130880" cy="565440"/>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a:t>miljø</a:t>
          </a:r>
        </a:p>
      </dsp:txBody>
      <dsp:txXfrm>
        <a:off x="4107536" y="1833871"/>
        <a:ext cx="1130880" cy="565440"/>
      </dsp:txXfrm>
    </dsp:sp>
    <dsp:sp modelId="{61819400-3ED5-499D-95E6-64ECC88F62D3}">
      <dsp:nvSpPr>
        <dsp:cNvPr id="0" name=""/>
        <dsp:cNvSpPr/>
      </dsp:nvSpPr>
      <dsp:spPr>
        <a:xfrm>
          <a:off x="4390256" y="2636796"/>
          <a:ext cx="1130880" cy="37450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naturmangfold</a:t>
          </a:r>
          <a:br>
            <a:rPr lang="nb-NO" sz="900" kern="1200"/>
          </a:br>
          <a:r>
            <a:rPr lang="nb-NO" sz="900" kern="1200"/>
            <a:t>og naturvern</a:t>
          </a:r>
        </a:p>
      </dsp:txBody>
      <dsp:txXfrm>
        <a:off x="4390256" y="2636796"/>
        <a:ext cx="1130880" cy="374502"/>
      </dsp:txXfrm>
    </dsp:sp>
    <dsp:sp modelId="{904DE4B9-5AFB-4A5D-BEB0-39D5D1B6F5E4}">
      <dsp:nvSpPr>
        <dsp:cNvPr id="0" name=""/>
        <dsp:cNvSpPr/>
      </dsp:nvSpPr>
      <dsp:spPr>
        <a:xfrm>
          <a:off x="4390256" y="3248783"/>
          <a:ext cx="1130880" cy="37450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vannforvaltning</a:t>
          </a:r>
          <a:br>
            <a:rPr lang="nb-NO" sz="900" kern="1200"/>
          </a:br>
          <a:r>
            <a:rPr lang="nb-NO" sz="900" kern="1200"/>
            <a:t>og forurensing</a:t>
          </a:r>
        </a:p>
      </dsp:txBody>
      <dsp:txXfrm>
        <a:off x="4390256" y="3248783"/>
        <a:ext cx="1130880" cy="374502"/>
      </dsp:txXfrm>
    </dsp:sp>
    <dsp:sp modelId="{AC8D6E1D-9DDA-40FF-98C0-9DE0A1663417}">
      <dsp:nvSpPr>
        <dsp:cNvPr id="0" name=""/>
        <dsp:cNvSpPr/>
      </dsp:nvSpPr>
      <dsp:spPr>
        <a:xfrm>
          <a:off x="5475901" y="1833871"/>
          <a:ext cx="1130880" cy="565440"/>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a:t>reindrift</a:t>
          </a:r>
        </a:p>
      </dsp:txBody>
      <dsp:txXfrm>
        <a:off x="5475901" y="1833871"/>
        <a:ext cx="1130880" cy="565440"/>
      </dsp:txXfrm>
    </dsp:sp>
    <dsp:sp modelId="{9FEA9DB0-FFA5-45AA-B9E3-AAF758E2979C}">
      <dsp:nvSpPr>
        <dsp:cNvPr id="0" name=""/>
        <dsp:cNvSpPr/>
      </dsp:nvSpPr>
      <dsp:spPr>
        <a:xfrm>
          <a:off x="5758622" y="2636796"/>
          <a:ext cx="1130880" cy="37450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Øst-Finnmark</a:t>
          </a:r>
        </a:p>
      </dsp:txBody>
      <dsp:txXfrm>
        <a:off x="5758622" y="2636796"/>
        <a:ext cx="1130880" cy="374502"/>
      </dsp:txXfrm>
    </dsp:sp>
    <dsp:sp modelId="{B9868352-61DD-4892-B03E-9732D332EBD8}">
      <dsp:nvSpPr>
        <dsp:cNvPr id="0" name=""/>
        <dsp:cNvSpPr/>
      </dsp:nvSpPr>
      <dsp:spPr>
        <a:xfrm>
          <a:off x="5758622" y="3248783"/>
          <a:ext cx="1130880" cy="37450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Vest-Finnmark</a:t>
          </a:r>
          <a:br>
            <a:rPr lang="nb-NO" sz="900" kern="1200"/>
          </a:br>
          <a:r>
            <a:rPr lang="nb-NO" sz="900" kern="1200"/>
            <a:t>og Troms</a:t>
          </a:r>
        </a:p>
      </dsp:txBody>
      <dsp:txXfrm>
        <a:off x="5758622" y="3248783"/>
        <a:ext cx="1130880" cy="374502"/>
      </dsp:txXfrm>
    </dsp:sp>
    <dsp:sp modelId="{EFB304F1-F6B6-401C-BEFD-6DEB5E98C5F2}">
      <dsp:nvSpPr>
        <dsp:cNvPr id="0" name=""/>
        <dsp:cNvSpPr/>
      </dsp:nvSpPr>
      <dsp:spPr>
        <a:xfrm>
          <a:off x="6844267" y="1833871"/>
          <a:ext cx="1130880" cy="565440"/>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a:t>landbruk</a:t>
          </a:r>
        </a:p>
      </dsp:txBody>
      <dsp:txXfrm>
        <a:off x="6844267" y="1833871"/>
        <a:ext cx="1130880" cy="565440"/>
      </dsp:txXfrm>
    </dsp:sp>
    <dsp:sp modelId="{1F9F70E5-8640-45BD-B6C4-BF02659BB8A4}">
      <dsp:nvSpPr>
        <dsp:cNvPr id="0" name=""/>
        <dsp:cNvSpPr/>
      </dsp:nvSpPr>
      <dsp:spPr>
        <a:xfrm>
          <a:off x="8212633" y="1833871"/>
          <a:ext cx="1130880" cy="565440"/>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a:t>HR og </a:t>
          </a:r>
          <a:br>
            <a:rPr lang="nb-NO" sz="1050" kern="1200"/>
          </a:br>
          <a:r>
            <a:rPr lang="nb-NO" sz="1050" kern="1200"/>
            <a:t>økonomi</a:t>
          </a:r>
        </a:p>
      </dsp:txBody>
      <dsp:txXfrm>
        <a:off x="8212633" y="1833871"/>
        <a:ext cx="1130880" cy="565440"/>
      </dsp:txXfrm>
    </dsp:sp>
    <dsp:sp modelId="{7D1CE52B-6125-4CAE-B58D-0204E7AEA1B6}">
      <dsp:nvSpPr>
        <dsp:cNvPr id="0" name=""/>
        <dsp:cNvSpPr/>
      </dsp:nvSpPr>
      <dsp:spPr>
        <a:xfrm>
          <a:off x="3006239" y="1044547"/>
          <a:ext cx="1547994" cy="499334"/>
        </a:xfrm>
        <a:prstGeom prst="rect">
          <a:avLst/>
        </a:prstGeom>
        <a:solidFill>
          <a:schemeClr val="tx1">
            <a:lumMod val="90000"/>
            <a:lumOff val="1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a:t>samfunnssikkerhet</a:t>
          </a:r>
          <a:br>
            <a:rPr lang="nb-NO" sz="1050" kern="1200"/>
          </a:br>
          <a:r>
            <a:rPr lang="nb-NO" sz="1050" kern="1200"/>
            <a:t>og beredskap</a:t>
          </a:r>
        </a:p>
      </dsp:txBody>
      <dsp:txXfrm>
        <a:off x="3006239" y="1044547"/>
        <a:ext cx="1547994" cy="499334"/>
      </dsp:txXfrm>
    </dsp:sp>
    <dsp:sp modelId="{C32C0C48-A0F3-41D4-8BB6-B6566DFE356D}">
      <dsp:nvSpPr>
        <dsp:cNvPr id="0" name=""/>
        <dsp:cNvSpPr/>
      </dsp:nvSpPr>
      <dsp:spPr>
        <a:xfrm>
          <a:off x="4796581" y="1049410"/>
          <a:ext cx="1547994" cy="499334"/>
        </a:xfrm>
        <a:prstGeom prst="rect">
          <a:avLst/>
        </a:prstGeom>
        <a:solidFill>
          <a:schemeClr val="tx1">
            <a:lumMod val="90000"/>
            <a:lumOff val="1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a:t>støtte og</a:t>
          </a:r>
          <a:br>
            <a:rPr lang="nb-NO" sz="1050" kern="1200"/>
          </a:br>
          <a:r>
            <a:rPr lang="nb-NO" sz="1050" kern="1200"/>
            <a:t>kommunikasjon</a:t>
          </a:r>
        </a:p>
      </dsp:txBody>
      <dsp:txXfrm>
        <a:off x="4796581" y="1049410"/>
        <a:ext cx="1547994" cy="49933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4B0CA8-D4C0-4EDF-983C-013F20071413}" type="datetimeFigureOut">
              <a:rPr lang="nb-NO" smtClean="0"/>
              <a:t>24.09.2024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E4FB80-D5CD-4F8B-B310-9170DDB90797}" type="slidenum">
              <a:rPr lang="nb-NO" smtClean="0"/>
              <a:t>‹#›</a:t>
            </a:fld>
            <a:endParaRPr lang="nb-NO"/>
          </a:p>
        </p:txBody>
      </p:sp>
    </p:spTree>
    <p:extLst>
      <p:ext uri="{BB962C8B-B14F-4D97-AF65-F5344CB8AC3E}">
        <p14:creationId xmlns:p14="http://schemas.microsoft.com/office/powerpoint/2010/main" val="3875288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ametinget.no/aktuelt/nytt-verktoy-for-larerne-i-opplaringen-om-samer-og-samiske-forhold.23582.aspx"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09:00-09:30</a:t>
            </a:r>
          </a:p>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1</a:t>
            </a:fld>
            <a:endParaRPr lang="nb-NO"/>
          </a:p>
        </p:txBody>
      </p:sp>
    </p:spTree>
    <p:extLst>
      <p:ext uri="{BB962C8B-B14F-4D97-AF65-F5344CB8AC3E}">
        <p14:creationId xmlns:p14="http://schemas.microsoft.com/office/powerpoint/2010/main" val="1739740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ptos" panose="02110004020202020204"/>
                <a:ea typeface="+mn-ea"/>
                <a:cs typeface="+mn-cs"/>
              </a:rPr>
              <a:t>Akkurat nå når jeg er her, workshop for lærere med samisk språk, </a:t>
            </a:r>
            <a:r>
              <a:rPr kumimoji="0" lang="nb-NO" sz="1200" b="0" i="0" u="none" strike="noStrike" kern="1200" cap="none" spc="0" normalizeH="0" baseline="0" noProof="0" dirty="0" err="1">
                <a:ln>
                  <a:noFill/>
                </a:ln>
                <a:solidFill>
                  <a:prstClr val="black"/>
                </a:solidFill>
                <a:effectLst/>
                <a:uLnTx/>
                <a:uFillTx/>
                <a:latin typeface="Aptos" panose="02110004020202020204"/>
                <a:ea typeface="+mn-ea"/>
                <a:cs typeface="+mn-cs"/>
              </a:rPr>
              <a:t>Statforvalteren</a:t>
            </a:r>
            <a:r>
              <a:rPr kumimoji="0" lang="nb-NO" sz="1200" b="0" i="0" u="none" strike="noStrike" kern="1200" cap="none" spc="0" normalizeH="0" baseline="0" noProof="0" dirty="0">
                <a:ln>
                  <a:noFill/>
                </a:ln>
                <a:solidFill>
                  <a:prstClr val="black"/>
                </a:solidFill>
                <a:effectLst/>
                <a:uLnTx/>
                <a:uFillTx/>
                <a:latin typeface="Aptos" panose="02110004020202020204"/>
                <a:ea typeface="+mn-ea"/>
                <a:cs typeface="+mn-cs"/>
              </a:rPr>
              <a:t> i Nordland har ansvar for sørsamisk og lulesamisk språkopplæring og utdanning,  lærernettverk erfaringsutveksling sammen – Markus og Kevin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Aptos" panose="02110004020202020204"/>
              <a:ea typeface="+mn-ea"/>
              <a:cs typeface="+mn-cs"/>
            </a:endParaRP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ptos" panose="02110004020202020204"/>
                <a:ea typeface="+mn-ea"/>
                <a:cs typeface="+mn-cs"/>
              </a:rPr>
              <a:t>Bortsett fra hjemmet så barnehagen en viktig arena for å lære samisk språk - 2. Språk – andrespråk så god at de blir tospråklig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ptos" panose="02110004020202020204"/>
                <a:ea typeface="+mn-ea"/>
                <a:cs typeface="+mn-cs"/>
              </a:rPr>
              <a:t>Skole – en samisklærer sjansen større enn – fagutvikling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ptos" panose="02110004020202020204"/>
                <a:ea typeface="+mn-ea"/>
                <a:cs typeface="+mn-cs"/>
              </a:rPr>
              <a:t>Alt for mange 32,5 – personer å undervise mer enn bare språk – mer inkludert i lærerkollegia – bruk av den samisklærer </a:t>
            </a:r>
            <a:r>
              <a:rPr kumimoji="0" lang="nb-NO" sz="1200" b="0" i="0" u="none" strike="noStrike" kern="1200" cap="none" spc="0" normalizeH="0" baseline="0" noProof="0" dirty="0" err="1">
                <a:ln>
                  <a:noFill/>
                </a:ln>
                <a:solidFill>
                  <a:prstClr val="black"/>
                </a:solidFill>
                <a:effectLst/>
                <a:uLnTx/>
                <a:uFillTx/>
                <a:latin typeface="Aptos" panose="02110004020202020204"/>
                <a:ea typeface="+mn-ea"/>
                <a:cs typeface="+mn-cs"/>
              </a:rPr>
              <a:t>resussen</a:t>
            </a:r>
            <a:endParaRPr kumimoji="0" lang="nb-NO" sz="1200" b="0" i="0" u="none" strike="noStrike" kern="1200" cap="none" spc="0" normalizeH="0" baseline="0" noProof="0" dirty="0">
              <a:ln>
                <a:noFill/>
              </a:ln>
              <a:solidFill>
                <a:prstClr val="black"/>
              </a:solidFill>
              <a:effectLst/>
              <a:uLnTx/>
              <a:uFillTx/>
              <a:latin typeface="Aptos" panose="02110004020202020204"/>
              <a:ea typeface="+mn-ea"/>
              <a:cs typeface="+mn-cs"/>
            </a:endParaRP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Kunnskapsinnhet fakta – elevtall over – faktorer – hvor– manntall – lærerrekruttering – fremstilt samiske</a:t>
            </a:r>
          </a:p>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10</a:t>
            </a:fld>
            <a:endParaRPr lang="nb-NO"/>
          </a:p>
        </p:txBody>
      </p:sp>
    </p:spTree>
    <p:extLst>
      <p:ext uri="{BB962C8B-B14F-4D97-AF65-F5344CB8AC3E}">
        <p14:creationId xmlns:p14="http://schemas.microsoft.com/office/powerpoint/2010/main" val="4066076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ptos" panose="02110004020202020204"/>
                <a:ea typeface="+mn-ea"/>
                <a:cs typeface="+mn-cs"/>
              </a:rPr>
              <a:t>Ny rekord – generelt på alle – alle muligheter formell utdanning – barnehage, grunnskole og - </a:t>
            </a:r>
            <a:r>
              <a:rPr kumimoji="0" lang="nb-NO" sz="1200" b="0" i="0" u="none" strike="noStrike" kern="1200" cap="none" spc="0" normalizeH="0" baseline="0" noProof="0" dirty="0" err="1">
                <a:ln>
                  <a:noFill/>
                </a:ln>
                <a:solidFill>
                  <a:prstClr val="black"/>
                </a:solidFill>
                <a:effectLst/>
                <a:uLnTx/>
                <a:uFillTx/>
                <a:latin typeface="Aptos" panose="02110004020202020204"/>
                <a:ea typeface="+mn-ea"/>
                <a:cs typeface="+mn-cs"/>
              </a:rPr>
              <a:t>vg</a:t>
            </a:r>
            <a:r>
              <a:rPr kumimoji="0" lang="nb-NO" sz="1200" b="0" i="0" u="none" strike="noStrike" kern="1200" cap="none" spc="0" normalizeH="0" baseline="0" noProof="0" dirty="0">
                <a:ln>
                  <a:noFill/>
                </a:ln>
                <a:solidFill>
                  <a:prstClr val="black"/>
                </a:solidFill>
                <a:effectLst/>
                <a:uLnTx/>
                <a:uFillTx/>
                <a:latin typeface="Aptos" panose="02110004020202020204"/>
                <a:ea typeface="+mn-ea"/>
                <a:cs typeface="+mn-cs"/>
              </a:rPr>
              <a:t> fjernundervisning, og høyere utdanning – aldri vært bedre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ptos" panose="02110004020202020204"/>
                <a:ea typeface="+mn-ea"/>
                <a:cs typeface="+mn-cs"/>
              </a:rPr>
              <a:t>I 2016  hentet- kunnskapsgrunnlag antall lærere  81 kommuner, snakket med alle – utdanning når person – kompetansen i samisk språk er sterk, god pedagogisk, men behovet stort – rekrutering ikke bærekraftig – stipend for å utdanne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ptos" panose="02110004020202020204"/>
                <a:ea typeface="+mn-ea"/>
                <a:cs typeface="+mn-cs"/>
              </a:rPr>
              <a:t>Fjernundervisning – husk på at skolelevene i dag, opplæring via skjerm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ptos" panose="02110004020202020204"/>
                <a:ea typeface="+mn-ea"/>
                <a:cs typeface="+mn-cs"/>
              </a:rPr>
              <a:t>Kompetanseheving i opplæring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ptos" panose="02110004020202020204"/>
                <a:ea typeface="+mn-ea"/>
                <a:cs typeface="+mn-cs"/>
              </a:rPr>
              <a:t>Framskriving – hva gjør vi videre – hvor flytter same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err="1">
                <a:ln>
                  <a:noFill/>
                </a:ln>
                <a:solidFill>
                  <a:prstClr val="black"/>
                </a:solidFill>
                <a:effectLst/>
                <a:uLnTx/>
                <a:uFillTx/>
                <a:latin typeface="Aptos" panose="02110004020202020204"/>
                <a:ea typeface="+mn-ea"/>
                <a:cs typeface="+mn-cs"/>
              </a:rPr>
              <a:t>Sametingetsvalgmantall</a:t>
            </a:r>
            <a:r>
              <a:rPr kumimoji="0" lang="nb-NO" sz="1200" b="0" i="0" u="none" strike="noStrike" kern="1200" cap="none" spc="0" normalizeH="0" baseline="0" noProof="0" dirty="0">
                <a:ln>
                  <a:noFill/>
                </a:ln>
                <a:solidFill>
                  <a:prstClr val="black"/>
                </a:solidFill>
                <a:effectLst/>
                <a:uLnTx/>
                <a:uFillTx/>
                <a:latin typeface="Aptos" panose="02110004020202020204"/>
                <a:ea typeface="+mn-ea"/>
                <a:cs typeface="+mn-cs"/>
              </a:rPr>
              <a:t> – utvikling hvor er det behov for lærere – kontakt med nye og flere – utdanne lærere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ptos" panose="02110004020202020204"/>
                <a:ea typeface="+mn-ea"/>
                <a:cs typeface="+mn-cs"/>
              </a:rPr>
              <a:t>Elever – fremstille positiv – media motsatte – velge samisk – systemer ikke bare tilby men også god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ptos" panose="02110004020202020204"/>
                <a:ea typeface="+mn-ea"/>
                <a:cs typeface="+mn-cs"/>
              </a:rPr>
              <a:t>Mange rekord – </a:t>
            </a:r>
            <a:r>
              <a:rPr kumimoji="0" lang="nb-NO" sz="1200" b="0" i="0" u="none" strike="noStrike" kern="1200" cap="none" spc="0" normalizeH="0" baseline="0" noProof="0" dirty="0" err="1">
                <a:ln>
                  <a:noFill/>
                </a:ln>
                <a:solidFill>
                  <a:prstClr val="black"/>
                </a:solidFill>
                <a:effectLst/>
                <a:uLnTx/>
                <a:uFillTx/>
                <a:latin typeface="Aptos" panose="02110004020202020204"/>
                <a:ea typeface="+mn-ea"/>
                <a:cs typeface="+mn-cs"/>
              </a:rPr>
              <a:t>sørsamik</a:t>
            </a:r>
            <a:r>
              <a:rPr kumimoji="0" lang="nb-NO" sz="1200" b="0" i="0" u="none" strike="noStrike" kern="1200" cap="none" spc="0" normalizeH="0" baseline="0" noProof="0" dirty="0">
                <a:ln>
                  <a:noFill/>
                </a:ln>
                <a:solidFill>
                  <a:prstClr val="black"/>
                </a:solidFill>
                <a:effectLst/>
                <a:uLnTx/>
                <a:uFillTx/>
                <a:latin typeface="Aptos" panose="02110004020202020204"/>
                <a:ea typeface="+mn-ea"/>
                <a:cs typeface="+mn-cs"/>
              </a:rPr>
              <a:t> – lulesamisk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ptos" panose="02110004020202020204"/>
                <a:ea typeface="+mn-ea"/>
                <a:cs typeface="+mn-cs"/>
              </a:rPr>
              <a:t>Høye utdanning og barnehage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Fjernundervisning bra alternativ</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 Kunnskapsinnhet fakta – elevtall over – faktorer – hvor a – manntall – lærerrekruttering – fremstilt samiske</a:t>
            </a:r>
          </a:p>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11</a:t>
            </a:fld>
            <a:endParaRPr lang="nb-NO"/>
          </a:p>
        </p:txBody>
      </p:sp>
    </p:spTree>
    <p:extLst>
      <p:ext uri="{BB962C8B-B14F-4D97-AF65-F5344CB8AC3E}">
        <p14:creationId xmlns:p14="http://schemas.microsoft.com/office/powerpoint/2010/main" val="2446439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base">
              <a:lnSpc>
                <a:spcPct val="107000"/>
              </a:lnSpc>
              <a:spcAft>
                <a:spcPts val="800"/>
              </a:spcAft>
            </a:pPr>
            <a:r>
              <a:rPr lang="nb-NO" sz="2000" kern="0" dirty="0">
                <a:effectLst/>
                <a:latin typeface="Open Sans" panose="020B0606030504020204" pitchFamily="34" charset="0"/>
                <a:ea typeface="Times New Roman" panose="02020603050405020304" pitchFamily="18" charset="0"/>
                <a:cs typeface="Times New Roman" panose="02020603050405020304" pitchFamily="18" charset="0"/>
              </a:rPr>
              <a:t>Det er mange undersøkelser som viser en økt forekomst av psykisk uhelse hos barn og unge. Tidlig innsats er viktig i et folkehelseperspektiv, og for å bidra til et bærekraftig samfunn på sikt. Temaet understøtter også regjeringens satsing på å fremme psykisk helse og livskvalitet jf. Folkehelsemeldinga (Meld. St. 15 (2022-2023)).</a:t>
            </a:r>
            <a:r>
              <a:rPr lang="nb-NO" sz="2000" kern="0" dirty="0">
                <a:effectLst/>
                <a:latin typeface="Arial" panose="020B0604020202020204" pitchFamily="34" charset="0"/>
                <a:ea typeface="Times New Roman" panose="02020603050405020304" pitchFamily="18" charset="0"/>
                <a:cs typeface="Times New Roman" panose="02020603050405020304" pitchFamily="18" charset="0"/>
              </a:rPr>
              <a:t>   </a:t>
            </a:r>
            <a:r>
              <a:rPr lang="nb-NO" sz="2000" kern="0" dirty="0">
                <a:effectLst/>
                <a:latin typeface="Open Sans" panose="020B0606030504020204" pitchFamily="34" charset="0"/>
                <a:ea typeface="Times New Roman" panose="02020603050405020304" pitchFamily="18" charset="0"/>
                <a:cs typeface="Times New Roman" panose="02020603050405020304" pitchFamily="18" charset="0"/>
              </a:rPr>
              <a:t> </a:t>
            </a:r>
            <a:endParaRPr lang="nb-NO"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base" latinLnBrk="0" hangingPunct="1">
              <a:lnSpc>
                <a:spcPct val="107000"/>
              </a:lnSpc>
              <a:spcBef>
                <a:spcPts val="1000"/>
              </a:spcBef>
              <a:spcAft>
                <a:spcPts val="800"/>
              </a:spcAft>
              <a:buClrTx/>
              <a:buSzTx/>
              <a:buFont typeface="Arial" panose="020B0604020202020204" pitchFamily="34" charset="0"/>
              <a:buNone/>
              <a:tabLst/>
              <a:defRPr/>
            </a:pPr>
            <a:endParaRPr kumimoji="0" lang="nb-NO" sz="2000" b="0" i="0" u="none" strike="noStrike" kern="100" cap="none" spc="0" normalizeH="0" baseline="0" noProof="0" dirty="0">
              <a:ln>
                <a:noFill/>
              </a:ln>
              <a:solidFill>
                <a:srgbClr val="000000"/>
              </a:solidFill>
              <a:effectLst/>
              <a:highlight>
                <a:srgbClr val="FFFFFF"/>
              </a:highlight>
              <a:uLnTx/>
              <a:uFillTx/>
              <a:latin typeface="Open Sans" panose="020B0606030504020204" pitchFamily="34" charset="0"/>
              <a:ea typeface="Aptos" panose="020B0004020202020204" pitchFamily="34" charset="0"/>
              <a:cs typeface="Times New Roman" panose="02020603050405020304" pitchFamily="18" charset="0"/>
            </a:endParaRPr>
          </a:p>
          <a:p>
            <a:pPr marL="0" marR="0" lvl="0" indent="0" algn="l" defTabSz="914400" rtl="0" eaLnBrk="1" fontAlgn="base" latinLnBrk="0" hangingPunct="1">
              <a:lnSpc>
                <a:spcPct val="107000"/>
              </a:lnSpc>
              <a:spcBef>
                <a:spcPts val="1000"/>
              </a:spcBef>
              <a:spcAft>
                <a:spcPts val="800"/>
              </a:spcAft>
              <a:buClrTx/>
              <a:buSzTx/>
              <a:buFont typeface="Arial" panose="020B0604020202020204" pitchFamily="34" charset="0"/>
              <a:buNone/>
              <a:tabLst/>
              <a:defRPr/>
            </a:pPr>
            <a:r>
              <a:rPr lang="nb-NO" sz="2000" dirty="0" err="1">
                <a:effectLst/>
                <a:latin typeface="Open Sans" panose="020B0606030504020204" pitchFamily="34" charset="0"/>
                <a:ea typeface="Times New Roman" panose="02020603050405020304" pitchFamily="18" charset="0"/>
              </a:rPr>
              <a:t>Sijti</a:t>
            </a:r>
            <a:r>
              <a:rPr lang="nb-NO" sz="2000" dirty="0">
                <a:effectLst/>
                <a:latin typeface="Open Sans" panose="020B0606030504020204" pitchFamily="34" charset="0"/>
                <a:ea typeface="Times New Roman" panose="02020603050405020304" pitchFamily="18" charset="0"/>
              </a:rPr>
              <a:t> </a:t>
            </a:r>
            <a:r>
              <a:rPr lang="nb-NO" sz="2000" dirty="0" err="1">
                <a:effectLst/>
                <a:latin typeface="Open Sans" panose="020B0606030504020204" pitchFamily="34" charset="0"/>
                <a:ea typeface="Times New Roman" panose="02020603050405020304" pitchFamily="18" charset="0"/>
              </a:rPr>
              <a:t>Jarnge</a:t>
            </a:r>
            <a:r>
              <a:rPr lang="nb-NO" sz="2000" dirty="0">
                <a:effectLst/>
                <a:latin typeface="Open Sans" panose="020B0606030504020204" pitchFamily="34" charset="0"/>
                <a:ea typeface="Times New Roman" panose="02020603050405020304" pitchFamily="18" charset="0"/>
              </a:rPr>
              <a:t>– samisk språk- og utviklingssenter som </a:t>
            </a:r>
            <a:r>
              <a:rPr lang="nb-NO" sz="2000" dirty="0">
                <a:effectLst/>
                <a:latin typeface="Open Sans" panose="020B0606030504020204" pitchFamily="34" charset="0"/>
                <a:ea typeface="Aptos" panose="020B0004020202020204" pitchFamily="34" charset="0"/>
              </a:rPr>
              <a:t>forvalter og fremmer samisk språk, kultur og tradisjon, og fungerer som et sted for formidling, kurs og møter.</a:t>
            </a:r>
            <a:r>
              <a:rPr lang="nb-NO" sz="2000" dirty="0">
                <a:effectLst/>
                <a:latin typeface="Open Sans" panose="020B0606030504020204" pitchFamily="34" charset="0"/>
                <a:ea typeface="Times New Roman" panose="02020603050405020304" pitchFamily="18" charset="0"/>
              </a:rPr>
              <a:t> Kommunen huser også Sørsamisk Kunnskapspark som tilbyr fjernundervisning og språk- og kultursamlinger for elever med sørsamisk, nordsamisk og lulesamisk språk. </a:t>
            </a:r>
            <a:endParaRPr kumimoji="0" lang="nb-NO" sz="2000" b="0" i="0" u="none" strike="noStrike" kern="100" cap="none" spc="0" normalizeH="0" baseline="0" noProof="0" dirty="0">
              <a:ln>
                <a:noFill/>
              </a:ln>
              <a:solidFill>
                <a:srgbClr val="000000"/>
              </a:solidFill>
              <a:effectLst/>
              <a:highlight>
                <a:srgbClr val="FFFFFF"/>
              </a:highlight>
              <a:uLnTx/>
              <a:uFillTx/>
              <a:latin typeface="Open Sans" panose="020B0606030504020204" pitchFamily="34" charset="0"/>
              <a:ea typeface="Aptos" panose="020B0004020202020204" pitchFamily="34" charset="0"/>
              <a:cs typeface="Times New Roman" panose="02020603050405020304" pitchFamily="18" charset="0"/>
            </a:endParaRPr>
          </a:p>
          <a:p>
            <a:pPr marL="228600" marR="0" lvl="0" indent="-228600" algn="l" defTabSz="914400" rtl="0" eaLnBrk="1" fontAlgn="base" latinLnBrk="0" hangingPunct="1">
              <a:lnSpc>
                <a:spcPct val="107000"/>
              </a:lnSpc>
              <a:spcBef>
                <a:spcPts val="1000"/>
              </a:spcBef>
              <a:spcAft>
                <a:spcPts val="800"/>
              </a:spcAft>
              <a:buClrTx/>
              <a:buSzTx/>
              <a:buFont typeface="Arial" panose="020B0604020202020204" pitchFamily="34" charset="0"/>
              <a:buChar char="•"/>
              <a:tabLst/>
              <a:defRPr/>
            </a:pPr>
            <a:r>
              <a:rPr kumimoji="0" lang="nb-NO" sz="2000" b="0" i="0" u="none" strike="noStrike" kern="100" cap="none" spc="0" normalizeH="0" baseline="0" noProof="0" dirty="0">
                <a:ln>
                  <a:noFill/>
                </a:ln>
                <a:solidFill>
                  <a:srgbClr val="000000"/>
                </a:solidFill>
                <a:effectLst/>
                <a:highlight>
                  <a:srgbClr val="FFFFFF"/>
                </a:highlight>
                <a:uLnTx/>
                <a:uFillTx/>
                <a:latin typeface="Open Sans" panose="020B0606030504020204" pitchFamily="34" charset="0"/>
                <a:ea typeface="Aptos" panose="020B0004020202020204" pitchFamily="34" charset="0"/>
                <a:cs typeface="Times New Roman" panose="02020603050405020304" pitchFamily="18" charset="0"/>
              </a:rPr>
              <a:t>Vi besøkte </a:t>
            </a:r>
            <a:r>
              <a:rPr kumimoji="0" lang="nb-NO" sz="2000" b="0" i="0" u="none" strike="noStrike" kern="100" cap="none" spc="0" normalizeH="0" baseline="0" noProof="0" dirty="0" err="1">
                <a:ln>
                  <a:noFill/>
                </a:ln>
                <a:solidFill>
                  <a:srgbClr val="000000"/>
                </a:solidFill>
                <a:effectLst/>
                <a:highlight>
                  <a:srgbClr val="FFFFFF"/>
                </a:highlight>
                <a:uLnTx/>
                <a:uFillTx/>
                <a:latin typeface="Open Sans" panose="020B0606030504020204" pitchFamily="34" charset="0"/>
                <a:ea typeface="Aptos" panose="020B0004020202020204" pitchFamily="34" charset="0"/>
                <a:cs typeface="Times New Roman" panose="02020603050405020304" pitchFamily="18" charset="0"/>
              </a:rPr>
              <a:t>Sijti</a:t>
            </a:r>
            <a:r>
              <a:rPr kumimoji="0" lang="nb-NO" sz="2000" b="0" i="0" u="none" strike="noStrike" kern="100" cap="none" spc="0" normalizeH="0" baseline="0" noProof="0" dirty="0">
                <a:ln>
                  <a:noFill/>
                </a:ln>
                <a:solidFill>
                  <a:srgbClr val="000000"/>
                </a:solidFill>
                <a:effectLst/>
                <a:highlight>
                  <a:srgbClr val="FFFFFF"/>
                </a:highlight>
                <a:uLnTx/>
                <a:uFillTx/>
                <a:latin typeface="Open Sans" panose="020B0606030504020204" pitchFamily="34" charset="0"/>
                <a:ea typeface="Aptos" panose="020B0004020202020204" pitchFamily="34" charset="0"/>
                <a:cs typeface="Times New Roman" panose="02020603050405020304" pitchFamily="18" charset="0"/>
              </a:rPr>
              <a:t> </a:t>
            </a:r>
            <a:r>
              <a:rPr kumimoji="0" lang="nb-NO" sz="2000" b="0" i="0" u="none" strike="noStrike" kern="100" cap="none" spc="0" normalizeH="0" baseline="0" noProof="0" dirty="0" err="1">
                <a:ln>
                  <a:noFill/>
                </a:ln>
                <a:solidFill>
                  <a:srgbClr val="000000"/>
                </a:solidFill>
                <a:effectLst/>
                <a:highlight>
                  <a:srgbClr val="FFFFFF"/>
                </a:highlight>
                <a:uLnTx/>
                <a:uFillTx/>
                <a:latin typeface="Open Sans" panose="020B0606030504020204" pitchFamily="34" charset="0"/>
                <a:ea typeface="Aptos" panose="020B0004020202020204" pitchFamily="34" charset="0"/>
                <a:cs typeface="Times New Roman" panose="02020603050405020304" pitchFamily="18" charset="0"/>
              </a:rPr>
              <a:t>Jarnge</a:t>
            </a:r>
            <a:r>
              <a:rPr kumimoji="0" lang="nb-NO" sz="2000" b="0" i="0" u="none" strike="noStrike" kern="100" cap="none" spc="0" normalizeH="0" baseline="0" noProof="0" dirty="0">
                <a:ln>
                  <a:noFill/>
                </a:ln>
                <a:solidFill>
                  <a:srgbClr val="000000"/>
                </a:solidFill>
                <a:effectLst/>
                <a:highlight>
                  <a:srgbClr val="FFFFFF"/>
                </a:highlight>
                <a:uLnTx/>
                <a:uFillTx/>
                <a:latin typeface="Open Sans" panose="020B0606030504020204" pitchFamily="34" charset="0"/>
                <a:ea typeface="Aptos" panose="020B0004020202020204" pitchFamily="34" charset="0"/>
                <a:cs typeface="Times New Roman" panose="02020603050405020304" pitchFamily="18" charset="0"/>
              </a:rPr>
              <a:t> formålet var å få innspill om folkehelse og levekår for samiske barn og ungdom </a:t>
            </a:r>
            <a:r>
              <a:rPr kumimoji="0" lang="nb-NO" sz="2000" b="0" i="0" u="none" strike="noStrike" kern="100" cap="none" spc="0" normalizeH="0" baseline="0" noProof="0" dirty="0" err="1">
                <a:ln>
                  <a:noFill/>
                </a:ln>
                <a:solidFill>
                  <a:srgbClr val="000000"/>
                </a:solidFill>
                <a:effectLst/>
                <a:highlight>
                  <a:srgbClr val="FFFFFF"/>
                </a:highlight>
                <a:uLnTx/>
                <a:uFillTx/>
                <a:latin typeface="Open Sans" panose="020B0606030504020204" pitchFamily="34" charset="0"/>
                <a:ea typeface="Aptos" panose="020B0004020202020204" pitchFamily="34" charset="0"/>
                <a:cs typeface="Times New Roman" panose="02020603050405020304" pitchFamily="18" charset="0"/>
              </a:rPr>
              <a:t>jmf</a:t>
            </a:r>
            <a:r>
              <a:rPr kumimoji="0" lang="nb-NO" sz="2000" b="0" i="0" u="none" strike="noStrike" kern="100" cap="none" spc="0" normalizeH="0" baseline="0" noProof="0" dirty="0">
                <a:ln>
                  <a:noFill/>
                </a:ln>
                <a:solidFill>
                  <a:srgbClr val="000000"/>
                </a:solidFill>
                <a:effectLst/>
                <a:highlight>
                  <a:srgbClr val="FFFFFF"/>
                </a:highlight>
                <a:uLnTx/>
                <a:uFillTx/>
                <a:latin typeface="Open Sans" panose="020B0606030504020204" pitchFamily="34" charset="0"/>
                <a:ea typeface="Aptos" panose="020B0004020202020204" pitchFamily="34" charset="0"/>
                <a:cs typeface="Times New Roman" panose="02020603050405020304" pitchFamily="18" charset="0"/>
              </a:rPr>
              <a:t>. Den samiske folkehelsemeldingen 4.03.24.  </a:t>
            </a:r>
            <a:r>
              <a:rPr kumimoji="0" lang="nb-NO" sz="2000" b="0" i="0" u="none" strike="noStrike" kern="100" cap="none" spc="0" normalizeH="0" baseline="0" noProof="0" dirty="0">
                <a:ln>
                  <a:noFill/>
                </a:ln>
                <a:solidFill>
                  <a:srgbClr val="00244E"/>
                </a:solidFill>
                <a:effectLst/>
                <a:uLnTx/>
                <a:uFillTx/>
                <a:latin typeface="Open Sans" panose="020B0606030504020204" pitchFamily="34" charset="0"/>
                <a:ea typeface="Aptos" panose="020B0004020202020204" pitchFamily="34" charset="0"/>
                <a:cs typeface="Times New Roman" panose="02020603050405020304" pitchFamily="18" charset="0"/>
              </a:rPr>
              <a:t>Flere tema ble diskutert under besøket, blant annet hets og mobbing av samer, møtearenaer for ungdom og samarbeid med kommunen. Sametingets handlingsplan mot samehets (2022 – 2025).</a:t>
            </a:r>
          </a:p>
          <a:p>
            <a:pPr marL="0" marR="0" lvl="0" indent="0" algn="l" defTabSz="914400" rtl="0" eaLnBrk="1" fontAlgn="base" latinLnBrk="0" hangingPunct="1">
              <a:lnSpc>
                <a:spcPct val="107000"/>
              </a:lnSpc>
              <a:spcBef>
                <a:spcPts val="1000"/>
              </a:spcBef>
              <a:spcAft>
                <a:spcPts val="800"/>
              </a:spcAft>
              <a:buClrTx/>
              <a:buSzTx/>
              <a:buFont typeface="Arial" panose="020B0604020202020204" pitchFamily="34" charset="0"/>
              <a:buNone/>
              <a:tabLst/>
              <a:defRPr/>
            </a:pPr>
            <a:endParaRPr kumimoji="0" lang="nb-NO" sz="2000" b="0" i="0" u="none" strike="noStrike" kern="100" cap="none" spc="0" normalizeH="0" baseline="0" noProof="0" dirty="0">
              <a:ln>
                <a:noFill/>
              </a:ln>
              <a:solidFill>
                <a:srgbClr val="00244E"/>
              </a:solidFill>
              <a:effectLst/>
              <a:uLnTx/>
              <a:uFillTx/>
              <a:latin typeface="Open Sans" panose="020B0606030504020204" pitchFamily="34" charset="0"/>
              <a:ea typeface="Aptos" panose="020B0004020202020204" pitchFamily="34" charset="0"/>
              <a:cs typeface="Times New Roman" panose="02020603050405020304" pitchFamily="18" charset="0"/>
            </a:endParaRPr>
          </a:p>
          <a:p>
            <a:pPr marL="0" marR="0" lvl="0" indent="0" algn="l" defTabSz="914400" rtl="0" eaLnBrk="1" fontAlgn="base" latinLnBrk="0" hangingPunct="1">
              <a:lnSpc>
                <a:spcPct val="107000"/>
              </a:lnSpc>
              <a:spcBef>
                <a:spcPts val="1000"/>
              </a:spcBef>
              <a:spcAft>
                <a:spcPts val="800"/>
              </a:spcAft>
              <a:buClrTx/>
              <a:buSzTx/>
              <a:buFont typeface="Arial" panose="020B0604020202020204" pitchFamily="34" charset="0"/>
              <a:buNone/>
              <a:tabLst/>
              <a:defRPr/>
            </a:pPr>
            <a:r>
              <a:rPr kumimoji="0" lang="nb-NO" sz="2000" b="0" i="0" u="none" strike="noStrike" kern="100" cap="none" spc="0" normalizeH="0" baseline="0" noProof="0" dirty="0">
                <a:ln>
                  <a:noFill/>
                </a:ln>
                <a:solidFill>
                  <a:srgbClr val="00244E"/>
                </a:solidFill>
                <a:effectLst/>
                <a:uLnTx/>
                <a:uFillTx/>
                <a:latin typeface="Open Sans" panose="020B0606030504020204" pitchFamily="34" charset="0"/>
                <a:ea typeface="Aptos" panose="020B0004020202020204" pitchFamily="34" charset="0"/>
                <a:cs typeface="Times New Roman" panose="02020603050405020304" pitchFamily="18" charset="0"/>
              </a:rPr>
              <a:t>Hattfjelldal valg på grunn av sørsamisk forvaltningskommune</a:t>
            </a:r>
          </a:p>
          <a:p>
            <a:pPr algn="l"/>
            <a:r>
              <a:rPr kumimoji="0" lang="nb-NO" sz="2000" b="0" i="0" u="none" strike="noStrike" kern="100" cap="none" spc="0" normalizeH="0" baseline="0" noProof="0" dirty="0">
                <a:ln>
                  <a:noFill/>
                </a:ln>
                <a:solidFill>
                  <a:srgbClr val="00244E"/>
                </a:solidFill>
                <a:effectLst/>
                <a:uLnTx/>
                <a:uFillTx/>
                <a:latin typeface="Open Sans" panose="020B0606030504020204" pitchFamily="34" charset="0"/>
                <a:ea typeface="Aptos" panose="020B0004020202020204" pitchFamily="34" charset="0"/>
                <a:cs typeface="Times New Roman" panose="02020603050405020304" pitchFamily="18" charset="0"/>
              </a:rPr>
              <a:t>Narvik også på bakgrunn av deling av Tysfjord og Ballangen inn i nye Narvik, oppfølging av Jasska/trygg og levekår for samisk barn og unge</a:t>
            </a:r>
          </a:p>
          <a:p>
            <a:pPr algn="l"/>
            <a:endParaRPr kumimoji="0" lang="nb-NO" sz="2000" b="0" i="0" u="none" strike="noStrike" kern="100" cap="none" spc="0" normalizeH="0" baseline="0" noProof="0" dirty="0">
              <a:ln>
                <a:noFill/>
              </a:ln>
              <a:solidFill>
                <a:srgbClr val="00244E"/>
              </a:solidFill>
              <a:effectLst/>
              <a:highlight>
                <a:srgbClr val="FFFFFF"/>
              </a:highlight>
              <a:uLnTx/>
              <a:uFillTx/>
              <a:latin typeface="Open Sans" panose="020B0606030504020204" pitchFamily="34" charset="0"/>
              <a:cs typeface="Times New Roman" panose="02020603050405020304" pitchFamily="18" charset="0"/>
            </a:endParaRPr>
          </a:p>
          <a:p>
            <a:pPr algn="l"/>
            <a:r>
              <a:rPr lang="nb-NO" sz="3200" b="1" i="0" dirty="0">
                <a:solidFill>
                  <a:srgbClr val="333333"/>
                </a:solidFill>
                <a:effectLst/>
                <a:highlight>
                  <a:srgbClr val="FFFFFF"/>
                </a:highlight>
                <a:latin typeface="Open Sans" panose="020B0606030504020204" pitchFamily="34" charset="0"/>
              </a:rPr>
              <a:t>Samisk språk, kultur og samfunnsliv — Folkehelse og levekår i den samiske befolkningen</a:t>
            </a:r>
          </a:p>
          <a:p>
            <a:pPr algn="l"/>
            <a:endParaRPr lang="nb-NO" sz="3200" b="1" i="0" dirty="0">
              <a:solidFill>
                <a:srgbClr val="333333"/>
              </a:solidFill>
              <a:effectLst/>
              <a:highlight>
                <a:srgbClr val="FFFFFF"/>
              </a:highlight>
              <a:latin typeface="Open Sans" panose="020B0606030504020204" pitchFamily="34" charset="0"/>
            </a:endParaRPr>
          </a:p>
          <a:p>
            <a:pPr algn="l"/>
            <a:r>
              <a:rPr lang="nb-NO" sz="3200" b="1" i="0" dirty="0">
                <a:solidFill>
                  <a:srgbClr val="333333"/>
                </a:solidFill>
                <a:effectLst/>
                <a:highlight>
                  <a:srgbClr val="FFFFFF"/>
                </a:highlight>
                <a:latin typeface="Open Sans" panose="020B0606030504020204" pitchFamily="34" charset="0"/>
              </a:rPr>
              <a:t>Tilsyn UDIR </a:t>
            </a:r>
            <a:r>
              <a:rPr lang="nb-NO" sz="3200" b="0" i="0" dirty="0">
                <a:solidFill>
                  <a:srgbClr val="333333"/>
                </a:solidFill>
                <a:effectLst/>
                <a:highlight>
                  <a:srgbClr val="FFFFFF"/>
                </a:highlight>
                <a:latin typeface="Open Sans" panose="020B0606030504020204" pitchFamily="34" charset="0"/>
              </a:rPr>
              <a:t>barnehage, vi venter også at vi får oppdrag på skoleområdet</a:t>
            </a:r>
          </a:p>
          <a:p>
            <a:pPr marL="228600" marR="0" lvl="0" indent="-228600" algn="l" defTabSz="914400" rtl="0" eaLnBrk="1" fontAlgn="base" latinLnBrk="0" hangingPunct="1">
              <a:lnSpc>
                <a:spcPct val="107000"/>
              </a:lnSpc>
              <a:spcBef>
                <a:spcPts val="1000"/>
              </a:spcBef>
              <a:spcAft>
                <a:spcPts val="800"/>
              </a:spcAft>
              <a:buClrTx/>
              <a:buSzTx/>
              <a:buFont typeface="Arial" panose="020B0604020202020204" pitchFamily="34" charset="0"/>
              <a:buChar char="•"/>
              <a:tabLst/>
              <a:defRPr/>
            </a:pPr>
            <a:endParaRPr kumimoji="0" lang="nb-NO" sz="2000" b="0" i="0" u="none" strike="noStrike" kern="100" cap="none" spc="0" normalizeH="0" baseline="0" noProof="0" dirty="0">
              <a:ln>
                <a:noFill/>
              </a:ln>
              <a:solidFill>
                <a:srgbClr val="00244E"/>
              </a:solidFill>
              <a:effectLst/>
              <a:uLnTx/>
              <a:uFillTx/>
              <a:latin typeface="Open Sans" panose="020B0606030504020204" pitchFamily="34" charset="0"/>
              <a:ea typeface="Aptos" panose="020B0004020202020204" pitchFamily="34" charset="0"/>
              <a:cs typeface="Times New Roman" panose="02020603050405020304" pitchFamily="18" charset="0"/>
            </a:endParaRPr>
          </a:p>
          <a:p>
            <a:pPr marL="0" marR="0" lvl="0" indent="0" algn="l" defTabSz="914400" rtl="0" eaLnBrk="1" fontAlgn="base" latinLnBrk="0" hangingPunct="1">
              <a:lnSpc>
                <a:spcPct val="107000"/>
              </a:lnSpc>
              <a:spcBef>
                <a:spcPts val="1000"/>
              </a:spcBef>
              <a:spcAft>
                <a:spcPts val="800"/>
              </a:spcAft>
              <a:buClrTx/>
              <a:buSzTx/>
              <a:buFont typeface="Arial" panose="020B0604020202020204" pitchFamily="34" charset="0"/>
              <a:buNone/>
              <a:tabLst/>
              <a:defRPr/>
            </a:pPr>
            <a:endParaRPr kumimoji="0" lang="nb-NO" sz="2800" b="0" i="0" u="none" strike="noStrike" kern="100" cap="none" spc="0" normalizeH="0" baseline="0" noProof="0" dirty="0">
              <a:ln>
                <a:noFill/>
              </a:ln>
              <a:solidFill>
                <a:srgbClr val="00244E"/>
              </a:solidFill>
              <a:effectLst/>
              <a:uLnTx/>
              <a:uFillTx/>
              <a:latin typeface="Aptos" panose="020B0004020202020204" pitchFamily="34" charset="0"/>
              <a:ea typeface="Aptos" panose="020B000402020202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4FB80-D5CD-4F8B-B310-9170DDB9079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574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b-NO" sz="2000" b="0" i="0" u="none" strike="noStrike" kern="1200" cap="none" spc="0" normalizeH="0" baseline="0" noProof="0" dirty="0">
                <a:ln>
                  <a:noFill/>
                </a:ln>
                <a:solidFill>
                  <a:srgbClr val="00244E"/>
                </a:solidFill>
                <a:effectLst/>
                <a:uLnTx/>
                <a:uFillTx/>
                <a:latin typeface="Open Sans Light"/>
                <a:ea typeface="+mn-ea"/>
                <a:cs typeface="+mn-cs"/>
              </a:rPr>
              <a:t>Samarbeidsforum – nasjonalt hjemlet i regjeringens handlingsplan for å forebygge og bekjempe vold i nære </a:t>
            </a:r>
            <a:r>
              <a:rPr kumimoji="0" lang="nb-NO" sz="2000" b="0" i="0" u="none" strike="noStrike" kern="1200" cap="none" spc="0" normalizeH="0" baseline="0" noProof="0" dirty="0" err="1">
                <a:ln>
                  <a:noFill/>
                </a:ln>
                <a:solidFill>
                  <a:srgbClr val="00244E"/>
                </a:solidFill>
                <a:effectLst/>
                <a:uLnTx/>
                <a:uFillTx/>
                <a:latin typeface="Open Sans Light"/>
                <a:ea typeface="+mn-ea"/>
                <a:cs typeface="+mn-cs"/>
              </a:rPr>
              <a:t>relasjner</a:t>
            </a:r>
            <a:r>
              <a:rPr kumimoji="0" lang="nb-NO" sz="2000" b="0" i="0" u="none" strike="noStrike" kern="1200" cap="none" spc="0" normalizeH="0" baseline="0" noProof="0" dirty="0">
                <a:ln>
                  <a:noFill/>
                </a:ln>
                <a:solidFill>
                  <a:srgbClr val="00244E"/>
                </a:solidFill>
                <a:effectLst/>
                <a:uLnTx/>
                <a:uFillTx/>
                <a:latin typeface="Open Sans Light"/>
                <a:ea typeface="+mn-ea"/>
                <a:cs typeface="+mn-cs"/>
              </a:rPr>
              <a:t>, tiltak 70. 26 ulike org.</a:t>
            </a:r>
          </a:p>
          <a:p>
            <a:pPr marL="228600" marR="0" lvl="0" indent="-228600" algn="l" defTabSz="914400" rtl="0" eaLnBrk="1" fontAlgn="auto" latinLnBrk="0" hangingPunct="1">
              <a:lnSpc>
                <a:spcPct val="100000"/>
              </a:lnSpc>
              <a:spcBef>
                <a:spcPts val="1000"/>
              </a:spcBef>
              <a:spcAft>
                <a:spcPts val="0"/>
              </a:spcAft>
              <a:buClrTx/>
              <a:buSzTx/>
              <a:buFontTx/>
              <a:buChar char="-"/>
              <a:tabLst/>
              <a:defRPr/>
            </a:pPr>
            <a:r>
              <a:rPr kumimoji="0" lang="nb-NO" sz="2000" b="0" i="0" u="none" strike="noStrike" kern="1200" cap="none" spc="0" normalizeH="0" baseline="0" noProof="0" dirty="0">
                <a:ln>
                  <a:noFill/>
                </a:ln>
                <a:solidFill>
                  <a:srgbClr val="00244E"/>
                </a:solidFill>
                <a:effectLst/>
                <a:uLnTx/>
                <a:uFillTx/>
                <a:latin typeface="Open Sans Light"/>
                <a:ea typeface="+mn-ea"/>
                <a:cs typeface="+mn-cs"/>
              </a:rPr>
              <a:t>Opptrappingsplanen</a:t>
            </a:r>
          </a:p>
          <a:p>
            <a:pPr marL="228600" marR="0" lvl="0" indent="-228600" algn="l" defTabSz="914400" rtl="0" eaLnBrk="1" fontAlgn="auto" latinLnBrk="0" hangingPunct="1">
              <a:lnSpc>
                <a:spcPct val="100000"/>
              </a:lnSpc>
              <a:spcBef>
                <a:spcPts val="1000"/>
              </a:spcBef>
              <a:spcAft>
                <a:spcPts val="0"/>
              </a:spcAft>
              <a:buClrTx/>
              <a:buSzTx/>
              <a:buFontTx/>
              <a:buChar char="-"/>
              <a:tabLst/>
              <a:defRPr/>
            </a:pPr>
            <a:r>
              <a:rPr kumimoji="0" lang="nb-NO" sz="2000" b="0" i="0" u="none" strike="noStrike" kern="1200" cap="none" spc="0" normalizeH="0" baseline="0" noProof="0" dirty="0">
                <a:ln>
                  <a:noFill/>
                </a:ln>
                <a:solidFill>
                  <a:srgbClr val="00244E"/>
                </a:solidFill>
                <a:effectLst/>
                <a:uLnTx/>
                <a:uFillTx/>
                <a:latin typeface="Open Sans Light"/>
                <a:ea typeface="+mn-ea"/>
                <a:cs typeface="+mn-cs"/>
              </a:rPr>
              <a:t>Likeverdige tjenester = like god kvalitet, tilpasset den enkelte</a:t>
            </a:r>
          </a:p>
          <a:p>
            <a:pPr marL="228600" marR="0" lvl="0" indent="-228600" algn="l" defTabSz="914400" rtl="0" eaLnBrk="1" fontAlgn="auto" latinLnBrk="0" hangingPunct="1">
              <a:lnSpc>
                <a:spcPct val="100000"/>
              </a:lnSpc>
              <a:spcBef>
                <a:spcPts val="1000"/>
              </a:spcBef>
              <a:spcAft>
                <a:spcPts val="0"/>
              </a:spcAft>
              <a:buClrTx/>
              <a:buSzTx/>
              <a:buFontTx/>
              <a:buChar char="-"/>
              <a:tabLst/>
              <a:defRPr/>
            </a:pPr>
            <a:r>
              <a:rPr kumimoji="0" lang="nb-NO" sz="2000" b="0" i="0" u="none" strike="noStrike" kern="1200" cap="none" spc="0" normalizeH="0" baseline="0" noProof="0" dirty="0">
                <a:ln>
                  <a:noFill/>
                </a:ln>
                <a:solidFill>
                  <a:srgbClr val="00244E"/>
                </a:solidFill>
                <a:effectLst/>
                <a:uLnTx/>
                <a:uFillTx/>
                <a:latin typeface="Open Sans Light"/>
                <a:ea typeface="+mn-ea"/>
                <a:cs typeface="+mn-cs"/>
              </a:rPr>
              <a:t>Samisk oversettelser, med fagkunnskap</a:t>
            </a:r>
          </a:p>
          <a:p>
            <a:pPr marL="228600" marR="0" lvl="0" indent="-228600" algn="l" defTabSz="914400" rtl="0" eaLnBrk="1" fontAlgn="auto" latinLnBrk="0" hangingPunct="1">
              <a:lnSpc>
                <a:spcPct val="100000"/>
              </a:lnSpc>
              <a:spcBef>
                <a:spcPts val="1000"/>
              </a:spcBef>
              <a:spcAft>
                <a:spcPts val="0"/>
              </a:spcAft>
              <a:buClrTx/>
              <a:buSzTx/>
              <a:buFontTx/>
              <a:buChar char="-"/>
              <a:tabLst/>
              <a:defRPr/>
            </a:pPr>
            <a:endParaRPr kumimoji="0" lang="nb-NO" sz="2000" b="0" i="0" u="none" strike="noStrike" kern="1200" cap="none" spc="0" normalizeH="0" baseline="0" noProof="0" dirty="0">
              <a:ln>
                <a:noFill/>
              </a:ln>
              <a:solidFill>
                <a:srgbClr val="00244E"/>
              </a:solidFill>
              <a:effectLst/>
              <a:uLnTx/>
              <a:uFillTx/>
              <a:latin typeface="Open Sans Light"/>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Bedre NAV tilbud til den sørsamiske befolkningen, fordi det er i liten grad utformet et NAV-tilbud som er tilpasset utfordringene i kommunene i samisk språkforvaltningsområde utenfor Hattfjelldal</a:t>
            </a:r>
            <a:br>
              <a:rPr kumimoji="0" lang="nb-NO" sz="3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b-NO"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13</a:t>
            </a:fld>
            <a:endParaRPr lang="nb-NO"/>
          </a:p>
        </p:txBody>
      </p:sp>
    </p:spTree>
    <p:extLst>
      <p:ext uri="{BB962C8B-B14F-4D97-AF65-F5344CB8AC3E}">
        <p14:creationId xmlns:p14="http://schemas.microsoft.com/office/powerpoint/2010/main" val="614766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Logo som benyttes av de reindriftsfamiliene som er godkjente tilbydere av Ut på vidda</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757A6-F16B-4855-AFE5-13426748EE05}"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4480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På bildet: Sissel og Stian hos </a:t>
            </a:r>
            <a:r>
              <a:rPr lang="nb-NO" dirty="0" err="1"/>
              <a:t>Aeirie</a:t>
            </a:r>
            <a:r>
              <a:rPr lang="nb-NO" dirty="0"/>
              <a:t> </a:t>
            </a:r>
            <a:r>
              <a:rPr lang="nb-NO" dirty="0" err="1"/>
              <a:t>Sijte</a:t>
            </a:r>
            <a:r>
              <a:rPr lang="nb-NO" dirty="0"/>
              <a:t> i Trøndelag, som underviser elever fra bl.a. Trondhjem som en del av Ut på vidda.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757A6-F16B-4855-AFE5-13426748EE05}"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03395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Bildet: 15 familier, styret i Ut på vidda, SF Troms og Finnmark og SF Nordland, samt foredragsholdere som i august deltok på kurs for å bli godkjente eller re-godkjente som tilbydere av ut på vidda</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757A6-F16B-4855-AFE5-13426748EE05}"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3454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Jeg heter Nina, oppvekst og velferdsavdelingen, mine hovedområder er tverrfaglig arbeid som omhandler spesielt barn og unge.  Vi hos Statsforvalteren har mange oppdag som ikke direkte berører barn, men de fleste berører barnet indirekte, så en del av min jobb er å sikre at vi følger BK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Vi skal tenke inkludere og helhetlig i alt vi gjør, det vi har skjønt mer og mer er at vi trenger bevissthet og kunnskap for å sikre at vi tilbyr tjenester på rett grunnlag og forståelse. Dette er viktig for helheten i arbeidet vårt. </a:t>
            </a:r>
            <a:endParaRPr kumimoji="0" lang="nb-NO" sz="1000" b="0" i="0" u="none" strike="noStrike" kern="1200" cap="none" spc="0" normalizeH="0" baseline="0" noProof="0" dirty="0">
              <a:ln>
                <a:noFill/>
              </a:ln>
              <a:solidFill>
                <a:srgbClr val="000000"/>
              </a:solidFill>
              <a:effectLst/>
              <a:uLnTx/>
              <a:uFillTx/>
              <a:latin typeface="+mn-lt"/>
              <a:ea typeface="Yu Mincho" panose="020B0400000000000000" pitchFamily="18" charset="-128"/>
              <a:cs typeface="Arial" panose="020B0604020202020204" pitchFamily="34" charset="0"/>
            </a:endParaRPr>
          </a:p>
          <a:p>
            <a:pPr marL="0" marR="0" lvl="0" indent="0" algn="l" defTabSz="914400" rtl="0" eaLnBrk="1" fontAlgn="auto" latinLnBrk="0" hangingPunct="1">
              <a:lnSpc>
                <a:spcPct val="107000"/>
              </a:lnSpc>
              <a:spcBef>
                <a:spcPts val="1125"/>
              </a:spcBef>
              <a:spcAft>
                <a:spcPts val="0"/>
              </a:spcAft>
              <a:buClrTx/>
              <a:buSzTx/>
              <a:buFontTx/>
              <a:buNone/>
              <a:tabLst/>
              <a:defRPr/>
            </a:pPr>
            <a:endParaRPr kumimoji="0" lang="nb-NO" sz="1000" b="0" i="0" u="none" strike="noStrike" kern="1200" cap="none" spc="0" normalizeH="0" baseline="0" noProof="0" dirty="0">
              <a:ln>
                <a:noFill/>
              </a:ln>
              <a:solidFill>
                <a:srgbClr val="000000"/>
              </a:solidFill>
              <a:effectLst/>
              <a:uLnTx/>
              <a:uFillTx/>
              <a:latin typeface="+mn-lt"/>
              <a:ea typeface="Yu Mincho" panose="020B0400000000000000" pitchFamily="18" charset="-128"/>
              <a:cs typeface="Arial" panose="020B0604020202020204" pitchFamily="34" charset="0"/>
            </a:endParaRPr>
          </a:p>
          <a:p>
            <a:pPr marL="0" marR="0" lvl="0" indent="0" algn="l" defTabSz="914400" rtl="0" eaLnBrk="1" fontAlgn="auto" latinLnBrk="0" hangingPunct="1">
              <a:lnSpc>
                <a:spcPct val="107000"/>
              </a:lnSpc>
              <a:spcBef>
                <a:spcPts val="1125"/>
              </a:spcBef>
              <a:spcAft>
                <a:spcPts val="0"/>
              </a:spcAft>
              <a:buClrTx/>
              <a:buSzTx/>
              <a:buFontTx/>
              <a:buNone/>
              <a:tabLst/>
              <a:defRPr/>
            </a:pPr>
            <a:r>
              <a:rPr kumimoji="0" lang="nb-NO" sz="1000" b="0" i="0" u="none" strike="noStrike" kern="1200" cap="none" spc="0" normalizeH="0" baseline="0" noProof="0" dirty="0">
                <a:ln>
                  <a:noFill/>
                </a:ln>
                <a:solidFill>
                  <a:srgbClr val="000000"/>
                </a:solidFill>
                <a:effectLst/>
                <a:uLnTx/>
                <a:uFillTx/>
                <a:latin typeface="+mn-lt"/>
                <a:ea typeface="Yu Mincho" panose="020B0400000000000000" pitchFamily="18" charset="-128"/>
                <a:cs typeface="Arial" panose="020B0604020202020204" pitchFamily="34" charset="0"/>
              </a:rPr>
              <a:t>Bærekraftsmålene og barnekonvensjonen</a:t>
            </a:r>
            <a:endParaRPr kumimoji="0" lang="nb-NO" sz="1000" b="0" i="0" u="none" strike="noStrike" kern="1200" cap="none" spc="0" normalizeH="0" baseline="0" noProof="0" dirty="0">
              <a:ln>
                <a:noFill/>
              </a:ln>
              <a:solidFill>
                <a:prstClr val="black"/>
              </a:solidFill>
              <a:effectLst/>
              <a:uLnTx/>
              <a:uFillTx/>
              <a:latin typeface="+mn-lt"/>
              <a:ea typeface="Times New Roman" panose="02020603050405020304" pitchFamily="18" charset="0"/>
              <a:cs typeface="+mn-cs"/>
            </a:endParaRPr>
          </a:p>
          <a:p>
            <a:pPr marL="342900" marR="0" lvl="0" indent="-342900" algn="l" defTabSz="914400" rtl="0" eaLnBrk="1" fontAlgn="auto" latinLnBrk="0" hangingPunct="1">
              <a:lnSpc>
                <a:spcPct val="107000"/>
              </a:lnSpc>
              <a:spcBef>
                <a:spcPts val="1125"/>
              </a:spcBef>
              <a:spcAft>
                <a:spcPts val="0"/>
              </a:spcAft>
              <a:buClrTx/>
              <a:buSzTx/>
              <a:buFont typeface="Symbol" panose="05050102010706020507" pitchFamily="18" charset="2"/>
              <a:buChar char=""/>
              <a:tabLst/>
              <a:defRPr/>
            </a:pPr>
            <a:r>
              <a:rPr kumimoji="0" lang="nb-NO" sz="1000" b="0" i="0" u="none" strike="noStrike" kern="1200" cap="none" spc="0" normalizeH="0" baseline="0" noProof="0" dirty="0">
                <a:ln>
                  <a:noFill/>
                </a:ln>
                <a:solidFill>
                  <a:srgbClr val="000000"/>
                </a:solidFill>
                <a:effectLst/>
                <a:uLnTx/>
                <a:uFillTx/>
                <a:latin typeface="+mn-lt"/>
                <a:ea typeface="Yu Mincho" panose="020B0400000000000000" pitchFamily="18" charset="-128"/>
                <a:cs typeface="Arial" panose="020B0604020202020204" pitchFamily="34" charset="0"/>
              </a:rPr>
              <a:t>Bærekraftsmålene handler om hvilket samfunn vi vil ha, og et av hovedprinsippene her er at ingen skal utelates (</a:t>
            </a:r>
            <a:r>
              <a:rPr kumimoji="0" lang="nb-NO" sz="1000" b="0" i="0" u="none" strike="noStrike" kern="1200" cap="none" spc="0" normalizeH="0" baseline="0" noProof="0" dirty="0" err="1">
                <a:ln>
                  <a:noFill/>
                </a:ln>
                <a:solidFill>
                  <a:srgbClr val="000000"/>
                </a:solidFill>
                <a:effectLst/>
                <a:uLnTx/>
                <a:uFillTx/>
                <a:latin typeface="+mn-lt"/>
                <a:ea typeface="Yu Mincho" panose="020B0400000000000000" pitchFamily="18" charset="-128"/>
                <a:cs typeface="Arial" panose="020B0604020202020204" pitchFamily="34" charset="0"/>
              </a:rPr>
              <a:t>leaving</a:t>
            </a:r>
            <a:r>
              <a:rPr kumimoji="0" lang="nb-NO" sz="1000" b="0" i="0" u="none" strike="noStrike" kern="1200" cap="none" spc="0" normalizeH="0" baseline="0" noProof="0" dirty="0">
                <a:ln>
                  <a:noFill/>
                </a:ln>
                <a:solidFill>
                  <a:srgbClr val="000000"/>
                </a:solidFill>
                <a:effectLst/>
                <a:uLnTx/>
                <a:uFillTx/>
                <a:latin typeface="+mn-lt"/>
                <a:ea typeface="Yu Mincho" panose="020B0400000000000000" pitchFamily="18" charset="-128"/>
                <a:cs typeface="Arial" panose="020B0604020202020204" pitchFamily="34" charset="0"/>
              </a:rPr>
              <a:t> </a:t>
            </a:r>
            <a:r>
              <a:rPr kumimoji="0" lang="nb-NO" sz="1000" b="0" i="0" u="none" strike="noStrike" kern="1200" cap="none" spc="0" normalizeH="0" baseline="0" noProof="0" dirty="0" err="1">
                <a:ln>
                  <a:noFill/>
                </a:ln>
                <a:solidFill>
                  <a:srgbClr val="000000"/>
                </a:solidFill>
                <a:effectLst/>
                <a:uLnTx/>
                <a:uFillTx/>
                <a:latin typeface="+mn-lt"/>
                <a:ea typeface="Yu Mincho" panose="020B0400000000000000" pitchFamily="18" charset="-128"/>
                <a:cs typeface="Arial" panose="020B0604020202020204" pitchFamily="34" charset="0"/>
              </a:rPr>
              <a:t>no-one</a:t>
            </a:r>
            <a:r>
              <a:rPr kumimoji="0" lang="nb-NO" sz="1000" b="0" i="0" u="none" strike="noStrike" kern="1200" cap="none" spc="0" normalizeH="0" baseline="0" noProof="0" dirty="0">
                <a:ln>
                  <a:noFill/>
                </a:ln>
                <a:solidFill>
                  <a:srgbClr val="000000"/>
                </a:solidFill>
                <a:effectLst/>
                <a:uLnTx/>
                <a:uFillTx/>
                <a:latin typeface="+mn-lt"/>
                <a:ea typeface="Yu Mincho" panose="020B0400000000000000" pitchFamily="18" charset="-128"/>
                <a:cs typeface="Arial" panose="020B0604020202020204" pitchFamily="34" charset="0"/>
              </a:rPr>
              <a:t> </a:t>
            </a:r>
            <a:r>
              <a:rPr kumimoji="0" lang="nb-NO" sz="1000" b="0" i="0" u="none" strike="noStrike" kern="1200" cap="none" spc="0" normalizeH="0" baseline="0" noProof="0" dirty="0" err="1">
                <a:ln>
                  <a:noFill/>
                </a:ln>
                <a:solidFill>
                  <a:srgbClr val="000000"/>
                </a:solidFill>
                <a:effectLst/>
                <a:uLnTx/>
                <a:uFillTx/>
                <a:latin typeface="+mn-lt"/>
                <a:ea typeface="Yu Mincho" panose="020B0400000000000000" pitchFamily="18" charset="-128"/>
                <a:cs typeface="Arial" panose="020B0604020202020204" pitchFamily="34" charset="0"/>
              </a:rPr>
              <a:t>behind</a:t>
            </a:r>
            <a:r>
              <a:rPr kumimoji="0" lang="nb-NO" sz="1000" b="0" i="0" u="none" strike="noStrike" kern="1200" cap="none" spc="0" normalizeH="0" baseline="0" noProof="0" dirty="0">
                <a:ln>
                  <a:noFill/>
                </a:ln>
                <a:solidFill>
                  <a:srgbClr val="000000"/>
                </a:solidFill>
                <a:effectLst/>
                <a:uLnTx/>
                <a:uFillTx/>
                <a:latin typeface="+mn-lt"/>
                <a:ea typeface="Yu Mincho" panose="020B0400000000000000" pitchFamily="18" charset="-128"/>
                <a:cs typeface="Arial" panose="020B0604020202020204" pitchFamily="34" charset="0"/>
              </a:rPr>
              <a:t>), og da særlig de mest sårbare blant oss. </a:t>
            </a:r>
            <a:endParaRPr kumimoji="0" lang="nb-NO" sz="1000" b="0" i="0" u="none" strike="noStrike" kern="1200" cap="none" spc="0" normalizeH="0" baseline="0" noProof="0" dirty="0">
              <a:ln>
                <a:noFill/>
              </a:ln>
              <a:solidFill>
                <a:prstClr val="black"/>
              </a:solidFill>
              <a:effectLst/>
              <a:uLnTx/>
              <a:uFillTx/>
              <a:latin typeface="+mn-lt"/>
              <a:ea typeface="Times New Roman" panose="02020603050405020304" pitchFamily="18" charset="0"/>
              <a:cs typeface="+mn-cs"/>
            </a:endParaRPr>
          </a:p>
          <a:p>
            <a:pPr marL="342900" marR="0" lvl="0" indent="-342900" algn="l" defTabSz="914400" rtl="0" eaLnBrk="1" fontAlgn="auto" latinLnBrk="0" hangingPunct="1">
              <a:lnSpc>
                <a:spcPct val="107000"/>
              </a:lnSpc>
              <a:spcBef>
                <a:spcPts val="1125"/>
              </a:spcBef>
              <a:spcAft>
                <a:spcPts val="0"/>
              </a:spcAft>
              <a:buClrTx/>
              <a:buSzTx/>
              <a:buFont typeface="Symbol" panose="05050102010706020507" pitchFamily="18" charset="2"/>
              <a:buChar char=""/>
              <a:tabLst/>
              <a:defRPr/>
            </a:pPr>
            <a:r>
              <a:rPr kumimoji="0" lang="nb-NO" sz="1000" b="0" i="0" u="none" strike="noStrike" kern="1200" cap="none" spc="0" normalizeH="0" baseline="0" noProof="0" dirty="0">
                <a:ln>
                  <a:noFill/>
                </a:ln>
                <a:solidFill>
                  <a:srgbClr val="000000"/>
                </a:solidFill>
                <a:effectLst/>
                <a:uLnTx/>
                <a:uFillTx/>
                <a:latin typeface="+mn-lt"/>
                <a:ea typeface="Yu Mincho" panose="020B0400000000000000" pitchFamily="18" charset="-128"/>
                <a:cs typeface="Arial" panose="020B0604020202020204" pitchFamily="34" charset="0"/>
              </a:rPr>
              <a:t>Barn er en sårbar gruppe, i kraft av å være barn. Og vi har et helt spesielt ansvar for å ivareta alle barn på best mulig måte, uansett hvem de er, hvor de kommer fra eller hvor de bor.</a:t>
            </a:r>
            <a:r>
              <a:rPr kumimoji="0" lang="nb-NO" sz="1000" b="0" i="0" u="none" strike="noStrike" kern="1200" cap="none" spc="0" normalizeH="0" baseline="0" noProof="0" dirty="0">
                <a:ln>
                  <a:noFill/>
                </a:ln>
                <a:solidFill>
                  <a:srgbClr val="FF0000"/>
                </a:solidFill>
                <a:effectLst/>
                <a:uLnTx/>
                <a:uFillTx/>
                <a:latin typeface="+mn-lt"/>
                <a:ea typeface="Yu Mincho" panose="020B0400000000000000" pitchFamily="18" charset="-128"/>
                <a:cs typeface="Arial" panose="020B0604020202020204" pitchFamily="34" charset="0"/>
              </a:rPr>
              <a:t> </a:t>
            </a:r>
            <a:endParaRPr kumimoji="0" lang="nb-NO" sz="1000" b="0" i="0" u="none" strike="noStrike" kern="1200" cap="none" spc="0" normalizeH="0" baseline="0" noProof="0" dirty="0">
              <a:ln>
                <a:noFill/>
              </a:ln>
              <a:solidFill>
                <a:prstClr val="black"/>
              </a:solidFill>
              <a:effectLst/>
              <a:uLnTx/>
              <a:uFillTx/>
              <a:latin typeface="+mn-lt"/>
              <a:ea typeface="Times New Roman" panose="02020603050405020304" pitchFamily="18" charset="0"/>
              <a:cs typeface="+mn-cs"/>
            </a:endParaRPr>
          </a:p>
          <a:p>
            <a:pPr marL="342900" marR="0" lvl="0" indent="-342900" algn="l" defTabSz="914400" rtl="0" eaLnBrk="1" fontAlgn="auto" latinLnBrk="0" hangingPunct="1">
              <a:lnSpc>
                <a:spcPct val="107000"/>
              </a:lnSpc>
              <a:spcBef>
                <a:spcPts val="1125"/>
              </a:spcBef>
              <a:spcAft>
                <a:spcPts val="0"/>
              </a:spcAft>
              <a:buClrTx/>
              <a:buSzTx/>
              <a:buFont typeface="Symbol" panose="05050102010706020507" pitchFamily="18" charset="2"/>
              <a:buChar char=""/>
              <a:tabLst/>
              <a:defRPr/>
            </a:pPr>
            <a:r>
              <a:rPr kumimoji="0" lang="nb-NO" sz="1000" b="0" i="0" u="none" strike="noStrike" kern="1200" cap="none" spc="0" normalizeH="0" baseline="0" noProof="0" dirty="0">
                <a:ln>
                  <a:noFill/>
                </a:ln>
                <a:solidFill>
                  <a:srgbClr val="000000"/>
                </a:solidFill>
                <a:effectLst/>
                <a:uLnTx/>
                <a:uFillTx/>
                <a:latin typeface="+mn-lt"/>
                <a:ea typeface="Yu Mincho" panose="020B0400000000000000" pitchFamily="18" charset="-128"/>
                <a:cs typeface="Arial" panose="020B0604020202020204" pitchFamily="34" charset="0"/>
              </a:rPr>
              <a:t>Dette kommer tydelig frem i FNs konvensjon for barnets rettigheter, eller Barnekonvensjonen som vi kanskje bedre kjenner den som. </a:t>
            </a:r>
            <a:endParaRPr kumimoji="0" lang="nb-NO" sz="1000" b="0" i="0" u="none" strike="noStrike" kern="1200" cap="none" spc="0" normalizeH="0" baseline="0" noProof="0" dirty="0">
              <a:ln>
                <a:noFill/>
              </a:ln>
              <a:solidFill>
                <a:prstClr val="black"/>
              </a:solidFill>
              <a:effectLst/>
              <a:uLnTx/>
              <a:uFillTx/>
              <a:latin typeface="+mn-lt"/>
              <a:ea typeface="Times New Roman" panose="02020603050405020304" pitchFamily="18" charset="0"/>
              <a:cs typeface="+mn-cs"/>
            </a:endParaRPr>
          </a:p>
          <a:p>
            <a:pPr marL="342900" marR="0" lvl="0" indent="-342900" algn="l" defTabSz="914400" rtl="0" eaLnBrk="1" fontAlgn="auto" latinLnBrk="0" hangingPunct="1">
              <a:lnSpc>
                <a:spcPct val="107000"/>
              </a:lnSpc>
              <a:spcBef>
                <a:spcPts val="1125"/>
              </a:spcBef>
              <a:spcAft>
                <a:spcPts val="0"/>
              </a:spcAft>
              <a:buClrTx/>
              <a:buSzTx/>
              <a:buFont typeface="Symbol" panose="05050102010706020507" pitchFamily="18" charset="2"/>
              <a:buChar char=""/>
              <a:tabLst/>
              <a:defRPr/>
            </a:pPr>
            <a:r>
              <a:rPr kumimoji="0" lang="nb-NO" sz="1000" b="0" i="0" u="none" strike="noStrike" kern="1200" cap="none" spc="0" normalizeH="0" baseline="0" noProof="0" dirty="0">
                <a:ln>
                  <a:noFill/>
                </a:ln>
                <a:solidFill>
                  <a:srgbClr val="000000"/>
                </a:solidFill>
                <a:effectLst/>
                <a:uLnTx/>
                <a:uFillTx/>
                <a:latin typeface="+mn-lt"/>
                <a:ea typeface="Yu Mincho" panose="020B0400000000000000" pitchFamily="18" charset="-128"/>
                <a:cs typeface="Arial" panose="020B0604020202020204" pitchFamily="34" charset="0"/>
              </a:rPr>
              <a:t>Barnekonvensjonen handler om barns grunnleggende  rettigheter: Den handler om rett til liv og helse, rett til skolegang og utvikling, rett til omsorg og beskyttelse og rett til deltakelse og innflytelse</a:t>
            </a:r>
            <a:endParaRPr kumimoji="0" lang="nb-NO" sz="1000" b="0" i="0" u="none" strike="noStrike" kern="1200" cap="none" spc="0" normalizeH="0" baseline="0" noProof="0" dirty="0">
              <a:ln>
                <a:noFill/>
              </a:ln>
              <a:solidFill>
                <a:prstClr val="black"/>
              </a:solidFill>
              <a:effectLst/>
              <a:uLnTx/>
              <a:uFillTx/>
              <a:latin typeface="+mn-lt"/>
              <a:ea typeface="Times New Roman" panose="02020603050405020304" pitchFamily="18" charset="0"/>
              <a:cs typeface="+mn-cs"/>
            </a:endParaRPr>
          </a:p>
          <a:p>
            <a:pPr marL="342900" marR="0" lvl="0" indent="-342900" algn="l" defTabSz="914400" rtl="0" eaLnBrk="1" fontAlgn="auto" latinLnBrk="0" hangingPunct="1">
              <a:lnSpc>
                <a:spcPct val="107000"/>
              </a:lnSpc>
              <a:spcBef>
                <a:spcPts val="1125"/>
              </a:spcBef>
              <a:spcAft>
                <a:spcPts val="0"/>
              </a:spcAft>
              <a:buClrTx/>
              <a:buSzTx/>
              <a:buFont typeface="Symbol" panose="05050102010706020507" pitchFamily="18" charset="2"/>
              <a:buChar char=""/>
              <a:tabLst/>
              <a:defRPr/>
            </a:pPr>
            <a:r>
              <a:rPr kumimoji="0" lang="nb-NO" sz="1000" b="0" i="0" u="none" strike="noStrike" kern="1200" cap="none" spc="0" normalizeH="0" baseline="0" noProof="0" dirty="0">
                <a:ln>
                  <a:noFill/>
                </a:ln>
                <a:solidFill>
                  <a:srgbClr val="000000"/>
                </a:solidFill>
                <a:effectLst/>
                <a:uLnTx/>
                <a:uFillTx/>
                <a:latin typeface="+mn-lt"/>
                <a:ea typeface="Yu Mincho" panose="020B0400000000000000" pitchFamily="18" charset="-128"/>
                <a:cs typeface="+mn-cs"/>
              </a:rPr>
              <a:t>Siden barnekonvensjonen gjelder som norsk lov, og har forrang, betyr det at også kommuner har en selvstendig plikt til å respektere og garantere konvensjonens rettigheter, på samme måte som man er forpliktet til å respektere annen lovgivning. </a:t>
            </a:r>
            <a:endParaRPr kumimoji="0" lang="nb-NO" sz="1000" b="0" i="0" u="none" strike="noStrike" kern="1200" cap="none" spc="0" normalizeH="0" baseline="0" noProof="0" dirty="0">
              <a:ln>
                <a:noFill/>
              </a:ln>
              <a:solidFill>
                <a:prstClr val="black"/>
              </a:solidFill>
              <a:effectLst/>
              <a:uLnTx/>
              <a:uFillTx/>
              <a:latin typeface="+mn-lt"/>
              <a:ea typeface="Times New Roman" panose="02020603050405020304" pitchFamily="18" charset="0"/>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b-NO" sz="1000" b="0" i="0" u="none" strike="noStrike" kern="100" cap="none" spc="0" normalizeH="0" baseline="0" noProof="0" dirty="0">
                <a:ln>
                  <a:noFill/>
                </a:ln>
                <a:solidFill>
                  <a:prstClr val="black"/>
                </a:solidFill>
                <a:effectLst/>
                <a:uLnTx/>
                <a:uFillTx/>
                <a:latin typeface="+mn-lt"/>
                <a:ea typeface="Yu Mincho" panose="020B0400000000000000" pitchFamily="18" charset="-128"/>
                <a:cs typeface="Arial" panose="020B0604020202020204" pitchFamily="34" charset="0"/>
              </a:rPr>
              <a:t> </a:t>
            </a:r>
            <a:endParaRPr kumimoji="0" lang="nb-NO" sz="1000" b="0" i="0" u="none" strike="noStrike" kern="1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nb-NO" sz="1000" b="0" i="0" u="none" strike="noStrike" kern="100" cap="none" spc="0" normalizeH="0" baseline="0" noProof="0" dirty="0">
                <a:ln>
                  <a:noFill/>
                </a:ln>
                <a:solidFill>
                  <a:prstClr val="black"/>
                </a:solidFill>
                <a:effectLst/>
                <a:uLnTx/>
                <a:uFillTx/>
                <a:latin typeface="+mn-lt"/>
                <a:ea typeface="Yu Mincho" panose="020B0400000000000000" pitchFamily="18" charset="-128"/>
                <a:cs typeface="Arial" panose="020B0604020202020204" pitchFamily="34" charset="0"/>
              </a:rPr>
              <a:t>Og nettopp hvordan kommunen yter tjenestene sine, har stor betydning for hvordan barns rettigheter blir realisert.</a:t>
            </a:r>
            <a:endParaRPr kumimoji="0" lang="nb-NO" sz="1000" b="0" i="0" u="none" strike="noStrike" kern="1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nb-NO" sz="1000" b="0" i="0" u="none" strike="noStrike" kern="100" cap="none" spc="0" normalizeH="0" baseline="0" noProof="0" dirty="0">
                <a:ln>
                  <a:noFill/>
                </a:ln>
                <a:solidFill>
                  <a:prstClr val="black"/>
                </a:solidFill>
                <a:effectLst/>
                <a:uLnTx/>
                <a:uFillTx/>
                <a:latin typeface="+mn-lt"/>
                <a:ea typeface="Yu Mincho" panose="020B0400000000000000" pitchFamily="18" charset="-128"/>
                <a:cs typeface="Arial" panose="020B0604020202020204" pitchFamily="34" charset="0"/>
              </a:rPr>
              <a:t>Altså ligger også ansvaret for å realisere barnekonvensjonen og barns rettigheter i kommunene </a:t>
            </a:r>
            <a:endParaRPr kumimoji="0" lang="nb-NO" sz="1000" b="0" i="0" u="none" strike="noStrike" kern="1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nb-NO" sz="1000" b="0" i="0" u="none" strike="noStrike" kern="100" cap="none" spc="0" normalizeH="0" baseline="0" noProof="0" dirty="0">
                <a:ln>
                  <a:noFill/>
                </a:ln>
                <a:solidFill>
                  <a:prstClr val="black"/>
                </a:solidFill>
                <a:effectLst/>
                <a:uLnTx/>
                <a:uFillTx/>
                <a:latin typeface="+mn-lt"/>
                <a:ea typeface="Yu Mincho" panose="020B0400000000000000" pitchFamily="18" charset="-128"/>
                <a:cs typeface="Arial" panose="020B0604020202020204" pitchFamily="34" charset="0"/>
              </a:rPr>
              <a:t>Veldig mange av de beslutningen som tas hver eneste dag angår barn, enten direkte eller indirekte. Derfor er det viktig at vi vet hvilke konsekvenser disse beslutningene får for barna det gjelder, før vi gjør de:</a:t>
            </a:r>
            <a:endParaRPr kumimoji="0" lang="nb-NO" sz="1000" b="0" i="0" u="none" strike="noStrike" kern="1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nb-NO" sz="1000" b="0" i="0" u="none" strike="noStrike" kern="100" cap="none" spc="0" normalizeH="0" baseline="0" noProof="0" dirty="0">
                <a:ln>
                  <a:noFill/>
                </a:ln>
                <a:solidFill>
                  <a:prstClr val="black"/>
                </a:solidFill>
                <a:effectLst/>
                <a:uLnTx/>
                <a:uFillTx/>
                <a:latin typeface="+mn-lt"/>
                <a:ea typeface="Yu Mincho" panose="020B0400000000000000" pitchFamily="18" charset="-128"/>
                <a:cs typeface="Arial" panose="020B0604020202020204" pitchFamily="34" charset="0"/>
              </a:rPr>
              <a:t>Hva er til barnets beste – om det gjelder enkeltbarn, en spesiell gruppe barn eller barn generelt?</a:t>
            </a:r>
            <a:endParaRPr kumimoji="0" lang="nb-NO" sz="1000" b="0" i="0" u="none" strike="noStrike" kern="1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nb-NO" sz="1000" b="0" i="0" u="none" strike="noStrike" kern="100" cap="none" spc="0" normalizeH="0" baseline="0" noProof="0" dirty="0">
                <a:ln>
                  <a:noFill/>
                </a:ln>
                <a:solidFill>
                  <a:prstClr val="black"/>
                </a:solidFill>
                <a:effectLst/>
                <a:uLnTx/>
                <a:uFillTx/>
                <a:latin typeface="+mn-lt"/>
                <a:ea typeface="Yu Mincho" panose="020B0400000000000000" pitchFamily="18" charset="-128"/>
                <a:cs typeface="Arial" panose="020B0604020202020204" pitchFamily="34" charset="0"/>
              </a:rPr>
              <a:t>En strukturert vurdering av barnets beste er å gjøre en barnerettighetsvurdering, og det at man sikrer gode systemer for å gjøre dette før tiltak iverksettes og beslutninger tas, bør være en integrert del av det forebyggende arbeidet i kommunene</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nb-NO" sz="1000" b="0" i="0" u="none" strike="noStrike" kern="100" cap="none" spc="0" normalizeH="0" baseline="0" noProof="0" dirty="0">
              <a:ln>
                <a:noFill/>
              </a:ln>
              <a:solidFill>
                <a:prstClr val="black"/>
              </a:solidFill>
              <a:effectLst/>
              <a:uLnTx/>
              <a:uFillTx/>
              <a:latin typeface="+mn-lt"/>
              <a:ea typeface="Yu Mincho" panose="020B04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b-NO" sz="1200" b="0" i="1" u="none" strike="noStrike" kern="1200" cap="none" spc="0" normalizeH="0" baseline="0" noProof="0" dirty="0">
                <a:ln>
                  <a:noFill/>
                </a:ln>
                <a:solidFill>
                  <a:srgbClr val="00244E"/>
                </a:solidFill>
                <a:effectLst/>
                <a:uLnTx/>
                <a:uFillTx/>
                <a:latin typeface="Open Sans"/>
                <a:ea typeface="+mn-ea"/>
                <a:cs typeface="+mn-cs"/>
              </a:rPr>
              <a:t>Bærekraftsmålene er helt sentrale føringer og internasjonale mål Norge har forpliktet seg til.</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b-NO" sz="1200" b="0" i="1" u="none" strike="noStrike" kern="1200" cap="none" spc="0" normalizeH="0" baseline="0" noProof="0" dirty="0">
                <a:ln>
                  <a:noFill/>
                </a:ln>
                <a:solidFill>
                  <a:srgbClr val="00244E"/>
                </a:solidFill>
                <a:effectLst/>
                <a:uLnTx/>
                <a:uFillTx/>
                <a:latin typeface="Open Sans"/>
                <a:ea typeface="+mn-ea"/>
                <a:cs typeface="+mn-cs"/>
              </a:rPr>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b-NO" sz="1200" b="0" i="1" u="none" strike="noStrike" kern="1200" cap="none" spc="0" normalizeH="0" baseline="0" noProof="0" dirty="0">
                <a:ln>
                  <a:noFill/>
                </a:ln>
                <a:solidFill>
                  <a:srgbClr val="00244E"/>
                </a:solidFill>
                <a:effectLst/>
                <a:uLnTx/>
                <a:uFillTx/>
                <a:latin typeface="Open Sans"/>
                <a:ea typeface="+mn-ea"/>
                <a:cs typeface="+mn-cs"/>
              </a:rPr>
              <a:t>FNs barnekonvensjon gjelder som norsk lov. Fra 2014 er flere av barnekonvensjonens grunnleggende prinsipper en del av Grunnloven.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nb-NO" sz="1200" b="1"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Barnekonvensjonen er delt inn i fire hovedområder av rettigheter: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Barn har rett til liv og helse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Barn har rett til skolegang og utvikling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Barn har rett til omsorg og beskyttelse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Barn har rett til deltakelse og innflytelse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2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b-NO" sz="12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Viktig å ha med i den sosiale bærekraften godt samfunn for barn og unge</a:t>
            </a:r>
            <a:endParaRPr kumimoji="0" lang="nb-NO" sz="1000" b="0" i="0" u="none" strike="noStrike" kern="100" cap="none" spc="0" normalizeH="0" baseline="0" noProof="0" dirty="0">
              <a:ln>
                <a:noFill/>
              </a:ln>
              <a:solidFill>
                <a:prstClr val="black"/>
              </a:solidFill>
              <a:effectLst/>
              <a:uLnTx/>
              <a:uFillTx/>
              <a:latin typeface="+mn-lt"/>
              <a:ea typeface="Yu Mincho" panose="020B0400000000000000" pitchFamily="18" charset="-128"/>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nb-NO" sz="1000" b="0" i="0" u="none" strike="noStrike" kern="1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endParaRPr>
          </a:p>
          <a:p>
            <a:pPr>
              <a:lnSpc>
                <a:spcPct val="107000"/>
              </a:lnSpc>
              <a:spcAft>
                <a:spcPts val="800"/>
              </a:spcAft>
            </a:pPr>
            <a:r>
              <a:rPr kumimoji="0" lang="nb-NO" sz="1000" b="0" i="0" u="none" strike="noStrike" kern="100" cap="none" spc="0" normalizeH="0" baseline="0" noProof="0" dirty="0">
                <a:ln>
                  <a:noFill/>
                </a:ln>
                <a:solidFill>
                  <a:prstClr val="black"/>
                </a:solidFill>
                <a:effectLst/>
                <a:uLnTx/>
                <a:uFillTx/>
                <a:latin typeface="+mn-lt"/>
                <a:ea typeface="Yu Mincho" panose="020B0400000000000000" pitchFamily="18" charset="-128"/>
                <a:cs typeface="Arial" panose="020B0604020202020204" pitchFamily="34" charset="0"/>
              </a:rPr>
              <a:t>Barn av urbefolkning er også en særlig sårbar gruppe barn, deres rettigheter løftes også eksplisitt i barnekonvensjonen,  Artikkel </a:t>
            </a:r>
            <a:r>
              <a:rPr lang="nb-NO" sz="1000" kern="100" dirty="0">
                <a:effectLst/>
                <a:latin typeface="Aptos" panose="020B0004020202020204" pitchFamily="34" charset="0"/>
                <a:ea typeface="Aptos" panose="020B0004020202020204" pitchFamily="34" charset="0"/>
                <a:cs typeface="Times New Roman" panose="02020603050405020304" pitchFamily="18" charset="0"/>
              </a:rPr>
              <a:t>30 – om minoriteter og urfolk</a:t>
            </a:r>
          </a:p>
          <a:p>
            <a:pPr>
              <a:lnSpc>
                <a:spcPct val="107000"/>
              </a:lnSpc>
              <a:spcAft>
                <a:spcPts val="800"/>
              </a:spcAft>
            </a:pPr>
            <a:r>
              <a:rPr lang="nb-NO" sz="1000" kern="100" dirty="0">
                <a:effectLst/>
                <a:latin typeface="Aptos" panose="020B0004020202020204" pitchFamily="34" charset="0"/>
                <a:ea typeface="Aptos" panose="020B0004020202020204" pitchFamily="34" charset="0"/>
                <a:cs typeface="Times New Roman" panose="02020603050405020304" pitchFamily="18" charset="0"/>
              </a:rPr>
              <a:t>Barn som tilhører en minoritet eller et urfolk, har rett til å bruke sitt eget språk og praktisere sin religion.</a:t>
            </a:r>
          </a:p>
          <a:p>
            <a:pPr>
              <a:lnSpc>
                <a:spcPct val="107000"/>
              </a:lnSpc>
              <a:spcAft>
                <a:spcPts val="800"/>
              </a:spcAft>
            </a:pPr>
            <a:r>
              <a:rPr lang="nb-NO" sz="1000" kern="100" dirty="0">
                <a:effectLst/>
                <a:latin typeface="Aptos" panose="020B0004020202020204" pitchFamily="34" charset="0"/>
                <a:ea typeface="Aptos" panose="020B0004020202020204" pitchFamily="34" charset="0"/>
                <a:cs typeface="Times New Roman" panose="02020603050405020304" pitchFamily="18" charset="0"/>
              </a:rPr>
              <a:t>Hva betyr det?</a:t>
            </a:r>
          </a:p>
          <a:p>
            <a:pPr>
              <a:lnSpc>
                <a:spcPct val="107000"/>
              </a:lnSpc>
              <a:spcAft>
                <a:spcPts val="800"/>
              </a:spcAft>
            </a:pPr>
            <a:r>
              <a:rPr lang="nb-NO" sz="1000" kern="100" dirty="0">
                <a:effectLst/>
                <a:latin typeface="Aptos" panose="020B0004020202020204" pitchFamily="34" charset="0"/>
                <a:ea typeface="Aptos" panose="020B0004020202020204" pitchFamily="34" charset="0"/>
                <a:cs typeface="Times New Roman" panose="02020603050405020304" pitchFamily="18" charset="0"/>
              </a:rPr>
              <a:t>Viss du tilhører en minoritet eller et urfolk, har du rett til å bevare kulturen din. Du har rett til å praktisere religionen din, til å lære det språket ditt, og til å bruke det.</a:t>
            </a:r>
          </a:p>
          <a:p>
            <a:pPr>
              <a:lnSpc>
                <a:spcPct val="107000"/>
              </a:lnSpc>
              <a:spcAft>
                <a:spcPts val="800"/>
              </a:spcAft>
            </a:pPr>
            <a:r>
              <a:rPr lang="nb-NO" sz="1000" b="1" kern="100" dirty="0">
                <a:effectLst/>
                <a:latin typeface="Aptos" panose="020B0004020202020204" pitchFamily="34" charset="0"/>
                <a:ea typeface="Aptos" panose="020B0004020202020204" pitchFamily="34" charset="0"/>
                <a:cs typeface="Times New Roman" panose="02020603050405020304" pitchFamily="18" charset="0"/>
              </a:rPr>
              <a:t>Artikkel 2 </a:t>
            </a:r>
            <a:r>
              <a:rPr lang="nb-NO" sz="1000" kern="100" dirty="0">
                <a:effectLst/>
                <a:latin typeface="Aptos" panose="020B0004020202020204" pitchFamily="34" charset="0"/>
                <a:ea typeface="Aptos" panose="020B0004020202020204" pitchFamily="34" charset="0"/>
                <a:cs typeface="Times New Roman" panose="02020603050405020304" pitchFamily="18" charset="0"/>
              </a:rPr>
              <a:t>– vern om ikke diskriminering, artikkel 8 </a:t>
            </a:r>
            <a:r>
              <a:rPr lang="nb-NO" sz="1000" b="1" kern="100" dirty="0">
                <a:effectLst/>
                <a:latin typeface="Aptos" panose="020B0004020202020204" pitchFamily="34" charset="0"/>
                <a:ea typeface="Aptos" panose="020B0004020202020204" pitchFamily="34" charset="0"/>
                <a:cs typeface="Times New Roman" panose="02020603050405020304" pitchFamily="18" charset="0"/>
              </a:rPr>
              <a:t>Artikkel 8 – Om identitet</a:t>
            </a:r>
            <a:endParaRPr lang="nb-NO" sz="1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nb-NO" sz="1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kumimoji="0" lang="nb-NO" sz="1000" b="0" i="0" u="none" strike="noStrike" kern="1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1125"/>
              </a:spcBef>
              <a:spcAft>
                <a:spcPts val="0"/>
              </a:spcAft>
              <a:buClrTx/>
              <a:buSzTx/>
              <a:buFontTx/>
              <a:buNone/>
              <a:tabLst/>
              <a:defRPr/>
            </a:pPr>
            <a:br>
              <a:rPr kumimoji="0" lang="nb-NO" sz="1000" b="0" i="0" u="none" strike="noStrike" kern="1200" cap="none" spc="0" normalizeH="0" baseline="0" noProof="0" dirty="0">
                <a:ln>
                  <a:noFill/>
                </a:ln>
                <a:solidFill>
                  <a:prstClr val="black"/>
                </a:solidFill>
                <a:effectLst/>
                <a:uLnTx/>
                <a:uFillTx/>
                <a:latin typeface="+mn-lt"/>
                <a:ea typeface="Times New Roman" panose="02020603050405020304" pitchFamily="18" charset="0"/>
                <a:cs typeface="+mn-cs"/>
              </a:rPr>
            </a:br>
            <a:endParaRPr kumimoji="0" lang="nb-NO" sz="1000" b="0" i="0" u="none" strike="noStrike" kern="1200" cap="none" spc="0" normalizeH="0" baseline="0" noProof="0" dirty="0">
              <a:ln>
                <a:noFill/>
              </a:ln>
              <a:solidFill>
                <a:prstClr val="black"/>
              </a:solidFill>
              <a:effectLst/>
              <a:uLnTx/>
              <a:uFillTx/>
              <a:latin typeface="+mn-lt"/>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dirty="0">
              <a:ln>
                <a:noFill/>
              </a:ln>
              <a:solidFill>
                <a:prstClr val="black"/>
              </a:solidFill>
              <a:effectLst/>
              <a:uLnTx/>
              <a:uFillTx/>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4FB80-D5CD-4F8B-B310-9170DDB9079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50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Beite krise skal ikke jeg snakke om – Det å forstå helheten,, betydningen av beitekrise -  se også vi som arbeider på tvers av avdelinger hos </a:t>
            </a:r>
            <a:r>
              <a:rPr lang="nb-NO" dirty="0" err="1"/>
              <a:t>statsforvalteren</a:t>
            </a:r>
            <a:r>
              <a:rPr lang="nb-NO" dirty="0"/>
              <a:t>, hvordan beitekrisa berører mer enn tap av dyr og inntekt, men det berører alle våre arbeidsområder.</a:t>
            </a:r>
          </a:p>
          <a:p>
            <a:pPr marL="171450" indent="-171450">
              <a:buFontTx/>
              <a:buChar char="-"/>
            </a:pPr>
            <a:r>
              <a:rPr lang="nb-NO" dirty="0"/>
              <a:t>Familie</a:t>
            </a:r>
          </a:p>
          <a:p>
            <a:pPr marL="171450" indent="-171450">
              <a:buFontTx/>
              <a:buChar char="-"/>
            </a:pPr>
            <a:r>
              <a:rPr lang="nb-NO" dirty="0"/>
              <a:t>Barnehage og skole</a:t>
            </a:r>
          </a:p>
          <a:p>
            <a:pPr marL="171450" indent="-171450">
              <a:buFontTx/>
              <a:buChar char="-"/>
            </a:pPr>
            <a:r>
              <a:rPr lang="nb-NO" dirty="0"/>
              <a:t>NAV</a:t>
            </a:r>
          </a:p>
          <a:p>
            <a:pPr marL="171450" indent="-171450">
              <a:buFontTx/>
              <a:buChar char="-"/>
            </a:pPr>
            <a:r>
              <a:rPr lang="nb-NO" dirty="0"/>
              <a:t>Lokalsamfunn</a:t>
            </a:r>
          </a:p>
          <a:p>
            <a:pPr marL="171450" indent="-171450">
              <a:buFontTx/>
              <a:buChar char="-"/>
            </a:pPr>
            <a:r>
              <a:rPr lang="nb-NO" dirty="0"/>
              <a:t>Helse</a:t>
            </a:r>
          </a:p>
          <a:p>
            <a:pPr marL="171450" indent="-171450">
              <a:buFontTx/>
              <a:buChar char="-"/>
            </a:pPr>
            <a:endParaRPr lang="nb-NO" dirty="0"/>
          </a:p>
          <a:p>
            <a:pPr marL="171450" indent="-171450">
              <a:buFontTx/>
              <a:buChar char="-"/>
            </a:pPr>
            <a:r>
              <a:rPr lang="nb-NO" dirty="0"/>
              <a:t>Så vi må bli bedre i alt vi gjør og samhandle på tvers av avdelingene.  For å sikre - samarbeidet med NASAK  (Nasjonalt samisk kompetansesenter) om et kompetanseløft for alle hos Statsforvalteren</a:t>
            </a:r>
          </a:p>
        </p:txBody>
      </p:sp>
      <p:sp>
        <p:nvSpPr>
          <p:cNvPr id="4" name="Plassholder for lysbildenummer 3"/>
          <p:cNvSpPr>
            <a:spLocks noGrp="1"/>
          </p:cNvSpPr>
          <p:nvPr>
            <p:ph type="sldNum" sz="quarter" idx="5"/>
          </p:nvPr>
        </p:nvSpPr>
        <p:spPr/>
        <p:txBody>
          <a:bodyPr/>
          <a:lstStyle/>
          <a:p>
            <a:fld id="{07E4FB80-D5CD-4F8B-B310-9170DDB90797}" type="slidenum">
              <a:rPr lang="nb-NO" smtClean="0"/>
              <a:t>3</a:t>
            </a:fld>
            <a:endParaRPr lang="nb-NO"/>
          </a:p>
        </p:txBody>
      </p:sp>
    </p:spTree>
    <p:extLst>
      <p:ext uri="{BB962C8B-B14F-4D97-AF65-F5344CB8AC3E}">
        <p14:creationId xmlns:p14="http://schemas.microsoft.com/office/powerpoint/2010/main" val="755547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Bakgrunn, hvordan sikre medvirkning og at barn og unge med samisk identitet blir hørt?</a:t>
            </a:r>
          </a:p>
          <a:p>
            <a:r>
              <a:rPr lang="nb-NO" dirty="0"/>
              <a:t>Hva vet vi generelt selv? </a:t>
            </a:r>
          </a:p>
          <a:p>
            <a:pPr marL="171450" indent="-171450">
              <a:buFontTx/>
              <a:buChar char="-"/>
            </a:pPr>
            <a:r>
              <a:rPr lang="nb-NO" dirty="0"/>
              <a:t>Presentasjoner</a:t>
            </a:r>
          </a:p>
          <a:p>
            <a:pPr marL="171450" indent="-171450">
              <a:buFontTx/>
              <a:buChar char="-"/>
            </a:pPr>
            <a:r>
              <a:rPr lang="nb-NO" dirty="0"/>
              <a:t>Filmer</a:t>
            </a:r>
          </a:p>
          <a:p>
            <a:pPr marL="171450" indent="-171450">
              <a:buFontTx/>
              <a:buChar char="-"/>
            </a:pPr>
            <a:r>
              <a:rPr lang="nb-NO" dirty="0"/>
              <a:t>Forskning med mer er delt</a:t>
            </a:r>
          </a:p>
          <a:p>
            <a:pPr marL="171450" indent="-171450">
              <a:buFontTx/>
              <a:buChar char="-"/>
            </a:pPr>
            <a:endParaRPr lang="nb-NO" dirty="0"/>
          </a:p>
          <a:p>
            <a:pPr marL="171450" indent="-171450">
              <a:buFontTx/>
              <a:buChar char="-"/>
            </a:pPr>
            <a:r>
              <a:rPr lang="nb-NO" dirty="0"/>
              <a:t>Vi samarbeider en god del med SFTF på en god del på tversoppdrag</a:t>
            </a:r>
          </a:p>
          <a:p>
            <a:pPr marL="171450" indent="-171450">
              <a:buFontTx/>
              <a:buChar char="-"/>
            </a:pPr>
            <a:endParaRPr lang="nb-NO" dirty="0"/>
          </a:p>
          <a:p>
            <a:pPr marL="171450" indent="-171450">
              <a:buFontTx/>
              <a:buChar char="-"/>
            </a:pPr>
            <a:r>
              <a:rPr lang="nb-NO" dirty="0"/>
              <a:t>Markering av samisk språkuke i 43 - </a:t>
            </a:r>
          </a:p>
          <a:p>
            <a:pPr marL="171450" indent="-171450">
              <a:buFontTx/>
              <a:buChar cha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4FB80-D5CD-4F8B-B310-9170DDB9079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215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Samarbeid med RVTS Nord og Sametinget</a:t>
            </a:r>
          </a:p>
          <a:p>
            <a:r>
              <a:rPr lang="nb-NO" dirty="0"/>
              <a:t>Dialogmøte 4 ganger i året – info fra sametinget ut til alle kommunene</a:t>
            </a:r>
          </a:p>
          <a:p>
            <a:endParaRPr lang="nb-NO" dirty="0"/>
          </a:p>
          <a:p>
            <a:r>
              <a:rPr lang="nb-NO" dirty="0"/>
              <a:t>Jeg vet og snakke – verktøy til barn, gi dem </a:t>
            </a:r>
            <a:r>
              <a:rPr lang="nb-NO" dirty="0">
                <a:hlinkClick r:id="rId3"/>
              </a:rPr>
              <a:t>Nytt verktøy for lærerne i opplæringen om samer og samiske forhold – Sametinget</a:t>
            </a:r>
            <a:r>
              <a:rPr lang="nb-NO" dirty="0"/>
              <a:t> –  nord samisk, sørsamisk og lulesamisk fra barnehage og til og med </a:t>
            </a:r>
            <a:r>
              <a:rPr lang="nb-NO" dirty="0" err="1"/>
              <a:t>vidregående</a:t>
            </a:r>
            <a:endParaRPr lang="nb-NO" dirty="0"/>
          </a:p>
          <a:p>
            <a:r>
              <a:rPr lang="nb-NO" dirty="0"/>
              <a:t>Opptrappingsplan vold og overgrep</a:t>
            </a:r>
          </a:p>
          <a:p>
            <a:r>
              <a:rPr lang="nb-NO" dirty="0"/>
              <a:t>Sametingets handlingsplan </a:t>
            </a:r>
          </a:p>
          <a:p>
            <a:r>
              <a:rPr lang="nb-NO" dirty="0"/>
              <a:t>Prosjekt – nav i sørfylket</a:t>
            </a:r>
          </a:p>
          <a:p>
            <a:endParaRPr lang="nb-NO" dirty="0"/>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b-NO" sz="1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grunnleggende menneskerettigheter og BK er den vi bruker tett mot barn og unge (30 og 2, 8 ta med litt – hvordan vi arbeider med 12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b-NO" sz="1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Rettigheter</a:t>
            </a:r>
          </a:p>
          <a:p>
            <a:endParaRPr lang="nb-NO" dirty="0"/>
          </a:p>
          <a:p>
            <a:endParaRPr lang="nb-NO" dirty="0"/>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b-NO" sz="1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Artikkel 2 – vern om ikke </a:t>
            </a:r>
            <a:r>
              <a:rPr kumimoji="0" lang="nb-NO" sz="1000" b="0" i="0" u="none" strike="noStrike" kern="1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diskrimiinering</a:t>
            </a:r>
            <a:r>
              <a:rPr kumimoji="0" lang="nb-NO" sz="1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artikkel 8 </a:t>
            </a:r>
            <a:r>
              <a:rPr kumimoji="0" lang="nb-NO" sz="10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Artikkel 8 – Om identitet</a:t>
            </a:r>
            <a:endParaRPr kumimoji="0" lang="nb-NO" sz="1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b-NO" sz="1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Alle barn har rett til å ha egen identitet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b-NO" sz="1000" b="0" i="0" u="sng"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Hva betyr det?</a:t>
            </a:r>
            <a:endParaRPr kumimoji="0" lang="nb-NO" sz="1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b-NO" sz="1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Identitet er det som gjør deg til den du er. Hvem familien di er, bakgrunnen din, hva du tenker, føler og interesserer deg for og hvordan du ser ut – alt dette er et puslespill som til sammen blir deg. Du skal ikke behøve å endre deg eller gjøre deg til noe annet enn det du er.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b-NO" sz="1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Du har rett til å være akkurat den du er.</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b-NO" sz="10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Artikkel 12 – om å bli hørt</a:t>
            </a:r>
            <a:endParaRPr kumimoji="0" lang="nb-NO" sz="1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b-NO" sz="1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Alle barn her rett til å si meningen sin, og meningen skal bli tatt på alvor.</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b-NO" sz="1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Hva betyr det?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b-NO" sz="1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Alle barn i Norge skal få si sin mening, og det skal bli lyttet til. Det kan være på skolen med lærere og andre elever, eller det er hjemme med foreldre og andre søsken. Selv om det ikke alltid blir slik du vil, skal du bli lyttet til.</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nb-NO" sz="1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nb-NO" sz="10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nb-NO" sz="12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Segoe UI" panose="020B0502040204020203" pitchFamily="34" charset="0"/>
              </a:rPr>
              <a:t>Videre mener vi det trengs økt bevissthet om sammensatt diskriminering. For eksempel samiske barn og unge med funksjonsnedsettelser som møter manglende kunnskap og forståelse både for sin samiske bakgrunn og implikasjoner for sin funksjonsnedsettelse. </a:t>
            </a:r>
            <a:endParaRPr kumimoji="0" lang="nb-NO"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nb-NO" sz="12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Segoe UI" panose="020B0502040204020203" pitchFamily="34" charset="0"/>
              </a:rPr>
              <a:t>Diskriminering og hets mot samer kommer til uttrykk på flere arenaer, også digitale. Også når det gjelder barn og unge er det svært viktig å være oppmerksomme på det som skjer på ulike digitale flater.  </a:t>
            </a:r>
            <a:endParaRPr kumimoji="0" lang="nb-NO"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endParaRPr lang="nb-NO" dirty="0"/>
          </a:p>
          <a:p>
            <a:endParaRPr lang="nb-NO" dirty="0"/>
          </a:p>
          <a:p>
            <a:endParaRPr lang="nb-NO" dirty="0"/>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4FB80-D5CD-4F8B-B310-9170DDB9079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020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endParaRPr kumimoji="0" lang="nb-NO" sz="1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srgbClr val="00244E"/>
                </a:solidFill>
                <a:effectLst/>
                <a:uLnTx/>
                <a:uFillTx/>
                <a:latin typeface="Aptos" panose="020B0004020202020204" pitchFamily="34" charset="0"/>
                <a:ea typeface="Aptos" panose="020B0004020202020204" pitchFamily="34" charset="0"/>
                <a:cs typeface="Aptos" panose="020B0004020202020204" pitchFamily="34" charset="0"/>
              </a:rPr>
              <a:t>Spør en ungdom!», hvor vi samarbeider med Rebekka Brox Liabø som har prosjektet «Snakk for deg sjøl». Her utforsker vi sammen med ungdom hvordan kommunene og ungdomsrådene kan bli bedre til å lytte til et mangfold av ungdomsstemmer, og det inkludere selvsagt samiske barn og unge. Metoden vi bruker er Snakkeverksteder, hvor vi jobber sammen med grupper av ungdom i 2-4 timer, for å ha med deres innspill i det som skal bli en rapport til den nasjonale barnerettighetsgruppa til </a:t>
            </a:r>
            <a:r>
              <a:rPr kumimoji="0" lang="nb-NO" sz="2000" b="0" i="0" u="none" strike="noStrike" kern="1200" cap="none" spc="0" normalizeH="0" baseline="0" noProof="0" dirty="0" err="1">
                <a:ln>
                  <a:noFill/>
                </a:ln>
                <a:solidFill>
                  <a:srgbClr val="00244E"/>
                </a:solidFill>
                <a:effectLst/>
                <a:uLnTx/>
                <a:uFillTx/>
                <a:latin typeface="Aptos" panose="020B0004020202020204" pitchFamily="34" charset="0"/>
                <a:ea typeface="Aptos" panose="020B0004020202020204" pitchFamily="34" charset="0"/>
                <a:cs typeface="Aptos" panose="020B0004020202020204" pitchFamily="34" charset="0"/>
              </a:rPr>
              <a:t>statsforvalteren</a:t>
            </a:r>
            <a:r>
              <a:rPr kumimoji="0" lang="nb-NO" sz="2000" b="0" i="0" u="none" strike="noStrike" kern="1200" cap="none" spc="0" normalizeH="0" baseline="0" noProof="0" dirty="0">
                <a:ln>
                  <a:noFill/>
                </a:ln>
                <a:solidFill>
                  <a:srgbClr val="00244E"/>
                </a:solidFill>
                <a:effectLst/>
                <a:uLnTx/>
                <a:uFillTx/>
                <a:latin typeface="Aptos" panose="020B0004020202020204" pitchFamily="34" charset="0"/>
                <a:ea typeface="Aptos" panose="020B0004020202020204" pitchFamily="34" charset="0"/>
                <a:cs typeface="Aptos" panose="020B0004020202020204" pitchFamily="34" charset="0"/>
              </a:rPr>
              <a:t> og Bufdir. </a:t>
            </a:r>
            <a:endParaRPr lang="nb-NO"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200" b="1" kern="100" dirty="0">
                <a:effectLst/>
                <a:latin typeface="Calibri" panose="020F0502020204030204" pitchFamily="34" charset="0"/>
                <a:ea typeface="Calibri" panose="020F0502020204030204" pitchFamily="34" charset="0"/>
                <a:cs typeface="Times New Roman" panose="02020603050405020304" pitchFamily="18" charset="0"/>
              </a:rPr>
              <a:t>«Ingen skal utelates!</a:t>
            </a:r>
            <a:r>
              <a:rPr lang="nb-NO" sz="1200" kern="100" dirty="0">
                <a:effectLst/>
                <a:latin typeface="Calibri" panose="020F0502020204030204" pitchFamily="34" charset="0"/>
                <a:ea typeface="Calibri" panose="020F0502020204030204" pitchFamily="34" charset="0"/>
                <a:cs typeface="Times New Roman" panose="02020603050405020304" pitchFamily="18" charset="0"/>
              </a:rPr>
              <a:t>»</a:t>
            </a:r>
            <a:br>
              <a:rPr lang="nb-NO" sz="1200" kern="100" dirty="0">
                <a:effectLst/>
                <a:latin typeface="Calibri" panose="020F0502020204030204" pitchFamily="34" charset="0"/>
                <a:ea typeface="Calibri" panose="020F0502020204030204" pitchFamily="34" charset="0"/>
                <a:cs typeface="Times New Roman" panose="02020603050405020304" pitchFamily="18" charset="0"/>
              </a:rPr>
            </a:br>
            <a:r>
              <a:rPr lang="nb-NO" sz="1200" kern="100" dirty="0">
                <a:effectLst/>
                <a:latin typeface="Calibri" panose="020F0502020204030204" pitchFamily="34" charset="0"/>
                <a:ea typeface="Calibri" panose="020F0502020204030204" pitchFamily="34" charset="0"/>
                <a:cs typeface="Times New Roman" panose="02020603050405020304" pitchFamily="18" charset="0"/>
              </a:rPr>
              <a:t>Et av hovedprinsippene for FNs </a:t>
            </a:r>
            <a:r>
              <a:rPr lang="nb-NO" sz="1200" kern="100" dirty="0" err="1">
                <a:effectLst/>
                <a:latin typeface="Calibri" panose="020F0502020204030204" pitchFamily="34" charset="0"/>
                <a:ea typeface="Calibri" panose="020F0502020204030204" pitchFamily="34" charset="0"/>
                <a:cs typeface="Times New Roman" panose="02020603050405020304" pitchFamily="18" charset="0"/>
              </a:rPr>
              <a:t>bærekraftsmål</a:t>
            </a:r>
            <a:r>
              <a:rPr lang="nb-NO" sz="1200" kern="100" dirty="0">
                <a:effectLst/>
                <a:latin typeface="Calibri" panose="020F0502020204030204" pitchFamily="34" charset="0"/>
                <a:ea typeface="Calibri" panose="020F0502020204030204" pitchFamily="34" charset="0"/>
                <a:cs typeface="Times New Roman" panose="02020603050405020304" pitchFamily="18" charset="0"/>
              </a:rPr>
              <a:t> er at ingen skal utelates (</a:t>
            </a:r>
            <a:r>
              <a:rPr lang="nb-NO" sz="1200" kern="100" dirty="0" err="1">
                <a:effectLst/>
                <a:latin typeface="Calibri" panose="020F0502020204030204" pitchFamily="34" charset="0"/>
                <a:ea typeface="Calibri" panose="020F0502020204030204" pitchFamily="34" charset="0"/>
                <a:cs typeface="Times New Roman" panose="02020603050405020304" pitchFamily="18" charset="0"/>
              </a:rPr>
              <a:t>leaving</a:t>
            </a:r>
            <a:r>
              <a:rPr lang="nb-NO"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nb-NO" sz="1200" kern="100" dirty="0" err="1">
                <a:effectLst/>
                <a:latin typeface="Calibri" panose="020F0502020204030204" pitchFamily="34" charset="0"/>
                <a:ea typeface="Calibri" panose="020F0502020204030204" pitchFamily="34" charset="0"/>
                <a:cs typeface="Times New Roman" panose="02020603050405020304" pitchFamily="18" charset="0"/>
              </a:rPr>
              <a:t>no-one</a:t>
            </a:r>
            <a:r>
              <a:rPr lang="nb-NO"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nb-NO" sz="1200" kern="100" dirty="0" err="1">
                <a:effectLst/>
                <a:latin typeface="Calibri" panose="020F0502020204030204" pitchFamily="34" charset="0"/>
                <a:ea typeface="Calibri" panose="020F0502020204030204" pitchFamily="34" charset="0"/>
                <a:cs typeface="Times New Roman" panose="02020603050405020304" pitchFamily="18" charset="0"/>
              </a:rPr>
              <a:t>behind</a:t>
            </a:r>
            <a:r>
              <a:rPr lang="nb-NO" sz="1200" kern="100" dirty="0">
                <a:effectLst/>
                <a:latin typeface="Calibri" panose="020F0502020204030204" pitchFamily="34" charset="0"/>
                <a:ea typeface="Calibri" panose="020F0502020204030204" pitchFamily="34" charset="0"/>
                <a:cs typeface="Times New Roman" panose="02020603050405020304" pitchFamily="18" charset="0"/>
              </a:rPr>
              <a:t>). I dette ligger at vi skal ha et ekstra fokus på de sårbare gruppene i samfunnet vårt. Vi vil gjennom dette prosjektet utforske gode strukturer for medvirkning og mangfold i medvirkning i kommunene og på tvers av kommunene, med FNs barnekonvensjon og bærekraftsmålene som felles utgangspunkt.  </a:t>
            </a:r>
          </a:p>
          <a:p>
            <a:r>
              <a:rPr lang="nb-NO" sz="1200" dirty="0">
                <a:effectLst/>
                <a:latin typeface="Calibri" panose="020F0502020204030204" pitchFamily="34" charset="0"/>
                <a:ea typeface="Calibri" panose="020F0502020204030204" pitchFamily="34" charset="0"/>
                <a:cs typeface="Times New Roman" panose="02020603050405020304" pitchFamily="18" charset="0"/>
              </a:rPr>
              <a:t>Dette prosjektet bygger videre på erfaringene gjort gjennom samarbeidet “Spør en ungdom!” siden 2022 og 2023.</a:t>
            </a:r>
          </a:p>
          <a:p>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200" b="1" kern="100" dirty="0">
                <a:effectLst/>
                <a:latin typeface="Calibri" panose="020F0502020204030204" pitchFamily="34" charset="0"/>
                <a:ea typeface="Calibri" panose="020F0502020204030204" pitchFamily="34" charset="0"/>
                <a:cs typeface="Times New Roman" panose="02020603050405020304" pitchFamily="18" charset="0"/>
              </a:rPr>
              <a:t>Samarbeidspartnere </a:t>
            </a:r>
            <a:br>
              <a:rPr lang="nb-NO" sz="1200" kern="100" dirty="0">
                <a:effectLst/>
                <a:latin typeface="Calibri" panose="020F0502020204030204" pitchFamily="34" charset="0"/>
                <a:ea typeface="Calibri" panose="020F0502020204030204" pitchFamily="34" charset="0"/>
                <a:cs typeface="Times New Roman" panose="02020603050405020304" pitchFamily="18" charset="0"/>
              </a:rPr>
            </a:br>
            <a:r>
              <a:rPr lang="nb-NO" sz="1200" kern="100" dirty="0">
                <a:effectLst/>
                <a:latin typeface="Calibri" panose="020F0502020204030204" pitchFamily="34" charset="0"/>
                <a:ea typeface="Calibri" panose="020F0502020204030204" pitchFamily="34" charset="0"/>
                <a:cs typeface="Times New Roman" panose="02020603050405020304" pitchFamily="18" charset="0"/>
              </a:rPr>
              <a:t>Statsforvalteren i Troms og Finnmark og Statsforvalteren i Nordland koordinerer prosjektet. Vi har i tillegg tett dialog med KS Nord-Norge og prosjektet Oppvekstløftet i Nord.  Alle Snakkeverkstedene og møteplasser vil anvende metodikken til «Snakk for deg sjøl», med prosjektleder Rebekka Brox Liabø. Snakk for deg sjøl vil også stå for rapportering og formidling av resultater</a:t>
            </a:r>
          </a:p>
          <a:p>
            <a:endParaRPr lang="nb-NO" dirty="0"/>
          </a:p>
          <a:p>
            <a:pPr>
              <a:lnSpc>
                <a:spcPct val="107000"/>
              </a:lnSpc>
              <a:spcAft>
                <a:spcPts val="800"/>
              </a:spcAft>
            </a:pPr>
            <a:r>
              <a:rPr lang="nb-NO" sz="1200" b="1" kern="100" dirty="0">
                <a:effectLst/>
                <a:latin typeface="Calibri" panose="020F0502020204030204" pitchFamily="34" charset="0"/>
                <a:ea typeface="Calibri" panose="020F0502020204030204" pitchFamily="34" charset="0"/>
                <a:cs typeface="Times New Roman" panose="02020603050405020304" pitchFamily="18" charset="0"/>
              </a:rPr>
              <a:t>Aktualitet</a:t>
            </a:r>
            <a:r>
              <a:rPr lang="nb-NO" sz="1200" kern="100" dirty="0">
                <a:effectLst/>
                <a:latin typeface="Calibri" panose="020F0502020204030204" pitchFamily="34" charset="0"/>
                <a:ea typeface="Calibri" panose="020F0502020204030204" pitchFamily="34" charset="0"/>
                <a:cs typeface="Times New Roman" panose="02020603050405020304" pitchFamily="18" charset="0"/>
              </a:rPr>
              <a:t> </a:t>
            </a:r>
            <a:br>
              <a:rPr lang="nb-NO" sz="1200" kern="100" dirty="0">
                <a:effectLst/>
                <a:latin typeface="Calibri" panose="020F0502020204030204" pitchFamily="34" charset="0"/>
                <a:ea typeface="Calibri" panose="020F0502020204030204" pitchFamily="34" charset="0"/>
                <a:cs typeface="Times New Roman" panose="02020603050405020304" pitchFamily="18" charset="0"/>
              </a:rPr>
            </a:br>
            <a:r>
              <a:rPr lang="nb-NO" sz="1200" kern="100" dirty="0">
                <a:effectLst/>
                <a:latin typeface="Calibri" panose="020F0502020204030204" pitchFamily="34" charset="0"/>
                <a:ea typeface="Calibri" panose="020F0502020204030204" pitchFamily="34" charset="0"/>
                <a:cs typeface="Times New Roman" panose="02020603050405020304" pitchFamily="18" charset="0"/>
              </a:rPr>
              <a:t>Barn og unge har rett til å medvirke i alle saker som angår dem, også på systemnivå. Dette kjenner de fleste til, men et spørsmål som går igjen er hvordan få det til i praksis. Som rapporten «Unges mulighet til å medvirke» (mars 2023) viser er det altfor tilfeldig og dermed sårbart hvordan kommunene jobber med medvirkning. Selv om ungdomsråd er lovpålagt ser vi store lokale variasjoner for hvor godt det fungerer, som også er avhengige av enkeltpersoners engasjement og innsats. Rapporten løfter også behovet for mer samarbeid på tvers av kommunene og fylkeskommunene. Også FNs barnekomité har kritisert Norge for å jobbe for lite strukturert med barn og unges rett til medvirkning.  </a:t>
            </a:r>
          </a:p>
          <a:p>
            <a:pPr>
              <a:lnSpc>
                <a:spcPct val="107000"/>
              </a:lnSpc>
              <a:spcAft>
                <a:spcPts val="800"/>
              </a:spcAft>
            </a:pPr>
            <a:r>
              <a:rPr lang="nb-NO" sz="1200" kern="100" dirty="0">
                <a:effectLst/>
                <a:latin typeface="Calibri" panose="020F0502020204030204" pitchFamily="34" charset="0"/>
                <a:ea typeface="Calibri" panose="020F0502020204030204" pitchFamily="34" charset="0"/>
                <a:cs typeface="Times New Roman" panose="02020603050405020304" pitchFamily="18" charset="0"/>
              </a:rPr>
              <a:t>I mandatet til Statsforvalterens nasjonale gruppe for arbeid med barnekonvensjonen i praksis står det at vårt formål er å bidra til at embetene, regionale aktører og kommunenes arbeid med Barnekonvensjonen har høy faglig standard og koordineres på en samordnet og effektiv måte, i tråd med det enkelte embetets prioriteringer, og at vi skal jobbe langsiktig og i et </a:t>
            </a:r>
            <a:r>
              <a:rPr lang="nb-NO" sz="1200" kern="100" dirty="0" err="1">
                <a:effectLst/>
                <a:latin typeface="Calibri" panose="020F0502020204030204" pitchFamily="34" charset="0"/>
                <a:ea typeface="Calibri" panose="020F0502020204030204" pitchFamily="34" charset="0"/>
                <a:cs typeface="Times New Roman" panose="02020603050405020304" pitchFamily="18" charset="0"/>
              </a:rPr>
              <a:t>bærekraftsperspektiv</a:t>
            </a:r>
            <a:r>
              <a:rPr lang="nb-NO" sz="1200" kern="100" dirty="0">
                <a:effectLst/>
                <a:latin typeface="Calibri" panose="020F0502020204030204" pitchFamily="34" charset="0"/>
                <a:ea typeface="Calibri" panose="020F0502020204030204" pitchFamily="34" charset="0"/>
                <a:cs typeface="Times New Roman" panose="02020603050405020304" pitchFamily="18" charset="0"/>
              </a:rPr>
              <a:t>, med fokus på både barn og voksne. Vi jobber på ulike måter opp mot medvirkning og ungdom, og ser det derfor som et godt utgangspunkt for å følge opp og utforske dette teamet videre på lokalt, regionalt og nasjonalt nivå.  </a:t>
            </a:r>
          </a:p>
          <a:p>
            <a:pPr>
              <a:lnSpc>
                <a:spcPct val="107000"/>
              </a:lnSpc>
              <a:spcAft>
                <a:spcPts val="800"/>
              </a:spcAft>
            </a:pPr>
            <a:r>
              <a:rPr lang="nb-NO" sz="1200" kern="100" dirty="0">
                <a:effectLst/>
                <a:latin typeface="Calibri" panose="020F0502020204030204" pitchFamily="34" charset="0"/>
                <a:ea typeface="Calibri" panose="020F0502020204030204" pitchFamily="34" charset="0"/>
                <a:cs typeface="Times New Roman" panose="02020603050405020304" pitchFamily="18" charset="0"/>
              </a:rPr>
              <a:t>Vi vil også ta med innspillene gitt på KS sitt toppmøte barn og unge, og funnene i Rambøll sin rapport (2024). </a:t>
            </a: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nb-NO" sz="12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Segoe UI" panose="020B0502040204020203" pitchFamily="34" charset="0"/>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nb-NO" sz="12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Segoe UI" panose="020B0502040204020203" pitchFamily="34" charset="0"/>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nb-NO" sz="12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Segoe UI" panose="020B0502040204020203" pitchFamily="34" charset="0"/>
              </a:rPr>
              <a:t>Det er en utfordring at man begrenser forståelsen av det samiske som noe enhetlig og statisk. Derfor ser vi det som svært viktig å øke forståelse for mangfoldet i det samiske, og utviklingen her.. Dette inkluderer et fokus på hva dette betyr for samiske barn og unge, ikke minst med hensyn til å løfte deres egne stemmer og meninger. Manglende kunnskap fra samiske barn og unge er en utfordring vi må ta på alvor.  </a:t>
            </a:r>
            <a:endParaRPr kumimoji="0" lang="nb-NO"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4FB80-D5CD-4F8B-B310-9170DDB90797}" type="slidenum">
              <a:rPr kumimoji="0" lang="nb-NO"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127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b-NO" sz="3200" b="0" i="0" u="none" strike="noStrike" kern="1200" cap="none" spc="0" normalizeH="0" baseline="0" noProof="0" dirty="0">
                <a:ln>
                  <a:noFill/>
                </a:ln>
                <a:solidFill>
                  <a:srgbClr val="00244E"/>
                </a:solidFill>
                <a:effectLst/>
                <a:uLnTx/>
                <a:uFillTx/>
                <a:latin typeface="Open Sans Light"/>
                <a:ea typeface="+mn-ea"/>
                <a:cs typeface="+mn-cs"/>
              </a:rPr>
              <a:t>Sammen mot samehets -  første møte i Karasjok november, andre i Narvik april. </a:t>
            </a:r>
            <a:r>
              <a:rPr kumimoji="0" lang="nb-NO" sz="3200" b="0" i="0" u="none" strike="noStrike" kern="1200" cap="none" spc="0" normalizeH="0" baseline="0" noProof="0" dirty="0">
                <a:ln>
                  <a:noFill/>
                </a:ln>
                <a:solidFill>
                  <a:srgbClr val="040505"/>
                </a:solidFill>
                <a:effectLst/>
                <a:uLnTx/>
                <a:uFillTx/>
                <a:latin typeface="Overpass"/>
                <a:ea typeface="+mn-ea"/>
                <a:cs typeface="+mn-cs"/>
              </a:rPr>
              <a:t>der de skal lære mer om samer, samisk kultur og tradisjoner, urfolks rettigheter, samehets som demokratisk problem, samt verktøy for hvordan de selv kan forebygge hatefulle ytringer. I tillegg skal ungdommene planlegge hvordan de ønsker å jobbe videre med dette i eget lokalsamfunn etter samlingen i Narvik. </a:t>
            </a:r>
            <a:endParaRPr kumimoji="0" lang="nb-NO" sz="2000" b="0" i="0" u="none" strike="noStrike" kern="1200" cap="none" spc="0" normalizeH="0" baseline="0" noProof="0" dirty="0">
              <a:ln>
                <a:noFill/>
              </a:ln>
              <a:solidFill>
                <a:srgbClr val="00244E"/>
              </a:solidFill>
              <a:effectLst/>
              <a:uLnTx/>
              <a:uFillTx/>
              <a:latin typeface="Open Sans Light"/>
              <a:ea typeface="+mn-ea"/>
              <a:cs typeface="+mn-cs"/>
            </a:endParaRPr>
          </a:p>
          <a:p>
            <a:endParaRPr lang="nb-NO" dirty="0"/>
          </a:p>
          <a:p>
            <a:r>
              <a:rPr lang="nb-NO" dirty="0"/>
              <a:t>Ungdomsråd i fylket – også tema på </a:t>
            </a:r>
            <a:r>
              <a:rPr lang="nb-NO" dirty="0" err="1"/>
              <a:t>årest</a:t>
            </a:r>
            <a:r>
              <a:rPr lang="nb-NO" dirty="0"/>
              <a:t> ungdommens fylkesting der koordinatorene i fylkene deltar, ta det hjem til egne kommuner</a:t>
            </a:r>
          </a:p>
        </p:txBody>
      </p:sp>
      <p:sp>
        <p:nvSpPr>
          <p:cNvPr id="4" name="Plassholder for lysbildenummer 3"/>
          <p:cNvSpPr>
            <a:spLocks noGrp="1"/>
          </p:cNvSpPr>
          <p:nvPr>
            <p:ph type="sldNum" sz="quarter" idx="5"/>
          </p:nvPr>
        </p:nvSpPr>
        <p:spPr/>
        <p:txBody>
          <a:bodyPr/>
          <a:lstStyle/>
          <a:p>
            <a:fld id="{07E4FB80-D5CD-4F8B-B310-9170DDB90797}" type="slidenum">
              <a:rPr lang="nb-NO" smtClean="0"/>
              <a:t>7</a:t>
            </a:fld>
            <a:endParaRPr lang="nb-NO"/>
          </a:p>
        </p:txBody>
      </p:sp>
    </p:spTree>
    <p:extLst>
      <p:ext uri="{BB962C8B-B14F-4D97-AF65-F5344CB8AC3E}">
        <p14:creationId xmlns:p14="http://schemas.microsoft.com/office/powerpoint/2010/main" val="895350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Segoe UI" panose="020B0502040204020203" pitchFamily="34" charset="0"/>
              </a:rPr>
              <a:t>de viktigste utfordringene når det gjelder diskriminering av og hets mot samer?</a:t>
            </a:r>
            <a:r>
              <a:rPr kumimoji="0" lang="nb-NO" sz="14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Segoe UI" panose="020B0502040204020203" pitchFamily="34" charset="0"/>
              </a:rPr>
              <a:t> </a:t>
            </a:r>
            <a:endParaRPr kumimoji="0" lang="nb-NO"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nb-NO" sz="12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Segoe UI" panose="020B0502040204020203" pitchFamily="34" charset="0"/>
              </a:rPr>
              <a:t>Mangel på kunnskap om samisk kultur, samfunn og historie er en utfordring på flere nivåer, og dette kan føre til diskriminering og hets mot samer. Vi vil særlig løfte oppmerksomheten mot strukturell diskriminering, der vi ser at mangel på kunnskap og bevissthet om det samiske i ulike tjenester fører til manglende oppfyllelse av rettigheter. Dette er en utfordring, og det er viktig å øke forståelsen om at anvendelse av prinsippet om ikke-diskriminering og lik tilgang til rettigheter ikke betyr at alle skal behandles likt.  </a:t>
            </a:r>
            <a:endParaRPr kumimoji="0" lang="nb-NO"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nb-NO" sz="12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Segoe UI" panose="020B0502040204020203" pitchFamily="34" charset="0"/>
              </a:rPr>
              <a:t>Det trengs en felles oppfatning om hva som er nødvendig for å ivareta rettigheter for både individer og grupper, og at det kan ha ulike utfall. Manglende forståelse for dette gir grobunn for diskriminering og hets, og ofte et forhøyet konfliktnivå.  </a:t>
            </a:r>
            <a:endParaRPr kumimoji="0" lang="nb-NO"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nb-NO" sz="12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Segoe UI" panose="020B0502040204020203" pitchFamily="34" charset="0"/>
              </a:rPr>
              <a:t>Det trengs et mer gjennomgående og integrert fokus på det samiske. Slik det er i dag blir det samiske fort et tema på siden, i stedet for en integrert del av ulike fagområder.  </a:t>
            </a:r>
            <a:endParaRPr kumimoji="0" lang="nb-NO"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8</a:t>
            </a:fld>
            <a:endParaRPr lang="nb-NO"/>
          </a:p>
        </p:txBody>
      </p:sp>
    </p:spTree>
    <p:extLst>
      <p:ext uri="{BB962C8B-B14F-4D97-AF65-F5344CB8AC3E}">
        <p14:creationId xmlns:p14="http://schemas.microsoft.com/office/powerpoint/2010/main" val="684374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nb-NO" sz="12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Segoe UI" panose="020B0502040204020203" pitchFamily="34" charset="0"/>
              </a:rPr>
              <a:t>Statsforvalteren har et høyt antall saker som meldes inn der elever ikke opplever å ha det trygt og godt på skolen. Disse sakene handler ikke bare om mobbing og diskriminering, men om at elever opplever ikke å ha det trygt og godt på skolen.  </a:t>
            </a:r>
            <a:endParaRPr kumimoji="0" lang="nb-NO"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47675" marR="0" lvl="0" indent="0" algn="l" defTabSz="914400" rtl="0" eaLnBrk="1" fontAlgn="base"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Segoe UI" panose="020B0502040204020203" pitchFamily="34" charset="0"/>
            </a:endParaRPr>
          </a:p>
          <a:p>
            <a:pPr marL="447675" marR="0" lvl="0" indent="0" algn="l" defTabSz="914400" rtl="0" eaLnBrk="1" fontAlgn="base"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Segoe UI" panose="020B0502040204020203" pitchFamily="34" charset="0"/>
              </a:rPr>
              <a:t>Vi har ikke fått meldt saker som omhandler mobbing eller diskriminering grunnet samisk bakgrunn. Dette ser vi på som positivt, selv om det kan være mørketall ved at slike saker ikke meldes til oss. Vi har imidlertid jevnlig henvendelser fra foreldrene om at deres barn ikke får oppfylt sin rett til opplæring i samisk og har ut fra dette kunnskap om at foreldre i samiske miljø tar kontakt med Statsforvalteren når de trenger hjelp. </a:t>
            </a:r>
            <a:endParaRPr kumimoji="0" lang="nb-NO"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nb-NO" sz="12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Segoe UI" panose="020B0502040204020203" pitchFamily="34" charset="0"/>
              </a:rPr>
              <a:t>Manglende oppfyllelse av retten til opplæring i samisk må også ses på som en diskriminering og vil gi negative utslag for elever ved at de ikke behersker samisk godt nok og dermed hinder en god utøvelse av samisk språk og kultur.  </a:t>
            </a:r>
            <a:endParaRPr kumimoji="0" lang="nb-NO"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9</a:t>
            </a:fld>
            <a:endParaRPr lang="nb-NO"/>
          </a:p>
        </p:txBody>
      </p:sp>
    </p:spTree>
    <p:extLst>
      <p:ext uri="{BB962C8B-B14F-4D97-AF65-F5344CB8AC3E}">
        <p14:creationId xmlns:p14="http://schemas.microsoft.com/office/powerpoint/2010/main" val="5183436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24.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2.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2.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2.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mønster 9)">
    <p:bg>
      <p:bgPr>
        <a:solidFill>
          <a:schemeClr val="bg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138C16EE-710F-4022-B0C5-EA9C5CDBBD65}"/>
              </a:ext>
            </a:extLst>
          </p:cNvPr>
          <p:cNvSpPr/>
          <p:nvPr userDrawn="1"/>
        </p:nvSpPr>
        <p:spPr>
          <a:xfrm>
            <a:off x="0" y="0"/>
            <a:ext cx="12192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a:extLst>
              <a:ext uri="{FF2B5EF4-FFF2-40B4-BE49-F238E27FC236}">
                <a16:creationId xmlns:a16="http://schemas.microsoft.com/office/drawing/2014/main" id="{8360EE4D-DFF5-4E20-B16B-DE5A691E1F1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17812"/>
          <a:stretch/>
        </p:blipFill>
        <p:spPr>
          <a:xfrm>
            <a:off x="8867838" y="2759103"/>
            <a:ext cx="3324162" cy="3371354"/>
          </a:xfrm>
          <a:prstGeom prst="rect">
            <a:avLst/>
          </a:prstGeom>
        </p:spPr>
      </p:pic>
      <p:sp>
        <p:nvSpPr>
          <p:cNvPr id="5" name="Plassholder for tekst 4">
            <a:extLst>
              <a:ext uri="{FF2B5EF4-FFF2-40B4-BE49-F238E27FC236}">
                <a16:creationId xmlns:a16="http://schemas.microsoft.com/office/drawing/2014/main" id="{EA6A4735-2CFC-41E4-A5FE-C807F8501578}"/>
              </a:ext>
            </a:extLst>
          </p:cNvPr>
          <p:cNvSpPr>
            <a:spLocks noGrp="1"/>
          </p:cNvSpPr>
          <p:nvPr>
            <p:ph type="body" sz="quarter" idx="10" hasCustomPrompt="1"/>
          </p:nvPr>
        </p:nvSpPr>
        <p:spPr>
          <a:xfrm>
            <a:off x="937593" y="958645"/>
            <a:ext cx="8258026" cy="2576997"/>
          </a:xfrm>
          <a:prstGeom prst="rect">
            <a:avLst/>
          </a:prstGeom>
          <a:effectLst>
            <a:outerShdw blurRad="50800" dist="38100" dir="2700000" algn="tl" rotWithShape="0">
              <a:prstClr val="black">
                <a:alpha val="39000"/>
              </a:prstClr>
            </a:outerShdw>
          </a:effectLst>
        </p:spPr>
        <p:txBody>
          <a:bodyPr anchor="b"/>
          <a:lstStyle>
            <a:lvl1pPr marL="0" indent="0">
              <a:buNone/>
              <a:defRPr sz="5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dirty="0"/>
              <a:t>Overskrift (pkt. 54) på </a:t>
            </a:r>
            <a:r>
              <a:rPr lang="nb-NO" dirty="0" err="1"/>
              <a:t>forsidemal</a:t>
            </a:r>
            <a:r>
              <a:rPr lang="nb-NO" dirty="0"/>
              <a:t> uten bilde</a:t>
            </a:r>
          </a:p>
        </p:txBody>
      </p:sp>
      <p:sp>
        <p:nvSpPr>
          <p:cNvPr id="7" name="Plassholder for tekst 6">
            <a:extLst>
              <a:ext uri="{FF2B5EF4-FFF2-40B4-BE49-F238E27FC236}">
                <a16:creationId xmlns:a16="http://schemas.microsoft.com/office/drawing/2014/main" id="{A9FF001B-633E-41C9-B008-C3077FC68369}"/>
              </a:ext>
            </a:extLst>
          </p:cNvPr>
          <p:cNvSpPr>
            <a:spLocks noGrp="1"/>
          </p:cNvSpPr>
          <p:nvPr>
            <p:ph type="body" sz="quarter" idx="11" hasCustomPrompt="1"/>
          </p:nvPr>
        </p:nvSpPr>
        <p:spPr>
          <a:xfrm>
            <a:off x="967088" y="3952086"/>
            <a:ext cx="5136285" cy="103666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sp>
        <p:nvSpPr>
          <p:cNvPr id="8" name="Rektangel 7">
            <a:extLst>
              <a:ext uri="{FF2B5EF4-FFF2-40B4-BE49-F238E27FC236}">
                <a16:creationId xmlns:a16="http://schemas.microsoft.com/office/drawing/2014/main" id="{3982E39A-822C-4CF1-BF08-E58939CB6FE4}"/>
              </a:ext>
            </a:extLst>
          </p:cNvPr>
          <p:cNvSpPr/>
          <p:nvPr userDrawn="1"/>
        </p:nvSpPr>
        <p:spPr>
          <a:xfrm>
            <a:off x="894080" y="6510425"/>
            <a:ext cx="2834640" cy="200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Bilde 10">
            <a:extLst>
              <a:ext uri="{FF2B5EF4-FFF2-40B4-BE49-F238E27FC236}">
                <a16:creationId xmlns:a16="http://schemas.microsoft.com/office/drawing/2014/main" id="{07AA8C4A-4654-4CE8-BE4B-A22312168196}"/>
              </a:ext>
            </a:extLst>
          </p:cNvPr>
          <p:cNvPicPr>
            <a:picLocks noChangeAspect="1"/>
          </p:cNvPicPr>
          <p:nvPr userDrawn="1"/>
        </p:nvPicPr>
        <p:blipFill>
          <a:blip r:embed="rId3"/>
          <a:stretch>
            <a:fillRect/>
          </a:stretch>
        </p:blipFill>
        <p:spPr>
          <a:xfrm>
            <a:off x="8502499" y="6040087"/>
            <a:ext cx="3514667" cy="369338"/>
          </a:xfrm>
          <a:prstGeom prst="rect">
            <a:avLst/>
          </a:prstGeom>
        </p:spPr>
      </p:pic>
      <p:pic>
        <p:nvPicPr>
          <p:cNvPr id="3" name="Bilde 2" descr="Et bilde som inneholder natthimmel&#10;&#10;Automatisk generert beskrivelse">
            <a:extLst>
              <a:ext uri="{FF2B5EF4-FFF2-40B4-BE49-F238E27FC236}">
                <a16:creationId xmlns:a16="http://schemas.microsoft.com/office/drawing/2014/main" id="{A9448C7A-366A-4338-BCFE-C755ECD641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048" y="5066189"/>
            <a:ext cx="4944979" cy="1498329"/>
          </a:xfrm>
          <a:prstGeom prst="rect">
            <a:avLst/>
          </a:prstGeom>
        </p:spPr>
      </p:pic>
    </p:spTree>
    <p:extLst>
      <p:ext uri="{BB962C8B-B14F-4D97-AF65-F5344CB8AC3E}">
        <p14:creationId xmlns:p14="http://schemas.microsoft.com/office/powerpoint/2010/main" val="249880115"/>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og innhold 2">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7A5C0EF-D6AE-4DC0-9C4A-98CACCE3F362}"/>
              </a:ext>
            </a:extLst>
          </p:cNvPr>
          <p:cNvSpPr/>
          <p:nvPr userDrawn="1"/>
        </p:nvSpPr>
        <p:spPr>
          <a:xfrm>
            <a:off x="0" y="-101600"/>
            <a:ext cx="12192000" cy="2115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a:outerShdw blurRad="25400" dist="38100" dir="2700000" algn="tl" rotWithShape="0">
              <a:prstClr val="black">
                <a:alpha val="7000"/>
              </a:prstClr>
            </a:outerShdw>
          </a:effectLst>
        </p:spPr>
        <p:txBody>
          <a:bodyPr vert="horz" lIns="91440" tIns="45720" rIns="91440" bIns="45720" rtlCol="0" anchor="b">
            <a:noAutofit/>
          </a:bodyPr>
          <a:lstStyle>
            <a:lvl1pPr>
              <a:lnSpc>
                <a:spcPct val="100000"/>
              </a:lnSpc>
              <a:defRPr sz="3600">
                <a:solidFill>
                  <a:schemeClr val="accent1"/>
                </a:solidFill>
                <a:latin typeface="+mn-lt"/>
                <a:ea typeface="Open Sans SemiBold" panose="020B0706030804020204" pitchFamily="34" charset="0"/>
                <a:cs typeface="Open Sans SemiBold" panose="020B0706030804020204" pitchFamily="34" charset="0"/>
              </a:defRPr>
            </a:lvl1pPr>
          </a:lstStyle>
          <a:p>
            <a:r>
              <a:rPr lang="nb-NO" dirty="0"/>
              <a:t>Overskriften (pkt. 36) bør være kort og tydelig</a:t>
            </a:r>
          </a:p>
        </p:txBody>
      </p:sp>
      <p:sp>
        <p:nvSpPr>
          <p:cNvPr id="17" name="Plassholder for lysbildenummer 5">
            <a:extLst>
              <a:ext uri="{FF2B5EF4-FFF2-40B4-BE49-F238E27FC236}">
                <a16:creationId xmlns:a16="http://schemas.microsoft.com/office/drawing/2014/main" id="{0E22CC3F-B1E4-439E-AD2C-365EB63BD0D5}"/>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8" name="TekstSylinder 17">
            <a:extLst>
              <a:ext uri="{FF2B5EF4-FFF2-40B4-BE49-F238E27FC236}">
                <a16:creationId xmlns:a16="http://schemas.microsoft.com/office/drawing/2014/main" id="{A313FA3F-7BA2-4A81-9EC3-B718AACCD38C}"/>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Statsforvalteren</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 i Nordland</a:t>
            </a:r>
          </a:p>
        </p:txBody>
      </p:sp>
      <p:sp>
        <p:nvSpPr>
          <p:cNvPr id="9" name="Plassholder for tekst 37">
            <a:extLst>
              <a:ext uri="{FF2B5EF4-FFF2-40B4-BE49-F238E27FC236}">
                <a16:creationId xmlns:a16="http://schemas.microsoft.com/office/drawing/2014/main" id="{579AAE86-25D6-4547-B61E-07621E680542}"/>
              </a:ext>
            </a:extLst>
          </p:cNvPr>
          <p:cNvSpPr>
            <a:spLocks noGrp="1"/>
          </p:cNvSpPr>
          <p:nvPr>
            <p:ph type="body" sz="quarter" idx="11" hasCustomPrompt="1"/>
          </p:nvPr>
        </p:nvSpPr>
        <p:spPr>
          <a:xfrm>
            <a:off x="1057541" y="2164988"/>
            <a:ext cx="10078772" cy="4144259"/>
          </a:xfrm>
          <a:prstGeom prst="rect">
            <a:avLst/>
          </a:prstGeom>
        </p:spPr>
        <p:txBody>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a:t>
            </a:r>
            <a:br>
              <a:rPr lang="nb-NO" dirty="0"/>
            </a:br>
            <a:r>
              <a:rPr lang="nb-NO" dirty="0"/>
              <a:t>Publikum bør slippe å lese alt som blir sagt.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Mye tekst vil gjøre at publikum bruker mer tid på å lese, og mindre til på å lytte.</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b-NO" dirty="0"/>
          </a:p>
        </p:txBody>
      </p:sp>
      <p:pic>
        <p:nvPicPr>
          <p:cNvPr id="3" name="Bilde 2">
            <a:extLst>
              <a:ext uri="{FF2B5EF4-FFF2-40B4-BE49-F238E27FC236}">
                <a16:creationId xmlns:a16="http://schemas.microsoft.com/office/drawing/2014/main" id="{146E3D18-B3A6-4ABF-92D3-234B19B81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9188" y="372849"/>
            <a:ext cx="504825" cy="504825"/>
          </a:xfrm>
          <a:prstGeom prst="rect">
            <a:avLst/>
          </a:prstGeom>
        </p:spPr>
      </p:pic>
    </p:spTree>
    <p:extLst>
      <p:ext uri="{BB962C8B-B14F-4D97-AF65-F5344CB8AC3E}">
        <p14:creationId xmlns:p14="http://schemas.microsoft.com/office/powerpoint/2010/main" val="11612798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tel og innhold 2">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7A5C0EF-D6AE-4DC0-9C4A-98CACCE3F362}"/>
              </a:ext>
            </a:extLst>
          </p:cNvPr>
          <p:cNvSpPr/>
          <p:nvPr userDrawn="1"/>
        </p:nvSpPr>
        <p:spPr>
          <a:xfrm>
            <a:off x="0" y="-101600"/>
            <a:ext cx="12192000" cy="2115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a:outerShdw blurRad="25400" dist="38100" dir="2700000" algn="tl" rotWithShape="0">
              <a:prstClr val="black">
                <a:alpha val="7000"/>
              </a:prstClr>
            </a:outerShdw>
          </a:effectLst>
        </p:spPr>
        <p:txBody>
          <a:bodyPr vert="horz" lIns="91440" tIns="45720" rIns="91440" bIns="45720" rtlCol="0" anchor="b">
            <a:noAutofit/>
          </a:bodyPr>
          <a:lstStyle>
            <a:lvl1pPr>
              <a:lnSpc>
                <a:spcPct val="100000"/>
              </a:lnSpc>
              <a:defRPr sz="3600">
                <a:solidFill>
                  <a:schemeClr val="accent1"/>
                </a:solidFill>
                <a:latin typeface="+mn-lt"/>
                <a:ea typeface="Open Sans SemiBold" panose="020B0706030804020204" pitchFamily="34" charset="0"/>
                <a:cs typeface="Open Sans SemiBold" panose="020B0706030804020204" pitchFamily="34" charset="0"/>
              </a:defRPr>
            </a:lvl1pPr>
          </a:lstStyle>
          <a:p>
            <a:r>
              <a:rPr lang="nb-NO" dirty="0"/>
              <a:t>Overskriften (pkt. 36) bør være kort og tydelig</a:t>
            </a:r>
          </a:p>
        </p:txBody>
      </p:sp>
      <p:sp>
        <p:nvSpPr>
          <p:cNvPr id="17" name="Plassholder for lysbildenummer 5">
            <a:extLst>
              <a:ext uri="{FF2B5EF4-FFF2-40B4-BE49-F238E27FC236}">
                <a16:creationId xmlns:a16="http://schemas.microsoft.com/office/drawing/2014/main" id="{0E22CC3F-B1E4-439E-AD2C-365EB63BD0D5}"/>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8" name="TekstSylinder 17">
            <a:extLst>
              <a:ext uri="{FF2B5EF4-FFF2-40B4-BE49-F238E27FC236}">
                <a16:creationId xmlns:a16="http://schemas.microsoft.com/office/drawing/2014/main" id="{A313FA3F-7BA2-4A81-9EC3-B718AACCD38C}"/>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Statsforvalteren</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 i Nordland</a:t>
            </a:r>
          </a:p>
        </p:txBody>
      </p:sp>
      <p:sp>
        <p:nvSpPr>
          <p:cNvPr id="9" name="Plassholder for tekst 37">
            <a:extLst>
              <a:ext uri="{FF2B5EF4-FFF2-40B4-BE49-F238E27FC236}">
                <a16:creationId xmlns:a16="http://schemas.microsoft.com/office/drawing/2014/main" id="{579AAE86-25D6-4547-B61E-07621E680542}"/>
              </a:ext>
            </a:extLst>
          </p:cNvPr>
          <p:cNvSpPr>
            <a:spLocks noGrp="1"/>
          </p:cNvSpPr>
          <p:nvPr>
            <p:ph type="body" sz="quarter" idx="11" hasCustomPrompt="1"/>
          </p:nvPr>
        </p:nvSpPr>
        <p:spPr>
          <a:xfrm>
            <a:off x="1057542" y="2164988"/>
            <a:ext cx="4881552" cy="4144259"/>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a:t>
            </a:r>
            <a:br>
              <a:rPr lang="nb-NO" dirty="0"/>
            </a:br>
            <a:r>
              <a:rPr lang="nb-NO" dirty="0"/>
              <a:t>Publikum bør slippe å lese alt som blir sagt.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b-NO" dirty="0"/>
          </a:p>
        </p:txBody>
      </p:sp>
      <p:pic>
        <p:nvPicPr>
          <p:cNvPr id="3" name="Bilde 2">
            <a:extLst>
              <a:ext uri="{FF2B5EF4-FFF2-40B4-BE49-F238E27FC236}">
                <a16:creationId xmlns:a16="http://schemas.microsoft.com/office/drawing/2014/main" id="{146E3D18-B3A6-4ABF-92D3-234B19B81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9188" y="372849"/>
            <a:ext cx="504825" cy="504825"/>
          </a:xfrm>
          <a:prstGeom prst="rect">
            <a:avLst/>
          </a:prstGeom>
        </p:spPr>
      </p:pic>
      <p:sp>
        <p:nvSpPr>
          <p:cNvPr id="8" name="Plassholder for tekst 37">
            <a:extLst>
              <a:ext uri="{FF2B5EF4-FFF2-40B4-BE49-F238E27FC236}">
                <a16:creationId xmlns:a16="http://schemas.microsoft.com/office/drawing/2014/main" id="{7EF1E628-D693-40F7-BD2F-64EF733045F9}"/>
              </a:ext>
            </a:extLst>
          </p:cNvPr>
          <p:cNvSpPr>
            <a:spLocks noGrp="1"/>
          </p:cNvSpPr>
          <p:nvPr>
            <p:ph type="body" sz="quarter" idx="12" hasCustomPrompt="1"/>
          </p:nvPr>
        </p:nvSpPr>
        <p:spPr>
          <a:xfrm>
            <a:off x="6244768" y="2158799"/>
            <a:ext cx="4881551" cy="4144259"/>
          </a:xfrm>
          <a:prstGeom prst="rect">
            <a:avLst/>
          </a:prstGeom>
        </p:spPr>
        <p:txBody>
          <a:bodyPr/>
          <a:lstStyle>
            <a:lvl1pPr marL="0" indent="0">
              <a:lnSpc>
                <a:spcPct val="100000"/>
              </a:lnSpc>
              <a:buNone/>
              <a:defRPr/>
            </a:lvl1pPr>
            <a:lvl2pPr marL="457200" indent="0">
              <a:lnSpc>
                <a:spcPct val="100000"/>
              </a:lnSpc>
              <a:buNone/>
              <a:defRPr/>
            </a:lvl2pPr>
            <a:lvl3pPr>
              <a:lnSpc>
                <a:spcPct val="100000"/>
              </a:lnSpc>
              <a:defRPr/>
            </a:lvl3pPr>
            <a:lvl4pPr>
              <a:lnSpc>
                <a:spcPct val="100000"/>
              </a:lnSpc>
              <a:defRPr/>
            </a:lvl4pPr>
            <a:lvl5pPr>
              <a:lnSpc>
                <a:spcPct val="100000"/>
              </a:lnSpc>
              <a:defRPr/>
            </a:lvl5pPr>
          </a:lstStyle>
          <a:p>
            <a:pPr lvl="0"/>
            <a:r>
              <a:rPr lang="nb-NO" dirty="0"/>
              <a:t>Mye tekst vil gjøre at publikum bruker mer tid på å lese, og mindre til på å lytte.</a:t>
            </a:r>
          </a:p>
        </p:txBody>
      </p:sp>
    </p:spTree>
    <p:extLst>
      <p:ext uri="{BB962C8B-B14F-4D97-AF65-F5344CB8AC3E}">
        <p14:creationId xmlns:p14="http://schemas.microsoft.com/office/powerpoint/2010/main" val="274619979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 faktaboks">
    <p:spTree>
      <p:nvGrpSpPr>
        <p:cNvPr id="1" name=""/>
        <p:cNvGrpSpPr/>
        <p:nvPr/>
      </p:nvGrpSpPr>
      <p:grpSpPr>
        <a:xfrm>
          <a:off x="0" y="0"/>
          <a:ext cx="0" cy="0"/>
          <a:chOff x="0" y="0"/>
          <a:chExt cx="0" cy="0"/>
        </a:xfrm>
      </p:grpSpPr>
      <p:sp>
        <p:nvSpPr>
          <p:cNvPr id="25" name="Rektangel 24">
            <a:extLst>
              <a:ext uri="{FF2B5EF4-FFF2-40B4-BE49-F238E27FC236}">
                <a16:creationId xmlns:a16="http://schemas.microsoft.com/office/drawing/2014/main" id="{61072EAD-B1BE-40B7-88CE-9948D7487840}"/>
              </a:ext>
            </a:extLst>
          </p:cNvPr>
          <p:cNvSpPr/>
          <p:nvPr userDrawn="1"/>
        </p:nvSpPr>
        <p:spPr>
          <a:xfrm>
            <a:off x="7492621" y="2164467"/>
            <a:ext cx="3643689" cy="4144258"/>
          </a:xfrm>
          <a:prstGeom prst="rect">
            <a:avLst/>
          </a:prstGeom>
          <a:solidFill>
            <a:srgbClr val="00244E">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Plassholder for tekst 8">
            <a:extLst>
              <a:ext uri="{FF2B5EF4-FFF2-40B4-BE49-F238E27FC236}">
                <a16:creationId xmlns:a16="http://schemas.microsoft.com/office/drawing/2014/main" id="{E142A945-ADFA-478D-B158-7C6367B4CC42}"/>
              </a:ext>
            </a:extLst>
          </p:cNvPr>
          <p:cNvSpPr>
            <a:spLocks noGrp="1"/>
          </p:cNvSpPr>
          <p:nvPr>
            <p:ph type="body" sz="quarter" idx="21" hasCustomPrompt="1"/>
          </p:nvPr>
        </p:nvSpPr>
        <p:spPr>
          <a:xfrm>
            <a:off x="7788275" y="2468281"/>
            <a:ext cx="3044826" cy="3516593"/>
          </a:xfrm>
          <a:prstGeom prst="rect">
            <a:avLst/>
          </a:prstGeom>
        </p:spPr>
        <p:txBody>
          <a:bodyPr numCol="1">
            <a:noAutofit/>
          </a:bodyPr>
          <a:lstStyle>
            <a:lvl1pPr marL="0" indent="0">
              <a:lnSpc>
                <a:spcPct val="100000"/>
              </a:lnSpc>
              <a:buFont typeface="Arial" panose="020B0604020202020204" pitchFamily="34" charset="0"/>
              <a:buNone/>
              <a:defRPr sz="14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I </a:t>
            </a:r>
            <a:r>
              <a:rPr lang="nb-NO" dirty="0" err="1"/>
              <a:t>faktaboksen</a:t>
            </a:r>
            <a:r>
              <a:rPr lang="nb-NO" dirty="0"/>
              <a:t> kan du skrive viktig informasjon som hører til tema du snakker om. </a:t>
            </a:r>
            <a:br>
              <a:rPr lang="nb-NO" dirty="0"/>
            </a:br>
            <a:r>
              <a:rPr lang="nb-NO" dirty="0"/>
              <a:t>For eksempel en lovparagraf, statistikk eller en huskeliste med nyttige tips.</a:t>
            </a:r>
            <a:br>
              <a:rPr lang="nb-NO" dirty="0"/>
            </a:br>
            <a:r>
              <a:rPr lang="nb-NO" dirty="0"/>
              <a:t>Bruk stor bokstav og punktum i dersom det er hele setninger i hvert punkt.</a:t>
            </a:r>
            <a:br>
              <a:rPr lang="nb-NO" dirty="0"/>
            </a:br>
            <a:r>
              <a:rPr lang="nb-NO" dirty="0"/>
              <a:t>Skriv gjerne inn kilde for fakta, som for eksempel SSB.no.</a:t>
            </a:r>
          </a:p>
        </p:txBody>
      </p:sp>
      <p:sp>
        <p:nvSpPr>
          <p:cNvPr id="15" name="Plassholder for tittel 1">
            <a:extLst>
              <a:ext uri="{FF2B5EF4-FFF2-40B4-BE49-F238E27FC236}">
                <a16:creationId xmlns:a16="http://schemas.microsoft.com/office/drawing/2014/main" id="{86BEE725-2BED-4954-90BD-F58FC2EC92BD}"/>
              </a:ext>
            </a:extLst>
          </p:cNvPr>
          <p:cNvSpPr>
            <a:spLocks noGrp="1"/>
          </p:cNvSpPr>
          <p:nvPr>
            <p:ph type="title" hasCustomPrompt="1"/>
          </p:nvPr>
        </p:nvSpPr>
        <p:spPr>
          <a:xfrm>
            <a:off x="1055682" y="873126"/>
            <a:ext cx="10080626" cy="1077208"/>
          </a:xfrm>
          <a:prstGeom prst="rect">
            <a:avLst/>
          </a:prstGeom>
          <a:effectLst/>
        </p:spPr>
        <p:txBody>
          <a:bodyPr vert="horz" lIns="91440" tIns="45720" rIns="91440" bIns="45720" rtlCol="0" anchor="b">
            <a:noAutofit/>
          </a:bodyPr>
          <a:lstStyle>
            <a:lvl1pPr>
              <a:lnSpc>
                <a:spcPct val="100000"/>
              </a:lnSpc>
              <a:defRPr sz="3600">
                <a:solidFill>
                  <a:schemeClr val="accent1"/>
                </a:solidFill>
                <a:latin typeface="+mn-lt"/>
              </a:defRPr>
            </a:lvl1pPr>
          </a:lstStyle>
          <a:p>
            <a:r>
              <a:rPr lang="nb-NO" dirty="0"/>
              <a:t>Overskrift (pkt. 36) bør være kort og tydelig</a:t>
            </a:r>
          </a:p>
        </p:txBody>
      </p:sp>
      <p:sp>
        <p:nvSpPr>
          <p:cNvPr id="11" name="Plassholder for tekst 37">
            <a:extLst>
              <a:ext uri="{FF2B5EF4-FFF2-40B4-BE49-F238E27FC236}">
                <a16:creationId xmlns:a16="http://schemas.microsoft.com/office/drawing/2014/main" id="{709C256E-3453-444E-9DA4-926896843EE2}"/>
              </a:ext>
            </a:extLst>
          </p:cNvPr>
          <p:cNvSpPr>
            <a:spLocks noGrp="1"/>
          </p:cNvSpPr>
          <p:nvPr>
            <p:ph type="body" sz="quarter" idx="12" hasCustomPrompt="1"/>
          </p:nvPr>
        </p:nvSpPr>
        <p:spPr>
          <a:xfrm>
            <a:off x="1055688" y="2164467"/>
            <a:ext cx="6150591" cy="4144258"/>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lvl1pPr>
            <a:lvl2pPr>
              <a:lnSpc>
                <a:spcPct val="100000"/>
              </a:lnSpc>
              <a:defRPr/>
            </a:lvl2pPr>
            <a:lvl3pPr>
              <a:lnSpc>
                <a:spcPct val="100000"/>
              </a:lnSpc>
              <a:defRPr/>
            </a:lvl3pPr>
            <a:lvl4pPr>
              <a:lnSpc>
                <a:spcPct val="100000"/>
              </a:lnSpc>
              <a:defRPr/>
            </a:lvl4pPr>
            <a:lvl5pPr>
              <a:lnSpc>
                <a:spcPct val="100000"/>
              </a:lnSpc>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 </a:t>
            </a:r>
            <a:br>
              <a:rPr lang="nb-NO" dirty="0"/>
            </a:br>
            <a:r>
              <a:rPr lang="nb-NO" dirty="0"/>
              <a:t>Publikum bør slippe å lese alt som blir sagt.</a:t>
            </a:r>
          </a:p>
          <a:p>
            <a:pPr lvl="0"/>
            <a:endParaRPr lang="nb-NO" dirty="0"/>
          </a:p>
        </p:txBody>
      </p:sp>
      <p:sp>
        <p:nvSpPr>
          <p:cNvPr id="23" name="Plassholder for lysbildenummer 5">
            <a:extLst>
              <a:ext uri="{FF2B5EF4-FFF2-40B4-BE49-F238E27FC236}">
                <a16:creationId xmlns:a16="http://schemas.microsoft.com/office/drawing/2014/main" id="{1A68D441-1FE4-45DF-A9CA-628415C9F588}"/>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4" name="TekstSylinder 23">
            <a:extLst>
              <a:ext uri="{FF2B5EF4-FFF2-40B4-BE49-F238E27FC236}">
                <a16:creationId xmlns:a16="http://schemas.microsoft.com/office/drawing/2014/main" id="{3CC8C128-2F49-404D-A2E6-C30A58B3F6F8}"/>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Statsforvalteren</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 i Nordland</a:t>
            </a:r>
          </a:p>
        </p:txBody>
      </p:sp>
      <p:pic>
        <p:nvPicPr>
          <p:cNvPr id="10" name="Bilde 9">
            <a:extLst>
              <a:ext uri="{FF2B5EF4-FFF2-40B4-BE49-F238E27FC236}">
                <a16:creationId xmlns:a16="http://schemas.microsoft.com/office/drawing/2014/main" id="{A92FA234-1C3D-4926-B19D-B4FC10AC74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4066616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alvsidebilde">
    <p:bg>
      <p:bgPr>
        <a:solidFill>
          <a:schemeClr val="bg1"/>
        </a:solidFill>
        <a:effectLst/>
      </p:bgPr>
    </p:bg>
    <p:spTree>
      <p:nvGrpSpPr>
        <p:cNvPr id="1" name=""/>
        <p:cNvGrpSpPr/>
        <p:nvPr/>
      </p:nvGrpSpPr>
      <p:grpSpPr>
        <a:xfrm>
          <a:off x="0" y="0"/>
          <a:ext cx="0" cy="0"/>
          <a:chOff x="0" y="0"/>
          <a:chExt cx="0" cy="0"/>
        </a:xfrm>
      </p:grpSpPr>
      <p:sp>
        <p:nvSpPr>
          <p:cNvPr id="17" name="Plassholder for tekst 37">
            <a:extLst>
              <a:ext uri="{FF2B5EF4-FFF2-40B4-BE49-F238E27FC236}">
                <a16:creationId xmlns:a16="http://schemas.microsoft.com/office/drawing/2014/main" id="{28A9B5C1-F52C-441A-8485-F27ECF0FDD5B}"/>
              </a:ext>
            </a:extLst>
          </p:cNvPr>
          <p:cNvSpPr>
            <a:spLocks noGrp="1"/>
          </p:cNvSpPr>
          <p:nvPr>
            <p:ph type="body" sz="quarter" idx="12" hasCustomPrompt="1"/>
          </p:nvPr>
        </p:nvSpPr>
        <p:spPr>
          <a:xfrm>
            <a:off x="6096000" y="2695388"/>
            <a:ext cx="5040306" cy="361333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lvl1pPr>
            <a:lvl2pPr>
              <a:lnSpc>
                <a:spcPct val="100000"/>
              </a:lnSpc>
              <a:defRPr/>
            </a:lvl2pPr>
            <a:lvl3pPr>
              <a:lnSpc>
                <a:spcPct val="100000"/>
              </a:lnSpc>
              <a:defRPr/>
            </a:lvl3pPr>
            <a:lvl4pPr>
              <a:lnSpc>
                <a:spcPct val="100000"/>
              </a:lnSpc>
              <a:defRPr/>
            </a:lvl4pPr>
            <a:lvl5pPr>
              <a:lnSpc>
                <a:spcPct val="100000"/>
              </a:lnSpc>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a:t>
            </a:r>
            <a:br>
              <a:rPr lang="nb-NO" dirty="0"/>
            </a:br>
            <a:r>
              <a:rPr lang="nb-NO" dirty="0"/>
              <a:t>Publikum bør slippe å lese alt som blir sagt.</a:t>
            </a:r>
            <a:br>
              <a:rPr lang="nb-NO" dirty="0"/>
            </a:br>
            <a:r>
              <a:rPr lang="nb-NO" dirty="0"/>
              <a:t>Mye tekst vil gjøre at publikum bruker mer tid på å lese, og mindre til på å lytte.</a:t>
            </a:r>
          </a:p>
        </p:txBody>
      </p:sp>
      <p:sp>
        <p:nvSpPr>
          <p:cNvPr id="3" name="Plassholder for bilde 2">
            <a:extLst>
              <a:ext uri="{FF2B5EF4-FFF2-40B4-BE49-F238E27FC236}">
                <a16:creationId xmlns:a16="http://schemas.microsoft.com/office/drawing/2014/main" id="{E7F180ED-A548-427E-925E-6EEE263121EF}"/>
              </a:ext>
            </a:extLst>
          </p:cNvPr>
          <p:cNvSpPr>
            <a:spLocks noGrp="1"/>
          </p:cNvSpPr>
          <p:nvPr>
            <p:ph type="pic" sz="quarter" idx="13" hasCustomPrompt="1"/>
          </p:nvPr>
        </p:nvSpPr>
        <p:spPr>
          <a:xfrm>
            <a:off x="0" y="-1"/>
            <a:ext cx="5552141" cy="6800127"/>
          </a:xfrm>
          <a:prstGeom prst="rect">
            <a:avLst/>
          </a:prstGeom>
          <a:solidFill>
            <a:schemeClr val="bg1">
              <a:lumMod val="85000"/>
            </a:schemeClr>
          </a:solidFill>
        </p:spPr>
        <p:txBody>
          <a:bodyPr anchor="ctr"/>
          <a:lstStyle>
            <a:lvl1pPr marL="0" indent="0">
              <a:buNone/>
              <a:defRPr/>
            </a:lvl1pPr>
          </a:lstStyle>
          <a:p>
            <a:r>
              <a:rPr lang="nb-NO"/>
              <a:t>Klikk på ikonet for å sette inn bilde som passer til det du skal snakke om. </a:t>
            </a:r>
            <a:br>
              <a:rPr lang="nb-NO"/>
            </a:br>
            <a:br>
              <a:rPr lang="nb-NO"/>
            </a:br>
            <a:br>
              <a:rPr lang="nb-NO"/>
            </a:br>
            <a:r>
              <a:rPr lang="nb-NO"/>
              <a:t>Har du ikke bilde som passer til tema, kan du bruke en </a:t>
            </a:r>
            <a:r>
              <a:rPr lang="nb-NO" err="1"/>
              <a:t>malside</a:t>
            </a:r>
            <a:r>
              <a:rPr lang="nb-NO"/>
              <a:t> uten bilde. </a:t>
            </a:r>
          </a:p>
          <a:p>
            <a:endParaRPr lang="nb-NO"/>
          </a:p>
        </p:txBody>
      </p:sp>
      <p:sp>
        <p:nvSpPr>
          <p:cNvPr id="28" name="Plassholder for tittel 1">
            <a:extLst>
              <a:ext uri="{FF2B5EF4-FFF2-40B4-BE49-F238E27FC236}">
                <a16:creationId xmlns:a16="http://schemas.microsoft.com/office/drawing/2014/main" id="{DF760073-D89F-4E2D-BB60-670348A69E79}"/>
              </a:ext>
            </a:extLst>
          </p:cNvPr>
          <p:cNvSpPr>
            <a:spLocks noGrp="1"/>
          </p:cNvSpPr>
          <p:nvPr>
            <p:ph type="title" hasCustomPrompt="1"/>
          </p:nvPr>
        </p:nvSpPr>
        <p:spPr>
          <a:xfrm>
            <a:off x="6096000" y="1426144"/>
            <a:ext cx="5040306" cy="1077209"/>
          </a:xfrm>
          <a:prstGeom prst="rect">
            <a:avLst/>
          </a:prstGeom>
          <a:effectLst/>
        </p:spPr>
        <p:txBody>
          <a:bodyPr vert="horz" lIns="91440" tIns="45720" rIns="91440" bIns="45720" rtlCol="0" anchor="b">
            <a:noAutofit/>
          </a:bodyPr>
          <a:lstStyle>
            <a:lvl1pPr>
              <a:lnSpc>
                <a:spcPct val="100000"/>
              </a:lnSpc>
              <a:defRPr sz="3600">
                <a:solidFill>
                  <a:schemeClr val="tx1"/>
                </a:solidFill>
                <a:latin typeface="+mn-lt"/>
              </a:defRPr>
            </a:lvl1pPr>
          </a:lstStyle>
          <a:p>
            <a:r>
              <a:rPr lang="nb-NO" dirty="0"/>
              <a:t>Overskrift (pkt. 36) bør være kort og tydelig</a:t>
            </a:r>
          </a:p>
        </p:txBody>
      </p:sp>
      <p:sp>
        <p:nvSpPr>
          <p:cNvPr id="16" name="Plassholder for lysbildenummer 5">
            <a:extLst>
              <a:ext uri="{FF2B5EF4-FFF2-40B4-BE49-F238E27FC236}">
                <a16:creationId xmlns:a16="http://schemas.microsoft.com/office/drawing/2014/main" id="{7373CDF4-BFBE-4FCB-B38E-D0FBBDCBDACC}"/>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8" name="TekstSylinder 17">
            <a:extLst>
              <a:ext uri="{FF2B5EF4-FFF2-40B4-BE49-F238E27FC236}">
                <a16:creationId xmlns:a16="http://schemas.microsoft.com/office/drawing/2014/main" id="{0E873371-82D0-4343-A34E-2316BA10B5CF}"/>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Statsforvalteren</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 i Nordland</a:t>
            </a:r>
          </a:p>
        </p:txBody>
      </p:sp>
      <p:sp>
        <p:nvSpPr>
          <p:cNvPr id="19" name="TekstSylinder 18">
            <a:extLst>
              <a:ext uri="{FF2B5EF4-FFF2-40B4-BE49-F238E27FC236}">
                <a16:creationId xmlns:a16="http://schemas.microsoft.com/office/drawing/2014/main" id="{7602988D-E292-4CF2-9D58-3DFB70E57FD5}"/>
              </a:ext>
            </a:extLst>
          </p:cNvPr>
          <p:cNvSpPr txBox="1"/>
          <p:nvPr userDrawn="1"/>
        </p:nvSpPr>
        <p:spPr>
          <a:xfrm>
            <a:off x="5899150" y="6587312"/>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21" name="Plassholder for tekst 3">
            <a:extLst>
              <a:ext uri="{FF2B5EF4-FFF2-40B4-BE49-F238E27FC236}">
                <a16:creationId xmlns:a16="http://schemas.microsoft.com/office/drawing/2014/main" id="{2FA60F08-6BD9-4C46-909F-CA25100A0396}"/>
              </a:ext>
            </a:extLst>
          </p:cNvPr>
          <p:cNvSpPr>
            <a:spLocks noGrp="1"/>
          </p:cNvSpPr>
          <p:nvPr>
            <p:ph type="body" sz="quarter" idx="24" hasCustomPrompt="1"/>
          </p:nvPr>
        </p:nvSpPr>
        <p:spPr>
          <a:xfrm>
            <a:off x="6139148" y="6590875"/>
            <a:ext cx="3868452"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 og/eller eier av bildet.</a:t>
            </a:r>
          </a:p>
        </p:txBody>
      </p:sp>
      <p:pic>
        <p:nvPicPr>
          <p:cNvPr id="12" name="Bilde 11">
            <a:extLst>
              <a:ext uri="{FF2B5EF4-FFF2-40B4-BE49-F238E27FC236}">
                <a16:creationId xmlns:a16="http://schemas.microsoft.com/office/drawing/2014/main" id="{BD42D404-3A7D-4C6D-8B57-8F5A1BA61A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pic>
        <p:nvPicPr>
          <p:cNvPr id="11" name="Bilde 10">
            <a:extLst>
              <a:ext uri="{FF2B5EF4-FFF2-40B4-BE49-F238E27FC236}">
                <a16:creationId xmlns:a16="http://schemas.microsoft.com/office/drawing/2014/main" id="{9D01A44B-3E65-4204-9965-6850A032CAC1}"/>
              </a:ext>
            </a:extLst>
          </p:cNvPr>
          <p:cNvPicPr>
            <a:picLocks noChangeAspect="1"/>
          </p:cNvPicPr>
          <p:nvPr userDrawn="1"/>
        </p:nvPicPr>
        <p:blipFill>
          <a:blip r:embed="rId3"/>
          <a:stretch>
            <a:fillRect/>
          </a:stretch>
        </p:blipFill>
        <p:spPr>
          <a:xfrm>
            <a:off x="8330238" y="484794"/>
            <a:ext cx="2806068" cy="294875"/>
          </a:xfrm>
          <a:prstGeom prst="rect">
            <a:avLst/>
          </a:prstGeom>
        </p:spPr>
      </p:pic>
    </p:spTree>
    <p:extLst>
      <p:ext uri="{BB962C8B-B14F-4D97-AF65-F5344CB8AC3E}">
        <p14:creationId xmlns:p14="http://schemas.microsoft.com/office/powerpoint/2010/main" val="192055815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 - innhold - bilde">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7220EE-6706-4B19-8467-546429809DF9}"/>
              </a:ext>
            </a:extLst>
          </p:cNvPr>
          <p:cNvSpPr/>
          <p:nvPr userDrawn="1"/>
        </p:nvSpPr>
        <p:spPr>
          <a:xfrm>
            <a:off x="1055688" y="2164466"/>
            <a:ext cx="10225087" cy="414425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tekst 37">
            <a:extLst>
              <a:ext uri="{FF2B5EF4-FFF2-40B4-BE49-F238E27FC236}">
                <a16:creationId xmlns:a16="http://schemas.microsoft.com/office/drawing/2014/main" id="{28A9B5C1-F52C-441A-8485-F27ECF0FDD5B}"/>
              </a:ext>
            </a:extLst>
          </p:cNvPr>
          <p:cNvSpPr>
            <a:spLocks noGrp="1"/>
          </p:cNvSpPr>
          <p:nvPr>
            <p:ph type="body" sz="quarter" idx="12" hasCustomPrompt="1"/>
          </p:nvPr>
        </p:nvSpPr>
        <p:spPr>
          <a:xfrm>
            <a:off x="4619813" y="2486213"/>
            <a:ext cx="6400800" cy="3585882"/>
          </a:xfrm>
          <a:prstGeom prst="rect">
            <a:avLst/>
          </a:prstGeo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nb-NO" dirty="0"/>
              <a:t>Skriv i stikkordsform. </a:t>
            </a:r>
            <a:br>
              <a:rPr lang="nb-NO" dirty="0"/>
            </a:br>
            <a:r>
              <a:rPr lang="nb-NO" dirty="0"/>
              <a:t>Publikum bør slippe å lese alt som blir sagt. </a:t>
            </a:r>
            <a:br>
              <a:rPr lang="nb-NO" dirty="0"/>
            </a:br>
            <a:r>
              <a:rPr lang="nb-NO" dirty="0"/>
              <a:t>Mye tekst vil gjøre at publikum leser, og ikke hører etter.</a:t>
            </a:r>
          </a:p>
        </p:txBody>
      </p:sp>
      <p:sp>
        <p:nvSpPr>
          <p:cNvPr id="3" name="Plassholder for bilde 2">
            <a:extLst>
              <a:ext uri="{FF2B5EF4-FFF2-40B4-BE49-F238E27FC236}">
                <a16:creationId xmlns:a16="http://schemas.microsoft.com/office/drawing/2014/main" id="{E7F180ED-A548-427E-925E-6EEE263121EF}"/>
              </a:ext>
            </a:extLst>
          </p:cNvPr>
          <p:cNvSpPr>
            <a:spLocks noGrp="1"/>
          </p:cNvSpPr>
          <p:nvPr>
            <p:ph type="pic" sz="quarter" idx="13" hasCustomPrompt="1"/>
          </p:nvPr>
        </p:nvSpPr>
        <p:spPr>
          <a:xfrm>
            <a:off x="1055687" y="2164466"/>
            <a:ext cx="3348037" cy="4144259"/>
          </a:xfrm>
          <a:prstGeom prst="rect">
            <a:avLst/>
          </a:prstGeom>
          <a:solidFill>
            <a:schemeClr val="bg1">
              <a:lumMod val="85000"/>
            </a:schemeClr>
          </a:solidFill>
        </p:spPr>
        <p:txBody>
          <a:bodyPr/>
          <a:lstStyle>
            <a:lvl1pPr marL="0" indent="0">
              <a:buNone/>
              <a:defRPr/>
            </a:lvl1pPr>
          </a:lstStyle>
          <a:p>
            <a:r>
              <a:rPr lang="nb-NO"/>
              <a:t>Klikk på ikonet for å sette inn bilde som passer til tema. </a:t>
            </a:r>
            <a:br>
              <a:rPr lang="nb-NO"/>
            </a:br>
            <a:br>
              <a:rPr lang="nb-NO"/>
            </a:br>
            <a:r>
              <a:rPr lang="nb-NO"/>
              <a:t>Har du ikke relevant bilde, kan du bruke en </a:t>
            </a:r>
            <a:r>
              <a:rPr lang="nb-NO" err="1"/>
              <a:t>malside</a:t>
            </a:r>
            <a:r>
              <a:rPr lang="nb-NO"/>
              <a:t> uten bilde.</a:t>
            </a:r>
          </a:p>
        </p:txBody>
      </p:sp>
      <p:sp>
        <p:nvSpPr>
          <p:cNvPr id="28" name="Plassholder for tittel 1">
            <a:extLst>
              <a:ext uri="{FF2B5EF4-FFF2-40B4-BE49-F238E27FC236}">
                <a16:creationId xmlns:a16="http://schemas.microsoft.com/office/drawing/2014/main" id="{DF760073-D89F-4E2D-BB60-670348A69E79}"/>
              </a:ext>
            </a:extLst>
          </p:cNvPr>
          <p:cNvSpPr>
            <a:spLocks noGrp="1"/>
          </p:cNvSpPr>
          <p:nvPr>
            <p:ph type="title" hasCustomPrompt="1"/>
          </p:nvPr>
        </p:nvSpPr>
        <p:spPr>
          <a:xfrm>
            <a:off x="1055688" y="873125"/>
            <a:ext cx="10080625" cy="1077208"/>
          </a:xfrm>
          <a:prstGeom prst="rect">
            <a:avLst/>
          </a:prstGeom>
          <a:effectLst/>
        </p:spPr>
        <p:txBody>
          <a:bodyPr vert="horz" lIns="91440" tIns="45720" rIns="91440" bIns="45720" rtlCol="0" anchor="b">
            <a:noAutofit/>
          </a:bodyPr>
          <a:lstStyle>
            <a:lvl1pPr>
              <a:lnSpc>
                <a:spcPct val="100000"/>
              </a:lnSpc>
              <a:defRPr sz="3600">
                <a:solidFill>
                  <a:schemeClr val="tx1"/>
                </a:solidFill>
                <a:latin typeface="+mn-lt"/>
              </a:defRPr>
            </a:lvl1pPr>
          </a:lstStyle>
          <a:p>
            <a:r>
              <a:rPr lang="nb-NO" dirty="0"/>
              <a:t>Overskrift (pkt. 36) bør være kort og tydelig</a:t>
            </a:r>
          </a:p>
        </p:txBody>
      </p:sp>
      <p:sp>
        <p:nvSpPr>
          <p:cNvPr id="26" name="Plassholder for lysbildenummer 5">
            <a:extLst>
              <a:ext uri="{FF2B5EF4-FFF2-40B4-BE49-F238E27FC236}">
                <a16:creationId xmlns:a16="http://schemas.microsoft.com/office/drawing/2014/main" id="{739A143A-EA0C-4226-8378-2A825EF0DFF2}"/>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7" name="TekstSylinder 26">
            <a:extLst>
              <a:ext uri="{FF2B5EF4-FFF2-40B4-BE49-F238E27FC236}">
                <a16:creationId xmlns:a16="http://schemas.microsoft.com/office/drawing/2014/main" id="{6BF7A39B-94B0-4476-8DBF-7E24F0A5AE82}"/>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Statsforvalteren</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 i Nordland</a:t>
            </a:r>
          </a:p>
        </p:txBody>
      </p:sp>
      <p:sp>
        <p:nvSpPr>
          <p:cNvPr id="32" name="TekstSylinder 31">
            <a:extLst>
              <a:ext uri="{FF2B5EF4-FFF2-40B4-BE49-F238E27FC236}">
                <a16:creationId xmlns:a16="http://schemas.microsoft.com/office/drawing/2014/main" id="{76A8F77B-E6E8-4B54-AF9C-4B35207FDC65}"/>
              </a:ext>
            </a:extLst>
          </p:cNvPr>
          <p:cNvSpPr txBox="1"/>
          <p:nvPr userDrawn="1"/>
        </p:nvSpPr>
        <p:spPr>
          <a:xfrm>
            <a:off x="1055687" y="6398168"/>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pic>
        <p:nvPicPr>
          <p:cNvPr id="16" name="Bilde 15">
            <a:extLst>
              <a:ext uri="{FF2B5EF4-FFF2-40B4-BE49-F238E27FC236}">
                <a16:creationId xmlns:a16="http://schemas.microsoft.com/office/drawing/2014/main" id="{29F86442-67F8-4A18-AC07-0C59FEB11E4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9427" t="9539" r="78245" b="18819"/>
          <a:stretch/>
        </p:blipFill>
        <p:spPr>
          <a:xfrm>
            <a:off x="8663812" y="2164466"/>
            <a:ext cx="2616963" cy="4144259"/>
          </a:xfrm>
          <a:prstGeom prst="rect">
            <a:avLst/>
          </a:prstGeom>
        </p:spPr>
      </p:pic>
      <p:sp>
        <p:nvSpPr>
          <p:cNvPr id="4" name="Rektangel 3">
            <a:extLst>
              <a:ext uri="{FF2B5EF4-FFF2-40B4-BE49-F238E27FC236}">
                <a16:creationId xmlns:a16="http://schemas.microsoft.com/office/drawing/2014/main" id="{93DBA88B-8456-4834-91D5-3F52430076F7}"/>
              </a:ext>
            </a:extLst>
          </p:cNvPr>
          <p:cNvSpPr/>
          <p:nvPr userDrawn="1"/>
        </p:nvSpPr>
        <p:spPr>
          <a:xfrm>
            <a:off x="894080" y="6510425"/>
            <a:ext cx="2834640" cy="200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a:extLst>
              <a:ext uri="{FF2B5EF4-FFF2-40B4-BE49-F238E27FC236}">
                <a16:creationId xmlns:a16="http://schemas.microsoft.com/office/drawing/2014/main" id="{D8434520-EF28-4BC6-8818-60978268E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pic>
        <p:nvPicPr>
          <p:cNvPr id="12" name="Bilde 11">
            <a:extLst>
              <a:ext uri="{FF2B5EF4-FFF2-40B4-BE49-F238E27FC236}">
                <a16:creationId xmlns:a16="http://schemas.microsoft.com/office/drawing/2014/main" id="{9CD11E2C-D395-438A-84B1-0BE84E9D967F}"/>
              </a:ext>
            </a:extLst>
          </p:cNvPr>
          <p:cNvPicPr>
            <a:picLocks noChangeAspect="1"/>
          </p:cNvPicPr>
          <p:nvPr userDrawn="1"/>
        </p:nvPicPr>
        <p:blipFill>
          <a:blip r:embed="rId4"/>
          <a:stretch>
            <a:fillRect/>
          </a:stretch>
        </p:blipFill>
        <p:spPr>
          <a:xfrm>
            <a:off x="8330238" y="476168"/>
            <a:ext cx="2806068" cy="294875"/>
          </a:xfrm>
          <a:prstGeom prst="rect">
            <a:avLst/>
          </a:prstGeom>
        </p:spPr>
      </p:pic>
      <p:sp>
        <p:nvSpPr>
          <p:cNvPr id="33" name="Plassholder for tekst 3">
            <a:extLst>
              <a:ext uri="{FF2B5EF4-FFF2-40B4-BE49-F238E27FC236}">
                <a16:creationId xmlns:a16="http://schemas.microsoft.com/office/drawing/2014/main" id="{5B4DAC38-A400-459F-BAF5-D2AC04BCCDC0}"/>
              </a:ext>
            </a:extLst>
          </p:cNvPr>
          <p:cNvSpPr>
            <a:spLocks noGrp="1"/>
          </p:cNvSpPr>
          <p:nvPr>
            <p:ph type="body" sz="quarter" idx="24" hasCustomPrompt="1"/>
          </p:nvPr>
        </p:nvSpPr>
        <p:spPr>
          <a:xfrm>
            <a:off x="1295685" y="6401731"/>
            <a:ext cx="3868452"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 og/eller eier av bildet.</a:t>
            </a:r>
          </a:p>
        </p:txBody>
      </p:sp>
    </p:spTree>
    <p:extLst>
      <p:ext uri="{BB962C8B-B14F-4D97-AF65-F5344CB8AC3E}">
        <p14:creationId xmlns:p14="http://schemas.microsoft.com/office/powerpoint/2010/main" val="38382391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tat/Mellomtittel">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7220EE-6706-4B19-8467-546429809DF9}"/>
              </a:ext>
            </a:extLst>
          </p:cNvPr>
          <p:cNvSpPr/>
          <p:nvPr userDrawn="1"/>
        </p:nvSpPr>
        <p:spPr>
          <a:xfrm>
            <a:off x="1055687" y="1244436"/>
            <a:ext cx="10080626" cy="4680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Plassholder for lysbildenummer 5">
            <a:extLst>
              <a:ext uri="{FF2B5EF4-FFF2-40B4-BE49-F238E27FC236}">
                <a16:creationId xmlns:a16="http://schemas.microsoft.com/office/drawing/2014/main" id="{739A143A-EA0C-4226-8378-2A825EF0DFF2}"/>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7" name="TekstSylinder 26">
            <a:extLst>
              <a:ext uri="{FF2B5EF4-FFF2-40B4-BE49-F238E27FC236}">
                <a16:creationId xmlns:a16="http://schemas.microsoft.com/office/drawing/2014/main" id="{6BF7A39B-94B0-4476-8DBF-7E24F0A5AE82}"/>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Statsforvalteren</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 i Nordland</a:t>
            </a:r>
          </a:p>
        </p:txBody>
      </p:sp>
      <p:pic>
        <p:nvPicPr>
          <p:cNvPr id="12" name="Bilde 11">
            <a:extLst>
              <a:ext uri="{FF2B5EF4-FFF2-40B4-BE49-F238E27FC236}">
                <a16:creationId xmlns:a16="http://schemas.microsoft.com/office/drawing/2014/main" id="{E33C9673-3931-4FE0-A4BD-4B8121B83A2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4094" t="17808" b="1715"/>
          <a:stretch/>
        </p:blipFill>
        <p:spPr>
          <a:xfrm>
            <a:off x="1065520" y="1256505"/>
            <a:ext cx="6370602" cy="4655325"/>
          </a:xfrm>
          <a:prstGeom prst="rect">
            <a:avLst/>
          </a:prstGeom>
        </p:spPr>
      </p:pic>
      <p:sp>
        <p:nvSpPr>
          <p:cNvPr id="17" name="Plassholder for tekst 37">
            <a:extLst>
              <a:ext uri="{FF2B5EF4-FFF2-40B4-BE49-F238E27FC236}">
                <a16:creationId xmlns:a16="http://schemas.microsoft.com/office/drawing/2014/main" id="{28A9B5C1-F52C-441A-8485-F27ECF0FDD5B}"/>
              </a:ext>
            </a:extLst>
          </p:cNvPr>
          <p:cNvSpPr>
            <a:spLocks noGrp="1"/>
          </p:cNvSpPr>
          <p:nvPr>
            <p:ph type="body" sz="quarter" idx="12" hasCustomPrompt="1"/>
          </p:nvPr>
        </p:nvSpPr>
        <p:spPr>
          <a:xfrm>
            <a:off x="1518834" y="1859796"/>
            <a:ext cx="8880528" cy="3448373"/>
          </a:xfrm>
          <a:prstGeom prst="rect">
            <a:avLst/>
          </a:prstGeom>
        </p:spPr>
        <p:txBody>
          <a:bodyPr anchor="ctr"/>
          <a:lstStyle>
            <a:lvl1pPr marL="0" indent="0">
              <a:lnSpc>
                <a:spcPct val="100000"/>
              </a:lnSpc>
              <a:buNone/>
              <a:defRPr lang="da-DK" sz="3200" dirty="0" smtClean="0">
                <a:latin typeface="+mn-lt"/>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nb-NO" dirty="0"/>
              <a:t>Uthevet tekst (pkt. 32) til for eksempel sitat, viktig poeng du vil vektlegge, </a:t>
            </a:r>
            <a:r>
              <a:rPr lang="nb-NO" dirty="0" err="1"/>
              <a:t>kapitteldeler</a:t>
            </a:r>
            <a:r>
              <a:rPr lang="nb-NO" dirty="0"/>
              <a:t> eller oppgavetekst.</a:t>
            </a:r>
          </a:p>
        </p:txBody>
      </p:sp>
      <p:pic>
        <p:nvPicPr>
          <p:cNvPr id="8" name="Bilde 7">
            <a:extLst>
              <a:ext uri="{FF2B5EF4-FFF2-40B4-BE49-F238E27FC236}">
                <a16:creationId xmlns:a16="http://schemas.microsoft.com/office/drawing/2014/main" id="{A6F6885A-585D-4728-96A3-6A74DFDE37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18450456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tat + bilde">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7220EE-6706-4B19-8467-546429809DF9}"/>
              </a:ext>
            </a:extLst>
          </p:cNvPr>
          <p:cNvSpPr/>
          <p:nvPr userDrawn="1"/>
        </p:nvSpPr>
        <p:spPr>
          <a:xfrm>
            <a:off x="1055687" y="1244436"/>
            <a:ext cx="10080626" cy="4680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Plassholder for lysbildenummer 5">
            <a:extLst>
              <a:ext uri="{FF2B5EF4-FFF2-40B4-BE49-F238E27FC236}">
                <a16:creationId xmlns:a16="http://schemas.microsoft.com/office/drawing/2014/main" id="{739A143A-EA0C-4226-8378-2A825EF0DFF2}"/>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7" name="TekstSylinder 26">
            <a:extLst>
              <a:ext uri="{FF2B5EF4-FFF2-40B4-BE49-F238E27FC236}">
                <a16:creationId xmlns:a16="http://schemas.microsoft.com/office/drawing/2014/main" id="{6BF7A39B-94B0-4476-8DBF-7E24F0A5AE82}"/>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Statsforvalteren</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 i Nordland</a:t>
            </a:r>
          </a:p>
        </p:txBody>
      </p:sp>
      <p:sp>
        <p:nvSpPr>
          <p:cNvPr id="32" name="TekstSylinder 31">
            <a:extLst>
              <a:ext uri="{FF2B5EF4-FFF2-40B4-BE49-F238E27FC236}">
                <a16:creationId xmlns:a16="http://schemas.microsoft.com/office/drawing/2014/main" id="{76A8F77B-E6E8-4B54-AF9C-4B35207FDC65}"/>
              </a:ext>
            </a:extLst>
          </p:cNvPr>
          <p:cNvSpPr txBox="1"/>
          <p:nvPr userDrawn="1"/>
        </p:nvSpPr>
        <p:spPr>
          <a:xfrm>
            <a:off x="7178112" y="6042242"/>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33" name="Plassholder for tekst 3">
            <a:extLst>
              <a:ext uri="{FF2B5EF4-FFF2-40B4-BE49-F238E27FC236}">
                <a16:creationId xmlns:a16="http://schemas.microsoft.com/office/drawing/2014/main" id="{5B4DAC38-A400-459F-BAF5-D2AC04BCCDC0}"/>
              </a:ext>
            </a:extLst>
          </p:cNvPr>
          <p:cNvSpPr>
            <a:spLocks noGrp="1"/>
          </p:cNvSpPr>
          <p:nvPr>
            <p:ph type="body" sz="quarter" idx="24" hasCustomPrompt="1"/>
          </p:nvPr>
        </p:nvSpPr>
        <p:spPr>
          <a:xfrm>
            <a:off x="7418110" y="6045805"/>
            <a:ext cx="3718203" cy="150325"/>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 og/eller eier av bildet.</a:t>
            </a:r>
          </a:p>
        </p:txBody>
      </p:sp>
      <p:pic>
        <p:nvPicPr>
          <p:cNvPr id="12" name="Bilde 11">
            <a:extLst>
              <a:ext uri="{FF2B5EF4-FFF2-40B4-BE49-F238E27FC236}">
                <a16:creationId xmlns:a16="http://schemas.microsoft.com/office/drawing/2014/main" id="{1AF51B00-46F1-43BA-97E0-DC752D5D079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8806" t="-26237" r="-1446" b="51249"/>
          <a:stretch/>
        </p:blipFill>
        <p:spPr>
          <a:xfrm>
            <a:off x="1055688" y="1586611"/>
            <a:ext cx="6935787" cy="4337825"/>
          </a:xfrm>
          <a:prstGeom prst="rect">
            <a:avLst/>
          </a:prstGeom>
        </p:spPr>
      </p:pic>
      <p:sp>
        <p:nvSpPr>
          <p:cNvPr id="13" name="Plassholder for tekst 37">
            <a:extLst>
              <a:ext uri="{FF2B5EF4-FFF2-40B4-BE49-F238E27FC236}">
                <a16:creationId xmlns:a16="http://schemas.microsoft.com/office/drawing/2014/main" id="{F8806A24-CB5B-4200-91AE-ACD183E19F30}"/>
              </a:ext>
            </a:extLst>
          </p:cNvPr>
          <p:cNvSpPr>
            <a:spLocks noGrp="1"/>
          </p:cNvSpPr>
          <p:nvPr>
            <p:ph type="body" sz="quarter" idx="12" hasCustomPrompt="1"/>
          </p:nvPr>
        </p:nvSpPr>
        <p:spPr>
          <a:xfrm>
            <a:off x="1419120" y="1693386"/>
            <a:ext cx="5158129" cy="3715320"/>
          </a:xfrm>
          <a:prstGeom prst="rect">
            <a:avLst/>
          </a:prstGeom>
        </p:spPr>
        <p:txBody>
          <a:bodyPr anchor="ctr"/>
          <a:lstStyle>
            <a:lvl1pPr marL="0" indent="0">
              <a:lnSpc>
                <a:spcPct val="100000"/>
              </a:lnSpc>
              <a:buNone/>
              <a:defRPr sz="2800">
                <a:solidFill>
                  <a:schemeClr val="tx1"/>
                </a:solidFill>
                <a:latin typeface="+mn-lt"/>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nb-NO" dirty="0"/>
              <a:t>Uthevet tekst (pkt. 28) til for eksempel sitat eller viktig poeng du vil vektlegge.</a:t>
            </a:r>
          </a:p>
        </p:txBody>
      </p:sp>
      <p:sp>
        <p:nvSpPr>
          <p:cNvPr id="3" name="Plassholder for bilde 2">
            <a:extLst>
              <a:ext uri="{FF2B5EF4-FFF2-40B4-BE49-F238E27FC236}">
                <a16:creationId xmlns:a16="http://schemas.microsoft.com/office/drawing/2014/main" id="{E7F180ED-A548-427E-925E-6EEE263121EF}"/>
              </a:ext>
            </a:extLst>
          </p:cNvPr>
          <p:cNvSpPr>
            <a:spLocks noGrp="1"/>
          </p:cNvSpPr>
          <p:nvPr>
            <p:ph type="pic" sz="quarter" idx="13" hasCustomPrompt="1"/>
          </p:nvPr>
        </p:nvSpPr>
        <p:spPr>
          <a:xfrm>
            <a:off x="7176313" y="1244436"/>
            <a:ext cx="3960000" cy="4680000"/>
          </a:xfrm>
          <a:prstGeom prst="rect">
            <a:avLst/>
          </a:prstGeom>
          <a:solidFill>
            <a:schemeClr val="bg1">
              <a:lumMod val="85000"/>
            </a:schemeClr>
          </a:solidFill>
        </p:spPr>
        <p:txBody>
          <a:bodyPr/>
          <a:lstStyle>
            <a:lvl1pPr marL="0" indent="0">
              <a:buNone/>
              <a:defRPr/>
            </a:lvl1pPr>
          </a:lstStyle>
          <a:p>
            <a:r>
              <a:rPr lang="nb-NO"/>
              <a:t>Klikk på ikonet for å sette inn bilde som passer til tema. </a:t>
            </a:r>
            <a:br>
              <a:rPr lang="nb-NO"/>
            </a:br>
            <a:br>
              <a:rPr lang="nb-NO"/>
            </a:br>
            <a:r>
              <a:rPr lang="nb-NO"/>
              <a:t>Har du ikke relevant bilde, kan du bruke en </a:t>
            </a:r>
            <a:r>
              <a:rPr lang="nb-NO" err="1"/>
              <a:t>malside</a:t>
            </a:r>
            <a:r>
              <a:rPr lang="nb-NO"/>
              <a:t> uten bilde.</a:t>
            </a:r>
          </a:p>
        </p:txBody>
      </p:sp>
      <p:pic>
        <p:nvPicPr>
          <p:cNvPr id="14" name="Bilde 13">
            <a:extLst>
              <a:ext uri="{FF2B5EF4-FFF2-40B4-BE49-F238E27FC236}">
                <a16:creationId xmlns:a16="http://schemas.microsoft.com/office/drawing/2014/main" id="{9EED7040-0B63-4900-BC21-A44A255354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19615328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ammenlikning x 2">
    <p:bg>
      <p:bgPr>
        <a:solidFill>
          <a:schemeClr val="bg1">
            <a:lumMod val="95000"/>
          </a:schemeClr>
        </a:solidFill>
        <a:effectLst/>
      </p:bgPr>
    </p:bg>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B814B9D6-6536-4922-BF4C-FB00716FBBF6}"/>
              </a:ext>
            </a:extLst>
          </p:cNvPr>
          <p:cNvSpPr/>
          <p:nvPr userDrawn="1"/>
        </p:nvSpPr>
        <p:spPr>
          <a:xfrm>
            <a:off x="894080" y="6510425"/>
            <a:ext cx="2834640" cy="20005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DA7F82D5-170E-47A6-9910-FE84E32FE544}"/>
              </a:ext>
            </a:extLst>
          </p:cNvPr>
          <p:cNvSpPr/>
          <p:nvPr userDrawn="1"/>
        </p:nvSpPr>
        <p:spPr>
          <a:xfrm>
            <a:off x="1055687" y="5029201"/>
            <a:ext cx="4845928" cy="1066311"/>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tekst 8">
            <a:extLst>
              <a:ext uri="{FF2B5EF4-FFF2-40B4-BE49-F238E27FC236}">
                <a16:creationId xmlns:a16="http://schemas.microsoft.com/office/drawing/2014/main" id="{D636CE05-AD56-498E-A359-08ACE0E6B54F}"/>
              </a:ext>
            </a:extLst>
          </p:cNvPr>
          <p:cNvSpPr>
            <a:spLocks noGrp="1"/>
          </p:cNvSpPr>
          <p:nvPr>
            <p:ph type="body" sz="quarter" idx="19" hasCustomPrompt="1"/>
          </p:nvPr>
        </p:nvSpPr>
        <p:spPr>
          <a:xfrm>
            <a:off x="1280358" y="5219700"/>
            <a:ext cx="4409242" cy="704849"/>
          </a:xfrm>
          <a:prstGeom prst="rect">
            <a:avLst/>
          </a:prstGeom>
        </p:spPr>
        <p:txBody>
          <a:bodyPr>
            <a:noAutofit/>
          </a:bodyPr>
          <a:lstStyle>
            <a:lvl1pPr marL="0" indent="0">
              <a:lnSpc>
                <a:spcPct val="100000"/>
              </a:lnSpc>
              <a:buNone/>
              <a:defRPr sz="14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Klikk her for å redigere tekst. Her kan du skrive noe som tilføyer informasjon til bildet. Denne siden kan brukes til å sammenlikne noe.</a:t>
            </a:r>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6290383" y="5029201"/>
            <a:ext cx="4845929" cy="10582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Plassholder for tekst 4">
            <a:extLst>
              <a:ext uri="{FF2B5EF4-FFF2-40B4-BE49-F238E27FC236}">
                <a16:creationId xmlns:a16="http://schemas.microsoft.com/office/drawing/2014/main" id="{A203DE09-43A6-4A48-AC04-09D613D14C26}"/>
              </a:ext>
            </a:extLst>
          </p:cNvPr>
          <p:cNvSpPr>
            <a:spLocks noGrp="1"/>
          </p:cNvSpPr>
          <p:nvPr>
            <p:ph type="body" sz="quarter" idx="15" hasCustomPrompt="1"/>
          </p:nvPr>
        </p:nvSpPr>
        <p:spPr>
          <a:xfrm>
            <a:off x="1058492" y="873125"/>
            <a:ext cx="10077821" cy="1077208"/>
          </a:xfrm>
          <a:prstGeom prst="rect">
            <a:avLst/>
          </a:prstGeom>
        </p:spPr>
        <p:txBody>
          <a:bodyPr numCol="1" anchor="b">
            <a:normAutofit/>
          </a:bodyPr>
          <a:lstStyle>
            <a:lvl1pPr marL="0" indent="0">
              <a:buNone/>
              <a:defRPr sz="3600">
                <a:latin typeface="+mn-lt"/>
              </a:defRPr>
            </a:lvl1pPr>
          </a:lstStyle>
          <a:p>
            <a:pPr lvl="0"/>
            <a:r>
              <a:rPr lang="nb-NO" dirty="0"/>
              <a:t>Overskrift (pkt. 36) for to bilder med tekst</a:t>
            </a:r>
          </a:p>
        </p:txBody>
      </p:sp>
      <p:sp>
        <p:nvSpPr>
          <p:cNvPr id="14" name="Plassholder for bilde 21">
            <a:extLst>
              <a:ext uri="{FF2B5EF4-FFF2-40B4-BE49-F238E27FC236}">
                <a16:creationId xmlns:a16="http://schemas.microsoft.com/office/drawing/2014/main" id="{E6852382-D128-4FD8-991D-769F1638745F}"/>
              </a:ext>
            </a:extLst>
          </p:cNvPr>
          <p:cNvSpPr>
            <a:spLocks noGrp="1"/>
          </p:cNvSpPr>
          <p:nvPr>
            <p:ph type="pic" sz="quarter" idx="12" hasCustomPrompt="1"/>
          </p:nvPr>
        </p:nvSpPr>
        <p:spPr>
          <a:xfrm>
            <a:off x="1055688" y="2112866"/>
            <a:ext cx="4845927" cy="2725834"/>
          </a:xfrm>
          <a:prstGeom prst="rect">
            <a:avLst/>
          </a:prstGeom>
          <a:solidFill>
            <a:schemeClr val="bg1">
              <a:lumMod val="85000"/>
            </a:schemeClr>
          </a:solidFill>
        </p:spPr>
        <p:txBody>
          <a:bodyPr anchor="ctr"/>
          <a:lstStyle>
            <a:lvl1pPr marL="0" indent="0" algn="ctr">
              <a:buNone/>
              <a:defRPr/>
            </a:lvl1pPr>
          </a:lstStyle>
          <a:p>
            <a:r>
              <a:rPr lang="nb-NO"/>
              <a:t>Klikk for på ikonet for å sette inn bilde 1</a:t>
            </a:r>
          </a:p>
        </p:txBody>
      </p:sp>
      <p:sp>
        <p:nvSpPr>
          <p:cNvPr id="29" name="Plassholder for lysbildenummer 5">
            <a:extLst>
              <a:ext uri="{FF2B5EF4-FFF2-40B4-BE49-F238E27FC236}">
                <a16:creationId xmlns:a16="http://schemas.microsoft.com/office/drawing/2014/main" id="{62B7398D-EA06-494A-93CC-79FAB5A4B911}"/>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30" name="TekstSylinder 29">
            <a:extLst>
              <a:ext uri="{FF2B5EF4-FFF2-40B4-BE49-F238E27FC236}">
                <a16:creationId xmlns:a16="http://schemas.microsoft.com/office/drawing/2014/main" id="{99722221-F0DE-4D9F-B6ED-E73D20D5DFA0}"/>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Statsforvalteren</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 i </a:t>
            </a: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Nordland</a:t>
            </a:r>
            <a:endParaRPr kumimoji="0" lang="nb-NO" altLang="nb-NO" sz="700" b="0" i="0" u="none" strike="noStrike" cap="none" normalizeH="0" baseline="0" dirty="0">
              <a:ln>
                <a:noFill/>
              </a:ln>
              <a:solidFill>
                <a:schemeClr val="accent3"/>
              </a:solidFill>
              <a:effectLst/>
              <a:latin typeface="+mj-lt"/>
              <a:cs typeface="Arial" panose="020B0604020202020204" pitchFamily="34" charset="0"/>
            </a:endParaRPr>
          </a:p>
        </p:txBody>
      </p:sp>
      <p:sp>
        <p:nvSpPr>
          <p:cNvPr id="34" name="Plassholder for bilde 21">
            <a:extLst>
              <a:ext uri="{FF2B5EF4-FFF2-40B4-BE49-F238E27FC236}">
                <a16:creationId xmlns:a16="http://schemas.microsoft.com/office/drawing/2014/main" id="{6F608E0E-4EAB-457C-A166-7D2B95128771}"/>
              </a:ext>
            </a:extLst>
          </p:cNvPr>
          <p:cNvSpPr>
            <a:spLocks noGrp="1"/>
          </p:cNvSpPr>
          <p:nvPr>
            <p:ph type="pic" sz="quarter" idx="25" hasCustomPrompt="1"/>
          </p:nvPr>
        </p:nvSpPr>
        <p:spPr>
          <a:xfrm>
            <a:off x="6284034" y="2112866"/>
            <a:ext cx="4845928" cy="2725835"/>
          </a:xfrm>
          <a:prstGeom prst="rect">
            <a:avLst/>
          </a:prstGeom>
          <a:solidFill>
            <a:schemeClr val="bg1">
              <a:lumMod val="85000"/>
            </a:schemeClr>
          </a:solidFill>
        </p:spPr>
        <p:txBody>
          <a:bodyPr anchor="ctr"/>
          <a:lstStyle>
            <a:lvl1pPr marL="0" indent="0" algn="ctr">
              <a:buNone/>
              <a:defRPr/>
            </a:lvl1pPr>
          </a:lstStyle>
          <a:p>
            <a:r>
              <a:rPr lang="nb-NO"/>
              <a:t>Klikk på ikonet for å sette inn bilde 2</a:t>
            </a:r>
          </a:p>
        </p:txBody>
      </p:sp>
      <p:sp>
        <p:nvSpPr>
          <p:cNvPr id="35" name="Plassholder for tekst 8">
            <a:extLst>
              <a:ext uri="{FF2B5EF4-FFF2-40B4-BE49-F238E27FC236}">
                <a16:creationId xmlns:a16="http://schemas.microsoft.com/office/drawing/2014/main" id="{39DF0B6E-B830-4C7D-A84C-DCEE2F4AB726}"/>
              </a:ext>
            </a:extLst>
          </p:cNvPr>
          <p:cNvSpPr>
            <a:spLocks noGrp="1"/>
          </p:cNvSpPr>
          <p:nvPr>
            <p:ph type="body" sz="quarter" idx="26" hasCustomPrompt="1"/>
          </p:nvPr>
        </p:nvSpPr>
        <p:spPr>
          <a:xfrm>
            <a:off x="6502377" y="5213350"/>
            <a:ext cx="4409242" cy="704849"/>
          </a:xfrm>
          <a:prstGeom prst="rect">
            <a:avLst/>
          </a:prstGeom>
        </p:spPr>
        <p:txBody>
          <a:bodyPr>
            <a:noAutofit/>
          </a:bodyPr>
          <a:lstStyle>
            <a:lvl1pPr marL="0" indent="0">
              <a:lnSpc>
                <a:spcPct val="100000"/>
              </a:lnSpc>
              <a:buNone/>
              <a:defRPr sz="14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Klikk her for å redigere tekst. Her kan du skrive noe som tilføyer informasjon til bildet. Denne siden kan brukes til å sammenlikne noe.</a:t>
            </a:r>
          </a:p>
        </p:txBody>
      </p:sp>
      <p:sp>
        <p:nvSpPr>
          <p:cNvPr id="36" name="TekstSylinder 35">
            <a:extLst>
              <a:ext uri="{FF2B5EF4-FFF2-40B4-BE49-F238E27FC236}">
                <a16:creationId xmlns:a16="http://schemas.microsoft.com/office/drawing/2014/main" id="{7316ECC6-698F-4C07-84A4-867F79EF57B8}"/>
              </a:ext>
            </a:extLst>
          </p:cNvPr>
          <p:cNvSpPr txBox="1"/>
          <p:nvPr userDrawn="1"/>
        </p:nvSpPr>
        <p:spPr>
          <a:xfrm>
            <a:off x="1055688" y="6588581"/>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37" name="Plassholder for tekst 3">
            <a:extLst>
              <a:ext uri="{FF2B5EF4-FFF2-40B4-BE49-F238E27FC236}">
                <a16:creationId xmlns:a16="http://schemas.microsoft.com/office/drawing/2014/main" id="{5D73572D-EBD9-4707-BB21-25F1FDB05D10}"/>
              </a:ext>
            </a:extLst>
          </p:cNvPr>
          <p:cNvSpPr>
            <a:spLocks noGrp="1"/>
          </p:cNvSpPr>
          <p:nvPr>
            <p:ph type="body" sz="quarter" idx="24" hasCustomPrompt="1"/>
          </p:nvPr>
        </p:nvSpPr>
        <p:spPr>
          <a:xfrm>
            <a:off x="1295686" y="6592144"/>
            <a:ext cx="6165564"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fotograf(ene) og/eller eier(ne) av bildene.</a:t>
            </a:r>
          </a:p>
        </p:txBody>
      </p:sp>
      <p:pic>
        <p:nvPicPr>
          <p:cNvPr id="15" name="Bilde 14">
            <a:extLst>
              <a:ext uri="{FF2B5EF4-FFF2-40B4-BE49-F238E27FC236}">
                <a16:creationId xmlns:a16="http://schemas.microsoft.com/office/drawing/2014/main" id="{31A793CB-45EB-40DA-98ED-FFE0BC3AEE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pic>
        <p:nvPicPr>
          <p:cNvPr id="17" name="Bilde 16">
            <a:extLst>
              <a:ext uri="{FF2B5EF4-FFF2-40B4-BE49-F238E27FC236}">
                <a16:creationId xmlns:a16="http://schemas.microsoft.com/office/drawing/2014/main" id="{5381AE0A-2AC7-4F1F-978D-C1BF60FC95F1}"/>
              </a:ext>
            </a:extLst>
          </p:cNvPr>
          <p:cNvPicPr>
            <a:picLocks noChangeAspect="1"/>
          </p:cNvPicPr>
          <p:nvPr userDrawn="1"/>
        </p:nvPicPr>
        <p:blipFill>
          <a:blip r:embed="rId3"/>
          <a:stretch>
            <a:fillRect/>
          </a:stretch>
        </p:blipFill>
        <p:spPr>
          <a:xfrm>
            <a:off x="8330238" y="476168"/>
            <a:ext cx="2806068" cy="294875"/>
          </a:xfrm>
          <a:prstGeom prst="rect">
            <a:avLst/>
          </a:prstGeom>
        </p:spPr>
      </p:pic>
    </p:spTree>
    <p:extLst>
      <p:ext uri="{BB962C8B-B14F-4D97-AF65-F5344CB8AC3E}">
        <p14:creationId xmlns:p14="http://schemas.microsoft.com/office/powerpoint/2010/main" val="1076656501"/>
      </p:ext>
    </p:extLst>
  </p:cSld>
  <p:clrMapOvr>
    <a:masterClrMapping/>
  </p:clrMapOvr>
  <p:extLst>
    <p:ext uri="{DCECCB84-F9BA-43D5-87BE-67443E8EF086}">
      <p15:sldGuideLst xmlns:p15="http://schemas.microsoft.com/office/powerpoint/2012/main">
        <p15:guide id="1" orient="horz" pos="136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ammenlikning x 3">
    <p:bg>
      <p:bgPr>
        <a:solidFill>
          <a:schemeClr val="bg1">
            <a:lumMod val="95000"/>
          </a:schemeClr>
        </a:solidFill>
        <a:effectLst/>
      </p:bgPr>
    </p:bg>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3C8BF140-47E9-4452-8232-72ABC90530AD}"/>
              </a:ext>
            </a:extLst>
          </p:cNvPr>
          <p:cNvSpPr/>
          <p:nvPr userDrawn="1"/>
        </p:nvSpPr>
        <p:spPr>
          <a:xfrm>
            <a:off x="894080" y="6510425"/>
            <a:ext cx="2834640" cy="20005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DA7F82D5-170E-47A6-9910-FE84E32FE544}"/>
              </a:ext>
            </a:extLst>
          </p:cNvPr>
          <p:cNvSpPr/>
          <p:nvPr userDrawn="1"/>
        </p:nvSpPr>
        <p:spPr>
          <a:xfrm>
            <a:off x="1055687" y="4265903"/>
            <a:ext cx="3168000" cy="1829609"/>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tekst 8">
            <a:extLst>
              <a:ext uri="{FF2B5EF4-FFF2-40B4-BE49-F238E27FC236}">
                <a16:creationId xmlns:a16="http://schemas.microsoft.com/office/drawing/2014/main" id="{D636CE05-AD56-498E-A359-08ACE0E6B54F}"/>
              </a:ext>
            </a:extLst>
          </p:cNvPr>
          <p:cNvSpPr>
            <a:spLocks noGrp="1"/>
          </p:cNvSpPr>
          <p:nvPr>
            <p:ph type="body" sz="quarter" idx="19" hasCustomPrompt="1"/>
          </p:nvPr>
        </p:nvSpPr>
        <p:spPr>
          <a:xfrm>
            <a:off x="1280358" y="4439670"/>
            <a:ext cx="2686050" cy="1424869"/>
          </a:xfrm>
          <a:prstGeom prst="rect">
            <a:avLst/>
          </a:prstGeom>
        </p:spPr>
        <p:txBody>
          <a:bodyPr>
            <a:noAutofit/>
          </a:bodyPr>
          <a:lstStyle>
            <a:lvl1pPr marL="0" indent="0">
              <a:lnSpc>
                <a:spcPct val="100000"/>
              </a:lnSpc>
              <a:buNone/>
              <a:defRPr sz="14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Bildene og faktaboksene på denne </a:t>
            </a:r>
            <a:r>
              <a:rPr lang="nb-NO" dirty="0" err="1"/>
              <a:t>malsiden</a:t>
            </a:r>
            <a:r>
              <a:rPr lang="nb-NO" dirty="0"/>
              <a:t> kan brukes for å sammenlikne noe.</a:t>
            </a:r>
            <a:br>
              <a:rPr lang="nb-NO" dirty="0"/>
            </a:br>
            <a:r>
              <a:rPr lang="nb-NO" dirty="0"/>
              <a:t>For eksempel hvis du har tre bilder som viser en utvikling.</a:t>
            </a:r>
          </a:p>
        </p:txBody>
      </p:sp>
      <p:sp>
        <p:nvSpPr>
          <p:cNvPr id="20" name="Rektangel 19">
            <a:extLst>
              <a:ext uri="{FF2B5EF4-FFF2-40B4-BE49-F238E27FC236}">
                <a16:creationId xmlns:a16="http://schemas.microsoft.com/office/drawing/2014/main" id="{77289ADD-6E2E-464C-9359-38C11C947409}"/>
              </a:ext>
            </a:extLst>
          </p:cNvPr>
          <p:cNvSpPr/>
          <p:nvPr userDrawn="1"/>
        </p:nvSpPr>
        <p:spPr>
          <a:xfrm>
            <a:off x="4512000" y="4273951"/>
            <a:ext cx="3168000" cy="182156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tekst 8">
            <a:extLst>
              <a:ext uri="{FF2B5EF4-FFF2-40B4-BE49-F238E27FC236}">
                <a16:creationId xmlns:a16="http://schemas.microsoft.com/office/drawing/2014/main" id="{57A9DC82-D582-434C-9880-CC53EFF8C09F}"/>
              </a:ext>
            </a:extLst>
          </p:cNvPr>
          <p:cNvSpPr>
            <a:spLocks noGrp="1"/>
          </p:cNvSpPr>
          <p:nvPr>
            <p:ph type="body" sz="quarter" idx="20" hasCustomPrompt="1"/>
          </p:nvPr>
        </p:nvSpPr>
        <p:spPr>
          <a:xfrm>
            <a:off x="4752975" y="4447716"/>
            <a:ext cx="2686050" cy="1424869"/>
          </a:xfrm>
          <a:prstGeom prst="rect">
            <a:avLst/>
          </a:prstGeom>
        </p:spPr>
        <p:txBody>
          <a:bodyPr>
            <a:normAutofit/>
          </a:bodyPr>
          <a:lstStyle>
            <a:lvl1pPr marL="0" indent="0">
              <a:lnSpc>
                <a:spcPct val="100000"/>
              </a:lnSpc>
              <a:buNone/>
              <a:defRPr sz="14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Bildene kan brukes til å illustrere tre viktige poeng.</a:t>
            </a:r>
            <a:br>
              <a:rPr lang="nb-NO" dirty="0"/>
            </a:br>
            <a:r>
              <a:rPr lang="nb-NO" dirty="0"/>
              <a:t>Kart, bilder og illustrasjoner kan settes inn og brukes for å sammenlikne noe innen alle fagfelt. </a:t>
            </a:r>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7968313" y="4265903"/>
            <a:ext cx="3168000" cy="182156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Plassholder for tekst 8">
            <a:extLst>
              <a:ext uri="{FF2B5EF4-FFF2-40B4-BE49-F238E27FC236}">
                <a16:creationId xmlns:a16="http://schemas.microsoft.com/office/drawing/2014/main" id="{E142A945-ADFA-478D-B158-7C6367B4CC42}"/>
              </a:ext>
            </a:extLst>
          </p:cNvPr>
          <p:cNvSpPr>
            <a:spLocks noGrp="1"/>
          </p:cNvSpPr>
          <p:nvPr>
            <p:ph type="body" sz="quarter" idx="21" hasCustomPrompt="1"/>
          </p:nvPr>
        </p:nvSpPr>
        <p:spPr>
          <a:xfrm>
            <a:off x="8209288" y="4439668"/>
            <a:ext cx="2686050" cy="1424869"/>
          </a:xfrm>
          <a:prstGeom prst="rect">
            <a:avLst/>
          </a:prstGeom>
        </p:spPr>
        <p:txBody>
          <a:bodyPr>
            <a:normAutofit/>
          </a:bodyPr>
          <a:lstStyle>
            <a:lvl1pPr marL="0" indent="0">
              <a:lnSpc>
                <a:spcPct val="100000"/>
              </a:lnSpc>
              <a:buNone/>
              <a:defRPr sz="14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Eksempler kan være naturtyper, arter, byer, brukergrupper, kommuner, områder, personer og så videre.</a:t>
            </a:r>
          </a:p>
        </p:txBody>
      </p:sp>
      <p:sp>
        <p:nvSpPr>
          <p:cNvPr id="16" name="Plassholder for tekst 4">
            <a:extLst>
              <a:ext uri="{FF2B5EF4-FFF2-40B4-BE49-F238E27FC236}">
                <a16:creationId xmlns:a16="http://schemas.microsoft.com/office/drawing/2014/main" id="{A203DE09-43A6-4A48-AC04-09D613D14C26}"/>
              </a:ext>
            </a:extLst>
          </p:cNvPr>
          <p:cNvSpPr>
            <a:spLocks noGrp="1"/>
          </p:cNvSpPr>
          <p:nvPr>
            <p:ph type="body" sz="quarter" idx="15" hasCustomPrompt="1"/>
          </p:nvPr>
        </p:nvSpPr>
        <p:spPr>
          <a:xfrm>
            <a:off x="1058492" y="873125"/>
            <a:ext cx="10077821" cy="1077208"/>
          </a:xfrm>
          <a:prstGeom prst="rect">
            <a:avLst/>
          </a:prstGeom>
        </p:spPr>
        <p:txBody>
          <a:bodyPr numCol="1" anchor="b">
            <a:noAutofit/>
          </a:bodyPr>
          <a:lstStyle>
            <a:lvl1pPr marL="0" indent="0">
              <a:buNone/>
              <a:defRPr sz="3600">
                <a:latin typeface="+mn-lt"/>
              </a:defRPr>
            </a:lvl1pPr>
          </a:lstStyle>
          <a:p>
            <a:pPr lvl="0"/>
            <a:r>
              <a:rPr lang="nb-NO" dirty="0"/>
              <a:t>Overskrift (pkt. 36) for tre bilder + </a:t>
            </a:r>
            <a:r>
              <a:rPr lang="nb-NO" dirty="0" err="1"/>
              <a:t>faktabokser</a:t>
            </a:r>
            <a:endParaRPr lang="nb-NO" dirty="0"/>
          </a:p>
        </p:txBody>
      </p:sp>
      <p:sp>
        <p:nvSpPr>
          <p:cNvPr id="14" name="Plassholder for bilde 21">
            <a:extLst>
              <a:ext uri="{FF2B5EF4-FFF2-40B4-BE49-F238E27FC236}">
                <a16:creationId xmlns:a16="http://schemas.microsoft.com/office/drawing/2014/main" id="{E6852382-D128-4FD8-991D-769F1638745F}"/>
              </a:ext>
            </a:extLst>
          </p:cNvPr>
          <p:cNvSpPr>
            <a:spLocks noGrp="1"/>
          </p:cNvSpPr>
          <p:nvPr>
            <p:ph type="pic" sz="quarter" idx="12" hasCustomPrompt="1"/>
          </p:nvPr>
        </p:nvSpPr>
        <p:spPr>
          <a:xfrm>
            <a:off x="1055688" y="2112868"/>
            <a:ext cx="3168000" cy="1980000"/>
          </a:xfrm>
          <a:prstGeom prst="rect">
            <a:avLst/>
          </a:prstGeom>
          <a:solidFill>
            <a:schemeClr val="bg1">
              <a:lumMod val="85000"/>
            </a:schemeClr>
          </a:solidFill>
        </p:spPr>
        <p:txBody>
          <a:bodyPr anchor="ctr"/>
          <a:lstStyle>
            <a:lvl1pPr marL="0" indent="0" algn="ctr">
              <a:buNone/>
              <a:defRPr/>
            </a:lvl1pPr>
          </a:lstStyle>
          <a:p>
            <a:r>
              <a:rPr lang="nb-NO"/>
              <a:t>Klikk på ikonet for å sette</a:t>
            </a:r>
            <a:br>
              <a:rPr lang="nb-NO"/>
            </a:br>
            <a:r>
              <a:rPr lang="nb-NO"/>
              <a:t>inn bilde 1</a:t>
            </a:r>
          </a:p>
        </p:txBody>
      </p:sp>
      <p:sp>
        <p:nvSpPr>
          <p:cNvPr id="18" name="Plassholder for bilde 21">
            <a:extLst>
              <a:ext uri="{FF2B5EF4-FFF2-40B4-BE49-F238E27FC236}">
                <a16:creationId xmlns:a16="http://schemas.microsoft.com/office/drawing/2014/main" id="{021DA3E9-E13E-4C25-BA5D-6652BA1F0080}"/>
              </a:ext>
            </a:extLst>
          </p:cNvPr>
          <p:cNvSpPr>
            <a:spLocks noGrp="1"/>
          </p:cNvSpPr>
          <p:nvPr>
            <p:ph type="pic" sz="quarter" idx="22" hasCustomPrompt="1"/>
          </p:nvPr>
        </p:nvSpPr>
        <p:spPr>
          <a:xfrm>
            <a:off x="4512000" y="2112868"/>
            <a:ext cx="3168000" cy="1980000"/>
          </a:xfrm>
          <a:prstGeom prst="rect">
            <a:avLst/>
          </a:prstGeom>
          <a:solidFill>
            <a:schemeClr val="bg1">
              <a:lumMod val="85000"/>
            </a:schemeClr>
          </a:solidFill>
        </p:spPr>
        <p:txBody>
          <a:bodyPr anchor="ctr"/>
          <a:lstStyle>
            <a:lvl1pPr marL="0" indent="0" algn="ctr">
              <a:buNone/>
              <a:defRPr/>
            </a:lvl1pPr>
          </a:lstStyle>
          <a:p>
            <a:r>
              <a:rPr lang="nb-NO"/>
              <a:t>Klikk på ikonet for å sette</a:t>
            </a:r>
            <a:br>
              <a:rPr lang="nb-NO"/>
            </a:br>
            <a:r>
              <a:rPr lang="nb-NO"/>
              <a:t>inn bilde 2</a:t>
            </a:r>
          </a:p>
        </p:txBody>
      </p:sp>
      <p:sp>
        <p:nvSpPr>
          <p:cNvPr id="19" name="Plassholder for bilde 21">
            <a:extLst>
              <a:ext uri="{FF2B5EF4-FFF2-40B4-BE49-F238E27FC236}">
                <a16:creationId xmlns:a16="http://schemas.microsoft.com/office/drawing/2014/main" id="{C0F341BD-FA74-49C6-B4D5-F0BAC35B78CD}"/>
              </a:ext>
            </a:extLst>
          </p:cNvPr>
          <p:cNvSpPr>
            <a:spLocks noGrp="1"/>
          </p:cNvSpPr>
          <p:nvPr>
            <p:ph type="pic" sz="quarter" idx="23" hasCustomPrompt="1"/>
          </p:nvPr>
        </p:nvSpPr>
        <p:spPr>
          <a:xfrm>
            <a:off x="7949946" y="2112868"/>
            <a:ext cx="3168000" cy="1980000"/>
          </a:xfrm>
          <a:prstGeom prst="rect">
            <a:avLst/>
          </a:prstGeom>
          <a:solidFill>
            <a:schemeClr val="bg1">
              <a:lumMod val="85000"/>
            </a:schemeClr>
          </a:solidFill>
        </p:spPr>
        <p:txBody>
          <a:bodyPr anchor="ctr"/>
          <a:lstStyle>
            <a:lvl1pPr marL="0" indent="0" algn="ctr">
              <a:buNone/>
              <a:defRPr/>
            </a:lvl1pPr>
          </a:lstStyle>
          <a:p>
            <a:r>
              <a:rPr lang="nb-NO"/>
              <a:t>Klikk på ikonet for å sette</a:t>
            </a:r>
            <a:br>
              <a:rPr lang="nb-NO"/>
            </a:br>
            <a:r>
              <a:rPr lang="nb-NO"/>
              <a:t>inn bilde 3</a:t>
            </a:r>
          </a:p>
        </p:txBody>
      </p:sp>
      <p:sp>
        <p:nvSpPr>
          <p:cNvPr id="36" name="Plassholder for lysbildenummer 5">
            <a:extLst>
              <a:ext uri="{FF2B5EF4-FFF2-40B4-BE49-F238E27FC236}">
                <a16:creationId xmlns:a16="http://schemas.microsoft.com/office/drawing/2014/main" id="{3D7EBAB9-B4BE-490D-BF64-28601485CF46}"/>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37" name="TekstSylinder 36">
            <a:extLst>
              <a:ext uri="{FF2B5EF4-FFF2-40B4-BE49-F238E27FC236}">
                <a16:creationId xmlns:a16="http://schemas.microsoft.com/office/drawing/2014/main" id="{38E43C12-A815-4C45-9C0C-4C6FE65FD396}"/>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Statsforvalteren</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 i </a:t>
            </a: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Nordland</a:t>
            </a:r>
            <a:endParaRPr kumimoji="0" lang="nb-NO" altLang="nb-NO" sz="700" b="0" i="0" u="none" strike="noStrike" cap="none" normalizeH="0" baseline="0" dirty="0">
              <a:ln>
                <a:noFill/>
              </a:ln>
              <a:solidFill>
                <a:schemeClr val="accent3"/>
              </a:solidFill>
              <a:effectLst/>
              <a:latin typeface="+mj-lt"/>
              <a:cs typeface="Arial" panose="020B0604020202020204" pitchFamily="34" charset="0"/>
            </a:endParaRPr>
          </a:p>
        </p:txBody>
      </p:sp>
      <p:sp>
        <p:nvSpPr>
          <p:cNvPr id="40" name="TekstSylinder 39">
            <a:extLst>
              <a:ext uri="{FF2B5EF4-FFF2-40B4-BE49-F238E27FC236}">
                <a16:creationId xmlns:a16="http://schemas.microsoft.com/office/drawing/2014/main" id="{ED5FD058-A83F-40A1-AB19-9459FCA3852E}"/>
              </a:ext>
            </a:extLst>
          </p:cNvPr>
          <p:cNvSpPr txBox="1"/>
          <p:nvPr userDrawn="1"/>
        </p:nvSpPr>
        <p:spPr>
          <a:xfrm>
            <a:off x="1055688" y="6588581"/>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41" name="Plassholder for tekst 3">
            <a:extLst>
              <a:ext uri="{FF2B5EF4-FFF2-40B4-BE49-F238E27FC236}">
                <a16:creationId xmlns:a16="http://schemas.microsoft.com/office/drawing/2014/main" id="{37B15E49-CE91-415B-989E-461A9908C91B}"/>
              </a:ext>
            </a:extLst>
          </p:cNvPr>
          <p:cNvSpPr>
            <a:spLocks noGrp="1"/>
          </p:cNvSpPr>
          <p:nvPr>
            <p:ph type="body" sz="quarter" idx="24" hasCustomPrompt="1"/>
          </p:nvPr>
        </p:nvSpPr>
        <p:spPr>
          <a:xfrm>
            <a:off x="1295686" y="6592144"/>
            <a:ext cx="6165564"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fotograf(ene) og/eller eier(ne) av bildene.</a:t>
            </a:r>
          </a:p>
        </p:txBody>
      </p:sp>
      <p:pic>
        <p:nvPicPr>
          <p:cNvPr id="21" name="Bilde 20">
            <a:extLst>
              <a:ext uri="{FF2B5EF4-FFF2-40B4-BE49-F238E27FC236}">
                <a16:creationId xmlns:a16="http://schemas.microsoft.com/office/drawing/2014/main" id="{198B4524-8164-42F2-A2DD-F74BF0073D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pic>
        <p:nvPicPr>
          <p:cNvPr id="22" name="Bilde 21">
            <a:extLst>
              <a:ext uri="{FF2B5EF4-FFF2-40B4-BE49-F238E27FC236}">
                <a16:creationId xmlns:a16="http://schemas.microsoft.com/office/drawing/2014/main" id="{3242D447-29E5-453D-8C0F-52C5DBC4F798}"/>
              </a:ext>
            </a:extLst>
          </p:cNvPr>
          <p:cNvPicPr>
            <a:picLocks noChangeAspect="1"/>
          </p:cNvPicPr>
          <p:nvPr userDrawn="1"/>
        </p:nvPicPr>
        <p:blipFill>
          <a:blip r:embed="rId3"/>
          <a:stretch>
            <a:fillRect/>
          </a:stretch>
        </p:blipFill>
        <p:spPr>
          <a:xfrm>
            <a:off x="8330238" y="476168"/>
            <a:ext cx="2806068" cy="294875"/>
          </a:xfrm>
          <a:prstGeom prst="rect">
            <a:avLst/>
          </a:prstGeom>
        </p:spPr>
      </p:pic>
    </p:spTree>
    <p:extLst>
      <p:ext uri="{BB962C8B-B14F-4D97-AF65-F5344CB8AC3E}">
        <p14:creationId xmlns:p14="http://schemas.microsoft.com/office/powerpoint/2010/main" val="2187475627"/>
      </p:ext>
    </p:extLst>
  </p:cSld>
  <p:clrMapOvr>
    <a:masterClrMapping/>
  </p:clrMapOvr>
  <p:extLst>
    <p:ext uri="{DCECCB84-F9BA-43D5-87BE-67443E8EF086}">
      <p15:sldGuideLst xmlns:p15="http://schemas.microsoft.com/office/powerpoint/2012/main">
        <p15:guide id="1" orient="horz" pos="136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AKTABOKS x 3 felles tittel">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292FB4A1-6110-4C3C-B391-BA8B33CB07F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7254" t="13140" r="-19292" b="13775"/>
          <a:stretch/>
        </p:blipFill>
        <p:spPr>
          <a:xfrm>
            <a:off x="0" y="-7374"/>
            <a:ext cx="2411361" cy="6799006"/>
          </a:xfrm>
          <a:prstGeom prst="rect">
            <a:avLst/>
          </a:prstGeom>
        </p:spPr>
      </p:pic>
      <p:sp>
        <p:nvSpPr>
          <p:cNvPr id="8" name="Rektangel 7">
            <a:extLst>
              <a:ext uri="{FF2B5EF4-FFF2-40B4-BE49-F238E27FC236}">
                <a16:creationId xmlns:a16="http://schemas.microsoft.com/office/drawing/2014/main" id="{DA7F82D5-170E-47A6-9910-FE84E32FE544}"/>
              </a:ext>
            </a:extLst>
          </p:cNvPr>
          <p:cNvSpPr/>
          <p:nvPr userDrawn="1"/>
        </p:nvSpPr>
        <p:spPr>
          <a:xfrm>
            <a:off x="1055688" y="2211295"/>
            <a:ext cx="3201671" cy="4106808"/>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tekst 8">
            <a:extLst>
              <a:ext uri="{FF2B5EF4-FFF2-40B4-BE49-F238E27FC236}">
                <a16:creationId xmlns:a16="http://schemas.microsoft.com/office/drawing/2014/main" id="{D636CE05-AD56-498E-A359-08ACE0E6B54F}"/>
              </a:ext>
            </a:extLst>
          </p:cNvPr>
          <p:cNvSpPr>
            <a:spLocks noGrp="1"/>
          </p:cNvSpPr>
          <p:nvPr>
            <p:ph type="body" sz="quarter" idx="19" hasCustomPrompt="1"/>
          </p:nvPr>
        </p:nvSpPr>
        <p:spPr>
          <a:xfrm>
            <a:off x="1357262" y="2500828"/>
            <a:ext cx="2605138" cy="3507150"/>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Faktaboksene kan brukes for å sammenlikne noe.</a:t>
            </a:r>
            <a:br>
              <a:rPr lang="nb-NO" dirty="0"/>
            </a:br>
            <a:r>
              <a:rPr lang="nb-NO" dirty="0"/>
              <a:t>For eksempel hvis du vil du sammenlikne tre paragrafer eller lovverk.</a:t>
            </a:r>
            <a:br>
              <a:rPr lang="nb-NO" dirty="0"/>
            </a:br>
            <a:r>
              <a:rPr lang="nb-NO" dirty="0"/>
              <a:t>Eller hvis du skal forklare gangen i en prosess eller et tilsyn som består av tre deler.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b-NO" dirty="0"/>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b-NO" dirty="0"/>
          </a:p>
          <a:p>
            <a:pPr lvl="0"/>
            <a:endParaRPr lang="nb-NO" dirty="0"/>
          </a:p>
        </p:txBody>
      </p:sp>
      <p:sp>
        <p:nvSpPr>
          <p:cNvPr id="20" name="Rektangel 19">
            <a:extLst>
              <a:ext uri="{FF2B5EF4-FFF2-40B4-BE49-F238E27FC236}">
                <a16:creationId xmlns:a16="http://schemas.microsoft.com/office/drawing/2014/main" id="{77289ADD-6E2E-464C-9359-38C11C947409}"/>
              </a:ext>
            </a:extLst>
          </p:cNvPr>
          <p:cNvSpPr/>
          <p:nvPr userDrawn="1"/>
        </p:nvSpPr>
        <p:spPr>
          <a:xfrm>
            <a:off x="4495164" y="2220673"/>
            <a:ext cx="3240000" cy="409743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tekst 8">
            <a:extLst>
              <a:ext uri="{FF2B5EF4-FFF2-40B4-BE49-F238E27FC236}">
                <a16:creationId xmlns:a16="http://schemas.microsoft.com/office/drawing/2014/main" id="{57A9DC82-D582-434C-9880-CC53EFF8C09F}"/>
              </a:ext>
            </a:extLst>
          </p:cNvPr>
          <p:cNvSpPr>
            <a:spLocks noGrp="1"/>
          </p:cNvSpPr>
          <p:nvPr>
            <p:ph type="body" sz="quarter" idx="20" hasCustomPrompt="1"/>
          </p:nvPr>
        </p:nvSpPr>
        <p:spPr>
          <a:xfrm>
            <a:off x="4793130" y="2510205"/>
            <a:ext cx="2599766" cy="3497774"/>
          </a:xfrm>
          <a:prstGeom prst="rect">
            <a:avLst/>
          </a:prstGeom>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Når punktene er hele setninger, skal det være stor bokstav i hvert punkt.</a:t>
            </a:r>
            <a:br>
              <a:rPr lang="nb-NO" dirty="0"/>
            </a:br>
            <a:r>
              <a:rPr lang="nb-NO" dirty="0"/>
              <a:t>Gi alle punktene samme form og struktur.</a:t>
            </a:r>
          </a:p>
          <a:p>
            <a:pPr lvl="0"/>
            <a:endParaRPr lang="nb-NO" dirty="0"/>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7934642" y="2211296"/>
            <a:ext cx="3201671" cy="409743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Plassholder for tekst 8">
            <a:extLst>
              <a:ext uri="{FF2B5EF4-FFF2-40B4-BE49-F238E27FC236}">
                <a16:creationId xmlns:a16="http://schemas.microsoft.com/office/drawing/2014/main" id="{E142A945-ADFA-478D-B158-7C6367B4CC42}"/>
              </a:ext>
            </a:extLst>
          </p:cNvPr>
          <p:cNvSpPr>
            <a:spLocks noGrp="1"/>
          </p:cNvSpPr>
          <p:nvPr>
            <p:ph type="body" sz="quarter" idx="21" hasCustomPrompt="1"/>
          </p:nvPr>
        </p:nvSpPr>
        <p:spPr>
          <a:xfrm>
            <a:off x="8233153" y="2500828"/>
            <a:ext cx="2601585" cy="3518366"/>
          </a:xfrm>
          <a:prstGeom prst="rect">
            <a:avLst/>
          </a:prstGeom>
        </p:spPr>
        <p:txBody>
          <a:bodyPr>
            <a:normAutofit/>
          </a:bodyPr>
          <a:lstStyle>
            <a:lvl1pPr marL="285750" indent="-285750">
              <a:lnSpc>
                <a:spcPct val="100000"/>
              </a:lnSpc>
              <a:buFont typeface="Arial" panose="020B0604020202020204" pitchFamily="34" charset="0"/>
              <a:buChar char="•"/>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Les mer om punktoppstillinger på Språkrådet.no.</a:t>
            </a:r>
          </a:p>
          <a:p>
            <a:pPr lvl="0"/>
            <a:endParaRPr lang="nb-NO" dirty="0"/>
          </a:p>
        </p:txBody>
      </p:sp>
      <p:sp>
        <p:nvSpPr>
          <p:cNvPr id="17" name="Plassholder for tekst 4">
            <a:extLst>
              <a:ext uri="{FF2B5EF4-FFF2-40B4-BE49-F238E27FC236}">
                <a16:creationId xmlns:a16="http://schemas.microsoft.com/office/drawing/2014/main" id="{037073BD-E598-4E5F-B1EE-F55681A71E26}"/>
              </a:ext>
            </a:extLst>
          </p:cNvPr>
          <p:cNvSpPr>
            <a:spLocks noGrp="1"/>
          </p:cNvSpPr>
          <p:nvPr>
            <p:ph type="body" sz="quarter" idx="15" hasCustomPrompt="1"/>
          </p:nvPr>
        </p:nvSpPr>
        <p:spPr>
          <a:xfrm>
            <a:off x="1058492" y="873125"/>
            <a:ext cx="10077821" cy="1077208"/>
          </a:xfrm>
          <a:prstGeom prst="rect">
            <a:avLst/>
          </a:prstGeom>
        </p:spPr>
        <p:txBody>
          <a:bodyPr numCol="1" anchor="b">
            <a:normAutofit/>
          </a:bodyPr>
          <a:lstStyle>
            <a:lvl1pPr marL="0" indent="0">
              <a:buNone/>
              <a:defRPr sz="3600">
                <a:latin typeface="+mn-lt"/>
              </a:defRPr>
            </a:lvl1pPr>
          </a:lstStyle>
          <a:p>
            <a:pPr lvl="0"/>
            <a:r>
              <a:rPr lang="nb-NO" dirty="0"/>
              <a:t>Felles overskrift (pkt. 36) for tre </a:t>
            </a:r>
            <a:r>
              <a:rPr lang="nb-NO" dirty="0" err="1"/>
              <a:t>faktabokser</a:t>
            </a:r>
            <a:endParaRPr lang="nb-NO" dirty="0"/>
          </a:p>
        </p:txBody>
      </p:sp>
      <p:sp>
        <p:nvSpPr>
          <p:cNvPr id="24" name="Plassholder for lysbildenummer 5">
            <a:extLst>
              <a:ext uri="{FF2B5EF4-FFF2-40B4-BE49-F238E27FC236}">
                <a16:creationId xmlns:a16="http://schemas.microsoft.com/office/drawing/2014/main" id="{1AA4BDAA-AA79-4AF5-B9D8-BAA24CB9C679}"/>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6" name="TekstSylinder 25">
            <a:extLst>
              <a:ext uri="{FF2B5EF4-FFF2-40B4-BE49-F238E27FC236}">
                <a16:creationId xmlns:a16="http://schemas.microsoft.com/office/drawing/2014/main" id="{F698C9B9-9370-4D40-92EA-EE1674C825B1}"/>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Statsforvalteren</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 i </a:t>
            </a: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Nordland</a:t>
            </a:r>
            <a:endParaRPr kumimoji="0" lang="nb-NO" altLang="nb-NO" sz="700" b="0" i="0" u="none" strike="noStrike" cap="none" normalizeH="0" baseline="0" dirty="0">
              <a:ln>
                <a:noFill/>
              </a:ln>
              <a:solidFill>
                <a:schemeClr val="accent3"/>
              </a:solidFill>
              <a:effectLst/>
              <a:latin typeface="+mj-lt"/>
              <a:cs typeface="Arial" panose="020B0604020202020204" pitchFamily="34" charset="0"/>
            </a:endParaRPr>
          </a:p>
        </p:txBody>
      </p:sp>
      <p:pic>
        <p:nvPicPr>
          <p:cNvPr id="13" name="Bilde 12">
            <a:extLst>
              <a:ext uri="{FF2B5EF4-FFF2-40B4-BE49-F238E27FC236}">
                <a16:creationId xmlns:a16="http://schemas.microsoft.com/office/drawing/2014/main" id="{951C16E4-6BB9-4C56-8466-324319806E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493747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mønster9) turkis">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20423A4E-76FC-4E24-A6E7-5F6F8037AB1B}"/>
              </a:ext>
            </a:extLst>
          </p:cNvPr>
          <p:cNvSpPr/>
          <p:nvPr userDrawn="1"/>
        </p:nvSpPr>
        <p:spPr>
          <a:xfrm>
            <a:off x="0" y="0"/>
            <a:ext cx="12192000" cy="52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8" name="Bilde 17">
            <a:extLst>
              <a:ext uri="{FF2B5EF4-FFF2-40B4-BE49-F238E27FC236}">
                <a16:creationId xmlns:a16="http://schemas.microsoft.com/office/drawing/2014/main" id="{783E95BF-0C76-4910-AB5A-AAAE3C045E5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15287"/>
          <a:stretch/>
        </p:blipFill>
        <p:spPr>
          <a:xfrm>
            <a:off x="8811521" y="2835798"/>
            <a:ext cx="3380479" cy="3326296"/>
          </a:xfrm>
          <a:prstGeom prst="rect">
            <a:avLst/>
          </a:prstGeom>
          <a:noFill/>
        </p:spPr>
      </p:pic>
      <p:sp>
        <p:nvSpPr>
          <p:cNvPr id="9" name="Plassholder for tekst 4">
            <a:extLst>
              <a:ext uri="{FF2B5EF4-FFF2-40B4-BE49-F238E27FC236}">
                <a16:creationId xmlns:a16="http://schemas.microsoft.com/office/drawing/2014/main" id="{F90A31C9-3E58-4011-9698-C055090CCAAF}"/>
              </a:ext>
            </a:extLst>
          </p:cNvPr>
          <p:cNvSpPr>
            <a:spLocks noGrp="1"/>
          </p:cNvSpPr>
          <p:nvPr>
            <p:ph type="body" sz="quarter" idx="10" hasCustomPrompt="1"/>
          </p:nvPr>
        </p:nvSpPr>
        <p:spPr>
          <a:xfrm>
            <a:off x="937593" y="958645"/>
            <a:ext cx="8258026" cy="2576997"/>
          </a:xfrm>
          <a:prstGeom prst="rect">
            <a:avLst/>
          </a:prstGeom>
          <a:effectLst>
            <a:outerShdw blurRad="50800" dist="38100" dir="2700000" algn="tl" rotWithShape="0">
              <a:prstClr val="black">
                <a:alpha val="21000"/>
              </a:prstClr>
            </a:outerShdw>
          </a:effectLst>
        </p:spPr>
        <p:txBody>
          <a:bodyPr anchor="b"/>
          <a:lstStyle>
            <a:lvl1pPr marL="0" indent="0">
              <a:buNone/>
              <a:defRPr sz="5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dirty="0"/>
              <a:t>Overskrift (pkt. 54) på </a:t>
            </a:r>
            <a:r>
              <a:rPr lang="nb-NO" dirty="0" err="1"/>
              <a:t>forsidemal</a:t>
            </a:r>
            <a:r>
              <a:rPr lang="nb-NO" dirty="0"/>
              <a:t> uten bilde</a:t>
            </a:r>
          </a:p>
        </p:txBody>
      </p:sp>
      <p:sp>
        <p:nvSpPr>
          <p:cNvPr id="10" name="Plassholder for tekst 6">
            <a:extLst>
              <a:ext uri="{FF2B5EF4-FFF2-40B4-BE49-F238E27FC236}">
                <a16:creationId xmlns:a16="http://schemas.microsoft.com/office/drawing/2014/main" id="{95B3425A-F007-457E-823B-2A49C81FA908}"/>
              </a:ext>
            </a:extLst>
          </p:cNvPr>
          <p:cNvSpPr>
            <a:spLocks noGrp="1"/>
          </p:cNvSpPr>
          <p:nvPr>
            <p:ph type="body" sz="quarter" idx="11" hasCustomPrompt="1"/>
          </p:nvPr>
        </p:nvSpPr>
        <p:spPr>
          <a:xfrm>
            <a:off x="967088" y="3952084"/>
            <a:ext cx="5136285" cy="103666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sp>
        <p:nvSpPr>
          <p:cNvPr id="11" name="Rektangel 10">
            <a:extLst>
              <a:ext uri="{FF2B5EF4-FFF2-40B4-BE49-F238E27FC236}">
                <a16:creationId xmlns:a16="http://schemas.microsoft.com/office/drawing/2014/main" id="{98C9E943-779A-4825-98AA-CBAEDEB0221C}"/>
              </a:ext>
            </a:extLst>
          </p:cNvPr>
          <p:cNvSpPr/>
          <p:nvPr userDrawn="1"/>
        </p:nvSpPr>
        <p:spPr>
          <a:xfrm>
            <a:off x="894080" y="6510425"/>
            <a:ext cx="2834640" cy="200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a:extLst>
              <a:ext uri="{FF2B5EF4-FFF2-40B4-BE49-F238E27FC236}">
                <a16:creationId xmlns:a16="http://schemas.microsoft.com/office/drawing/2014/main" id="{85DF6165-633C-444C-B74C-67C5C0EC7B66}"/>
              </a:ext>
            </a:extLst>
          </p:cNvPr>
          <p:cNvPicPr>
            <a:picLocks noChangeAspect="1"/>
          </p:cNvPicPr>
          <p:nvPr userDrawn="1"/>
        </p:nvPicPr>
        <p:blipFill>
          <a:blip r:embed="rId3"/>
          <a:stretch>
            <a:fillRect/>
          </a:stretch>
        </p:blipFill>
        <p:spPr>
          <a:xfrm>
            <a:off x="8502499" y="6040087"/>
            <a:ext cx="3514667" cy="369338"/>
          </a:xfrm>
          <a:prstGeom prst="rect">
            <a:avLst/>
          </a:prstGeom>
        </p:spPr>
      </p:pic>
      <p:pic>
        <p:nvPicPr>
          <p:cNvPr id="13" name="Bilde 12" descr="Et bilde som inneholder natthimmel&#10;&#10;Automatisk generert beskrivelse">
            <a:extLst>
              <a:ext uri="{FF2B5EF4-FFF2-40B4-BE49-F238E27FC236}">
                <a16:creationId xmlns:a16="http://schemas.microsoft.com/office/drawing/2014/main" id="{C071B808-AFCE-437C-A648-7108B24F5D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048" y="5066189"/>
            <a:ext cx="4944979" cy="1498329"/>
          </a:xfrm>
          <a:prstGeom prst="rect">
            <a:avLst/>
          </a:prstGeom>
        </p:spPr>
      </p:pic>
    </p:spTree>
    <p:extLst>
      <p:ext uri="{BB962C8B-B14F-4D97-AF65-F5344CB8AC3E}">
        <p14:creationId xmlns:p14="http://schemas.microsoft.com/office/powerpoint/2010/main" val="2599055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AKTABOKS x 3 egne titler">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5281FB71-5236-44BA-B16C-62F0FCCE371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1398" t="28312" r="-1664" b="-957"/>
          <a:stretch/>
        </p:blipFill>
        <p:spPr>
          <a:xfrm>
            <a:off x="0" y="0"/>
            <a:ext cx="2359272" cy="6758071"/>
          </a:xfrm>
          <a:prstGeom prst="rect">
            <a:avLst/>
          </a:prstGeom>
        </p:spPr>
      </p:pic>
      <p:sp>
        <p:nvSpPr>
          <p:cNvPr id="8" name="Rektangel 7">
            <a:extLst>
              <a:ext uri="{FF2B5EF4-FFF2-40B4-BE49-F238E27FC236}">
                <a16:creationId xmlns:a16="http://schemas.microsoft.com/office/drawing/2014/main" id="{DA7F82D5-170E-47A6-9910-FE84E32FE544}"/>
              </a:ext>
            </a:extLst>
          </p:cNvPr>
          <p:cNvSpPr/>
          <p:nvPr userDrawn="1"/>
        </p:nvSpPr>
        <p:spPr>
          <a:xfrm>
            <a:off x="1055688" y="1104900"/>
            <a:ext cx="3201671" cy="5203825"/>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ktangel 19">
            <a:extLst>
              <a:ext uri="{FF2B5EF4-FFF2-40B4-BE49-F238E27FC236}">
                <a16:creationId xmlns:a16="http://schemas.microsoft.com/office/drawing/2014/main" id="{77289ADD-6E2E-464C-9359-38C11C947409}"/>
              </a:ext>
            </a:extLst>
          </p:cNvPr>
          <p:cNvSpPr/>
          <p:nvPr userDrawn="1"/>
        </p:nvSpPr>
        <p:spPr>
          <a:xfrm>
            <a:off x="4496330" y="1104899"/>
            <a:ext cx="3201671" cy="520382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7936973" y="1104899"/>
            <a:ext cx="3201671" cy="520382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tekst 2">
            <a:extLst>
              <a:ext uri="{FF2B5EF4-FFF2-40B4-BE49-F238E27FC236}">
                <a16:creationId xmlns:a16="http://schemas.microsoft.com/office/drawing/2014/main" id="{8932D5A4-F404-48C4-93C4-712FCC6A162E}"/>
              </a:ext>
            </a:extLst>
          </p:cNvPr>
          <p:cNvSpPr>
            <a:spLocks noGrp="1"/>
          </p:cNvSpPr>
          <p:nvPr>
            <p:ph type="body" sz="quarter" idx="22" hasCustomPrompt="1"/>
          </p:nvPr>
        </p:nvSpPr>
        <p:spPr>
          <a:xfrm>
            <a:off x="1357262" y="1397001"/>
            <a:ext cx="2605138" cy="1093652"/>
          </a:xfrm>
          <a:prstGeom prst="rect">
            <a:avLst/>
          </a:prstGeom>
        </p:spPr>
        <p:txBody>
          <a:bodyPr anchor="b"/>
          <a:lstStyle>
            <a:lvl1pPr marL="0" indent="0">
              <a:lnSpc>
                <a:spcPct val="100000"/>
              </a:lnSpc>
              <a:buNone/>
              <a:defRPr>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nb-NO" dirty="0"/>
              <a:t>Overskrift (pkt. 20) for faktaboks 1</a:t>
            </a:r>
          </a:p>
        </p:txBody>
      </p:sp>
      <p:sp>
        <p:nvSpPr>
          <p:cNvPr id="15" name="Plassholder for tekst 2">
            <a:extLst>
              <a:ext uri="{FF2B5EF4-FFF2-40B4-BE49-F238E27FC236}">
                <a16:creationId xmlns:a16="http://schemas.microsoft.com/office/drawing/2014/main" id="{7092F267-7936-4D7E-AB24-A3C4C0705E5D}"/>
              </a:ext>
            </a:extLst>
          </p:cNvPr>
          <p:cNvSpPr>
            <a:spLocks noGrp="1"/>
          </p:cNvSpPr>
          <p:nvPr>
            <p:ph type="body" sz="quarter" idx="23" hasCustomPrompt="1"/>
          </p:nvPr>
        </p:nvSpPr>
        <p:spPr>
          <a:xfrm>
            <a:off x="4796116" y="1397002"/>
            <a:ext cx="2599767" cy="1093652"/>
          </a:xfrm>
          <a:prstGeom prst="rect">
            <a:avLst/>
          </a:prstGeom>
        </p:spPr>
        <p:txBody>
          <a:bodyPr anchor="b"/>
          <a:lstStyle>
            <a:lvl1pPr marL="0" indent="0">
              <a:lnSpc>
                <a:spcPct val="100000"/>
              </a:lnSpc>
              <a:buNone/>
              <a:defRPr>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nb-NO" dirty="0"/>
              <a:t>Overskrift (pkt. 20) for faktaboks 2</a:t>
            </a:r>
          </a:p>
        </p:txBody>
      </p:sp>
      <p:sp>
        <p:nvSpPr>
          <p:cNvPr id="17" name="Plassholder for tekst 2">
            <a:extLst>
              <a:ext uri="{FF2B5EF4-FFF2-40B4-BE49-F238E27FC236}">
                <a16:creationId xmlns:a16="http://schemas.microsoft.com/office/drawing/2014/main" id="{836D24B0-CE4C-45E9-88BA-428E6F489B67}"/>
              </a:ext>
            </a:extLst>
          </p:cNvPr>
          <p:cNvSpPr>
            <a:spLocks noGrp="1"/>
          </p:cNvSpPr>
          <p:nvPr>
            <p:ph type="body" sz="quarter" idx="24" hasCustomPrompt="1"/>
          </p:nvPr>
        </p:nvSpPr>
        <p:spPr>
          <a:xfrm>
            <a:off x="8233152" y="1397001"/>
            <a:ext cx="2601585" cy="1093651"/>
          </a:xfrm>
          <a:prstGeom prst="rect">
            <a:avLst/>
          </a:prstGeom>
        </p:spPr>
        <p:txBody>
          <a:bodyPr anchor="b"/>
          <a:lstStyle>
            <a:lvl1pPr marL="0" indent="0">
              <a:lnSpc>
                <a:spcPct val="100000"/>
              </a:lnSpc>
              <a:buNone/>
              <a:defRPr>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nb-NO" dirty="0"/>
              <a:t>Overskrift (pkt. 20) for faktaboks 3</a:t>
            </a:r>
          </a:p>
        </p:txBody>
      </p:sp>
      <p:sp>
        <p:nvSpPr>
          <p:cNvPr id="19" name="Plassholder for lysbildenummer 5">
            <a:extLst>
              <a:ext uri="{FF2B5EF4-FFF2-40B4-BE49-F238E27FC236}">
                <a16:creationId xmlns:a16="http://schemas.microsoft.com/office/drawing/2014/main" id="{1E3CFF66-C480-411E-8A1B-3508A0501D88}"/>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1" name="TekstSylinder 20">
            <a:extLst>
              <a:ext uri="{FF2B5EF4-FFF2-40B4-BE49-F238E27FC236}">
                <a16:creationId xmlns:a16="http://schemas.microsoft.com/office/drawing/2014/main" id="{66591FA5-6FFD-46B8-9B0F-F21B63E6B78C}"/>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Statsforvalteren</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 i </a:t>
            </a: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Nordland</a:t>
            </a:r>
            <a:endParaRPr kumimoji="0" lang="nb-NO" altLang="nb-NO" sz="700" b="0" i="0" u="none" strike="noStrike" cap="none" normalizeH="0" baseline="0" dirty="0">
              <a:ln>
                <a:noFill/>
              </a:ln>
              <a:solidFill>
                <a:schemeClr val="accent3"/>
              </a:solidFill>
              <a:effectLst/>
              <a:latin typeface="+mj-lt"/>
              <a:cs typeface="Arial" panose="020B0604020202020204" pitchFamily="34" charset="0"/>
            </a:endParaRPr>
          </a:p>
        </p:txBody>
      </p:sp>
      <p:sp>
        <p:nvSpPr>
          <p:cNvPr id="27" name="Plassholder for tekst 8">
            <a:extLst>
              <a:ext uri="{FF2B5EF4-FFF2-40B4-BE49-F238E27FC236}">
                <a16:creationId xmlns:a16="http://schemas.microsoft.com/office/drawing/2014/main" id="{8EE39E4B-F344-4198-AF1B-CF3EDBD98251}"/>
              </a:ext>
            </a:extLst>
          </p:cNvPr>
          <p:cNvSpPr>
            <a:spLocks noGrp="1"/>
          </p:cNvSpPr>
          <p:nvPr>
            <p:ph type="body" sz="quarter" idx="19" hasCustomPrompt="1"/>
          </p:nvPr>
        </p:nvSpPr>
        <p:spPr>
          <a:xfrm>
            <a:off x="1357262" y="2725784"/>
            <a:ext cx="2605138" cy="3282194"/>
          </a:xfrm>
          <a:prstGeom prst="rect">
            <a:avLst/>
          </a:prstGeom>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6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Faktaboksene kan brukes for å sammenlikne noe. </a:t>
            </a:r>
            <a:br>
              <a:rPr lang="nb-NO" dirty="0"/>
            </a:br>
            <a:r>
              <a:rPr lang="nb-NO" dirty="0"/>
              <a:t>For eksempel hvis du vil du sammenlikne tre paragrafer eller lovverk.</a:t>
            </a:r>
            <a:br>
              <a:rPr lang="nb-NO" dirty="0"/>
            </a:br>
            <a:r>
              <a:rPr lang="nb-NO" dirty="0"/>
              <a:t>Eller hvis du skal forklare gangen i en prosess eller et tilsyn som består av tre deler.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b-NO" dirty="0"/>
          </a:p>
          <a:p>
            <a:pPr lvl="0"/>
            <a:endParaRPr lang="nb-NO" dirty="0"/>
          </a:p>
        </p:txBody>
      </p:sp>
      <p:sp>
        <p:nvSpPr>
          <p:cNvPr id="28" name="Plassholder for tekst 8">
            <a:extLst>
              <a:ext uri="{FF2B5EF4-FFF2-40B4-BE49-F238E27FC236}">
                <a16:creationId xmlns:a16="http://schemas.microsoft.com/office/drawing/2014/main" id="{C8765A32-4890-4C82-9997-A3C76276CF50}"/>
              </a:ext>
            </a:extLst>
          </p:cNvPr>
          <p:cNvSpPr>
            <a:spLocks noGrp="1"/>
          </p:cNvSpPr>
          <p:nvPr>
            <p:ph type="body" sz="quarter" idx="20" hasCustomPrompt="1"/>
          </p:nvPr>
        </p:nvSpPr>
        <p:spPr>
          <a:xfrm>
            <a:off x="4793130" y="2725785"/>
            <a:ext cx="2599766" cy="3282194"/>
          </a:xfrm>
          <a:prstGeom prst="rect">
            <a:avLst/>
          </a:prstGeom>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Når punktene er hele setninger, skal det være stor bokstav i hvert punkt. </a:t>
            </a:r>
            <a:br>
              <a:rPr lang="nb-NO" dirty="0"/>
            </a:br>
            <a:r>
              <a:rPr lang="nb-NO" dirty="0"/>
              <a:t>Gi alle punktene samme form og struktur.</a:t>
            </a:r>
          </a:p>
          <a:p>
            <a:pPr lvl="0"/>
            <a:endParaRPr lang="nb-NO" dirty="0"/>
          </a:p>
        </p:txBody>
      </p:sp>
      <p:sp>
        <p:nvSpPr>
          <p:cNvPr id="29" name="Plassholder for tekst 8">
            <a:extLst>
              <a:ext uri="{FF2B5EF4-FFF2-40B4-BE49-F238E27FC236}">
                <a16:creationId xmlns:a16="http://schemas.microsoft.com/office/drawing/2014/main" id="{DB84BA7C-C40C-4A30-8F56-CA34FC964BEF}"/>
              </a:ext>
            </a:extLst>
          </p:cNvPr>
          <p:cNvSpPr>
            <a:spLocks noGrp="1"/>
          </p:cNvSpPr>
          <p:nvPr>
            <p:ph type="body" sz="quarter" idx="21" hasCustomPrompt="1"/>
          </p:nvPr>
        </p:nvSpPr>
        <p:spPr>
          <a:xfrm>
            <a:off x="8233153" y="2725784"/>
            <a:ext cx="2601585" cy="3293409"/>
          </a:xfrm>
          <a:prstGeom prst="rect">
            <a:avLst/>
          </a:prstGeom>
        </p:spPr>
        <p:txBody>
          <a:bodyPr>
            <a:normAutofit/>
          </a:bodyPr>
          <a:lstStyle>
            <a:lvl1pPr marL="285750" indent="-285750">
              <a:lnSpc>
                <a:spcPct val="100000"/>
              </a:lnSpc>
              <a:buFont typeface="Arial" panose="020B0604020202020204" pitchFamily="34" charset="0"/>
              <a:buChar char="•"/>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Les mer om punktoppstillinger på Språkrådet.no.</a:t>
            </a:r>
          </a:p>
          <a:p>
            <a:pPr lvl="0"/>
            <a:endParaRPr lang="nb-NO" dirty="0"/>
          </a:p>
        </p:txBody>
      </p:sp>
      <p:pic>
        <p:nvPicPr>
          <p:cNvPr id="18" name="Bilde 17">
            <a:extLst>
              <a:ext uri="{FF2B5EF4-FFF2-40B4-BE49-F238E27FC236}">
                <a16:creationId xmlns:a16="http://schemas.microsoft.com/office/drawing/2014/main" id="{4D718755-CF9E-4429-B5B0-AD6F0FED92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3337507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lsidebilde">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C8166A41-7A4B-4BE3-B49C-3D2B4B1B4B72}"/>
              </a:ext>
            </a:extLst>
          </p:cNvPr>
          <p:cNvSpPr/>
          <p:nvPr userDrawn="1"/>
        </p:nvSpPr>
        <p:spPr>
          <a:xfrm>
            <a:off x="894080" y="6510425"/>
            <a:ext cx="2834640" cy="200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a:extLst>
              <a:ext uri="{FF2B5EF4-FFF2-40B4-BE49-F238E27FC236}">
                <a16:creationId xmlns:a16="http://schemas.microsoft.com/office/drawing/2014/main" id="{E62D7BC0-0959-4646-A1B9-535C1C27A2AA}"/>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bilde 3">
            <a:extLst>
              <a:ext uri="{FF2B5EF4-FFF2-40B4-BE49-F238E27FC236}">
                <a16:creationId xmlns:a16="http://schemas.microsoft.com/office/drawing/2014/main" id="{936C18CF-6F5C-443F-A261-D0FE07777435}"/>
              </a:ext>
            </a:extLst>
          </p:cNvPr>
          <p:cNvSpPr>
            <a:spLocks noGrp="1"/>
          </p:cNvSpPr>
          <p:nvPr>
            <p:ph type="pic" sz="quarter" idx="13" hasCustomPrompt="1"/>
          </p:nvPr>
        </p:nvSpPr>
        <p:spPr>
          <a:xfrm>
            <a:off x="0" y="-14492"/>
            <a:ext cx="12192000" cy="6624000"/>
          </a:xfrm>
          <a:prstGeom prst="rect">
            <a:avLst/>
          </a:prstGeom>
          <a:noFill/>
        </p:spPr>
        <p:txBody>
          <a:bodyPr anchor="ctr"/>
          <a:lstStyle>
            <a:lvl1pPr marL="0" indent="0" algn="ctr">
              <a:buFont typeface="Arial" panose="020B0604020202020204" pitchFamily="34" charset="0"/>
              <a:buNone/>
              <a:defRPr/>
            </a:lvl1pPr>
          </a:lstStyle>
          <a:p>
            <a:r>
              <a:rPr lang="nb-NO" dirty="0"/>
              <a:t>Klikk på ikonet for å sette inn et bilde som dekker hele skjermen.</a:t>
            </a:r>
            <a:br>
              <a:rPr lang="nb-NO" dirty="0"/>
            </a:br>
            <a:br>
              <a:rPr lang="nb-NO" dirty="0"/>
            </a:br>
            <a:r>
              <a:rPr lang="nb-NO" dirty="0"/>
              <a:t>Navn på fotograf og/eller eier av bildet skriver du i tekstfeltet nederst på </a:t>
            </a:r>
            <a:r>
              <a:rPr lang="nb-NO" dirty="0" err="1"/>
              <a:t>malsiden</a:t>
            </a:r>
            <a:r>
              <a:rPr lang="nb-NO" dirty="0"/>
              <a:t>.</a:t>
            </a:r>
          </a:p>
        </p:txBody>
      </p:sp>
      <p:sp>
        <p:nvSpPr>
          <p:cNvPr id="5" name="TekstSylinder 4">
            <a:extLst>
              <a:ext uri="{FF2B5EF4-FFF2-40B4-BE49-F238E27FC236}">
                <a16:creationId xmlns:a16="http://schemas.microsoft.com/office/drawing/2014/main" id="{65313A6B-DA5B-4674-A4E2-6AC10DC3ABC6}"/>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6" name="Plassholder for tekst 3">
            <a:extLst>
              <a:ext uri="{FF2B5EF4-FFF2-40B4-BE49-F238E27FC236}">
                <a16:creationId xmlns:a16="http://schemas.microsoft.com/office/drawing/2014/main" id="{AF976744-8491-41EA-A553-6C0E2BAFA9FD}"/>
              </a:ext>
            </a:extLst>
          </p:cNvPr>
          <p:cNvSpPr>
            <a:spLocks noGrp="1"/>
          </p:cNvSpPr>
          <p:nvPr>
            <p:ph type="body" sz="quarter" idx="24" hasCustomPrompt="1"/>
          </p:nvPr>
        </p:nvSpPr>
        <p:spPr>
          <a:xfrm>
            <a:off x="647986" y="6684946"/>
            <a:ext cx="5448014"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b-NO" dirty="0"/>
              <a:t>Her skriver du fotograf og/eller eier av bildet.</a:t>
            </a:r>
          </a:p>
        </p:txBody>
      </p:sp>
      <p:sp>
        <p:nvSpPr>
          <p:cNvPr id="8" name="Plassholder for lysbildenummer 5">
            <a:extLst>
              <a:ext uri="{FF2B5EF4-FFF2-40B4-BE49-F238E27FC236}">
                <a16:creationId xmlns:a16="http://schemas.microsoft.com/office/drawing/2014/main" id="{D02C766E-7117-44E9-A6B7-128D5AA400B3}"/>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9" name="TekstSylinder 8">
            <a:extLst>
              <a:ext uri="{FF2B5EF4-FFF2-40B4-BE49-F238E27FC236}">
                <a16:creationId xmlns:a16="http://schemas.microsoft.com/office/drawing/2014/main" id="{A9264222-F2ED-4044-A7CD-7C63D4A2EE78}"/>
              </a:ext>
            </a:extLst>
          </p:cNvPr>
          <p:cNvSpPr txBox="1"/>
          <p:nvPr userDrawn="1"/>
        </p:nvSpPr>
        <p:spPr>
          <a:xfrm>
            <a:off x="9918700" y="664207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Statsforvalteren</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 i Nordland</a:t>
            </a:r>
          </a:p>
        </p:txBody>
      </p:sp>
    </p:spTree>
    <p:extLst>
      <p:ext uri="{BB962C8B-B14F-4D97-AF65-F5344CB8AC3E}">
        <p14:creationId xmlns:p14="http://schemas.microsoft.com/office/powerpoint/2010/main" val="334227799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E x 2">
    <p:bg>
      <p:bgPr>
        <a:solidFill>
          <a:schemeClr val="bg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67C1AF98-1A9B-413D-891F-63A23F151B90}"/>
              </a:ext>
            </a:extLst>
          </p:cNvPr>
          <p:cNvSpPr/>
          <p:nvPr userDrawn="1"/>
        </p:nvSpPr>
        <p:spPr>
          <a:xfrm>
            <a:off x="894080" y="6510425"/>
            <a:ext cx="2834640" cy="200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Plassholder for bilde 3">
            <a:extLst>
              <a:ext uri="{FF2B5EF4-FFF2-40B4-BE49-F238E27FC236}">
                <a16:creationId xmlns:a16="http://schemas.microsoft.com/office/drawing/2014/main" id="{A094F4C5-7718-434E-BB74-22546C52C31D}"/>
              </a:ext>
            </a:extLst>
          </p:cNvPr>
          <p:cNvSpPr>
            <a:spLocks noGrp="1"/>
          </p:cNvSpPr>
          <p:nvPr>
            <p:ph type="pic" sz="quarter" idx="15" hasCustomPrompt="1"/>
          </p:nvPr>
        </p:nvSpPr>
        <p:spPr>
          <a:xfrm>
            <a:off x="0" y="91440"/>
            <a:ext cx="6096000" cy="6624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stående bilde 1.</a:t>
            </a:r>
            <a:br>
              <a:rPr lang="nb-NO" dirty="0"/>
            </a:b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3" name="Plassholder for bilde 3">
            <a:extLst>
              <a:ext uri="{FF2B5EF4-FFF2-40B4-BE49-F238E27FC236}">
                <a16:creationId xmlns:a16="http://schemas.microsoft.com/office/drawing/2014/main" id="{FAE01CCF-5656-4C51-9B8F-17B85B5040CD}"/>
              </a:ext>
            </a:extLst>
          </p:cNvPr>
          <p:cNvSpPr>
            <a:spLocks noGrp="1"/>
          </p:cNvSpPr>
          <p:nvPr>
            <p:ph type="pic" sz="quarter" idx="16" hasCustomPrompt="1"/>
          </p:nvPr>
        </p:nvSpPr>
        <p:spPr>
          <a:xfrm>
            <a:off x="6096000" y="0"/>
            <a:ext cx="6096000" cy="6624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stående bilde 2.</a:t>
            </a:r>
            <a:br>
              <a:rPr lang="nb-NO" dirty="0"/>
            </a:b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0" name="Rektangel 9">
            <a:extLst>
              <a:ext uri="{FF2B5EF4-FFF2-40B4-BE49-F238E27FC236}">
                <a16:creationId xmlns:a16="http://schemas.microsoft.com/office/drawing/2014/main" id="{74E7BE4E-EAD6-492B-B113-71C0E078FEEB}"/>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a:extLst>
              <a:ext uri="{FF2B5EF4-FFF2-40B4-BE49-F238E27FC236}">
                <a16:creationId xmlns:a16="http://schemas.microsoft.com/office/drawing/2014/main" id="{FEE4EEDD-8338-4EB5-93FE-708D1B1BECE5}"/>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5" name="Plassholder for tekst 3">
            <a:extLst>
              <a:ext uri="{FF2B5EF4-FFF2-40B4-BE49-F238E27FC236}">
                <a16:creationId xmlns:a16="http://schemas.microsoft.com/office/drawing/2014/main" id="{85C68640-E0DE-4C9F-B22C-ECC944209240}"/>
              </a:ext>
            </a:extLst>
          </p:cNvPr>
          <p:cNvSpPr>
            <a:spLocks noGrp="1"/>
          </p:cNvSpPr>
          <p:nvPr>
            <p:ph type="body" sz="quarter" idx="24" hasCustomPrompt="1"/>
          </p:nvPr>
        </p:nvSpPr>
        <p:spPr>
          <a:xfrm>
            <a:off x="647985" y="6684946"/>
            <a:ext cx="8155355"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b-NO" dirty="0"/>
              <a:t>Her skriver du fotograf(ene) og/eller eier(ne) av bildene.</a:t>
            </a:r>
          </a:p>
        </p:txBody>
      </p:sp>
      <p:sp>
        <p:nvSpPr>
          <p:cNvPr id="16" name="Plassholder for lysbildenummer 5">
            <a:extLst>
              <a:ext uri="{FF2B5EF4-FFF2-40B4-BE49-F238E27FC236}">
                <a16:creationId xmlns:a16="http://schemas.microsoft.com/office/drawing/2014/main" id="{E1820537-7188-44C7-AA4F-4F92BF8BCC39}"/>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17" name="TekstSylinder 16">
            <a:extLst>
              <a:ext uri="{FF2B5EF4-FFF2-40B4-BE49-F238E27FC236}">
                <a16:creationId xmlns:a16="http://schemas.microsoft.com/office/drawing/2014/main" id="{AD36F2C1-F98E-4C25-8CDF-D3BED94FD838}"/>
              </a:ext>
            </a:extLst>
          </p:cNvPr>
          <p:cNvSpPr txBox="1"/>
          <p:nvPr userDrawn="1"/>
        </p:nvSpPr>
        <p:spPr>
          <a:xfrm>
            <a:off x="9918700" y="664207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Statsforvalteren</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 i Nordland</a:t>
            </a:r>
          </a:p>
        </p:txBody>
      </p:sp>
    </p:spTree>
    <p:extLst>
      <p:ext uri="{BB962C8B-B14F-4D97-AF65-F5344CB8AC3E}">
        <p14:creationId xmlns:p14="http://schemas.microsoft.com/office/powerpoint/2010/main" val="1681282978"/>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E x 3">
    <p:bg>
      <p:bgPr>
        <a:solidFill>
          <a:schemeClr val="bg1"/>
        </a:solidFill>
        <a:effectLst/>
      </p:bgPr>
    </p:bg>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1B19001B-4A4A-4D47-9DFE-0335B0AF791F}"/>
              </a:ext>
            </a:extLst>
          </p:cNvPr>
          <p:cNvSpPr/>
          <p:nvPr userDrawn="1"/>
        </p:nvSpPr>
        <p:spPr>
          <a:xfrm>
            <a:off x="894080" y="6510425"/>
            <a:ext cx="2834640" cy="200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bilde 3">
            <a:extLst>
              <a:ext uri="{FF2B5EF4-FFF2-40B4-BE49-F238E27FC236}">
                <a16:creationId xmlns:a16="http://schemas.microsoft.com/office/drawing/2014/main" id="{936C18CF-6F5C-443F-A261-D0FE07777435}"/>
              </a:ext>
            </a:extLst>
          </p:cNvPr>
          <p:cNvSpPr>
            <a:spLocks noGrp="1"/>
          </p:cNvSpPr>
          <p:nvPr>
            <p:ph type="pic" sz="quarter" idx="13" hasCustomPrompt="1"/>
          </p:nvPr>
        </p:nvSpPr>
        <p:spPr>
          <a:xfrm>
            <a:off x="6091680" y="0"/>
            <a:ext cx="6096000" cy="3393652"/>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1.</a:t>
            </a:r>
            <a:br>
              <a:rPr lang="nb-NO" dirty="0"/>
            </a:b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1" name="Plassholder for bilde 3">
            <a:extLst>
              <a:ext uri="{FF2B5EF4-FFF2-40B4-BE49-F238E27FC236}">
                <a16:creationId xmlns:a16="http://schemas.microsoft.com/office/drawing/2014/main" id="{48FD7EA8-B8FA-491A-ADCE-CC85114557AC}"/>
              </a:ext>
            </a:extLst>
          </p:cNvPr>
          <p:cNvSpPr>
            <a:spLocks noGrp="1"/>
          </p:cNvSpPr>
          <p:nvPr>
            <p:ph type="pic" sz="quarter" idx="14" hasCustomPrompt="1"/>
          </p:nvPr>
        </p:nvSpPr>
        <p:spPr>
          <a:xfrm>
            <a:off x="6096000" y="3393651"/>
            <a:ext cx="6096000" cy="3221775"/>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2.</a:t>
            </a:r>
            <a:br>
              <a:rPr lang="nb-NO" dirty="0"/>
            </a:br>
            <a:br>
              <a:rPr lang="nb-NO" dirty="0"/>
            </a:br>
            <a:r>
              <a:rPr lang="nb-NO" dirty="0"/>
              <a:t> Navn på fotograf(er) og/eller eier(e) av bildet skriver du i tekstfeltet nederst på </a:t>
            </a:r>
            <a:r>
              <a:rPr lang="nb-NO" dirty="0" err="1"/>
              <a:t>malsiden</a:t>
            </a:r>
            <a:r>
              <a:rPr lang="nb-NO" dirty="0"/>
              <a:t>.</a:t>
            </a:r>
          </a:p>
        </p:txBody>
      </p:sp>
      <p:sp>
        <p:nvSpPr>
          <p:cNvPr id="12" name="Plassholder for bilde 3">
            <a:extLst>
              <a:ext uri="{FF2B5EF4-FFF2-40B4-BE49-F238E27FC236}">
                <a16:creationId xmlns:a16="http://schemas.microsoft.com/office/drawing/2014/main" id="{A094F4C5-7718-434E-BB74-22546C52C31D}"/>
              </a:ext>
            </a:extLst>
          </p:cNvPr>
          <p:cNvSpPr>
            <a:spLocks noGrp="1"/>
          </p:cNvSpPr>
          <p:nvPr>
            <p:ph type="pic" sz="quarter" idx="15" hasCustomPrompt="1"/>
          </p:nvPr>
        </p:nvSpPr>
        <p:spPr>
          <a:xfrm>
            <a:off x="0" y="0"/>
            <a:ext cx="6096000" cy="6624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stående bilde.</a:t>
            </a: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7" name="TekstSylinder 6">
            <a:extLst>
              <a:ext uri="{FF2B5EF4-FFF2-40B4-BE49-F238E27FC236}">
                <a16:creationId xmlns:a16="http://schemas.microsoft.com/office/drawing/2014/main" id="{5DAED793-F6DF-4393-B5B7-00BD9C67A0D7}"/>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4" name="Rektangel 13">
            <a:extLst>
              <a:ext uri="{FF2B5EF4-FFF2-40B4-BE49-F238E27FC236}">
                <a16:creationId xmlns:a16="http://schemas.microsoft.com/office/drawing/2014/main" id="{6BB90A15-C6FD-4F5E-819D-6BE960B48C80}"/>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TekstSylinder 14">
            <a:extLst>
              <a:ext uri="{FF2B5EF4-FFF2-40B4-BE49-F238E27FC236}">
                <a16:creationId xmlns:a16="http://schemas.microsoft.com/office/drawing/2014/main" id="{6E1C8271-B83B-4C8C-8EBE-CA752B6270A7}"/>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6" name="Plassholder for tekst 3">
            <a:extLst>
              <a:ext uri="{FF2B5EF4-FFF2-40B4-BE49-F238E27FC236}">
                <a16:creationId xmlns:a16="http://schemas.microsoft.com/office/drawing/2014/main" id="{83F8A895-256D-4B52-B4C1-DF95A52888B7}"/>
              </a:ext>
            </a:extLst>
          </p:cNvPr>
          <p:cNvSpPr>
            <a:spLocks noGrp="1"/>
          </p:cNvSpPr>
          <p:nvPr>
            <p:ph type="body" sz="quarter" idx="24" hasCustomPrompt="1"/>
          </p:nvPr>
        </p:nvSpPr>
        <p:spPr>
          <a:xfrm>
            <a:off x="647985" y="6684946"/>
            <a:ext cx="8358556"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b-NO" dirty="0"/>
              <a:t>Her skriver du fotograf(ene) og/eller eier(ne) av bildene.</a:t>
            </a:r>
          </a:p>
        </p:txBody>
      </p:sp>
      <p:sp>
        <p:nvSpPr>
          <p:cNvPr id="17" name="Plassholder for lysbildenummer 5">
            <a:extLst>
              <a:ext uri="{FF2B5EF4-FFF2-40B4-BE49-F238E27FC236}">
                <a16:creationId xmlns:a16="http://schemas.microsoft.com/office/drawing/2014/main" id="{EB1C0BE0-2375-43E1-8190-E4D337FBC41B}"/>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18" name="TekstSylinder 17">
            <a:extLst>
              <a:ext uri="{FF2B5EF4-FFF2-40B4-BE49-F238E27FC236}">
                <a16:creationId xmlns:a16="http://schemas.microsoft.com/office/drawing/2014/main" id="{41B99EF6-D8AD-433A-BE5E-2B3515EE8917}"/>
              </a:ext>
            </a:extLst>
          </p:cNvPr>
          <p:cNvSpPr txBox="1"/>
          <p:nvPr userDrawn="1"/>
        </p:nvSpPr>
        <p:spPr>
          <a:xfrm>
            <a:off x="9918700" y="664207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Statsforvalteren</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 i Nordland</a:t>
            </a:r>
          </a:p>
        </p:txBody>
      </p:sp>
    </p:spTree>
    <p:extLst>
      <p:ext uri="{BB962C8B-B14F-4D97-AF65-F5344CB8AC3E}">
        <p14:creationId xmlns:p14="http://schemas.microsoft.com/office/powerpoint/2010/main" val="943323966"/>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E x 4">
    <p:bg>
      <p:bgPr>
        <a:solidFill>
          <a:schemeClr val="bg1"/>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801C5112-B329-41F5-AFD4-D8A840D48ED8}"/>
              </a:ext>
            </a:extLst>
          </p:cNvPr>
          <p:cNvSpPr/>
          <p:nvPr userDrawn="1"/>
        </p:nvSpPr>
        <p:spPr>
          <a:xfrm>
            <a:off x="894080" y="6510425"/>
            <a:ext cx="2834640" cy="200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Plassholder for bilde 3">
            <a:extLst>
              <a:ext uri="{FF2B5EF4-FFF2-40B4-BE49-F238E27FC236}">
                <a16:creationId xmlns:a16="http://schemas.microsoft.com/office/drawing/2014/main" id="{597491D4-E5C2-4A3A-B7A7-D5E62BAAD7E2}"/>
              </a:ext>
            </a:extLst>
          </p:cNvPr>
          <p:cNvSpPr>
            <a:spLocks noGrp="1"/>
          </p:cNvSpPr>
          <p:nvPr>
            <p:ph type="pic" sz="quarter" idx="15" hasCustomPrompt="1"/>
          </p:nvPr>
        </p:nvSpPr>
        <p:spPr>
          <a:xfrm>
            <a:off x="0" y="1"/>
            <a:ext cx="6096000" cy="3312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1.</a:t>
            </a: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4" name="Plassholder for bilde 3">
            <a:extLst>
              <a:ext uri="{FF2B5EF4-FFF2-40B4-BE49-F238E27FC236}">
                <a16:creationId xmlns:a16="http://schemas.microsoft.com/office/drawing/2014/main" id="{329942B5-7A94-4D27-9BF2-43A757EA2235}"/>
              </a:ext>
            </a:extLst>
          </p:cNvPr>
          <p:cNvSpPr>
            <a:spLocks noGrp="1"/>
          </p:cNvSpPr>
          <p:nvPr>
            <p:ph type="pic" sz="quarter" idx="16" hasCustomPrompt="1"/>
          </p:nvPr>
        </p:nvSpPr>
        <p:spPr>
          <a:xfrm>
            <a:off x="0" y="3308440"/>
            <a:ext cx="6096000" cy="3312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3.</a:t>
            </a: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6" name="Rektangel 15">
            <a:extLst>
              <a:ext uri="{FF2B5EF4-FFF2-40B4-BE49-F238E27FC236}">
                <a16:creationId xmlns:a16="http://schemas.microsoft.com/office/drawing/2014/main" id="{063328CC-F328-4150-9BA4-2367AC2BA0A8}"/>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16">
            <a:extLst>
              <a:ext uri="{FF2B5EF4-FFF2-40B4-BE49-F238E27FC236}">
                <a16:creationId xmlns:a16="http://schemas.microsoft.com/office/drawing/2014/main" id="{01A36E7F-ACC5-459A-91F0-51736B28EE66}"/>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8" name="Plassholder for tekst 3">
            <a:extLst>
              <a:ext uri="{FF2B5EF4-FFF2-40B4-BE49-F238E27FC236}">
                <a16:creationId xmlns:a16="http://schemas.microsoft.com/office/drawing/2014/main" id="{85CE1348-486B-40A4-B506-EC579770109C}"/>
              </a:ext>
            </a:extLst>
          </p:cNvPr>
          <p:cNvSpPr>
            <a:spLocks noGrp="1"/>
          </p:cNvSpPr>
          <p:nvPr>
            <p:ph type="body" sz="quarter" idx="24" hasCustomPrompt="1"/>
          </p:nvPr>
        </p:nvSpPr>
        <p:spPr>
          <a:xfrm>
            <a:off x="647985" y="6684946"/>
            <a:ext cx="8304767"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b-NO" dirty="0"/>
              <a:t>Her skriver du fotograf(ene) og/eller eier(ne) av bildene).</a:t>
            </a:r>
          </a:p>
        </p:txBody>
      </p:sp>
      <p:sp>
        <p:nvSpPr>
          <p:cNvPr id="19" name="Plassholder for lysbildenummer 5">
            <a:extLst>
              <a:ext uri="{FF2B5EF4-FFF2-40B4-BE49-F238E27FC236}">
                <a16:creationId xmlns:a16="http://schemas.microsoft.com/office/drawing/2014/main" id="{40B944C6-3148-4102-8C55-F1412576CE37}"/>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20" name="TekstSylinder 19">
            <a:extLst>
              <a:ext uri="{FF2B5EF4-FFF2-40B4-BE49-F238E27FC236}">
                <a16:creationId xmlns:a16="http://schemas.microsoft.com/office/drawing/2014/main" id="{8C9208AA-F53D-450E-BDAA-14D607FACDFD}"/>
              </a:ext>
            </a:extLst>
          </p:cNvPr>
          <p:cNvSpPr txBox="1"/>
          <p:nvPr userDrawn="1"/>
        </p:nvSpPr>
        <p:spPr>
          <a:xfrm>
            <a:off x="9918700" y="664207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Statsforvalteren</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 i Nordland</a:t>
            </a:r>
          </a:p>
        </p:txBody>
      </p:sp>
      <p:sp>
        <p:nvSpPr>
          <p:cNvPr id="21" name="Plassholder for bilde 3">
            <a:extLst>
              <a:ext uri="{FF2B5EF4-FFF2-40B4-BE49-F238E27FC236}">
                <a16:creationId xmlns:a16="http://schemas.microsoft.com/office/drawing/2014/main" id="{BB250A6E-8148-4714-866F-E5BB2DA40558}"/>
              </a:ext>
            </a:extLst>
          </p:cNvPr>
          <p:cNvSpPr>
            <a:spLocks noGrp="1"/>
          </p:cNvSpPr>
          <p:nvPr>
            <p:ph type="pic" sz="quarter" idx="25" hasCustomPrompt="1"/>
          </p:nvPr>
        </p:nvSpPr>
        <p:spPr>
          <a:xfrm>
            <a:off x="6096000" y="-3560"/>
            <a:ext cx="6096000" cy="3312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2.</a:t>
            </a: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22" name="Plassholder for bilde 3">
            <a:extLst>
              <a:ext uri="{FF2B5EF4-FFF2-40B4-BE49-F238E27FC236}">
                <a16:creationId xmlns:a16="http://schemas.microsoft.com/office/drawing/2014/main" id="{2F9E4AE3-E1A0-448B-AE65-725785A17519}"/>
              </a:ext>
            </a:extLst>
          </p:cNvPr>
          <p:cNvSpPr>
            <a:spLocks noGrp="1"/>
          </p:cNvSpPr>
          <p:nvPr>
            <p:ph type="pic" sz="quarter" idx="26" hasCustomPrompt="1"/>
          </p:nvPr>
        </p:nvSpPr>
        <p:spPr>
          <a:xfrm>
            <a:off x="6096000" y="3304879"/>
            <a:ext cx="6096000" cy="3312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4.</a:t>
            </a:r>
            <a:br>
              <a:rPr lang="nb-NO" dirty="0"/>
            </a:br>
            <a:br>
              <a:rPr lang="nb-NO" dirty="0"/>
            </a:br>
            <a:r>
              <a:rPr lang="nb-NO" dirty="0"/>
              <a:t>Navn på fotograf(er) og/eller eier(e) av bildet skriver du i tekstfeltet nederst på </a:t>
            </a:r>
            <a:r>
              <a:rPr lang="nb-NO" dirty="0" err="1"/>
              <a:t>malsiden</a:t>
            </a:r>
            <a:r>
              <a:rPr lang="nb-NO" dirty="0"/>
              <a:t>.</a:t>
            </a:r>
          </a:p>
        </p:txBody>
      </p:sp>
    </p:spTree>
    <p:extLst>
      <p:ext uri="{BB962C8B-B14F-4D97-AF65-F5344CB8AC3E}">
        <p14:creationId xmlns:p14="http://schemas.microsoft.com/office/powerpoint/2010/main" val="3109853659"/>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Plassholder for media 6">
            <a:extLst>
              <a:ext uri="{FF2B5EF4-FFF2-40B4-BE49-F238E27FC236}">
                <a16:creationId xmlns:a16="http://schemas.microsoft.com/office/drawing/2014/main" id="{135B5083-9455-45F9-A33C-53405C67A856}"/>
              </a:ext>
            </a:extLst>
          </p:cNvPr>
          <p:cNvSpPr>
            <a:spLocks noGrp="1"/>
          </p:cNvSpPr>
          <p:nvPr>
            <p:ph type="media" sz="quarter" idx="10" hasCustomPrompt="1"/>
          </p:nvPr>
        </p:nvSpPr>
        <p:spPr>
          <a:xfrm>
            <a:off x="0" y="0"/>
            <a:ext cx="12192000" cy="6858000"/>
          </a:xfrm>
          <a:prstGeom prst="rect">
            <a:avLst/>
          </a:prstGeom>
        </p:spPr>
        <p:txBody>
          <a:bodyPr anchor="ctr"/>
          <a:lstStyle>
            <a:lvl1pPr marL="0" indent="0" algn="ctr">
              <a:buNone/>
              <a:defRPr b="0"/>
            </a:lvl1pPr>
          </a:lstStyle>
          <a:p>
            <a:r>
              <a:rPr lang="nb-NO" dirty="0"/>
              <a:t>Klikk på ikonet for å sette inn video som ligger lagret på datamaskinen.</a:t>
            </a:r>
            <a:br>
              <a:rPr lang="nb-NO" dirty="0"/>
            </a:br>
            <a:r>
              <a:rPr lang="nb-NO" dirty="0"/>
              <a:t>Videoer fra nettet kan ikke settes inn.</a:t>
            </a:r>
            <a:br>
              <a:rPr lang="nb-NO" dirty="0"/>
            </a:br>
            <a:br>
              <a:rPr lang="nb-NO" dirty="0"/>
            </a:br>
            <a:r>
              <a:rPr lang="nb-NO" dirty="0"/>
              <a:t>NB. Når du setter inn video i presentasjon, blir filstørrelsen veldig stor.</a:t>
            </a:r>
            <a:br>
              <a:rPr lang="nb-NO" dirty="0"/>
            </a:br>
            <a:br>
              <a:rPr lang="nb-NO" dirty="0"/>
            </a:br>
            <a:br>
              <a:rPr lang="nb-NO" dirty="0"/>
            </a:br>
            <a:br>
              <a:rPr lang="nb-NO" dirty="0"/>
            </a:br>
            <a:br>
              <a:rPr lang="nb-NO" dirty="0"/>
            </a:br>
            <a:r>
              <a:rPr lang="nb-NO" dirty="0"/>
              <a:t>Det er lurt at både presentasjon og videofil ligger lagret på samme datamaskin</a:t>
            </a:r>
            <a:br>
              <a:rPr lang="nb-NO" dirty="0"/>
            </a:br>
            <a:r>
              <a:rPr lang="nb-NO" dirty="0"/>
              <a:t> som presentasjonen spilles av på.</a:t>
            </a:r>
            <a:br>
              <a:rPr lang="nb-NO" dirty="0"/>
            </a:br>
            <a:br>
              <a:rPr lang="nb-NO" dirty="0"/>
            </a:br>
            <a:r>
              <a:rPr lang="nb-NO" dirty="0"/>
              <a:t>Last eventuelt presentasjonen over fra minnepinne til maskin.</a:t>
            </a:r>
            <a:br>
              <a:rPr lang="nb-NO" dirty="0"/>
            </a:br>
            <a:br>
              <a:rPr lang="nb-NO" dirty="0"/>
            </a:br>
            <a:r>
              <a:rPr lang="nb-NO" dirty="0"/>
              <a:t>Hvis ikke kan avspillingen gå veldig tregt eller hakke.</a:t>
            </a:r>
          </a:p>
          <a:p>
            <a:endParaRPr lang="nb-NO" dirty="0"/>
          </a:p>
        </p:txBody>
      </p:sp>
    </p:spTree>
    <p:extLst>
      <p:ext uri="{BB962C8B-B14F-4D97-AF65-F5344CB8AC3E}">
        <p14:creationId xmlns:p14="http://schemas.microsoft.com/office/powerpoint/2010/main" val="24377877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rganisasjonskart uten seksjoner">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72EF0751-2B5B-4284-833D-CA315BECB4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50" b="17283"/>
          <a:stretch/>
        </p:blipFill>
        <p:spPr>
          <a:xfrm>
            <a:off x="0" y="3615079"/>
            <a:ext cx="7425160" cy="3178737"/>
          </a:xfrm>
          <a:prstGeom prst="rect">
            <a:avLst/>
          </a:prstGeom>
        </p:spPr>
      </p:pic>
      <p:graphicFrame>
        <p:nvGraphicFramePr>
          <p:cNvPr id="4" name="Diagram 3">
            <a:extLst>
              <a:ext uri="{FF2B5EF4-FFF2-40B4-BE49-F238E27FC236}">
                <a16:creationId xmlns:a16="http://schemas.microsoft.com/office/drawing/2014/main" id="{882FEC05-4479-45BC-A75C-B01A23E4A281}"/>
              </a:ext>
            </a:extLst>
          </p:cNvPr>
          <p:cNvGraphicFramePr/>
          <p:nvPr userDrawn="1">
            <p:extLst>
              <p:ext uri="{D42A27DB-BD31-4B8C-83A1-F6EECF244321}">
                <p14:modId xmlns:p14="http://schemas.microsoft.com/office/powerpoint/2010/main" val="4032903448"/>
              </p:ext>
            </p:extLst>
          </p:nvPr>
        </p:nvGraphicFramePr>
        <p:xfrm>
          <a:off x="1058127" y="223755"/>
          <a:ext cx="10078186" cy="5018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Plassholder for lysbildenummer 5">
            <a:extLst>
              <a:ext uri="{FF2B5EF4-FFF2-40B4-BE49-F238E27FC236}">
                <a16:creationId xmlns:a16="http://schemas.microsoft.com/office/drawing/2014/main" id="{555B8594-3D12-4F0A-BC64-E01D0B48C44F}"/>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0" name="TekstSylinder 9">
            <a:extLst>
              <a:ext uri="{FF2B5EF4-FFF2-40B4-BE49-F238E27FC236}">
                <a16:creationId xmlns:a16="http://schemas.microsoft.com/office/drawing/2014/main" id="{F05A7E26-7E84-456D-8A77-B06978B0F8DF}"/>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Fylkesmannen i Nordland</a:t>
            </a:r>
          </a:p>
        </p:txBody>
      </p:sp>
      <p:pic>
        <p:nvPicPr>
          <p:cNvPr id="8" name="Bilde 7">
            <a:extLst>
              <a:ext uri="{FF2B5EF4-FFF2-40B4-BE49-F238E27FC236}">
                <a16:creationId xmlns:a16="http://schemas.microsoft.com/office/drawing/2014/main" id="{8DE97E4E-7214-4621-A6CE-34EFB48D56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2" name="Rektangel 1">
            <a:extLst>
              <a:ext uri="{FF2B5EF4-FFF2-40B4-BE49-F238E27FC236}">
                <a16:creationId xmlns:a16="http://schemas.microsoft.com/office/drawing/2014/main" id="{A30EF7B5-1EF7-4FC8-A70D-A5B3F0D32CA6}"/>
              </a:ext>
            </a:extLst>
          </p:cNvPr>
          <p:cNvSpPr/>
          <p:nvPr userDrawn="1"/>
        </p:nvSpPr>
        <p:spPr>
          <a:xfrm rot="20370549">
            <a:off x="716555" y="2967335"/>
            <a:ext cx="10758907" cy="923330"/>
          </a:xfrm>
          <a:prstGeom prst="rect">
            <a:avLst/>
          </a:prstGeom>
          <a:noFill/>
        </p:spPr>
        <p:txBody>
          <a:bodyPr wrap="none" lIns="91440" tIns="45720" rIns="91440" bIns="45720">
            <a:spAutoFit/>
          </a:bodyPr>
          <a:lstStyle/>
          <a:p>
            <a:pPr algn="ctr"/>
            <a:r>
              <a:rPr lang="nb-NO"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Kun eksempel – ikke rett </a:t>
            </a:r>
            <a:r>
              <a:rPr lang="nb-NO" sz="5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org.kart</a:t>
            </a:r>
            <a:endParaRPr lang="nb-NO"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3050039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rganisasjonskart med seksjoner">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611FD0BF-FAAF-4897-93DF-D0B00ABD54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50" b="17283"/>
          <a:stretch/>
        </p:blipFill>
        <p:spPr>
          <a:xfrm>
            <a:off x="0" y="3615079"/>
            <a:ext cx="7425160" cy="3178737"/>
          </a:xfrm>
          <a:prstGeom prst="rect">
            <a:avLst/>
          </a:prstGeom>
        </p:spPr>
      </p:pic>
      <p:graphicFrame>
        <p:nvGraphicFramePr>
          <p:cNvPr id="4" name="Diagram 3">
            <a:extLst>
              <a:ext uri="{FF2B5EF4-FFF2-40B4-BE49-F238E27FC236}">
                <a16:creationId xmlns:a16="http://schemas.microsoft.com/office/drawing/2014/main" id="{882FEC05-4479-45BC-A75C-B01A23E4A281}"/>
              </a:ext>
            </a:extLst>
          </p:cNvPr>
          <p:cNvGraphicFramePr/>
          <p:nvPr userDrawn="1">
            <p:extLst>
              <p:ext uri="{D42A27DB-BD31-4B8C-83A1-F6EECF244321}">
                <p14:modId xmlns:p14="http://schemas.microsoft.com/office/powerpoint/2010/main" val="2121724050"/>
              </p:ext>
            </p:extLst>
          </p:nvPr>
        </p:nvGraphicFramePr>
        <p:xfrm>
          <a:off x="1434361" y="568414"/>
          <a:ext cx="9345953" cy="4654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kstSylinder 6">
            <a:extLst>
              <a:ext uri="{FF2B5EF4-FFF2-40B4-BE49-F238E27FC236}">
                <a16:creationId xmlns:a16="http://schemas.microsoft.com/office/drawing/2014/main" id="{2755AF70-D81A-44C1-B559-6580F2980B49}"/>
              </a:ext>
            </a:extLst>
          </p:cNvPr>
          <p:cNvSpPr txBox="1"/>
          <p:nvPr userDrawn="1"/>
        </p:nvSpPr>
        <p:spPr>
          <a:xfrm>
            <a:off x="1648056" y="5016956"/>
            <a:ext cx="3813176" cy="230832"/>
          </a:xfrm>
          <a:prstGeom prst="rect">
            <a:avLst/>
          </a:prstGeom>
          <a:noFill/>
        </p:spPr>
        <p:txBody>
          <a:bodyPr wrap="square" rtlCol="0">
            <a:spAutoFit/>
          </a:bodyPr>
          <a:lstStyle/>
          <a:p>
            <a:r>
              <a:rPr lang="nb-NO" sz="900">
                <a:solidFill>
                  <a:srgbClr val="00244E"/>
                </a:solidFill>
                <a:latin typeface="Open Sans" panose="020B0606030504020204" pitchFamily="34" charset="0"/>
                <a:ea typeface="Open Sans" panose="020B0606030504020204" pitchFamily="34" charset="0"/>
                <a:cs typeface="Open Sans" panose="020B0606030504020204" pitchFamily="34" charset="0"/>
              </a:rPr>
              <a:t>faggrupper på tvers av organisasjonen</a:t>
            </a:r>
          </a:p>
        </p:txBody>
      </p:sp>
      <p:cxnSp>
        <p:nvCxnSpPr>
          <p:cNvPr id="8" name="Rett pilkobling 7">
            <a:extLst>
              <a:ext uri="{FF2B5EF4-FFF2-40B4-BE49-F238E27FC236}">
                <a16:creationId xmlns:a16="http://schemas.microsoft.com/office/drawing/2014/main" id="{CC0D6E12-02C3-40A0-AC9B-5EAEE42C3120}"/>
              </a:ext>
            </a:extLst>
          </p:cNvPr>
          <p:cNvCxnSpPr>
            <a:cxnSpLocks/>
          </p:cNvCxnSpPr>
          <p:nvPr userDrawn="1"/>
        </p:nvCxnSpPr>
        <p:spPr>
          <a:xfrm>
            <a:off x="3894227" y="5147706"/>
            <a:ext cx="7242086" cy="0"/>
          </a:xfrm>
          <a:prstGeom prst="straightConnector1">
            <a:avLst/>
          </a:prstGeom>
          <a:ln w="6350">
            <a:solidFill>
              <a:srgbClr val="00244E"/>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 name="Rett pilkobling 8">
            <a:extLst>
              <a:ext uri="{FF2B5EF4-FFF2-40B4-BE49-F238E27FC236}">
                <a16:creationId xmlns:a16="http://schemas.microsoft.com/office/drawing/2014/main" id="{9B40C56B-05BB-475F-8E5A-13149316FDA6}"/>
              </a:ext>
            </a:extLst>
          </p:cNvPr>
          <p:cNvCxnSpPr>
            <a:cxnSpLocks/>
          </p:cNvCxnSpPr>
          <p:nvPr userDrawn="1"/>
        </p:nvCxnSpPr>
        <p:spPr>
          <a:xfrm flipV="1">
            <a:off x="1055687" y="1815150"/>
            <a:ext cx="0" cy="3324921"/>
          </a:xfrm>
          <a:prstGeom prst="straightConnector1">
            <a:avLst/>
          </a:prstGeom>
          <a:ln w="6350">
            <a:solidFill>
              <a:srgbClr val="00244E"/>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Rett linje 9">
            <a:extLst>
              <a:ext uri="{FF2B5EF4-FFF2-40B4-BE49-F238E27FC236}">
                <a16:creationId xmlns:a16="http://schemas.microsoft.com/office/drawing/2014/main" id="{DC01CA18-7061-4A00-8DFB-F2D24EDE6DA1}"/>
              </a:ext>
            </a:extLst>
          </p:cNvPr>
          <p:cNvCxnSpPr>
            <a:cxnSpLocks/>
          </p:cNvCxnSpPr>
          <p:nvPr userDrawn="1"/>
        </p:nvCxnSpPr>
        <p:spPr>
          <a:xfrm flipV="1">
            <a:off x="1055688" y="5132372"/>
            <a:ext cx="609198" cy="7694"/>
          </a:xfrm>
          <a:prstGeom prst="line">
            <a:avLst/>
          </a:prstGeom>
          <a:ln w="6350">
            <a:solidFill>
              <a:srgbClr val="00244E"/>
            </a:solidFill>
            <a:prstDash val="dash"/>
          </a:ln>
        </p:spPr>
        <p:style>
          <a:lnRef idx="1">
            <a:schemeClr val="accent1"/>
          </a:lnRef>
          <a:fillRef idx="0">
            <a:schemeClr val="accent1"/>
          </a:fillRef>
          <a:effectRef idx="0">
            <a:schemeClr val="accent1"/>
          </a:effectRef>
          <a:fontRef idx="minor">
            <a:schemeClr val="tx1"/>
          </a:fontRef>
        </p:style>
      </p:cxnSp>
      <p:sp>
        <p:nvSpPr>
          <p:cNvPr id="13" name="Plassholder for lysbildenummer 5">
            <a:extLst>
              <a:ext uri="{FF2B5EF4-FFF2-40B4-BE49-F238E27FC236}">
                <a16:creationId xmlns:a16="http://schemas.microsoft.com/office/drawing/2014/main" id="{A4417D52-51C9-4726-B690-F70EB9F6655B}"/>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4" name="TekstSylinder 13">
            <a:extLst>
              <a:ext uri="{FF2B5EF4-FFF2-40B4-BE49-F238E27FC236}">
                <a16:creationId xmlns:a16="http://schemas.microsoft.com/office/drawing/2014/main" id="{4CA72B0F-0B6D-4940-84F9-C4327226F03B}"/>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Fylkesmannen i Nordland</a:t>
            </a:r>
          </a:p>
        </p:txBody>
      </p:sp>
      <p:sp>
        <p:nvSpPr>
          <p:cNvPr id="19" name="Rektangel 18">
            <a:extLst>
              <a:ext uri="{FF2B5EF4-FFF2-40B4-BE49-F238E27FC236}">
                <a16:creationId xmlns:a16="http://schemas.microsoft.com/office/drawing/2014/main" id="{065997F6-170A-4322-BCE3-1D9D100B314C}"/>
              </a:ext>
            </a:extLst>
          </p:cNvPr>
          <p:cNvSpPr/>
          <p:nvPr userDrawn="1"/>
        </p:nvSpPr>
        <p:spPr>
          <a:xfrm>
            <a:off x="0" y="6793818"/>
            <a:ext cx="12192000" cy="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a:extLst>
              <a:ext uri="{FF2B5EF4-FFF2-40B4-BE49-F238E27FC236}">
                <a16:creationId xmlns:a16="http://schemas.microsoft.com/office/drawing/2014/main" id="{757E35CC-58BA-4E57-8A6D-63A1968BBF8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2" name="Rektangel 11">
            <a:extLst>
              <a:ext uri="{FF2B5EF4-FFF2-40B4-BE49-F238E27FC236}">
                <a16:creationId xmlns:a16="http://schemas.microsoft.com/office/drawing/2014/main" id="{D1372842-0975-4CEA-9927-69D3BFB28A56}"/>
              </a:ext>
            </a:extLst>
          </p:cNvPr>
          <p:cNvSpPr/>
          <p:nvPr userDrawn="1"/>
        </p:nvSpPr>
        <p:spPr>
          <a:xfrm rot="20370549">
            <a:off x="716555" y="2967335"/>
            <a:ext cx="10758907" cy="923330"/>
          </a:xfrm>
          <a:prstGeom prst="rect">
            <a:avLst/>
          </a:prstGeom>
          <a:noFill/>
        </p:spPr>
        <p:txBody>
          <a:bodyPr wrap="none" lIns="91440" tIns="45720" rIns="91440" bIns="45720">
            <a:spAutoFit/>
          </a:bodyPr>
          <a:lstStyle/>
          <a:p>
            <a:pPr algn="ctr"/>
            <a:r>
              <a:rPr lang="nb-NO"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Kun eksempel – ikke rett </a:t>
            </a:r>
            <a:r>
              <a:rPr lang="nb-NO" sz="5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org.kart</a:t>
            </a:r>
            <a:endParaRPr lang="nb-NO"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301776542"/>
      </p:ext>
    </p:extLst>
  </p:cSld>
  <p:clrMapOvr>
    <a:masterClrMapping/>
  </p:clrMapOvr>
  <p:extLst>
    <p:ext uri="{DCECCB84-F9BA-43D5-87BE-67443E8EF086}">
      <p15:sldGuideLst xmlns:p15="http://schemas.microsoft.com/office/powerpoint/2012/main">
        <p15:guide id="1" orient="horz" pos="686"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y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D1A141D-BC8A-4631-ADD3-2E4A6C40515D}"/>
              </a:ext>
            </a:extLst>
          </p:cNvPr>
          <p:cNvSpPr/>
          <p:nvPr userDrawn="1"/>
        </p:nvSpPr>
        <p:spPr>
          <a:xfrm>
            <a:off x="1055687" y="1244436"/>
            <a:ext cx="10080626" cy="4680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pic>
        <p:nvPicPr>
          <p:cNvPr id="4" name="Bilde 3">
            <a:extLst>
              <a:ext uri="{FF2B5EF4-FFF2-40B4-BE49-F238E27FC236}">
                <a16:creationId xmlns:a16="http://schemas.microsoft.com/office/drawing/2014/main" id="{72B65355-1184-422B-972B-1DC01BF35F2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4094" t="17808" b="1715"/>
          <a:stretch/>
        </p:blipFill>
        <p:spPr>
          <a:xfrm>
            <a:off x="1065520" y="1256505"/>
            <a:ext cx="6370602" cy="4655325"/>
          </a:xfrm>
          <a:prstGeom prst="rect">
            <a:avLst/>
          </a:prstGeom>
        </p:spPr>
      </p:pic>
      <p:pic>
        <p:nvPicPr>
          <p:cNvPr id="7" name="Grafikk 6" descr="Radiomikrofon">
            <a:extLst>
              <a:ext uri="{FF2B5EF4-FFF2-40B4-BE49-F238E27FC236}">
                <a16:creationId xmlns:a16="http://schemas.microsoft.com/office/drawing/2014/main" id="{089C921C-D0E0-4578-BBEC-42AF5CA29AF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26964" y="4444139"/>
            <a:ext cx="1338072" cy="1338072"/>
          </a:xfrm>
          <a:prstGeom prst="rect">
            <a:avLst/>
          </a:prstGeom>
        </p:spPr>
      </p:pic>
      <p:pic>
        <p:nvPicPr>
          <p:cNvPr id="9" name="Grafikk 8" descr="Lukk">
            <a:extLst>
              <a:ext uri="{FF2B5EF4-FFF2-40B4-BE49-F238E27FC236}">
                <a16:creationId xmlns:a16="http://schemas.microsoft.com/office/drawing/2014/main" id="{33AD0818-407C-47E8-8BD1-2EEAB6A20CF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41705" y="4458880"/>
            <a:ext cx="1308590" cy="1308590"/>
          </a:xfrm>
          <a:prstGeom prst="rect">
            <a:avLst/>
          </a:prstGeom>
        </p:spPr>
      </p:pic>
      <p:sp>
        <p:nvSpPr>
          <p:cNvPr id="12" name="Plassholder for tekst 4">
            <a:extLst>
              <a:ext uri="{FF2B5EF4-FFF2-40B4-BE49-F238E27FC236}">
                <a16:creationId xmlns:a16="http://schemas.microsoft.com/office/drawing/2014/main" id="{6684CEEE-41CB-4636-B6B8-05397ED31C6B}"/>
              </a:ext>
            </a:extLst>
          </p:cNvPr>
          <p:cNvSpPr>
            <a:spLocks noGrp="1"/>
          </p:cNvSpPr>
          <p:nvPr>
            <p:ph type="body" sz="quarter" idx="10" hasCustomPrompt="1"/>
          </p:nvPr>
        </p:nvSpPr>
        <p:spPr>
          <a:xfrm>
            <a:off x="1459992" y="1243899"/>
            <a:ext cx="9272016" cy="2576997"/>
          </a:xfrm>
          <a:prstGeom prst="rect">
            <a:avLst/>
          </a:prstGeom>
          <a:effectLst/>
        </p:spPr>
        <p:txBody>
          <a:bodyPr anchor="b"/>
          <a:lstStyle>
            <a:lvl1pPr marL="0" indent="0" algn="ctr">
              <a:buNone/>
              <a:defRPr sz="3600">
                <a:solidFill>
                  <a:srgbClr val="00244E"/>
                </a:solidFill>
                <a:latin typeface="Open Sans" panose="020B0606030504020204" pitchFamily="34" charset="0"/>
                <a:ea typeface="Open Sans" panose="020B0606030504020204" pitchFamily="34" charset="0"/>
                <a:cs typeface="Open Sans" panose="020B0606030504020204" pitchFamily="34" charset="0"/>
              </a:defRPr>
            </a:lvl1pPr>
          </a:lstStyle>
          <a:p>
            <a:r>
              <a:rPr lang="nb-NO" noProof="0" dirty="0"/>
              <a:t>Her kan du f.eks. skrive: Vi tester nå lyd. Vær snill og skru av mikrofonen din når du ikke har ordet.</a:t>
            </a:r>
          </a:p>
        </p:txBody>
      </p:sp>
    </p:spTree>
    <p:extLst>
      <p:ext uri="{BB962C8B-B14F-4D97-AF65-F5344CB8AC3E}">
        <p14:creationId xmlns:p14="http://schemas.microsoft.com/office/powerpoint/2010/main" val="102558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4FD9D1D-F9A7-4FCE-BBB1-98CCE9A97DFF}"/>
              </a:ext>
            </a:extLst>
          </p:cNvPr>
          <p:cNvSpPr/>
          <p:nvPr userDrawn="1"/>
        </p:nvSpPr>
        <p:spPr>
          <a:xfrm>
            <a:off x="1055687" y="1244436"/>
            <a:ext cx="10080626" cy="4680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pic>
        <p:nvPicPr>
          <p:cNvPr id="4" name="Bilde 3">
            <a:extLst>
              <a:ext uri="{FF2B5EF4-FFF2-40B4-BE49-F238E27FC236}">
                <a16:creationId xmlns:a16="http://schemas.microsoft.com/office/drawing/2014/main" id="{AB20574A-9FB5-4848-A3D9-625AD62C76E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4094" t="17808" b="1715"/>
          <a:stretch/>
        </p:blipFill>
        <p:spPr>
          <a:xfrm>
            <a:off x="1065520" y="1256505"/>
            <a:ext cx="6370602" cy="4655325"/>
          </a:xfrm>
          <a:prstGeom prst="rect">
            <a:avLst/>
          </a:prstGeom>
        </p:spPr>
      </p:pic>
      <p:sp>
        <p:nvSpPr>
          <p:cNvPr id="6" name="TekstSylinder 5">
            <a:extLst>
              <a:ext uri="{FF2B5EF4-FFF2-40B4-BE49-F238E27FC236}">
                <a16:creationId xmlns:a16="http://schemas.microsoft.com/office/drawing/2014/main" id="{8536D7B3-D7EC-4C54-B7AC-7FA6DAB5BCA9}"/>
              </a:ext>
            </a:extLst>
          </p:cNvPr>
          <p:cNvSpPr txBox="1"/>
          <p:nvPr userDrawn="1"/>
        </p:nvSpPr>
        <p:spPr>
          <a:xfrm>
            <a:off x="3261360" y="2967335"/>
            <a:ext cx="5669280" cy="923330"/>
          </a:xfrm>
          <a:prstGeom prst="rect">
            <a:avLst/>
          </a:prstGeom>
          <a:noFill/>
        </p:spPr>
        <p:txBody>
          <a:bodyPr wrap="square" rtlCol="0">
            <a:spAutoFit/>
          </a:bodyPr>
          <a:lstStyle/>
          <a:p>
            <a:pPr algn="ctr"/>
            <a:r>
              <a:rPr lang="nn-NO" sz="5400" noProof="0" dirty="0"/>
              <a:t>Pause</a:t>
            </a:r>
            <a:endParaRPr lang="nb-NO" sz="5400" dirty="0"/>
          </a:p>
        </p:txBody>
      </p:sp>
    </p:spTree>
    <p:extLst>
      <p:ext uri="{BB962C8B-B14F-4D97-AF65-F5344CB8AC3E}">
        <p14:creationId xmlns:p14="http://schemas.microsoft.com/office/powerpoint/2010/main" val="490192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mønster 11)">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63243C1-A252-4053-8244-056467326F18}"/>
              </a:ext>
            </a:extLst>
          </p:cNvPr>
          <p:cNvSpPr/>
          <p:nvPr userDrawn="1"/>
        </p:nvSpPr>
        <p:spPr>
          <a:xfrm>
            <a:off x="0" y="0"/>
            <a:ext cx="12192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05C17324-2AA0-4F49-99AF-369C8EC177B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 r="32249" b="11068"/>
          <a:stretch/>
        </p:blipFill>
        <p:spPr>
          <a:xfrm>
            <a:off x="8194355" y="1535030"/>
            <a:ext cx="3997640" cy="4747878"/>
          </a:xfrm>
          <a:prstGeom prst="rect">
            <a:avLst/>
          </a:prstGeom>
        </p:spPr>
      </p:pic>
      <p:sp>
        <p:nvSpPr>
          <p:cNvPr id="10" name="Plassholder for tekst 4">
            <a:extLst>
              <a:ext uri="{FF2B5EF4-FFF2-40B4-BE49-F238E27FC236}">
                <a16:creationId xmlns:a16="http://schemas.microsoft.com/office/drawing/2014/main" id="{AED83DA5-01BC-4DC7-B616-8EEE2372182E}"/>
              </a:ext>
            </a:extLst>
          </p:cNvPr>
          <p:cNvSpPr>
            <a:spLocks noGrp="1"/>
          </p:cNvSpPr>
          <p:nvPr>
            <p:ph type="body" sz="quarter" idx="10" hasCustomPrompt="1"/>
          </p:nvPr>
        </p:nvSpPr>
        <p:spPr>
          <a:xfrm>
            <a:off x="937593" y="958645"/>
            <a:ext cx="8258026" cy="2576997"/>
          </a:xfrm>
          <a:prstGeom prst="rect">
            <a:avLst/>
          </a:prstGeom>
          <a:effectLst>
            <a:outerShdw blurRad="50800" dist="38100" dir="2700000" algn="tl" rotWithShape="0">
              <a:prstClr val="black">
                <a:alpha val="39000"/>
              </a:prstClr>
            </a:outerShdw>
          </a:effectLst>
        </p:spPr>
        <p:txBody>
          <a:bodyPr anchor="b"/>
          <a:lstStyle>
            <a:lvl1pPr marL="0" indent="0">
              <a:buNone/>
              <a:defRPr sz="5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dirty="0"/>
              <a:t>Overskrift (pkt. 54) på </a:t>
            </a:r>
            <a:r>
              <a:rPr lang="nb-NO" dirty="0" err="1"/>
              <a:t>forsidemal</a:t>
            </a:r>
            <a:r>
              <a:rPr lang="nb-NO" dirty="0"/>
              <a:t> uten bilde</a:t>
            </a:r>
          </a:p>
        </p:txBody>
      </p:sp>
      <p:sp>
        <p:nvSpPr>
          <p:cNvPr id="9" name="Plassholder for tekst 6">
            <a:extLst>
              <a:ext uri="{FF2B5EF4-FFF2-40B4-BE49-F238E27FC236}">
                <a16:creationId xmlns:a16="http://schemas.microsoft.com/office/drawing/2014/main" id="{DD524CBD-8441-4DA7-A7A5-36FDED7A2DC2}"/>
              </a:ext>
            </a:extLst>
          </p:cNvPr>
          <p:cNvSpPr>
            <a:spLocks noGrp="1"/>
          </p:cNvSpPr>
          <p:nvPr>
            <p:ph type="body" sz="quarter" idx="11" hasCustomPrompt="1"/>
          </p:nvPr>
        </p:nvSpPr>
        <p:spPr>
          <a:xfrm>
            <a:off x="967088" y="3931303"/>
            <a:ext cx="5136285" cy="103666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sp>
        <p:nvSpPr>
          <p:cNvPr id="11" name="Rektangel 10">
            <a:extLst>
              <a:ext uri="{FF2B5EF4-FFF2-40B4-BE49-F238E27FC236}">
                <a16:creationId xmlns:a16="http://schemas.microsoft.com/office/drawing/2014/main" id="{9A5F0D1C-77E1-4CFD-84A4-8896B6CC50FB}"/>
              </a:ext>
            </a:extLst>
          </p:cNvPr>
          <p:cNvSpPr/>
          <p:nvPr userDrawn="1"/>
        </p:nvSpPr>
        <p:spPr>
          <a:xfrm>
            <a:off x="894080" y="6510425"/>
            <a:ext cx="2834640" cy="200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a:extLst>
              <a:ext uri="{FF2B5EF4-FFF2-40B4-BE49-F238E27FC236}">
                <a16:creationId xmlns:a16="http://schemas.microsoft.com/office/drawing/2014/main" id="{4B9908D2-A51C-48BF-9F38-75554A62FF22}"/>
              </a:ext>
            </a:extLst>
          </p:cNvPr>
          <p:cNvPicPr>
            <a:picLocks noChangeAspect="1"/>
          </p:cNvPicPr>
          <p:nvPr userDrawn="1"/>
        </p:nvPicPr>
        <p:blipFill>
          <a:blip r:embed="rId3"/>
          <a:stretch>
            <a:fillRect/>
          </a:stretch>
        </p:blipFill>
        <p:spPr>
          <a:xfrm>
            <a:off x="8502499" y="6040087"/>
            <a:ext cx="3514667" cy="369338"/>
          </a:xfrm>
          <a:prstGeom prst="rect">
            <a:avLst/>
          </a:prstGeom>
        </p:spPr>
      </p:pic>
      <p:pic>
        <p:nvPicPr>
          <p:cNvPr id="14" name="Bilde 13" descr="Et bilde som inneholder natthimmel&#10;&#10;Automatisk generert beskrivelse">
            <a:extLst>
              <a:ext uri="{FF2B5EF4-FFF2-40B4-BE49-F238E27FC236}">
                <a16:creationId xmlns:a16="http://schemas.microsoft.com/office/drawing/2014/main" id="{F6F378F4-4AEC-4B2D-B884-9E240DE916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048" y="5066189"/>
            <a:ext cx="4944979" cy="1498329"/>
          </a:xfrm>
          <a:prstGeom prst="rect">
            <a:avLst/>
          </a:prstGeom>
        </p:spPr>
      </p:pic>
    </p:spTree>
    <p:extLst>
      <p:ext uri="{BB962C8B-B14F-4D97-AF65-F5344CB8AC3E}">
        <p14:creationId xmlns:p14="http://schemas.microsoft.com/office/powerpoint/2010/main" val="39363554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pørsmål">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F98A13C4-60F2-4DE4-8055-524B09DEBE6E}"/>
              </a:ext>
            </a:extLst>
          </p:cNvPr>
          <p:cNvSpPr/>
          <p:nvPr userDrawn="1"/>
        </p:nvSpPr>
        <p:spPr>
          <a:xfrm>
            <a:off x="1055687" y="1244436"/>
            <a:ext cx="10080626" cy="4680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pic>
        <p:nvPicPr>
          <p:cNvPr id="4" name="Bilde 3">
            <a:extLst>
              <a:ext uri="{FF2B5EF4-FFF2-40B4-BE49-F238E27FC236}">
                <a16:creationId xmlns:a16="http://schemas.microsoft.com/office/drawing/2014/main" id="{06D23FF3-893C-4FA7-B9E7-1DC10D9BEF0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4094" t="17808" b="1715"/>
          <a:stretch/>
        </p:blipFill>
        <p:spPr>
          <a:xfrm>
            <a:off x="1065520" y="1256505"/>
            <a:ext cx="6370602" cy="4655325"/>
          </a:xfrm>
          <a:prstGeom prst="rect">
            <a:avLst/>
          </a:prstGeom>
        </p:spPr>
      </p:pic>
      <p:sp>
        <p:nvSpPr>
          <p:cNvPr id="6" name="TekstSylinder 5">
            <a:extLst>
              <a:ext uri="{FF2B5EF4-FFF2-40B4-BE49-F238E27FC236}">
                <a16:creationId xmlns:a16="http://schemas.microsoft.com/office/drawing/2014/main" id="{42F1B687-ADE6-458B-815C-CDE4540EEA82}"/>
              </a:ext>
            </a:extLst>
          </p:cNvPr>
          <p:cNvSpPr txBox="1"/>
          <p:nvPr userDrawn="1"/>
        </p:nvSpPr>
        <p:spPr>
          <a:xfrm>
            <a:off x="3261360" y="2967335"/>
            <a:ext cx="5669280" cy="923330"/>
          </a:xfrm>
          <a:prstGeom prst="rect">
            <a:avLst/>
          </a:prstGeom>
          <a:noFill/>
        </p:spPr>
        <p:txBody>
          <a:bodyPr wrap="square" rtlCol="0">
            <a:spAutoFit/>
          </a:bodyPr>
          <a:lstStyle/>
          <a:p>
            <a:pPr algn="ctr"/>
            <a:r>
              <a:rPr lang="nn-NO" sz="5400" noProof="0" dirty="0"/>
              <a:t>Spørsmål?</a:t>
            </a:r>
            <a:endParaRPr lang="nb-NO" sz="5400" dirty="0"/>
          </a:p>
        </p:txBody>
      </p:sp>
    </p:spTree>
    <p:extLst>
      <p:ext uri="{BB962C8B-B14F-4D97-AF65-F5344CB8AC3E}">
        <p14:creationId xmlns:p14="http://schemas.microsoft.com/office/powerpoint/2010/main" val="25247429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VSLUTNING (mønster18)">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1"/>
            <a:ext cx="12192000" cy="67992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tekst 3">
            <a:extLst>
              <a:ext uri="{FF2B5EF4-FFF2-40B4-BE49-F238E27FC236}">
                <a16:creationId xmlns:a16="http://schemas.microsoft.com/office/drawing/2014/main" id="{E70143AF-2558-4FEB-AF3E-6C88B3714851}"/>
              </a:ext>
            </a:extLst>
          </p:cNvPr>
          <p:cNvSpPr>
            <a:spLocks noGrp="1"/>
          </p:cNvSpPr>
          <p:nvPr>
            <p:ph type="body" sz="quarter" idx="10" hasCustomPrompt="1"/>
          </p:nvPr>
        </p:nvSpPr>
        <p:spPr>
          <a:xfrm>
            <a:off x="959833" y="3733923"/>
            <a:ext cx="3443892" cy="180000"/>
          </a:xfrm>
          <a:prstGeom prst="rect">
            <a:avLst/>
          </a:prstGeom>
        </p:spPr>
        <p:txBody>
          <a:bodyPr anchor="t"/>
          <a:lstStyle>
            <a:lvl1pPr marL="0" indent="0">
              <a:buNone/>
              <a:defRPr sz="1050">
                <a:solidFill>
                  <a:schemeClr val="accent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ditt eller deres navn her</a:t>
            </a:r>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959832" y="4035747"/>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e-postadresse(r)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959829" y="4186660"/>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her kan du skrive ett eller flere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959834" y="3884835"/>
            <a:ext cx="3443892"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f. eks. stilling/avdeling (liten forbokstav)</a:t>
            </a:r>
          </a:p>
        </p:txBody>
      </p:sp>
      <p:sp>
        <p:nvSpPr>
          <p:cNvPr id="15" name="TekstSylinder 14" hidden="1">
            <a:extLst>
              <a:ext uri="{FF2B5EF4-FFF2-40B4-BE49-F238E27FC236}">
                <a16:creationId xmlns:a16="http://schemas.microsoft.com/office/drawing/2014/main" id="{F1FC4269-0D3F-41A9-B0D2-9574F6FB2A79}"/>
              </a:ext>
            </a:extLst>
          </p:cNvPr>
          <p:cNvSpPr txBox="1"/>
          <p:nvPr/>
        </p:nvSpPr>
        <p:spPr>
          <a:xfrm>
            <a:off x="947942" y="5851490"/>
            <a:ext cx="2571094" cy="861774"/>
          </a:xfrm>
          <a:prstGeom prst="rect">
            <a:avLst/>
          </a:prstGeom>
          <a:noFill/>
          <a:effectLst/>
        </p:spPr>
        <p:txBody>
          <a:bodyPr wrap="square" rtlCol="0">
            <a:spAutoFit/>
          </a:bodyPr>
          <a:lstStyle/>
          <a:p>
            <a:endParaRPr lang="nb-NO" sz="1000" i="0" dirty="0">
              <a:solidFill>
                <a:schemeClr val="accent1"/>
              </a:solidFill>
              <a:latin typeface="+mj-lt"/>
              <a:ea typeface="Open Sans" panose="020B0606030504020204" pitchFamily="34" charset="0"/>
              <a:cs typeface="Open Sans" panose="020B0606030504020204" pitchFamily="34" charset="0"/>
            </a:endParaRPr>
          </a:p>
          <a:p>
            <a:r>
              <a:rPr lang="nb-NO" sz="1000" i="0" dirty="0">
                <a:solidFill>
                  <a:schemeClr val="accent1"/>
                </a:solidFill>
                <a:latin typeface="+mj-lt"/>
                <a:ea typeface="Open Sans" panose="020B0606030504020204" pitchFamily="34" charset="0"/>
                <a:cs typeface="Open Sans" panose="020B0606030504020204" pitchFamily="34" charset="0"/>
              </a:rPr>
              <a:t>Facebook</a:t>
            </a:r>
            <a:r>
              <a:rPr lang="nb-NO" sz="1000" i="0" dirty="0">
                <a:solidFill>
                  <a:schemeClr val="bg1"/>
                </a:solidFill>
                <a:latin typeface="+mj-lt"/>
                <a:ea typeface="Open Sans" panose="020B0606030504020204" pitchFamily="34" charset="0"/>
                <a:cs typeface="Open Sans" panose="020B0606030504020204" pitchFamily="34" charset="0"/>
              </a:rPr>
              <a:t> </a:t>
            </a:r>
            <a:r>
              <a:rPr lang="nb-NO" sz="1000" i="0" dirty="0" err="1">
                <a:solidFill>
                  <a:schemeClr val="bg1"/>
                </a:solidFill>
                <a:latin typeface="+mj-lt"/>
                <a:ea typeface="Open Sans" panose="020B0606030504020204" pitchFamily="34" charset="0"/>
                <a:cs typeface="Open Sans" panose="020B0606030504020204" pitchFamily="34" charset="0"/>
              </a:rPr>
              <a:t>FylkesmannenNO</a:t>
            </a:r>
            <a:r>
              <a:rPr lang="nb-NO" sz="1000" i="0" dirty="0">
                <a:solidFill>
                  <a:schemeClr val="bg1"/>
                </a:solidFill>
                <a:latin typeface="+mj-lt"/>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err="1">
                <a:solidFill>
                  <a:schemeClr val="accent1"/>
                </a:solidFill>
                <a:latin typeface="+mj-lt"/>
                <a:ea typeface="+mn-ea"/>
                <a:cs typeface="+mn-cs"/>
              </a:rPr>
              <a:t>Twitter</a:t>
            </a:r>
            <a:r>
              <a:rPr lang="nb-NO" sz="1000" i="0" kern="1200" dirty="0">
                <a:solidFill>
                  <a:schemeClr val="bg1"/>
                </a:solidFill>
                <a:latin typeface="+mj-lt"/>
                <a:ea typeface="+mn-ea"/>
                <a:cs typeface="+mn-cs"/>
              </a:rPr>
              <a:t> </a:t>
            </a:r>
            <a:r>
              <a:rPr lang="nb-NO" sz="1000" i="0" kern="1200" dirty="0" err="1">
                <a:solidFill>
                  <a:schemeClr val="bg1"/>
                </a:solidFill>
                <a:latin typeface="+mj-lt"/>
                <a:ea typeface="+mn-ea"/>
                <a:cs typeface="+mn-cs"/>
              </a:rPr>
              <a:t>FMNordland</a:t>
            </a:r>
            <a:r>
              <a:rPr lang="nb-NO" sz="1000" i="0" kern="1200" dirty="0">
                <a:solidFill>
                  <a:schemeClr val="bg1"/>
                </a:solidFill>
                <a:latin typeface="+mj-lt"/>
                <a:ea typeface="+mn-ea"/>
                <a:cs typeface="+mn-cs"/>
              </a:rPr>
              <a:t> #fmno</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a:solidFill>
                  <a:schemeClr val="accent1"/>
                </a:solidFill>
                <a:latin typeface="+mj-lt"/>
                <a:ea typeface="Open Sans" panose="020B0606030504020204" pitchFamily="34" charset="0"/>
                <a:cs typeface="Open Sans" panose="020B0606030504020204" pitchFamily="34" charset="0"/>
              </a:rPr>
              <a:t>Nettside</a:t>
            </a:r>
            <a:r>
              <a:rPr lang="nb-NO" sz="1000" i="0" kern="1200" dirty="0">
                <a:solidFill>
                  <a:schemeClr val="bg1"/>
                </a:solidFill>
                <a:latin typeface="+mj-lt"/>
                <a:ea typeface="Open Sans" panose="020B0606030504020204" pitchFamily="34" charset="0"/>
                <a:cs typeface="Open Sans" panose="020B0606030504020204" pitchFamily="34" charset="0"/>
              </a:rPr>
              <a:t> fylkesmannen.no/nordland</a:t>
            </a:r>
          </a:p>
          <a:p>
            <a:endParaRPr lang="nb-NO" sz="1000" i="0" dirty="0">
              <a:solidFill>
                <a:schemeClr val="bg1"/>
              </a:solidFill>
              <a:latin typeface="+mj-lt"/>
              <a:ea typeface="Open Sans" panose="020B0606030504020204" pitchFamily="34" charset="0"/>
              <a:cs typeface="Open Sans" panose="020B0606030504020204" pitchFamily="34" charset="0"/>
            </a:endParaRPr>
          </a:p>
        </p:txBody>
      </p:sp>
      <p:sp>
        <p:nvSpPr>
          <p:cNvPr id="27" name="Plassholder for tekst 26">
            <a:extLst>
              <a:ext uri="{FF2B5EF4-FFF2-40B4-BE49-F238E27FC236}">
                <a16:creationId xmlns:a16="http://schemas.microsoft.com/office/drawing/2014/main" id="{97509EE8-C1C3-4919-B331-CA5F1869274D}"/>
              </a:ext>
            </a:extLst>
          </p:cNvPr>
          <p:cNvSpPr>
            <a:spLocks noGrp="1"/>
          </p:cNvSpPr>
          <p:nvPr>
            <p:ph type="body" sz="quarter" idx="14" hasCustomPrompt="1"/>
          </p:nvPr>
        </p:nvSpPr>
        <p:spPr>
          <a:xfrm>
            <a:off x="1055689" y="873125"/>
            <a:ext cx="3348034" cy="2320925"/>
          </a:xfrm>
          <a:prstGeom prst="rect">
            <a:avLst/>
          </a:prstGeo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her for å sette inn en avsluttende tekst.</a:t>
            </a:r>
            <a:br>
              <a:rPr lang="nb-NO" dirty="0"/>
            </a:br>
            <a:r>
              <a:rPr lang="nb-NO" dirty="0"/>
              <a:t> </a:t>
            </a:r>
            <a:br>
              <a:rPr lang="nb-NO" dirty="0"/>
            </a:br>
            <a:r>
              <a:rPr lang="nb-NO" dirty="0"/>
              <a:t>For eksempel en kort oppsummering, nyttige lenker, huskeliste eller neste møtedato.</a:t>
            </a:r>
          </a:p>
        </p:txBody>
      </p:sp>
      <p:pic>
        <p:nvPicPr>
          <p:cNvPr id="3" name="Bilde 2">
            <a:extLst>
              <a:ext uri="{FF2B5EF4-FFF2-40B4-BE49-F238E27FC236}">
                <a16:creationId xmlns:a16="http://schemas.microsoft.com/office/drawing/2014/main" id="{487B7658-DA41-4D1E-81F6-F489F6F010C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27053" r="6209" b="15925"/>
          <a:stretch/>
        </p:blipFill>
        <p:spPr>
          <a:xfrm>
            <a:off x="4961603" y="-1"/>
            <a:ext cx="7230397" cy="6858001"/>
          </a:xfrm>
          <a:prstGeom prst="rect">
            <a:avLst/>
          </a:prstGeom>
        </p:spPr>
      </p:pic>
      <p:pic>
        <p:nvPicPr>
          <p:cNvPr id="4" name="Bilde 3" descr="Et bilde som inneholder tekst&#10;&#10;Automatisk generert beskrivelse">
            <a:extLst>
              <a:ext uri="{FF2B5EF4-FFF2-40B4-BE49-F238E27FC236}">
                <a16:creationId xmlns:a16="http://schemas.microsoft.com/office/drawing/2014/main" id="{F2B36C45-1BB5-46EA-8A2D-05FEE7632D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510" y="4696347"/>
            <a:ext cx="3826004" cy="1159280"/>
          </a:xfrm>
          <a:prstGeom prst="rect">
            <a:avLst/>
          </a:prstGeom>
        </p:spPr>
      </p:pic>
    </p:spTree>
    <p:extLst>
      <p:ext uri="{BB962C8B-B14F-4D97-AF65-F5344CB8AC3E}">
        <p14:creationId xmlns:p14="http://schemas.microsoft.com/office/powerpoint/2010/main" val="2520276163"/>
      </p:ext>
    </p:extLst>
  </p:cSld>
  <p:clrMapOvr>
    <a:masterClrMapping/>
  </p:clrMapOvr>
  <p:extLst>
    <p:ext uri="{DCECCB84-F9BA-43D5-87BE-67443E8EF086}">
      <p15:sldGuideLst xmlns:p15="http://schemas.microsoft.com/office/powerpoint/2012/main">
        <p15:guide id="1" orient="horz" pos="3612">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VSLUTNING (mønster15)">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1"/>
            <a:ext cx="12192000" cy="67992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tekst 3">
            <a:extLst>
              <a:ext uri="{FF2B5EF4-FFF2-40B4-BE49-F238E27FC236}">
                <a16:creationId xmlns:a16="http://schemas.microsoft.com/office/drawing/2014/main" id="{E70143AF-2558-4FEB-AF3E-6C88B3714851}"/>
              </a:ext>
            </a:extLst>
          </p:cNvPr>
          <p:cNvSpPr>
            <a:spLocks noGrp="1"/>
          </p:cNvSpPr>
          <p:nvPr>
            <p:ph type="body" sz="quarter" idx="10" hasCustomPrompt="1"/>
          </p:nvPr>
        </p:nvSpPr>
        <p:spPr>
          <a:xfrm>
            <a:off x="959833" y="3733923"/>
            <a:ext cx="3443892" cy="180000"/>
          </a:xfrm>
          <a:prstGeom prst="rect">
            <a:avLst/>
          </a:prstGeom>
        </p:spPr>
        <p:txBody>
          <a:bodyPr anchor="t"/>
          <a:lstStyle>
            <a:lvl1pPr marL="0" indent="0">
              <a:buNone/>
              <a:defRPr sz="1050">
                <a:solidFill>
                  <a:schemeClr val="accent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ditt eller deres navn her</a:t>
            </a:r>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959832" y="4035747"/>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e-postadresse(r)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959829" y="4186660"/>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her kan du skrive ett eller flere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959834" y="3884835"/>
            <a:ext cx="3443892"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f. eks. stilling/avdeling (liten forbokstav)</a:t>
            </a:r>
          </a:p>
        </p:txBody>
      </p:sp>
      <p:sp>
        <p:nvSpPr>
          <p:cNvPr id="27" name="Plassholder for tekst 26">
            <a:extLst>
              <a:ext uri="{FF2B5EF4-FFF2-40B4-BE49-F238E27FC236}">
                <a16:creationId xmlns:a16="http://schemas.microsoft.com/office/drawing/2014/main" id="{97509EE8-C1C3-4919-B331-CA5F1869274D}"/>
              </a:ext>
            </a:extLst>
          </p:cNvPr>
          <p:cNvSpPr>
            <a:spLocks noGrp="1"/>
          </p:cNvSpPr>
          <p:nvPr>
            <p:ph type="body" sz="quarter" idx="14" hasCustomPrompt="1"/>
          </p:nvPr>
        </p:nvSpPr>
        <p:spPr>
          <a:xfrm>
            <a:off x="1055689" y="873125"/>
            <a:ext cx="3348034" cy="2320925"/>
          </a:xfrm>
          <a:prstGeom prst="rect">
            <a:avLst/>
          </a:prstGeo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her for å sette inn en avsluttende tekst.</a:t>
            </a:r>
            <a:br>
              <a:rPr lang="nb-NO" dirty="0"/>
            </a:br>
            <a:r>
              <a:rPr lang="nb-NO" dirty="0"/>
              <a:t> </a:t>
            </a:r>
            <a:br>
              <a:rPr lang="nb-NO" dirty="0"/>
            </a:br>
            <a:r>
              <a:rPr lang="nb-NO" dirty="0"/>
              <a:t>For eksempel en kort oppsummering, nyttige lenker, huskeliste eller neste møtedato.</a:t>
            </a:r>
          </a:p>
        </p:txBody>
      </p:sp>
      <p:pic>
        <p:nvPicPr>
          <p:cNvPr id="21" name="Bilde 20">
            <a:extLst>
              <a:ext uri="{FF2B5EF4-FFF2-40B4-BE49-F238E27FC236}">
                <a16:creationId xmlns:a16="http://schemas.microsoft.com/office/drawing/2014/main" id="{60EAC154-F940-43C5-A5CE-3FE67FF8AAE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23169"/>
          <a:stretch/>
        </p:blipFill>
        <p:spPr>
          <a:xfrm>
            <a:off x="5043433" y="283407"/>
            <a:ext cx="7148568" cy="6412977"/>
          </a:xfrm>
          <a:prstGeom prst="rect">
            <a:avLst/>
          </a:prstGeom>
        </p:spPr>
      </p:pic>
      <p:sp>
        <p:nvSpPr>
          <p:cNvPr id="12" name="TekstSylinder 11" hidden="1">
            <a:extLst>
              <a:ext uri="{FF2B5EF4-FFF2-40B4-BE49-F238E27FC236}">
                <a16:creationId xmlns:a16="http://schemas.microsoft.com/office/drawing/2014/main" id="{6B04D829-3460-4911-B6A7-586523F17B0A}"/>
              </a:ext>
            </a:extLst>
          </p:cNvPr>
          <p:cNvSpPr txBox="1"/>
          <p:nvPr userDrawn="1"/>
        </p:nvSpPr>
        <p:spPr>
          <a:xfrm>
            <a:off x="947942" y="5851502"/>
            <a:ext cx="2571094" cy="861774"/>
          </a:xfrm>
          <a:prstGeom prst="rect">
            <a:avLst/>
          </a:prstGeom>
          <a:noFill/>
          <a:effectLst/>
        </p:spPr>
        <p:txBody>
          <a:bodyPr wrap="square" rtlCol="0">
            <a:spAutoFit/>
          </a:bodyPr>
          <a:lstStyle/>
          <a:p>
            <a:endParaRPr lang="nb-NO" sz="1000" i="0" dirty="0">
              <a:solidFill>
                <a:schemeClr val="accent1"/>
              </a:solidFill>
              <a:latin typeface="+mj-lt"/>
              <a:ea typeface="Open Sans" panose="020B0606030504020204" pitchFamily="34" charset="0"/>
              <a:cs typeface="Open Sans" panose="020B0606030504020204" pitchFamily="34" charset="0"/>
            </a:endParaRPr>
          </a:p>
          <a:p>
            <a:r>
              <a:rPr lang="nb-NO" sz="1000" i="0" dirty="0">
                <a:solidFill>
                  <a:schemeClr val="accent1"/>
                </a:solidFill>
                <a:latin typeface="+mj-lt"/>
                <a:ea typeface="Open Sans" panose="020B0606030504020204" pitchFamily="34" charset="0"/>
                <a:cs typeface="Open Sans" panose="020B0606030504020204" pitchFamily="34" charset="0"/>
              </a:rPr>
              <a:t>Facebook</a:t>
            </a:r>
            <a:r>
              <a:rPr lang="nb-NO" sz="1000" i="0" dirty="0">
                <a:solidFill>
                  <a:schemeClr val="bg1"/>
                </a:solidFill>
                <a:latin typeface="+mj-lt"/>
                <a:ea typeface="Open Sans" panose="020B0606030504020204" pitchFamily="34" charset="0"/>
                <a:cs typeface="Open Sans" panose="020B0606030504020204" pitchFamily="34" charset="0"/>
              </a:rPr>
              <a:t> </a:t>
            </a:r>
            <a:r>
              <a:rPr lang="nb-NO" sz="1000" i="0" dirty="0" err="1">
                <a:solidFill>
                  <a:schemeClr val="bg1"/>
                </a:solidFill>
                <a:latin typeface="+mj-lt"/>
                <a:ea typeface="Open Sans" panose="020B0606030504020204" pitchFamily="34" charset="0"/>
                <a:cs typeface="Open Sans" panose="020B0606030504020204" pitchFamily="34" charset="0"/>
              </a:rPr>
              <a:t>FylkesmannenNO</a:t>
            </a:r>
            <a:endParaRPr lang="nb-NO" sz="1000" i="0" dirty="0">
              <a:solidFill>
                <a:schemeClr val="bg1"/>
              </a:solidFill>
              <a:latin typeface="+mj-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err="1">
                <a:solidFill>
                  <a:schemeClr val="accent1"/>
                </a:solidFill>
                <a:latin typeface="+mj-lt"/>
                <a:ea typeface="+mn-ea"/>
                <a:cs typeface="+mn-cs"/>
              </a:rPr>
              <a:t>Twitter</a:t>
            </a:r>
            <a:r>
              <a:rPr lang="nb-NO" sz="1000" i="0" kern="1200" dirty="0">
                <a:solidFill>
                  <a:schemeClr val="bg1"/>
                </a:solidFill>
                <a:latin typeface="+mj-lt"/>
                <a:ea typeface="+mn-ea"/>
                <a:cs typeface="+mn-cs"/>
              </a:rPr>
              <a:t> </a:t>
            </a:r>
            <a:r>
              <a:rPr lang="nb-NO" sz="1000" i="0" kern="1200" dirty="0" err="1">
                <a:solidFill>
                  <a:schemeClr val="bg1"/>
                </a:solidFill>
                <a:latin typeface="+mj-lt"/>
                <a:ea typeface="+mn-ea"/>
                <a:cs typeface="+mn-cs"/>
              </a:rPr>
              <a:t>FMNordland</a:t>
            </a:r>
            <a:r>
              <a:rPr lang="nb-NO" sz="1000" i="0" kern="1200" dirty="0">
                <a:solidFill>
                  <a:schemeClr val="bg1"/>
                </a:solidFill>
                <a:latin typeface="+mj-lt"/>
                <a:ea typeface="+mn-ea"/>
                <a:cs typeface="+mn-cs"/>
              </a:rPr>
              <a:t> #fmno</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a:solidFill>
                  <a:schemeClr val="accent1"/>
                </a:solidFill>
                <a:latin typeface="+mj-lt"/>
                <a:ea typeface="Open Sans" panose="020B0606030504020204" pitchFamily="34" charset="0"/>
                <a:cs typeface="Open Sans" panose="020B0606030504020204" pitchFamily="34" charset="0"/>
              </a:rPr>
              <a:t>Nettside</a:t>
            </a:r>
            <a:r>
              <a:rPr lang="nb-NO" sz="1000" i="0" kern="1200" dirty="0">
                <a:solidFill>
                  <a:schemeClr val="bg1"/>
                </a:solidFill>
                <a:latin typeface="+mj-lt"/>
                <a:ea typeface="Open Sans" panose="020B0606030504020204" pitchFamily="34" charset="0"/>
                <a:cs typeface="Open Sans" panose="020B0606030504020204" pitchFamily="34" charset="0"/>
              </a:rPr>
              <a:t> fylkesmannen.no/nordland</a:t>
            </a:r>
          </a:p>
          <a:p>
            <a:endParaRPr lang="nb-NO" sz="1000" i="0" dirty="0">
              <a:solidFill>
                <a:schemeClr val="bg1"/>
              </a:solidFill>
              <a:latin typeface="+mj-lt"/>
              <a:ea typeface="Open Sans" panose="020B0606030504020204" pitchFamily="34" charset="0"/>
              <a:cs typeface="Open Sans" panose="020B0606030504020204" pitchFamily="34" charset="0"/>
            </a:endParaRPr>
          </a:p>
        </p:txBody>
      </p:sp>
      <p:pic>
        <p:nvPicPr>
          <p:cNvPr id="13" name="Bilde 12" descr="Et bilde som inneholder tekst&#10;&#10;Automatisk generert beskrivelse">
            <a:extLst>
              <a:ext uri="{FF2B5EF4-FFF2-40B4-BE49-F238E27FC236}">
                <a16:creationId xmlns:a16="http://schemas.microsoft.com/office/drawing/2014/main" id="{4E6D8158-7F3C-4140-B2DE-346B9F52F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510" y="4696347"/>
            <a:ext cx="3826004" cy="1159280"/>
          </a:xfrm>
          <a:prstGeom prst="rect">
            <a:avLst/>
          </a:prstGeom>
        </p:spPr>
      </p:pic>
    </p:spTree>
    <p:extLst>
      <p:ext uri="{BB962C8B-B14F-4D97-AF65-F5344CB8AC3E}">
        <p14:creationId xmlns:p14="http://schemas.microsoft.com/office/powerpoint/2010/main" val="349989635"/>
      </p:ext>
    </p:extLst>
  </p:cSld>
  <p:clrMapOvr>
    <a:masterClrMapping/>
  </p:clrMapOvr>
  <p:extLst>
    <p:ext uri="{DCECCB84-F9BA-43D5-87BE-67443E8EF086}">
      <p15:sldGuideLst xmlns:p15="http://schemas.microsoft.com/office/powerpoint/2012/main">
        <p15:guide id="1" orient="horz" pos="3612">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VSLUTNING halvsidebilde">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1"/>
            <a:ext cx="4876801" cy="67992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tekst 3">
            <a:extLst>
              <a:ext uri="{FF2B5EF4-FFF2-40B4-BE49-F238E27FC236}">
                <a16:creationId xmlns:a16="http://schemas.microsoft.com/office/drawing/2014/main" id="{E70143AF-2558-4FEB-AF3E-6C88B3714851}"/>
              </a:ext>
            </a:extLst>
          </p:cNvPr>
          <p:cNvSpPr>
            <a:spLocks noGrp="1"/>
          </p:cNvSpPr>
          <p:nvPr>
            <p:ph type="body" sz="quarter" idx="10" hasCustomPrompt="1"/>
          </p:nvPr>
        </p:nvSpPr>
        <p:spPr>
          <a:xfrm>
            <a:off x="959833" y="3733923"/>
            <a:ext cx="3443892" cy="180000"/>
          </a:xfrm>
          <a:prstGeom prst="rect">
            <a:avLst/>
          </a:prstGeom>
        </p:spPr>
        <p:txBody>
          <a:bodyPr anchor="t"/>
          <a:lstStyle>
            <a:lvl1pPr marL="0" indent="0">
              <a:buNone/>
              <a:defRPr sz="1050">
                <a:solidFill>
                  <a:schemeClr val="accent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ditt eller deres navn her</a:t>
            </a:r>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959832" y="4035747"/>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e-postadresse(r)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959829" y="4186660"/>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her kan du skrive ett eller flere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959834" y="3884835"/>
            <a:ext cx="3443892"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f. eks. stilling/avdeling (liten forbokstav)</a:t>
            </a:r>
          </a:p>
        </p:txBody>
      </p:sp>
      <p:sp>
        <p:nvSpPr>
          <p:cNvPr id="27" name="Plassholder for tekst 26">
            <a:extLst>
              <a:ext uri="{FF2B5EF4-FFF2-40B4-BE49-F238E27FC236}">
                <a16:creationId xmlns:a16="http://schemas.microsoft.com/office/drawing/2014/main" id="{97509EE8-C1C3-4919-B331-CA5F1869274D}"/>
              </a:ext>
            </a:extLst>
          </p:cNvPr>
          <p:cNvSpPr>
            <a:spLocks noGrp="1"/>
          </p:cNvSpPr>
          <p:nvPr>
            <p:ph type="body" sz="quarter" idx="14" hasCustomPrompt="1"/>
          </p:nvPr>
        </p:nvSpPr>
        <p:spPr>
          <a:xfrm>
            <a:off x="1055689" y="873125"/>
            <a:ext cx="3348034" cy="2320925"/>
          </a:xfrm>
          <a:prstGeom prst="rect">
            <a:avLst/>
          </a:prstGeo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her for å sette inn en avsluttende tekst.</a:t>
            </a:r>
            <a:br>
              <a:rPr lang="nb-NO" dirty="0"/>
            </a:br>
            <a:r>
              <a:rPr lang="nb-NO" dirty="0"/>
              <a:t> </a:t>
            </a:r>
            <a:br>
              <a:rPr lang="nb-NO" dirty="0"/>
            </a:br>
            <a:r>
              <a:rPr lang="nb-NO" dirty="0"/>
              <a:t>For eksempel en kort oppsummering, nyttige lenker, huskeliste eller neste møtedato.</a:t>
            </a:r>
          </a:p>
        </p:txBody>
      </p:sp>
      <p:sp>
        <p:nvSpPr>
          <p:cNvPr id="3" name="Plassholder for bilde 2">
            <a:extLst>
              <a:ext uri="{FF2B5EF4-FFF2-40B4-BE49-F238E27FC236}">
                <a16:creationId xmlns:a16="http://schemas.microsoft.com/office/drawing/2014/main" id="{1A63ECB9-4EC1-46DE-8ABB-66086258A463}"/>
              </a:ext>
            </a:extLst>
          </p:cNvPr>
          <p:cNvSpPr>
            <a:spLocks noGrp="1"/>
          </p:cNvSpPr>
          <p:nvPr>
            <p:ph type="pic" sz="quarter" idx="15" hasCustomPrompt="1"/>
          </p:nvPr>
        </p:nvSpPr>
        <p:spPr>
          <a:xfrm>
            <a:off x="4876801" y="-58"/>
            <a:ext cx="7315200" cy="6858058"/>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Klikk på ikonet for å sette inn bilde som passer til den avsluttende siden din. </a:t>
            </a:r>
            <a:br>
              <a:rPr lang="nb-NO" dirty="0"/>
            </a:br>
            <a:br>
              <a:rPr lang="nb-NO" dirty="0"/>
            </a:br>
            <a:endParaRPr lang="nb-NO"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nb-NO" dirty="0"/>
            </a:br>
            <a:r>
              <a:rPr lang="nb-NO" dirty="0"/>
              <a:t>Har du ikke bilde som passer til tema, kan du bruke en </a:t>
            </a:r>
            <a:r>
              <a:rPr lang="nb-NO" dirty="0" err="1"/>
              <a:t>malside</a:t>
            </a:r>
            <a:r>
              <a:rPr lang="nb-NO" dirty="0"/>
              <a:t> uten bilde. </a:t>
            </a:r>
          </a:p>
          <a:p>
            <a:endParaRPr lang="nb-NO" dirty="0"/>
          </a:p>
        </p:txBody>
      </p:sp>
      <p:pic>
        <p:nvPicPr>
          <p:cNvPr id="4" name="Bilde 3">
            <a:extLst>
              <a:ext uri="{FF2B5EF4-FFF2-40B4-BE49-F238E27FC236}">
                <a16:creationId xmlns:a16="http://schemas.microsoft.com/office/drawing/2014/main" id="{8E4FBD05-0A6D-4BD8-AE79-60648C6B13B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3348" t="11944" r="-1077" b="14626"/>
          <a:stretch/>
        </p:blipFill>
        <p:spPr>
          <a:xfrm>
            <a:off x="0" y="-57"/>
            <a:ext cx="1113338" cy="6858057"/>
          </a:xfrm>
          <a:prstGeom prst="rect">
            <a:avLst/>
          </a:prstGeom>
        </p:spPr>
      </p:pic>
      <p:sp>
        <p:nvSpPr>
          <p:cNvPr id="28" name="Plassholder for tekst 3">
            <a:extLst>
              <a:ext uri="{FF2B5EF4-FFF2-40B4-BE49-F238E27FC236}">
                <a16:creationId xmlns:a16="http://schemas.microsoft.com/office/drawing/2014/main" id="{57DB4D93-69C3-4C85-94B3-FB1CCCAD82CF}"/>
              </a:ext>
            </a:extLst>
          </p:cNvPr>
          <p:cNvSpPr>
            <a:spLocks noGrp="1"/>
          </p:cNvSpPr>
          <p:nvPr>
            <p:ph type="body" sz="quarter" idx="25" hasCustomPrompt="1"/>
          </p:nvPr>
        </p:nvSpPr>
        <p:spPr>
          <a:xfrm>
            <a:off x="8534401" y="6578104"/>
            <a:ext cx="3345074" cy="181967"/>
          </a:xfrm>
          <a:prstGeom prst="rect">
            <a:avLst/>
          </a:prstGeom>
        </p:spPr>
        <p:txBody>
          <a:bodyPr lIns="0" tIns="0" rIns="0" anchor="ctr">
            <a:normAutofit/>
          </a:bodyPr>
          <a:lstStyle>
            <a:lvl1pPr marL="0" indent="0" algn="r">
              <a:buNone/>
              <a:defRPr sz="700">
                <a:solidFill>
                  <a:schemeClr val="bg1"/>
                </a:solidFill>
                <a:highlight>
                  <a:srgbClr val="00244E"/>
                </a:highlight>
                <a:latin typeface="+mn-lt"/>
              </a:defRPr>
            </a:lvl1pPr>
          </a:lstStyle>
          <a:p>
            <a:pPr lvl="0"/>
            <a:r>
              <a:rPr lang="nb-NO" dirty="0"/>
              <a:t>Foto: Her skriver du fotograf(ene) og/eller eier(ne) av bildene.</a:t>
            </a:r>
          </a:p>
        </p:txBody>
      </p:sp>
      <p:sp>
        <p:nvSpPr>
          <p:cNvPr id="19" name="TekstSylinder 18" hidden="1">
            <a:extLst>
              <a:ext uri="{FF2B5EF4-FFF2-40B4-BE49-F238E27FC236}">
                <a16:creationId xmlns:a16="http://schemas.microsoft.com/office/drawing/2014/main" id="{55BB15E1-B23F-42F4-AF53-D0864AA147C5}"/>
              </a:ext>
            </a:extLst>
          </p:cNvPr>
          <p:cNvSpPr txBox="1"/>
          <p:nvPr userDrawn="1"/>
        </p:nvSpPr>
        <p:spPr>
          <a:xfrm>
            <a:off x="948893" y="5851487"/>
            <a:ext cx="2571094" cy="861774"/>
          </a:xfrm>
          <a:prstGeom prst="rect">
            <a:avLst/>
          </a:prstGeom>
          <a:noFill/>
          <a:effectLst/>
        </p:spPr>
        <p:txBody>
          <a:bodyPr wrap="square" rtlCol="0">
            <a:spAutoFit/>
          </a:bodyPr>
          <a:lstStyle/>
          <a:p>
            <a:endParaRPr lang="nb-NO" sz="1000" i="0" dirty="0">
              <a:solidFill>
                <a:schemeClr val="accent1"/>
              </a:solidFill>
              <a:latin typeface="+mj-lt"/>
              <a:ea typeface="Open Sans" panose="020B0606030504020204" pitchFamily="34" charset="0"/>
              <a:cs typeface="Open Sans" panose="020B0606030504020204" pitchFamily="34" charset="0"/>
            </a:endParaRPr>
          </a:p>
          <a:p>
            <a:r>
              <a:rPr lang="nb-NO" sz="1000" i="0" dirty="0">
                <a:solidFill>
                  <a:schemeClr val="accent1"/>
                </a:solidFill>
                <a:latin typeface="+mj-lt"/>
                <a:ea typeface="Open Sans" panose="020B0606030504020204" pitchFamily="34" charset="0"/>
                <a:cs typeface="Open Sans" panose="020B0606030504020204" pitchFamily="34" charset="0"/>
              </a:rPr>
              <a:t>Facebook</a:t>
            </a:r>
            <a:r>
              <a:rPr lang="nb-NO" sz="1000" i="0" dirty="0">
                <a:solidFill>
                  <a:schemeClr val="bg1"/>
                </a:solidFill>
                <a:latin typeface="+mj-lt"/>
                <a:ea typeface="Open Sans" panose="020B0606030504020204" pitchFamily="34" charset="0"/>
                <a:cs typeface="Open Sans" panose="020B0606030504020204" pitchFamily="34" charset="0"/>
              </a:rPr>
              <a:t> </a:t>
            </a:r>
            <a:r>
              <a:rPr lang="nb-NO" sz="1000" i="0" dirty="0" err="1">
                <a:solidFill>
                  <a:schemeClr val="bg1"/>
                </a:solidFill>
                <a:latin typeface="+mj-lt"/>
                <a:ea typeface="Open Sans" panose="020B0606030504020204" pitchFamily="34" charset="0"/>
                <a:cs typeface="Open Sans" panose="020B0606030504020204" pitchFamily="34" charset="0"/>
              </a:rPr>
              <a:t>FylkesmannenNO</a:t>
            </a:r>
            <a:endParaRPr lang="nb-NO" sz="1000" i="0" dirty="0">
              <a:solidFill>
                <a:schemeClr val="bg1"/>
              </a:solidFill>
              <a:latin typeface="+mj-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err="1">
                <a:solidFill>
                  <a:schemeClr val="accent1"/>
                </a:solidFill>
                <a:latin typeface="+mj-lt"/>
                <a:ea typeface="+mn-ea"/>
                <a:cs typeface="+mn-cs"/>
              </a:rPr>
              <a:t>Twitter</a:t>
            </a:r>
            <a:r>
              <a:rPr lang="nb-NO" sz="1000" i="0" kern="1200" dirty="0">
                <a:solidFill>
                  <a:schemeClr val="bg1"/>
                </a:solidFill>
                <a:latin typeface="+mj-lt"/>
                <a:ea typeface="+mn-ea"/>
                <a:cs typeface="+mn-cs"/>
              </a:rPr>
              <a:t> </a:t>
            </a:r>
            <a:r>
              <a:rPr lang="nb-NO" sz="1000" i="0" kern="1200" dirty="0" err="1">
                <a:solidFill>
                  <a:schemeClr val="bg1"/>
                </a:solidFill>
                <a:latin typeface="+mj-lt"/>
                <a:ea typeface="+mn-ea"/>
                <a:cs typeface="+mn-cs"/>
              </a:rPr>
              <a:t>FMNordland</a:t>
            </a:r>
            <a:r>
              <a:rPr lang="nb-NO" sz="1000" i="0" kern="1200" dirty="0">
                <a:solidFill>
                  <a:schemeClr val="bg1"/>
                </a:solidFill>
                <a:latin typeface="+mj-lt"/>
                <a:ea typeface="+mn-ea"/>
                <a:cs typeface="+mn-cs"/>
              </a:rPr>
              <a:t> #fmno</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a:solidFill>
                  <a:schemeClr val="accent1"/>
                </a:solidFill>
                <a:latin typeface="+mj-lt"/>
                <a:ea typeface="Open Sans" panose="020B0606030504020204" pitchFamily="34" charset="0"/>
                <a:cs typeface="Open Sans" panose="020B0606030504020204" pitchFamily="34" charset="0"/>
              </a:rPr>
              <a:t>Nettside</a:t>
            </a:r>
            <a:r>
              <a:rPr lang="nb-NO" sz="1000" i="0" kern="1200" dirty="0">
                <a:solidFill>
                  <a:schemeClr val="bg1"/>
                </a:solidFill>
                <a:latin typeface="+mj-lt"/>
                <a:ea typeface="Open Sans" panose="020B0606030504020204" pitchFamily="34" charset="0"/>
                <a:cs typeface="Open Sans" panose="020B0606030504020204" pitchFamily="34" charset="0"/>
              </a:rPr>
              <a:t> fylkesmannen.no/nordland</a:t>
            </a:r>
          </a:p>
          <a:p>
            <a:endParaRPr lang="nb-NO" sz="1000" i="0" dirty="0">
              <a:solidFill>
                <a:schemeClr val="bg1"/>
              </a:solidFill>
              <a:latin typeface="+mj-lt"/>
              <a:ea typeface="Open Sans" panose="020B0606030504020204" pitchFamily="34" charset="0"/>
              <a:cs typeface="Open Sans" panose="020B0606030504020204" pitchFamily="34" charset="0"/>
            </a:endParaRPr>
          </a:p>
        </p:txBody>
      </p:sp>
      <p:pic>
        <p:nvPicPr>
          <p:cNvPr id="15" name="Bilde 14" descr="Et bilde som inneholder tekst&#10;&#10;Automatisk generert beskrivelse">
            <a:extLst>
              <a:ext uri="{FF2B5EF4-FFF2-40B4-BE49-F238E27FC236}">
                <a16:creationId xmlns:a16="http://schemas.microsoft.com/office/drawing/2014/main" id="{3E481344-A671-4CB9-8F27-159ECFD19F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510" y="4696347"/>
            <a:ext cx="3826004" cy="1159280"/>
          </a:xfrm>
          <a:prstGeom prst="rect">
            <a:avLst/>
          </a:prstGeom>
        </p:spPr>
      </p:pic>
    </p:spTree>
    <p:extLst>
      <p:ext uri="{BB962C8B-B14F-4D97-AF65-F5344CB8AC3E}">
        <p14:creationId xmlns:p14="http://schemas.microsoft.com/office/powerpoint/2010/main" val="2415414595"/>
      </p:ext>
    </p:extLst>
  </p:cSld>
  <p:clrMapOvr>
    <a:masterClrMapping/>
  </p:clrMapOvr>
  <p:extLst>
    <p:ext uri="{DCECCB84-F9BA-43D5-87BE-67443E8EF086}">
      <p15:sldGuideLst xmlns:p15="http://schemas.microsoft.com/office/powerpoint/2012/main">
        <p15:guide id="1" orient="horz" pos="3612">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VSLUTNING bakgrunnsbilde">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5222119"/>
            <a:ext cx="12192000" cy="15770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bilde 8">
            <a:extLst>
              <a:ext uri="{FF2B5EF4-FFF2-40B4-BE49-F238E27FC236}">
                <a16:creationId xmlns:a16="http://schemas.microsoft.com/office/drawing/2014/main" id="{A2E25528-2AA2-40E4-A95C-B0AE22289586}"/>
              </a:ext>
            </a:extLst>
          </p:cNvPr>
          <p:cNvSpPr>
            <a:spLocks noGrp="1"/>
          </p:cNvSpPr>
          <p:nvPr>
            <p:ph type="pic" sz="quarter" idx="15" hasCustomPrompt="1"/>
          </p:nvPr>
        </p:nvSpPr>
        <p:spPr>
          <a:xfrm>
            <a:off x="1951" y="0"/>
            <a:ext cx="12192000" cy="5222875"/>
          </a:xfrm>
          <a:prstGeom prst="rect">
            <a:avLst/>
          </a:prstGeom>
        </p:spPr>
        <p:txBody>
          <a:bodyPr/>
          <a:lstStyle>
            <a:lvl1pPr marL="0" indent="0" algn="ctr">
              <a:buNone/>
              <a:defRPr/>
            </a:lvl1pPr>
          </a:lstStyle>
          <a:p>
            <a:r>
              <a:rPr lang="nb-NO" dirty="0"/>
              <a:t>Klikk på ikonet i midten for å sette inn et bilde på siste side i presentasjonen.</a:t>
            </a:r>
          </a:p>
        </p:txBody>
      </p:sp>
      <p:sp>
        <p:nvSpPr>
          <p:cNvPr id="22" name="Plassholder for tekst 9">
            <a:extLst>
              <a:ext uri="{FF2B5EF4-FFF2-40B4-BE49-F238E27FC236}">
                <a16:creationId xmlns:a16="http://schemas.microsoft.com/office/drawing/2014/main" id="{DFDAE691-7AD4-4AEA-BE0D-C69BCF13134D}"/>
              </a:ext>
            </a:extLst>
          </p:cNvPr>
          <p:cNvSpPr>
            <a:spLocks noGrp="1"/>
          </p:cNvSpPr>
          <p:nvPr>
            <p:ph type="body" sz="quarter" idx="14" hasCustomPrompt="1"/>
          </p:nvPr>
        </p:nvSpPr>
        <p:spPr>
          <a:xfrm>
            <a:off x="1058651" y="1036321"/>
            <a:ext cx="3591125" cy="3206924"/>
          </a:xfrm>
          <a:prstGeom prst="rect">
            <a:avLst/>
          </a:prstGeom>
          <a:solidFill>
            <a:srgbClr val="00244E">
              <a:alpha val="80000"/>
            </a:srgbClr>
          </a:solidFill>
        </p:spPr>
        <p:txBody>
          <a:bodyPr wrap="square" lIns="324000" tIns="216000" rIns="252000" bIns="216000" anchor="ctr"/>
          <a:lstStyle>
            <a:lvl1pPr marL="0" indent="0">
              <a:buNone/>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her for å sette inn en avsluttende tekst.</a:t>
            </a:r>
            <a:br>
              <a:rPr lang="nb-NO" dirty="0"/>
            </a:br>
            <a:r>
              <a:rPr lang="nb-NO" dirty="0"/>
              <a:t> </a:t>
            </a:r>
            <a:br>
              <a:rPr lang="nb-NO" dirty="0"/>
            </a:br>
            <a:r>
              <a:rPr lang="nb-NO" dirty="0"/>
              <a:t>For eksempel en kort oppsummering, nyttige lenker, huskeliste eller neste møtedato.</a:t>
            </a:r>
          </a:p>
        </p:txBody>
      </p:sp>
      <p:pic>
        <p:nvPicPr>
          <p:cNvPr id="19" name="Bilde 18">
            <a:extLst>
              <a:ext uri="{FF2B5EF4-FFF2-40B4-BE49-F238E27FC236}">
                <a16:creationId xmlns:a16="http://schemas.microsoft.com/office/drawing/2014/main" id="{69935EB5-EA56-40E3-885C-585EB177A20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083" t="29196" r="74740" b="29790"/>
          <a:stretch/>
        </p:blipFill>
        <p:spPr>
          <a:xfrm>
            <a:off x="10380617" y="5222119"/>
            <a:ext cx="1811383" cy="1633799"/>
          </a:xfrm>
          <a:prstGeom prst="rect">
            <a:avLst/>
          </a:prstGeom>
        </p:spPr>
      </p:pic>
      <p:sp>
        <p:nvSpPr>
          <p:cNvPr id="27" name="Plassholder for tekst 3">
            <a:extLst>
              <a:ext uri="{FF2B5EF4-FFF2-40B4-BE49-F238E27FC236}">
                <a16:creationId xmlns:a16="http://schemas.microsoft.com/office/drawing/2014/main" id="{8F07D5BA-48CD-4347-935E-32784EC97C30}"/>
              </a:ext>
            </a:extLst>
          </p:cNvPr>
          <p:cNvSpPr>
            <a:spLocks noGrp="1"/>
          </p:cNvSpPr>
          <p:nvPr>
            <p:ph type="body" sz="quarter" idx="10" hasCustomPrompt="1"/>
          </p:nvPr>
        </p:nvSpPr>
        <p:spPr>
          <a:xfrm>
            <a:off x="6081966" y="5749013"/>
            <a:ext cx="2772631" cy="180000"/>
          </a:xfrm>
          <a:prstGeom prst="rect">
            <a:avLst/>
          </a:prstGeom>
        </p:spPr>
        <p:txBody>
          <a:bodyPr anchor="t"/>
          <a:lstStyle>
            <a:lvl1pPr marL="0" indent="0">
              <a:buNone/>
              <a:defRPr sz="1050">
                <a:solidFill>
                  <a:schemeClr val="accent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ditt eller deres navn her</a:t>
            </a:r>
          </a:p>
        </p:txBody>
      </p:sp>
      <p:sp>
        <p:nvSpPr>
          <p:cNvPr id="28" name="Plassholder for tekst 3">
            <a:extLst>
              <a:ext uri="{FF2B5EF4-FFF2-40B4-BE49-F238E27FC236}">
                <a16:creationId xmlns:a16="http://schemas.microsoft.com/office/drawing/2014/main" id="{4EE05753-9D49-4F8D-A32F-385E3523492E}"/>
              </a:ext>
            </a:extLst>
          </p:cNvPr>
          <p:cNvSpPr>
            <a:spLocks noGrp="1"/>
          </p:cNvSpPr>
          <p:nvPr>
            <p:ph type="body" sz="quarter" idx="11" hasCustomPrompt="1"/>
          </p:nvPr>
        </p:nvSpPr>
        <p:spPr>
          <a:xfrm>
            <a:off x="6081966" y="6050837"/>
            <a:ext cx="2772625"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e-postadresse her</a:t>
            </a:r>
          </a:p>
        </p:txBody>
      </p:sp>
      <p:sp>
        <p:nvSpPr>
          <p:cNvPr id="29" name="Plassholder for tekst 3">
            <a:extLst>
              <a:ext uri="{FF2B5EF4-FFF2-40B4-BE49-F238E27FC236}">
                <a16:creationId xmlns:a16="http://schemas.microsoft.com/office/drawing/2014/main" id="{08D8D5BA-DF3B-478D-823F-C82CE77B8153}"/>
              </a:ext>
            </a:extLst>
          </p:cNvPr>
          <p:cNvSpPr>
            <a:spLocks noGrp="1"/>
          </p:cNvSpPr>
          <p:nvPr>
            <p:ph type="body" sz="quarter" idx="12" hasCustomPrompt="1"/>
          </p:nvPr>
        </p:nvSpPr>
        <p:spPr>
          <a:xfrm>
            <a:off x="6081963" y="6201750"/>
            <a:ext cx="2772631"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her kan du skrive telefonnummer</a:t>
            </a:r>
          </a:p>
        </p:txBody>
      </p:sp>
      <p:sp>
        <p:nvSpPr>
          <p:cNvPr id="30" name="Plassholder for tekst 3">
            <a:extLst>
              <a:ext uri="{FF2B5EF4-FFF2-40B4-BE49-F238E27FC236}">
                <a16:creationId xmlns:a16="http://schemas.microsoft.com/office/drawing/2014/main" id="{C6543016-07DA-41FD-8B8E-DF591F27FF9A}"/>
              </a:ext>
            </a:extLst>
          </p:cNvPr>
          <p:cNvSpPr>
            <a:spLocks noGrp="1"/>
          </p:cNvSpPr>
          <p:nvPr>
            <p:ph type="body" sz="quarter" idx="13" hasCustomPrompt="1"/>
          </p:nvPr>
        </p:nvSpPr>
        <p:spPr>
          <a:xfrm>
            <a:off x="6081968" y="5899925"/>
            <a:ext cx="2772630"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f. eks. stilling/avdeling (liten forbokstav)</a:t>
            </a:r>
          </a:p>
        </p:txBody>
      </p:sp>
      <p:sp>
        <p:nvSpPr>
          <p:cNvPr id="21" name="Plassholder for tekst 3">
            <a:extLst>
              <a:ext uri="{FF2B5EF4-FFF2-40B4-BE49-F238E27FC236}">
                <a16:creationId xmlns:a16="http://schemas.microsoft.com/office/drawing/2014/main" id="{975475F7-94A4-43AB-AFCC-48725A695B6B}"/>
              </a:ext>
            </a:extLst>
          </p:cNvPr>
          <p:cNvSpPr>
            <a:spLocks noGrp="1"/>
          </p:cNvSpPr>
          <p:nvPr>
            <p:ph type="body" sz="quarter" idx="25" hasCustomPrompt="1"/>
          </p:nvPr>
        </p:nvSpPr>
        <p:spPr>
          <a:xfrm>
            <a:off x="1058650" y="5049866"/>
            <a:ext cx="3597487" cy="172253"/>
          </a:xfrm>
          <a:prstGeom prst="rect">
            <a:avLst/>
          </a:prstGeom>
        </p:spPr>
        <p:txBody>
          <a:bodyPr lIns="0" tIns="0" rIns="0" anchor="ctr">
            <a:normAutofit/>
          </a:bodyPr>
          <a:lstStyle>
            <a:lvl1pPr marL="0" indent="0">
              <a:buNone/>
              <a:defRPr sz="700">
                <a:solidFill>
                  <a:schemeClr val="bg1"/>
                </a:solidFill>
                <a:highlight>
                  <a:srgbClr val="00244E"/>
                </a:highlight>
                <a:latin typeface="+mn-lt"/>
              </a:defRPr>
            </a:lvl1pPr>
          </a:lstStyle>
          <a:p>
            <a:pPr lvl="0"/>
            <a:r>
              <a:rPr lang="nb-NO" dirty="0"/>
              <a:t>Foto: Her skriver du fotograf(ene) og/eller eier(ne) av bildene.</a:t>
            </a:r>
          </a:p>
        </p:txBody>
      </p:sp>
      <p:pic>
        <p:nvPicPr>
          <p:cNvPr id="3" name="Bilde 2" hidden="1">
            <a:extLst>
              <a:ext uri="{FF2B5EF4-FFF2-40B4-BE49-F238E27FC236}">
                <a16:creationId xmlns:a16="http://schemas.microsoft.com/office/drawing/2014/main" id="{3A2A35EA-A437-4414-B36E-4FFE741F5F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761" t="1" r="-1" b="2101"/>
          <a:stretch/>
        </p:blipFill>
        <p:spPr>
          <a:xfrm>
            <a:off x="9111617" y="5767573"/>
            <a:ext cx="162150" cy="152987"/>
          </a:xfrm>
          <a:prstGeom prst="rect">
            <a:avLst/>
          </a:prstGeom>
        </p:spPr>
      </p:pic>
      <p:pic>
        <p:nvPicPr>
          <p:cNvPr id="5" name="Bilde 4" hidden="1">
            <a:extLst>
              <a:ext uri="{FF2B5EF4-FFF2-40B4-BE49-F238E27FC236}">
                <a16:creationId xmlns:a16="http://schemas.microsoft.com/office/drawing/2014/main" id="{69D4A491-9D7E-4D00-82ED-F7B6A546CC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81697" y="5773492"/>
            <a:ext cx="138505" cy="138505"/>
          </a:xfrm>
          <a:prstGeom prst="rect">
            <a:avLst/>
          </a:prstGeom>
        </p:spPr>
      </p:pic>
      <p:sp>
        <p:nvSpPr>
          <p:cNvPr id="15" name="TekstSylinder 14" hidden="1">
            <a:extLst>
              <a:ext uri="{FF2B5EF4-FFF2-40B4-BE49-F238E27FC236}">
                <a16:creationId xmlns:a16="http://schemas.microsoft.com/office/drawing/2014/main" id="{B2CF02FC-6A36-4B99-8C39-C9278BB1656E}"/>
              </a:ext>
            </a:extLst>
          </p:cNvPr>
          <p:cNvSpPr txBox="1"/>
          <p:nvPr userDrawn="1"/>
        </p:nvSpPr>
        <p:spPr>
          <a:xfrm>
            <a:off x="8894445" y="5725022"/>
            <a:ext cx="2571094" cy="861774"/>
          </a:xfrm>
          <a:prstGeom prst="rect">
            <a:avLst/>
          </a:prstGeom>
          <a:noFill/>
          <a:effectLst/>
        </p:spPr>
        <p:txBody>
          <a:bodyPr wrap="square" rtlCol="0">
            <a:spAutoFit/>
          </a:bodyPr>
          <a:lstStyle/>
          <a:p>
            <a:endParaRPr lang="nb-NO" sz="1000" i="0" dirty="0">
              <a:solidFill>
                <a:schemeClr val="accent1"/>
              </a:solidFill>
              <a:latin typeface="+mj-lt"/>
              <a:ea typeface="Open Sans" panose="020B0606030504020204" pitchFamily="34" charset="0"/>
              <a:cs typeface="Open Sans" panose="020B0606030504020204" pitchFamily="34" charset="0"/>
            </a:endParaRPr>
          </a:p>
          <a:p>
            <a:r>
              <a:rPr lang="nb-NO" sz="1000" i="0" dirty="0">
                <a:solidFill>
                  <a:schemeClr val="accent1"/>
                </a:solidFill>
                <a:latin typeface="+mj-lt"/>
                <a:ea typeface="Open Sans" panose="020B0606030504020204" pitchFamily="34" charset="0"/>
                <a:cs typeface="Open Sans" panose="020B0606030504020204" pitchFamily="34" charset="0"/>
              </a:rPr>
              <a:t>Facebook</a:t>
            </a:r>
            <a:r>
              <a:rPr lang="nb-NO" sz="1000" i="0" dirty="0">
                <a:solidFill>
                  <a:schemeClr val="bg1"/>
                </a:solidFill>
                <a:latin typeface="+mj-lt"/>
                <a:ea typeface="Open Sans" panose="020B0606030504020204" pitchFamily="34" charset="0"/>
                <a:cs typeface="Open Sans" panose="020B0606030504020204" pitchFamily="34" charset="0"/>
              </a:rPr>
              <a:t> </a:t>
            </a:r>
            <a:r>
              <a:rPr lang="nb-NO" sz="1000" i="0" dirty="0" err="1">
                <a:solidFill>
                  <a:schemeClr val="bg1"/>
                </a:solidFill>
                <a:latin typeface="+mj-lt"/>
                <a:ea typeface="Open Sans" panose="020B0606030504020204" pitchFamily="34" charset="0"/>
                <a:cs typeface="Open Sans" panose="020B0606030504020204" pitchFamily="34" charset="0"/>
              </a:rPr>
              <a:t>FylkesmannenNO</a:t>
            </a:r>
            <a:endParaRPr lang="nb-NO" sz="1000" i="0" dirty="0">
              <a:solidFill>
                <a:schemeClr val="bg1"/>
              </a:solidFill>
              <a:latin typeface="+mj-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err="1">
                <a:solidFill>
                  <a:schemeClr val="accent1"/>
                </a:solidFill>
                <a:latin typeface="+mj-lt"/>
                <a:ea typeface="+mn-ea"/>
                <a:cs typeface="+mn-cs"/>
              </a:rPr>
              <a:t>Twitter</a:t>
            </a:r>
            <a:r>
              <a:rPr lang="nb-NO" sz="1000" i="0" kern="1200" dirty="0">
                <a:solidFill>
                  <a:schemeClr val="bg1"/>
                </a:solidFill>
                <a:latin typeface="+mj-lt"/>
                <a:ea typeface="+mn-ea"/>
                <a:cs typeface="+mn-cs"/>
              </a:rPr>
              <a:t> </a:t>
            </a:r>
            <a:r>
              <a:rPr lang="nb-NO" sz="1000" i="0" kern="1200" dirty="0" err="1">
                <a:solidFill>
                  <a:schemeClr val="bg1"/>
                </a:solidFill>
                <a:latin typeface="+mj-lt"/>
                <a:ea typeface="+mn-ea"/>
                <a:cs typeface="+mn-cs"/>
              </a:rPr>
              <a:t>FMNordland</a:t>
            </a:r>
            <a:r>
              <a:rPr lang="nb-NO" sz="1000" i="0" kern="1200" dirty="0">
                <a:solidFill>
                  <a:schemeClr val="bg1"/>
                </a:solidFill>
                <a:latin typeface="+mj-lt"/>
                <a:ea typeface="+mn-ea"/>
                <a:cs typeface="+mn-cs"/>
              </a:rPr>
              <a:t> #fmno</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a:solidFill>
                  <a:schemeClr val="accent1"/>
                </a:solidFill>
                <a:latin typeface="+mj-lt"/>
                <a:ea typeface="Open Sans" panose="020B0606030504020204" pitchFamily="34" charset="0"/>
                <a:cs typeface="Open Sans" panose="020B0606030504020204" pitchFamily="34" charset="0"/>
              </a:rPr>
              <a:t>Nettside</a:t>
            </a:r>
            <a:r>
              <a:rPr lang="nb-NO" sz="1000" i="0" kern="1200" dirty="0">
                <a:solidFill>
                  <a:schemeClr val="bg1"/>
                </a:solidFill>
                <a:latin typeface="+mj-lt"/>
                <a:ea typeface="Open Sans" panose="020B0606030504020204" pitchFamily="34" charset="0"/>
                <a:cs typeface="Open Sans" panose="020B0606030504020204" pitchFamily="34" charset="0"/>
              </a:rPr>
              <a:t> fylkesmannen.no/nordland</a:t>
            </a:r>
          </a:p>
          <a:p>
            <a:endParaRPr lang="nb-NO" sz="1000" i="0" dirty="0">
              <a:solidFill>
                <a:schemeClr val="bg1"/>
              </a:solidFill>
              <a:latin typeface="+mj-lt"/>
              <a:ea typeface="Open Sans" panose="020B0606030504020204" pitchFamily="34" charset="0"/>
              <a:cs typeface="Open Sans" panose="020B0606030504020204" pitchFamily="34" charset="0"/>
            </a:endParaRPr>
          </a:p>
        </p:txBody>
      </p:sp>
      <p:pic>
        <p:nvPicPr>
          <p:cNvPr id="18" name="Bilde 17" descr="Et bilde som inneholder tekst&#10;&#10;Automatisk generert beskrivelse">
            <a:extLst>
              <a:ext uri="{FF2B5EF4-FFF2-40B4-BE49-F238E27FC236}">
                <a16:creationId xmlns:a16="http://schemas.microsoft.com/office/drawing/2014/main" id="{11E20CD5-10F2-422E-BAA8-E9EC49ED98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7510" y="5318647"/>
            <a:ext cx="3826004" cy="1159280"/>
          </a:xfrm>
          <a:prstGeom prst="rect">
            <a:avLst/>
          </a:prstGeom>
        </p:spPr>
      </p:pic>
    </p:spTree>
    <p:extLst>
      <p:ext uri="{BB962C8B-B14F-4D97-AF65-F5344CB8AC3E}">
        <p14:creationId xmlns:p14="http://schemas.microsoft.com/office/powerpoint/2010/main" val="2680062275"/>
      </p:ext>
    </p:extLst>
  </p:cSld>
  <p:clrMapOvr>
    <a:masterClrMapping/>
  </p:clrMapOvr>
  <p:extLst>
    <p:ext uri="{DCECCB84-F9BA-43D5-87BE-67443E8EF086}">
      <p15:sldGuideLst xmlns:p15="http://schemas.microsoft.com/office/powerpoint/2012/main">
        <p15:guide id="1" orient="horz" pos="3634">
          <p15:clr>
            <a:srgbClr val="FBAE40"/>
          </p15:clr>
        </p15:guide>
        <p15:guide id="2" pos="3840">
          <p15:clr>
            <a:srgbClr val="FBAE40"/>
          </p15:clr>
        </p15:guide>
        <p15:guide id="3" orient="horz" pos="3725" userDrawn="1">
          <p15:clr>
            <a:srgbClr val="FBAE40"/>
          </p15:clr>
        </p15:guide>
        <p15:guide id="4" pos="2933">
          <p15:clr>
            <a:srgbClr val="FBAE40"/>
          </p15:clr>
        </p15:guide>
        <p15:guide id="5" orient="horz" pos="4020">
          <p15:clr>
            <a:srgbClr val="FBAE40"/>
          </p15:clr>
        </p15:guide>
        <p15:guide id="6" pos="5654"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are tittel">
    <p:bg>
      <p:bgPr>
        <a:solidFill>
          <a:schemeClr val="bg1"/>
        </a:solidFill>
        <a:effectLst/>
      </p:bgPr>
    </p:bg>
    <p:spTree>
      <p:nvGrpSpPr>
        <p:cNvPr id="1" name=""/>
        <p:cNvGrpSpPr/>
        <p:nvPr/>
      </p:nvGrpSpPr>
      <p:grpSpPr>
        <a:xfrm>
          <a:off x="0" y="0"/>
          <a:ext cx="0" cy="0"/>
          <a:chOff x="0" y="0"/>
          <a:chExt cx="0" cy="0"/>
        </a:xfrm>
      </p:grpSpPr>
      <p:sp>
        <p:nvSpPr>
          <p:cNvPr id="12" name="Plassholder for lysbildenummer 5">
            <a:extLst>
              <a:ext uri="{FF2B5EF4-FFF2-40B4-BE49-F238E27FC236}">
                <a16:creationId xmlns:a16="http://schemas.microsoft.com/office/drawing/2014/main" id="{90A1533D-7ABC-4411-A97E-1A111AB129BB}"/>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7" name="TekstSylinder 16">
            <a:extLst>
              <a:ext uri="{FF2B5EF4-FFF2-40B4-BE49-F238E27FC236}">
                <a16:creationId xmlns:a16="http://schemas.microsoft.com/office/drawing/2014/main" id="{DB8AFD54-07BE-4940-BC0C-0C738D31EA7D}"/>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Nordland</a:t>
            </a:r>
          </a:p>
        </p:txBody>
      </p:sp>
      <p:sp>
        <p:nvSpPr>
          <p:cNvPr id="8" name="Plassholder for tittel 1">
            <a:extLst>
              <a:ext uri="{FF2B5EF4-FFF2-40B4-BE49-F238E27FC236}">
                <a16:creationId xmlns:a16="http://schemas.microsoft.com/office/drawing/2014/main" id="{17806027-8FF1-4947-B5AA-FF620735761D}"/>
              </a:ext>
            </a:extLst>
          </p:cNvPr>
          <p:cNvSpPr>
            <a:spLocks noGrp="1"/>
          </p:cNvSpPr>
          <p:nvPr>
            <p:ph type="title" hasCustomPrompt="1"/>
          </p:nvPr>
        </p:nvSpPr>
        <p:spPr>
          <a:xfrm>
            <a:off x="1055688" y="873125"/>
            <a:ext cx="10080625" cy="1077209"/>
          </a:xfrm>
          <a:prstGeom prst="rect">
            <a:avLst/>
          </a:prstGeom>
          <a:effectLst/>
        </p:spPr>
        <p:txBody>
          <a:bodyPr vert="horz" lIns="91440" tIns="45720" rIns="91440" bIns="45720" rtlCol="0" anchor="b">
            <a:noAutofit/>
          </a:bodyPr>
          <a:lstStyle>
            <a:lvl1pPr>
              <a:lnSpc>
                <a:spcPct val="100000"/>
              </a:lnSpc>
              <a:defRPr sz="3600">
                <a:solidFill>
                  <a:schemeClr val="tx1"/>
                </a:solidFill>
              </a:defRPr>
            </a:lvl1pPr>
          </a:lstStyle>
          <a:p>
            <a:r>
              <a:rPr lang="nb-NO" dirty="0"/>
              <a:t>Overskrift (pkt. 36) på </a:t>
            </a:r>
            <a:r>
              <a:rPr lang="nb-NO" dirty="0" err="1"/>
              <a:t>malside</a:t>
            </a:r>
            <a:r>
              <a:rPr lang="nb-NO" dirty="0"/>
              <a:t> med kun tittel</a:t>
            </a:r>
          </a:p>
        </p:txBody>
      </p:sp>
      <p:pic>
        <p:nvPicPr>
          <p:cNvPr id="6" name="Bilde 5">
            <a:extLst>
              <a:ext uri="{FF2B5EF4-FFF2-40B4-BE49-F238E27FC236}">
                <a16:creationId xmlns:a16="http://schemas.microsoft.com/office/drawing/2014/main" id="{5946AF8A-2363-40D2-B33B-D3F3ACE3739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282867" y="381948"/>
            <a:ext cx="497451" cy="488282"/>
          </a:xfrm>
          <a:prstGeom prst="rect">
            <a:avLst/>
          </a:prstGeom>
        </p:spPr>
      </p:pic>
    </p:spTree>
    <p:extLst>
      <p:ext uri="{BB962C8B-B14F-4D97-AF65-F5344CB8AC3E}">
        <p14:creationId xmlns:p14="http://schemas.microsoft.com/office/powerpoint/2010/main" val="10482859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mt">
    <p:bg>
      <p:bgPr>
        <a:solidFill>
          <a:schemeClr val="bg1"/>
        </a:solidFill>
        <a:effectLst/>
      </p:bgPr>
    </p:bg>
    <p:spTree>
      <p:nvGrpSpPr>
        <p:cNvPr id="1" name=""/>
        <p:cNvGrpSpPr/>
        <p:nvPr/>
      </p:nvGrpSpPr>
      <p:grpSpPr>
        <a:xfrm>
          <a:off x="0" y="0"/>
          <a:ext cx="0" cy="0"/>
          <a:chOff x="0" y="0"/>
          <a:chExt cx="0" cy="0"/>
        </a:xfrm>
      </p:grpSpPr>
      <p:sp>
        <p:nvSpPr>
          <p:cNvPr id="9" name="Plassholder for lysbildenummer 5">
            <a:extLst>
              <a:ext uri="{FF2B5EF4-FFF2-40B4-BE49-F238E27FC236}">
                <a16:creationId xmlns:a16="http://schemas.microsoft.com/office/drawing/2014/main" id="{ACDE66F6-3636-4218-8D66-77005AFAE89D}"/>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0" name="TekstSylinder 9">
            <a:extLst>
              <a:ext uri="{FF2B5EF4-FFF2-40B4-BE49-F238E27FC236}">
                <a16:creationId xmlns:a16="http://schemas.microsoft.com/office/drawing/2014/main" id="{36B78508-2033-4BC7-9A2B-3EA310F7D136}"/>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Nordland</a:t>
            </a:r>
          </a:p>
        </p:txBody>
      </p:sp>
      <p:pic>
        <p:nvPicPr>
          <p:cNvPr id="6" name="Bilde 5">
            <a:extLst>
              <a:ext uri="{FF2B5EF4-FFF2-40B4-BE49-F238E27FC236}">
                <a16:creationId xmlns:a16="http://schemas.microsoft.com/office/drawing/2014/main" id="{DD6FCC2D-F7C0-4100-AD53-3AF8C3B2E29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282867" y="381948"/>
            <a:ext cx="497451" cy="488282"/>
          </a:xfrm>
          <a:prstGeom prst="rect">
            <a:avLst/>
          </a:prstGeom>
        </p:spPr>
      </p:pic>
    </p:spTree>
    <p:extLst>
      <p:ext uri="{BB962C8B-B14F-4D97-AF65-F5344CB8AC3E}">
        <p14:creationId xmlns:p14="http://schemas.microsoft.com/office/powerpoint/2010/main" val="27248005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osjektlogo">
    <p:spTree>
      <p:nvGrpSpPr>
        <p:cNvPr id="1" name=""/>
        <p:cNvGrpSpPr/>
        <p:nvPr/>
      </p:nvGrpSpPr>
      <p:grpSpPr>
        <a:xfrm>
          <a:off x="0" y="0"/>
          <a:ext cx="0" cy="0"/>
          <a:chOff x="0" y="0"/>
          <a:chExt cx="0" cy="0"/>
        </a:xfrm>
      </p:grpSpPr>
      <p:pic>
        <p:nvPicPr>
          <p:cNvPr id="8" name="Graphic">
            <a:extLst>
              <a:ext uri="{FF2B5EF4-FFF2-40B4-BE49-F238E27FC236}">
                <a16:creationId xmlns:a16="http://schemas.microsoft.com/office/drawing/2014/main" id="{FE7E3E76-26FF-36A9-6598-00F34A8321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914" r="5705" b="731"/>
          <a:stretch/>
        </p:blipFill>
        <p:spPr>
          <a:xfrm>
            <a:off x="10910169" y="0"/>
            <a:ext cx="1281831" cy="5724395"/>
          </a:xfrm>
          <a:prstGeom prst="rect">
            <a:avLst/>
          </a:prstGeom>
        </p:spPr>
      </p:pic>
      <p:pic>
        <p:nvPicPr>
          <p:cNvPr id="93" name="Logo">
            <a:extLst>
              <a:ext uri="{FF2B5EF4-FFF2-40B4-BE49-F238E27FC236}">
                <a16:creationId xmlns:a16="http://schemas.microsoft.com/office/drawing/2014/main" id="{EFF03DBB-178B-6C1C-1DF2-E6910512F0B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2799" t="14634" r="15351" b="14491"/>
          <a:stretch/>
        </p:blipFill>
        <p:spPr>
          <a:xfrm>
            <a:off x="4549036" y="1882035"/>
            <a:ext cx="3093928" cy="3093930"/>
          </a:xfrm>
          <a:prstGeom prst="rect">
            <a:avLst/>
          </a:prstGeom>
        </p:spPr>
      </p:pic>
      <p:sp>
        <p:nvSpPr>
          <p:cNvPr id="2" name="Bunntekst">
            <a:extLst>
              <a:ext uri="{FF2B5EF4-FFF2-40B4-BE49-F238E27FC236}">
                <a16:creationId xmlns:a16="http://schemas.microsoft.com/office/drawing/2014/main" id="{60E01F1D-AA81-8B8B-6DFC-C1A09C04217A}"/>
              </a:ext>
            </a:extLst>
          </p:cNvPr>
          <p:cNvSpPr txBox="1"/>
          <p:nvPr userDrawn="1"/>
        </p:nvSpPr>
        <p:spPr>
          <a:xfrm>
            <a:off x="6230112" y="6080224"/>
            <a:ext cx="6056417" cy="384721"/>
          </a:xfrm>
          <a:prstGeom prst="rect">
            <a:avLst/>
          </a:prstGeom>
          <a:noFill/>
        </p:spPr>
        <p:txBody>
          <a:bodyPr wrap="square" rtlCol="0">
            <a:spAutoFit/>
          </a:bodyPr>
          <a:ls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900" b="1" i="0" spc="20" baseline="0" dirty="0">
                <a:solidFill>
                  <a:srgbClr val="1438A6"/>
                </a:solidFill>
                <a:latin typeface="Roboto Condensed" panose="02000000000000000000" pitchFamily="2" charset="0"/>
                <a:ea typeface="Roboto Condensed" panose="02000000000000000000" pitchFamily="2" charset="0"/>
              </a:rPr>
              <a:t>U</a:t>
            </a:r>
            <a:r>
              <a:rPr lang="en-NO" sz="1900" b="1" i="0" spc="20" baseline="0" dirty="0">
                <a:solidFill>
                  <a:srgbClr val="1438A6"/>
                </a:solidFill>
                <a:latin typeface="Roboto Condensed" panose="02000000000000000000" pitchFamily="2" charset="0"/>
                <a:ea typeface="Roboto Condensed" panose="02000000000000000000" pitchFamily="2" charset="0"/>
              </a:rPr>
              <a:t>t på vidda </a:t>
            </a:r>
            <a:r>
              <a:rPr lang="en-NO" sz="1900" b="0" i="0" spc="20" baseline="0" dirty="0">
                <a:solidFill>
                  <a:srgbClr val="1438A6"/>
                </a:solidFill>
                <a:latin typeface="Roboto Condensed" panose="02000000000000000000" pitchFamily="2" charset="0"/>
                <a:ea typeface="Roboto Condensed" panose="02000000000000000000" pitchFamily="2" charset="0"/>
              </a:rPr>
              <a:t>- Lærings- og omsorgstjenester </a:t>
            </a:r>
            <a:r>
              <a:rPr lang="en-GB" sz="1900" b="0" i="0" spc="20" baseline="0" dirty="0" err="1">
                <a:solidFill>
                  <a:srgbClr val="1438A6"/>
                </a:solidFill>
                <a:latin typeface="Roboto Condensed" panose="02000000000000000000" pitchFamily="2" charset="0"/>
                <a:ea typeface="Roboto Condensed" panose="02000000000000000000" pitchFamily="2" charset="0"/>
              </a:rPr>
              <a:t>i</a:t>
            </a:r>
            <a:r>
              <a:rPr lang="en-NO" sz="1900" b="0" i="0" spc="20" baseline="0" dirty="0">
                <a:solidFill>
                  <a:srgbClr val="1438A6"/>
                </a:solidFill>
                <a:latin typeface="Roboto Condensed" panose="02000000000000000000" pitchFamily="2" charset="0"/>
                <a:ea typeface="Roboto Condensed" panose="02000000000000000000" pitchFamily="2" charset="0"/>
              </a:rPr>
              <a:t> reindriften </a:t>
            </a:r>
          </a:p>
        </p:txBody>
      </p:sp>
    </p:spTree>
    <p:extLst>
      <p:ext uri="{BB962C8B-B14F-4D97-AF65-F5344CB8AC3E}">
        <p14:creationId xmlns:p14="http://schemas.microsoft.com/office/powerpoint/2010/main" val="33577056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osjektlogo og egen logo">
    <p:spTree>
      <p:nvGrpSpPr>
        <p:cNvPr id="1" name=""/>
        <p:cNvGrpSpPr/>
        <p:nvPr/>
      </p:nvGrpSpPr>
      <p:grpSpPr>
        <a:xfrm>
          <a:off x="0" y="0"/>
          <a:ext cx="0" cy="0"/>
          <a:chOff x="0" y="0"/>
          <a:chExt cx="0" cy="0"/>
        </a:xfrm>
      </p:grpSpPr>
      <p:pic>
        <p:nvPicPr>
          <p:cNvPr id="8" name="Graphic">
            <a:extLst>
              <a:ext uri="{FF2B5EF4-FFF2-40B4-BE49-F238E27FC236}">
                <a16:creationId xmlns:a16="http://schemas.microsoft.com/office/drawing/2014/main" id="{FE7E3E76-26FF-36A9-6598-00F34A8321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914" r="5705" b="731"/>
          <a:stretch/>
        </p:blipFill>
        <p:spPr>
          <a:xfrm>
            <a:off x="10910169" y="0"/>
            <a:ext cx="1281831" cy="5724395"/>
          </a:xfrm>
          <a:prstGeom prst="rect">
            <a:avLst/>
          </a:prstGeom>
        </p:spPr>
      </p:pic>
      <p:sp>
        <p:nvSpPr>
          <p:cNvPr id="3" name="Picture Placeholder ">
            <a:extLst>
              <a:ext uri="{FF2B5EF4-FFF2-40B4-BE49-F238E27FC236}">
                <a16:creationId xmlns:a16="http://schemas.microsoft.com/office/drawing/2014/main" id="{F0DA83E5-4EB6-F547-0BB4-CECA2823E4A1}"/>
              </a:ext>
            </a:extLst>
          </p:cNvPr>
          <p:cNvSpPr>
            <a:spLocks noGrp="1"/>
          </p:cNvSpPr>
          <p:nvPr>
            <p:ph type="pic" sz="quarter" idx="10" hasCustomPrompt="1"/>
          </p:nvPr>
        </p:nvSpPr>
        <p:spPr>
          <a:xfrm>
            <a:off x="6576164" y="1966587"/>
            <a:ext cx="3006247" cy="2999984"/>
          </a:xfrm>
        </p:spPr>
        <p:txBody>
          <a:bodyPr/>
          <a:lstStyle>
            <a:lvl1pPr marL="0" indent="0">
              <a:buNone/>
              <a:defRPr b="0" i="0">
                <a:latin typeface="Roboto Condensed" panose="02000000000000000000" pitchFamily="2" charset="0"/>
                <a:ea typeface="Roboto Condensed" panose="02000000000000000000" pitchFamily="2" charset="0"/>
              </a:defRPr>
            </a:lvl1pPr>
          </a:lstStyle>
          <a:p>
            <a:r>
              <a:rPr lang="en-NO" dirty="0"/>
              <a:t>Last opp egen logo</a:t>
            </a:r>
          </a:p>
        </p:txBody>
      </p:sp>
      <p:pic>
        <p:nvPicPr>
          <p:cNvPr id="66" name="Logo">
            <a:extLst>
              <a:ext uri="{FF2B5EF4-FFF2-40B4-BE49-F238E27FC236}">
                <a16:creationId xmlns:a16="http://schemas.microsoft.com/office/drawing/2014/main" id="{ED9065C5-CCCC-8DF8-9C82-48E0928FABC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2799" t="14634" r="15351" b="14491"/>
          <a:stretch/>
        </p:blipFill>
        <p:spPr>
          <a:xfrm>
            <a:off x="2173266" y="1891429"/>
            <a:ext cx="3093928" cy="3093930"/>
          </a:xfrm>
          <a:prstGeom prst="rect">
            <a:avLst/>
          </a:prstGeom>
        </p:spPr>
      </p:pic>
      <p:sp>
        <p:nvSpPr>
          <p:cNvPr id="2" name="Bunntekst">
            <a:extLst>
              <a:ext uri="{FF2B5EF4-FFF2-40B4-BE49-F238E27FC236}">
                <a16:creationId xmlns:a16="http://schemas.microsoft.com/office/drawing/2014/main" id="{E2FFCB0D-B08B-4C67-47F0-298CB6465AC9}"/>
              </a:ext>
            </a:extLst>
          </p:cNvPr>
          <p:cNvSpPr txBox="1"/>
          <p:nvPr userDrawn="1"/>
        </p:nvSpPr>
        <p:spPr>
          <a:xfrm>
            <a:off x="6230112" y="6080224"/>
            <a:ext cx="6056417" cy="384721"/>
          </a:xfrm>
          <a:prstGeom prst="rect">
            <a:avLst/>
          </a:prstGeom>
          <a:noFill/>
        </p:spPr>
        <p:txBody>
          <a:bodyPr wrap="square" rtlCol="0">
            <a:spAutoFit/>
          </a:bodyPr>
          <a:ls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900" b="1" i="0" spc="20" baseline="0" dirty="0">
                <a:solidFill>
                  <a:srgbClr val="1438A6"/>
                </a:solidFill>
                <a:latin typeface="Roboto Condensed" panose="02000000000000000000" pitchFamily="2" charset="0"/>
                <a:ea typeface="Roboto Condensed" panose="02000000000000000000" pitchFamily="2" charset="0"/>
              </a:rPr>
              <a:t>U</a:t>
            </a:r>
            <a:r>
              <a:rPr lang="en-NO" sz="1900" b="1" i="0" spc="20" baseline="0" dirty="0">
                <a:solidFill>
                  <a:srgbClr val="1438A6"/>
                </a:solidFill>
                <a:latin typeface="Roboto Condensed" panose="02000000000000000000" pitchFamily="2" charset="0"/>
                <a:ea typeface="Roboto Condensed" panose="02000000000000000000" pitchFamily="2" charset="0"/>
              </a:rPr>
              <a:t>t på vidda </a:t>
            </a:r>
            <a:r>
              <a:rPr lang="en-NO" sz="1900" b="0" i="0" spc="20" baseline="0" dirty="0">
                <a:solidFill>
                  <a:srgbClr val="1438A6"/>
                </a:solidFill>
                <a:latin typeface="Roboto Condensed" panose="02000000000000000000" pitchFamily="2" charset="0"/>
                <a:ea typeface="Roboto Condensed" panose="02000000000000000000" pitchFamily="2" charset="0"/>
              </a:rPr>
              <a:t>- Lærings- og omsorgstjenester </a:t>
            </a:r>
            <a:r>
              <a:rPr lang="en-GB" sz="1900" b="0" i="0" spc="20" baseline="0" dirty="0" err="1">
                <a:solidFill>
                  <a:srgbClr val="1438A6"/>
                </a:solidFill>
                <a:latin typeface="Roboto Condensed" panose="02000000000000000000" pitchFamily="2" charset="0"/>
                <a:ea typeface="Roboto Condensed" panose="02000000000000000000" pitchFamily="2" charset="0"/>
              </a:rPr>
              <a:t>i</a:t>
            </a:r>
            <a:r>
              <a:rPr lang="en-NO" sz="1900" b="0" i="0" spc="20" baseline="0" dirty="0">
                <a:solidFill>
                  <a:srgbClr val="1438A6"/>
                </a:solidFill>
                <a:latin typeface="Roboto Condensed" panose="02000000000000000000" pitchFamily="2" charset="0"/>
                <a:ea typeface="Roboto Condensed" panose="02000000000000000000" pitchFamily="2" charset="0"/>
              </a:rPr>
              <a:t> reindriften </a:t>
            </a:r>
          </a:p>
        </p:txBody>
      </p:sp>
    </p:spTree>
    <p:extLst>
      <p:ext uri="{BB962C8B-B14F-4D97-AF65-F5344CB8AC3E}">
        <p14:creationId xmlns:p14="http://schemas.microsoft.com/office/powerpoint/2010/main" val="8603749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gen logo">
    <p:spTree>
      <p:nvGrpSpPr>
        <p:cNvPr id="1" name=""/>
        <p:cNvGrpSpPr/>
        <p:nvPr/>
      </p:nvGrpSpPr>
      <p:grpSpPr>
        <a:xfrm>
          <a:off x="0" y="0"/>
          <a:ext cx="0" cy="0"/>
          <a:chOff x="0" y="0"/>
          <a:chExt cx="0" cy="0"/>
        </a:xfrm>
      </p:grpSpPr>
      <p:pic>
        <p:nvPicPr>
          <p:cNvPr id="8" name="Graphic">
            <a:extLst>
              <a:ext uri="{FF2B5EF4-FFF2-40B4-BE49-F238E27FC236}">
                <a16:creationId xmlns:a16="http://schemas.microsoft.com/office/drawing/2014/main" id="{FE7E3E76-26FF-36A9-6598-00F34A8321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914" r="5705" b="731"/>
          <a:stretch/>
        </p:blipFill>
        <p:spPr>
          <a:xfrm>
            <a:off x="10910169" y="0"/>
            <a:ext cx="1281831" cy="5724395"/>
          </a:xfrm>
          <a:prstGeom prst="rect">
            <a:avLst/>
          </a:prstGeom>
        </p:spPr>
      </p:pic>
      <p:sp>
        <p:nvSpPr>
          <p:cNvPr id="3" name="Picture Placeholder ">
            <a:extLst>
              <a:ext uri="{FF2B5EF4-FFF2-40B4-BE49-F238E27FC236}">
                <a16:creationId xmlns:a16="http://schemas.microsoft.com/office/drawing/2014/main" id="{F0DA83E5-4EB6-F547-0BB4-CECA2823E4A1}"/>
              </a:ext>
            </a:extLst>
          </p:cNvPr>
          <p:cNvSpPr>
            <a:spLocks noGrp="1"/>
          </p:cNvSpPr>
          <p:nvPr>
            <p:ph type="pic" sz="quarter" idx="10" hasCustomPrompt="1"/>
          </p:nvPr>
        </p:nvSpPr>
        <p:spPr>
          <a:xfrm>
            <a:off x="4590795" y="1922746"/>
            <a:ext cx="3006247" cy="2999984"/>
          </a:xfrm>
        </p:spPr>
        <p:txBody>
          <a:bodyPr/>
          <a:lstStyle>
            <a:lvl1pPr marL="0" indent="0">
              <a:buNone/>
              <a:defRPr b="0" i="0">
                <a:latin typeface="Roboto Condensed" panose="02000000000000000000" pitchFamily="2" charset="0"/>
                <a:ea typeface="Roboto Condensed" panose="02000000000000000000" pitchFamily="2" charset="0"/>
              </a:defRPr>
            </a:lvl1pPr>
          </a:lstStyle>
          <a:p>
            <a:r>
              <a:rPr lang="en-NO" dirty="0"/>
              <a:t>Last opp egen logo</a:t>
            </a:r>
          </a:p>
        </p:txBody>
      </p:sp>
      <p:sp>
        <p:nvSpPr>
          <p:cNvPr id="2" name="Bunntekst">
            <a:extLst>
              <a:ext uri="{FF2B5EF4-FFF2-40B4-BE49-F238E27FC236}">
                <a16:creationId xmlns:a16="http://schemas.microsoft.com/office/drawing/2014/main" id="{B9037233-FBFC-33C9-1F7D-2E96C0DCFAB7}"/>
              </a:ext>
            </a:extLst>
          </p:cNvPr>
          <p:cNvSpPr txBox="1"/>
          <p:nvPr userDrawn="1"/>
        </p:nvSpPr>
        <p:spPr>
          <a:xfrm>
            <a:off x="6230112" y="6080224"/>
            <a:ext cx="6056417" cy="384721"/>
          </a:xfrm>
          <a:prstGeom prst="rect">
            <a:avLst/>
          </a:prstGeom>
          <a:noFill/>
        </p:spPr>
        <p:txBody>
          <a:bodyPr wrap="square" rtlCol="0">
            <a:spAutoFit/>
          </a:bodyPr>
          <a:ls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900" b="1" i="0" spc="20" baseline="0" dirty="0">
                <a:solidFill>
                  <a:srgbClr val="1438A6"/>
                </a:solidFill>
                <a:latin typeface="Roboto Condensed" panose="02000000000000000000" pitchFamily="2" charset="0"/>
                <a:ea typeface="Roboto Condensed" panose="02000000000000000000" pitchFamily="2" charset="0"/>
              </a:rPr>
              <a:t>U</a:t>
            </a:r>
            <a:r>
              <a:rPr lang="en-NO" sz="1900" b="1" i="0" spc="20" baseline="0" dirty="0">
                <a:solidFill>
                  <a:srgbClr val="1438A6"/>
                </a:solidFill>
                <a:latin typeface="Roboto Condensed" panose="02000000000000000000" pitchFamily="2" charset="0"/>
                <a:ea typeface="Roboto Condensed" panose="02000000000000000000" pitchFamily="2" charset="0"/>
              </a:rPr>
              <a:t>t på vidda </a:t>
            </a:r>
            <a:r>
              <a:rPr lang="en-NO" sz="1900" b="0" i="0" spc="20" baseline="0" dirty="0">
                <a:solidFill>
                  <a:srgbClr val="1438A6"/>
                </a:solidFill>
                <a:latin typeface="Roboto Condensed" panose="02000000000000000000" pitchFamily="2" charset="0"/>
                <a:ea typeface="Roboto Condensed" panose="02000000000000000000" pitchFamily="2" charset="0"/>
              </a:rPr>
              <a:t>- Lærings- og omsorgstjenester </a:t>
            </a:r>
            <a:r>
              <a:rPr lang="en-GB" sz="1900" b="0" i="0" spc="20" baseline="0" dirty="0" err="1">
                <a:solidFill>
                  <a:srgbClr val="1438A6"/>
                </a:solidFill>
                <a:latin typeface="Roboto Condensed" panose="02000000000000000000" pitchFamily="2" charset="0"/>
                <a:ea typeface="Roboto Condensed" panose="02000000000000000000" pitchFamily="2" charset="0"/>
              </a:rPr>
              <a:t>i</a:t>
            </a:r>
            <a:r>
              <a:rPr lang="en-NO" sz="1900" b="0" i="0" spc="20" baseline="0" dirty="0">
                <a:solidFill>
                  <a:srgbClr val="1438A6"/>
                </a:solidFill>
                <a:latin typeface="Roboto Condensed" panose="02000000000000000000" pitchFamily="2" charset="0"/>
                <a:ea typeface="Roboto Condensed" panose="02000000000000000000" pitchFamily="2" charset="0"/>
              </a:rPr>
              <a:t> reindriften </a:t>
            </a:r>
          </a:p>
        </p:txBody>
      </p:sp>
    </p:spTree>
    <p:extLst>
      <p:ext uri="{BB962C8B-B14F-4D97-AF65-F5344CB8AC3E}">
        <p14:creationId xmlns:p14="http://schemas.microsoft.com/office/powerpoint/2010/main" val="3883730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halvside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850DC3F-1BBD-4C39-8B6D-08E973453607}"/>
              </a:ext>
            </a:extLst>
          </p:cNvPr>
          <p:cNvSpPr/>
          <p:nvPr userDrawn="1"/>
        </p:nvSpPr>
        <p:spPr>
          <a:xfrm>
            <a:off x="0" y="0"/>
            <a:ext cx="12192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68190" y="1122363"/>
            <a:ext cx="5127810" cy="2387600"/>
          </a:xfrm>
          <a:prstGeom prst="rect">
            <a:avLst/>
          </a:prstGeom>
          <a:effectLst>
            <a:glow rad="127000">
              <a:schemeClr val="accent1"/>
            </a:glow>
            <a:outerShdw blurRad="50800" dist="38100" dir="2700000" algn="tl" rotWithShape="0">
              <a:schemeClr val="bg2">
                <a:lumMod val="25000"/>
                <a:alpha val="40000"/>
              </a:schemeClr>
            </a:outerShdw>
          </a:effectLst>
        </p:spPr>
        <p:txBody>
          <a:bodyPr anchor="b">
            <a:noAutofit/>
          </a:bodyPr>
          <a:lstStyle>
            <a:lvl1pPr algn="l">
              <a:defRPr sz="4400">
                <a:solidFill>
                  <a:schemeClr val="bg1"/>
                </a:solidFill>
                <a:latin typeface="+mn-lt"/>
              </a:defRPr>
            </a:lvl1pPr>
          </a:lstStyle>
          <a:p>
            <a:r>
              <a:rPr lang="nb-NO" dirty="0"/>
              <a:t>Overskrift (pkt. 44) på </a:t>
            </a:r>
            <a:r>
              <a:rPr lang="nb-NO" dirty="0" err="1"/>
              <a:t>forsidemal</a:t>
            </a:r>
            <a:r>
              <a:rPr lang="nb-NO" dirty="0"/>
              <a:t> med ett bilde</a:t>
            </a:r>
          </a:p>
        </p:txBody>
      </p:sp>
      <p:sp>
        <p:nvSpPr>
          <p:cNvPr id="11" name="Undertittel 2">
            <a:extLst>
              <a:ext uri="{FF2B5EF4-FFF2-40B4-BE49-F238E27FC236}">
                <a16:creationId xmlns:a16="http://schemas.microsoft.com/office/drawing/2014/main" id="{8BAAC390-F47B-47BD-8525-7B87AD441CD5}"/>
              </a:ext>
            </a:extLst>
          </p:cNvPr>
          <p:cNvSpPr>
            <a:spLocks noGrp="1"/>
          </p:cNvSpPr>
          <p:nvPr>
            <p:ph type="subTitle" idx="1" hasCustomPrompt="1"/>
          </p:nvPr>
        </p:nvSpPr>
        <p:spPr>
          <a:xfrm>
            <a:off x="955289" y="3945693"/>
            <a:ext cx="5152663" cy="898526"/>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sp>
        <p:nvSpPr>
          <p:cNvPr id="12" name="Plassholder for bilde 2">
            <a:extLst>
              <a:ext uri="{FF2B5EF4-FFF2-40B4-BE49-F238E27FC236}">
                <a16:creationId xmlns:a16="http://schemas.microsoft.com/office/drawing/2014/main" id="{5F6A47D4-6B0A-4D0F-83C5-44F1B0DB5A36}"/>
              </a:ext>
            </a:extLst>
          </p:cNvPr>
          <p:cNvSpPr>
            <a:spLocks noGrp="1"/>
          </p:cNvSpPr>
          <p:nvPr>
            <p:ph type="pic" idx="13" hasCustomPrompt="1"/>
          </p:nvPr>
        </p:nvSpPr>
        <p:spPr>
          <a:xfrm>
            <a:off x="6561608" y="0"/>
            <a:ext cx="5630392" cy="5220000"/>
          </a:xfrm>
          <a:prstGeom prst="rect">
            <a:avLst/>
          </a:prstGeom>
          <a:solidFill>
            <a:schemeClr val="bg1">
              <a:lumMod val="50000"/>
            </a:schemeClr>
          </a:solidFill>
          <a:ln>
            <a:noFill/>
          </a:ln>
        </p:spPr>
        <p:txBody>
          <a:bodyPr anchor="ctr">
            <a:normAutofit/>
          </a:bodyPr>
          <a:lstStyle>
            <a:lvl1pPr marL="0" indent="0" algn="ctr">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i midten for å sette inn bilde som passer presentasjonens tema. </a:t>
            </a:r>
          </a:p>
          <a:p>
            <a:endParaRPr lang="nb-NO"/>
          </a:p>
          <a:p>
            <a:r>
              <a:rPr lang="nb-NO"/>
              <a:t>Hvis du ikke har et bilde som er relevant, kan du bruke en </a:t>
            </a:r>
            <a:r>
              <a:rPr lang="nb-NO" err="1"/>
              <a:t>forsidemal</a:t>
            </a:r>
            <a:r>
              <a:rPr lang="nb-NO"/>
              <a:t> uten bilde. </a:t>
            </a:r>
          </a:p>
        </p:txBody>
      </p:sp>
      <p:sp>
        <p:nvSpPr>
          <p:cNvPr id="14" name="Plassholder for dato 3">
            <a:extLst>
              <a:ext uri="{FF2B5EF4-FFF2-40B4-BE49-F238E27FC236}">
                <a16:creationId xmlns:a16="http://schemas.microsoft.com/office/drawing/2014/main" id="{598EFE57-85C1-47AC-901B-50FE5A882197}"/>
              </a:ext>
            </a:extLst>
          </p:cNvPr>
          <p:cNvSpPr>
            <a:spLocks noGrp="1"/>
          </p:cNvSpPr>
          <p:nvPr>
            <p:ph type="dt" sz="half" idx="2"/>
          </p:nvPr>
        </p:nvSpPr>
        <p:spPr>
          <a:xfrm>
            <a:off x="10806776" y="6261302"/>
            <a:ext cx="107945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24.09.2024</a:t>
            </a:fld>
            <a:endParaRPr lang="nb-NO"/>
          </a:p>
        </p:txBody>
      </p:sp>
      <p:pic>
        <p:nvPicPr>
          <p:cNvPr id="8" name="Bilde 7">
            <a:extLst>
              <a:ext uri="{FF2B5EF4-FFF2-40B4-BE49-F238E27FC236}">
                <a16:creationId xmlns:a16="http://schemas.microsoft.com/office/drawing/2014/main" id="{E9EAED0C-2A6E-42D7-9B25-A273B08EBCC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3484" r="11084" b="38913"/>
          <a:stretch/>
        </p:blipFill>
        <p:spPr>
          <a:xfrm>
            <a:off x="8677334" y="5226049"/>
            <a:ext cx="3514666" cy="1568451"/>
          </a:xfrm>
          <a:prstGeom prst="rect">
            <a:avLst/>
          </a:prstGeom>
        </p:spPr>
      </p:pic>
      <p:sp>
        <p:nvSpPr>
          <p:cNvPr id="15" name="Rektangel 14">
            <a:extLst>
              <a:ext uri="{FF2B5EF4-FFF2-40B4-BE49-F238E27FC236}">
                <a16:creationId xmlns:a16="http://schemas.microsoft.com/office/drawing/2014/main" id="{75BCC4F9-9AD7-4C4F-942F-5834840A4EC9}"/>
              </a:ext>
            </a:extLst>
          </p:cNvPr>
          <p:cNvSpPr/>
          <p:nvPr userDrawn="1"/>
        </p:nvSpPr>
        <p:spPr>
          <a:xfrm>
            <a:off x="894080" y="6510425"/>
            <a:ext cx="2834640" cy="200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ktangel 15">
            <a:extLst>
              <a:ext uri="{FF2B5EF4-FFF2-40B4-BE49-F238E27FC236}">
                <a16:creationId xmlns:a16="http://schemas.microsoft.com/office/drawing/2014/main" id="{FF5F8D92-F00B-426C-A5D6-3F57C3849CB9}"/>
              </a:ext>
            </a:extLst>
          </p:cNvPr>
          <p:cNvSpPr/>
          <p:nvPr userDrawn="1"/>
        </p:nvSpPr>
        <p:spPr>
          <a:xfrm>
            <a:off x="8128766" y="5220000"/>
            <a:ext cx="4063233" cy="1574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a:extLst>
              <a:ext uri="{FF2B5EF4-FFF2-40B4-BE49-F238E27FC236}">
                <a16:creationId xmlns:a16="http://schemas.microsoft.com/office/drawing/2014/main" id="{653D9FE8-CF4F-4D94-ABCB-A92DDEA9C9E2}"/>
              </a:ext>
            </a:extLst>
          </p:cNvPr>
          <p:cNvPicPr>
            <a:picLocks noChangeAspect="1"/>
          </p:cNvPicPr>
          <p:nvPr userDrawn="1"/>
        </p:nvPicPr>
        <p:blipFill>
          <a:blip r:embed="rId3"/>
          <a:stretch>
            <a:fillRect/>
          </a:stretch>
        </p:blipFill>
        <p:spPr>
          <a:xfrm>
            <a:off x="8502499" y="6040087"/>
            <a:ext cx="3514667" cy="369338"/>
          </a:xfrm>
          <a:prstGeom prst="rect">
            <a:avLst/>
          </a:prstGeom>
        </p:spPr>
      </p:pic>
      <p:pic>
        <p:nvPicPr>
          <p:cNvPr id="17" name="Bilde 16" descr="Et bilde som inneholder natthimmel&#10;&#10;Automatisk generert beskrivelse">
            <a:extLst>
              <a:ext uri="{FF2B5EF4-FFF2-40B4-BE49-F238E27FC236}">
                <a16:creationId xmlns:a16="http://schemas.microsoft.com/office/drawing/2014/main" id="{8D4BAE95-B82E-44FF-ABBE-68935BFC07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048" y="5066189"/>
            <a:ext cx="4944979" cy="1498329"/>
          </a:xfrm>
          <a:prstGeom prst="rect">
            <a:avLst/>
          </a:prstGeom>
        </p:spPr>
      </p:pic>
    </p:spTree>
    <p:extLst>
      <p:ext uri="{BB962C8B-B14F-4D97-AF65-F5344CB8AC3E}">
        <p14:creationId xmlns:p14="http://schemas.microsoft.com/office/powerpoint/2010/main" val="4566397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gen logo og tittel på presentasjon">
    <p:spTree>
      <p:nvGrpSpPr>
        <p:cNvPr id="1" name=""/>
        <p:cNvGrpSpPr/>
        <p:nvPr/>
      </p:nvGrpSpPr>
      <p:grpSpPr>
        <a:xfrm>
          <a:off x="0" y="0"/>
          <a:ext cx="0" cy="0"/>
          <a:chOff x="0" y="0"/>
          <a:chExt cx="0" cy="0"/>
        </a:xfrm>
      </p:grpSpPr>
      <p:sp>
        <p:nvSpPr>
          <p:cNvPr id="15" name="Epostadresse Placeholder">
            <a:extLst>
              <a:ext uri="{FF2B5EF4-FFF2-40B4-BE49-F238E27FC236}">
                <a16:creationId xmlns:a16="http://schemas.microsoft.com/office/drawing/2014/main" id="{B7A47AA4-0977-97C5-B503-6D1DB14398F0}"/>
              </a:ext>
            </a:extLst>
          </p:cNvPr>
          <p:cNvSpPr>
            <a:spLocks noGrp="1"/>
          </p:cNvSpPr>
          <p:nvPr>
            <p:ph type="body" sz="quarter" idx="13" hasCustomPrompt="1"/>
          </p:nvPr>
        </p:nvSpPr>
        <p:spPr>
          <a:xfrm>
            <a:off x="4932639" y="4440079"/>
            <a:ext cx="5855607" cy="304699"/>
          </a:xfrm>
        </p:spPr>
        <p:txBody>
          <a:bodyPr wrap="square" tIns="0" bIns="0" anchor="ctr" anchorCtr="0">
            <a:noAutofit/>
          </a:bodyPr>
          <a:lstStyle>
            <a:lvl1pPr marL="0" indent="0">
              <a:buNone/>
              <a:defRPr sz="2200" b="1" i="0">
                <a:latin typeface="Roboto Condensed" panose="02000000000000000000" pitchFamily="2" charset="0"/>
                <a:ea typeface="Roboto Condensed" panose="02000000000000000000" pitchFamily="2" charset="0"/>
              </a:defRPr>
            </a:lvl1pPr>
          </a:lstStyle>
          <a:p>
            <a:pPr lvl="0"/>
            <a:r>
              <a:rPr lang="nb-NO" dirty="0" err="1"/>
              <a:t>post@epost.no</a:t>
            </a:r>
            <a:endParaRPr lang="en-NO" dirty="0"/>
          </a:p>
        </p:txBody>
      </p:sp>
      <p:sp>
        <p:nvSpPr>
          <p:cNvPr id="13" name="Personsnavn Placeholder">
            <a:extLst>
              <a:ext uri="{FF2B5EF4-FFF2-40B4-BE49-F238E27FC236}">
                <a16:creationId xmlns:a16="http://schemas.microsoft.com/office/drawing/2014/main" id="{B20F4B40-82B3-1741-5C1F-CF55932F995C}"/>
              </a:ext>
            </a:extLst>
          </p:cNvPr>
          <p:cNvSpPr>
            <a:spLocks noGrp="1"/>
          </p:cNvSpPr>
          <p:nvPr>
            <p:ph type="body" sz="quarter" idx="12" hasCustomPrompt="1"/>
          </p:nvPr>
        </p:nvSpPr>
        <p:spPr>
          <a:xfrm>
            <a:off x="4932640" y="4106978"/>
            <a:ext cx="5855609" cy="304699"/>
          </a:xfrm>
        </p:spPr>
        <p:txBody>
          <a:bodyPr tIns="0" bIns="0" anchor="ctr" anchorCtr="0">
            <a:noAutofit/>
          </a:bodyPr>
          <a:lstStyle>
            <a:lvl1pPr marL="0" indent="0">
              <a:buNone/>
              <a:defRPr sz="2200" b="1" i="0">
                <a:latin typeface="Roboto Condensed" panose="02000000000000000000" pitchFamily="2" charset="0"/>
                <a:ea typeface="Roboto Condensed" panose="02000000000000000000" pitchFamily="2" charset="0"/>
              </a:defRPr>
            </a:lvl1pPr>
          </a:lstStyle>
          <a:p>
            <a:pPr lvl="0"/>
            <a:r>
              <a:rPr lang="en-NO" dirty="0"/>
              <a:t>Navn Mellomnavn Etternavn</a:t>
            </a:r>
          </a:p>
        </p:txBody>
      </p:sp>
      <p:sp>
        <p:nvSpPr>
          <p:cNvPr id="10" name="Sted Placeholder">
            <a:extLst>
              <a:ext uri="{FF2B5EF4-FFF2-40B4-BE49-F238E27FC236}">
                <a16:creationId xmlns:a16="http://schemas.microsoft.com/office/drawing/2014/main" id="{58BDE1C1-C776-5189-F634-760700C697F9}"/>
              </a:ext>
            </a:extLst>
          </p:cNvPr>
          <p:cNvSpPr>
            <a:spLocks noGrp="1"/>
          </p:cNvSpPr>
          <p:nvPr>
            <p:ph type="body" sz="quarter" idx="11" hasCustomPrompt="1"/>
          </p:nvPr>
        </p:nvSpPr>
        <p:spPr>
          <a:xfrm>
            <a:off x="4920112" y="3602898"/>
            <a:ext cx="5855607" cy="304699"/>
          </a:xfrm>
        </p:spPr>
        <p:txBody>
          <a:bodyPr wrap="square" tIns="0" bIns="0" anchor="ctr" anchorCtr="0">
            <a:noAutofit/>
          </a:bodyPr>
          <a:lstStyle>
            <a:lvl1pPr marL="0" indent="0">
              <a:buNone/>
              <a:defRPr sz="2200" b="0" i="0">
                <a:latin typeface="Roboto Condensed" panose="02000000000000000000" pitchFamily="2" charset="0"/>
                <a:ea typeface="Roboto Condensed" panose="02000000000000000000" pitchFamily="2" charset="0"/>
              </a:defRPr>
            </a:lvl1pPr>
          </a:lstStyle>
          <a:p>
            <a:pPr lvl="0"/>
            <a:r>
              <a:rPr lang="en-NO" dirty="0"/>
              <a:t>Deatnu / Tana</a:t>
            </a:r>
          </a:p>
        </p:txBody>
      </p:sp>
      <p:sp>
        <p:nvSpPr>
          <p:cNvPr id="9" name="Dato Placeholder">
            <a:extLst>
              <a:ext uri="{FF2B5EF4-FFF2-40B4-BE49-F238E27FC236}">
                <a16:creationId xmlns:a16="http://schemas.microsoft.com/office/drawing/2014/main" id="{E06118D9-CA36-0EA1-BC56-66F013FE7411}"/>
              </a:ext>
            </a:extLst>
          </p:cNvPr>
          <p:cNvSpPr>
            <a:spLocks noGrp="1"/>
          </p:cNvSpPr>
          <p:nvPr>
            <p:ph type="body" sz="quarter" idx="10" hasCustomPrompt="1"/>
          </p:nvPr>
        </p:nvSpPr>
        <p:spPr>
          <a:xfrm>
            <a:off x="4920112" y="3254424"/>
            <a:ext cx="5855609" cy="304699"/>
          </a:xfrm>
        </p:spPr>
        <p:txBody>
          <a:bodyPr wrap="square" tIns="0" bIns="0" anchor="ctr" anchorCtr="0">
            <a:noAutofit/>
          </a:bodyPr>
          <a:lstStyle>
            <a:lvl1pPr marL="0" indent="0">
              <a:buNone/>
              <a:defRPr sz="2200" b="0" i="0">
                <a:latin typeface="Roboto Condensed" panose="02000000000000000000" pitchFamily="2" charset="0"/>
                <a:ea typeface="Roboto Condensed" panose="02000000000000000000" pitchFamily="2" charset="0"/>
              </a:defRPr>
            </a:lvl1pPr>
          </a:lstStyle>
          <a:p>
            <a:pPr lvl="0"/>
            <a:r>
              <a:rPr lang="en-NO" dirty="0"/>
              <a:t>dd.mm.yyyy</a:t>
            </a:r>
          </a:p>
        </p:txBody>
      </p:sp>
      <p:sp>
        <p:nvSpPr>
          <p:cNvPr id="2" name="Title Placeholder">
            <a:extLst>
              <a:ext uri="{FF2B5EF4-FFF2-40B4-BE49-F238E27FC236}">
                <a16:creationId xmlns:a16="http://schemas.microsoft.com/office/drawing/2014/main" id="{9ACF750C-E116-04BB-FA61-B6F65A19A5A1}"/>
              </a:ext>
            </a:extLst>
          </p:cNvPr>
          <p:cNvSpPr>
            <a:spLocks noGrp="1"/>
          </p:cNvSpPr>
          <p:nvPr>
            <p:ph type="ctrTitle" hasCustomPrompt="1"/>
          </p:nvPr>
        </p:nvSpPr>
        <p:spPr>
          <a:xfrm>
            <a:off x="4920112" y="2039571"/>
            <a:ext cx="5868134" cy="1089529"/>
          </a:xfrm>
        </p:spPr>
        <p:txBody>
          <a:bodyPr wrap="square" anchor="b">
            <a:noAutofit/>
          </a:bodyPr>
          <a:lstStyle>
            <a:lvl1pPr algn="l">
              <a:defRPr sz="3600" b="1" i="0">
                <a:latin typeface="Roboto Condensed" panose="02000000000000000000" pitchFamily="2" charset="0"/>
                <a:ea typeface="Roboto Condensed" panose="02000000000000000000" pitchFamily="2" charset="0"/>
              </a:defRPr>
            </a:lvl1pPr>
          </a:lstStyle>
          <a:p>
            <a:r>
              <a:rPr lang="en-GB" dirty="0" err="1"/>
              <a:t>Tittel</a:t>
            </a:r>
            <a:r>
              <a:rPr lang="en-GB" dirty="0"/>
              <a:t> </a:t>
            </a:r>
            <a:r>
              <a:rPr lang="en-GB" dirty="0" err="1"/>
              <a:t>på</a:t>
            </a:r>
            <a:r>
              <a:rPr lang="en-GB" dirty="0"/>
              <a:t> </a:t>
            </a:r>
            <a:r>
              <a:rPr lang="en-GB" dirty="0" err="1"/>
              <a:t>presentasjon</a:t>
            </a:r>
            <a:r>
              <a:rPr lang="en-GB" dirty="0"/>
              <a:t> </a:t>
            </a:r>
            <a:r>
              <a:rPr lang="en-GB" dirty="0" err="1"/>
              <a:t>satt</a:t>
            </a:r>
            <a:r>
              <a:rPr lang="en-GB" dirty="0"/>
              <a:t> </a:t>
            </a:r>
            <a:r>
              <a:rPr lang="en-GB" dirty="0" err="1"/>
              <a:t>i</a:t>
            </a:r>
            <a:r>
              <a:rPr lang="en-GB" dirty="0"/>
              <a:t> Roboto </a:t>
            </a:r>
            <a:r>
              <a:rPr lang="en-GB" dirty="0" err="1"/>
              <a:t>Condenced</a:t>
            </a:r>
            <a:r>
              <a:rPr lang="en-GB" dirty="0"/>
              <a:t> 36 </a:t>
            </a:r>
            <a:r>
              <a:rPr lang="en-GB" dirty="0" err="1"/>
              <a:t>punkt</a:t>
            </a:r>
            <a:endParaRPr lang="en-NO" dirty="0"/>
          </a:p>
        </p:txBody>
      </p:sp>
      <p:pic>
        <p:nvPicPr>
          <p:cNvPr id="8" name="Graphic">
            <a:extLst>
              <a:ext uri="{FF2B5EF4-FFF2-40B4-BE49-F238E27FC236}">
                <a16:creationId xmlns:a16="http://schemas.microsoft.com/office/drawing/2014/main" id="{FE7E3E76-26FF-36A9-6598-00F34A8321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914" r="5705" b="731"/>
          <a:stretch/>
        </p:blipFill>
        <p:spPr>
          <a:xfrm>
            <a:off x="10910169" y="0"/>
            <a:ext cx="1281831" cy="5724395"/>
          </a:xfrm>
          <a:prstGeom prst="rect">
            <a:avLst/>
          </a:prstGeom>
        </p:spPr>
      </p:pic>
      <p:sp>
        <p:nvSpPr>
          <p:cNvPr id="3" name="Bunntekst">
            <a:extLst>
              <a:ext uri="{FF2B5EF4-FFF2-40B4-BE49-F238E27FC236}">
                <a16:creationId xmlns:a16="http://schemas.microsoft.com/office/drawing/2014/main" id="{CB8BCA71-C1AC-D599-F7A2-56BD6789ED6A}"/>
              </a:ext>
            </a:extLst>
          </p:cNvPr>
          <p:cNvSpPr txBox="1"/>
          <p:nvPr userDrawn="1"/>
        </p:nvSpPr>
        <p:spPr>
          <a:xfrm>
            <a:off x="6230112" y="6080224"/>
            <a:ext cx="6056417" cy="384721"/>
          </a:xfrm>
          <a:prstGeom prst="rect">
            <a:avLst/>
          </a:prstGeom>
          <a:noFill/>
        </p:spPr>
        <p:txBody>
          <a:bodyPr wrap="square" rtlCol="0">
            <a:spAutoFit/>
          </a:bodyPr>
          <a:ls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900" b="1" i="0" spc="20" baseline="0" dirty="0">
                <a:solidFill>
                  <a:srgbClr val="1438A6"/>
                </a:solidFill>
                <a:latin typeface="Roboto Condensed" panose="02000000000000000000" pitchFamily="2" charset="0"/>
                <a:ea typeface="Roboto Condensed" panose="02000000000000000000" pitchFamily="2" charset="0"/>
              </a:rPr>
              <a:t>U</a:t>
            </a:r>
            <a:r>
              <a:rPr lang="en-NO" sz="1900" b="1" i="0" spc="20" baseline="0" dirty="0">
                <a:solidFill>
                  <a:srgbClr val="1438A6"/>
                </a:solidFill>
                <a:latin typeface="Roboto Condensed" panose="02000000000000000000" pitchFamily="2" charset="0"/>
                <a:ea typeface="Roboto Condensed" panose="02000000000000000000" pitchFamily="2" charset="0"/>
              </a:rPr>
              <a:t>t på vidda </a:t>
            </a:r>
            <a:r>
              <a:rPr lang="en-NO" sz="1900" b="0" i="0" spc="20" baseline="0" dirty="0">
                <a:solidFill>
                  <a:srgbClr val="1438A6"/>
                </a:solidFill>
                <a:latin typeface="Roboto Condensed" panose="02000000000000000000" pitchFamily="2" charset="0"/>
                <a:ea typeface="Roboto Condensed" panose="02000000000000000000" pitchFamily="2" charset="0"/>
              </a:rPr>
              <a:t>- Lærings- og omsorgstjenester </a:t>
            </a:r>
            <a:r>
              <a:rPr lang="en-GB" sz="1900" b="0" i="0" spc="20" baseline="0" dirty="0" err="1">
                <a:solidFill>
                  <a:srgbClr val="1438A6"/>
                </a:solidFill>
                <a:latin typeface="Roboto Condensed" panose="02000000000000000000" pitchFamily="2" charset="0"/>
                <a:ea typeface="Roboto Condensed" panose="02000000000000000000" pitchFamily="2" charset="0"/>
              </a:rPr>
              <a:t>i</a:t>
            </a:r>
            <a:r>
              <a:rPr lang="en-NO" sz="1900" b="0" i="0" spc="20" baseline="0" dirty="0">
                <a:solidFill>
                  <a:srgbClr val="1438A6"/>
                </a:solidFill>
                <a:latin typeface="Roboto Condensed" panose="02000000000000000000" pitchFamily="2" charset="0"/>
                <a:ea typeface="Roboto Condensed" panose="02000000000000000000" pitchFamily="2" charset="0"/>
              </a:rPr>
              <a:t> reindriften </a:t>
            </a:r>
          </a:p>
        </p:txBody>
      </p:sp>
      <p:pic>
        <p:nvPicPr>
          <p:cNvPr id="4" name="Logo">
            <a:extLst>
              <a:ext uri="{FF2B5EF4-FFF2-40B4-BE49-F238E27FC236}">
                <a16:creationId xmlns:a16="http://schemas.microsoft.com/office/drawing/2014/main" id="{6657139F-9574-F1DC-308A-3A99D2BB1B85}"/>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2799" t="14634" r="15351" b="14491"/>
          <a:stretch/>
        </p:blipFill>
        <p:spPr>
          <a:xfrm>
            <a:off x="1429554" y="1878046"/>
            <a:ext cx="3093928" cy="3093930"/>
          </a:xfrm>
          <a:prstGeom prst="rect">
            <a:avLst/>
          </a:prstGeom>
        </p:spPr>
      </p:pic>
    </p:spTree>
    <p:extLst>
      <p:ext uri="{BB962C8B-B14F-4D97-AF65-F5344CB8AC3E}">
        <p14:creationId xmlns:p14="http://schemas.microsoft.com/office/powerpoint/2010/main" val="32751614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tel på presentasjon">
    <p:spTree>
      <p:nvGrpSpPr>
        <p:cNvPr id="1" name=""/>
        <p:cNvGrpSpPr/>
        <p:nvPr/>
      </p:nvGrpSpPr>
      <p:grpSpPr>
        <a:xfrm>
          <a:off x="0" y="0"/>
          <a:ext cx="0" cy="0"/>
          <a:chOff x="0" y="0"/>
          <a:chExt cx="0" cy="0"/>
        </a:xfrm>
      </p:grpSpPr>
      <p:sp>
        <p:nvSpPr>
          <p:cNvPr id="15" name="Epostadresse Placeholder">
            <a:extLst>
              <a:ext uri="{FF2B5EF4-FFF2-40B4-BE49-F238E27FC236}">
                <a16:creationId xmlns:a16="http://schemas.microsoft.com/office/drawing/2014/main" id="{B7A47AA4-0977-97C5-B503-6D1DB14398F0}"/>
              </a:ext>
            </a:extLst>
          </p:cNvPr>
          <p:cNvSpPr>
            <a:spLocks noGrp="1"/>
          </p:cNvSpPr>
          <p:nvPr>
            <p:ph type="body" sz="quarter" idx="13" hasCustomPrompt="1"/>
          </p:nvPr>
        </p:nvSpPr>
        <p:spPr>
          <a:xfrm>
            <a:off x="1132635" y="4452843"/>
            <a:ext cx="5855607" cy="304699"/>
          </a:xfrm>
        </p:spPr>
        <p:txBody>
          <a:bodyPr wrap="square" tIns="0" bIns="0" anchor="ctr" anchorCtr="0">
            <a:noAutofit/>
          </a:bodyPr>
          <a:lstStyle>
            <a:lvl1pPr marL="0" indent="0">
              <a:buNone/>
              <a:defRPr sz="2200" b="1" i="0">
                <a:latin typeface="Roboto Condensed" panose="02000000000000000000" pitchFamily="2" charset="0"/>
                <a:ea typeface="Roboto Condensed" panose="02000000000000000000" pitchFamily="2" charset="0"/>
              </a:defRPr>
            </a:lvl1pPr>
          </a:lstStyle>
          <a:p>
            <a:pPr lvl="0"/>
            <a:r>
              <a:rPr lang="nb-NO" dirty="0" err="1"/>
              <a:t>post@epost.no</a:t>
            </a:r>
            <a:endParaRPr lang="en-NO" dirty="0"/>
          </a:p>
        </p:txBody>
      </p:sp>
      <p:sp>
        <p:nvSpPr>
          <p:cNvPr id="13" name="Personsnavn Placeholder">
            <a:extLst>
              <a:ext uri="{FF2B5EF4-FFF2-40B4-BE49-F238E27FC236}">
                <a16:creationId xmlns:a16="http://schemas.microsoft.com/office/drawing/2014/main" id="{B20F4B40-82B3-1741-5C1F-CF55932F995C}"/>
              </a:ext>
            </a:extLst>
          </p:cNvPr>
          <p:cNvSpPr>
            <a:spLocks noGrp="1"/>
          </p:cNvSpPr>
          <p:nvPr>
            <p:ph type="body" sz="quarter" idx="12" hasCustomPrompt="1"/>
          </p:nvPr>
        </p:nvSpPr>
        <p:spPr>
          <a:xfrm>
            <a:off x="1132636" y="4119742"/>
            <a:ext cx="5855609" cy="304699"/>
          </a:xfrm>
        </p:spPr>
        <p:txBody>
          <a:bodyPr tIns="0" bIns="0" anchor="ctr" anchorCtr="0">
            <a:noAutofit/>
          </a:bodyPr>
          <a:lstStyle>
            <a:lvl1pPr marL="0" indent="0">
              <a:buNone/>
              <a:defRPr sz="2200" b="1" i="0">
                <a:latin typeface="Roboto Condensed" panose="02000000000000000000" pitchFamily="2" charset="0"/>
                <a:ea typeface="Roboto Condensed" panose="02000000000000000000" pitchFamily="2" charset="0"/>
              </a:defRPr>
            </a:lvl1pPr>
          </a:lstStyle>
          <a:p>
            <a:pPr lvl="0"/>
            <a:r>
              <a:rPr lang="en-NO" dirty="0"/>
              <a:t>Navn Mellomnavn Etternavn</a:t>
            </a:r>
          </a:p>
        </p:txBody>
      </p:sp>
      <p:sp>
        <p:nvSpPr>
          <p:cNvPr id="10" name="Sted Placeholder">
            <a:extLst>
              <a:ext uri="{FF2B5EF4-FFF2-40B4-BE49-F238E27FC236}">
                <a16:creationId xmlns:a16="http://schemas.microsoft.com/office/drawing/2014/main" id="{58BDE1C1-C776-5189-F634-760700C697F9}"/>
              </a:ext>
            </a:extLst>
          </p:cNvPr>
          <p:cNvSpPr>
            <a:spLocks noGrp="1"/>
          </p:cNvSpPr>
          <p:nvPr>
            <p:ph type="body" sz="quarter" idx="11" hasCustomPrompt="1"/>
          </p:nvPr>
        </p:nvSpPr>
        <p:spPr>
          <a:xfrm>
            <a:off x="1120108" y="3615662"/>
            <a:ext cx="5855607" cy="304699"/>
          </a:xfrm>
        </p:spPr>
        <p:txBody>
          <a:bodyPr wrap="square" tIns="0" bIns="0" anchor="ctr" anchorCtr="0">
            <a:noAutofit/>
          </a:bodyPr>
          <a:lstStyle>
            <a:lvl1pPr marL="0" indent="0">
              <a:buNone/>
              <a:defRPr sz="2200" b="0" i="0">
                <a:latin typeface="Roboto Condensed" panose="02000000000000000000" pitchFamily="2" charset="0"/>
                <a:ea typeface="Roboto Condensed" panose="02000000000000000000" pitchFamily="2" charset="0"/>
              </a:defRPr>
            </a:lvl1pPr>
          </a:lstStyle>
          <a:p>
            <a:pPr lvl="0"/>
            <a:r>
              <a:rPr lang="en-NO" dirty="0"/>
              <a:t>Deatnu / Tana</a:t>
            </a:r>
          </a:p>
        </p:txBody>
      </p:sp>
      <p:sp>
        <p:nvSpPr>
          <p:cNvPr id="9" name="Dato Placeholder">
            <a:extLst>
              <a:ext uri="{FF2B5EF4-FFF2-40B4-BE49-F238E27FC236}">
                <a16:creationId xmlns:a16="http://schemas.microsoft.com/office/drawing/2014/main" id="{E06118D9-CA36-0EA1-BC56-66F013FE7411}"/>
              </a:ext>
            </a:extLst>
          </p:cNvPr>
          <p:cNvSpPr>
            <a:spLocks noGrp="1"/>
          </p:cNvSpPr>
          <p:nvPr>
            <p:ph type="body" sz="quarter" idx="10" hasCustomPrompt="1"/>
          </p:nvPr>
        </p:nvSpPr>
        <p:spPr>
          <a:xfrm>
            <a:off x="1120108" y="3267188"/>
            <a:ext cx="5855609" cy="304699"/>
          </a:xfrm>
        </p:spPr>
        <p:txBody>
          <a:bodyPr wrap="square" tIns="0" bIns="0" anchor="ctr" anchorCtr="0">
            <a:noAutofit/>
          </a:bodyPr>
          <a:lstStyle>
            <a:lvl1pPr marL="0" indent="0">
              <a:buNone/>
              <a:defRPr sz="2200" b="0" i="0">
                <a:latin typeface="Roboto Condensed" panose="02000000000000000000" pitchFamily="2" charset="0"/>
                <a:ea typeface="Roboto Condensed" panose="02000000000000000000" pitchFamily="2" charset="0"/>
              </a:defRPr>
            </a:lvl1pPr>
          </a:lstStyle>
          <a:p>
            <a:pPr lvl="0"/>
            <a:r>
              <a:rPr lang="en-NO" dirty="0"/>
              <a:t>dd.mm.yyyy</a:t>
            </a:r>
          </a:p>
        </p:txBody>
      </p:sp>
      <p:sp>
        <p:nvSpPr>
          <p:cNvPr id="2" name="Title Placeholder">
            <a:extLst>
              <a:ext uri="{FF2B5EF4-FFF2-40B4-BE49-F238E27FC236}">
                <a16:creationId xmlns:a16="http://schemas.microsoft.com/office/drawing/2014/main" id="{9ACF750C-E116-04BB-FA61-B6F65A19A5A1}"/>
              </a:ext>
            </a:extLst>
          </p:cNvPr>
          <p:cNvSpPr>
            <a:spLocks noGrp="1"/>
          </p:cNvSpPr>
          <p:nvPr>
            <p:ph type="ctrTitle" hasCustomPrompt="1"/>
          </p:nvPr>
        </p:nvSpPr>
        <p:spPr>
          <a:xfrm>
            <a:off x="1120108" y="2052335"/>
            <a:ext cx="6664818" cy="1089529"/>
          </a:xfrm>
        </p:spPr>
        <p:txBody>
          <a:bodyPr wrap="square" anchor="b">
            <a:noAutofit/>
          </a:bodyPr>
          <a:lstStyle>
            <a:lvl1pPr algn="l">
              <a:defRPr sz="3600" b="1" i="0">
                <a:latin typeface="Roboto Condensed" panose="02000000000000000000" pitchFamily="2" charset="0"/>
                <a:ea typeface="Roboto Condensed" panose="02000000000000000000" pitchFamily="2" charset="0"/>
              </a:defRPr>
            </a:lvl1pPr>
          </a:lstStyle>
          <a:p>
            <a:r>
              <a:rPr lang="en-GB" dirty="0" err="1"/>
              <a:t>Tittel</a:t>
            </a:r>
            <a:r>
              <a:rPr lang="en-GB" dirty="0"/>
              <a:t> </a:t>
            </a:r>
            <a:r>
              <a:rPr lang="en-GB" dirty="0" err="1"/>
              <a:t>på</a:t>
            </a:r>
            <a:r>
              <a:rPr lang="en-GB" dirty="0"/>
              <a:t> </a:t>
            </a:r>
            <a:r>
              <a:rPr lang="en-GB" dirty="0" err="1"/>
              <a:t>presentasjon</a:t>
            </a:r>
            <a:r>
              <a:rPr lang="en-GB" dirty="0"/>
              <a:t> </a:t>
            </a:r>
            <a:r>
              <a:rPr lang="en-GB" dirty="0" err="1"/>
              <a:t>satt</a:t>
            </a:r>
            <a:r>
              <a:rPr lang="en-GB" dirty="0"/>
              <a:t> </a:t>
            </a:r>
            <a:r>
              <a:rPr lang="en-GB" dirty="0" err="1"/>
              <a:t>i</a:t>
            </a:r>
            <a:r>
              <a:rPr lang="en-GB" dirty="0"/>
              <a:t> Roboto </a:t>
            </a:r>
            <a:r>
              <a:rPr lang="en-GB" dirty="0" err="1"/>
              <a:t>Condenced</a:t>
            </a:r>
            <a:r>
              <a:rPr lang="en-GB" dirty="0"/>
              <a:t> 36 </a:t>
            </a:r>
            <a:r>
              <a:rPr lang="en-GB" dirty="0" err="1"/>
              <a:t>punkt</a:t>
            </a:r>
            <a:endParaRPr lang="en-NO" dirty="0"/>
          </a:p>
        </p:txBody>
      </p:sp>
      <p:pic>
        <p:nvPicPr>
          <p:cNvPr id="8" name="Graphic">
            <a:extLst>
              <a:ext uri="{FF2B5EF4-FFF2-40B4-BE49-F238E27FC236}">
                <a16:creationId xmlns:a16="http://schemas.microsoft.com/office/drawing/2014/main" id="{FE7E3E76-26FF-36A9-6598-00F34A8321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914" r="5705" b="731"/>
          <a:stretch/>
        </p:blipFill>
        <p:spPr>
          <a:xfrm>
            <a:off x="10910169" y="0"/>
            <a:ext cx="1281831" cy="5724395"/>
          </a:xfrm>
          <a:prstGeom prst="rect">
            <a:avLst/>
          </a:prstGeom>
        </p:spPr>
      </p:pic>
      <p:sp>
        <p:nvSpPr>
          <p:cNvPr id="3" name="Bunntekst">
            <a:extLst>
              <a:ext uri="{FF2B5EF4-FFF2-40B4-BE49-F238E27FC236}">
                <a16:creationId xmlns:a16="http://schemas.microsoft.com/office/drawing/2014/main" id="{CB8BCA71-C1AC-D599-F7A2-56BD6789ED6A}"/>
              </a:ext>
            </a:extLst>
          </p:cNvPr>
          <p:cNvSpPr txBox="1"/>
          <p:nvPr userDrawn="1"/>
        </p:nvSpPr>
        <p:spPr>
          <a:xfrm>
            <a:off x="6230112" y="6080224"/>
            <a:ext cx="6056417" cy="384721"/>
          </a:xfrm>
          <a:prstGeom prst="rect">
            <a:avLst/>
          </a:prstGeom>
          <a:noFill/>
        </p:spPr>
        <p:txBody>
          <a:bodyPr wrap="square" rtlCol="0">
            <a:spAutoFit/>
          </a:bodyPr>
          <a:ls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900" b="1" i="0" spc="20" baseline="0" dirty="0">
                <a:solidFill>
                  <a:srgbClr val="1438A6"/>
                </a:solidFill>
                <a:latin typeface="Roboto Condensed" panose="02000000000000000000" pitchFamily="2" charset="0"/>
                <a:ea typeface="Roboto Condensed" panose="02000000000000000000" pitchFamily="2" charset="0"/>
              </a:rPr>
              <a:t>U</a:t>
            </a:r>
            <a:r>
              <a:rPr lang="en-NO" sz="1900" b="1" i="0" spc="20" baseline="0" dirty="0">
                <a:solidFill>
                  <a:srgbClr val="1438A6"/>
                </a:solidFill>
                <a:latin typeface="Roboto Condensed" panose="02000000000000000000" pitchFamily="2" charset="0"/>
                <a:ea typeface="Roboto Condensed" panose="02000000000000000000" pitchFamily="2" charset="0"/>
              </a:rPr>
              <a:t>t på vidda </a:t>
            </a:r>
            <a:r>
              <a:rPr lang="en-NO" sz="1900" b="0" i="0" spc="20" baseline="0" dirty="0">
                <a:solidFill>
                  <a:srgbClr val="1438A6"/>
                </a:solidFill>
                <a:latin typeface="Roboto Condensed" panose="02000000000000000000" pitchFamily="2" charset="0"/>
                <a:ea typeface="Roboto Condensed" panose="02000000000000000000" pitchFamily="2" charset="0"/>
              </a:rPr>
              <a:t>- Lærings- og omsorgstjenester </a:t>
            </a:r>
            <a:r>
              <a:rPr lang="en-GB" sz="1900" b="0" i="0" spc="20" baseline="0" dirty="0" err="1">
                <a:solidFill>
                  <a:srgbClr val="1438A6"/>
                </a:solidFill>
                <a:latin typeface="Roboto Condensed" panose="02000000000000000000" pitchFamily="2" charset="0"/>
                <a:ea typeface="Roboto Condensed" panose="02000000000000000000" pitchFamily="2" charset="0"/>
              </a:rPr>
              <a:t>i</a:t>
            </a:r>
            <a:r>
              <a:rPr lang="en-NO" sz="1900" b="0" i="0" spc="20" baseline="0" dirty="0">
                <a:solidFill>
                  <a:srgbClr val="1438A6"/>
                </a:solidFill>
                <a:latin typeface="Roboto Condensed" panose="02000000000000000000" pitchFamily="2" charset="0"/>
                <a:ea typeface="Roboto Condensed" panose="02000000000000000000" pitchFamily="2" charset="0"/>
              </a:rPr>
              <a:t> reindriften </a:t>
            </a:r>
          </a:p>
        </p:txBody>
      </p:sp>
    </p:spTree>
    <p:extLst>
      <p:ext uri="{BB962C8B-B14F-4D97-AF65-F5344CB8AC3E}">
        <p14:creationId xmlns:p14="http://schemas.microsoft.com/office/powerpoint/2010/main" val="15649110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verskrift og mengdetekst">
    <p:spTree>
      <p:nvGrpSpPr>
        <p:cNvPr id="1" name=""/>
        <p:cNvGrpSpPr/>
        <p:nvPr/>
      </p:nvGrpSpPr>
      <p:grpSpPr>
        <a:xfrm>
          <a:off x="0" y="0"/>
          <a:ext cx="0" cy="0"/>
          <a:chOff x="0" y="0"/>
          <a:chExt cx="0" cy="0"/>
        </a:xfrm>
      </p:grpSpPr>
      <p:sp>
        <p:nvSpPr>
          <p:cNvPr id="5" name="Text Placeholder">
            <a:extLst>
              <a:ext uri="{FF2B5EF4-FFF2-40B4-BE49-F238E27FC236}">
                <a16:creationId xmlns:a16="http://schemas.microsoft.com/office/drawing/2014/main" id="{43E32F39-4D54-7577-2B7F-222D2D7AFDF0}"/>
              </a:ext>
            </a:extLst>
          </p:cNvPr>
          <p:cNvSpPr>
            <a:spLocks noGrp="1"/>
          </p:cNvSpPr>
          <p:nvPr>
            <p:ph type="body" sz="quarter" idx="14" hasCustomPrompt="1"/>
          </p:nvPr>
        </p:nvSpPr>
        <p:spPr>
          <a:xfrm>
            <a:off x="1114251" y="2752796"/>
            <a:ext cx="6539152" cy="2585323"/>
          </a:xfrm>
        </p:spPr>
        <p:txBody>
          <a:bodyPr>
            <a:noAutofit/>
          </a:bodyPr>
          <a:lstStyle>
            <a:lvl1pPr marL="0" indent="0">
              <a:lnSpc>
                <a:spcPct val="100000"/>
              </a:lnSpc>
              <a:buNone/>
              <a:defRPr lang="en-NO" b="0" i="0" dirty="0">
                <a:solidFill>
                  <a:srgbClr val="1438A6"/>
                </a:solidFill>
                <a:latin typeface="Roboto Condensed" panose="02000000000000000000" pitchFamily="2" charset="0"/>
                <a:ea typeface="Roboto Condensed" panose="02000000000000000000" pitchFamily="2" charset="0"/>
              </a:defRPr>
            </a:lvl1pPr>
          </a:lstStyle>
          <a:p>
            <a:pPr lvl="0"/>
            <a:r>
              <a:rPr lang="en-GB" dirty="0"/>
              <a:t>Dette er </a:t>
            </a:r>
            <a:r>
              <a:rPr lang="en-GB" dirty="0" err="1"/>
              <a:t>mengdetekst</a:t>
            </a:r>
            <a:r>
              <a:rPr lang="en-GB" dirty="0"/>
              <a:t> </a:t>
            </a:r>
            <a:r>
              <a:rPr lang="en-GB" dirty="0" err="1"/>
              <a:t>satt</a:t>
            </a:r>
            <a:r>
              <a:rPr lang="en-GB" dirty="0"/>
              <a:t> </a:t>
            </a:r>
            <a:r>
              <a:rPr lang="en-GB" dirty="0" err="1"/>
              <a:t>i</a:t>
            </a:r>
            <a:r>
              <a:rPr lang="en-GB" dirty="0"/>
              <a:t> Roboto </a:t>
            </a:r>
            <a:r>
              <a:rPr lang="en-GB" dirty="0" err="1"/>
              <a:t>Condenced</a:t>
            </a:r>
            <a:r>
              <a:rPr lang="en-GB" dirty="0"/>
              <a:t> regular 27 pt. Her er det </a:t>
            </a:r>
            <a:r>
              <a:rPr lang="en-GB" dirty="0" err="1"/>
              <a:t>plass</a:t>
            </a:r>
            <a:r>
              <a:rPr lang="en-GB" dirty="0"/>
              <a:t> </a:t>
            </a:r>
            <a:r>
              <a:rPr lang="en-GB" dirty="0" err="1"/>
              <a:t>til</a:t>
            </a:r>
            <a:r>
              <a:rPr lang="en-GB" dirty="0"/>
              <a:t> </a:t>
            </a:r>
            <a:r>
              <a:rPr lang="en-GB" dirty="0" err="1"/>
              <a:t>en</a:t>
            </a:r>
            <a:r>
              <a:rPr lang="en-GB" dirty="0"/>
              <a:t> del </a:t>
            </a:r>
            <a:r>
              <a:rPr lang="en-GB" dirty="0" err="1"/>
              <a:t>tekst</a:t>
            </a:r>
            <a:r>
              <a:rPr lang="en-GB" dirty="0"/>
              <a:t>, men </a:t>
            </a:r>
            <a:r>
              <a:rPr lang="en-GB" dirty="0" err="1"/>
              <a:t>prøv</a:t>
            </a:r>
            <a:r>
              <a:rPr lang="en-GB" dirty="0"/>
              <a:t> </a:t>
            </a:r>
            <a:r>
              <a:rPr lang="en-GB" dirty="0" err="1"/>
              <a:t>alltid</a:t>
            </a:r>
            <a:r>
              <a:rPr lang="en-GB" dirty="0"/>
              <a:t> </a:t>
            </a:r>
            <a:r>
              <a:rPr lang="en-GB" dirty="0" err="1"/>
              <a:t>å</a:t>
            </a:r>
            <a:r>
              <a:rPr lang="en-GB" dirty="0"/>
              <a:t> hold </a:t>
            </a:r>
            <a:r>
              <a:rPr lang="en-GB" dirty="0" err="1"/>
              <a:t>tekster</a:t>
            </a:r>
            <a:r>
              <a:rPr lang="en-GB" dirty="0"/>
              <a:t> </a:t>
            </a:r>
            <a:r>
              <a:rPr lang="en-GB" dirty="0" err="1"/>
              <a:t>korte</a:t>
            </a:r>
            <a:r>
              <a:rPr lang="en-GB" dirty="0"/>
              <a:t> </a:t>
            </a:r>
            <a:r>
              <a:rPr lang="en-GB" dirty="0" err="1"/>
              <a:t>i</a:t>
            </a:r>
            <a:r>
              <a:rPr lang="en-GB" dirty="0"/>
              <a:t> </a:t>
            </a:r>
            <a:r>
              <a:rPr lang="en-GB" dirty="0" err="1"/>
              <a:t>presentasjoner</a:t>
            </a:r>
            <a:r>
              <a:rPr lang="en-GB" dirty="0"/>
              <a:t>. </a:t>
            </a:r>
            <a:r>
              <a:rPr lang="en-GB" dirty="0" err="1"/>
              <a:t>Teksten</a:t>
            </a:r>
            <a:r>
              <a:rPr lang="en-GB" dirty="0"/>
              <a:t> </a:t>
            </a:r>
            <a:r>
              <a:rPr lang="en-GB" dirty="0" err="1"/>
              <a:t>bygger</a:t>
            </a:r>
            <a:r>
              <a:rPr lang="en-GB" dirty="0"/>
              <a:t> </a:t>
            </a:r>
            <a:r>
              <a:rPr lang="en-GB" dirty="0" err="1"/>
              <a:t>nedover</a:t>
            </a:r>
            <a:r>
              <a:rPr lang="en-GB" dirty="0"/>
              <a:t> </a:t>
            </a:r>
            <a:r>
              <a:rPr lang="en-GB" dirty="0" err="1"/>
              <a:t>på</a:t>
            </a:r>
            <a:r>
              <a:rPr lang="en-GB" dirty="0"/>
              <a:t> </a:t>
            </a:r>
            <a:r>
              <a:rPr lang="en-GB" dirty="0" err="1"/>
              <a:t>skjermen</a:t>
            </a:r>
            <a:r>
              <a:rPr lang="en-GB" dirty="0"/>
              <a:t> om man </a:t>
            </a:r>
            <a:r>
              <a:rPr lang="en-GB" dirty="0" err="1"/>
              <a:t>fyller</a:t>
            </a:r>
            <a:r>
              <a:rPr lang="en-GB" dirty="0"/>
              <a:t> </a:t>
            </a:r>
            <a:r>
              <a:rPr lang="en-GB" dirty="0" err="1"/>
              <a:t>ut</a:t>
            </a:r>
            <a:r>
              <a:rPr lang="en-GB" dirty="0"/>
              <a:t> hele </a:t>
            </a:r>
            <a:r>
              <a:rPr lang="en-GB" dirty="0" err="1"/>
              <a:t>boksen</a:t>
            </a:r>
            <a:r>
              <a:rPr lang="en-GB" dirty="0"/>
              <a:t>. Dette er </a:t>
            </a:r>
            <a:r>
              <a:rPr lang="en-GB" dirty="0" err="1"/>
              <a:t>maks</a:t>
            </a:r>
            <a:r>
              <a:rPr lang="en-GB" dirty="0"/>
              <a:t> </a:t>
            </a:r>
            <a:r>
              <a:rPr lang="en-GB" dirty="0" err="1"/>
              <a:t>størrelse</a:t>
            </a:r>
            <a:r>
              <a:rPr lang="en-GB" dirty="0"/>
              <a:t> </a:t>
            </a:r>
            <a:r>
              <a:rPr lang="en-GB" dirty="0" err="1"/>
              <a:t>på</a:t>
            </a:r>
            <a:r>
              <a:rPr lang="en-GB" dirty="0"/>
              <a:t> </a:t>
            </a:r>
            <a:r>
              <a:rPr lang="en-GB" dirty="0" err="1"/>
              <a:t>tekstboks</a:t>
            </a:r>
            <a:r>
              <a:rPr lang="en-GB" dirty="0"/>
              <a:t> </a:t>
            </a:r>
            <a:r>
              <a:rPr lang="en-GB" dirty="0" err="1"/>
              <a:t>på</a:t>
            </a:r>
            <a:r>
              <a:rPr lang="en-GB" dirty="0"/>
              <a:t> </a:t>
            </a:r>
            <a:r>
              <a:rPr lang="en-GB" dirty="0" err="1"/>
              <a:t>en</a:t>
            </a:r>
            <a:r>
              <a:rPr lang="en-GB" dirty="0"/>
              <a:t> slide.</a:t>
            </a:r>
            <a:endParaRPr lang="en-NO" dirty="0"/>
          </a:p>
        </p:txBody>
      </p:sp>
      <p:sp>
        <p:nvSpPr>
          <p:cNvPr id="2" name="Title Placeholder">
            <a:extLst>
              <a:ext uri="{FF2B5EF4-FFF2-40B4-BE49-F238E27FC236}">
                <a16:creationId xmlns:a16="http://schemas.microsoft.com/office/drawing/2014/main" id="{9ACF750C-E116-04BB-FA61-B6F65A19A5A1}"/>
              </a:ext>
            </a:extLst>
          </p:cNvPr>
          <p:cNvSpPr>
            <a:spLocks noGrp="1"/>
          </p:cNvSpPr>
          <p:nvPr>
            <p:ph type="ctrTitle" hasCustomPrompt="1"/>
          </p:nvPr>
        </p:nvSpPr>
        <p:spPr>
          <a:xfrm>
            <a:off x="1113845" y="1444824"/>
            <a:ext cx="6539152" cy="1089529"/>
          </a:xfrm>
        </p:spPr>
        <p:txBody>
          <a:bodyPr wrap="square" anchor="b">
            <a:noAutofit/>
          </a:bodyPr>
          <a:lstStyle>
            <a:lvl1pPr algn="l">
              <a:defRPr sz="3600" b="1" i="0">
                <a:latin typeface="Roboto Condensed" panose="02000000000000000000" pitchFamily="2" charset="0"/>
                <a:ea typeface="Roboto Condensed" panose="02000000000000000000" pitchFamily="2" charset="0"/>
              </a:defRPr>
            </a:lvl1pPr>
          </a:lstStyle>
          <a:p>
            <a:r>
              <a:rPr lang="en-GB" dirty="0"/>
              <a:t>Dette er </a:t>
            </a:r>
            <a:r>
              <a:rPr lang="en-GB" dirty="0" err="1"/>
              <a:t>en</a:t>
            </a:r>
            <a:r>
              <a:rPr lang="en-GB" dirty="0"/>
              <a:t> </a:t>
            </a:r>
            <a:r>
              <a:rPr lang="en-GB" dirty="0" err="1"/>
              <a:t>overskrift</a:t>
            </a:r>
            <a:r>
              <a:rPr lang="en-GB" dirty="0"/>
              <a:t> </a:t>
            </a:r>
            <a:r>
              <a:rPr lang="en-GB" dirty="0" err="1"/>
              <a:t>som</a:t>
            </a:r>
            <a:r>
              <a:rPr lang="en-GB" dirty="0"/>
              <a:t> </a:t>
            </a:r>
            <a:r>
              <a:rPr lang="en-GB" dirty="0" err="1"/>
              <a:t>kan</a:t>
            </a:r>
            <a:r>
              <a:rPr lang="en-GB" dirty="0"/>
              <a:t> </a:t>
            </a:r>
            <a:r>
              <a:rPr lang="en-GB" dirty="0" err="1"/>
              <a:t>gå</a:t>
            </a:r>
            <a:r>
              <a:rPr lang="en-GB" dirty="0"/>
              <a:t> over </a:t>
            </a:r>
            <a:r>
              <a:rPr lang="en-GB" dirty="0" err="1"/>
              <a:t>flere</a:t>
            </a:r>
            <a:r>
              <a:rPr lang="en-GB" dirty="0"/>
              <a:t> </a:t>
            </a:r>
            <a:r>
              <a:rPr lang="en-GB" dirty="0" err="1"/>
              <a:t>linjer</a:t>
            </a:r>
            <a:r>
              <a:rPr lang="en-GB" dirty="0"/>
              <a:t> om </a:t>
            </a:r>
            <a:r>
              <a:rPr lang="en-GB" dirty="0" err="1"/>
              <a:t>nødvendig</a:t>
            </a:r>
            <a:endParaRPr lang="en-NO" dirty="0"/>
          </a:p>
        </p:txBody>
      </p:sp>
      <p:pic>
        <p:nvPicPr>
          <p:cNvPr id="4" name="Graphic">
            <a:extLst>
              <a:ext uri="{FF2B5EF4-FFF2-40B4-BE49-F238E27FC236}">
                <a16:creationId xmlns:a16="http://schemas.microsoft.com/office/drawing/2014/main" id="{A032D711-79C5-8124-03D3-C0B6CC81501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914" r="5705" b="731"/>
          <a:stretch/>
        </p:blipFill>
        <p:spPr>
          <a:xfrm>
            <a:off x="10910169" y="0"/>
            <a:ext cx="1281831" cy="5724395"/>
          </a:xfrm>
          <a:prstGeom prst="rect">
            <a:avLst/>
          </a:prstGeom>
        </p:spPr>
      </p:pic>
      <p:sp>
        <p:nvSpPr>
          <p:cNvPr id="6" name="Bunntekst">
            <a:extLst>
              <a:ext uri="{FF2B5EF4-FFF2-40B4-BE49-F238E27FC236}">
                <a16:creationId xmlns:a16="http://schemas.microsoft.com/office/drawing/2014/main" id="{EAFC0318-3323-2FAF-90BE-085E1CDA76DC}"/>
              </a:ext>
            </a:extLst>
          </p:cNvPr>
          <p:cNvSpPr txBox="1"/>
          <p:nvPr userDrawn="1"/>
        </p:nvSpPr>
        <p:spPr>
          <a:xfrm>
            <a:off x="6230112" y="6080224"/>
            <a:ext cx="6056417" cy="384721"/>
          </a:xfrm>
          <a:prstGeom prst="rect">
            <a:avLst/>
          </a:prstGeom>
          <a:noFill/>
        </p:spPr>
        <p:txBody>
          <a:bodyPr wrap="square" rtlCol="0">
            <a:spAutoFit/>
          </a:bodyPr>
          <a:ls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900" b="1" i="0" spc="20" baseline="0" dirty="0">
                <a:solidFill>
                  <a:srgbClr val="1438A6"/>
                </a:solidFill>
                <a:latin typeface="Roboto Condensed" panose="02000000000000000000" pitchFamily="2" charset="0"/>
                <a:ea typeface="Roboto Condensed" panose="02000000000000000000" pitchFamily="2" charset="0"/>
              </a:rPr>
              <a:t>U</a:t>
            </a:r>
            <a:r>
              <a:rPr lang="en-NO" sz="1900" b="1" i="0" spc="20" baseline="0" dirty="0">
                <a:solidFill>
                  <a:srgbClr val="1438A6"/>
                </a:solidFill>
                <a:latin typeface="Roboto Condensed" panose="02000000000000000000" pitchFamily="2" charset="0"/>
                <a:ea typeface="Roboto Condensed" panose="02000000000000000000" pitchFamily="2" charset="0"/>
              </a:rPr>
              <a:t>t på vidda </a:t>
            </a:r>
            <a:r>
              <a:rPr lang="en-NO" sz="1900" b="0" i="0" spc="20" baseline="0" dirty="0">
                <a:solidFill>
                  <a:srgbClr val="1438A6"/>
                </a:solidFill>
                <a:latin typeface="Roboto Condensed" panose="02000000000000000000" pitchFamily="2" charset="0"/>
                <a:ea typeface="Roboto Condensed" panose="02000000000000000000" pitchFamily="2" charset="0"/>
              </a:rPr>
              <a:t>- Lærings- og omsorgstjenester </a:t>
            </a:r>
            <a:r>
              <a:rPr lang="en-GB" sz="1900" b="0" i="0" spc="20" baseline="0" dirty="0" err="1">
                <a:solidFill>
                  <a:srgbClr val="1438A6"/>
                </a:solidFill>
                <a:latin typeface="Roboto Condensed" panose="02000000000000000000" pitchFamily="2" charset="0"/>
                <a:ea typeface="Roboto Condensed" panose="02000000000000000000" pitchFamily="2" charset="0"/>
              </a:rPr>
              <a:t>i</a:t>
            </a:r>
            <a:r>
              <a:rPr lang="en-NO" sz="1900" b="0" i="0" spc="20" baseline="0" dirty="0">
                <a:solidFill>
                  <a:srgbClr val="1438A6"/>
                </a:solidFill>
                <a:latin typeface="Roboto Condensed" panose="02000000000000000000" pitchFamily="2" charset="0"/>
                <a:ea typeface="Roboto Condensed" panose="02000000000000000000" pitchFamily="2" charset="0"/>
              </a:rPr>
              <a:t> reindriften </a:t>
            </a:r>
          </a:p>
        </p:txBody>
      </p:sp>
    </p:spTree>
    <p:extLst>
      <p:ext uri="{BB962C8B-B14F-4D97-AF65-F5344CB8AC3E}">
        <p14:creationId xmlns:p14="http://schemas.microsoft.com/office/powerpoint/2010/main" val="36872485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tat + bilde">
    <p:spTree>
      <p:nvGrpSpPr>
        <p:cNvPr id="1" name=""/>
        <p:cNvGrpSpPr/>
        <p:nvPr/>
      </p:nvGrpSpPr>
      <p:grpSpPr>
        <a:xfrm>
          <a:off x="0" y="0"/>
          <a:ext cx="0" cy="0"/>
          <a:chOff x="0" y="0"/>
          <a:chExt cx="0" cy="0"/>
        </a:xfrm>
      </p:grpSpPr>
      <p:sp>
        <p:nvSpPr>
          <p:cNvPr id="4" name="Picture Placeholder">
            <a:extLst>
              <a:ext uri="{FF2B5EF4-FFF2-40B4-BE49-F238E27FC236}">
                <a16:creationId xmlns:a16="http://schemas.microsoft.com/office/drawing/2014/main" id="{99E5ABC9-8354-4AA5-A403-D2BC031A92AA}"/>
              </a:ext>
            </a:extLst>
          </p:cNvPr>
          <p:cNvSpPr>
            <a:spLocks noGrp="1"/>
          </p:cNvSpPr>
          <p:nvPr>
            <p:ph type="pic" sz="quarter" idx="15" hasCustomPrompt="1"/>
          </p:nvPr>
        </p:nvSpPr>
        <p:spPr>
          <a:xfrm>
            <a:off x="6096000" y="0"/>
            <a:ext cx="6096000" cy="6858000"/>
          </a:xfrm>
        </p:spPr>
        <p:txBody>
          <a:bodyPr/>
          <a:lstStyle>
            <a:lvl1pPr marL="0" indent="0">
              <a:buNone/>
              <a:defRPr/>
            </a:lvl1pPr>
          </a:lstStyle>
          <a:p>
            <a:r>
              <a:rPr lang="en-NO" dirty="0"/>
              <a:t>Bilde</a:t>
            </a:r>
          </a:p>
        </p:txBody>
      </p:sp>
      <p:sp>
        <p:nvSpPr>
          <p:cNvPr id="2" name="Title Placeholder">
            <a:extLst>
              <a:ext uri="{FF2B5EF4-FFF2-40B4-BE49-F238E27FC236}">
                <a16:creationId xmlns:a16="http://schemas.microsoft.com/office/drawing/2014/main" id="{9ACF750C-E116-04BB-FA61-B6F65A19A5A1}"/>
              </a:ext>
            </a:extLst>
          </p:cNvPr>
          <p:cNvSpPr>
            <a:spLocks noGrp="1"/>
          </p:cNvSpPr>
          <p:nvPr>
            <p:ph type="ctrTitle" hasCustomPrompt="1"/>
          </p:nvPr>
        </p:nvSpPr>
        <p:spPr>
          <a:xfrm>
            <a:off x="1132633" y="2720338"/>
            <a:ext cx="4341575" cy="840230"/>
          </a:xfrm>
        </p:spPr>
        <p:txBody>
          <a:bodyPr wrap="square" anchor="b">
            <a:spAutoFit/>
          </a:bodyPr>
          <a:lstStyle>
            <a:lvl1pPr algn="l">
              <a:defRPr sz="2700" b="0" i="1">
                <a:latin typeface="Roboto Condensed" panose="02000000000000000000" pitchFamily="2" charset="0"/>
                <a:ea typeface="Roboto Condensed" panose="02000000000000000000" pitchFamily="2" charset="0"/>
              </a:defRPr>
            </a:lvl1pPr>
          </a:lstStyle>
          <a:p>
            <a:r>
              <a:rPr lang="en-NO" dirty="0"/>
              <a:t>“Dette er et sitat som man kan legge inn hvis man ønske det</a:t>
            </a:r>
          </a:p>
        </p:txBody>
      </p:sp>
      <p:sp>
        <p:nvSpPr>
          <p:cNvPr id="3" name="Title Placeholder">
            <a:extLst>
              <a:ext uri="{FF2B5EF4-FFF2-40B4-BE49-F238E27FC236}">
                <a16:creationId xmlns:a16="http://schemas.microsoft.com/office/drawing/2014/main" id="{CB2C78B5-B1FE-36AF-8890-6A2A48A67854}"/>
              </a:ext>
            </a:extLst>
          </p:cNvPr>
          <p:cNvSpPr txBox="1">
            <a:spLocks/>
          </p:cNvSpPr>
          <p:nvPr userDrawn="1"/>
        </p:nvSpPr>
        <p:spPr>
          <a:xfrm>
            <a:off x="1132632" y="3737682"/>
            <a:ext cx="4341575" cy="438582"/>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2700" b="1" i="0" kern="1200" baseline="0">
                <a:solidFill>
                  <a:srgbClr val="1438A6"/>
                </a:solidFill>
                <a:latin typeface="Roboto Condensed" panose="02000000000000000000" pitchFamily="2" charset="0"/>
                <a:ea typeface="Roboto Condensed" panose="02000000000000000000" pitchFamily="2" charset="0"/>
                <a:cs typeface="+mj-cs"/>
              </a:defRPr>
            </a:lvl1pPr>
          </a:lstStyle>
          <a:p>
            <a:r>
              <a:rPr lang="en-NO" sz="2500" dirty="0"/>
              <a:t>- Navn på sitatopphav</a:t>
            </a:r>
          </a:p>
        </p:txBody>
      </p:sp>
    </p:spTree>
    <p:extLst>
      <p:ext uri="{BB962C8B-B14F-4D97-AF65-F5344CB8AC3E}">
        <p14:creationId xmlns:p14="http://schemas.microsoft.com/office/powerpoint/2010/main" val="4138438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ort overskrift og mengdetekst">
    <p:spTree>
      <p:nvGrpSpPr>
        <p:cNvPr id="1" name=""/>
        <p:cNvGrpSpPr/>
        <p:nvPr/>
      </p:nvGrpSpPr>
      <p:grpSpPr>
        <a:xfrm>
          <a:off x="0" y="0"/>
          <a:ext cx="0" cy="0"/>
          <a:chOff x="0" y="0"/>
          <a:chExt cx="0" cy="0"/>
        </a:xfrm>
      </p:grpSpPr>
      <p:sp>
        <p:nvSpPr>
          <p:cNvPr id="5" name="Text Placeholder">
            <a:extLst>
              <a:ext uri="{FF2B5EF4-FFF2-40B4-BE49-F238E27FC236}">
                <a16:creationId xmlns:a16="http://schemas.microsoft.com/office/drawing/2014/main" id="{43E32F39-4D54-7577-2B7F-222D2D7AFDF0}"/>
              </a:ext>
            </a:extLst>
          </p:cNvPr>
          <p:cNvSpPr>
            <a:spLocks noGrp="1"/>
          </p:cNvSpPr>
          <p:nvPr>
            <p:ph type="body" sz="quarter" idx="14" hasCustomPrompt="1"/>
          </p:nvPr>
        </p:nvSpPr>
        <p:spPr>
          <a:xfrm>
            <a:off x="1082935" y="2514802"/>
            <a:ext cx="6570467" cy="2585323"/>
          </a:xfrm>
        </p:spPr>
        <p:txBody>
          <a:bodyPr>
            <a:noAutofit/>
          </a:bodyPr>
          <a:lstStyle>
            <a:lvl1pPr marL="0" indent="0">
              <a:lnSpc>
                <a:spcPct val="100000"/>
              </a:lnSpc>
              <a:buNone/>
              <a:defRPr lang="en-NO" b="0" i="0" dirty="0">
                <a:solidFill>
                  <a:srgbClr val="1438A6"/>
                </a:solidFill>
                <a:latin typeface="Roboto Condensed" panose="02000000000000000000" pitchFamily="2" charset="0"/>
                <a:ea typeface="Roboto Condensed" panose="02000000000000000000" pitchFamily="2" charset="0"/>
              </a:defRPr>
            </a:lvl1pPr>
          </a:lstStyle>
          <a:p>
            <a:pPr lvl="0"/>
            <a:r>
              <a:rPr lang="en-GB" dirty="0"/>
              <a:t>Dette er </a:t>
            </a:r>
            <a:r>
              <a:rPr lang="en-GB" dirty="0" err="1"/>
              <a:t>mengdetekst</a:t>
            </a:r>
            <a:r>
              <a:rPr lang="en-GB" dirty="0"/>
              <a:t> </a:t>
            </a:r>
            <a:r>
              <a:rPr lang="en-GB" dirty="0" err="1"/>
              <a:t>satt</a:t>
            </a:r>
            <a:r>
              <a:rPr lang="en-GB" dirty="0"/>
              <a:t> </a:t>
            </a:r>
            <a:r>
              <a:rPr lang="en-GB" dirty="0" err="1"/>
              <a:t>i</a:t>
            </a:r>
            <a:r>
              <a:rPr lang="en-GB" dirty="0"/>
              <a:t> Roboto </a:t>
            </a:r>
            <a:r>
              <a:rPr lang="en-GB" dirty="0" err="1"/>
              <a:t>Condenced</a:t>
            </a:r>
            <a:r>
              <a:rPr lang="en-GB" dirty="0"/>
              <a:t> regular 27 pt. Her er det </a:t>
            </a:r>
            <a:r>
              <a:rPr lang="en-GB" dirty="0" err="1"/>
              <a:t>plass</a:t>
            </a:r>
            <a:r>
              <a:rPr lang="en-GB" dirty="0"/>
              <a:t> </a:t>
            </a:r>
            <a:r>
              <a:rPr lang="en-GB" dirty="0" err="1"/>
              <a:t>til</a:t>
            </a:r>
            <a:r>
              <a:rPr lang="en-GB" dirty="0"/>
              <a:t> </a:t>
            </a:r>
            <a:r>
              <a:rPr lang="en-GB" dirty="0" err="1"/>
              <a:t>en</a:t>
            </a:r>
            <a:r>
              <a:rPr lang="en-GB" dirty="0"/>
              <a:t> del </a:t>
            </a:r>
            <a:r>
              <a:rPr lang="en-GB" dirty="0" err="1"/>
              <a:t>tekst</a:t>
            </a:r>
            <a:r>
              <a:rPr lang="en-GB" dirty="0"/>
              <a:t>, men </a:t>
            </a:r>
            <a:r>
              <a:rPr lang="en-GB" dirty="0" err="1"/>
              <a:t>prøv</a:t>
            </a:r>
            <a:r>
              <a:rPr lang="en-GB" dirty="0"/>
              <a:t> </a:t>
            </a:r>
            <a:r>
              <a:rPr lang="en-GB" dirty="0" err="1"/>
              <a:t>alltid</a:t>
            </a:r>
            <a:r>
              <a:rPr lang="en-GB" dirty="0"/>
              <a:t> </a:t>
            </a:r>
            <a:r>
              <a:rPr lang="en-GB" dirty="0" err="1"/>
              <a:t>å</a:t>
            </a:r>
            <a:r>
              <a:rPr lang="en-GB" dirty="0"/>
              <a:t> hold </a:t>
            </a:r>
            <a:r>
              <a:rPr lang="en-GB" dirty="0" err="1"/>
              <a:t>tekster</a:t>
            </a:r>
            <a:r>
              <a:rPr lang="en-GB" dirty="0"/>
              <a:t> </a:t>
            </a:r>
            <a:r>
              <a:rPr lang="en-GB" dirty="0" err="1"/>
              <a:t>korte</a:t>
            </a:r>
            <a:r>
              <a:rPr lang="en-GB" dirty="0"/>
              <a:t> </a:t>
            </a:r>
            <a:r>
              <a:rPr lang="en-GB" dirty="0" err="1"/>
              <a:t>i</a:t>
            </a:r>
            <a:r>
              <a:rPr lang="en-GB" dirty="0"/>
              <a:t> </a:t>
            </a:r>
            <a:r>
              <a:rPr lang="en-GB" dirty="0" err="1"/>
              <a:t>presentasjoner</a:t>
            </a:r>
            <a:r>
              <a:rPr lang="en-GB" dirty="0"/>
              <a:t>. </a:t>
            </a:r>
            <a:r>
              <a:rPr lang="en-GB" dirty="0" err="1"/>
              <a:t>Teksten</a:t>
            </a:r>
            <a:r>
              <a:rPr lang="en-GB" dirty="0"/>
              <a:t> </a:t>
            </a:r>
            <a:r>
              <a:rPr lang="en-GB" dirty="0" err="1"/>
              <a:t>bygger</a:t>
            </a:r>
            <a:r>
              <a:rPr lang="en-GB" dirty="0"/>
              <a:t> </a:t>
            </a:r>
            <a:r>
              <a:rPr lang="en-GB" dirty="0" err="1"/>
              <a:t>nedover</a:t>
            </a:r>
            <a:r>
              <a:rPr lang="en-GB" dirty="0"/>
              <a:t> </a:t>
            </a:r>
            <a:r>
              <a:rPr lang="en-GB" dirty="0" err="1"/>
              <a:t>på</a:t>
            </a:r>
            <a:r>
              <a:rPr lang="en-GB" dirty="0"/>
              <a:t> </a:t>
            </a:r>
            <a:r>
              <a:rPr lang="en-GB" dirty="0" err="1"/>
              <a:t>skjermen</a:t>
            </a:r>
            <a:r>
              <a:rPr lang="en-GB" dirty="0"/>
              <a:t> om man </a:t>
            </a:r>
            <a:r>
              <a:rPr lang="en-GB" dirty="0" err="1"/>
              <a:t>fyller</a:t>
            </a:r>
            <a:r>
              <a:rPr lang="en-GB" dirty="0"/>
              <a:t> </a:t>
            </a:r>
            <a:r>
              <a:rPr lang="en-GB" dirty="0" err="1"/>
              <a:t>ut</a:t>
            </a:r>
            <a:r>
              <a:rPr lang="en-GB" dirty="0"/>
              <a:t> hele </a:t>
            </a:r>
            <a:r>
              <a:rPr lang="en-GB" dirty="0" err="1"/>
              <a:t>boksen</a:t>
            </a:r>
            <a:r>
              <a:rPr lang="en-GB" dirty="0"/>
              <a:t>. Dette er </a:t>
            </a:r>
            <a:r>
              <a:rPr lang="en-GB" dirty="0" err="1"/>
              <a:t>maks</a:t>
            </a:r>
            <a:r>
              <a:rPr lang="en-GB" dirty="0"/>
              <a:t> </a:t>
            </a:r>
            <a:r>
              <a:rPr lang="en-GB" dirty="0" err="1"/>
              <a:t>størrelse</a:t>
            </a:r>
            <a:r>
              <a:rPr lang="en-GB" dirty="0"/>
              <a:t> </a:t>
            </a:r>
            <a:r>
              <a:rPr lang="en-GB" dirty="0" err="1"/>
              <a:t>på</a:t>
            </a:r>
            <a:r>
              <a:rPr lang="en-GB" dirty="0"/>
              <a:t> </a:t>
            </a:r>
            <a:r>
              <a:rPr lang="en-GB" dirty="0" err="1"/>
              <a:t>tekstboks</a:t>
            </a:r>
            <a:r>
              <a:rPr lang="en-GB" dirty="0"/>
              <a:t> </a:t>
            </a:r>
            <a:r>
              <a:rPr lang="en-GB" dirty="0" err="1"/>
              <a:t>på</a:t>
            </a:r>
            <a:r>
              <a:rPr lang="en-GB" dirty="0"/>
              <a:t> </a:t>
            </a:r>
            <a:r>
              <a:rPr lang="en-GB" dirty="0" err="1"/>
              <a:t>en</a:t>
            </a:r>
            <a:r>
              <a:rPr lang="en-GB" dirty="0"/>
              <a:t> slide.</a:t>
            </a:r>
            <a:endParaRPr lang="en-NO" dirty="0"/>
          </a:p>
        </p:txBody>
      </p:sp>
      <p:sp>
        <p:nvSpPr>
          <p:cNvPr id="2" name="Title Placeholder">
            <a:extLst>
              <a:ext uri="{FF2B5EF4-FFF2-40B4-BE49-F238E27FC236}">
                <a16:creationId xmlns:a16="http://schemas.microsoft.com/office/drawing/2014/main" id="{9ACF750C-E116-04BB-FA61-B6F65A19A5A1}"/>
              </a:ext>
            </a:extLst>
          </p:cNvPr>
          <p:cNvSpPr>
            <a:spLocks noGrp="1"/>
          </p:cNvSpPr>
          <p:nvPr>
            <p:ph type="ctrTitle" hasCustomPrompt="1"/>
          </p:nvPr>
        </p:nvSpPr>
        <p:spPr>
          <a:xfrm>
            <a:off x="1076267" y="1749269"/>
            <a:ext cx="6570466" cy="590931"/>
          </a:xfrm>
        </p:spPr>
        <p:txBody>
          <a:bodyPr wrap="square" anchor="b">
            <a:noAutofit/>
          </a:bodyPr>
          <a:lstStyle>
            <a:lvl1pPr algn="l">
              <a:defRPr sz="3600" b="1" i="0">
                <a:latin typeface="Roboto Condensed" panose="02000000000000000000" pitchFamily="2" charset="0"/>
                <a:ea typeface="Roboto Condensed" panose="02000000000000000000" pitchFamily="2" charset="0"/>
              </a:defRPr>
            </a:lvl1pPr>
          </a:lstStyle>
          <a:p>
            <a:r>
              <a:rPr lang="en-GB" dirty="0"/>
              <a:t>Dette er </a:t>
            </a:r>
            <a:r>
              <a:rPr lang="en-GB" dirty="0" err="1"/>
              <a:t>en</a:t>
            </a:r>
            <a:r>
              <a:rPr lang="en-GB" dirty="0"/>
              <a:t> </a:t>
            </a:r>
            <a:r>
              <a:rPr lang="en-GB" dirty="0" err="1"/>
              <a:t>kort</a:t>
            </a:r>
            <a:r>
              <a:rPr lang="en-GB" dirty="0"/>
              <a:t> </a:t>
            </a:r>
            <a:r>
              <a:rPr lang="en-GB" dirty="0" err="1"/>
              <a:t>overskrift</a:t>
            </a:r>
            <a:endParaRPr lang="en-NO" dirty="0"/>
          </a:p>
        </p:txBody>
      </p:sp>
      <p:pic>
        <p:nvPicPr>
          <p:cNvPr id="4" name="Graphic">
            <a:extLst>
              <a:ext uri="{FF2B5EF4-FFF2-40B4-BE49-F238E27FC236}">
                <a16:creationId xmlns:a16="http://schemas.microsoft.com/office/drawing/2014/main" id="{28A4A58F-F962-3212-F3E4-77BEA344FB8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914" r="5705" b="731"/>
          <a:stretch/>
        </p:blipFill>
        <p:spPr>
          <a:xfrm>
            <a:off x="10910169" y="0"/>
            <a:ext cx="1281831" cy="5724395"/>
          </a:xfrm>
          <a:prstGeom prst="rect">
            <a:avLst/>
          </a:prstGeom>
        </p:spPr>
      </p:pic>
      <p:sp>
        <p:nvSpPr>
          <p:cNvPr id="6" name="Bunntekst">
            <a:extLst>
              <a:ext uri="{FF2B5EF4-FFF2-40B4-BE49-F238E27FC236}">
                <a16:creationId xmlns:a16="http://schemas.microsoft.com/office/drawing/2014/main" id="{901DC87A-C16F-3EAD-7292-602991918F03}"/>
              </a:ext>
            </a:extLst>
          </p:cNvPr>
          <p:cNvSpPr txBox="1"/>
          <p:nvPr userDrawn="1"/>
        </p:nvSpPr>
        <p:spPr>
          <a:xfrm>
            <a:off x="6230112" y="6080224"/>
            <a:ext cx="6056417" cy="384721"/>
          </a:xfrm>
          <a:prstGeom prst="rect">
            <a:avLst/>
          </a:prstGeom>
          <a:noFill/>
        </p:spPr>
        <p:txBody>
          <a:bodyPr wrap="square" rtlCol="0">
            <a:spAutoFit/>
          </a:bodyPr>
          <a:ls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900" b="1" i="0" spc="20" baseline="0" dirty="0">
                <a:solidFill>
                  <a:srgbClr val="1438A6"/>
                </a:solidFill>
                <a:latin typeface="Roboto Condensed" panose="02000000000000000000" pitchFamily="2" charset="0"/>
                <a:ea typeface="Roboto Condensed" panose="02000000000000000000" pitchFamily="2" charset="0"/>
              </a:rPr>
              <a:t>U</a:t>
            </a:r>
            <a:r>
              <a:rPr lang="en-NO" sz="1900" b="1" i="0" spc="20" baseline="0" dirty="0">
                <a:solidFill>
                  <a:srgbClr val="1438A6"/>
                </a:solidFill>
                <a:latin typeface="Roboto Condensed" panose="02000000000000000000" pitchFamily="2" charset="0"/>
                <a:ea typeface="Roboto Condensed" panose="02000000000000000000" pitchFamily="2" charset="0"/>
              </a:rPr>
              <a:t>t på vidda </a:t>
            </a:r>
            <a:r>
              <a:rPr lang="en-NO" sz="1900" b="0" i="0" spc="20" baseline="0" dirty="0">
                <a:solidFill>
                  <a:srgbClr val="1438A6"/>
                </a:solidFill>
                <a:latin typeface="Roboto Condensed" panose="02000000000000000000" pitchFamily="2" charset="0"/>
                <a:ea typeface="Roboto Condensed" panose="02000000000000000000" pitchFamily="2" charset="0"/>
              </a:rPr>
              <a:t>- Lærings- og omsorgstjenester </a:t>
            </a:r>
            <a:r>
              <a:rPr lang="en-GB" sz="1900" b="0" i="0" spc="20" baseline="0" dirty="0" err="1">
                <a:solidFill>
                  <a:srgbClr val="1438A6"/>
                </a:solidFill>
                <a:latin typeface="Roboto Condensed" panose="02000000000000000000" pitchFamily="2" charset="0"/>
                <a:ea typeface="Roboto Condensed" panose="02000000000000000000" pitchFamily="2" charset="0"/>
              </a:rPr>
              <a:t>i</a:t>
            </a:r>
            <a:r>
              <a:rPr lang="en-NO" sz="1900" b="0" i="0" spc="20" baseline="0" dirty="0">
                <a:solidFill>
                  <a:srgbClr val="1438A6"/>
                </a:solidFill>
                <a:latin typeface="Roboto Condensed" panose="02000000000000000000" pitchFamily="2" charset="0"/>
                <a:ea typeface="Roboto Condensed" panose="02000000000000000000" pitchFamily="2" charset="0"/>
              </a:rPr>
              <a:t> reindriften </a:t>
            </a:r>
          </a:p>
        </p:txBody>
      </p:sp>
    </p:spTree>
    <p:extLst>
      <p:ext uri="{BB962C8B-B14F-4D97-AF65-F5344CB8AC3E}">
        <p14:creationId xmlns:p14="http://schemas.microsoft.com/office/powerpoint/2010/main" val="35603087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om slid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7856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Overskrift, tekst + bilde">
    <p:spTree>
      <p:nvGrpSpPr>
        <p:cNvPr id="1" name=""/>
        <p:cNvGrpSpPr/>
        <p:nvPr/>
      </p:nvGrpSpPr>
      <p:grpSpPr>
        <a:xfrm>
          <a:off x="0" y="0"/>
          <a:ext cx="0" cy="0"/>
          <a:chOff x="0" y="0"/>
          <a:chExt cx="0" cy="0"/>
        </a:xfrm>
      </p:grpSpPr>
      <p:sp>
        <p:nvSpPr>
          <p:cNvPr id="4" name="Picture Placeholder">
            <a:extLst>
              <a:ext uri="{FF2B5EF4-FFF2-40B4-BE49-F238E27FC236}">
                <a16:creationId xmlns:a16="http://schemas.microsoft.com/office/drawing/2014/main" id="{99E5ABC9-8354-4AA5-A403-D2BC031A92AA}"/>
              </a:ext>
            </a:extLst>
          </p:cNvPr>
          <p:cNvSpPr>
            <a:spLocks noGrp="1"/>
          </p:cNvSpPr>
          <p:nvPr>
            <p:ph type="pic" sz="quarter" idx="15" hasCustomPrompt="1"/>
          </p:nvPr>
        </p:nvSpPr>
        <p:spPr>
          <a:xfrm>
            <a:off x="6096000" y="0"/>
            <a:ext cx="6096000" cy="6858000"/>
          </a:xfrm>
        </p:spPr>
        <p:txBody>
          <a:bodyPr/>
          <a:lstStyle>
            <a:lvl1pPr marL="0" indent="0">
              <a:buNone/>
              <a:defRPr/>
            </a:lvl1pPr>
          </a:lstStyle>
          <a:p>
            <a:r>
              <a:rPr lang="en-NO" dirty="0"/>
              <a:t>Bilde</a:t>
            </a:r>
          </a:p>
        </p:txBody>
      </p:sp>
      <p:sp>
        <p:nvSpPr>
          <p:cNvPr id="5" name="Text Placeholder">
            <a:extLst>
              <a:ext uri="{FF2B5EF4-FFF2-40B4-BE49-F238E27FC236}">
                <a16:creationId xmlns:a16="http://schemas.microsoft.com/office/drawing/2014/main" id="{43E32F39-4D54-7577-2B7F-222D2D7AFDF0}"/>
              </a:ext>
            </a:extLst>
          </p:cNvPr>
          <p:cNvSpPr>
            <a:spLocks noGrp="1"/>
          </p:cNvSpPr>
          <p:nvPr>
            <p:ph type="body" sz="quarter" idx="14" hasCustomPrompt="1"/>
          </p:nvPr>
        </p:nvSpPr>
        <p:spPr>
          <a:xfrm>
            <a:off x="1139303" y="3084735"/>
            <a:ext cx="4222230" cy="2215991"/>
          </a:xfrm>
        </p:spPr>
        <p:txBody>
          <a:bodyPr wrap="square">
            <a:spAutoFit/>
          </a:bodyPr>
          <a:lstStyle>
            <a:lvl1pPr marL="0" indent="0">
              <a:lnSpc>
                <a:spcPct val="100000"/>
              </a:lnSpc>
              <a:buNone/>
              <a:defRPr lang="en-NO" sz="2300" b="0" i="0" dirty="0">
                <a:solidFill>
                  <a:srgbClr val="1438A6"/>
                </a:solidFill>
                <a:latin typeface="Roboto Condensed" panose="02000000000000000000" pitchFamily="2" charset="0"/>
                <a:ea typeface="Roboto Condensed" panose="02000000000000000000" pitchFamily="2" charset="0"/>
              </a:defRPr>
            </a:lvl1pPr>
          </a:lstStyle>
          <a:p>
            <a:pPr lvl="0"/>
            <a:r>
              <a:rPr lang="en-GB" dirty="0" err="1"/>
              <a:t>Mengdetekst</a:t>
            </a:r>
            <a:r>
              <a:rPr lang="en-GB" dirty="0"/>
              <a:t> </a:t>
            </a:r>
            <a:r>
              <a:rPr lang="en-GB" dirty="0" err="1"/>
              <a:t>i</a:t>
            </a:r>
            <a:r>
              <a:rPr lang="en-GB" dirty="0"/>
              <a:t> str 23. </a:t>
            </a:r>
            <a:r>
              <a:rPr lang="en-GB" dirty="0" err="1"/>
              <a:t>Gentinctem</a:t>
            </a:r>
            <a:r>
              <a:rPr lang="en-GB" dirty="0"/>
              <a:t> </a:t>
            </a:r>
            <a:r>
              <a:rPr lang="en-GB" dirty="0" err="1"/>
              <a:t>aut</a:t>
            </a:r>
            <a:r>
              <a:rPr lang="en-GB" dirty="0"/>
              <a:t> </a:t>
            </a:r>
            <a:r>
              <a:rPr lang="en-GB" dirty="0" err="1"/>
              <a:t>apero</a:t>
            </a:r>
            <a:r>
              <a:rPr lang="en-GB" dirty="0"/>
              <a:t> et </a:t>
            </a:r>
            <a:r>
              <a:rPr lang="en-GB" dirty="0" err="1"/>
              <a:t>occus</a:t>
            </a:r>
            <a:r>
              <a:rPr lang="en-GB" dirty="0"/>
              <a:t> sum </a:t>
            </a:r>
            <a:r>
              <a:rPr lang="en-GB" dirty="0" err="1"/>
              <a:t>expe</a:t>
            </a:r>
            <a:r>
              <a:rPr lang="en-GB" dirty="0"/>
              <a:t> </a:t>
            </a:r>
            <a:r>
              <a:rPr lang="en-GB" dirty="0" err="1"/>
              <a:t>volluptas</a:t>
            </a:r>
            <a:r>
              <a:rPr lang="en-GB" dirty="0"/>
              <a:t> </a:t>
            </a:r>
            <a:r>
              <a:rPr lang="en-GB" dirty="0" err="1"/>
              <a:t>dolupta</a:t>
            </a:r>
            <a:r>
              <a:rPr lang="en-GB" dirty="0"/>
              <a:t> </a:t>
            </a:r>
            <a:r>
              <a:rPr lang="en-GB" dirty="0" err="1"/>
              <a:t>temperepe</a:t>
            </a:r>
            <a:r>
              <a:rPr lang="en-GB" dirty="0"/>
              <a:t> </a:t>
            </a:r>
            <a:r>
              <a:rPr lang="en-GB" dirty="0" err="1"/>
              <a:t>etur</a:t>
            </a:r>
            <a:r>
              <a:rPr lang="en-GB" dirty="0"/>
              <a:t>, </a:t>
            </a:r>
            <a:r>
              <a:rPr lang="en-GB" dirty="0" err="1"/>
              <a:t>si</a:t>
            </a:r>
            <a:r>
              <a:rPr lang="en-GB" dirty="0"/>
              <a:t> </a:t>
            </a:r>
            <a:r>
              <a:rPr lang="en-GB" dirty="0" err="1"/>
              <a:t>demquas</a:t>
            </a:r>
            <a:r>
              <a:rPr lang="en-GB" dirty="0"/>
              <a:t> et, </a:t>
            </a:r>
            <a:r>
              <a:rPr lang="en-GB" dirty="0" err="1"/>
              <a:t>quiae</a:t>
            </a:r>
            <a:r>
              <a:rPr lang="en-GB" dirty="0"/>
              <a:t> </a:t>
            </a:r>
            <a:r>
              <a:rPr lang="en-GB" dirty="0" err="1"/>
              <a:t>quia</a:t>
            </a:r>
            <a:r>
              <a:rPr lang="en-GB" dirty="0"/>
              <a:t> </a:t>
            </a:r>
            <a:r>
              <a:rPr lang="en-GB" dirty="0" err="1"/>
              <a:t>volenem</a:t>
            </a:r>
            <a:r>
              <a:rPr lang="en-GB" dirty="0"/>
              <a:t> </a:t>
            </a:r>
            <a:r>
              <a:rPr lang="en-GB" dirty="0" err="1"/>
              <a:t>poribus</a:t>
            </a:r>
            <a:r>
              <a:rPr lang="en-GB" dirty="0"/>
              <a:t>, </a:t>
            </a:r>
            <a:r>
              <a:rPr lang="en-GB" dirty="0" err="1"/>
              <a:t>suntem</a:t>
            </a:r>
            <a:r>
              <a:rPr lang="en-GB" dirty="0"/>
              <a:t> fugit </a:t>
            </a:r>
            <a:r>
              <a:rPr lang="en-GB" dirty="0" err="1"/>
              <a:t>magnis</a:t>
            </a:r>
            <a:r>
              <a:rPr lang="en-GB" dirty="0"/>
              <a:t> </a:t>
            </a:r>
            <a:r>
              <a:rPr lang="en-GB" dirty="0" err="1"/>
              <a:t>aut</a:t>
            </a:r>
            <a:r>
              <a:rPr lang="en-GB" dirty="0"/>
              <a:t> </a:t>
            </a:r>
            <a:r>
              <a:rPr lang="en-GB" dirty="0" err="1"/>
              <a:t>vero</a:t>
            </a:r>
            <a:r>
              <a:rPr lang="en-GB" dirty="0"/>
              <a:t> </a:t>
            </a:r>
            <a:r>
              <a:rPr lang="en-GB" dirty="0" err="1"/>
              <a:t>magnatqui</a:t>
            </a:r>
            <a:r>
              <a:rPr lang="en-GB" dirty="0"/>
              <a:t> </a:t>
            </a:r>
            <a:r>
              <a:rPr lang="en-GB" dirty="0" err="1"/>
              <a:t>ullora</a:t>
            </a:r>
            <a:r>
              <a:rPr lang="en-GB" dirty="0"/>
              <a:t> </a:t>
            </a:r>
            <a:r>
              <a:rPr lang="en-GB" dirty="0" err="1"/>
              <a:t>doloriorem</a:t>
            </a:r>
            <a:r>
              <a:rPr lang="en-GB" dirty="0"/>
              <a:t>.</a:t>
            </a:r>
            <a:endParaRPr lang="en-NO" dirty="0"/>
          </a:p>
        </p:txBody>
      </p:sp>
      <p:sp>
        <p:nvSpPr>
          <p:cNvPr id="2" name="Title Placeholder">
            <a:extLst>
              <a:ext uri="{FF2B5EF4-FFF2-40B4-BE49-F238E27FC236}">
                <a16:creationId xmlns:a16="http://schemas.microsoft.com/office/drawing/2014/main" id="{9ACF750C-E116-04BB-FA61-B6F65A19A5A1}"/>
              </a:ext>
            </a:extLst>
          </p:cNvPr>
          <p:cNvSpPr>
            <a:spLocks noGrp="1"/>
          </p:cNvSpPr>
          <p:nvPr>
            <p:ph type="ctrTitle" hasCustomPrompt="1"/>
          </p:nvPr>
        </p:nvSpPr>
        <p:spPr>
          <a:xfrm>
            <a:off x="1132633" y="1627061"/>
            <a:ext cx="4228507" cy="1214179"/>
          </a:xfrm>
        </p:spPr>
        <p:txBody>
          <a:bodyPr wrap="square" anchor="b">
            <a:noAutofit/>
          </a:bodyPr>
          <a:lstStyle>
            <a:lvl1pPr algn="l">
              <a:defRPr sz="2700" b="1" i="0">
                <a:latin typeface="Roboto Condensed" panose="02000000000000000000" pitchFamily="2" charset="0"/>
                <a:ea typeface="Roboto Condensed" panose="02000000000000000000" pitchFamily="2" charset="0"/>
              </a:defRPr>
            </a:lvl1pPr>
          </a:lstStyle>
          <a:p>
            <a:r>
              <a:rPr lang="en-GB" dirty="0" err="1"/>
              <a:t>Overskrift</a:t>
            </a:r>
            <a:r>
              <a:rPr lang="en-GB" dirty="0"/>
              <a:t> </a:t>
            </a:r>
            <a:r>
              <a:rPr lang="en-GB" dirty="0" err="1"/>
              <a:t>i</a:t>
            </a:r>
            <a:r>
              <a:rPr lang="en-GB" dirty="0"/>
              <a:t> str 27 for </a:t>
            </a:r>
            <a:r>
              <a:rPr lang="en-GB" dirty="0" err="1"/>
              <a:t>å</a:t>
            </a:r>
            <a:r>
              <a:rPr lang="en-GB" dirty="0"/>
              <a:t> </a:t>
            </a:r>
            <a:r>
              <a:rPr lang="en-GB" dirty="0" err="1"/>
              <a:t>få</a:t>
            </a:r>
            <a:r>
              <a:rPr lang="en-GB" dirty="0"/>
              <a:t> </a:t>
            </a:r>
            <a:r>
              <a:rPr lang="en-GB" dirty="0" err="1"/>
              <a:t>plass</a:t>
            </a:r>
            <a:r>
              <a:rPr lang="en-GB" dirty="0"/>
              <a:t> </a:t>
            </a:r>
            <a:r>
              <a:rPr lang="en-GB" dirty="0" err="1"/>
              <a:t>til</a:t>
            </a:r>
            <a:r>
              <a:rPr lang="en-GB" dirty="0"/>
              <a:t> bade </a:t>
            </a:r>
            <a:r>
              <a:rPr lang="en-GB" dirty="0" err="1"/>
              <a:t>tekst</a:t>
            </a:r>
            <a:r>
              <a:rPr lang="en-GB" dirty="0"/>
              <a:t> </a:t>
            </a:r>
            <a:r>
              <a:rPr lang="en-GB" dirty="0" err="1"/>
              <a:t>og</a:t>
            </a:r>
            <a:r>
              <a:rPr lang="en-GB" dirty="0"/>
              <a:t> </a:t>
            </a:r>
            <a:r>
              <a:rPr lang="en-GB" dirty="0" err="1"/>
              <a:t>bilde</a:t>
            </a:r>
            <a:r>
              <a:rPr lang="en-GB" dirty="0"/>
              <a:t> </a:t>
            </a:r>
            <a:r>
              <a:rPr lang="en-GB" dirty="0" err="1"/>
              <a:t>på</a:t>
            </a:r>
            <a:r>
              <a:rPr lang="en-GB" dirty="0"/>
              <a:t> </a:t>
            </a:r>
            <a:r>
              <a:rPr lang="en-GB" dirty="0" err="1"/>
              <a:t>en</a:t>
            </a:r>
            <a:r>
              <a:rPr lang="en-GB" dirty="0"/>
              <a:t> slide</a:t>
            </a:r>
            <a:endParaRPr lang="en-NO" dirty="0"/>
          </a:p>
        </p:txBody>
      </p:sp>
    </p:spTree>
    <p:extLst>
      <p:ext uri="{BB962C8B-B14F-4D97-AF65-F5344CB8AC3E}">
        <p14:creationId xmlns:p14="http://schemas.microsoft.com/office/powerpoint/2010/main" val="4716052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lde + overskrift">
    <p:spTree>
      <p:nvGrpSpPr>
        <p:cNvPr id="1" name=""/>
        <p:cNvGrpSpPr/>
        <p:nvPr/>
      </p:nvGrpSpPr>
      <p:grpSpPr>
        <a:xfrm>
          <a:off x="0" y="0"/>
          <a:ext cx="0" cy="0"/>
          <a:chOff x="0" y="0"/>
          <a:chExt cx="0" cy="0"/>
        </a:xfrm>
      </p:grpSpPr>
      <p:sp>
        <p:nvSpPr>
          <p:cNvPr id="4" name="Picture Placeholder">
            <a:extLst>
              <a:ext uri="{FF2B5EF4-FFF2-40B4-BE49-F238E27FC236}">
                <a16:creationId xmlns:a16="http://schemas.microsoft.com/office/drawing/2014/main" id="{99E5ABC9-8354-4AA5-A403-D2BC031A92AA}"/>
              </a:ext>
            </a:extLst>
          </p:cNvPr>
          <p:cNvSpPr>
            <a:spLocks noGrp="1"/>
          </p:cNvSpPr>
          <p:nvPr>
            <p:ph type="pic" sz="quarter" idx="15" hasCustomPrompt="1"/>
          </p:nvPr>
        </p:nvSpPr>
        <p:spPr>
          <a:xfrm>
            <a:off x="1265129" y="1340282"/>
            <a:ext cx="6288066" cy="4186127"/>
          </a:xfrm>
        </p:spPr>
        <p:txBody>
          <a:bodyPr/>
          <a:lstStyle>
            <a:lvl1pPr marL="0" indent="0">
              <a:buNone/>
              <a:defRPr/>
            </a:lvl1pPr>
          </a:lstStyle>
          <a:p>
            <a:r>
              <a:rPr lang="en-NO" dirty="0"/>
              <a:t>Bilde</a:t>
            </a:r>
          </a:p>
        </p:txBody>
      </p:sp>
      <p:sp>
        <p:nvSpPr>
          <p:cNvPr id="2" name="Title Placeholder">
            <a:extLst>
              <a:ext uri="{FF2B5EF4-FFF2-40B4-BE49-F238E27FC236}">
                <a16:creationId xmlns:a16="http://schemas.microsoft.com/office/drawing/2014/main" id="{9ACF750C-E116-04BB-FA61-B6F65A19A5A1}"/>
              </a:ext>
            </a:extLst>
          </p:cNvPr>
          <p:cNvSpPr>
            <a:spLocks noGrp="1"/>
          </p:cNvSpPr>
          <p:nvPr>
            <p:ph type="ctrTitle" hasCustomPrompt="1"/>
          </p:nvPr>
        </p:nvSpPr>
        <p:spPr>
          <a:xfrm>
            <a:off x="8323542" y="2721702"/>
            <a:ext cx="2780780" cy="1214179"/>
          </a:xfrm>
        </p:spPr>
        <p:txBody>
          <a:bodyPr wrap="square" anchor="t" anchorCtr="0">
            <a:noAutofit/>
          </a:bodyPr>
          <a:lstStyle>
            <a:lvl1pPr algn="l">
              <a:defRPr sz="2700" b="1" i="0">
                <a:latin typeface="Roboto Condensed" panose="02000000000000000000" pitchFamily="2" charset="0"/>
                <a:ea typeface="Roboto Condensed" panose="02000000000000000000" pitchFamily="2" charset="0"/>
              </a:defRPr>
            </a:lvl1pPr>
          </a:lstStyle>
          <a:p>
            <a:r>
              <a:rPr lang="en-GB" dirty="0" err="1"/>
              <a:t>Overskrift</a:t>
            </a:r>
            <a:r>
              <a:rPr lang="en-GB" dirty="0"/>
              <a:t> </a:t>
            </a:r>
            <a:r>
              <a:rPr lang="en-GB" dirty="0" err="1"/>
              <a:t>i</a:t>
            </a:r>
            <a:r>
              <a:rPr lang="en-GB" dirty="0"/>
              <a:t> str 27. </a:t>
            </a:r>
            <a:r>
              <a:rPr lang="en-GB" dirty="0" err="1"/>
              <a:t>Kun</a:t>
            </a:r>
            <a:r>
              <a:rPr lang="en-GB" dirty="0"/>
              <a:t> </a:t>
            </a:r>
            <a:r>
              <a:rPr lang="en-GB" dirty="0" err="1"/>
              <a:t>en</a:t>
            </a:r>
            <a:r>
              <a:rPr lang="en-GB" dirty="0"/>
              <a:t> </a:t>
            </a:r>
            <a:r>
              <a:rPr lang="en-GB" dirty="0" err="1"/>
              <a:t>enkel</a:t>
            </a:r>
            <a:r>
              <a:rPr lang="en-GB" dirty="0"/>
              <a:t> </a:t>
            </a:r>
            <a:r>
              <a:rPr lang="en-GB" dirty="0" err="1"/>
              <a:t>tittel</a:t>
            </a:r>
            <a:r>
              <a:rPr lang="en-GB" dirty="0"/>
              <a:t> </a:t>
            </a:r>
            <a:r>
              <a:rPr lang="en-GB" dirty="0" err="1"/>
              <a:t>i</a:t>
            </a:r>
            <a:r>
              <a:rPr lang="en-GB" dirty="0"/>
              <a:t> </a:t>
            </a:r>
            <a:r>
              <a:rPr lang="en-GB" dirty="0" err="1"/>
              <a:t>denne</a:t>
            </a:r>
            <a:r>
              <a:rPr lang="en-GB" dirty="0"/>
              <a:t> </a:t>
            </a:r>
            <a:r>
              <a:rPr lang="en-GB" dirty="0" err="1"/>
              <a:t>sliden</a:t>
            </a:r>
            <a:r>
              <a:rPr lang="en-GB" dirty="0"/>
              <a:t>.</a:t>
            </a:r>
            <a:endParaRPr lang="en-NO" dirty="0"/>
          </a:p>
        </p:txBody>
      </p:sp>
      <p:pic>
        <p:nvPicPr>
          <p:cNvPr id="6" name="Graphic">
            <a:extLst>
              <a:ext uri="{FF2B5EF4-FFF2-40B4-BE49-F238E27FC236}">
                <a16:creationId xmlns:a16="http://schemas.microsoft.com/office/drawing/2014/main" id="{B99B0306-135E-4EA4-7505-51EAD41F43C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914" r="5705" b="731"/>
          <a:stretch/>
        </p:blipFill>
        <p:spPr>
          <a:xfrm>
            <a:off x="10910169" y="0"/>
            <a:ext cx="1281831" cy="5724395"/>
          </a:xfrm>
          <a:prstGeom prst="rect">
            <a:avLst/>
          </a:prstGeom>
        </p:spPr>
      </p:pic>
      <p:sp>
        <p:nvSpPr>
          <p:cNvPr id="3" name="Bunntekst">
            <a:extLst>
              <a:ext uri="{FF2B5EF4-FFF2-40B4-BE49-F238E27FC236}">
                <a16:creationId xmlns:a16="http://schemas.microsoft.com/office/drawing/2014/main" id="{FACB29F2-78BD-4F42-E524-B7DC04E78643}"/>
              </a:ext>
            </a:extLst>
          </p:cNvPr>
          <p:cNvSpPr txBox="1"/>
          <p:nvPr userDrawn="1"/>
        </p:nvSpPr>
        <p:spPr>
          <a:xfrm>
            <a:off x="6230112" y="6080224"/>
            <a:ext cx="6056417" cy="384721"/>
          </a:xfrm>
          <a:prstGeom prst="rect">
            <a:avLst/>
          </a:prstGeom>
          <a:noFill/>
        </p:spPr>
        <p:txBody>
          <a:bodyPr wrap="square" rtlCol="0">
            <a:spAutoFit/>
          </a:bodyPr>
          <a:ls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900" b="1" i="0" spc="20" baseline="0" dirty="0">
                <a:solidFill>
                  <a:srgbClr val="1438A6"/>
                </a:solidFill>
                <a:latin typeface="Roboto Condensed" panose="02000000000000000000" pitchFamily="2" charset="0"/>
                <a:ea typeface="Roboto Condensed" panose="02000000000000000000" pitchFamily="2" charset="0"/>
              </a:rPr>
              <a:t>U</a:t>
            </a:r>
            <a:r>
              <a:rPr lang="en-NO" sz="1900" b="1" i="0" spc="20" baseline="0" dirty="0">
                <a:solidFill>
                  <a:srgbClr val="1438A6"/>
                </a:solidFill>
                <a:latin typeface="Roboto Condensed" panose="02000000000000000000" pitchFamily="2" charset="0"/>
                <a:ea typeface="Roboto Condensed" panose="02000000000000000000" pitchFamily="2" charset="0"/>
              </a:rPr>
              <a:t>t på vidda </a:t>
            </a:r>
            <a:r>
              <a:rPr lang="en-NO" sz="1900" b="0" i="0" spc="20" baseline="0" dirty="0">
                <a:solidFill>
                  <a:srgbClr val="1438A6"/>
                </a:solidFill>
                <a:latin typeface="Roboto Condensed" panose="02000000000000000000" pitchFamily="2" charset="0"/>
                <a:ea typeface="Roboto Condensed" panose="02000000000000000000" pitchFamily="2" charset="0"/>
              </a:rPr>
              <a:t>- Lærings- og omsorgstjenester </a:t>
            </a:r>
            <a:r>
              <a:rPr lang="en-GB" sz="1900" b="0" i="0" spc="20" baseline="0" dirty="0" err="1">
                <a:solidFill>
                  <a:srgbClr val="1438A6"/>
                </a:solidFill>
                <a:latin typeface="Roboto Condensed" panose="02000000000000000000" pitchFamily="2" charset="0"/>
                <a:ea typeface="Roboto Condensed" panose="02000000000000000000" pitchFamily="2" charset="0"/>
              </a:rPr>
              <a:t>i</a:t>
            </a:r>
            <a:r>
              <a:rPr lang="en-NO" sz="1900" b="0" i="0" spc="20" baseline="0" dirty="0">
                <a:solidFill>
                  <a:srgbClr val="1438A6"/>
                </a:solidFill>
                <a:latin typeface="Roboto Condensed" panose="02000000000000000000" pitchFamily="2" charset="0"/>
                <a:ea typeface="Roboto Condensed" panose="02000000000000000000" pitchFamily="2" charset="0"/>
              </a:rPr>
              <a:t> reindriften </a:t>
            </a:r>
          </a:p>
        </p:txBody>
      </p:sp>
    </p:spTree>
    <p:extLst>
      <p:ext uri="{BB962C8B-B14F-4D97-AF65-F5344CB8AC3E}">
        <p14:creationId xmlns:p14="http://schemas.microsoft.com/office/powerpoint/2010/main" val="39437884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unktliste">
    <p:spTree>
      <p:nvGrpSpPr>
        <p:cNvPr id="1" name=""/>
        <p:cNvGrpSpPr/>
        <p:nvPr/>
      </p:nvGrpSpPr>
      <p:grpSpPr>
        <a:xfrm>
          <a:off x="0" y="0"/>
          <a:ext cx="0" cy="0"/>
          <a:chOff x="0" y="0"/>
          <a:chExt cx="0" cy="0"/>
        </a:xfrm>
      </p:grpSpPr>
      <p:sp>
        <p:nvSpPr>
          <p:cNvPr id="5" name="Text Placeholder">
            <a:extLst>
              <a:ext uri="{FF2B5EF4-FFF2-40B4-BE49-F238E27FC236}">
                <a16:creationId xmlns:a16="http://schemas.microsoft.com/office/drawing/2014/main" id="{2C7B9C86-F404-92F5-4917-061C942B09DD}"/>
              </a:ext>
            </a:extLst>
          </p:cNvPr>
          <p:cNvSpPr>
            <a:spLocks noGrp="1"/>
          </p:cNvSpPr>
          <p:nvPr>
            <p:ph type="body" sz="quarter" idx="14" hasCustomPrompt="1"/>
          </p:nvPr>
        </p:nvSpPr>
        <p:spPr>
          <a:xfrm>
            <a:off x="1120514" y="2360658"/>
            <a:ext cx="6551678" cy="2939266"/>
          </a:xfrm>
        </p:spPr>
        <p:txBody>
          <a:bodyPr>
            <a:noAutofit/>
          </a:bodyPr>
          <a:lstStyle>
            <a:lvl1pPr marL="432000" indent="-288000">
              <a:lnSpc>
                <a:spcPct val="100000"/>
              </a:lnSpc>
              <a:spcBef>
                <a:spcPts val="2000"/>
              </a:spcBef>
              <a:buSzPct val="85000"/>
              <a:buFont typeface="Arial" panose="020B0604020202020204" pitchFamily="34" charset="0"/>
              <a:buChar char="•"/>
              <a:defRPr lang="en-NO" b="0" i="0" dirty="0">
                <a:solidFill>
                  <a:srgbClr val="1438A6"/>
                </a:solidFill>
                <a:latin typeface="Roboto Condensed" panose="02000000000000000000" pitchFamily="2" charset="0"/>
                <a:ea typeface="Roboto Condensed" panose="02000000000000000000" pitchFamily="2" charset="0"/>
              </a:defRPr>
            </a:lvl1pPr>
          </a:lstStyle>
          <a:p>
            <a:r>
              <a:rPr lang="en-GB" dirty="0"/>
              <a:t>Dette er </a:t>
            </a:r>
            <a:r>
              <a:rPr lang="en-GB" dirty="0" err="1"/>
              <a:t>en</a:t>
            </a:r>
            <a:r>
              <a:rPr lang="en-GB" dirty="0"/>
              <a:t> </a:t>
            </a:r>
            <a:r>
              <a:rPr lang="en-GB" dirty="0" err="1"/>
              <a:t>punktliste</a:t>
            </a:r>
            <a:endParaRPr lang="en-GB" dirty="0"/>
          </a:p>
          <a:p>
            <a:r>
              <a:rPr lang="en-GB" dirty="0" err="1"/>
              <a:t>Teksten</a:t>
            </a:r>
            <a:r>
              <a:rPr lang="en-GB" dirty="0"/>
              <a:t> er </a:t>
            </a:r>
            <a:r>
              <a:rPr lang="en-GB" dirty="0" err="1"/>
              <a:t>i</a:t>
            </a:r>
            <a:r>
              <a:rPr lang="en-GB" dirty="0"/>
              <a:t> regular 27 </a:t>
            </a:r>
            <a:r>
              <a:rPr lang="en-GB" dirty="0" err="1"/>
              <a:t>pt</a:t>
            </a:r>
            <a:endParaRPr lang="en-GB" dirty="0"/>
          </a:p>
          <a:p>
            <a:r>
              <a:rPr lang="en-GB" dirty="0" err="1"/>
              <a:t>Litt</a:t>
            </a:r>
            <a:r>
              <a:rPr lang="en-GB" dirty="0"/>
              <a:t> </a:t>
            </a:r>
            <a:r>
              <a:rPr lang="en-GB" dirty="0" err="1"/>
              <a:t>større</a:t>
            </a:r>
            <a:r>
              <a:rPr lang="en-GB" dirty="0"/>
              <a:t> </a:t>
            </a:r>
            <a:r>
              <a:rPr lang="en-GB" dirty="0" err="1"/>
              <a:t>linjeavstand</a:t>
            </a:r>
            <a:r>
              <a:rPr lang="en-GB" dirty="0"/>
              <a:t> </a:t>
            </a:r>
            <a:r>
              <a:rPr lang="en-GB" dirty="0" err="1"/>
              <a:t>enn</a:t>
            </a:r>
            <a:r>
              <a:rPr lang="en-GB" dirty="0"/>
              <a:t> </a:t>
            </a:r>
            <a:r>
              <a:rPr lang="en-GB" dirty="0" err="1"/>
              <a:t>vanlig</a:t>
            </a:r>
            <a:endParaRPr lang="en-GB" dirty="0"/>
          </a:p>
          <a:p>
            <a:r>
              <a:rPr lang="en-GB" dirty="0"/>
              <a:t>Er </a:t>
            </a:r>
            <a:r>
              <a:rPr lang="en-GB" dirty="0" err="1"/>
              <a:t>teksten</a:t>
            </a:r>
            <a:r>
              <a:rPr lang="en-GB" dirty="0"/>
              <a:t> over to </a:t>
            </a:r>
            <a:r>
              <a:rPr lang="en-GB" dirty="0" err="1"/>
              <a:t>linjer</a:t>
            </a:r>
            <a:r>
              <a:rPr lang="en-GB" dirty="0"/>
              <a:t>, </a:t>
            </a:r>
            <a:r>
              <a:rPr lang="en-GB" dirty="0" err="1"/>
              <a:t>fortsetter</a:t>
            </a:r>
            <a:r>
              <a:rPr lang="en-GB" dirty="0"/>
              <a:t> </a:t>
            </a:r>
            <a:r>
              <a:rPr lang="en-GB" dirty="0" err="1"/>
              <a:t>teksten</a:t>
            </a:r>
            <a:r>
              <a:rPr lang="en-GB" dirty="0"/>
              <a:t> under </a:t>
            </a:r>
            <a:r>
              <a:rPr lang="en-GB" dirty="0" err="1"/>
              <a:t>øvrige</a:t>
            </a:r>
            <a:r>
              <a:rPr lang="en-GB" dirty="0"/>
              <a:t> </a:t>
            </a:r>
            <a:r>
              <a:rPr lang="en-GB" dirty="0" err="1"/>
              <a:t>og</a:t>
            </a:r>
            <a:r>
              <a:rPr lang="en-GB" dirty="0"/>
              <a:t> </a:t>
            </a:r>
            <a:r>
              <a:rPr lang="en-GB" dirty="0" err="1"/>
              <a:t>ikke</a:t>
            </a:r>
            <a:r>
              <a:rPr lang="en-GB" dirty="0"/>
              <a:t> under </a:t>
            </a:r>
            <a:r>
              <a:rPr lang="en-GB" dirty="0" err="1"/>
              <a:t>punkt</a:t>
            </a:r>
            <a:endParaRPr lang="en-GB" dirty="0"/>
          </a:p>
        </p:txBody>
      </p:sp>
      <p:sp>
        <p:nvSpPr>
          <p:cNvPr id="2" name="Title Placeholder">
            <a:extLst>
              <a:ext uri="{FF2B5EF4-FFF2-40B4-BE49-F238E27FC236}">
                <a16:creationId xmlns:a16="http://schemas.microsoft.com/office/drawing/2014/main" id="{9ACF750C-E116-04BB-FA61-B6F65A19A5A1}"/>
              </a:ext>
            </a:extLst>
          </p:cNvPr>
          <p:cNvSpPr>
            <a:spLocks noGrp="1"/>
          </p:cNvSpPr>
          <p:nvPr>
            <p:ph type="ctrTitle" hasCustomPrompt="1"/>
          </p:nvPr>
        </p:nvSpPr>
        <p:spPr>
          <a:xfrm>
            <a:off x="1120108" y="956310"/>
            <a:ext cx="6552084" cy="1089529"/>
          </a:xfrm>
        </p:spPr>
        <p:txBody>
          <a:bodyPr wrap="square" anchor="b">
            <a:noAutofit/>
          </a:bodyPr>
          <a:lstStyle>
            <a:lvl1pPr algn="l">
              <a:defRPr sz="3600" b="1" i="0">
                <a:latin typeface="Roboto Condensed" panose="02000000000000000000" pitchFamily="2" charset="0"/>
                <a:ea typeface="Roboto Condensed" panose="02000000000000000000" pitchFamily="2" charset="0"/>
              </a:defRPr>
            </a:lvl1pPr>
          </a:lstStyle>
          <a:p>
            <a:r>
              <a:rPr lang="en-GB" dirty="0"/>
              <a:t>Dette er </a:t>
            </a:r>
            <a:r>
              <a:rPr lang="en-GB" dirty="0" err="1"/>
              <a:t>eksempel</a:t>
            </a:r>
            <a:r>
              <a:rPr lang="en-GB" dirty="0"/>
              <a:t> </a:t>
            </a:r>
            <a:r>
              <a:rPr lang="en-GB" dirty="0" err="1"/>
              <a:t>på</a:t>
            </a:r>
            <a:r>
              <a:rPr lang="en-GB" dirty="0"/>
              <a:t> </a:t>
            </a:r>
            <a:r>
              <a:rPr lang="en-GB" dirty="0" err="1"/>
              <a:t>en</a:t>
            </a:r>
            <a:r>
              <a:rPr lang="en-GB" dirty="0"/>
              <a:t> </a:t>
            </a:r>
            <a:r>
              <a:rPr lang="en-GB" dirty="0" err="1"/>
              <a:t>punktliste</a:t>
            </a:r>
            <a:endParaRPr lang="en-NO" dirty="0"/>
          </a:p>
        </p:txBody>
      </p:sp>
      <p:pic>
        <p:nvPicPr>
          <p:cNvPr id="6" name="Graphic">
            <a:extLst>
              <a:ext uri="{FF2B5EF4-FFF2-40B4-BE49-F238E27FC236}">
                <a16:creationId xmlns:a16="http://schemas.microsoft.com/office/drawing/2014/main" id="{E29E98CE-12D7-DB19-2395-E223E81AA4E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914" r="5705" b="731"/>
          <a:stretch/>
        </p:blipFill>
        <p:spPr>
          <a:xfrm>
            <a:off x="10910169" y="0"/>
            <a:ext cx="1281831" cy="5724395"/>
          </a:xfrm>
          <a:prstGeom prst="rect">
            <a:avLst/>
          </a:prstGeom>
        </p:spPr>
      </p:pic>
      <p:sp>
        <p:nvSpPr>
          <p:cNvPr id="4" name="Bunntekst">
            <a:extLst>
              <a:ext uri="{FF2B5EF4-FFF2-40B4-BE49-F238E27FC236}">
                <a16:creationId xmlns:a16="http://schemas.microsoft.com/office/drawing/2014/main" id="{F6CBA8E7-5A35-2FFB-CA5D-45E1C3083C0F}"/>
              </a:ext>
            </a:extLst>
          </p:cNvPr>
          <p:cNvSpPr txBox="1"/>
          <p:nvPr userDrawn="1"/>
        </p:nvSpPr>
        <p:spPr>
          <a:xfrm>
            <a:off x="6230112" y="6080224"/>
            <a:ext cx="6056417" cy="384721"/>
          </a:xfrm>
          <a:prstGeom prst="rect">
            <a:avLst/>
          </a:prstGeom>
          <a:noFill/>
        </p:spPr>
        <p:txBody>
          <a:bodyPr wrap="square" rtlCol="0">
            <a:spAutoFit/>
          </a:bodyPr>
          <a:ls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900" b="1" i="0" spc="20" baseline="0" dirty="0">
                <a:solidFill>
                  <a:srgbClr val="1438A6"/>
                </a:solidFill>
                <a:latin typeface="Roboto Condensed" panose="02000000000000000000" pitchFamily="2" charset="0"/>
                <a:ea typeface="Roboto Condensed" panose="02000000000000000000" pitchFamily="2" charset="0"/>
              </a:rPr>
              <a:t>U</a:t>
            </a:r>
            <a:r>
              <a:rPr lang="en-NO" sz="1900" b="1" i="0" spc="20" baseline="0" dirty="0">
                <a:solidFill>
                  <a:srgbClr val="1438A6"/>
                </a:solidFill>
                <a:latin typeface="Roboto Condensed" panose="02000000000000000000" pitchFamily="2" charset="0"/>
                <a:ea typeface="Roboto Condensed" panose="02000000000000000000" pitchFamily="2" charset="0"/>
              </a:rPr>
              <a:t>t på vidda </a:t>
            </a:r>
            <a:r>
              <a:rPr lang="en-NO" sz="1900" b="0" i="0" spc="20" baseline="0" dirty="0">
                <a:solidFill>
                  <a:srgbClr val="1438A6"/>
                </a:solidFill>
                <a:latin typeface="Roboto Condensed" panose="02000000000000000000" pitchFamily="2" charset="0"/>
                <a:ea typeface="Roboto Condensed" panose="02000000000000000000" pitchFamily="2" charset="0"/>
              </a:rPr>
              <a:t>- Lærings- og omsorgstjenester </a:t>
            </a:r>
            <a:r>
              <a:rPr lang="en-GB" sz="1900" b="0" i="0" spc="20" baseline="0" dirty="0" err="1">
                <a:solidFill>
                  <a:srgbClr val="1438A6"/>
                </a:solidFill>
                <a:latin typeface="Roboto Condensed" panose="02000000000000000000" pitchFamily="2" charset="0"/>
                <a:ea typeface="Roboto Condensed" panose="02000000000000000000" pitchFamily="2" charset="0"/>
              </a:rPr>
              <a:t>i</a:t>
            </a:r>
            <a:r>
              <a:rPr lang="en-NO" sz="1900" b="0" i="0" spc="20" baseline="0" dirty="0">
                <a:solidFill>
                  <a:srgbClr val="1438A6"/>
                </a:solidFill>
                <a:latin typeface="Roboto Condensed" panose="02000000000000000000" pitchFamily="2" charset="0"/>
                <a:ea typeface="Roboto Condensed" panose="02000000000000000000" pitchFamily="2" charset="0"/>
              </a:rPr>
              <a:t> reindriften </a:t>
            </a:r>
          </a:p>
        </p:txBody>
      </p:sp>
    </p:spTree>
    <p:extLst>
      <p:ext uri="{BB962C8B-B14F-4D97-AF65-F5344CB8AC3E}">
        <p14:creationId xmlns:p14="http://schemas.microsoft.com/office/powerpoint/2010/main" val="23336326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eldekkende bilde">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4B5908-CECB-A3F6-8E4C-5FA4902E4872}"/>
              </a:ext>
            </a:extLst>
          </p:cNvPr>
          <p:cNvSpPr>
            <a:spLocks noGrp="1"/>
          </p:cNvSpPr>
          <p:nvPr>
            <p:ph type="pic" sz="quarter" idx="10" hasCustomPrompt="1"/>
          </p:nvPr>
        </p:nvSpPr>
        <p:spPr>
          <a:xfrm>
            <a:off x="0" y="1"/>
            <a:ext cx="12192000" cy="6857999"/>
          </a:xfrm>
        </p:spPr>
        <p:txBody>
          <a:bodyPr/>
          <a:lstStyle>
            <a:lvl1pPr marL="0" indent="0">
              <a:buNone/>
              <a:defRPr/>
            </a:lvl1pPr>
          </a:lstStyle>
          <a:p>
            <a:r>
              <a:rPr lang="en-NO" dirty="0"/>
              <a:t>Bilde</a:t>
            </a:r>
          </a:p>
        </p:txBody>
      </p:sp>
    </p:spTree>
    <p:extLst>
      <p:ext uri="{BB962C8B-B14F-4D97-AF65-F5344CB8AC3E}">
        <p14:creationId xmlns:p14="http://schemas.microsoft.com/office/powerpoint/2010/main" val="2953317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tre bilder">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850DC3F-1BBD-4C39-8B6D-08E973453607}"/>
              </a:ext>
            </a:extLst>
          </p:cNvPr>
          <p:cNvSpPr/>
          <p:nvPr userDrawn="1"/>
        </p:nvSpPr>
        <p:spPr>
          <a:xfrm>
            <a:off x="0" y="2592000"/>
            <a:ext cx="12192000" cy="262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Plassholder for bilde 2">
            <a:extLst>
              <a:ext uri="{FF2B5EF4-FFF2-40B4-BE49-F238E27FC236}">
                <a16:creationId xmlns:a16="http://schemas.microsoft.com/office/drawing/2014/main" id="{42806100-589A-4BF8-8707-38D3F5B24DD2}"/>
              </a:ext>
            </a:extLst>
          </p:cNvPr>
          <p:cNvSpPr>
            <a:spLocks noGrp="1"/>
          </p:cNvSpPr>
          <p:nvPr>
            <p:ph type="pic" idx="13" hasCustomPrompt="1"/>
          </p:nvPr>
        </p:nvSpPr>
        <p:spPr>
          <a:xfrm>
            <a:off x="0" y="1"/>
            <a:ext cx="5352000" cy="2592000"/>
          </a:xfrm>
          <a:prstGeom prst="rect">
            <a:avLst/>
          </a:prstGeom>
          <a:solidFill>
            <a:schemeClr val="bg1">
              <a:lumMod val="85000"/>
            </a:schemeClr>
          </a:solidFill>
          <a:ln>
            <a:noFill/>
          </a:ln>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i midten for å sette</a:t>
            </a:r>
            <a:br>
              <a:rPr lang="nb-NO"/>
            </a:br>
            <a:r>
              <a:rPr lang="nb-NO"/>
              <a:t>inn et bilde i liggende format.</a:t>
            </a:r>
          </a:p>
          <a:p>
            <a:r>
              <a:rPr lang="nb-NO"/>
              <a:t>Denne forsidemalen må ha </a:t>
            </a:r>
            <a:br>
              <a:rPr lang="nb-NO"/>
            </a:br>
            <a:r>
              <a:rPr lang="nb-NO"/>
              <a:t>tre bilder, hvis ikke blir </a:t>
            </a:r>
            <a:br>
              <a:rPr lang="nb-NO"/>
            </a:br>
            <a:r>
              <a:rPr lang="nb-NO"/>
              <a:t>det tomrom.</a:t>
            </a:r>
          </a:p>
        </p:txBody>
      </p:sp>
      <p:sp>
        <p:nvSpPr>
          <p:cNvPr id="14" name="Plassholder for bilde 2">
            <a:extLst>
              <a:ext uri="{FF2B5EF4-FFF2-40B4-BE49-F238E27FC236}">
                <a16:creationId xmlns:a16="http://schemas.microsoft.com/office/drawing/2014/main" id="{D878FE25-CFBD-48C8-99CE-16AC2905ACA1}"/>
              </a:ext>
            </a:extLst>
          </p:cNvPr>
          <p:cNvSpPr>
            <a:spLocks noGrp="1"/>
          </p:cNvSpPr>
          <p:nvPr>
            <p:ph type="pic" idx="14" hasCustomPrompt="1"/>
          </p:nvPr>
        </p:nvSpPr>
        <p:spPr>
          <a:xfrm>
            <a:off x="8772000" y="0"/>
            <a:ext cx="3420000" cy="2592000"/>
          </a:xfrm>
          <a:prstGeom prst="rect">
            <a:avLst/>
          </a:prstGeom>
          <a:solidFill>
            <a:schemeClr val="bg1">
              <a:lumMod val="65000"/>
            </a:schemeClr>
          </a:solidFill>
          <a:ln>
            <a:noFill/>
          </a:ln>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sette inn bilde 3</a:t>
            </a:r>
          </a:p>
        </p:txBody>
      </p:sp>
      <p:sp>
        <p:nvSpPr>
          <p:cNvPr id="15" name="Plassholder for bilde 2">
            <a:extLst>
              <a:ext uri="{FF2B5EF4-FFF2-40B4-BE49-F238E27FC236}">
                <a16:creationId xmlns:a16="http://schemas.microsoft.com/office/drawing/2014/main" id="{CCCC7427-8045-4B95-9170-92E6EF6EB33C}"/>
              </a:ext>
            </a:extLst>
          </p:cNvPr>
          <p:cNvSpPr>
            <a:spLocks noGrp="1"/>
          </p:cNvSpPr>
          <p:nvPr>
            <p:ph type="pic" idx="15" hasCustomPrompt="1"/>
          </p:nvPr>
        </p:nvSpPr>
        <p:spPr>
          <a:xfrm>
            <a:off x="5352000" y="0"/>
            <a:ext cx="3420000" cy="2592000"/>
          </a:xfrm>
          <a:prstGeom prst="rect">
            <a:avLst/>
          </a:prstGeom>
          <a:solidFill>
            <a:schemeClr val="bg1">
              <a:lumMod val="75000"/>
            </a:schemeClr>
          </a:solidFill>
          <a:ln>
            <a:noFill/>
          </a:ln>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sette inn  bilde 2</a:t>
            </a:r>
          </a:p>
        </p:txBody>
      </p:sp>
      <p:sp>
        <p:nvSpPr>
          <p:cNvPr id="22" name="Plassholder for dato 3">
            <a:extLst>
              <a:ext uri="{FF2B5EF4-FFF2-40B4-BE49-F238E27FC236}">
                <a16:creationId xmlns:a16="http://schemas.microsoft.com/office/drawing/2014/main" id="{2A06B02A-E871-46C5-8669-758D95CFFC5B}"/>
              </a:ext>
            </a:extLst>
          </p:cNvPr>
          <p:cNvSpPr>
            <a:spLocks noGrp="1"/>
          </p:cNvSpPr>
          <p:nvPr>
            <p:ph type="dt" sz="half" idx="2"/>
          </p:nvPr>
        </p:nvSpPr>
        <p:spPr>
          <a:xfrm>
            <a:off x="10806776" y="6261302"/>
            <a:ext cx="107945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24.09.2024</a:t>
            </a:fld>
            <a:endParaRPr lang="nb-NO"/>
          </a:p>
        </p:txBody>
      </p:sp>
      <p:sp>
        <p:nvSpPr>
          <p:cNvPr id="10" name="Plassholder for tekst 4">
            <a:extLst>
              <a:ext uri="{FF2B5EF4-FFF2-40B4-BE49-F238E27FC236}">
                <a16:creationId xmlns:a16="http://schemas.microsoft.com/office/drawing/2014/main" id="{DBC048E8-BE31-4C00-999A-87E1E8D97784}"/>
              </a:ext>
            </a:extLst>
          </p:cNvPr>
          <p:cNvSpPr>
            <a:spLocks noGrp="1"/>
          </p:cNvSpPr>
          <p:nvPr>
            <p:ph type="body" sz="quarter" idx="10" hasCustomPrompt="1"/>
          </p:nvPr>
        </p:nvSpPr>
        <p:spPr>
          <a:xfrm>
            <a:off x="959715" y="3173506"/>
            <a:ext cx="9847062" cy="1326163"/>
          </a:xfrm>
          <a:prstGeom prst="rect">
            <a:avLst/>
          </a:prstGeom>
          <a:effectLst>
            <a:outerShdw blurRad="50800" dist="38100" dir="2700000" algn="tl" rotWithShape="0">
              <a:prstClr val="black">
                <a:alpha val="21000"/>
              </a:prstClr>
            </a:outerShdw>
          </a:effectLst>
        </p:spPr>
        <p:txBody>
          <a:bodyPr anchor="b"/>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dirty="0"/>
              <a:t>Overskrift (pkt. 44) på </a:t>
            </a:r>
            <a:r>
              <a:rPr lang="nb-NO" dirty="0" err="1"/>
              <a:t>forsidemal</a:t>
            </a:r>
            <a:r>
              <a:rPr lang="nb-NO" dirty="0"/>
              <a:t> med tre bilder</a:t>
            </a:r>
          </a:p>
        </p:txBody>
      </p:sp>
      <p:sp>
        <p:nvSpPr>
          <p:cNvPr id="11" name="Undertittel 2">
            <a:extLst>
              <a:ext uri="{FF2B5EF4-FFF2-40B4-BE49-F238E27FC236}">
                <a16:creationId xmlns:a16="http://schemas.microsoft.com/office/drawing/2014/main" id="{F086707E-73C6-42D7-8341-430749AEADF7}"/>
              </a:ext>
            </a:extLst>
          </p:cNvPr>
          <p:cNvSpPr>
            <a:spLocks noGrp="1"/>
          </p:cNvSpPr>
          <p:nvPr>
            <p:ph type="subTitle" idx="1" hasCustomPrompt="1"/>
          </p:nvPr>
        </p:nvSpPr>
        <p:spPr>
          <a:xfrm>
            <a:off x="962216" y="4520658"/>
            <a:ext cx="6826059" cy="898526"/>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a:t>
            </a:r>
          </a:p>
        </p:txBody>
      </p:sp>
      <p:pic>
        <p:nvPicPr>
          <p:cNvPr id="13" name="Bilde 12">
            <a:extLst>
              <a:ext uri="{FF2B5EF4-FFF2-40B4-BE49-F238E27FC236}">
                <a16:creationId xmlns:a16="http://schemas.microsoft.com/office/drawing/2014/main" id="{37C1F5E2-EAC2-40D9-8401-564CC1EA7FC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3484" r="11084" b="38913"/>
          <a:stretch/>
        </p:blipFill>
        <p:spPr>
          <a:xfrm>
            <a:off x="8677334" y="5226049"/>
            <a:ext cx="3514666" cy="1568451"/>
          </a:xfrm>
          <a:prstGeom prst="rect">
            <a:avLst/>
          </a:prstGeom>
        </p:spPr>
      </p:pic>
      <p:sp>
        <p:nvSpPr>
          <p:cNvPr id="17" name="Rektangel 16">
            <a:extLst>
              <a:ext uri="{FF2B5EF4-FFF2-40B4-BE49-F238E27FC236}">
                <a16:creationId xmlns:a16="http://schemas.microsoft.com/office/drawing/2014/main" id="{8408DEB5-2EEB-4699-A1DD-21F445D2EC6F}"/>
              </a:ext>
            </a:extLst>
          </p:cNvPr>
          <p:cNvSpPr/>
          <p:nvPr userDrawn="1"/>
        </p:nvSpPr>
        <p:spPr>
          <a:xfrm>
            <a:off x="8128766" y="5220000"/>
            <a:ext cx="4063233" cy="1574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ktangel 17">
            <a:extLst>
              <a:ext uri="{FF2B5EF4-FFF2-40B4-BE49-F238E27FC236}">
                <a16:creationId xmlns:a16="http://schemas.microsoft.com/office/drawing/2014/main" id="{DD01C3C2-4054-4687-8A70-5076146CCEE1}"/>
              </a:ext>
            </a:extLst>
          </p:cNvPr>
          <p:cNvSpPr/>
          <p:nvPr userDrawn="1"/>
        </p:nvSpPr>
        <p:spPr>
          <a:xfrm>
            <a:off x="894080" y="6510425"/>
            <a:ext cx="2834640" cy="200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9" name="Bilde 18">
            <a:extLst>
              <a:ext uri="{FF2B5EF4-FFF2-40B4-BE49-F238E27FC236}">
                <a16:creationId xmlns:a16="http://schemas.microsoft.com/office/drawing/2014/main" id="{3B6511C2-AF22-40CF-812E-2BF5C49CBF97}"/>
              </a:ext>
            </a:extLst>
          </p:cNvPr>
          <p:cNvPicPr>
            <a:picLocks noChangeAspect="1"/>
          </p:cNvPicPr>
          <p:nvPr userDrawn="1"/>
        </p:nvPicPr>
        <p:blipFill>
          <a:blip r:embed="rId3"/>
          <a:stretch>
            <a:fillRect/>
          </a:stretch>
        </p:blipFill>
        <p:spPr>
          <a:xfrm>
            <a:off x="8502499" y="6040087"/>
            <a:ext cx="3514667" cy="369338"/>
          </a:xfrm>
          <a:prstGeom prst="rect">
            <a:avLst/>
          </a:prstGeom>
        </p:spPr>
      </p:pic>
      <p:pic>
        <p:nvPicPr>
          <p:cNvPr id="20" name="Bilde 19" descr="Et bilde som inneholder natthimmel&#10;&#10;Automatisk generert beskrivelse">
            <a:extLst>
              <a:ext uri="{FF2B5EF4-FFF2-40B4-BE49-F238E27FC236}">
                <a16:creationId xmlns:a16="http://schemas.microsoft.com/office/drawing/2014/main" id="{FB42647A-4C48-4C41-93AE-E2424FE243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048" y="5066189"/>
            <a:ext cx="4944979" cy="1498329"/>
          </a:xfrm>
          <a:prstGeom prst="rect">
            <a:avLst/>
          </a:prstGeom>
        </p:spPr>
      </p:pic>
    </p:spTree>
    <p:extLst>
      <p:ext uri="{BB962C8B-B14F-4D97-AF65-F5344CB8AC3E}">
        <p14:creationId xmlns:p14="http://schemas.microsoft.com/office/powerpoint/2010/main" val="21648352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eldekkende video">
    <p:bg>
      <p:bgPr>
        <a:solidFill>
          <a:schemeClr val="tx1"/>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A6972EB7-F064-0AA7-5540-EDD4D3C36E6F}"/>
              </a:ext>
            </a:extLst>
          </p:cNvPr>
          <p:cNvSpPr>
            <a:spLocks noGrp="1"/>
          </p:cNvSpPr>
          <p:nvPr>
            <p:ph type="media" sz="quarter" idx="10" hasCustomPrompt="1"/>
          </p:nvPr>
        </p:nvSpPr>
        <p:spPr>
          <a:xfrm>
            <a:off x="0" y="0"/>
            <a:ext cx="12192000" cy="6858000"/>
          </a:xfrm>
        </p:spPr>
        <p:txBody>
          <a:bodyPr/>
          <a:lstStyle>
            <a:lvl1pPr marL="0" indent="0">
              <a:buNone/>
              <a:defRPr/>
            </a:lvl1pPr>
          </a:lstStyle>
          <a:p>
            <a:r>
              <a:rPr lang="en-NO" dirty="0"/>
              <a:t>Video</a:t>
            </a:r>
          </a:p>
        </p:txBody>
      </p:sp>
    </p:spTree>
    <p:extLst>
      <p:ext uri="{BB962C8B-B14F-4D97-AF65-F5344CB8AC3E}">
        <p14:creationId xmlns:p14="http://schemas.microsoft.com/office/powerpoint/2010/main" val="2239074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RSIDE bakgrunnsbilde">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25F000E-37A8-4940-9530-AC41E4F29800}"/>
              </a:ext>
            </a:extLst>
          </p:cNvPr>
          <p:cNvSpPr>
            <a:spLocks noGrp="1"/>
          </p:cNvSpPr>
          <p:nvPr>
            <p:ph type="pic" sz="quarter" idx="12"/>
          </p:nvPr>
        </p:nvSpPr>
        <p:spPr>
          <a:xfrm>
            <a:off x="0" y="0"/>
            <a:ext cx="12192000" cy="5226050"/>
          </a:xfrm>
          <a:prstGeom prst="rect">
            <a:avLst/>
          </a:prstGeom>
          <a:solidFill>
            <a:schemeClr val="bg1">
              <a:lumMod val="85000"/>
            </a:schemeClr>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a:t>Klikk på ikonet for å legge til et bilde</a:t>
            </a:r>
          </a:p>
        </p:txBody>
      </p:sp>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01859" y="2728451"/>
            <a:ext cx="9904918" cy="927561"/>
          </a:xfrm>
          <a:prstGeom prst="rect">
            <a:avLst/>
          </a:prstGeom>
          <a:effectLst>
            <a:outerShdw blurRad="50800" dist="25400" dir="2700000" algn="tl" rotWithShape="0">
              <a:schemeClr val="tx1">
                <a:alpha val="40000"/>
              </a:schemeClr>
            </a:outerShdw>
          </a:effectLst>
        </p:spPr>
        <p:txBody>
          <a:bodyPr anchor="b"/>
          <a:lstStyle>
            <a:lvl1pPr algn="l">
              <a:defRPr sz="5400">
                <a:solidFill>
                  <a:schemeClr val="tx1"/>
                </a:solidFill>
                <a:latin typeface="+mn-lt"/>
              </a:defRPr>
            </a:lvl1pPr>
          </a:lstStyle>
          <a:p>
            <a:r>
              <a:rPr lang="nb-NO" dirty="0"/>
              <a:t>Overskrift (pkt. 54) </a:t>
            </a:r>
            <a:r>
              <a:rPr lang="nb-NO" dirty="0" err="1"/>
              <a:t>bildemal</a:t>
            </a:r>
            <a:endParaRPr lang="nb-NO" dirty="0"/>
          </a:p>
        </p:txBody>
      </p:sp>
      <p:sp>
        <p:nvSpPr>
          <p:cNvPr id="15" name="Plassholder for dato 3">
            <a:extLst>
              <a:ext uri="{FF2B5EF4-FFF2-40B4-BE49-F238E27FC236}">
                <a16:creationId xmlns:a16="http://schemas.microsoft.com/office/drawing/2014/main" id="{590A0205-A7E7-4285-AB08-6527F7C86790}"/>
              </a:ext>
            </a:extLst>
          </p:cNvPr>
          <p:cNvSpPr>
            <a:spLocks noGrp="1"/>
          </p:cNvSpPr>
          <p:nvPr>
            <p:ph type="dt" sz="half" idx="2"/>
          </p:nvPr>
        </p:nvSpPr>
        <p:spPr>
          <a:xfrm>
            <a:off x="10806776" y="6261302"/>
            <a:ext cx="107945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24.09.2024</a:t>
            </a:fld>
            <a:endParaRPr lang="nb-NO"/>
          </a:p>
        </p:txBody>
      </p:sp>
      <p:sp>
        <p:nvSpPr>
          <p:cNvPr id="9" name="Plassholder for tekst 6">
            <a:extLst>
              <a:ext uri="{FF2B5EF4-FFF2-40B4-BE49-F238E27FC236}">
                <a16:creationId xmlns:a16="http://schemas.microsoft.com/office/drawing/2014/main" id="{8BEBCF7A-C37A-4B02-B277-083E4CB6ADA6}"/>
              </a:ext>
            </a:extLst>
          </p:cNvPr>
          <p:cNvSpPr>
            <a:spLocks noGrp="1"/>
          </p:cNvSpPr>
          <p:nvPr>
            <p:ph type="body" sz="quarter" idx="11" hasCustomPrompt="1"/>
          </p:nvPr>
        </p:nvSpPr>
        <p:spPr>
          <a:xfrm>
            <a:off x="967089" y="3952084"/>
            <a:ext cx="4941876" cy="1036667"/>
          </a:xfrm>
          <a:prstGeom prst="rect">
            <a:avLst/>
          </a:prstGeom>
          <a:effectLst>
            <a:outerShdw blurRad="50800" dist="38100" dir="2700000" algn="tl" rotWithShape="0">
              <a:prstClr val="black">
                <a:alpha val="24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solidFill>
                <a:latin typeface="+mn-lt"/>
                <a:ea typeface="Open Sans SemiBold" panose="020B0706030804020204" pitchFamily="34" charset="0"/>
                <a:cs typeface="Open Sans SemiBold" panose="020B07060308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pic>
        <p:nvPicPr>
          <p:cNvPr id="4" name="Bilde 3">
            <a:extLst>
              <a:ext uri="{FF2B5EF4-FFF2-40B4-BE49-F238E27FC236}">
                <a16:creationId xmlns:a16="http://schemas.microsoft.com/office/drawing/2014/main" id="{56788206-D5AB-41F9-80E6-8340542FB71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3484" r="11084" b="38913"/>
          <a:stretch/>
        </p:blipFill>
        <p:spPr>
          <a:xfrm>
            <a:off x="8677334" y="5226049"/>
            <a:ext cx="3514666" cy="1568451"/>
          </a:xfrm>
          <a:prstGeom prst="rect">
            <a:avLst/>
          </a:prstGeom>
        </p:spPr>
      </p:pic>
      <p:sp>
        <p:nvSpPr>
          <p:cNvPr id="8" name="Rektangel 7">
            <a:extLst>
              <a:ext uri="{FF2B5EF4-FFF2-40B4-BE49-F238E27FC236}">
                <a16:creationId xmlns:a16="http://schemas.microsoft.com/office/drawing/2014/main" id="{6093CE07-72DD-4909-B903-CA00149B3B3A}"/>
              </a:ext>
            </a:extLst>
          </p:cNvPr>
          <p:cNvSpPr/>
          <p:nvPr userDrawn="1"/>
        </p:nvSpPr>
        <p:spPr>
          <a:xfrm>
            <a:off x="8128766" y="5220000"/>
            <a:ext cx="4063233" cy="1574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11">
            <a:extLst>
              <a:ext uri="{FF2B5EF4-FFF2-40B4-BE49-F238E27FC236}">
                <a16:creationId xmlns:a16="http://schemas.microsoft.com/office/drawing/2014/main" id="{85A02A10-FDF4-4A7D-B56E-74BDAD2D814E}"/>
              </a:ext>
            </a:extLst>
          </p:cNvPr>
          <p:cNvSpPr/>
          <p:nvPr userDrawn="1"/>
        </p:nvSpPr>
        <p:spPr>
          <a:xfrm>
            <a:off x="894080" y="6510425"/>
            <a:ext cx="2834640" cy="200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a:extLst>
              <a:ext uri="{FF2B5EF4-FFF2-40B4-BE49-F238E27FC236}">
                <a16:creationId xmlns:a16="http://schemas.microsoft.com/office/drawing/2014/main" id="{060189BD-540B-4A24-B2F0-9A50C5B6C313}"/>
              </a:ext>
            </a:extLst>
          </p:cNvPr>
          <p:cNvPicPr>
            <a:picLocks noChangeAspect="1"/>
          </p:cNvPicPr>
          <p:nvPr userDrawn="1"/>
        </p:nvPicPr>
        <p:blipFill>
          <a:blip r:embed="rId3"/>
          <a:stretch>
            <a:fillRect/>
          </a:stretch>
        </p:blipFill>
        <p:spPr>
          <a:xfrm>
            <a:off x="8502499" y="6040087"/>
            <a:ext cx="3514667" cy="369338"/>
          </a:xfrm>
          <a:prstGeom prst="rect">
            <a:avLst/>
          </a:prstGeom>
        </p:spPr>
      </p:pic>
      <p:pic>
        <p:nvPicPr>
          <p:cNvPr id="14" name="Bilde 13" descr="Et bilde som inneholder natthimmel&#10;&#10;Automatisk generert beskrivelse">
            <a:extLst>
              <a:ext uri="{FF2B5EF4-FFF2-40B4-BE49-F238E27FC236}">
                <a16:creationId xmlns:a16="http://schemas.microsoft.com/office/drawing/2014/main" id="{C22529AA-2DF1-422C-A60E-797FC3E1BD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048" y="5066189"/>
            <a:ext cx="4944979" cy="1498329"/>
          </a:xfrm>
          <a:prstGeom prst="rect">
            <a:avLst/>
          </a:prstGeom>
        </p:spPr>
      </p:pic>
    </p:spTree>
    <p:extLst>
      <p:ext uri="{BB962C8B-B14F-4D97-AF65-F5344CB8AC3E}">
        <p14:creationId xmlns:p14="http://schemas.microsoft.com/office/powerpoint/2010/main" val="1363573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RSIDE Sjumilssteget">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C820F921-B1FB-4C7D-947B-927D22FBD2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224272"/>
          </a:xfrm>
          <a:prstGeom prst="rect">
            <a:avLst/>
          </a:prstGeom>
        </p:spPr>
      </p:pic>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01701" y="1122363"/>
            <a:ext cx="9829799" cy="2387600"/>
          </a:xfrm>
          <a:prstGeom prst="rect">
            <a:avLst/>
          </a:prstGeom>
          <a:effectLst>
            <a:outerShdw blurRad="50800" dist="38100" dir="2700000" algn="tl" rotWithShape="0">
              <a:schemeClr val="tx1">
                <a:alpha val="11000"/>
              </a:schemeClr>
            </a:outerShdw>
          </a:effectLst>
        </p:spPr>
        <p:txBody>
          <a:bodyPr anchor="b"/>
          <a:lstStyle>
            <a:lvl1pPr algn="l">
              <a:defRPr sz="5400">
                <a:solidFill>
                  <a:schemeClr val="bg1"/>
                </a:solidFill>
                <a:latin typeface="+mn-lt"/>
              </a:defRPr>
            </a:lvl1pPr>
          </a:lstStyle>
          <a:p>
            <a:r>
              <a:rPr lang="nb-NO" dirty="0"/>
              <a:t>Overskrift (pkt. 54) på </a:t>
            </a:r>
            <a:r>
              <a:rPr lang="nb-NO" dirty="0" err="1"/>
              <a:t>forsidemal</a:t>
            </a:r>
            <a:r>
              <a:rPr lang="nb-NO" dirty="0"/>
              <a:t> for Sjumilssteget</a:t>
            </a:r>
          </a:p>
        </p:txBody>
      </p:sp>
      <p:sp>
        <p:nvSpPr>
          <p:cNvPr id="14" name="Plassholder for dato 3">
            <a:extLst>
              <a:ext uri="{FF2B5EF4-FFF2-40B4-BE49-F238E27FC236}">
                <a16:creationId xmlns:a16="http://schemas.microsoft.com/office/drawing/2014/main" id="{33D174B6-1EBA-466D-97BE-3846B29CE14E}"/>
              </a:ext>
            </a:extLst>
          </p:cNvPr>
          <p:cNvSpPr>
            <a:spLocks noGrp="1"/>
          </p:cNvSpPr>
          <p:nvPr>
            <p:ph type="dt" sz="half" idx="2"/>
          </p:nvPr>
        </p:nvSpPr>
        <p:spPr>
          <a:xfrm>
            <a:off x="10806776" y="6261302"/>
            <a:ext cx="107945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24.09.2024</a:t>
            </a:fld>
            <a:endParaRPr lang="nb-NO"/>
          </a:p>
        </p:txBody>
      </p:sp>
      <p:sp>
        <p:nvSpPr>
          <p:cNvPr id="11" name="Plassholder for tekst 6">
            <a:extLst>
              <a:ext uri="{FF2B5EF4-FFF2-40B4-BE49-F238E27FC236}">
                <a16:creationId xmlns:a16="http://schemas.microsoft.com/office/drawing/2014/main" id="{DB4086AD-CE9C-4879-A5B8-BC4278632BE6}"/>
              </a:ext>
            </a:extLst>
          </p:cNvPr>
          <p:cNvSpPr>
            <a:spLocks noGrp="1"/>
          </p:cNvSpPr>
          <p:nvPr>
            <p:ph type="body" sz="quarter" idx="11" hasCustomPrompt="1"/>
          </p:nvPr>
        </p:nvSpPr>
        <p:spPr>
          <a:xfrm>
            <a:off x="967089" y="3945157"/>
            <a:ext cx="4941876" cy="1036667"/>
          </a:xfrm>
          <a:prstGeom prst="rect">
            <a:avLst/>
          </a:prstGeom>
          <a:effectLst>
            <a:outerShdw blurRad="50800" dist="38100" dir="2700000" algn="tl" rotWithShape="0">
              <a:schemeClr val="bg1">
                <a:alpha val="25000"/>
              </a:scheme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4"/>
                </a:solidFill>
                <a:latin typeface="+mn-lt"/>
                <a:ea typeface="Open Sans SemiBold" panose="020B0706030804020204" pitchFamily="34" charset="0"/>
                <a:cs typeface="Open Sans SemiBold" panose="020B07060308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pic>
        <p:nvPicPr>
          <p:cNvPr id="3" name="Bilde 2">
            <a:extLst>
              <a:ext uri="{FF2B5EF4-FFF2-40B4-BE49-F238E27FC236}">
                <a16:creationId xmlns:a16="http://schemas.microsoft.com/office/drawing/2014/main" id="{80963FE4-15FB-4A02-BF6F-86DA52DE81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3080" y="4463490"/>
            <a:ext cx="1580933" cy="521982"/>
          </a:xfrm>
          <a:prstGeom prst="rect">
            <a:avLst/>
          </a:prstGeom>
        </p:spPr>
      </p:pic>
      <p:pic>
        <p:nvPicPr>
          <p:cNvPr id="9" name="Bilde 8" descr="Et bilde som inneholder natthimmel&#10;&#10;Automatisk generert beskrivelse">
            <a:extLst>
              <a:ext uri="{FF2B5EF4-FFF2-40B4-BE49-F238E27FC236}">
                <a16:creationId xmlns:a16="http://schemas.microsoft.com/office/drawing/2014/main" id="{CDAB57BD-F4CC-4F33-A06A-C7CD70439E8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048" y="5066189"/>
            <a:ext cx="4944979" cy="1498329"/>
          </a:xfrm>
          <a:prstGeom prst="rect">
            <a:avLst/>
          </a:prstGeom>
        </p:spPr>
      </p:pic>
    </p:spTree>
    <p:extLst>
      <p:ext uri="{BB962C8B-B14F-4D97-AF65-F5344CB8AC3E}">
        <p14:creationId xmlns:p14="http://schemas.microsoft.com/office/powerpoint/2010/main" val="18339980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tel og innhold 1">
    <p:bg>
      <p:bgPr>
        <a:solidFill>
          <a:schemeClr val="bg1"/>
        </a:solidFill>
        <a:effectLst/>
      </p:bgPr>
    </p:bg>
    <p:spTree>
      <p:nvGrpSpPr>
        <p:cNvPr id="1" name=""/>
        <p:cNvGrpSpPr/>
        <p:nvPr/>
      </p:nvGrpSpPr>
      <p:grpSpPr>
        <a:xfrm>
          <a:off x="0" y="0"/>
          <a:ext cx="0" cy="0"/>
          <a:chOff x="0" y="0"/>
          <a:chExt cx="0" cy="0"/>
        </a:xfrm>
      </p:grpSpPr>
      <p:sp>
        <p:nvSpPr>
          <p:cNvPr id="38" name="Plassholder for tekst 37">
            <a:extLst>
              <a:ext uri="{FF2B5EF4-FFF2-40B4-BE49-F238E27FC236}">
                <a16:creationId xmlns:a16="http://schemas.microsoft.com/office/drawing/2014/main" id="{64124C66-4136-4FC7-A6B5-B7D77C6ED11D}"/>
              </a:ext>
            </a:extLst>
          </p:cNvPr>
          <p:cNvSpPr>
            <a:spLocks noGrp="1"/>
          </p:cNvSpPr>
          <p:nvPr>
            <p:ph type="body" sz="quarter" idx="11" hasCustomPrompt="1"/>
          </p:nvPr>
        </p:nvSpPr>
        <p:spPr>
          <a:xfrm>
            <a:off x="1057541" y="2164988"/>
            <a:ext cx="10078772" cy="4144259"/>
          </a:xfrm>
          <a:prstGeom prst="rect">
            <a:avLst/>
          </a:prstGeom>
        </p:spPr>
        <p:txBody>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a:t>
            </a:r>
            <a:br>
              <a:rPr lang="nb-NO" dirty="0"/>
            </a:br>
            <a:r>
              <a:rPr lang="nb-NO" dirty="0"/>
              <a:t>Publikum bør slippe å lese alt som blir sagt.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Mye tekst vil gjøre at publikum bruker mer tid på å lese, og mindre til på å lytte.</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b-NO" dirty="0"/>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p:spPr>
        <p:txBody>
          <a:bodyPr vert="horz" lIns="91440" tIns="45720" rIns="91440" bIns="45720" rtlCol="0" anchor="b">
            <a:noAutofit/>
          </a:bodyPr>
          <a:lstStyle>
            <a:lvl1pPr>
              <a:lnSpc>
                <a:spcPct val="100000"/>
              </a:lnSpc>
              <a:defRPr sz="3600">
                <a:solidFill>
                  <a:schemeClr val="tx1"/>
                </a:solidFill>
              </a:defRPr>
            </a:lvl1pPr>
          </a:lstStyle>
          <a:p>
            <a:r>
              <a:rPr lang="nb-NO" dirty="0"/>
              <a:t>Overskriften (pkt. 36) bør være kort og tydelig</a:t>
            </a:r>
          </a:p>
        </p:txBody>
      </p:sp>
      <p:sp>
        <p:nvSpPr>
          <p:cNvPr id="15" name="Plassholder for lysbildenummer 5">
            <a:extLst>
              <a:ext uri="{FF2B5EF4-FFF2-40B4-BE49-F238E27FC236}">
                <a16:creationId xmlns:a16="http://schemas.microsoft.com/office/drawing/2014/main" id="{8BB81CE8-4FDA-4E87-BF9F-E402616C5556}"/>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0" name="TekstSylinder 9">
            <a:extLst>
              <a:ext uri="{FF2B5EF4-FFF2-40B4-BE49-F238E27FC236}">
                <a16:creationId xmlns:a16="http://schemas.microsoft.com/office/drawing/2014/main" id="{4F464157-D61E-4BC0-A730-8F2B47E9BE36}"/>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Statsforvalteren i Nordland</a:t>
            </a:r>
          </a:p>
        </p:txBody>
      </p:sp>
      <p:pic>
        <p:nvPicPr>
          <p:cNvPr id="3" name="Bilde 2">
            <a:extLst>
              <a:ext uri="{FF2B5EF4-FFF2-40B4-BE49-F238E27FC236}">
                <a16:creationId xmlns:a16="http://schemas.microsoft.com/office/drawing/2014/main" id="{0C0D72C6-BA62-4A34-B2AA-75A1C6B86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39939158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og innhold 1">
    <p:bg>
      <p:bgPr>
        <a:solidFill>
          <a:schemeClr val="bg1"/>
        </a:solidFill>
        <a:effectLst/>
      </p:bgPr>
    </p:bg>
    <p:spTree>
      <p:nvGrpSpPr>
        <p:cNvPr id="1" name=""/>
        <p:cNvGrpSpPr/>
        <p:nvPr/>
      </p:nvGrpSpPr>
      <p:grpSpPr>
        <a:xfrm>
          <a:off x="0" y="0"/>
          <a:ext cx="0" cy="0"/>
          <a:chOff x="0" y="0"/>
          <a:chExt cx="0" cy="0"/>
        </a:xfrm>
      </p:grpSpPr>
      <p:sp>
        <p:nvSpPr>
          <p:cNvPr id="38" name="Plassholder for tekst 37">
            <a:extLst>
              <a:ext uri="{FF2B5EF4-FFF2-40B4-BE49-F238E27FC236}">
                <a16:creationId xmlns:a16="http://schemas.microsoft.com/office/drawing/2014/main" id="{64124C66-4136-4FC7-A6B5-B7D77C6ED11D}"/>
              </a:ext>
            </a:extLst>
          </p:cNvPr>
          <p:cNvSpPr>
            <a:spLocks noGrp="1"/>
          </p:cNvSpPr>
          <p:nvPr>
            <p:ph type="body" sz="quarter" idx="11" hasCustomPrompt="1"/>
          </p:nvPr>
        </p:nvSpPr>
        <p:spPr>
          <a:xfrm>
            <a:off x="1057541" y="2164988"/>
            <a:ext cx="4889693" cy="4144259"/>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a:t>
            </a:r>
            <a:br>
              <a:rPr lang="nb-NO" dirty="0"/>
            </a:br>
            <a:r>
              <a:rPr lang="nb-NO" dirty="0"/>
              <a:t>Publikum bør slippe å lese alt som blir sagt.</a:t>
            </a:r>
          </a:p>
        </p:txBody>
      </p:sp>
      <p:sp>
        <p:nvSpPr>
          <p:cNvPr id="39" name="Plassholder for tekst 37">
            <a:extLst>
              <a:ext uri="{FF2B5EF4-FFF2-40B4-BE49-F238E27FC236}">
                <a16:creationId xmlns:a16="http://schemas.microsoft.com/office/drawing/2014/main" id="{2F115D20-C136-40E3-BA4F-92B43A3D7075}"/>
              </a:ext>
            </a:extLst>
          </p:cNvPr>
          <p:cNvSpPr>
            <a:spLocks noGrp="1"/>
          </p:cNvSpPr>
          <p:nvPr>
            <p:ph type="body" sz="quarter" idx="12" hasCustomPrompt="1"/>
          </p:nvPr>
        </p:nvSpPr>
        <p:spPr>
          <a:xfrm>
            <a:off x="6244768" y="2158799"/>
            <a:ext cx="4881551" cy="4144259"/>
          </a:xfrm>
          <a:prstGeom prst="rect">
            <a:avLst/>
          </a:prstGeom>
        </p:spPr>
        <p:txBody>
          <a:bodyPr/>
          <a:lstStyle>
            <a:lvl1pPr marL="0" indent="0">
              <a:lnSpc>
                <a:spcPct val="100000"/>
              </a:lnSpc>
              <a:buNone/>
              <a:defRPr/>
            </a:lvl1pPr>
            <a:lvl2pPr marL="457200" indent="0">
              <a:lnSpc>
                <a:spcPct val="100000"/>
              </a:lnSpc>
              <a:buNone/>
              <a:defRPr/>
            </a:lvl2pPr>
            <a:lvl3pPr>
              <a:lnSpc>
                <a:spcPct val="100000"/>
              </a:lnSpc>
              <a:defRPr/>
            </a:lvl3pPr>
            <a:lvl4pPr>
              <a:lnSpc>
                <a:spcPct val="100000"/>
              </a:lnSpc>
              <a:defRPr/>
            </a:lvl4pPr>
            <a:lvl5pPr>
              <a:lnSpc>
                <a:spcPct val="100000"/>
              </a:lnSpc>
              <a:defRPr/>
            </a:lvl5pPr>
          </a:lstStyle>
          <a:p>
            <a:pPr lvl="0"/>
            <a:r>
              <a:rPr lang="nb-NO" dirty="0"/>
              <a:t>Mye tekst vil gjøre at publikum bruker mer tid på å lese, og mindre til på å lytte.</a:t>
            </a:r>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p:spPr>
        <p:txBody>
          <a:bodyPr vert="horz" lIns="91440" tIns="45720" rIns="91440" bIns="45720" rtlCol="0" anchor="b">
            <a:noAutofit/>
          </a:bodyPr>
          <a:lstStyle>
            <a:lvl1pPr>
              <a:lnSpc>
                <a:spcPct val="100000"/>
              </a:lnSpc>
              <a:defRPr sz="3600">
                <a:solidFill>
                  <a:schemeClr val="tx1"/>
                </a:solidFill>
              </a:defRPr>
            </a:lvl1pPr>
          </a:lstStyle>
          <a:p>
            <a:r>
              <a:rPr lang="nb-NO" dirty="0"/>
              <a:t>Overskriften (pkt. 36) bør være kort og tydelig</a:t>
            </a:r>
          </a:p>
        </p:txBody>
      </p:sp>
      <p:sp>
        <p:nvSpPr>
          <p:cNvPr id="15" name="Plassholder for lysbildenummer 5">
            <a:extLst>
              <a:ext uri="{FF2B5EF4-FFF2-40B4-BE49-F238E27FC236}">
                <a16:creationId xmlns:a16="http://schemas.microsoft.com/office/drawing/2014/main" id="{8BB81CE8-4FDA-4E87-BF9F-E402616C5556}"/>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dirty="0">
              <a:solidFill>
                <a:schemeClr val="tx1"/>
              </a:solidFill>
              <a:latin typeface="+mn-lt"/>
            </a:endParaRPr>
          </a:p>
        </p:txBody>
      </p:sp>
      <p:sp>
        <p:nvSpPr>
          <p:cNvPr id="10" name="TekstSylinder 9">
            <a:extLst>
              <a:ext uri="{FF2B5EF4-FFF2-40B4-BE49-F238E27FC236}">
                <a16:creationId xmlns:a16="http://schemas.microsoft.com/office/drawing/2014/main" id="{4F464157-D61E-4BC0-A730-8F2B47E9BE36}"/>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Statsforvalteren</a:t>
            </a:r>
            <a:r>
              <a:rPr kumimoji="0" lang="nb-NO" altLang="nb-NO" sz="700" b="0" i="0" u="none" strike="noStrike" cap="none" normalizeH="0" baseline="0" dirty="0">
                <a:ln>
                  <a:noFill/>
                </a:ln>
                <a:solidFill>
                  <a:schemeClr val="accent3"/>
                </a:solidFill>
                <a:effectLst/>
                <a:latin typeface="+mj-lt"/>
                <a:cs typeface="Arial" panose="020B0604020202020204" pitchFamily="34" charset="0"/>
              </a:rPr>
              <a:t> i Nordland</a:t>
            </a:r>
          </a:p>
        </p:txBody>
      </p:sp>
      <p:pic>
        <p:nvPicPr>
          <p:cNvPr id="3" name="Bilde 2">
            <a:extLst>
              <a:ext uri="{FF2B5EF4-FFF2-40B4-BE49-F238E27FC236}">
                <a16:creationId xmlns:a16="http://schemas.microsoft.com/office/drawing/2014/main" id="{0C0D72C6-BA62-4A34-B2AA-75A1C6B86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21277242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2.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364315CE-F722-474E-BD88-64FFBC8D5DBB}"/>
              </a:ext>
            </a:extLst>
          </p:cNvPr>
          <p:cNvSpPr/>
          <p:nvPr userDrawn="1"/>
        </p:nvSpPr>
        <p:spPr>
          <a:xfrm>
            <a:off x="0" y="6793818"/>
            <a:ext cx="12192000" cy="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a:extLst>
              <a:ext uri="{FF2B5EF4-FFF2-40B4-BE49-F238E27FC236}">
                <a16:creationId xmlns:a16="http://schemas.microsoft.com/office/drawing/2014/main" id="{190A4AE1-2404-41C0-A7D0-27D7EEC8E5C4}"/>
              </a:ext>
            </a:extLst>
          </p:cNvPr>
          <p:cNvPicPr>
            <a:picLocks noChangeAspect="1"/>
          </p:cNvPicPr>
          <p:nvPr userDrawn="1"/>
        </p:nvPicPr>
        <p:blipFill>
          <a:blip r:embed="rId38"/>
          <a:stretch>
            <a:fillRect/>
          </a:stretch>
        </p:blipFill>
        <p:spPr>
          <a:xfrm>
            <a:off x="937594" y="6456190"/>
            <a:ext cx="2806068" cy="294875"/>
          </a:xfrm>
          <a:prstGeom prst="rect">
            <a:avLst/>
          </a:prstGeom>
        </p:spPr>
      </p:pic>
    </p:spTree>
    <p:extLst>
      <p:ext uri="{BB962C8B-B14F-4D97-AF65-F5344CB8AC3E}">
        <p14:creationId xmlns:p14="http://schemas.microsoft.com/office/powerpoint/2010/main" val="825142320"/>
      </p:ext>
    </p:extLst>
  </p:cSld>
  <p:clrMap bg1="lt1" tx1="dk1" bg2="lt2" tx2="dk2" accent1="accent1" accent2="accent2" accent3="accent3" accent4="accent4" accent5="accent5" accent6="accent6" hlink="hlink" folHlink="folHlink"/>
  <p:sldLayoutIdLst>
    <p:sldLayoutId id="2147483695" r:id="rId1"/>
    <p:sldLayoutId id="2147483661" r:id="rId2"/>
    <p:sldLayoutId id="2147483666" r:id="rId3"/>
    <p:sldLayoutId id="2147483667" r:id="rId4"/>
    <p:sldLayoutId id="2147483669" r:id="rId5"/>
    <p:sldLayoutId id="2147483756" r:id="rId6"/>
    <p:sldLayoutId id="2147483730" r:id="rId7"/>
    <p:sldLayoutId id="2147483760" r:id="rId8"/>
    <p:sldLayoutId id="2147483664" r:id="rId9"/>
    <p:sldLayoutId id="2147483713" r:id="rId10"/>
    <p:sldLayoutId id="2147483761" r:id="rId11"/>
    <p:sldLayoutId id="2147483685" r:id="rId12"/>
    <p:sldLayoutId id="2147483714" r:id="rId13"/>
    <p:sldLayoutId id="2147483702" r:id="rId14"/>
    <p:sldLayoutId id="2147483736" r:id="rId15"/>
    <p:sldLayoutId id="2147483733" r:id="rId16"/>
    <p:sldLayoutId id="2147483716" r:id="rId17"/>
    <p:sldLayoutId id="2147483707" r:id="rId18"/>
    <p:sldLayoutId id="2147483675" r:id="rId19"/>
    <p:sldLayoutId id="2147483706" r:id="rId20"/>
    <p:sldLayoutId id="2147483709" r:id="rId21"/>
    <p:sldLayoutId id="2147483711" r:id="rId22"/>
    <p:sldLayoutId id="2147483710" r:id="rId23"/>
    <p:sldLayoutId id="2147483712" r:id="rId24"/>
    <p:sldLayoutId id="2147483655" r:id="rId25"/>
    <p:sldLayoutId id="2147483705" r:id="rId26"/>
    <p:sldLayoutId id="2147483690" r:id="rId27"/>
    <p:sldLayoutId id="2147483762" r:id="rId28"/>
    <p:sldLayoutId id="2147483763" r:id="rId29"/>
    <p:sldLayoutId id="2147483764" r:id="rId30"/>
    <p:sldLayoutId id="2147483759" r:id="rId31"/>
    <p:sldLayoutId id="2147483758" r:id="rId32"/>
    <p:sldLayoutId id="2147483757" r:id="rId33"/>
    <p:sldLayoutId id="2147483746" r:id="rId34"/>
    <p:sldLayoutId id="2147483718" r:id="rId35"/>
    <p:sldLayoutId id="2147483719" r:id="rId36"/>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n-lt"/>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547EBF"/>
          </p15:clr>
        </p15:guide>
        <p15:guide id="2" pos="257" userDrawn="1">
          <p15:clr>
            <a:srgbClr val="F26B43"/>
          </p15:clr>
        </p15:guide>
        <p15:guide id="3" pos="665" userDrawn="1">
          <p15:clr>
            <a:srgbClr val="547EBF"/>
          </p15:clr>
        </p15:guide>
        <p15:guide id="4" orient="horz" pos="3974" userDrawn="1">
          <p15:clr>
            <a:srgbClr val="547EBF"/>
          </p15:clr>
        </p15:guide>
        <p15:guide id="5" pos="7015" userDrawn="1">
          <p15:clr>
            <a:srgbClr val="547EBF"/>
          </p15:clr>
        </p15:guide>
        <p15:guide id="6" orient="horz" pos="232" userDrawn="1">
          <p15:clr>
            <a:srgbClr val="F26B43"/>
          </p15:clr>
        </p15:guide>
        <p15:guide id="7" pos="7423" userDrawn="1">
          <p15:clr>
            <a:srgbClr val="F26B43"/>
          </p15:clr>
        </p15:guide>
        <p15:guide id="8" pos="7106" userDrawn="1">
          <p15:clr>
            <a:srgbClr val="F26B43"/>
          </p15:clr>
        </p15:guide>
        <p15:guide id="9" pos="3840" userDrawn="1">
          <p15:clr>
            <a:srgbClr val="FDE53C"/>
          </p15:clr>
        </p15:guide>
        <p15:guide id="11" orient="horz" pos="550" userDrawn="1">
          <p15:clr>
            <a:srgbClr val="F26B43"/>
          </p15:clr>
        </p15:guide>
        <p15:guide id="12" orient="horz" pos="4201" userDrawn="1">
          <p15:clr>
            <a:srgbClr val="F26B43"/>
          </p15:clr>
        </p15:guide>
        <p15:guide id="13" pos="2774" userDrawn="1">
          <p15:clr>
            <a:srgbClr val="F26B43"/>
          </p15:clr>
        </p15:guide>
        <p15:guide id="14" pos="4906" userDrawn="1">
          <p15:clr>
            <a:srgbClr val="F26B43"/>
          </p15:clr>
        </p15:guide>
        <p15:guide id="15" orient="horz" pos="2092" userDrawn="1">
          <p15:clr>
            <a:srgbClr val="F26B43"/>
          </p15:clr>
        </p15:guide>
        <p15:guide id="16" orient="horz" pos="272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938D3C-EA4E-A91D-D664-B260FD7DA5D2}"/>
              </a:ext>
            </a:extLst>
          </p:cNvPr>
          <p:cNvSpPr>
            <a:spLocks noGrp="1"/>
          </p:cNvSpPr>
          <p:nvPr>
            <p:ph type="body" idx="1"/>
          </p:nvPr>
        </p:nvSpPr>
        <p:spPr>
          <a:xfrm>
            <a:off x="838200" y="1825625"/>
            <a:ext cx="8443586" cy="389877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O" dirty="0"/>
          </a:p>
        </p:txBody>
      </p:sp>
      <p:sp>
        <p:nvSpPr>
          <p:cNvPr id="2" name="Title Placeholder 1">
            <a:extLst>
              <a:ext uri="{FF2B5EF4-FFF2-40B4-BE49-F238E27FC236}">
                <a16:creationId xmlns:a16="http://schemas.microsoft.com/office/drawing/2014/main" id="{37A693EA-38AB-66E5-A2ED-E4A85439C445}"/>
              </a:ext>
            </a:extLst>
          </p:cNvPr>
          <p:cNvSpPr>
            <a:spLocks noGrp="1"/>
          </p:cNvSpPr>
          <p:nvPr>
            <p:ph type="title"/>
          </p:nvPr>
        </p:nvSpPr>
        <p:spPr>
          <a:xfrm>
            <a:off x="838200" y="365125"/>
            <a:ext cx="8443586" cy="1325563"/>
          </a:xfrm>
          <a:prstGeom prst="rect">
            <a:avLst/>
          </a:prstGeom>
        </p:spPr>
        <p:txBody>
          <a:bodyPr vert="horz" lIns="91440" tIns="45720" rIns="91440" bIns="45720" rtlCol="0" anchor="ctr">
            <a:normAutofit/>
          </a:bodyPr>
          <a:lstStyle/>
          <a:p>
            <a:r>
              <a:rPr lang="en-GB" dirty="0"/>
              <a:t>Click to edit Master title style</a:t>
            </a:r>
            <a:endParaRPr lang="en-NO" dirty="0"/>
          </a:p>
        </p:txBody>
      </p:sp>
    </p:spTree>
    <p:extLst>
      <p:ext uri="{BB962C8B-B14F-4D97-AF65-F5344CB8AC3E}">
        <p14:creationId xmlns:p14="http://schemas.microsoft.com/office/powerpoint/2010/main" val="4002470000"/>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Lst>
  <p:txStyles>
    <p:titleStyle>
      <a:lvl1pPr algn="l" defTabSz="914400" rtl="0" eaLnBrk="1" latinLnBrk="0" hangingPunct="1">
        <a:lnSpc>
          <a:spcPct val="90000"/>
        </a:lnSpc>
        <a:spcBef>
          <a:spcPct val="0"/>
        </a:spcBef>
        <a:buNone/>
        <a:defRPr sz="3600" b="1" i="0" kern="1200" baseline="0">
          <a:solidFill>
            <a:srgbClr val="1438A6"/>
          </a:solidFill>
          <a:latin typeface="Barlow Condensed Semi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700" kern="1200" baseline="0">
          <a:solidFill>
            <a:srgbClr val="1438A6"/>
          </a:solidFill>
          <a:latin typeface="Barlow Condensed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baseline="0">
          <a:solidFill>
            <a:srgbClr val="1438A6"/>
          </a:solidFill>
          <a:latin typeface="Barlow Condensed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700" kern="1200" baseline="0">
          <a:solidFill>
            <a:srgbClr val="1438A6"/>
          </a:solidFill>
          <a:latin typeface="Barlow Condensed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700" kern="1200" baseline="0">
          <a:solidFill>
            <a:srgbClr val="1438A6"/>
          </a:solidFill>
          <a:latin typeface="Barlow Condensed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700" kern="1200" baseline="0">
          <a:solidFill>
            <a:srgbClr val="1438A6"/>
          </a:solidFill>
          <a:latin typeface="Barlow Condensed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70.png"/><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3" Type="http://schemas.openxmlformats.org/officeDocument/2006/relationships/hyperlink" Target="https://www.regjeringen.no/no/aktuelt/ny-stortingsmelding-lofter-samiske-perspektiv-inn-i-folkehelsearbeidet/id3029648/"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hyperlink" Target="mailto:Ingrid.roaldsen@statsforvalteren.no" TargetMode="Externa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18" Type="http://schemas.openxmlformats.org/officeDocument/2006/relationships/image" Target="../media/image59.svg"/><Relationship Id="rId3" Type="http://schemas.openxmlformats.org/officeDocument/2006/relationships/image" Target="../media/image44.png"/><Relationship Id="rId21" Type="http://schemas.openxmlformats.org/officeDocument/2006/relationships/image" Target="../media/image62.png"/><Relationship Id="rId7" Type="http://schemas.openxmlformats.org/officeDocument/2006/relationships/image" Target="../media/image48.png"/><Relationship Id="rId12" Type="http://schemas.openxmlformats.org/officeDocument/2006/relationships/image" Target="../media/image53.svg"/><Relationship Id="rId17" Type="http://schemas.openxmlformats.org/officeDocument/2006/relationships/image" Target="../media/image58.png"/><Relationship Id="rId2" Type="http://schemas.openxmlformats.org/officeDocument/2006/relationships/notesSlide" Target="../notesSlides/notesSlide9.xml"/><Relationship Id="rId16" Type="http://schemas.openxmlformats.org/officeDocument/2006/relationships/image" Target="../media/image57.svg"/><Relationship Id="rId20" Type="http://schemas.openxmlformats.org/officeDocument/2006/relationships/image" Target="../media/image61.svg"/><Relationship Id="rId1" Type="http://schemas.openxmlformats.org/officeDocument/2006/relationships/slideLayout" Target="../slideLayouts/slideLayout15.xml"/><Relationship Id="rId6" Type="http://schemas.openxmlformats.org/officeDocument/2006/relationships/image" Target="../media/image47.svg"/><Relationship Id="rId11" Type="http://schemas.openxmlformats.org/officeDocument/2006/relationships/image" Target="../media/image52.png"/><Relationship Id="rId24" Type="http://schemas.openxmlformats.org/officeDocument/2006/relationships/image" Target="../media/image65.svg"/><Relationship Id="rId5" Type="http://schemas.openxmlformats.org/officeDocument/2006/relationships/image" Target="../media/image46.png"/><Relationship Id="rId15" Type="http://schemas.openxmlformats.org/officeDocument/2006/relationships/image" Target="../media/image56.png"/><Relationship Id="rId23" Type="http://schemas.openxmlformats.org/officeDocument/2006/relationships/image" Target="../media/image64.png"/><Relationship Id="rId10" Type="http://schemas.openxmlformats.org/officeDocument/2006/relationships/image" Target="../media/image51.svg"/><Relationship Id="rId19" Type="http://schemas.openxmlformats.org/officeDocument/2006/relationships/image" Target="../media/image60.pn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55.svg"/><Relationship Id="rId22" Type="http://schemas.openxmlformats.org/officeDocument/2006/relationships/image" Target="../media/image6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8C87A121-014B-42B3-A014-625D84BB3D5F}"/>
              </a:ext>
            </a:extLst>
          </p:cNvPr>
          <p:cNvSpPr>
            <a:spLocks noGrp="1"/>
          </p:cNvSpPr>
          <p:nvPr>
            <p:ph type="body" sz="quarter" idx="10"/>
          </p:nvPr>
        </p:nvSpPr>
        <p:spPr>
          <a:xfrm>
            <a:off x="937593" y="958645"/>
            <a:ext cx="8258026" cy="2576997"/>
          </a:xfrm>
        </p:spPr>
        <p:txBody>
          <a:bodyPr anchor="b">
            <a:normAutofit/>
          </a:bodyPr>
          <a:lstStyle/>
          <a:p>
            <a:r>
              <a:rPr lang="nb-NO" dirty="0"/>
              <a:t>Statsforvalterens oppgaver som berører samiske interesser</a:t>
            </a:r>
          </a:p>
        </p:txBody>
      </p:sp>
      <p:sp>
        <p:nvSpPr>
          <p:cNvPr id="22" name="Text Placeholder 2">
            <a:extLst>
              <a:ext uri="{FF2B5EF4-FFF2-40B4-BE49-F238E27FC236}">
                <a16:creationId xmlns:a16="http://schemas.microsoft.com/office/drawing/2014/main" id="{3D3FB34D-1002-A0D9-2013-FDE760B13D87}"/>
              </a:ext>
            </a:extLst>
          </p:cNvPr>
          <p:cNvSpPr>
            <a:spLocks noGrp="1"/>
          </p:cNvSpPr>
          <p:nvPr>
            <p:ph type="body" sz="quarter" idx="11"/>
          </p:nvPr>
        </p:nvSpPr>
        <p:spPr>
          <a:xfrm>
            <a:off x="967088" y="3931303"/>
            <a:ext cx="5136285" cy="1036667"/>
          </a:xfrm>
        </p:spPr>
        <p:txBody>
          <a:bodyPr/>
          <a:lstStyle/>
          <a:p>
            <a:r>
              <a:rPr lang="en-US" dirty="0" err="1"/>
              <a:t>Reindriftsseminar</a:t>
            </a:r>
            <a:r>
              <a:rPr lang="en-US" dirty="0"/>
              <a:t> 2024</a:t>
            </a:r>
          </a:p>
          <a:p>
            <a:r>
              <a:rPr lang="en-US" dirty="0"/>
              <a:t>Fauske 26. September</a:t>
            </a:r>
          </a:p>
          <a:p>
            <a:r>
              <a:rPr lang="en-US" dirty="0"/>
              <a:t>Nina Skille, </a:t>
            </a:r>
            <a:r>
              <a:rPr lang="en-US" dirty="0" err="1"/>
              <a:t>oppvekst</a:t>
            </a:r>
            <a:r>
              <a:rPr lang="en-US" dirty="0"/>
              <a:t> og </a:t>
            </a:r>
            <a:r>
              <a:rPr lang="en-US" dirty="0" err="1"/>
              <a:t>velferdsavdelingen</a:t>
            </a:r>
            <a:endParaRPr lang="en-US" dirty="0"/>
          </a:p>
        </p:txBody>
      </p:sp>
    </p:spTree>
    <p:extLst>
      <p:ext uri="{BB962C8B-B14F-4D97-AF65-F5344CB8AC3E}">
        <p14:creationId xmlns:p14="http://schemas.microsoft.com/office/powerpoint/2010/main" val="2443114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335C3413-4B1B-1644-5C3B-A7352F3CFE94}"/>
              </a:ext>
            </a:extLst>
          </p:cNvPr>
          <p:cNvPicPr>
            <a:picLocks noChangeAspect="1"/>
          </p:cNvPicPr>
          <p:nvPr/>
        </p:nvPicPr>
        <p:blipFill>
          <a:blip r:embed="rId3"/>
          <a:stretch>
            <a:fillRect/>
          </a:stretch>
        </p:blipFill>
        <p:spPr>
          <a:xfrm>
            <a:off x="6010519" y="1914958"/>
            <a:ext cx="5202223" cy="3469842"/>
          </a:xfrm>
          <a:prstGeom prst="rect">
            <a:avLst/>
          </a:prstGeom>
        </p:spPr>
      </p:pic>
      <p:sp>
        <p:nvSpPr>
          <p:cNvPr id="3" name="Tittel 2">
            <a:extLst>
              <a:ext uri="{FF2B5EF4-FFF2-40B4-BE49-F238E27FC236}">
                <a16:creationId xmlns:a16="http://schemas.microsoft.com/office/drawing/2014/main" id="{9B12060A-32E2-6C1E-66E0-447B80349964}"/>
              </a:ext>
            </a:extLst>
          </p:cNvPr>
          <p:cNvSpPr>
            <a:spLocks noGrp="1"/>
          </p:cNvSpPr>
          <p:nvPr>
            <p:ph type="title"/>
          </p:nvPr>
        </p:nvSpPr>
        <p:spPr>
          <a:xfrm>
            <a:off x="619039" y="133476"/>
            <a:ext cx="10080625" cy="1077209"/>
          </a:xfrm>
        </p:spPr>
        <p:txBody>
          <a:bodyPr/>
          <a:lstStyle/>
          <a:p>
            <a:r>
              <a:rPr lang="nb-NO" dirty="0"/>
              <a:t>Samisk språkopplæring</a:t>
            </a:r>
          </a:p>
        </p:txBody>
      </p:sp>
      <p:sp>
        <p:nvSpPr>
          <p:cNvPr id="5" name="TekstSylinder 4">
            <a:extLst>
              <a:ext uri="{FF2B5EF4-FFF2-40B4-BE49-F238E27FC236}">
                <a16:creationId xmlns:a16="http://schemas.microsoft.com/office/drawing/2014/main" id="{F1004870-BDD6-BE53-785B-9F4B3EF7262F}"/>
              </a:ext>
            </a:extLst>
          </p:cNvPr>
          <p:cNvSpPr txBox="1"/>
          <p:nvPr/>
        </p:nvSpPr>
        <p:spPr>
          <a:xfrm>
            <a:off x="4239491" y="5606473"/>
            <a:ext cx="3190297" cy="246221"/>
          </a:xfrm>
          <a:prstGeom prst="rect">
            <a:avLst/>
          </a:prstGeom>
          <a:noFill/>
        </p:spPr>
        <p:txBody>
          <a:bodyPr wrap="none" rtlCol="0">
            <a:spAutoFit/>
          </a:bodyPr>
          <a:lstStyle/>
          <a:p>
            <a:r>
              <a:rPr lang="nb-NO" sz="1000" dirty="0"/>
              <a:t>Foto: Susanne Forsland, Nordland fylkeskommune</a:t>
            </a:r>
          </a:p>
        </p:txBody>
      </p:sp>
      <p:pic>
        <p:nvPicPr>
          <p:cNvPr id="6" name="Bilde 5">
            <a:extLst>
              <a:ext uri="{FF2B5EF4-FFF2-40B4-BE49-F238E27FC236}">
                <a16:creationId xmlns:a16="http://schemas.microsoft.com/office/drawing/2014/main" id="{C07F1B5A-B242-7F6F-D0B1-D9A2B416936F}"/>
              </a:ext>
            </a:extLst>
          </p:cNvPr>
          <p:cNvPicPr>
            <a:picLocks noChangeAspect="1"/>
          </p:cNvPicPr>
          <p:nvPr/>
        </p:nvPicPr>
        <p:blipFill>
          <a:blip r:embed="rId4"/>
          <a:stretch>
            <a:fillRect/>
          </a:stretch>
        </p:blipFill>
        <p:spPr>
          <a:xfrm>
            <a:off x="538040" y="1914958"/>
            <a:ext cx="5202377" cy="3469842"/>
          </a:xfrm>
          <a:prstGeom prst="rect">
            <a:avLst/>
          </a:prstGeom>
        </p:spPr>
      </p:pic>
    </p:spTree>
    <p:extLst>
      <p:ext uri="{BB962C8B-B14F-4D97-AF65-F5344CB8AC3E}">
        <p14:creationId xmlns:p14="http://schemas.microsoft.com/office/powerpoint/2010/main" val="3099404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CB3EFE5C-6328-45B2-4149-5151E78FE456}"/>
              </a:ext>
            </a:extLst>
          </p:cNvPr>
          <p:cNvPicPr>
            <a:picLocks noChangeAspect="1"/>
          </p:cNvPicPr>
          <p:nvPr/>
        </p:nvPicPr>
        <p:blipFill>
          <a:blip r:embed="rId3"/>
          <a:stretch>
            <a:fillRect/>
          </a:stretch>
        </p:blipFill>
        <p:spPr>
          <a:xfrm>
            <a:off x="0" y="966002"/>
            <a:ext cx="5828282" cy="2462998"/>
          </a:xfrm>
          <a:prstGeom prst="rect">
            <a:avLst/>
          </a:prstGeom>
        </p:spPr>
      </p:pic>
      <p:pic>
        <p:nvPicPr>
          <p:cNvPr id="6" name="Bilde 5">
            <a:extLst>
              <a:ext uri="{FF2B5EF4-FFF2-40B4-BE49-F238E27FC236}">
                <a16:creationId xmlns:a16="http://schemas.microsoft.com/office/drawing/2014/main" id="{7C6960E8-1DFB-D2BF-5B20-24D860121DCE}"/>
              </a:ext>
            </a:extLst>
          </p:cNvPr>
          <p:cNvPicPr>
            <a:picLocks noChangeAspect="1"/>
          </p:cNvPicPr>
          <p:nvPr/>
        </p:nvPicPr>
        <p:blipFill>
          <a:blip r:embed="rId4"/>
          <a:stretch>
            <a:fillRect/>
          </a:stretch>
        </p:blipFill>
        <p:spPr>
          <a:xfrm>
            <a:off x="5761032" y="966002"/>
            <a:ext cx="6430968" cy="2462998"/>
          </a:xfrm>
          <a:prstGeom prst="rect">
            <a:avLst/>
          </a:prstGeom>
        </p:spPr>
      </p:pic>
      <p:pic>
        <p:nvPicPr>
          <p:cNvPr id="7" name="Bilde 6">
            <a:extLst>
              <a:ext uri="{FF2B5EF4-FFF2-40B4-BE49-F238E27FC236}">
                <a16:creationId xmlns:a16="http://schemas.microsoft.com/office/drawing/2014/main" id="{6EBD8E5D-0063-C63B-89CA-D2DBCD804202}"/>
              </a:ext>
            </a:extLst>
          </p:cNvPr>
          <p:cNvPicPr>
            <a:picLocks noChangeAspect="1"/>
          </p:cNvPicPr>
          <p:nvPr/>
        </p:nvPicPr>
        <p:blipFill>
          <a:blip r:embed="rId5"/>
          <a:stretch>
            <a:fillRect/>
          </a:stretch>
        </p:blipFill>
        <p:spPr>
          <a:xfrm>
            <a:off x="2207925" y="3576782"/>
            <a:ext cx="7106214" cy="2966843"/>
          </a:xfrm>
          <a:prstGeom prst="rect">
            <a:avLst/>
          </a:prstGeom>
          <a:ln>
            <a:noFill/>
          </a:ln>
        </p:spPr>
      </p:pic>
    </p:spTree>
    <p:extLst>
      <p:ext uri="{BB962C8B-B14F-4D97-AF65-F5344CB8AC3E}">
        <p14:creationId xmlns:p14="http://schemas.microsoft.com/office/powerpoint/2010/main" val="2285601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CAB94376-3734-175A-7AD9-2971CCB0650C}"/>
              </a:ext>
            </a:extLst>
          </p:cNvPr>
          <p:cNvSpPr>
            <a:spLocks noGrp="1"/>
          </p:cNvSpPr>
          <p:nvPr>
            <p:ph type="body" sz="quarter" idx="11"/>
          </p:nvPr>
        </p:nvSpPr>
        <p:spPr>
          <a:xfrm>
            <a:off x="891285" y="1950334"/>
            <a:ext cx="6941151" cy="4577557"/>
          </a:xfrm>
        </p:spPr>
        <p:txBody>
          <a:bodyPr/>
          <a:lstStyle/>
          <a:p>
            <a:pPr marL="447675" fontAlgn="base">
              <a:lnSpc>
                <a:spcPct val="107000"/>
              </a:lnSpc>
              <a:spcAft>
                <a:spcPts val="800"/>
              </a:spcAft>
            </a:pPr>
            <a:r>
              <a:rPr lang="nb-NO" sz="2000" kern="0" dirty="0">
                <a:effectLst/>
                <a:latin typeface="Open Sans Light" panose="020B0306030504020204" pitchFamily="34" charset="0"/>
                <a:ea typeface="Open Sans Light" panose="020B0306030504020204" pitchFamily="34" charset="0"/>
                <a:cs typeface="Open Sans Light" panose="020B0306030504020204" pitchFamily="34" charset="0"/>
              </a:rPr>
              <a:t>«Formålet med denne loven er å bidra til en samfunnsutvikling som fremmer folkehelse, herunder utjevner sosiale helseforskjeller. Folkehelsearbeidet skal fremme befolkningens helse, trivsel, gode sosiale og miljømessige forhold og bidra til å forebygge psykisk og somatisk sykdom, skade eller lidelse. </a:t>
            </a:r>
            <a:endParaRPr lang="nb-NO" sz="2800" kern="100" dirty="0">
              <a:effectLst/>
              <a:latin typeface="Open Sans Light" panose="020B0306030504020204" pitchFamily="34" charset="0"/>
              <a:ea typeface="Open Sans Light" panose="020B0306030504020204" pitchFamily="34" charset="0"/>
              <a:cs typeface="Open Sans Light" panose="020B0306030504020204" pitchFamily="34" charset="0"/>
            </a:endParaRPr>
          </a:p>
          <a:p>
            <a:pPr marL="447675" fontAlgn="base">
              <a:lnSpc>
                <a:spcPct val="107000"/>
              </a:lnSpc>
              <a:spcAft>
                <a:spcPts val="800"/>
              </a:spcAft>
            </a:pPr>
            <a:r>
              <a:rPr lang="nb-NO" sz="2000" kern="0" dirty="0">
                <a:effectLst/>
                <a:latin typeface="Open Sans Light" panose="020B0306030504020204" pitchFamily="34" charset="0"/>
                <a:ea typeface="Open Sans Light" panose="020B0306030504020204" pitchFamily="34" charset="0"/>
                <a:cs typeface="Open Sans Light" panose="020B0306030504020204" pitchFamily="34" charset="0"/>
              </a:rPr>
              <a:t>Loven skal sikre at kommuner, fylkeskommuner og statlige helsemyndigheter setter i verk tiltak og samordner sin virksomhet i folkehelsearbeidet på en forsvarlig måte. Loven skal legge til rette for et langsiktig og systematisk folkehelsearbeid.» </a:t>
            </a:r>
            <a:endParaRPr lang="nb-NO" sz="2800" kern="100" dirty="0">
              <a:effectLst/>
              <a:latin typeface="Open Sans Light" panose="020B0306030504020204" pitchFamily="34" charset="0"/>
              <a:ea typeface="Open Sans Light" panose="020B0306030504020204" pitchFamily="34" charset="0"/>
              <a:cs typeface="Open Sans Light" panose="020B0306030504020204" pitchFamily="34" charset="0"/>
            </a:endParaRPr>
          </a:p>
          <a:p>
            <a:pPr marL="0" indent="0">
              <a:buNone/>
            </a:pPr>
            <a:r>
              <a:rPr lang="nb-NO" dirty="0">
                <a:hlinkClick r:id="rId3"/>
              </a:rPr>
              <a:t>Den samiske </a:t>
            </a:r>
            <a:r>
              <a:rPr lang="nb-NO" dirty="0" err="1">
                <a:hlinkClick r:id="rId3"/>
              </a:rPr>
              <a:t>folkehelsemedlinga</a:t>
            </a:r>
            <a:endParaRPr lang="nb-NO" dirty="0"/>
          </a:p>
        </p:txBody>
      </p:sp>
      <p:sp>
        <p:nvSpPr>
          <p:cNvPr id="3" name="Tittel 2">
            <a:extLst>
              <a:ext uri="{FF2B5EF4-FFF2-40B4-BE49-F238E27FC236}">
                <a16:creationId xmlns:a16="http://schemas.microsoft.com/office/drawing/2014/main" id="{7AD0F958-1CB2-A97A-2334-E7DACE8526AF}"/>
              </a:ext>
            </a:extLst>
          </p:cNvPr>
          <p:cNvSpPr>
            <a:spLocks noGrp="1"/>
          </p:cNvSpPr>
          <p:nvPr>
            <p:ph type="title"/>
          </p:nvPr>
        </p:nvSpPr>
        <p:spPr>
          <a:xfrm>
            <a:off x="1055689" y="873125"/>
            <a:ext cx="7377112" cy="1077209"/>
          </a:xfrm>
        </p:spPr>
        <p:txBody>
          <a:bodyPr/>
          <a:lstStyle/>
          <a:p>
            <a:r>
              <a:rPr lang="nb-NO" sz="2800" dirty="0"/>
              <a:t>Landsomfattende folkehelsetilsyn, kommunens langsiktige og systematiske arbeid etter folkehelseloven som fremmer barn og unges psykiske helse</a:t>
            </a:r>
          </a:p>
        </p:txBody>
      </p:sp>
      <p:pic>
        <p:nvPicPr>
          <p:cNvPr id="4" name="Bilde 3">
            <a:extLst>
              <a:ext uri="{FF2B5EF4-FFF2-40B4-BE49-F238E27FC236}">
                <a16:creationId xmlns:a16="http://schemas.microsoft.com/office/drawing/2014/main" id="{2D44CA27-3AEC-5D2D-54BB-65C2A757C047}"/>
              </a:ext>
            </a:extLst>
          </p:cNvPr>
          <p:cNvPicPr>
            <a:picLocks noChangeAspect="1"/>
          </p:cNvPicPr>
          <p:nvPr/>
        </p:nvPicPr>
        <p:blipFill>
          <a:blip r:embed="rId4"/>
          <a:stretch>
            <a:fillRect/>
          </a:stretch>
        </p:blipFill>
        <p:spPr>
          <a:xfrm>
            <a:off x="8799006" y="2475743"/>
            <a:ext cx="2352531" cy="3526737"/>
          </a:xfrm>
          <a:prstGeom prst="rect">
            <a:avLst/>
          </a:prstGeom>
        </p:spPr>
      </p:pic>
      <p:sp>
        <p:nvSpPr>
          <p:cNvPr id="6" name="TekstSylinder 5">
            <a:extLst>
              <a:ext uri="{FF2B5EF4-FFF2-40B4-BE49-F238E27FC236}">
                <a16:creationId xmlns:a16="http://schemas.microsoft.com/office/drawing/2014/main" id="{98971F9D-BB4A-8BEF-C832-9FDBE9CAB0B7}"/>
              </a:ext>
            </a:extLst>
          </p:cNvPr>
          <p:cNvSpPr txBox="1"/>
          <p:nvPr/>
        </p:nvSpPr>
        <p:spPr>
          <a:xfrm>
            <a:off x="8672945" y="6142075"/>
            <a:ext cx="322349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244E"/>
                </a:solidFill>
                <a:effectLst/>
                <a:uLnTx/>
                <a:uFillTx/>
                <a:latin typeface="Open Sans"/>
                <a:ea typeface="+mn-ea"/>
                <a:cs typeface="+mn-cs"/>
              </a:rPr>
              <a:t>Foto: Susanne Forsland, Nordland fylkeskommune</a:t>
            </a:r>
          </a:p>
        </p:txBody>
      </p:sp>
      <p:sp>
        <p:nvSpPr>
          <p:cNvPr id="7" name="TekstSylinder 6">
            <a:extLst>
              <a:ext uri="{FF2B5EF4-FFF2-40B4-BE49-F238E27FC236}">
                <a16:creationId xmlns:a16="http://schemas.microsoft.com/office/drawing/2014/main" id="{4DCF7765-7EA0-FB26-5093-7DB602DC3064}"/>
              </a:ext>
            </a:extLst>
          </p:cNvPr>
          <p:cNvSpPr txBox="1"/>
          <p:nvPr/>
        </p:nvSpPr>
        <p:spPr>
          <a:xfrm>
            <a:off x="8502072" y="1382041"/>
            <a:ext cx="3084945" cy="954107"/>
          </a:xfrm>
          <a:prstGeom prst="rect">
            <a:avLst/>
          </a:prstGeom>
          <a:noFill/>
        </p:spPr>
        <p:txBody>
          <a:bodyPr wrap="square" rtlCol="0">
            <a:spAutoFit/>
          </a:bodyPr>
          <a:lstStyle/>
          <a:p>
            <a:r>
              <a:rPr lang="nb-NO" sz="2800" dirty="0"/>
              <a:t>Tilsyn Barnehage og skole</a:t>
            </a:r>
          </a:p>
        </p:txBody>
      </p:sp>
    </p:spTree>
    <p:extLst>
      <p:ext uri="{BB962C8B-B14F-4D97-AF65-F5344CB8AC3E}">
        <p14:creationId xmlns:p14="http://schemas.microsoft.com/office/powerpoint/2010/main" val="3373164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471DC91A-BEC8-30DF-2ABF-7999BBBA8DAB}"/>
              </a:ext>
            </a:extLst>
          </p:cNvPr>
          <p:cNvSpPr>
            <a:spLocks noGrp="1"/>
          </p:cNvSpPr>
          <p:nvPr>
            <p:ph type="body" sz="quarter" idx="11"/>
          </p:nvPr>
        </p:nvSpPr>
        <p:spPr/>
        <p:txBody>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srgbClr val="00244E"/>
                </a:solidFill>
                <a:effectLst/>
                <a:uLnTx/>
                <a:uFillTx/>
                <a:latin typeface="Open Sans Light"/>
                <a:ea typeface="+mn-ea"/>
                <a:cs typeface="+mn-cs"/>
              </a:rPr>
              <a:t>Samarbeidsforum om vold og overgrep i samisk samfunn, RVTS Nord leder</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srgbClr val="00244E"/>
                </a:solidFill>
                <a:effectLst/>
                <a:uLnTx/>
                <a:uFillTx/>
                <a:latin typeface="Open Sans Light"/>
                <a:ea typeface="+mn-ea"/>
                <a:cs typeface="+mn-cs"/>
              </a:rPr>
              <a:t>Konferanser, tema integrert helhetlig i konferansen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srgbClr val="00244E"/>
                </a:solidFill>
                <a:effectLst/>
                <a:uLnTx/>
                <a:uFillTx/>
                <a:latin typeface="Open Sans Light"/>
                <a:ea typeface="+mn-ea"/>
                <a:cs typeface="+mn-cs"/>
              </a:rPr>
              <a:t>Vi har mange verktøy, men har vi kompetanse til å bruke verktøyene?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srgbClr val="00244E"/>
                </a:solidFill>
                <a:effectLst/>
                <a:uLnTx/>
                <a:uFillTx/>
                <a:latin typeface="Open Sans Light"/>
                <a:ea typeface="+mn-ea"/>
                <a:cs typeface="+mn-cs"/>
              </a:rPr>
              <a:t>Planstrategier/samfunnsplaner</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srgbClr val="00244E"/>
                </a:solidFill>
                <a:effectLst/>
                <a:uLnTx/>
                <a:uFillTx/>
                <a:latin typeface="Open Sans Light"/>
                <a:ea typeface="+mn-ea"/>
                <a:cs typeface="+mn-cs"/>
              </a:rPr>
              <a:t>Samarbeid med fylkeskommunen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b-NO" sz="2000" b="0" i="0" u="none" strike="noStrike" kern="1200" cap="none" spc="0" normalizeH="0" baseline="0" noProof="0" dirty="0" err="1">
                <a:ln>
                  <a:noFill/>
                </a:ln>
                <a:solidFill>
                  <a:srgbClr val="00244E"/>
                </a:solidFill>
                <a:effectLst/>
                <a:uLnTx/>
                <a:uFillTx/>
                <a:latin typeface="Open Sans Light"/>
                <a:ea typeface="+mn-ea"/>
                <a:cs typeface="+mn-cs"/>
              </a:rPr>
              <a:t>Divna</a:t>
            </a:r>
            <a:r>
              <a:rPr kumimoji="0" lang="nb-NO" sz="2000" b="0" i="0" u="none" strike="noStrike" kern="1200" cap="none" spc="0" normalizeH="0" baseline="0" noProof="0" dirty="0">
                <a:ln>
                  <a:noFill/>
                </a:ln>
                <a:solidFill>
                  <a:srgbClr val="00244E"/>
                </a:solidFill>
                <a:effectLst/>
                <a:uLnTx/>
                <a:uFillTx/>
                <a:latin typeface="Open Sans Light"/>
                <a:ea typeface="+mn-ea"/>
                <a:cs typeface="+mn-cs"/>
              </a:rPr>
              <a:t>. </a:t>
            </a:r>
            <a:r>
              <a:rPr kumimoji="0" lang="nb-NO" sz="2000" b="0" i="0" u="none" strike="noStrike" kern="1200" cap="none" spc="0" normalizeH="0" baseline="0" noProof="0" dirty="0" err="1">
                <a:ln>
                  <a:noFill/>
                </a:ln>
                <a:solidFill>
                  <a:srgbClr val="00244E"/>
                </a:solidFill>
                <a:effectLst/>
                <a:uLnTx/>
                <a:uFillTx/>
                <a:latin typeface="Open Sans Light"/>
                <a:ea typeface="+mn-ea"/>
                <a:cs typeface="+mn-cs"/>
              </a:rPr>
              <a:t>Aktan</a:t>
            </a:r>
            <a:r>
              <a:rPr kumimoji="0" lang="nb-NO" sz="2000" b="0" i="0" u="none" strike="noStrike" kern="1200" cap="none" spc="0" normalizeH="0" baseline="0" noProof="0" dirty="0">
                <a:ln>
                  <a:noFill/>
                </a:ln>
                <a:solidFill>
                  <a:srgbClr val="00244E"/>
                </a:solidFill>
                <a:effectLst/>
                <a:uLnTx/>
                <a:uFillTx/>
                <a:latin typeface="Open Sans Light"/>
                <a:ea typeface="+mn-ea"/>
                <a:cs typeface="+mn-cs"/>
              </a:rPr>
              <a:t>. Alle.</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b-NO" sz="2000" b="0" i="0" u="none" strike="noStrike" kern="1200" cap="none" spc="0" normalizeH="0" baseline="0" noProof="0" dirty="0">
                <a:ln>
                  <a:noFill/>
                </a:ln>
                <a:solidFill>
                  <a:srgbClr val="00244E"/>
                </a:solidFill>
                <a:effectLst/>
                <a:uLnTx/>
                <a:uFillTx/>
                <a:latin typeface="Open Sans Light"/>
                <a:ea typeface="+mn-ea"/>
                <a:cs typeface="+mn-cs"/>
              </a:rPr>
              <a:t>Sammen</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nb-NO" sz="2000" b="0" i="0" u="none" strike="noStrike" kern="1200" cap="none" spc="0" normalizeH="0" baseline="0" noProof="0" dirty="0">
              <a:ln>
                <a:noFill/>
              </a:ln>
              <a:solidFill>
                <a:srgbClr val="00244E"/>
              </a:solidFill>
              <a:effectLst/>
              <a:uLnTx/>
              <a:uFillTx/>
              <a:latin typeface="Open Sans Light"/>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srgbClr val="00244E"/>
                </a:solidFill>
                <a:effectLst/>
                <a:uLnTx/>
                <a:uFillTx/>
                <a:latin typeface="Open Sans Light"/>
                <a:ea typeface="+mn-ea"/>
                <a:cs typeface="+mn-cs"/>
              </a:rPr>
              <a:t>«NAV-tjenester tilpasset samiske språkforvaltningskommuner</a:t>
            </a:r>
          </a:p>
          <a:p>
            <a:endParaRPr lang="nb-NO" dirty="0"/>
          </a:p>
        </p:txBody>
      </p:sp>
      <p:sp>
        <p:nvSpPr>
          <p:cNvPr id="3" name="Tittel 2">
            <a:extLst>
              <a:ext uri="{FF2B5EF4-FFF2-40B4-BE49-F238E27FC236}">
                <a16:creationId xmlns:a16="http://schemas.microsoft.com/office/drawing/2014/main" id="{84BF75EC-C05E-8BD5-CE3C-D546E05A7AAB}"/>
              </a:ext>
            </a:extLst>
          </p:cNvPr>
          <p:cNvSpPr>
            <a:spLocks noGrp="1"/>
          </p:cNvSpPr>
          <p:nvPr>
            <p:ph type="title"/>
          </p:nvPr>
        </p:nvSpPr>
        <p:spPr/>
        <p:txBody>
          <a:bodyPr/>
          <a:lstStyle/>
          <a:p>
            <a:r>
              <a:rPr lang="nb-NO" dirty="0"/>
              <a:t>Andre områder</a:t>
            </a:r>
          </a:p>
        </p:txBody>
      </p:sp>
      <p:pic>
        <p:nvPicPr>
          <p:cNvPr id="4" name="Bilde 3">
            <a:extLst>
              <a:ext uri="{FF2B5EF4-FFF2-40B4-BE49-F238E27FC236}">
                <a16:creationId xmlns:a16="http://schemas.microsoft.com/office/drawing/2014/main" id="{CCE3A7F9-5C82-EE2A-8A71-C5340BDDF746}"/>
              </a:ext>
            </a:extLst>
          </p:cNvPr>
          <p:cNvPicPr>
            <a:picLocks noChangeAspect="1"/>
          </p:cNvPicPr>
          <p:nvPr/>
        </p:nvPicPr>
        <p:blipFill>
          <a:blip r:embed="rId3"/>
          <a:stretch>
            <a:fillRect/>
          </a:stretch>
        </p:blipFill>
        <p:spPr>
          <a:xfrm>
            <a:off x="6631708" y="3429000"/>
            <a:ext cx="1964678" cy="2151071"/>
          </a:xfrm>
          <a:prstGeom prst="rect">
            <a:avLst/>
          </a:prstGeom>
        </p:spPr>
      </p:pic>
    </p:spTree>
    <p:extLst>
      <p:ext uri="{BB962C8B-B14F-4D97-AF65-F5344CB8AC3E}">
        <p14:creationId xmlns:p14="http://schemas.microsoft.com/office/powerpoint/2010/main" val="2168856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FAD4E10A-C49C-7818-9F61-3F0D1939517A}"/>
              </a:ext>
            </a:extLst>
          </p:cNvPr>
          <p:cNvSpPr>
            <a:spLocks noGrp="1"/>
          </p:cNvSpPr>
          <p:nvPr>
            <p:ph type="body" sz="quarter" idx="11"/>
          </p:nvPr>
        </p:nvSpPr>
        <p:spPr>
          <a:xfrm>
            <a:off x="4920112" y="3602899"/>
            <a:ext cx="5855607" cy="693680"/>
          </a:xfrm>
        </p:spPr>
        <p:txBody>
          <a:bodyPr/>
          <a:lstStyle/>
          <a:p>
            <a:r>
              <a:rPr lang="nb-NO" dirty="0"/>
              <a:t>Oppvekst- og velferdsavdelinga</a:t>
            </a:r>
          </a:p>
          <a:p>
            <a:endParaRPr lang="nb-NO" dirty="0"/>
          </a:p>
        </p:txBody>
      </p:sp>
      <p:sp>
        <p:nvSpPr>
          <p:cNvPr id="5" name="Plassholder for tekst 4">
            <a:extLst>
              <a:ext uri="{FF2B5EF4-FFF2-40B4-BE49-F238E27FC236}">
                <a16:creationId xmlns:a16="http://schemas.microsoft.com/office/drawing/2014/main" id="{A01D5C9B-85DC-DD83-A9B1-3848F0F35BC6}"/>
              </a:ext>
            </a:extLst>
          </p:cNvPr>
          <p:cNvSpPr>
            <a:spLocks noGrp="1"/>
          </p:cNvSpPr>
          <p:nvPr>
            <p:ph type="body" sz="quarter" idx="10"/>
          </p:nvPr>
        </p:nvSpPr>
        <p:spPr/>
        <p:txBody>
          <a:bodyPr/>
          <a:lstStyle/>
          <a:p>
            <a:r>
              <a:rPr lang="nb-NO" dirty="0"/>
              <a:t>Nina Skille</a:t>
            </a:r>
          </a:p>
        </p:txBody>
      </p:sp>
      <p:sp>
        <p:nvSpPr>
          <p:cNvPr id="6" name="Tittel 5">
            <a:extLst>
              <a:ext uri="{FF2B5EF4-FFF2-40B4-BE49-F238E27FC236}">
                <a16:creationId xmlns:a16="http://schemas.microsoft.com/office/drawing/2014/main" id="{A8841EF2-BC03-44F5-46DC-63A315884396}"/>
              </a:ext>
            </a:extLst>
          </p:cNvPr>
          <p:cNvSpPr>
            <a:spLocks noGrp="1"/>
          </p:cNvSpPr>
          <p:nvPr>
            <p:ph type="ctrTitle"/>
          </p:nvPr>
        </p:nvSpPr>
        <p:spPr/>
        <p:txBody>
          <a:bodyPr/>
          <a:lstStyle/>
          <a:p>
            <a:r>
              <a:rPr lang="nb-NO" dirty="0"/>
              <a:t>Tilleggsnæring i reindrifta</a:t>
            </a:r>
          </a:p>
        </p:txBody>
      </p:sp>
    </p:spTree>
    <p:extLst>
      <p:ext uri="{BB962C8B-B14F-4D97-AF65-F5344CB8AC3E}">
        <p14:creationId xmlns:p14="http://schemas.microsoft.com/office/powerpoint/2010/main" val="1742852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B89C7CC5-66E4-BFCB-A195-8A764B9E5AFF}"/>
              </a:ext>
            </a:extLst>
          </p:cNvPr>
          <p:cNvSpPr>
            <a:spLocks noGrp="1"/>
          </p:cNvSpPr>
          <p:nvPr>
            <p:ph type="body" sz="quarter" idx="14"/>
          </p:nvPr>
        </p:nvSpPr>
        <p:spPr>
          <a:xfrm>
            <a:off x="1139303" y="2156047"/>
            <a:ext cx="4222230" cy="4626908"/>
          </a:xfrm>
        </p:spPr>
        <p:txBody>
          <a:bodyPr/>
          <a:lstStyle/>
          <a:p>
            <a:pPr marL="342900" indent="-342900">
              <a:buFont typeface="Arial" panose="020B0604020202020204" pitchFamily="34" charset="0"/>
              <a:buChar char="•"/>
            </a:pPr>
            <a:r>
              <a:rPr lang="nb-NO" dirty="0"/>
              <a:t>Lærings- og omsorgstjenester i reindrifta</a:t>
            </a:r>
          </a:p>
          <a:p>
            <a:pPr marL="342900" indent="-342900">
              <a:buFont typeface="Arial" panose="020B0604020202020204" pitchFamily="34" charset="0"/>
              <a:buChar char="•"/>
            </a:pPr>
            <a:r>
              <a:rPr lang="nb-NO" dirty="0"/>
              <a:t>Tilleggsnæring i reindrifta</a:t>
            </a:r>
          </a:p>
          <a:p>
            <a:pPr marL="342900" indent="-342900">
              <a:buFont typeface="Arial" panose="020B0604020202020204" pitchFamily="34" charset="0"/>
              <a:buChar char="•"/>
            </a:pPr>
            <a:r>
              <a:rPr lang="nb-NO" dirty="0"/>
              <a:t>Midler over reindriftsavtalen</a:t>
            </a:r>
          </a:p>
          <a:p>
            <a:pPr marL="342900" indent="-342900">
              <a:buFont typeface="Arial" panose="020B0604020202020204" pitchFamily="34" charset="0"/>
              <a:buChar char="•"/>
            </a:pPr>
            <a:r>
              <a:rPr lang="nb-NO" dirty="0"/>
              <a:t>Administrert av Statsforvalteren i Troms og Finnmark, med bidrag fra Nordland og fra Trøndelag</a:t>
            </a:r>
          </a:p>
          <a:p>
            <a:pPr marL="342900" indent="-342900">
              <a:buFont typeface="Arial" panose="020B0604020202020204" pitchFamily="34" charset="0"/>
              <a:buChar char="•"/>
            </a:pPr>
            <a:r>
              <a:rPr lang="nb-NO" dirty="0"/>
              <a:t>Styret med representanter fra NRL, LMD, KDD, Sametinget</a:t>
            </a:r>
          </a:p>
          <a:p>
            <a:pPr marL="342900" indent="-342900">
              <a:buFont typeface="Arial" panose="020B0604020202020204" pitchFamily="34" charset="0"/>
              <a:buChar char="•"/>
            </a:pPr>
            <a:endParaRPr lang="nb-NO" dirty="0"/>
          </a:p>
        </p:txBody>
      </p:sp>
      <p:sp>
        <p:nvSpPr>
          <p:cNvPr id="4" name="Tittel 3">
            <a:extLst>
              <a:ext uri="{FF2B5EF4-FFF2-40B4-BE49-F238E27FC236}">
                <a16:creationId xmlns:a16="http://schemas.microsoft.com/office/drawing/2014/main" id="{3E1EE34F-5A96-FDF9-7E89-B8790A6ABC98}"/>
              </a:ext>
            </a:extLst>
          </p:cNvPr>
          <p:cNvSpPr>
            <a:spLocks noGrp="1"/>
          </p:cNvSpPr>
          <p:nvPr>
            <p:ph type="ctrTitle"/>
          </p:nvPr>
        </p:nvSpPr>
        <p:spPr>
          <a:xfrm>
            <a:off x="1133026" y="712661"/>
            <a:ext cx="4228507" cy="1214179"/>
          </a:xfrm>
        </p:spPr>
        <p:txBody>
          <a:bodyPr/>
          <a:lstStyle/>
          <a:p>
            <a:r>
              <a:rPr lang="nb-NO" dirty="0"/>
              <a:t>Ut på vidda er</a:t>
            </a:r>
          </a:p>
        </p:txBody>
      </p:sp>
      <p:pic>
        <p:nvPicPr>
          <p:cNvPr id="10" name="Plassholder for bilde 9" descr="Et bilde som inneholder himmel, utendørs, tre, klær&#10;&#10;Automatisk generert beskrivelse">
            <a:extLst>
              <a:ext uri="{FF2B5EF4-FFF2-40B4-BE49-F238E27FC236}">
                <a16:creationId xmlns:a16="http://schemas.microsoft.com/office/drawing/2014/main" id="{6116265B-D088-4B4A-1D72-7F4CA862BB00}"/>
              </a:ext>
            </a:extLst>
          </p:cNvPr>
          <p:cNvPicPr>
            <a:picLocks noGrp="1" noChangeAspect="1"/>
          </p:cNvPicPr>
          <p:nvPr>
            <p:ph type="pic" sz="quarter" idx="15"/>
          </p:nvPr>
        </p:nvPicPr>
        <p:blipFill>
          <a:blip r:embed="rId3"/>
          <a:srcRect l="20378" r="20378"/>
          <a:stretch>
            <a:fillRect/>
          </a:stretch>
        </p:blipFill>
        <p:spPr/>
      </p:pic>
    </p:spTree>
    <p:extLst>
      <p:ext uri="{BB962C8B-B14F-4D97-AF65-F5344CB8AC3E}">
        <p14:creationId xmlns:p14="http://schemas.microsoft.com/office/powerpoint/2010/main" val="1605574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person, verktøy, Elektroverktøy, drill&#10;&#10;Automatisk generert beskrivelse">
            <a:extLst>
              <a:ext uri="{FF2B5EF4-FFF2-40B4-BE49-F238E27FC236}">
                <a16:creationId xmlns:a16="http://schemas.microsoft.com/office/drawing/2014/main" id="{0F61D380-E0AB-3E1C-7206-5709C786D812}"/>
              </a:ext>
            </a:extLst>
          </p:cNvPr>
          <p:cNvPicPr>
            <a:picLocks noGrp="1" noChangeAspect="1"/>
          </p:cNvPicPr>
          <p:nvPr>
            <p:ph type="pic" sz="quarter" idx="15"/>
          </p:nvPr>
        </p:nvPicPr>
        <p:blipFill>
          <a:blip r:embed="rId2"/>
          <a:srcRect l="20378" r="20378"/>
          <a:stretch>
            <a:fillRect/>
          </a:stretch>
        </p:blipFill>
        <p:spPr/>
      </p:pic>
      <p:sp>
        <p:nvSpPr>
          <p:cNvPr id="3" name="Plassholder for tekst 2">
            <a:extLst>
              <a:ext uri="{FF2B5EF4-FFF2-40B4-BE49-F238E27FC236}">
                <a16:creationId xmlns:a16="http://schemas.microsoft.com/office/drawing/2014/main" id="{C9775849-65AE-2EB7-8352-A657005B7FFD}"/>
              </a:ext>
            </a:extLst>
          </p:cNvPr>
          <p:cNvSpPr>
            <a:spLocks noGrp="1"/>
          </p:cNvSpPr>
          <p:nvPr>
            <p:ph type="body" sz="quarter" idx="14"/>
          </p:nvPr>
        </p:nvSpPr>
        <p:spPr>
          <a:xfrm>
            <a:off x="1145580" y="2070323"/>
            <a:ext cx="4222230" cy="5206554"/>
          </a:xfrm>
        </p:spPr>
        <p:txBody>
          <a:bodyPr/>
          <a:lstStyle/>
          <a:p>
            <a:pPr marL="342900" indent="-342900">
              <a:buFont typeface="Arial" panose="020B0604020202020204" pitchFamily="34" charset="0"/>
              <a:buChar char="•"/>
            </a:pPr>
            <a:r>
              <a:rPr lang="nb-NO" dirty="0"/>
              <a:t>Tilbud til barn, unge, voksne og eldre</a:t>
            </a:r>
          </a:p>
          <a:p>
            <a:pPr marL="342900" indent="-342900">
              <a:buFont typeface="Arial" panose="020B0604020202020204" pitchFamily="34" charset="0"/>
              <a:buChar char="•"/>
            </a:pPr>
            <a:r>
              <a:rPr lang="nb-NO" dirty="0"/>
              <a:t>Aktiviteter ute i reingjerdet eller på boplass, inne i lavvo</a:t>
            </a:r>
          </a:p>
          <a:p>
            <a:pPr marL="342900" indent="-342900">
              <a:buFont typeface="Arial" panose="020B0604020202020204" pitchFamily="34" charset="0"/>
              <a:buChar char="•"/>
            </a:pPr>
            <a:r>
              <a:rPr lang="nb-NO" dirty="0"/>
              <a:t>Også besøk på skoler og i barnehager</a:t>
            </a:r>
          </a:p>
          <a:p>
            <a:pPr marL="342900" indent="-342900">
              <a:buFont typeface="Arial" panose="020B0604020202020204" pitchFamily="34" charset="0"/>
              <a:buChar char="•"/>
            </a:pPr>
            <a:r>
              <a:rPr lang="nb-NO" dirty="0"/>
              <a:t>Ut på vidda-programmet gjennomfører et pilotprosjekt der elever får tilbud om å besøke reindriftsfamilier for å lære om reindrift, samisk kultur og levemåte</a:t>
            </a:r>
          </a:p>
          <a:p>
            <a:endParaRPr lang="nb-NO" dirty="0"/>
          </a:p>
        </p:txBody>
      </p:sp>
      <p:sp>
        <p:nvSpPr>
          <p:cNvPr id="4" name="Tittel 3">
            <a:extLst>
              <a:ext uri="{FF2B5EF4-FFF2-40B4-BE49-F238E27FC236}">
                <a16:creationId xmlns:a16="http://schemas.microsoft.com/office/drawing/2014/main" id="{A7865753-6A68-3694-7747-57A8DC1A74B8}"/>
              </a:ext>
            </a:extLst>
          </p:cNvPr>
          <p:cNvSpPr>
            <a:spLocks noGrp="1"/>
          </p:cNvSpPr>
          <p:nvPr>
            <p:ph type="ctrTitle"/>
          </p:nvPr>
        </p:nvSpPr>
        <p:spPr>
          <a:xfrm>
            <a:off x="1139303" y="641224"/>
            <a:ext cx="4228507" cy="1214179"/>
          </a:xfrm>
        </p:spPr>
        <p:txBody>
          <a:bodyPr/>
          <a:lstStyle/>
          <a:p>
            <a:r>
              <a:rPr lang="nb-NO" dirty="0"/>
              <a:t>Formidling av kunnskap motvirker hets</a:t>
            </a:r>
          </a:p>
        </p:txBody>
      </p:sp>
    </p:spTree>
    <p:extLst>
      <p:ext uri="{BB962C8B-B14F-4D97-AF65-F5344CB8AC3E}">
        <p14:creationId xmlns:p14="http://schemas.microsoft.com/office/powerpoint/2010/main" val="4030816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utendørs, himmel, gress, sky&#10;&#10;Automatisk generert beskrivelse">
            <a:extLst>
              <a:ext uri="{FF2B5EF4-FFF2-40B4-BE49-F238E27FC236}">
                <a16:creationId xmlns:a16="http://schemas.microsoft.com/office/drawing/2014/main" id="{6536FA27-0F6A-A6EA-83A9-886EC8D22259}"/>
              </a:ext>
            </a:extLst>
          </p:cNvPr>
          <p:cNvPicPr>
            <a:picLocks noGrp="1" noChangeAspect="1"/>
          </p:cNvPicPr>
          <p:nvPr>
            <p:ph type="pic" sz="quarter" idx="15"/>
          </p:nvPr>
        </p:nvPicPr>
        <p:blipFill>
          <a:blip r:embed="rId3"/>
          <a:srcRect l="10347" r="10347"/>
          <a:stretch>
            <a:fillRect/>
          </a:stretch>
        </p:blipFill>
        <p:spPr/>
      </p:pic>
      <p:sp>
        <p:nvSpPr>
          <p:cNvPr id="3" name="Plassholder for tekst 2">
            <a:extLst>
              <a:ext uri="{FF2B5EF4-FFF2-40B4-BE49-F238E27FC236}">
                <a16:creationId xmlns:a16="http://schemas.microsoft.com/office/drawing/2014/main" id="{9972B504-6781-7228-6499-BC6135852CED}"/>
              </a:ext>
            </a:extLst>
          </p:cNvPr>
          <p:cNvSpPr>
            <a:spLocks noGrp="1"/>
          </p:cNvSpPr>
          <p:nvPr>
            <p:ph type="body" sz="quarter" idx="14"/>
          </p:nvPr>
        </p:nvSpPr>
        <p:spPr>
          <a:xfrm>
            <a:off x="1145580" y="2327497"/>
            <a:ext cx="4222230" cy="4626908"/>
          </a:xfrm>
        </p:spPr>
        <p:txBody>
          <a:bodyPr/>
          <a:lstStyle/>
          <a:p>
            <a:pPr marL="342900" indent="-342900">
              <a:buFont typeface="Arial" panose="020B0604020202020204" pitchFamily="34" charset="0"/>
              <a:buChar char="•"/>
            </a:pPr>
            <a:r>
              <a:rPr lang="nb-NO" b="1" dirty="0"/>
              <a:t>Ta kontakt med </a:t>
            </a:r>
            <a:r>
              <a:rPr lang="nb-NO" dirty="0"/>
              <a:t>Statsforvalteren i Nordland (Ingrid Roaldsen)</a:t>
            </a:r>
          </a:p>
          <a:p>
            <a:pPr marL="342900" indent="-342900">
              <a:buFont typeface="Arial" panose="020B0604020202020204" pitchFamily="34" charset="0"/>
              <a:buChar char="•"/>
            </a:pPr>
            <a:r>
              <a:rPr lang="nb-NO" b="1" dirty="0"/>
              <a:t>Godkjenningsordning:</a:t>
            </a:r>
          </a:p>
          <a:p>
            <a:r>
              <a:rPr lang="nb-NO" dirty="0"/>
              <a:t>	Kurs i HMS, mathygiene, 	førstehjelp</a:t>
            </a:r>
          </a:p>
          <a:p>
            <a:r>
              <a:rPr lang="nb-NO" dirty="0"/>
              <a:t>	Forretningsplan</a:t>
            </a:r>
          </a:p>
          <a:p>
            <a:pPr marL="342900" indent="-342900">
              <a:buFont typeface="Arial" panose="020B0604020202020204" pitchFamily="34" charset="0"/>
              <a:buChar char="•"/>
            </a:pPr>
            <a:r>
              <a:rPr lang="nb-NO" dirty="0"/>
              <a:t>Få nettverk med de andre tilbyderne og kompetanseheving på kurs o.l.</a:t>
            </a:r>
          </a:p>
          <a:p>
            <a:endParaRPr lang="nb-NO" dirty="0"/>
          </a:p>
        </p:txBody>
      </p:sp>
      <p:sp>
        <p:nvSpPr>
          <p:cNvPr id="4" name="Tittel 3">
            <a:extLst>
              <a:ext uri="{FF2B5EF4-FFF2-40B4-BE49-F238E27FC236}">
                <a16:creationId xmlns:a16="http://schemas.microsoft.com/office/drawing/2014/main" id="{EAD5B34D-168C-9655-4A18-B0702F3AF888}"/>
              </a:ext>
            </a:extLst>
          </p:cNvPr>
          <p:cNvSpPr>
            <a:spLocks noGrp="1"/>
          </p:cNvSpPr>
          <p:nvPr>
            <p:ph type="ctrTitle"/>
          </p:nvPr>
        </p:nvSpPr>
        <p:spPr>
          <a:xfrm>
            <a:off x="1139303" y="812674"/>
            <a:ext cx="4228507" cy="1214179"/>
          </a:xfrm>
        </p:spPr>
        <p:txBody>
          <a:bodyPr/>
          <a:lstStyle/>
          <a:p>
            <a:r>
              <a:rPr lang="nb-NO" dirty="0"/>
              <a:t>Bli godkjent tilbyder</a:t>
            </a:r>
          </a:p>
        </p:txBody>
      </p:sp>
    </p:spTree>
    <p:extLst>
      <p:ext uri="{BB962C8B-B14F-4D97-AF65-F5344CB8AC3E}">
        <p14:creationId xmlns:p14="http://schemas.microsoft.com/office/powerpoint/2010/main" val="1818951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E313F4EE-BDD4-0F65-EEBE-D8265B76E8D4}"/>
              </a:ext>
            </a:extLst>
          </p:cNvPr>
          <p:cNvSpPr>
            <a:spLocks noGrp="1"/>
          </p:cNvSpPr>
          <p:nvPr>
            <p:ph type="body" sz="quarter" idx="10"/>
          </p:nvPr>
        </p:nvSpPr>
        <p:spPr>
          <a:xfrm>
            <a:off x="5663062" y="3276650"/>
            <a:ext cx="5855609" cy="304699"/>
          </a:xfrm>
        </p:spPr>
        <p:txBody>
          <a:bodyPr/>
          <a:lstStyle/>
          <a:p>
            <a:r>
              <a:rPr lang="nb-NO" dirty="0">
                <a:solidFill>
                  <a:schemeClr val="accent4"/>
                </a:solidFill>
                <a:hlinkClick r:id="rId2">
                  <a:extLst>
                    <a:ext uri="{A12FA001-AC4F-418D-AE19-62706E023703}">
                      <ahyp:hlinkClr xmlns:ahyp="http://schemas.microsoft.com/office/drawing/2018/hyperlinkcolor" val="tx"/>
                    </a:ext>
                  </a:extLst>
                </a:hlinkClick>
              </a:rPr>
              <a:t>Ingrid.roaldsen@statsforvalteren.no</a:t>
            </a:r>
            <a:r>
              <a:rPr lang="nb-NO" dirty="0">
                <a:solidFill>
                  <a:schemeClr val="accent4"/>
                </a:solidFill>
              </a:rPr>
              <a:t> </a:t>
            </a:r>
          </a:p>
        </p:txBody>
      </p:sp>
      <p:sp>
        <p:nvSpPr>
          <p:cNvPr id="6" name="Tittel 5">
            <a:extLst>
              <a:ext uri="{FF2B5EF4-FFF2-40B4-BE49-F238E27FC236}">
                <a16:creationId xmlns:a16="http://schemas.microsoft.com/office/drawing/2014/main" id="{B81BEB4A-78BD-9F72-608D-B44E218BF254}"/>
              </a:ext>
            </a:extLst>
          </p:cNvPr>
          <p:cNvSpPr>
            <a:spLocks noGrp="1"/>
          </p:cNvSpPr>
          <p:nvPr>
            <p:ph type="ctrTitle"/>
          </p:nvPr>
        </p:nvSpPr>
        <p:spPr>
          <a:xfrm>
            <a:off x="5663062" y="2039571"/>
            <a:ext cx="5868134" cy="1089529"/>
          </a:xfrm>
        </p:spPr>
        <p:txBody>
          <a:bodyPr/>
          <a:lstStyle/>
          <a:p>
            <a:r>
              <a:rPr lang="nb-NO" dirty="0"/>
              <a:t>Kontaktinformasjon</a:t>
            </a:r>
          </a:p>
        </p:txBody>
      </p:sp>
    </p:spTree>
    <p:extLst>
      <p:ext uri="{BB962C8B-B14F-4D97-AF65-F5344CB8AC3E}">
        <p14:creationId xmlns:p14="http://schemas.microsoft.com/office/powerpoint/2010/main" val="3714328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23B18301-7955-38EF-FD8C-D4C0C5482240}"/>
              </a:ext>
            </a:extLst>
          </p:cNvPr>
          <p:cNvPicPr>
            <a:picLocks noChangeAspect="1"/>
          </p:cNvPicPr>
          <p:nvPr/>
        </p:nvPicPr>
        <p:blipFill>
          <a:blip r:embed="rId3"/>
          <a:stretch>
            <a:fillRect/>
          </a:stretch>
        </p:blipFill>
        <p:spPr>
          <a:xfrm>
            <a:off x="8725862" y="531559"/>
            <a:ext cx="2402032" cy="1347333"/>
          </a:xfrm>
          <a:prstGeom prst="rect">
            <a:avLst/>
          </a:prstGeom>
        </p:spPr>
      </p:pic>
      <p:pic>
        <p:nvPicPr>
          <p:cNvPr id="5" name="Bilde 4">
            <a:extLst>
              <a:ext uri="{FF2B5EF4-FFF2-40B4-BE49-F238E27FC236}">
                <a16:creationId xmlns:a16="http://schemas.microsoft.com/office/drawing/2014/main" id="{B402E487-7066-ADDA-6D65-060D88F073AF}"/>
              </a:ext>
            </a:extLst>
          </p:cNvPr>
          <p:cNvPicPr>
            <a:picLocks noChangeAspect="1"/>
          </p:cNvPicPr>
          <p:nvPr/>
        </p:nvPicPr>
        <p:blipFill rotWithShape="1">
          <a:blip r:embed="rId4"/>
          <a:srcRect r="15596" b="15151"/>
          <a:stretch/>
        </p:blipFill>
        <p:spPr>
          <a:xfrm>
            <a:off x="5175116" y="2967661"/>
            <a:ext cx="6303298" cy="3529454"/>
          </a:xfrm>
          <a:prstGeom prst="rect">
            <a:avLst/>
          </a:prstGeom>
        </p:spPr>
      </p:pic>
      <p:pic>
        <p:nvPicPr>
          <p:cNvPr id="8" name="Bilde 7">
            <a:extLst>
              <a:ext uri="{FF2B5EF4-FFF2-40B4-BE49-F238E27FC236}">
                <a16:creationId xmlns:a16="http://schemas.microsoft.com/office/drawing/2014/main" id="{B3742ED9-C623-68D7-E238-9B88C2D33935}"/>
              </a:ext>
            </a:extLst>
          </p:cNvPr>
          <p:cNvPicPr>
            <a:picLocks noChangeAspect="1"/>
          </p:cNvPicPr>
          <p:nvPr/>
        </p:nvPicPr>
        <p:blipFill rotWithShape="1">
          <a:blip r:embed="rId5"/>
          <a:srcRect l="3112" t="6654" r="23935" b="5480"/>
          <a:stretch/>
        </p:blipFill>
        <p:spPr>
          <a:xfrm>
            <a:off x="5175116" y="295753"/>
            <a:ext cx="3980236" cy="2468880"/>
          </a:xfrm>
          <a:prstGeom prst="rect">
            <a:avLst/>
          </a:prstGeom>
        </p:spPr>
      </p:pic>
      <p:pic>
        <p:nvPicPr>
          <p:cNvPr id="4" name="Bilde 3">
            <a:extLst>
              <a:ext uri="{FF2B5EF4-FFF2-40B4-BE49-F238E27FC236}">
                <a16:creationId xmlns:a16="http://schemas.microsoft.com/office/drawing/2014/main" id="{D6F8C598-1070-18EA-438F-416B029FA7AD}"/>
              </a:ext>
            </a:extLst>
          </p:cNvPr>
          <p:cNvPicPr>
            <a:picLocks noChangeAspect="1"/>
          </p:cNvPicPr>
          <p:nvPr/>
        </p:nvPicPr>
        <p:blipFill>
          <a:blip r:embed="rId6"/>
          <a:stretch>
            <a:fillRect/>
          </a:stretch>
        </p:blipFill>
        <p:spPr>
          <a:xfrm>
            <a:off x="634135" y="1713969"/>
            <a:ext cx="3582595" cy="4783146"/>
          </a:xfrm>
          <a:prstGeom prst="rect">
            <a:avLst/>
          </a:prstGeom>
        </p:spPr>
      </p:pic>
      <p:pic>
        <p:nvPicPr>
          <p:cNvPr id="6" name="Bilde 5">
            <a:extLst>
              <a:ext uri="{FF2B5EF4-FFF2-40B4-BE49-F238E27FC236}">
                <a16:creationId xmlns:a16="http://schemas.microsoft.com/office/drawing/2014/main" id="{277653B6-344A-3ADC-E266-237E81BD0232}"/>
              </a:ext>
            </a:extLst>
          </p:cNvPr>
          <p:cNvPicPr>
            <a:picLocks noChangeAspect="1"/>
          </p:cNvPicPr>
          <p:nvPr/>
        </p:nvPicPr>
        <p:blipFill rotWithShape="1">
          <a:blip r:embed="rId7"/>
          <a:srcRect l="17921" r="17961"/>
          <a:stretch/>
        </p:blipFill>
        <p:spPr>
          <a:xfrm>
            <a:off x="363914" y="112331"/>
            <a:ext cx="1870747" cy="1775608"/>
          </a:xfrm>
          <a:prstGeom prst="rect">
            <a:avLst/>
          </a:prstGeom>
        </p:spPr>
      </p:pic>
    </p:spTree>
    <p:extLst>
      <p:ext uri="{BB962C8B-B14F-4D97-AF65-F5344CB8AC3E}">
        <p14:creationId xmlns:p14="http://schemas.microsoft.com/office/powerpoint/2010/main" val="124972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8F9C54F6-9E7D-9819-C20D-62B5C0A1AC7B}"/>
              </a:ext>
            </a:extLst>
          </p:cNvPr>
          <p:cNvSpPr>
            <a:spLocks noGrp="1"/>
          </p:cNvSpPr>
          <p:nvPr>
            <p:ph type="title"/>
          </p:nvPr>
        </p:nvSpPr>
        <p:spPr>
          <a:xfrm>
            <a:off x="1055687" y="568340"/>
            <a:ext cx="10080625" cy="1077209"/>
          </a:xfrm>
        </p:spPr>
        <p:txBody>
          <a:bodyPr/>
          <a:lstStyle/>
          <a:p>
            <a:r>
              <a:rPr lang="nb-NO" dirty="0"/>
              <a:t>Beitekrise</a:t>
            </a:r>
          </a:p>
        </p:txBody>
      </p:sp>
      <p:pic>
        <p:nvPicPr>
          <p:cNvPr id="6" name="Bilde 5">
            <a:extLst>
              <a:ext uri="{FF2B5EF4-FFF2-40B4-BE49-F238E27FC236}">
                <a16:creationId xmlns:a16="http://schemas.microsoft.com/office/drawing/2014/main" id="{A39782AF-EABF-3EF9-704D-DFA7B2BFBA25}"/>
              </a:ext>
            </a:extLst>
          </p:cNvPr>
          <p:cNvPicPr>
            <a:picLocks noChangeAspect="1"/>
          </p:cNvPicPr>
          <p:nvPr/>
        </p:nvPicPr>
        <p:blipFill>
          <a:blip r:embed="rId3"/>
          <a:stretch>
            <a:fillRect/>
          </a:stretch>
        </p:blipFill>
        <p:spPr>
          <a:xfrm>
            <a:off x="1055687" y="1790309"/>
            <a:ext cx="8043011" cy="4194566"/>
          </a:xfrm>
          <a:prstGeom prst="rect">
            <a:avLst/>
          </a:prstGeom>
        </p:spPr>
      </p:pic>
      <p:sp>
        <p:nvSpPr>
          <p:cNvPr id="7" name="TekstSylinder 6">
            <a:extLst>
              <a:ext uri="{FF2B5EF4-FFF2-40B4-BE49-F238E27FC236}">
                <a16:creationId xmlns:a16="http://schemas.microsoft.com/office/drawing/2014/main" id="{18F0C15F-8B37-0832-0316-73B8FFCBDE90}"/>
              </a:ext>
            </a:extLst>
          </p:cNvPr>
          <p:cNvSpPr txBox="1"/>
          <p:nvPr/>
        </p:nvSpPr>
        <p:spPr>
          <a:xfrm>
            <a:off x="939898" y="6107940"/>
            <a:ext cx="1632178" cy="246221"/>
          </a:xfrm>
          <a:prstGeom prst="rect">
            <a:avLst/>
          </a:prstGeom>
          <a:noFill/>
        </p:spPr>
        <p:txBody>
          <a:bodyPr wrap="none" rtlCol="0">
            <a:spAutoFit/>
          </a:bodyPr>
          <a:lstStyle/>
          <a:p>
            <a:r>
              <a:rPr lang="nb-NO" sz="1000" dirty="0"/>
              <a:t>Foto: Lars Åke Andersen</a:t>
            </a:r>
          </a:p>
        </p:txBody>
      </p:sp>
    </p:spTree>
    <p:extLst>
      <p:ext uri="{BB962C8B-B14F-4D97-AF65-F5344CB8AC3E}">
        <p14:creationId xmlns:p14="http://schemas.microsoft.com/office/powerpoint/2010/main" val="4050870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9672685-C267-5169-F14C-F8C341367962}"/>
              </a:ext>
            </a:extLst>
          </p:cNvPr>
          <p:cNvSpPr>
            <a:spLocks noGrp="1"/>
          </p:cNvSpPr>
          <p:nvPr>
            <p:ph type="title"/>
          </p:nvPr>
        </p:nvSpPr>
        <p:spPr>
          <a:xfrm>
            <a:off x="923712" y="355774"/>
            <a:ext cx="10080625" cy="1077209"/>
          </a:xfrm>
        </p:spPr>
        <p:txBody>
          <a:bodyPr/>
          <a:lstStyle/>
          <a:p>
            <a:r>
              <a:rPr lang="nb-NO" dirty="0"/>
              <a:t>Åtte årstider – en reise i samisk kultur</a:t>
            </a:r>
          </a:p>
        </p:txBody>
      </p:sp>
      <p:pic>
        <p:nvPicPr>
          <p:cNvPr id="5" name="Bilde 4">
            <a:extLst>
              <a:ext uri="{FF2B5EF4-FFF2-40B4-BE49-F238E27FC236}">
                <a16:creationId xmlns:a16="http://schemas.microsoft.com/office/drawing/2014/main" id="{B23541EF-CDFC-64D7-0157-4AFD20DD80D8}"/>
              </a:ext>
            </a:extLst>
          </p:cNvPr>
          <p:cNvPicPr>
            <a:picLocks noChangeAspect="1"/>
          </p:cNvPicPr>
          <p:nvPr/>
        </p:nvPicPr>
        <p:blipFill>
          <a:blip r:embed="rId3"/>
          <a:stretch>
            <a:fillRect/>
          </a:stretch>
        </p:blipFill>
        <p:spPr>
          <a:xfrm>
            <a:off x="7101453" y="1531024"/>
            <a:ext cx="3330229" cy="4732430"/>
          </a:xfrm>
          <a:prstGeom prst="rect">
            <a:avLst/>
          </a:prstGeom>
        </p:spPr>
      </p:pic>
      <p:pic>
        <p:nvPicPr>
          <p:cNvPr id="7" name="Bilde 6">
            <a:extLst>
              <a:ext uri="{FF2B5EF4-FFF2-40B4-BE49-F238E27FC236}">
                <a16:creationId xmlns:a16="http://schemas.microsoft.com/office/drawing/2014/main" id="{0149FE79-B61B-DA84-8999-64BA3118C276}"/>
              </a:ext>
            </a:extLst>
          </p:cNvPr>
          <p:cNvPicPr>
            <a:picLocks noChangeAspect="1"/>
          </p:cNvPicPr>
          <p:nvPr/>
        </p:nvPicPr>
        <p:blipFill>
          <a:blip r:embed="rId4"/>
          <a:stretch>
            <a:fillRect/>
          </a:stretch>
        </p:blipFill>
        <p:spPr>
          <a:xfrm>
            <a:off x="996380" y="2364182"/>
            <a:ext cx="4619329" cy="3269314"/>
          </a:xfrm>
          <a:prstGeom prst="rect">
            <a:avLst/>
          </a:prstGeom>
        </p:spPr>
      </p:pic>
    </p:spTree>
    <p:extLst>
      <p:ext uri="{BB962C8B-B14F-4D97-AF65-F5344CB8AC3E}">
        <p14:creationId xmlns:p14="http://schemas.microsoft.com/office/powerpoint/2010/main" val="2554205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789D1518-D128-2031-4D1A-C1F916FEA701}"/>
              </a:ext>
            </a:extLst>
          </p:cNvPr>
          <p:cNvSpPr>
            <a:spLocks noGrp="1"/>
          </p:cNvSpPr>
          <p:nvPr>
            <p:ph type="title"/>
          </p:nvPr>
        </p:nvSpPr>
        <p:spPr>
          <a:xfrm>
            <a:off x="944852" y="457201"/>
            <a:ext cx="10080625" cy="1077209"/>
          </a:xfrm>
        </p:spPr>
        <p:txBody>
          <a:bodyPr/>
          <a:lstStyle/>
          <a:p>
            <a:r>
              <a:rPr lang="nb-NO" dirty="0"/>
              <a:t>Internt arbeid utsatte barn og unge, samarbeid Troms og Finnmark </a:t>
            </a:r>
          </a:p>
        </p:txBody>
      </p:sp>
      <p:pic>
        <p:nvPicPr>
          <p:cNvPr id="5" name="Bilde 4">
            <a:extLst>
              <a:ext uri="{FF2B5EF4-FFF2-40B4-BE49-F238E27FC236}">
                <a16:creationId xmlns:a16="http://schemas.microsoft.com/office/drawing/2014/main" id="{97B6BA29-E6F1-40EF-DC86-39630428B643}"/>
              </a:ext>
            </a:extLst>
          </p:cNvPr>
          <p:cNvPicPr>
            <a:picLocks noChangeAspect="1"/>
          </p:cNvPicPr>
          <p:nvPr/>
        </p:nvPicPr>
        <p:blipFill rotWithShape="1">
          <a:blip r:embed="rId3"/>
          <a:srcRect l="5531" t="8462" r="3712" b="1102"/>
          <a:stretch/>
        </p:blipFill>
        <p:spPr>
          <a:xfrm>
            <a:off x="1043709" y="1497137"/>
            <a:ext cx="9750859" cy="4903662"/>
          </a:xfrm>
          <a:prstGeom prst="rect">
            <a:avLst/>
          </a:prstGeom>
        </p:spPr>
      </p:pic>
    </p:spTree>
    <p:extLst>
      <p:ext uri="{BB962C8B-B14F-4D97-AF65-F5344CB8AC3E}">
        <p14:creationId xmlns:p14="http://schemas.microsoft.com/office/powerpoint/2010/main" val="1837876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5C56637-E244-C91F-E5F9-1B396564EB42}"/>
              </a:ext>
            </a:extLst>
          </p:cNvPr>
          <p:cNvPicPr>
            <a:picLocks noChangeAspect="1"/>
          </p:cNvPicPr>
          <p:nvPr/>
        </p:nvPicPr>
        <p:blipFill>
          <a:blip r:embed="rId3"/>
          <a:stretch>
            <a:fillRect/>
          </a:stretch>
        </p:blipFill>
        <p:spPr>
          <a:xfrm>
            <a:off x="1228436" y="1756303"/>
            <a:ext cx="4995713" cy="4802129"/>
          </a:xfrm>
          <a:prstGeom prst="rect">
            <a:avLst/>
          </a:prstGeom>
        </p:spPr>
      </p:pic>
      <p:graphicFrame>
        <p:nvGraphicFramePr>
          <p:cNvPr id="6" name="Tabell 5">
            <a:extLst>
              <a:ext uri="{FF2B5EF4-FFF2-40B4-BE49-F238E27FC236}">
                <a16:creationId xmlns:a16="http://schemas.microsoft.com/office/drawing/2014/main" id="{8126D6FF-FD37-0AF0-06F3-E445F33F6ADB}"/>
              </a:ext>
            </a:extLst>
          </p:cNvPr>
          <p:cNvGraphicFramePr>
            <a:graphicFrameLocks noGrp="1"/>
          </p:cNvGraphicFramePr>
          <p:nvPr/>
        </p:nvGraphicFramePr>
        <p:xfrm>
          <a:off x="6534614" y="3035819"/>
          <a:ext cx="5062824" cy="2153174"/>
        </p:xfrm>
        <a:graphic>
          <a:graphicData uri="http://schemas.openxmlformats.org/drawingml/2006/table">
            <a:tbl>
              <a:tblPr firstRow="1" firstCol="1" bandRow="1"/>
              <a:tblGrid>
                <a:gridCol w="1502310">
                  <a:extLst>
                    <a:ext uri="{9D8B030D-6E8A-4147-A177-3AD203B41FA5}">
                      <a16:colId xmlns:a16="http://schemas.microsoft.com/office/drawing/2014/main" val="1446976930"/>
                    </a:ext>
                  </a:extLst>
                </a:gridCol>
                <a:gridCol w="3560514">
                  <a:extLst>
                    <a:ext uri="{9D8B030D-6E8A-4147-A177-3AD203B41FA5}">
                      <a16:colId xmlns:a16="http://schemas.microsoft.com/office/drawing/2014/main" val="3954064213"/>
                    </a:ext>
                  </a:extLst>
                </a:gridCol>
              </a:tblGrid>
              <a:tr h="811736">
                <a:tc>
                  <a:txBody>
                    <a:bodyPr/>
                    <a:lstStyle/>
                    <a:p>
                      <a:pPr marL="342900" lvl="0" indent="-342900">
                        <a:lnSpc>
                          <a:spcPct val="107000"/>
                        </a:lnSpc>
                        <a:spcAft>
                          <a:spcPts val="800"/>
                        </a:spcAft>
                        <a:buFont typeface="+mj-lt"/>
                        <a:buAutoNum type="arabicPeriod"/>
                      </a:pPr>
                      <a:r>
                        <a:rPr lang="nb-NO" sz="1100" kern="100">
                          <a:solidFill>
                            <a:srgbClr val="000000"/>
                          </a:solidFill>
                          <a:effectLst/>
                          <a:highlight>
                            <a:srgbClr val="F4B083"/>
                          </a:highlight>
                          <a:latin typeface="Calibri" panose="020F0502020204030204" pitchFamily="34" charset="0"/>
                          <a:ea typeface="Calibri" panose="020F0502020204030204" pitchFamily="34" charset="0"/>
                          <a:cs typeface="Times New Roman" panose="02020603050405020304" pitchFamily="18" charset="0"/>
                        </a:rPr>
                        <a:t>Strukturer for god medvirkning</a:t>
                      </a:r>
                      <a:endParaRPr lang="nb-NO" sz="1100" kern="100">
                        <a:effectLst/>
                        <a:highlight>
                          <a:srgbClr val="F4B083"/>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spcAft>
                          <a:spcPts val="800"/>
                        </a:spcAft>
                      </a:pPr>
                      <a:r>
                        <a:rPr lang="nb-NO" sz="1100" kern="100" dirty="0">
                          <a:effectLst/>
                          <a:latin typeface="Calibri" panose="020F0502020204030204" pitchFamily="34" charset="0"/>
                          <a:ea typeface="Calibri" panose="020F0502020204030204" pitchFamily="34" charset="0"/>
                          <a:cs typeface="Times New Roman" panose="02020603050405020304" pitchFamily="18" charset="0"/>
                        </a:rPr>
                        <a:t>Det fins god kunnskap om hvordan få til god medvirkning med barn og unge, men det er veldig ulikt hvordan dette følges opp og hvordan dette er forankret i kommunene.  </a:t>
                      </a:r>
                    </a:p>
                    <a:p>
                      <a:pPr>
                        <a:lnSpc>
                          <a:spcPct val="107000"/>
                        </a:lnSpc>
                        <a:spcAft>
                          <a:spcPts val="800"/>
                        </a:spcAft>
                      </a:pPr>
                      <a:r>
                        <a:rPr lang="nb-NO" sz="11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0421026"/>
                  </a:ext>
                </a:extLst>
              </a:tr>
              <a:tr h="793035">
                <a:tc>
                  <a:txBody>
                    <a:bodyPr/>
                    <a:lstStyle/>
                    <a:p>
                      <a:pPr marL="342900" lvl="0" indent="-342900">
                        <a:lnSpc>
                          <a:spcPct val="107000"/>
                        </a:lnSpc>
                        <a:spcAft>
                          <a:spcPts val="800"/>
                        </a:spcAft>
                        <a:buFont typeface="+mj-lt"/>
                        <a:buAutoNum type="arabicPeriod"/>
                      </a:pPr>
                      <a:r>
                        <a:rPr lang="nb-NO" sz="1100" kern="100">
                          <a:solidFill>
                            <a:srgbClr val="000000"/>
                          </a:solidFill>
                          <a:effectLst/>
                          <a:highlight>
                            <a:srgbClr val="F4B083"/>
                          </a:highlight>
                          <a:latin typeface="Calibri" panose="020F0502020204030204" pitchFamily="34" charset="0"/>
                          <a:ea typeface="Calibri" panose="020F0502020204030204" pitchFamily="34" charset="0"/>
                          <a:cs typeface="Times New Roman" panose="02020603050405020304" pitchFamily="18" charset="0"/>
                        </a:rPr>
                        <a:t>Regionale medvirkningssamarbeid</a:t>
                      </a:r>
                      <a:endParaRPr lang="nb-NO" sz="1100" kern="100">
                        <a:effectLst/>
                        <a:highlight>
                          <a:srgbClr val="F4B083"/>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spcAft>
                          <a:spcPts val="800"/>
                        </a:spcAft>
                      </a:pPr>
                      <a:r>
                        <a:rPr lang="nb-NO" sz="1100" kern="100">
                          <a:effectLst/>
                          <a:latin typeface="Calibri" panose="020F0502020204030204" pitchFamily="34" charset="0"/>
                          <a:ea typeface="Calibri" panose="020F0502020204030204" pitchFamily="34" charset="0"/>
                          <a:cs typeface="Times New Roman" panose="02020603050405020304" pitchFamily="18" charset="0"/>
                        </a:rPr>
                        <a:t>Regionale medvirkningssamarbeid kan bidra til å styrke fokus på god medvirkning i kommunene og i regionene, og tilrettelegge bedre lokale og regionale oppvekstsvilkår</a:t>
                      </a:r>
                    </a:p>
                    <a:p>
                      <a:pPr>
                        <a:lnSpc>
                          <a:spcPct val="107000"/>
                        </a:lnSpc>
                        <a:spcAft>
                          <a:spcPts val="800"/>
                        </a:spcAft>
                      </a:pPr>
                      <a:r>
                        <a:rPr lang="nb-NO" sz="1100" kern="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3833645"/>
                  </a:ext>
                </a:extLst>
              </a:tr>
              <a:tr h="342976">
                <a:tc>
                  <a:txBody>
                    <a:bodyPr/>
                    <a:lstStyle/>
                    <a:p>
                      <a:pPr marL="342900" lvl="0" indent="-342900">
                        <a:lnSpc>
                          <a:spcPct val="107000"/>
                        </a:lnSpc>
                        <a:spcAft>
                          <a:spcPts val="800"/>
                        </a:spcAft>
                        <a:buFont typeface="+mj-lt"/>
                        <a:buAutoNum type="arabicPeriod"/>
                      </a:pPr>
                      <a:r>
                        <a:rPr lang="nb-NO" sz="1100" kern="100">
                          <a:solidFill>
                            <a:srgbClr val="000000"/>
                          </a:solidFill>
                          <a:effectLst/>
                          <a:highlight>
                            <a:srgbClr val="F4B083"/>
                          </a:highlight>
                          <a:latin typeface="Calibri" panose="020F0502020204030204" pitchFamily="34" charset="0"/>
                          <a:ea typeface="Calibri" panose="020F0502020204030204" pitchFamily="34" charset="0"/>
                          <a:cs typeface="Times New Roman" panose="02020603050405020304" pitchFamily="18" charset="0"/>
                        </a:rPr>
                        <a:t>Mangfold i medvirkning</a:t>
                      </a:r>
                      <a:endParaRPr lang="nb-NO" sz="1100" kern="100">
                        <a:effectLst/>
                        <a:highlight>
                          <a:srgbClr val="F4B083"/>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spcAft>
                          <a:spcPts val="800"/>
                        </a:spcAft>
                      </a:pPr>
                      <a:r>
                        <a:rPr lang="nb-NO" sz="1100" kern="100" dirty="0">
                          <a:effectLst/>
                          <a:latin typeface="Calibri" panose="020F0502020204030204" pitchFamily="34" charset="0"/>
                          <a:ea typeface="Calibri" panose="020F0502020204030204" pitchFamily="34" charset="0"/>
                          <a:cs typeface="Times New Roman" panose="02020603050405020304" pitchFamily="18" charset="0"/>
                        </a:rPr>
                        <a:t>Hvordan kan vi jobbe for at flere barn og unge får medvirke og sikre at også stemmene til særlig utsatte grupper barn og unge blir hørt?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269910"/>
                  </a:ext>
                </a:extLst>
              </a:tr>
            </a:tbl>
          </a:graphicData>
        </a:graphic>
      </p:graphicFrame>
      <p:sp>
        <p:nvSpPr>
          <p:cNvPr id="2" name="TekstSylinder 1">
            <a:extLst>
              <a:ext uri="{FF2B5EF4-FFF2-40B4-BE49-F238E27FC236}">
                <a16:creationId xmlns:a16="http://schemas.microsoft.com/office/drawing/2014/main" id="{35FE67D6-9C8B-543D-1321-05783CF94312}"/>
              </a:ext>
            </a:extLst>
          </p:cNvPr>
          <p:cNvSpPr txBox="1"/>
          <p:nvPr/>
        </p:nvSpPr>
        <p:spPr>
          <a:xfrm>
            <a:off x="1228436" y="711200"/>
            <a:ext cx="4956806" cy="646331"/>
          </a:xfrm>
          <a:prstGeom prst="rect">
            <a:avLst/>
          </a:prstGeom>
          <a:noFill/>
        </p:spPr>
        <p:txBody>
          <a:bodyPr wrap="none" rtlCol="0">
            <a:spAutoFit/>
          </a:bodyPr>
          <a:lstStyle/>
          <a:p>
            <a:r>
              <a:rPr lang="nb-NO" sz="3600" dirty="0"/>
              <a:t>Ungdomsmedvirkning</a:t>
            </a:r>
          </a:p>
        </p:txBody>
      </p:sp>
    </p:spTree>
    <p:extLst>
      <p:ext uri="{BB962C8B-B14F-4D97-AF65-F5344CB8AC3E}">
        <p14:creationId xmlns:p14="http://schemas.microsoft.com/office/powerpoint/2010/main" val="2575154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00B13B2F-AEA8-E3AC-FBAA-5AB0688F51B5}"/>
              </a:ext>
            </a:extLst>
          </p:cNvPr>
          <p:cNvPicPr>
            <a:picLocks noChangeAspect="1"/>
          </p:cNvPicPr>
          <p:nvPr/>
        </p:nvPicPr>
        <p:blipFill>
          <a:blip r:embed="rId3"/>
          <a:stretch>
            <a:fillRect/>
          </a:stretch>
        </p:blipFill>
        <p:spPr>
          <a:xfrm>
            <a:off x="300941" y="1460824"/>
            <a:ext cx="6782765" cy="4524051"/>
          </a:xfrm>
          <a:prstGeom prst="rect">
            <a:avLst/>
          </a:prstGeom>
        </p:spPr>
      </p:pic>
      <p:pic>
        <p:nvPicPr>
          <p:cNvPr id="5" name="Bilde 4">
            <a:extLst>
              <a:ext uri="{FF2B5EF4-FFF2-40B4-BE49-F238E27FC236}">
                <a16:creationId xmlns:a16="http://schemas.microsoft.com/office/drawing/2014/main" id="{D422D0E8-3020-C5C8-B594-92C40EDA17B6}"/>
              </a:ext>
            </a:extLst>
          </p:cNvPr>
          <p:cNvPicPr>
            <a:picLocks noChangeAspect="1"/>
          </p:cNvPicPr>
          <p:nvPr/>
        </p:nvPicPr>
        <p:blipFill rotWithShape="1">
          <a:blip r:embed="rId4"/>
          <a:srcRect l="20512" r="23797" b="2492"/>
          <a:stretch/>
        </p:blipFill>
        <p:spPr>
          <a:xfrm>
            <a:off x="6595227" y="231494"/>
            <a:ext cx="5425841" cy="6099858"/>
          </a:xfrm>
          <a:prstGeom prst="rect">
            <a:avLst/>
          </a:prstGeom>
        </p:spPr>
      </p:pic>
    </p:spTree>
    <p:extLst>
      <p:ext uri="{BB962C8B-B14F-4D97-AF65-F5344CB8AC3E}">
        <p14:creationId xmlns:p14="http://schemas.microsoft.com/office/powerpoint/2010/main" val="4043420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663BF67A-5777-8868-66A0-EB05FDD995E7}"/>
              </a:ext>
            </a:extLst>
          </p:cNvPr>
          <p:cNvPicPr>
            <a:picLocks noChangeAspect="1"/>
          </p:cNvPicPr>
          <p:nvPr/>
        </p:nvPicPr>
        <p:blipFill>
          <a:blip r:embed="rId3"/>
          <a:stretch>
            <a:fillRect/>
          </a:stretch>
        </p:blipFill>
        <p:spPr>
          <a:xfrm>
            <a:off x="6250330" y="1638366"/>
            <a:ext cx="5269552" cy="3506805"/>
          </a:xfrm>
          <a:prstGeom prst="rect">
            <a:avLst/>
          </a:prstGeom>
        </p:spPr>
      </p:pic>
      <p:pic>
        <p:nvPicPr>
          <p:cNvPr id="5" name="Bilde 4">
            <a:extLst>
              <a:ext uri="{FF2B5EF4-FFF2-40B4-BE49-F238E27FC236}">
                <a16:creationId xmlns:a16="http://schemas.microsoft.com/office/drawing/2014/main" id="{6127866E-9402-F13C-91E5-0941DD62AFD5}"/>
              </a:ext>
            </a:extLst>
          </p:cNvPr>
          <p:cNvPicPr>
            <a:picLocks noChangeAspect="1"/>
          </p:cNvPicPr>
          <p:nvPr/>
        </p:nvPicPr>
        <p:blipFill rotWithShape="1">
          <a:blip r:embed="rId4"/>
          <a:srcRect l="11589" r="4223"/>
          <a:stretch/>
        </p:blipFill>
        <p:spPr>
          <a:xfrm>
            <a:off x="757000" y="113257"/>
            <a:ext cx="4798848" cy="6527595"/>
          </a:xfrm>
          <a:prstGeom prst="rect">
            <a:avLst/>
          </a:prstGeom>
        </p:spPr>
      </p:pic>
      <p:sp>
        <p:nvSpPr>
          <p:cNvPr id="8" name="TekstSylinder 7">
            <a:extLst>
              <a:ext uri="{FF2B5EF4-FFF2-40B4-BE49-F238E27FC236}">
                <a16:creationId xmlns:a16="http://schemas.microsoft.com/office/drawing/2014/main" id="{CA734F36-DDE2-04DD-FF4E-627FB6E49E24}"/>
              </a:ext>
            </a:extLst>
          </p:cNvPr>
          <p:cNvSpPr txBox="1"/>
          <p:nvPr/>
        </p:nvSpPr>
        <p:spPr>
          <a:xfrm>
            <a:off x="6426843" y="5219634"/>
            <a:ext cx="1918503"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00244E"/>
                </a:solidFill>
                <a:effectLst/>
                <a:uLnTx/>
                <a:uFillTx/>
                <a:latin typeface="Open Sans"/>
                <a:ea typeface="+mn-ea"/>
                <a:cs typeface="+mn-cs"/>
              </a:rPr>
              <a:t>Foto: Robert Bentsen</a:t>
            </a:r>
          </a:p>
        </p:txBody>
      </p:sp>
    </p:spTree>
    <p:extLst>
      <p:ext uri="{BB962C8B-B14F-4D97-AF65-F5344CB8AC3E}">
        <p14:creationId xmlns:p14="http://schemas.microsoft.com/office/powerpoint/2010/main" val="3972320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7F4C65BC-599E-E4DD-DEDD-1F50BCDE0004}"/>
              </a:ext>
            </a:extLst>
          </p:cNvPr>
          <p:cNvSpPr>
            <a:spLocks noGrp="1"/>
          </p:cNvSpPr>
          <p:nvPr>
            <p:ph type="body" sz="quarter" idx="12"/>
          </p:nvPr>
        </p:nvSpPr>
        <p:spPr>
          <a:xfrm>
            <a:off x="1544234" y="1427997"/>
            <a:ext cx="8880528" cy="1867654"/>
          </a:xfrm>
        </p:spPr>
        <p:txBody>
          <a:bodyPr/>
          <a:lstStyle/>
          <a:p>
            <a:pPr algn="ctr"/>
            <a:r>
              <a:rPr lang="nn-NO" dirty="0"/>
              <a:t>Alle elevar har rett til eit trygt og godt skolemiljø som fremjar helse, </a:t>
            </a:r>
            <a:r>
              <a:rPr lang="nn-NO" dirty="0" err="1"/>
              <a:t>inkludering</a:t>
            </a:r>
            <a:r>
              <a:rPr lang="nn-NO" dirty="0"/>
              <a:t>, trivsel og læring</a:t>
            </a:r>
            <a:endParaRPr lang="nb-NO" dirty="0"/>
          </a:p>
        </p:txBody>
      </p:sp>
      <p:pic>
        <p:nvPicPr>
          <p:cNvPr id="7" name="Grafikk 6" descr="Vei kontur">
            <a:extLst>
              <a:ext uri="{FF2B5EF4-FFF2-40B4-BE49-F238E27FC236}">
                <a16:creationId xmlns:a16="http://schemas.microsoft.com/office/drawing/2014/main" id="{1CC24F59-16AD-AF7F-14BF-A8C86BD4F0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1450" y="4260850"/>
            <a:ext cx="914400" cy="914400"/>
          </a:xfrm>
          <a:prstGeom prst="rect">
            <a:avLst/>
          </a:prstGeom>
        </p:spPr>
      </p:pic>
      <p:pic>
        <p:nvPicPr>
          <p:cNvPr id="9" name="Grafikk 8" descr="Skolebygning kontur">
            <a:extLst>
              <a:ext uri="{FF2B5EF4-FFF2-40B4-BE49-F238E27FC236}">
                <a16:creationId xmlns:a16="http://schemas.microsoft.com/office/drawing/2014/main" id="{07C1FD02-C88B-4CE7-BC35-C4C230E1B3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64032" y="4229603"/>
            <a:ext cx="914400" cy="914400"/>
          </a:xfrm>
          <a:prstGeom prst="rect">
            <a:avLst/>
          </a:prstGeom>
        </p:spPr>
      </p:pic>
      <p:pic>
        <p:nvPicPr>
          <p:cNvPr id="11" name="Grafikk 10" descr="Lekeplass kontur">
            <a:extLst>
              <a:ext uri="{FF2B5EF4-FFF2-40B4-BE49-F238E27FC236}">
                <a16:creationId xmlns:a16="http://schemas.microsoft.com/office/drawing/2014/main" id="{18624674-AC20-E5DD-4540-F1B6A9F684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86614" y="4162493"/>
            <a:ext cx="914400" cy="914400"/>
          </a:xfrm>
          <a:prstGeom prst="rect">
            <a:avLst/>
          </a:prstGeom>
        </p:spPr>
      </p:pic>
      <p:pic>
        <p:nvPicPr>
          <p:cNvPr id="13" name="Grafikk 12" descr="Dumphuske kontur">
            <a:extLst>
              <a:ext uri="{FF2B5EF4-FFF2-40B4-BE49-F238E27FC236}">
                <a16:creationId xmlns:a16="http://schemas.microsoft.com/office/drawing/2014/main" id="{00221448-85B7-A21B-03BC-D6D0C426F2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86614" y="4925590"/>
            <a:ext cx="914400" cy="914400"/>
          </a:xfrm>
          <a:prstGeom prst="rect">
            <a:avLst/>
          </a:prstGeom>
        </p:spPr>
      </p:pic>
      <p:pic>
        <p:nvPicPr>
          <p:cNvPr id="15" name="Grafikk 14" descr="Barn kontur">
            <a:extLst>
              <a:ext uri="{FF2B5EF4-FFF2-40B4-BE49-F238E27FC236}">
                <a16:creationId xmlns:a16="http://schemas.microsoft.com/office/drawing/2014/main" id="{1D0A8845-D987-8AA8-FF08-9B254F3D864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81600" y="4260850"/>
            <a:ext cx="914400" cy="914400"/>
          </a:xfrm>
          <a:prstGeom prst="rect">
            <a:avLst/>
          </a:prstGeom>
        </p:spPr>
      </p:pic>
      <p:pic>
        <p:nvPicPr>
          <p:cNvPr id="17" name="Grafikk 16" descr="Bøker kontur">
            <a:extLst>
              <a:ext uri="{FF2B5EF4-FFF2-40B4-BE49-F238E27FC236}">
                <a16:creationId xmlns:a16="http://schemas.microsoft.com/office/drawing/2014/main" id="{1E8CC3A9-B35D-B86B-4948-517C05AB99C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27448" y="4162493"/>
            <a:ext cx="914400" cy="914400"/>
          </a:xfrm>
          <a:prstGeom prst="rect">
            <a:avLst/>
          </a:prstGeom>
        </p:spPr>
      </p:pic>
      <p:pic>
        <p:nvPicPr>
          <p:cNvPr id="19" name="Grafikk 18" descr="Klasserom kontur">
            <a:extLst>
              <a:ext uri="{FF2B5EF4-FFF2-40B4-BE49-F238E27FC236}">
                <a16:creationId xmlns:a16="http://schemas.microsoft.com/office/drawing/2014/main" id="{8EA75419-C399-A2EA-5C00-7AC3EF34793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394014" y="4162493"/>
            <a:ext cx="914400" cy="914400"/>
          </a:xfrm>
          <a:prstGeom prst="rect">
            <a:avLst/>
          </a:prstGeom>
        </p:spPr>
      </p:pic>
      <p:pic>
        <p:nvPicPr>
          <p:cNvPr id="21" name="Grafikk 20" descr="Gruppesuksess kontur">
            <a:extLst>
              <a:ext uri="{FF2B5EF4-FFF2-40B4-BE49-F238E27FC236}">
                <a16:creationId xmlns:a16="http://schemas.microsoft.com/office/drawing/2014/main" id="{16357011-6035-D7F4-A88D-AAC245927D1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454524" y="5029335"/>
            <a:ext cx="914400" cy="914400"/>
          </a:xfrm>
          <a:prstGeom prst="rect">
            <a:avLst/>
          </a:prstGeom>
        </p:spPr>
      </p:pic>
      <p:pic>
        <p:nvPicPr>
          <p:cNvPr id="23" name="Grafikk 22" descr="Person i rullestol kontur">
            <a:extLst>
              <a:ext uri="{FF2B5EF4-FFF2-40B4-BE49-F238E27FC236}">
                <a16:creationId xmlns:a16="http://schemas.microsoft.com/office/drawing/2014/main" id="{D7CA855A-FE66-515C-1D81-2D0963880FA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458736" y="3544214"/>
            <a:ext cx="914400" cy="914400"/>
          </a:xfrm>
          <a:prstGeom prst="rect">
            <a:avLst/>
          </a:prstGeom>
        </p:spPr>
      </p:pic>
      <p:pic>
        <p:nvPicPr>
          <p:cNvPr id="25" name="Grafikk 24" descr="Kvinnelig helt kontur">
            <a:extLst>
              <a:ext uri="{FF2B5EF4-FFF2-40B4-BE49-F238E27FC236}">
                <a16:creationId xmlns:a16="http://schemas.microsoft.com/office/drawing/2014/main" id="{00960275-B08A-34C5-81A3-67931E3457D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563623" y="4468390"/>
            <a:ext cx="914400" cy="914400"/>
          </a:xfrm>
          <a:prstGeom prst="rect">
            <a:avLst/>
          </a:prstGeom>
        </p:spPr>
      </p:pic>
      <p:pic>
        <p:nvPicPr>
          <p:cNvPr id="27" name="Grafikk 26" descr="Internett kontur">
            <a:extLst>
              <a:ext uri="{FF2B5EF4-FFF2-40B4-BE49-F238E27FC236}">
                <a16:creationId xmlns:a16="http://schemas.microsoft.com/office/drawing/2014/main" id="{870311D4-EE3D-5FF7-7F08-F1049DD14D46}"/>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787014" y="5011038"/>
            <a:ext cx="914400" cy="914400"/>
          </a:xfrm>
          <a:prstGeom prst="rect">
            <a:avLst/>
          </a:prstGeom>
        </p:spPr>
      </p:pic>
      <p:sp>
        <p:nvSpPr>
          <p:cNvPr id="2" name="TekstSylinder 1">
            <a:extLst>
              <a:ext uri="{FF2B5EF4-FFF2-40B4-BE49-F238E27FC236}">
                <a16:creationId xmlns:a16="http://schemas.microsoft.com/office/drawing/2014/main" id="{97E3D3BB-1521-D9ED-A66C-3EEAE34786C6}"/>
              </a:ext>
            </a:extLst>
          </p:cNvPr>
          <p:cNvSpPr txBox="1"/>
          <p:nvPr/>
        </p:nvSpPr>
        <p:spPr>
          <a:xfrm>
            <a:off x="1322571" y="548178"/>
            <a:ext cx="5054832" cy="646331"/>
          </a:xfrm>
          <a:prstGeom prst="rect">
            <a:avLst/>
          </a:prstGeom>
          <a:noFill/>
        </p:spPr>
        <p:txBody>
          <a:bodyPr wrap="square" rtlCol="0">
            <a:spAutoFit/>
          </a:bodyPr>
          <a:lstStyle/>
          <a:p>
            <a:r>
              <a:rPr lang="nb-NO" sz="3600" dirty="0"/>
              <a:t>Ny opplæringslov</a:t>
            </a:r>
          </a:p>
        </p:txBody>
      </p:sp>
    </p:spTree>
    <p:extLst>
      <p:ext uri="{BB962C8B-B14F-4D97-AF65-F5344CB8AC3E}">
        <p14:creationId xmlns:p14="http://schemas.microsoft.com/office/powerpoint/2010/main" val="294287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1.66667E-6 2.96296E-6 L 0.07774 -0.32639 " pathEditMode="relative" rAng="0" ptsTypes="AA">
                                      <p:cBhvr>
                                        <p:cTn id="44" dur="2000" fill="hold"/>
                                        <p:tgtEl>
                                          <p:spTgt spid="25"/>
                                        </p:tgtEl>
                                        <p:attrNameLst>
                                          <p:attrName>ppt_x</p:attrName>
                                          <p:attrName>ppt_y</p:attrName>
                                        </p:attrNameLst>
                                      </p:cBhvr>
                                      <p:rCtr x="3984" y="-163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FM_designprofil_2018">
      <a:dk1>
        <a:srgbClr val="00244E"/>
      </a:dk1>
      <a:lt1>
        <a:sysClr val="window" lastClr="FFFFFF"/>
      </a:lt1>
      <a:dk2>
        <a:srgbClr val="00244E"/>
      </a:dk2>
      <a:lt2>
        <a:srgbClr val="E7E6E6"/>
      </a:lt2>
      <a:accent1>
        <a:srgbClr val="00ADBA"/>
      </a:accent1>
      <a:accent2>
        <a:srgbClr val="4C76BA"/>
      </a:accent2>
      <a:accent3>
        <a:srgbClr val="BFC2C0"/>
      </a:accent3>
      <a:accent4>
        <a:srgbClr val="F39200"/>
      </a:accent4>
      <a:accent5>
        <a:srgbClr val="C90B1C"/>
      </a:accent5>
      <a:accent6>
        <a:srgbClr val="87C0C4"/>
      </a:accent6>
      <a:hlink>
        <a:srgbClr val="00ADBA"/>
      </a:hlink>
      <a:folHlink>
        <a:srgbClr val="C90B1C"/>
      </a:folHlink>
    </a:clrScheme>
    <a:fontScheme name="FM_OpenSans">
      <a:majorFont>
        <a:latin typeface="Open Sans Light"/>
        <a:ea typeface=""/>
        <a:cs typeface=""/>
      </a:majorFont>
      <a:minorFont>
        <a:latin typeface="Open Sans"/>
        <a:ea typeface=""/>
        <a:cs typeface=""/>
      </a:minorFont>
    </a:fontScheme>
    <a:fmtScheme name="Røykfarget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 bokmål og samisk - virker til nordlands beste.potx" id="{718DBE03-1619-4710-BF02-37572E660394}" vid="{52C43C5D-595C-45C9-BB67-FE0F198B17E6}"/>
    </a:ext>
  </a:extLst>
</a:theme>
</file>

<file path=ppt/theme/theme2.xml><?xml version="1.0" encoding="utf-8"?>
<a:theme xmlns:a="http://schemas.openxmlformats.org/drawingml/2006/main" name="Office Theme">
  <a:themeElements>
    <a:clrScheme name="FF">
      <a:dk1>
        <a:srgbClr val="FFFFFF"/>
      </a:dk1>
      <a:lt1>
        <a:srgbClr val="4F6076"/>
      </a:lt1>
      <a:dk2>
        <a:srgbClr val="FFFFFF"/>
      </a:dk2>
      <a:lt2>
        <a:srgbClr val="4F6076"/>
      </a:lt2>
      <a:accent1>
        <a:srgbClr val="DECC97"/>
      </a:accent1>
      <a:accent2>
        <a:srgbClr val="637C75"/>
      </a:accent2>
      <a:accent3>
        <a:srgbClr val="9B958C"/>
      </a:accent3>
      <a:accent4>
        <a:srgbClr val="4A6177"/>
      </a:accent4>
      <a:accent5>
        <a:srgbClr val="E1F1F3"/>
      </a:accent5>
      <a:accent6>
        <a:srgbClr val="4EA72E"/>
      </a:accent6>
      <a:hlink>
        <a:srgbClr val="E1F1F4"/>
      </a:hlink>
      <a:folHlink>
        <a:srgbClr val="96607D"/>
      </a:folHlink>
    </a:clrScheme>
    <a:fontScheme name="Statsforvalteren default fonts">
      <a:majorFont>
        <a:latin typeface="Roboto Condensed"/>
        <a:ea typeface=""/>
        <a:cs typeface=""/>
      </a:majorFont>
      <a:minorFont>
        <a:latin typeface="Roboto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DokumenttyperTaxHTField0 xmlns="138d6e04-1f76-42ad-b243-d07376ed33c3">
      <Terms xmlns="http://schemas.microsoft.com/office/infopath/2007/PartnerControls">
        <TermInfo xmlns="http://schemas.microsoft.com/office/infopath/2007/PartnerControls">
          <TermName xmlns="http://schemas.microsoft.com/office/infopath/2007/PartnerControls">Presentasjon powerpoint</TermName>
          <TermId xmlns="http://schemas.microsoft.com/office/infopath/2007/PartnerControls">63f1c78f-4afb-4403-aceb-65eac2a635e8</TermId>
        </TermInfo>
      </Terms>
    </DokumenttyperTaxHTField0>
    <_dlc_DocId xmlns="138d6e04-1f76-42ad-b243-d07376ed33c3">UKUM45TMN2SN-208-471</_dlc_DocId>
    <_dlc_DocIdUrl xmlns="138d6e04-1f76-42ad-b243-d07376ed33c3">
      <Url>http://intranett/dokumentsenter/_layouts/15/DocIdRedir.aspx?ID=UKUM45TMN2SN-208-471</Url>
      <Description>UKUM45TMN2SN-208-471</Description>
    </_dlc_DocIdUrl>
    <TaxCatchAll xmlns="138d6e04-1f76-42ad-b243-d07376ed33c3">
      <Value>148</Value>
      <Value>216</Value>
    </TaxCatchAll>
    <Sosialt_x0020_1TaxHTField0 xmlns="138d6e04-1f76-42ad-b243-d07376ed33c3">
      <Terms xmlns="http://schemas.microsoft.com/office/infopath/2007/PartnerControls"/>
    </Sosialt_x0020_1TaxHTField0>
    <AvdelingerTaxHTField0 xmlns="138d6e04-1f76-42ad-b243-d07376ed33c3">
      <Terms xmlns="http://schemas.microsoft.com/office/infopath/2007/PartnerControls"/>
    </AvdelingerTaxHTField0>
    <ÅrTaxHTField0 xmlns="138d6e04-1f76-42ad-b243-d07376ed33c3">
      <Terms xmlns="http://schemas.microsoft.com/office/infopath/2007/PartnerControls"/>
    </ÅrTaxHTField0>
    <FagområderTaxHTField0 xmlns="138d6e04-1f76-42ad-b243-d07376ed33c3">
      <Terms xmlns="http://schemas.microsoft.com/office/infopath/2007/PartnerControls">
        <TermInfo xmlns="http://schemas.microsoft.com/office/infopath/2007/PartnerControls">
          <TermName xmlns="http://schemas.microsoft.com/office/infopath/2007/PartnerControls">Kurs konferanse</TermName>
          <TermId xmlns="http://schemas.microsoft.com/office/infopath/2007/PartnerControls">d5507068-c061-4709-a2d4-4b1d0110bf4b</TermId>
        </TermInfo>
      </Terms>
    </FagområderTaxHTField0>
    <Kommuner1TaxHTField0 xmlns="138d6e04-1f76-42ad-b243-d07376ed33c3">
      <Terms xmlns="http://schemas.microsoft.com/office/infopath/2007/PartnerControls"/>
    </Kommuner1TaxHTField0>
    <Møtedato xmlns="138d6e04-1f76-42ad-b243-d07376ed33c3" xsi:nil="true"/>
    <Saksnummer_x0020__x0028_møte_x0029_ xmlns="138d6e04-1f76-42ad-b243-d07376ed33c3" xsi:nil="true"/>
  </documentManagement>
</p:properties>
</file>

<file path=customXml/item4.xml><?xml version="1.0" encoding="utf-8"?>
<?mso-contentType ?>
<customXsn xmlns="http://schemas.microsoft.com/office/2006/metadata/customXsn">
  <xsnLocation/>
  <cached>True</cached>
  <openByDefault>False</openByDefault>
  <xsnScope/>
</customXsn>
</file>

<file path=customXml/item5.xml><?xml version="1.0" encoding="utf-8"?>
<ct:contentTypeSchema xmlns:ct="http://schemas.microsoft.com/office/2006/metadata/contentType" xmlns:ma="http://schemas.microsoft.com/office/2006/metadata/properties/metaAttributes" ct:_="" ma:_="" ma:contentTypeName="FMNO DOKUMENTER" ma:contentTypeID="0x010100AEE3F90A70206F4FBC2504B20346D9B1009F88199FC88B2E4CB208E1B753A88315" ma:contentTypeVersion="65" ma:contentTypeDescription="" ma:contentTypeScope="" ma:versionID="67bf72a6e07e363967c1a251b976aab9">
  <xsd:schema xmlns:xsd="http://www.w3.org/2001/XMLSchema" xmlns:xs="http://www.w3.org/2001/XMLSchema" xmlns:p="http://schemas.microsoft.com/office/2006/metadata/properties" xmlns:ns2="138d6e04-1f76-42ad-b243-d07376ed33c3" targetNamespace="http://schemas.microsoft.com/office/2006/metadata/properties" ma:root="true" ma:fieldsID="a5c5b21a7989af265fb7b2031ffb57fa" ns2:_="">
    <xsd:import namespace="138d6e04-1f76-42ad-b243-d07376ed33c3"/>
    <xsd:element name="properties">
      <xsd:complexType>
        <xsd:sequence>
          <xsd:element name="documentManagement">
            <xsd:complexType>
              <xsd:all>
                <xsd:element ref="ns2:_dlc_DocId" minOccurs="0"/>
                <xsd:element ref="ns2:_dlc_DocIdUrl" minOccurs="0"/>
                <xsd:element ref="ns2:_dlc_DocIdPersistId" minOccurs="0"/>
                <xsd:element ref="ns2:DokumenttyperTaxHTField0" minOccurs="0"/>
                <xsd:element ref="ns2:TaxCatchAll" minOccurs="0"/>
                <xsd:element ref="ns2:TaxCatchAllLabel" minOccurs="0"/>
                <xsd:element ref="ns2:AvdelingerTaxHTField0" minOccurs="0"/>
                <xsd:element ref="ns2:FagområderTaxHTField0" minOccurs="0"/>
                <xsd:element ref="ns2:Kommuner1TaxHTField0" minOccurs="0"/>
                <xsd:element ref="ns2:Sosialt_x0020_1TaxHTField0" minOccurs="0"/>
                <xsd:element ref="ns2:Saksnummer_x0020__x0028_møte_x0029_" minOccurs="0"/>
                <xsd:element ref="ns2:Møtedato" minOccurs="0"/>
                <xsd:element ref="ns2:År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8d6e04-1f76-42ad-b243-d07376ed33c3" elementFormDefault="qualified">
    <xsd:import namespace="http://schemas.microsoft.com/office/2006/documentManagement/types"/>
    <xsd:import namespace="http://schemas.microsoft.com/office/infopath/2007/PartnerControls"/>
    <xsd:element name="_dlc_DocId" ma:index="8" nillable="true" ma:displayName="Dokument-ID-verdi" ma:description="Verdien for dokument-IDen som er tilordnet elementet." ma:internalName="_dlc_DocId" ma:readOnly="true">
      <xsd:simpleType>
        <xsd:restriction base="dms:Text"/>
      </xsd:simpleType>
    </xsd:element>
    <xsd:element name="_dlc_DocIdUrl" ma:index="9" nillable="true" ma:displayName="Dokument-ID" ma:description="Fast kobling til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DokumenttyperTaxHTField0" ma:index="11" nillable="true" ma:taxonomy="true" ma:internalName="DokumenttyperTaxHTField0" ma:taxonomyFieldName="Dokumenttyper" ma:displayName="Dokument" ma:default="" ma:fieldId="{fb2ca57d-962d-4739-a68e-7412b9c990f9}" ma:sspId="638f2f0d-cca0-472d-9312-871d4ef2f1b2" ma:termSetId="2675e837-a4ce-4e1e-8865-8a0eb3b97dae" ma:anchorId="00000000-0000-0000-0000-000000000000" ma:open="false" ma:isKeyword="false">
      <xsd:complexType>
        <xsd:sequence>
          <xsd:element ref="pc:Terms" minOccurs="0" maxOccurs="1"/>
        </xsd:sequence>
      </xsd:complexType>
    </xsd:element>
    <xsd:element name="TaxCatchAll" ma:index="12" nillable="true" ma:displayName="Taxonomy Catch All Column" ma:description="" ma:hidden="true" ma:list="{f7030938-8ba3-4935-8356-9c1c0f05ea97}" ma:internalName="TaxCatchAll" ma:showField="CatchAllData" ma:web="138d6e04-1f76-42ad-b243-d07376ed33c3">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description="" ma:hidden="true" ma:list="{f7030938-8ba3-4935-8356-9c1c0f05ea97}" ma:internalName="TaxCatchAllLabel" ma:readOnly="true" ma:showField="CatchAllDataLabel" ma:web="138d6e04-1f76-42ad-b243-d07376ed33c3">
      <xsd:complexType>
        <xsd:complexContent>
          <xsd:extension base="dms:MultiChoiceLookup">
            <xsd:sequence>
              <xsd:element name="Value" type="dms:Lookup" maxOccurs="unbounded" minOccurs="0" nillable="true"/>
            </xsd:sequence>
          </xsd:extension>
        </xsd:complexContent>
      </xsd:complexType>
    </xsd:element>
    <xsd:element name="AvdelingerTaxHTField0" ma:index="15" nillable="true" ma:taxonomy="true" ma:internalName="AvdelingerTaxHTField0" ma:taxonomyFieldName="Avdelinger" ma:displayName="Organisasjonstilhørighet" ma:default="1011;#Kommunikasjonsstab|a23f6ab3-55c7-4eea-b21d-e84740b94e54" ma:fieldId="{4cf49562-14f0-4bf8-bd77-7e558af77665}" ma:taxonomyMulti="true" ma:sspId="638f2f0d-cca0-472d-9312-871d4ef2f1b2" ma:termSetId="7ea6b9bb-221b-444a-888c-58aa94d88bc6" ma:anchorId="00000000-0000-0000-0000-000000000000" ma:open="false" ma:isKeyword="false">
      <xsd:complexType>
        <xsd:sequence>
          <xsd:element ref="pc:Terms" minOccurs="0" maxOccurs="1"/>
        </xsd:sequence>
      </xsd:complexType>
    </xsd:element>
    <xsd:element name="FagområderTaxHTField0" ma:index="17" nillable="true" ma:taxonomy="true" ma:internalName="Fagomr_x00e5_derTaxHTField0" ma:taxonomyFieldName="Fagomr_x00e5_der" ma:displayName="Fagområder" ma:default="109;#Kommunikasjon|3097e719-d8bd-4ae2-a87d-ef4551b184f7" ma:fieldId="{a5b72c67-0e4f-476f-bef0-245e1a92580c}" ma:taxonomyMulti="true" ma:sspId="638f2f0d-cca0-472d-9312-871d4ef2f1b2" ma:termSetId="b0ce4a20-dc28-466e-ace2-103c7ad92c95" ma:anchorId="00000000-0000-0000-0000-000000000000" ma:open="false" ma:isKeyword="false">
      <xsd:complexType>
        <xsd:sequence>
          <xsd:element ref="pc:Terms" minOccurs="0" maxOccurs="1"/>
        </xsd:sequence>
      </xsd:complexType>
    </xsd:element>
    <xsd:element name="Kommuner1TaxHTField0" ma:index="19" nillable="true" ma:taxonomy="true" ma:internalName="Kommuner1TaxHTField0" ma:taxonomyFieldName="Kommuner1" ma:displayName="Kommuner" ma:readOnly="false" ma:default="" ma:fieldId="{369942c3-309f-4148-b1d0-a071f08126e8}" ma:taxonomyMulti="true" ma:sspId="638f2f0d-cca0-472d-9312-871d4ef2f1b2" ma:termSetId="d152b473-c4be-49a2-8228-5d44aa895df1" ma:anchorId="00000000-0000-0000-0000-000000000000" ma:open="false" ma:isKeyword="false">
      <xsd:complexType>
        <xsd:sequence>
          <xsd:element ref="pc:Terms" minOccurs="0" maxOccurs="1"/>
        </xsd:sequence>
      </xsd:complexType>
    </xsd:element>
    <xsd:element name="Sosialt_x0020_1TaxHTField0" ma:index="21" nillable="true" ma:taxonomy="true" ma:internalName="Sosialt_x0020_1TaxHTField0" ma:taxonomyFieldName="Sosialt_x0020_1" ma:displayName="Sosialt" ma:default="" ma:fieldId="{48be24a4-1093-4784-b89b-ce688282050a}" ma:taxonomyMulti="true" ma:sspId="638f2f0d-cca0-472d-9312-871d4ef2f1b2" ma:termSetId="73939d73-c430-4fe8-b0ee-ed481a27a102" ma:anchorId="00000000-0000-0000-0000-000000000000" ma:open="false" ma:isKeyword="false">
      <xsd:complexType>
        <xsd:sequence>
          <xsd:element ref="pc:Terms" minOccurs="0" maxOccurs="1"/>
        </xsd:sequence>
      </xsd:complexType>
    </xsd:element>
    <xsd:element name="Saksnummer_x0020__x0028_møte_x0029_" ma:index="23" nillable="true" ma:displayName="Saksnummer (møte)" ma:description="Refererer til møtets saksnummer, eventuelt møtes nummer" ma:internalName="Saksnummer_x0020__x0028_m_x00f8_te_x0029_" ma:readOnly="false">
      <xsd:simpleType>
        <xsd:restriction base="dms:Text">
          <xsd:maxLength value="50"/>
        </xsd:restriction>
      </xsd:simpleType>
    </xsd:element>
    <xsd:element name="Møtedato" ma:index="24" nillable="true" ma:displayName="Møtedato" ma:description="" ma:format="DateOnly" ma:internalName="M_x00f8_tedato" ma:readOnly="false">
      <xsd:simpleType>
        <xsd:restriction base="dms:DateTime"/>
      </xsd:simpleType>
    </xsd:element>
    <xsd:element name="ÅrTaxHTField0" ma:index="25" nillable="true" ma:taxonomy="true" ma:internalName="_x00c5_rTaxHTField0" ma:taxonomyFieldName="_x00c5_r" ma:displayName="År" ma:default="" ma:fieldId="{f515a0ec-3f20-439b-a0c5-89ee9c2ceba8}" ma:taxonomyMulti="true" ma:sspId="638f2f0d-cca0-472d-9312-871d4ef2f1b2" ma:termSetId="2983d30e-8826-4ec2-b7ab-2d2633cea28a" ma:anchorId="00000000-0000-0000-0000-000000000000"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DFCFBB-E72B-438E-B20D-75DF1F7EE1BD}">
  <ds:schemaRefs>
    <ds:schemaRef ds:uri="http://schemas.microsoft.com/sharepoint/v3/contenttype/forms"/>
  </ds:schemaRefs>
</ds:datastoreItem>
</file>

<file path=customXml/itemProps2.xml><?xml version="1.0" encoding="utf-8"?>
<ds:datastoreItem xmlns:ds="http://schemas.openxmlformats.org/officeDocument/2006/customXml" ds:itemID="{0F33785F-719D-42BC-AB82-6F195EDB6919}">
  <ds:schemaRefs>
    <ds:schemaRef ds:uri="http://schemas.microsoft.com/sharepoint/events"/>
  </ds:schemaRefs>
</ds:datastoreItem>
</file>

<file path=customXml/itemProps3.xml><?xml version="1.0" encoding="utf-8"?>
<ds:datastoreItem xmlns:ds="http://schemas.openxmlformats.org/officeDocument/2006/customXml" ds:itemID="{5FD28FB7-376A-4435-9632-4D2C5832397D}">
  <ds:schemaRefs>
    <ds:schemaRef ds:uri="http://schemas.microsoft.com/office/2006/metadata/properties"/>
    <ds:schemaRef ds:uri="http://schemas.microsoft.com/office/infopath/2007/PartnerControls"/>
    <ds:schemaRef ds:uri="138d6e04-1f76-42ad-b243-d07376ed33c3"/>
  </ds:schemaRefs>
</ds:datastoreItem>
</file>

<file path=customXml/itemProps4.xml><?xml version="1.0" encoding="utf-8"?>
<ds:datastoreItem xmlns:ds="http://schemas.openxmlformats.org/officeDocument/2006/customXml" ds:itemID="{53FDB5CF-DAD9-4750-9AB4-1C8016645B5F}">
  <ds:schemaRefs>
    <ds:schemaRef ds:uri="http://schemas.microsoft.com/office/2006/metadata/customXsn"/>
  </ds:schemaRefs>
</ds:datastoreItem>
</file>

<file path=customXml/itemProps5.xml><?xml version="1.0" encoding="utf-8"?>
<ds:datastoreItem xmlns:ds="http://schemas.openxmlformats.org/officeDocument/2006/customXml" ds:itemID="{41729EF1-B101-498F-B543-A6F59C9916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8d6e04-1f76-42ad-b243-d07376ed33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a6fa58e-5153-4bfa-9a8b-573d985a4186}" enabled="0" method="" siteId="{8a6fa58e-5153-4bfa-9a8b-573d985a4186}" removed="1"/>
</clbl:labelList>
</file>

<file path=docProps/app.xml><?xml version="1.0" encoding="utf-8"?>
<Properties xmlns="http://schemas.openxmlformats.org/officeDocument/2006/extended-properties" xmlns:vt="http://schemas.openxmlformats.org/officeDocument/2006/docPropsVTypes">
  <Template>Presentasjon bokmål og samisk - virker til nordlands beste</Template>
  <TotalTime>563</TotalTime>
  <Words>3277</Words>
  <Application>Microsoft Office PowerPoint</Application>
  <PresentationFormat>Widescreen</PresentationFormat>
  <Paragraphs>239</Paragraphs>
  <Slides>18</Slides>
  <Notes>16</Notes>
  <HiddenSlides>0</HiddenSlides>
  <MMClips>0</MMClips>
  <ScaleCrop>false</ScaleCrop>
  <HeadingPairs>
    <vt:vector size="6" baseType="variant">
      <vt:variant>
        <vt:lpstr>Brukte skrifter</vt:lpstr>
      </vt:variant>
      <vt:variant>
        <vt:i4>12</vt:i4>
      </vt:variant>
      <vt:variant>
        <vt:lpstr>Tema</vt:lpstr>
      </vt:variant>
      <vt:variant>
        <vt:i4>2</vt:i4>
      </vt:variant>
      <vt:variant>
        <vt:lpstr>Lysbildetitler</vt:lpstr>
      </vt:variant>
      <vt:variant>
        <vt:i4>18</vt:i4>
      </vt:variant>
    </vt:vector>
  </HeadingPairs>
  <TitlesOfParts>
    <vt:vector size="32" baseType="lpstr">
      <vt:lpstr>Aptos</vt:lpstr>
      <vt:lpstr>Arial</vt:lpstr>
      <vt:lpstr>Barlow Condensed Medium</vt:lpstr>
      <vt:lpstr>Barlow Condensed SemiBold</vt:lpstr>
      <vt:lpstr>Calibri</vt:lpstr>
      <vt:lpstr>Open Sans</vt:lpstr>
      <vt:lpstr>Open Sans Light</vt:lpstr>
      <vt:lpstr>Open Sans SemiBold</vt:lpstr>
      <vt:lpstr>Overpass</vt:lpstr>
      <vt:lpstr>Roboto Condensed</vt:lpstr>
      <vt:lpstr>Symbol</vt:lpstr>
      <vt:lpstr>Times New Roman</vt:lpstr>
      <vt:lpstr>Office-tema</vt:lpstr>
      <vt:lpstr>Office Theme</vt:lpstr>
      <vt:lpstr>PowerPoint-presentasjon</vt:lpstr>
      <vt:lpstr>PowerPoint-presentasjon</vt:lpstr>
      <vt:lpstr>Beitekrise</vt:lpstr>
      <vt:lpstr>Åtte årstider – en reise i samisk kultur</vt:lpstr>
      <vt:lpstr>Internt arbeid utsatte barn og unge, samarbeid Troms og Finnmark </vt:lpstr>
      <vt:lpstr>PowerPoint-presentasjon</vt:lpstr>
      <vt:lpstr>PowerPoint-presentasjon</vt:lpstr>
      <vt:lpstr>PowerPoint-presentasjon</vt:lpstr>
      <vt:lpstr>PowerPoint-presentasjon</vt:lpstr>
      <vt:lpstr>Samisk språkopplæring</vt:lpstr>
      <vt:lpstr>PowerPoint-presentasjon</vt:lpstr>
      <vt:lpstr>Landsomfattende folkehelsetilsyn, kommunens langsiktige og systematiske arbeid etter folkehelseloven som fremmer barn og unges psykiske helse</vt:lpstr>
      <vt:lpstr>Andre områder</vt:lpstr>
      <vt:lpstr>Tilleggsnæring i reindrifta</vt:lpstr>
      <vt:lpstr>Ut på vidda er</vt:lpstr>
      <vt:lpstr>Formidling av kunnskap motvirker hets</vt:lpstr>
      <vt:lpstr>Bli godkjent tilbyder</vt:lpstr>
      <vt:lpstr>Kontaktinformasjon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Skille, Nina</dc:creator>
  <cp:lastModifiedBy>Skille, Nina</cp:lastModifiedBy>
  <cp:revision>2</cp:revision>
  <dcterms:created xsi:type="dcterms:W3CDTF">2024-09-09T13:08:09Z</dcterms:created>
  <dcterms:modified xsi:type="dcterms:W3CDTF">2024-09-24T13:07:13Z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ommuner1">
    <vt:lpwstr/>
  </property>
  <property fmtid="{D5CDD505-2E9C-101B-9397-08002B2CF9AE}" pid="3" name="Fagområder">
    <vt:lpwstr>216;#Kurs konferanse|d5507068-c061-4709-a2d4-4b1d0110bf4b</vt:lpwstr>
  </property>
  <property fmtid="{D5CDD505-2E9C-101B-9397-08002B2CF9AE}" pid="4" name="ContentTypeId">
    <vt:lpwstr>0x010100AEE3F90A70206F4FBC2504B20346D9B1009F88199FC88B2E4CB208E1B753A88315</vt:lpwstr>
  </property>
  <property fmtid="{D5CDD505-2E9C-101B-9397-08002B2CF9AE}" pid="5" name="Avdelinger">
    <vt:lpwstr/>
  </property>
  <property fmtid="{D5CDD505-2E9C-101B-9397-08002B2CF9AE}" pid="6" name="Dokumenttyper">
    <vt:lpwstr>148;#Presentasjon powerpoint|63f1c78f-4afb-4403-aceb-65eac2a635e8</vt:lpwstr>
  </property>
  <property fmtid="{D5CDD505-2E9C-101B-9397-08002B2CF9AE}" pid="7" name="År">
    <vt:lpwstr/>
  </property>
  <property fmtid="{D5CDD505-2E9C-101B-9397-08002B2CF9AE}" pid="8" name="_dlc_DocIdItemGuid">
    <vt:lpwstr>2cbd5096-6b5b-4031-b3df-a42b0bee5e18</vt:lpwstr>
  </property>
  <property fmtid="{D5CDD505-2E9C-101B-9397-08002B2CF9AE}" pid="9" name="Sosialt 1">
    <vt:lpwstr/>
  </property>
</Properties>
</file>