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1"/>
  </p:notesMasterIdLst>
  <p:sldIdLst>
    <p:sldId id="257" r:id="rId5"/>
    <p:sldId id="777" r:id="rId6"/>
    <p:sldId id="776" r:id="rId7"/>
    <p:sldId id="805" r:id="rId8"/>
    <p:sldId id="779" r:id="rId9"/>
    <p:sldId id="808" r:id="rId10"/>
    <p:sldId id="806" r:id="rId11"/>
    <p:sldId id="807" r:id="rId12"/>
    <p:sldId id="756" r:id="rId13"/>
    <p:sldId id="811" r:id="rId14"/>
    <p:sldId id="812" r:id="rId15"/>
    <p:sldId id="813" r:id="rId16"/>
    <p:sldId id="814" r:id="rId17"/>
    <p:sldId id="782" r:id="rId18"/>
    <p:sldId id="815" r:id="rId19"/>
    <p:sldId id="799" r:id="rId20"/>
    <p:sldId id="797" r:id="rId21"/>
    <p:sldId id="768" r:id="rId22"/>
    <p:sldId id="802" r:id="rId23"/>
    <p:sldId id="816" r:id="rId24"/>
    <p:sldId id="819" r:id="rId25"/>
    <p:sldId id="817" r:id="rId26"/>
    <p:sldId id="818" r:id="rId27"/>
    <p:sldId id="820" r:id="rId28"/>
    <p:sldId id="765" r:id="rId29"/>
    <p:sldId id="764"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iddels stil 3 – uthevin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79436" autoAdjust="0"/>
  </p:normalViewPr>
  <p:slideViewPr>
    <p:cSldViewPr>
      <p:cViewPr varScale="1">
        <p:scale>
          <a:sx n="88" d="100"/>
          <a:sy n="88" d="100"/>
        </p:scale>
        <p:origin x="14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hr, Martin" userId="16a5c697-bc06-471c-a1dc-85ba9a781998" providerId="ADAL" clId="{1C27027E-E2A8-4FD3-AB00-0F7444027539}"/>
    <pc:docChg chg="undo custSel addSld delSld modSld sldOrd">
      <pc:chgData name="Jahr, Martin" userId="16a5c697-bc06-471c-a1dc-85ba9a781998" providerId="ADAL" clId="{1C27027E-E2A8-4FD3-AB00-0F7444027539}" dt="2024-09-25T13:13:33.990" v="278"/>
      <pc:docMkLst>
        <pc:docMk/>
      </pc:docMkLst>
      <pc:sldChg chg="modSp mod">
        <pc:chgData name="Jahr, Martin" userId="16a5c697-bc06-471c-a1dc-85ba9a781998" providerId="ADAL" clId="{1C27027E-E2A8-4FD3-AB00-0F7444027539}" dt="2024-09-25T12:52:13.026" v="1" actId="20577"/>
        <pc:sldMkLst>
          <pc:docMk/>
          <pc:sldMk cId="3206313878" sldId="257"/>
        </pc:sldMkLst>
        <pc:spChg chg="mod">
          <ac:chgData name="Jahr, Martin" userId="16a5c697-bc06-471c-a1dc-85ba9a781998" providerId="ADAL" clId="{1C27027E-E2A8-4FD3-AB00-0F7444027539}" dt="2024-09-25T12:52:13.026" v="1" actId="20577"/>
          <ac:spMkLst>
            <pc:docMk/>
            <pc:sldMk cId="3206313878" sldId="257"/>
            <ac:spMk id="3" creationId="{C5B7C91F-1DC1-3D57-F362-2D9BC6C97B33}"/>
          </ac:spMkLst>
        </pc:spChg>
      </pc:sldChg>
      <pc:sldChg chg="ord">
        <pc:chgData name="Jahr, Martin" userId="16a5c697-bc06-471c-a1dc-85ba9a781998" providerId="ADAL" clId="{1C27027E-E2A8-4FD3-AB00-0F7444027539}" dt="2024-09-25T13:13:33.990" v="278"/>
        <pc:sldMkLst>
          <pc:docMk/>
          <pc:sldMk cId="80299381" sldId="765"/>
        </pc:sldMkLst>
      </pc:sldChg>
      <pc:sldChg chg="modNotesTx">
        <pc:chgData name="Jahr, Martin" userId="16a5c697-bc06-471c-a1dc-85ba9a781998" providerId="ADAL" clId="{1C27027E-E2A8-4FD3-AB00-0F7444027539}" dt="2024-09-25T13:02:44.527" v="11" actId="20577"/>
        <pc:sldMkLst>
          <pc:docMk/>
          <pc:sldMk cId="2696505629" sldId="768"/>
        </pc:sldMkLst>
      </pc:sldChg>
      <pc:sldChg chg="modSp mod">
        <pc:chgData name="Jahr, Martin" userId="16a5c697-bc06-471c-a1dc-85ba9a781998" providerId="ADAL" clId="{1C27027E-E2A8-4FD3-AB00-0F7444027539}" dt="2024-09-25T12:59:36.481" v="7" actId="14100"/>
        <pc:sldMkLst>
          <pc:docMk/>
          <pc:sldMk cId="124850427" sldId="811"/>
        </pc:sldMkLst>
        <pc:picChg chg="mod modCrop">
          <ac:chgData name="Jahr, Martin" userId="16a5c697-bc06-471c-a1dc-85ba9a781998" providerId="ADAL" clId="{1C27027E-E2A8-4FD3-AB00-0F7444027539}" dt="2024-09-25T12:59:36.481" v="7" actId="14100"/>
          <ac:picMkLst>
            <pc:docMk/>
            <pc:sldMk cId="124850427" sldId="811"/>
            <ac:picMk id="5" creationId="{2742DFE2-44E7-2DA0-C4BE-5F276AE5CF1E}"/>
          </ac:picMkLst>
        </pc:picChg>
        <pc:picChg chg="mod">
          <ac:chgData name="Jahr, Martin" userId="16a5c697-bc06-471c-a1dc-85ba9a781998" providerId="ADAL" clId="{1C27027E-E2A8-4FD3-AB00-0F7444027539}" dt="2024-09-25T12:59:13.488" v="3" actId="1076"/>
          <ac:picMkLst>
            <pc:docMk/>
            <pc:sldMk cId="124850427" sldId="811"/>
            <ac:picMk id="8" creationId="{3835768D-CE30-EADB-9FF0-6C484BCB39D6}"/>
          </ac:picMkLst>
        </pc:picChg>
      </pc:sldChg>
      <pc:sldChg chg="addSp delSp modSp add mod ord">
        <pc:chgData name="Jahr, Martin" userId="16a5c697-bc06-471c-a1dc-85ba9a781998" providerId="ADAL" clId="{1C27027E-E2A8-4FD3-AB00-0F7444027539}" dt="2024-09-25T13:13:25.147" v="276" actId="20577"/>
        <pc:sldMkLst>
          <pc:docMk/>
          <pc:sldMk cId="745977742" sldId="820"/>
        </pc:sldMkLst>
        <pc:spChg chg="mod">
          <ac:chgData name="Jahr, Martin" userId="16a5c697-bc06-471c-a1dc-85ba9a781998" providerId="ADAL" clId="{1C27027E-E2A8-4FD3-AB00-0F7444027539}" dt="2024-09-25T13:13:25.147" v="276" actId="20577"/>
          <ac:spMkLst>
            <pc:docMk/>
            <pc:sldMk cId="745977742" sldId="820"/>
            <ac:spMk id="2" creationId="{C9A52B0F-7973-9B74-4EEA-37198919C5E5}"/>
          </ac:spMkLst>
        </pc:spChg>
        <pc:spChg chg="mod">
          <ac:chgData name="Jahr, Martin" userId="16a5c697-bc06-471c-a1dc-85ba9a781998" providerId="ADAL" clId="{1C27027E-E2A8-4FD3-AB00-0F7444027539}" dt="2024-09-25T13:12:33.299" v="259" actId="108"/>
          <ac:spMkLst>
            <pc:docMk/>
            <pc:sldMk cId="745977742" sldId="820"/>
            <ac:spMk id="3" creationId="{4CA55A8A-D57D-5709-1EC8-C70E93A1C7E2}"/>
          </ac:spMkLst>
        </pc:spChg>
        <pc:spChg chg="add del mod">
          <ac:chgData name="Jahr, Martin" userId="16a5c697-bc06-471c-a1dc-85ba9a781998" providerId="ADAL" clId="{1C27027E-E2A8-4FD3-AB00-0F7444027539}" dt="2024-09-25T13:06:09.861" v="76" actId="478"/>
          <ac:spMkLst>
            <pc:docMk/>
            <pc:sldMk cId="745977742" sldId="820"/>
            <ac:spMk id="5" creationId="{3937F909-A053-451B-F7F8-F3E38EDA5FB4}"/>
          </ac:spMkLst>
        </pc:spChg>
        <pc:picChg chg="del">
          <ac:chgData name="Jahr, Martin" userId="16a5c697-bc06-471c-a1dc-85ba9a781998" providerId="ADAL" clId="{1C27027E-E2A8-4FD3-AB00-0F7444027539}" dt="2024-09-25T13:06:02.551" v="73" actId="478"/>
          <ac:picMkLst>
            <pc:docMk/>
            <pc:sldMk cId="745977742" sldId="820"/>
            <ac:picMk id="6" creationId="{10EA51FF-CA92-149E-546E-F45F89AF08E5}"/>
          </ac:picMkLst>
        </pc:picChg>
        <pc:picChg chg="add mod modCrop">
          <ac:chgData name="Jahr, Martin" userId="16a5c697-bc06-471c-a1dc-85ba9a781998" providerId="ADAL" clId="{1C27027E-E2A8-4FD3-AB00-0F7444027539}" dt="2024-09-25T13:09:06.102" v="143" actId="14100"/>
          <ac:picMkLst>
            <pc:docMk/>
            <pc:sldMk cId="745977742" sldId="820"/>
            <ac:picMk id="8" creationId="{ED605C6A-551F-339B-7263-B3BE71A7C420}"/>
          </ac:picMkLst>
        </pc:picChg>
      </pc:sldChg>
      <pc:sldChg chg="addSp delSp modSp add del mod">
        <pc:chgData name="Jahr, Martin" userId="16a5c697-bc06-471c-a1dc-85ba9a781998" providerId="ADAL" clId="{1C27027E-E2A8-4FD3-AB00-0F7444027539}" dt="2024-09-25T13:05:07.521" v="24" actId="47"/>
        <pc:sldMkLst>
          <pc:docMk/>
          <pc:sldMk cId="1785856310" sldId="820"/>
        </pc:sldMkLst>
        <pc:spChg chg="mod">
          <ac:chgData name="Jahr, Martin" userId="16a5c697-bc06-471c-a1dc-85ba9a781998" providerId="ADAL" clId="{1C27027E-E2A8-4FD3-AB00-0F7444027539}" dt="2024-09-25T13:05:02.491" v="23" actId="20577"/>
          <ac:spMkLst>
            <pc:docMk/>
            <pc:sldMk cId="1785856310" sldId="820"/>
            <ac:spMk id="2" creationId="{7F9E22FC-0127-9CB3-064D-D42DBEED6C4A}"/>
          </ac:spMkLst>
        </pc:spChg>
        <pc:picChg chg="add del mod">
          <ac:chgData name="Jahr, Martin" userId="16a5c697-bc06-471c-a1dc-85ba9a781998" providerId="ADAL" clId="{1C27027E-E2A8-4FD3-AB00-0F7444027539}" dt="2024-09-25T13:04:57.360" v="18" actId="478"/>
          <ac:picMkLst>
            <pc:docMk/>
            <pc:sldMk cId="1785856310" sldId="820"/>
            <ac:picMk id="4" creationId="{2366EC62-500D-71BD-66D5-79C1305BCB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9C690-138E-42AC-8DCB-5C5F0607CD42}" type="datetimeFigureOut">
              <a:rPr lang="nb-NO" smtClean="0"/>
              <a:t>25.09.2024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365EE-E138-474C-A442-12CF5487D8B5}" type="slidenum">
              <a:rPr lang="nb-NO" smtClean="0"/>
              <a:t>‹#›</a:t>
            </a:fld>
            <a:endParaRPr lang="nb-NO"/>
          </a:p>
        </p:txBody>
      </p:sp>
    </p:spTree>
    <p:extLst>
      <p:ext uri="{BB962C8B-B14F-4D97-AF65-F5344CB8AC3E}">
        <p14:creationId xmlns:p14="http://schemas.microsoft.com/office/powerpoint/2010/main" val="3903680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Takk for at jeg fikk komme.</a:t>
            </a:r>
          </a:p>
          <a:p>
            <a:endParaRPr lang="nb-NO" dirty="0"/>
          </a:p>
          <a:p>
            <a:r>
              <a:rPr lang="nb-NO" dirty="0"/>
              <a:t>Bakgrunn.</a:t>
            </a:r>
          </a:p>
          <a:p>
            <a:r>
              <a:rPr lang="nb-NO" dirty="0"/>
              <a:t>Jobbet litt over ett år</a:t>
            </a:r>
          </a:p>
          <a:p>
            <a:endParaRPr lang="nb-NO" dirty="0"/>
          </a:p>
          <a:p>
            <a:r>
              <a:rPr lang="nb-NO" dirty="0"/>
              <a:t>Agenda: </a:t>
            </a:r>
          </a:p>
          <a:p>
            <a:r>
              <a:rPr lang="nb-NO" dirty="0"/>
              <a:t>Innføring i regelverk, ikke minst HVOR ligger info.</a:t>
            </a:r>
          </a:p>
          <a:p>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1</a:t>
            </a:fld>
            <a:endParaRPr lang="nb-NO"/>
          </a:p>
        </p:txBody>
      </p:sp>
    </p:spTree>
    <p:extLst>
      <p:ext uri="{BB962C8B-B14F-4D97-AF65-F5344CB8AC3E}">
        <p14:creationId xmlns:p14="http://schemas.microsoft.com/office/powerpoint/2010/main" val="419575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Merk: endring på vei, gjelder hele kontrollsonen.</a:t>
            </a:r>
          </a:p>
          <a:p>
            <a:endParaRPr lang="nb-NO" dirty="0"/>
          </a:p>
          <a:p>
            <a:r>
              <a:rPr lang="nb-NO" dirty="0" err="1"/>
              <a:t>Ninox</a:t>
            </a:r>
            <a:endParaRPr lang="nb-NO" dirty="0"/>
          </a:p>
          <a:p>
            <a:endParaRPr lang="nb-NO" dirty="0"/>
          </a:p>
          <a:p>
            <a:r>
              <a:rPr lang="nb-NO" dirty="0"/>
              <a:t>Hvorfor sjekke NOTAM.</a:t>
            </a:r>
          </a:p>
          <a:p>
            <a:endParaRPr lang="nb-NO" dirty="0"/>
          </a:p>
          <a:p>
            <a:r>
              <a:rPr lang="nb-NO" dirty="0"/>
              <a:t>12k + inndragning </a:t>
            </a:r>
          </a:p>
          <a:p>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14</a:t>
            </a:fld>
            <a:endParaRPr lang="nb-NO"/>
          </a:p>
        </p:txBody>
      </p:sp>
    </p:spTree>
    <p:extLst>
      <p:ext uri="{BB962C8B-B14F-4D97-AF65-F5344CB8AC3E}">
        <p14:creationId xmlns:p14="http://schemas.microsoft.com/office/powerpoint/2010/main" val="2154205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15</a:t>
            </a:fld>
            <a:endParaRPr lang="nb-NO"/>
          </a:p>
        </p:txBody>
      </p:sp>
    </p:spTree>
    <p:extLst>
      <p:ext uri="{BB962C8B-B14F-4D97-AF65-F5344CB8AC3E}">
        <p14:creationId xmlns:p14="http://schemas.microsoft.com/office/powerpoint/2010/main" val="3938426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sjekke eventuelle aktiverte restriksjonsområder/fareområder.</a:t>
            </a:r>
          </a:p>
          <a:p>
            <a:endParaRPr lang="nb-NO" dirty="0"/>
          </a:p>
          <a:p>
            <a:r>
              <a:rPr lang="nb-NO" dirty="0"/>
              <a:t>Eksempel hentet på tirsdag fra </a:t>
            </a:r>
            <a:r>
              <a:rPr lang="nb-NO" dirty="0" err="1"/>
              <a:t>Østra</a:t>
            </a:r>
            <a:r>
              <a:rPr lang="nb-NO" dirty="0"/>
              <a:t> Æra.</a:t>
            </a:r>
          </a:p>
          <a:p>
            <a:r>
              <a:rPr lang="nb-NO" dirty="0"/>
              <a:t>Hjemmelekse for dere som flyr drone – besøk ippc.no, se på aktuelle NOTAMER.</a:t>
            </a:r>
          </a:p>
          <a:p>
            <a:endParaRPr lang="nb-NO" dirty="0"/>
          </a:p>
          <a:p>
            <a:r>
              <a:rPr lang="nb-NO" dirty="0"/>
              <a:t>Eksempel:  Oslo: politiaksjon oslo øst, meget kort varsel, R112 område – ulovlig å fly – bot/inndragning</a:t>
            </a:r>
          </a:p>
          <a:p>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16</a:t>
            </a:fld>
            <a:endParaRPr lang="nb-NO"/>
          </a:p>
        </p:txBody>
      </p:sp>
    </p:spTree>
    <p:extLst>
      <p:ext uri="{BB962C8B-B14F-4D97-AF65-F5344CB8AC3E}">
        <p14:creationId xmlns:p14="http://schemas.microsoft.com/office/powerpoint/2010/main" val="2319835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Skal du fly over eller i nærheten av fengsler, ambassader og militære områder eller fartøy må du ha tillatelse fra stedlig leder. Vær obs på at de fleste militære områder også har en sensorforbudssone. Da må du ha tillatelse fra Nasjonal Sikkerhetsmyndighet (NSM) i tillegg. Velg sensorforbudsområder i veilederen for å lære mer.</a:t>
            </a:r>
          </a:p>
          <a:p>
            <a:endParaRPr lang="nb-NO" dirty="0"/>
          </a:p>
          <a:p>
            <a:pPr algn="l" fontAlgn="base"/>
            <a:r>
              <a:rPr lang="nb-NO" b="0" i="0" dirty="0">
                <a:solidFill>
                  <a:srgbClr val="000000"/>
                </a:solidFill>
                <a:effectLst/>
                <a:highlight>
                  <a:srgbClr val="FFFFFF"/>
                </a:highlight>
                <a:latin typeface="Overpass" panose="00000500000000000000" pitchFamily="2" charset="0"/>
              </a:rPr>
              <a:t>I forbindelse med </a:t>
            </a:r>
            <a:r>
              <a:rPr lang="nb-NO" b="0" i="0" dirty="0" err="1">
                <a:solidFill>
                  <a:srgbClr val="000000"/>
                </a:solidFill>
                <a:effectLst/>
                <a:highlight>
                  <a:srgbClr val="FFFFFF"/>
                </a:highlight>
                <a:latin typeface="Overpass" panose="00000500000000000000" pitchFamily="2" charset="0"/>
              </a:rPr>
              <a:t>nødaksjoner</a:t>
            </a:r>
            <a:r>
              <a:rPr lang="nb-NO" b="0" i="0" dirty="0">
                <a:solidFill>
                  <a:srgbClr val="000000"/>
                </a:solidFill>
                <a:effectLst/>
                <a:highlight>
                  <a:srgbClr val="FFFFFF"/>
                </a:highlight>
                <a:latin typeface="Overpass" panose="00000500000000000000" pitchFamily="2" charset="0"/>
              </a:rPr>
              <a:t> kan nødetatene ha egne helikoptre og droner i luften. Derfor er det forbudt for andre å fly drone i nærheten.</a:t>
            </a:r>
          </a:p>
          <a:p>
            <a:pPr algn="l" fontAlgn="base"/>
            <a:r>
              <a:rPr lang="nb-NO" b="0" i="0" dirty="0">
                <a:solidFill>
                  <a:srgbClr val="000000"/>
                </a:solidFill>
                <a:effectLst/>
                <a:highlight>
                  <a:srgbClr val="FFFFFF"/>
                </a:highlight>
                <a:latin typeface="Overpass" panose="00000500000000000000" pitchFamily="2" charset="0"/>
              </a:rPr>
              <a:t>Innsatslederen kan gi deg tillatelse til å fly.</a:t>
            </a:r>
          </a:p>
          <a:p>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17</a:t>
            </a:fld>
            <a:endParaRPr lang="nb-NO"/>
          </a:p>
        </p:txBody>
      </p:sp>
    </p:spTree>
    <p:extLst>
      <p:ext uri="{BB962C8B-B14F-4D97-AF65-F5344CB8AC3E}">
        <p14:creationId xmlns:p14="http://schemas.microsoft.com/office/powerpoint/2010/main" val="2706976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Avslutningsvis:</a:t>
            </a:r>
          </a:p>
          <a:p>
            <a:endParaRPr lang="nb-NO" dirty="0"/>
          </a:p>
          <a:p>
            <a:r>
              <a:rPr lang="nb-NO" dirty="0"/>
              <a:t>God veiledning på våre hjemmesider.</a:t>
            </a:r>
          </a:p>
          <a:p>
            <a:r>
              <a:rPr lang="nb-NO" dirty="0"/>
              <a:t>https://training.caa.no/Guide_til_droneregelverket/index.html#/</a:t>
            </a:r>
          </a:p>
        </p:txBody>
      </p:sp>
      <p:sp>
        <p:nvSpPr>
          <p:cNvPr id="4" name="Plassholder for lysbildenummer 3"/>
          <p:cNvSpPr>
            <a:spLocks noGrp="1"/>
          </p:cNvSpPr>
          <p:nvPr>
            <p:ph type="sldNum" sz="quarter" idx="5"/>
          </p:nvPr>
        </p:nvSpPr>
        <p:spPr/>
        <p:txBody>
          <a:bodyPr/>
          <a:lstStyle/>
          <a:p>
            <a:fld id="{9A9365EE-E138-474C-A442-12CF5487D8B5}" type="slidenum">
              <a:rPr lang="nb-NO" smtClean="0"/>
              <a:t>18</a:t>
            </a:fld>
            <a:endParaRPr lang="nb-NO"/>
          </a:p>
        </p:txBody>
      </p:sp>
    </p:spTree>
    <p:extLst>
      <p:ext uri="{BB962C8B-B14F-4D97-AF65-F5344CB8AC3E}">
        <p14:creationId xmlns:p14="http://schemas.microsoft.com/office/powerpoint/2010/main" val="190877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Nasjonal Sikkerhetsmyndighet – Sensorforbudssoner</a:t>
            </a:r>
          </a:p>
          <a:p>
            <a:endParaRPr lang="nb-NO" dirty="0"/>
          </a:p>
          <a:p>
            <a:r>
              <a:rPr lang="nb-NO" dirty="0"/>
              <a:t>Forbud mot fotografering, filming og bruk av andre sensorer.</a:t>
            </a:r>
          </a:p>
          <a:p>
            <a:endParaRPr lang="nb-NO" dirty="0"/>
          </a:p>
          <a:p>
            <a:r>
              <a:rPr lang="nb-NO" dirty="0"/>
              <a:t>Eget kart</a:t>
            </a:r>
          </a:p>
          <a:p>
            <a:r>
              <a:rPr lang="nb-NO" dirty="0"/>
              <a:t>Må sjekkes</a:t>
            </a:r>
          </a:p>
        </p:txBody>
      </p:sp>
      <p:sp>
        <p:nvSpPr>
          <p:cNvPr id="4" name="Plassholder for lysbildenummer 3"/>
          <p:cNvSpPr>
            <a:spLocks noGrp="1"/>
          </p:cNvSpPr>
          <p:nvPr>
            <p:ph type="sldNum" sz="quarter" idx="5"/>
          </p:nvPr>
        </p:nvSpPr>
        <p:spPr/>
        <p:txBody>
          <a:bodyPr/>
          <a:lstStyle/>
          <a:p>
            <a:fld id="{9A9365EE-E138-474C-A442-12CF5487D8B5}" type="slidenum">
              <a:rPr lang="nb-NO" smtClean="0"/>
              <a:t>19</a:t>
            </a:fld>
            <a:endParaRPr lang="nb-NO"/>
          </a:p>
        </p:txBody>
      </p:sp>
    </p:spTree>
    <p:extLst>
      <p:ext uri="{BB962C8B-B14F-4D97-AF65-F5344CB8AC3E}">
        <p14:creationId xmlns:p14="http://schemas.microsoft.com/office/powerpoint/2010/main" val="215350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20</a:t>
            </a:fld>
            <a:endParaRPr lang="nb-NO"/>
          </a:p>
        </p:txBody>
      </p:sp>
    </p:spTree>
    <p:extLst>
      <p:ext uri="{BB962C8B-B14F-4D97-AF65-F5344CB8AC3E}">
        <p14:creationId xmlns:p14="http://schemas.microsoft.com/office/powerpoint/2010/main" val="2937632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21</a:t>
            </a:fld>
            <a:endParaRPr lang="nb-NO"/>
          </a:p>
        </p:txBody>
      </p:sp>
    </p:spTree>
    <p:extLst>
      <p:ext uri="{BB962C8B-B14F-4D97-AF65-F5344CB8AC3E}">
        <p14:creationId xmlns:p14="http://schemas.microsoft.com/office/powerpoint/2010/main" val="226413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Nuisances</a:t>
            </a:r>
            <a:r>
              <a:rPr lang="nb-NO" dirty="0"/>
              <a:t> – Plage/sjenanse</a:t>
            </a:r>
          </a:p>
        </p:txBody>
      </p:sp>
      <p:sp>
        <p:nvSpPr>
          <p:cNvPr id="4" name="Plassholder for lysbildenummer 3"/>
          <p:cNvSpPr>
            <a:spLocks noGrp="1"/>
          </p:cNvSpPr>
          <p:nvPr>
            <p:ph type="sldNum" sz="quarter" idx="5"/>
          </p:nvPr>
        </p:nvSpPr>
        <p:spPr/>
        <p:txBody>
          <a:bodyPr/>
          <a:lstStyle/>
          <a:p>
            <a:fld id="{9A9365EE-E138-474C-A442-12CF5487D8B5}" type="slidenum">
              <a:rPr lang="nb-NO" smtClean="0"/>
              <a:t>23</a:t>
            </a:fld>
            <a:endParaRPr lang="nb-NO"/>
          </a:p>
        </p:txBody>
      </p:sp>
    </p:spTree>
    <p:extLst>
      <p:ext uri="{BB962C8B-B14F-4D97-AF65-F5344CB8AC3E}">
        <p14:creationId xmlns:p14="http://schemas.microsoft.com/office/powerpoint/2010/main" val="163293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dirty="0"/>
              <a:t>Har inntrykk av at mange tenker problemet gjelder høyere luftrom.</a:t>
            </a:r>
          </a:p>
          <a:p>
            <a:r>
              <a:rPr lang="nb-NO" dirty="0"/>
              <a:t>Dette er «kontrollert» </a:t>
            </a:r>
          </a:p>
          <a:p>
            <a:r>
              <a:rPr lang="nb-NO" dirty="0"/>
              <a:t>Motsetning til G-luftrom = «SEE &amp; AVOID». Helikopter/småfly/forsvaret/hangglider/paraglider.</a:t>
            </a:r>
          </a:p>
          <a:p>
            <a:endParaRPr lang="nb-NO" dirty="0"/>
          </a:p>
          <a:p>
            <a:r>
              <a:rPr lang="nb-NO" b="1" dirty="0"/>
              <a:t>Luftfartsregler: </a:t>
            </a:r>
            <a:r>
              <a:rPr lang="nb-NO" dirty="0"/>
              <a:t>sikkerhet – </a:t>
            </a:r>
            <a:r>
              <a:rPr lang="nb-NO" b="1" dirty="0"/>
              <a:t>BAKKE</a:t>
            </a:r>
            <a:r>
              <a:rPr lang="nb-NO" dirty="0"/>
              <a:t> og </a:t>
            </a:r>
            <a:r>
              <a:rPr lang="nb-NO" b="1" dirty="0"/>
              <a:t>LUFT</a:t>
            </a:r>
          </a:p>
        </p:txBody>
      </p:sp>
      <p:sp>
        <p:nvSpPr>
          <p:cNvPr id="4" name="Plassholder for lysbildenummer 3"/>
          <p:cNvSpPr>
            <a:spLocks noGrp="1"/>
          </p:cNvSpPr>
          <p:nvPr>
            <p:ph type="sldNum" sz="quarter" idx="5"/>
          </p:nvPr>
        </p:nvSpPr>
        <p:spPr/>
        <p:txBody>
          <a:bodyPr/>
          <a:lstStyle/>
          <a:p>
            <a:fld id="{9A9365EE-E138-474C-A442-12CF5487D8B5}" type="slidenum">
              <a:rPr lang="nb-NO" smtClean="0"/>
              <a:t>2</a:t>
            </a:fld>
            <a:endParaRPr lang="nb-NO"/>
          </a:p>
        </p:txBody>
      </p:sp>
    </p:spTree>
    <p:extLst>
      <p:ext uri="{BB962C8B-B14F-4D97-AF65-F5344CB8AC3E}">
        <p14:creationId xmlns:p14="http://schemas.microsoft.com/office/powerpoint/2010/main" val="370161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Viktig pedagogisk virkemiddel, aktivere publikum.</a:t>
            </a:r>
          </a:p>
          <a:p>
            <a:endParaRPr lang="nb-NO" dirty="0"/>
          </a:p>
          <a:p>
            <a:r>
              <a:rPr lang="nb-NO" dirty="0"/>
              <a:t>Håndsopprekning</a:t>
            </a:r>
          </a:p>
          <a:p>
            <a:endParaRPr lang="nb-NO" dirty="0"/>
          </a:p>
          <a:p>
            <a:r>
              <a:rPr lang="nb-NO" dirty="0"/>
              <a:t>Da blir neste spørsmål:</a:t>
            </a:r>
          </a:p>
          <a:p>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3</a:t>
            </a:fld>
            <a:endParaRPr lang="nb-NO"/>
          </a:p>
        </p:txBody>
      </p:sp>
    </p:spTree>
    <p:extLst>
      <p:ext uri="{BB962C8B-B14F-4D97-AF65-F5344CB8AC3E}">
        <p14:creationId xmlns:p14="http://schemas.microsoft.com/office/powerpoint/2010/main" val="1942441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Første lovkrav. Registrerer ikke </a:t>
            </a:r>
            <a:r>
              <a:rPr lang="nb-NO" b="1" dirty="0"/>
              <a:t>DRONE </a:t>
            </a:r>
            <a:r>
              <a:rPr lang="nb-NO" b="0" dirty="0"/>
              <a:t>men deg som </a:t>
            </a:r>
            <a:r>
              <a:rPr lang="nb-NO" b="1" dirty="0"/>
              <a:t>OPERATØR.</a:t>
            </a:r>
          </a:p>
          <a:p>
            <a:endParaRPr lang="nb-NO" b="1" dirty="0"/>
          </a:p>
          <a:p>
            <a:r>
              <a:rPr lang="nb-NO" b="1" dirty="0"/>
              <a:t>Agenda: </a:t>
            </a:r>
            <a:r>
              <a:rPr lang="nb-NO" dirty="0"/>
              <a:t>Drar igjennom: registrering, forsikring, internt droneregelverk, eksternt droneregelverk.</a:t>
            </a:r>
          </a:p>
          <a:p>
            <a:endParaRPr lang="nb-NO" dirty="0"/>
          </a:p>
          <a:p>
            <a:r>
              <a:rPr lang="nb-NO" dirty="0"/>
              <a:t>Vanlig spørsmål:</a:t>
            </a:r>
          </a:p>
          <a:p>
            <a:r>
              <a:rPr lang="nb-NO" dirty="0"/>
              <a:t>Typisk bøtesats: 12.000 NOK + </a:t>
            </a:r>
            <a:r>
              <a:rPr lang="nb-NO" dirty="0" err="1"/>
              <a:t>inndraging</a:t>
            </a:r>
            <a:endParaRPr lang="nb-NO" dirty="0"/>
          </a:p>
          <a:p>
            <a:r>
              <a:rPr lang="nb-NO" dirty="0"/>
              <a:t>Spesifikk ligger fra 35.000 NOK og oppover</a:t>
            </a:r>
          </a:p>
          <a:p>
            <a:r>
              <a:rPr lang="nb-NO" dirty="0"/>
              <a:t>Manglende registrering ~2000 NOK</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4</a:t>
            </a:fld>
            <a:endParaRPr lang="nb-NO"/>
          </a:p>
        </p:txBody>
      </p:sp>
    </p:spTree>
    <p:extLst>
      <p:ext uri="{BB962C8B-B14F-4D97-AF65-F5344CB8AC3E}">
        <p14:creationId xmlns:p14="http://schemas.microsoft.com/office/powerpoint/2010/main" val="130158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dirty="0">
                <a:solidFill>
                  <a:srgbClr val="000000"/>
                </a:solidFill>
                <a:effectLst/>
                <a:highlight>
                  <a:srgbClr val="EEFAFF"/>
                </a:highlight>
                <a:latin typeface="Overpass" panose="00000500000000000000" pitchFamily="2" charset="0"/>
              </a:rPr>
              <a:t>Årsavgift 230 NOK: Myndighetenes arbeid med droner, samt veiledning, drift og vedlikehold av registeret. 60% LT sitt budsjett fra gebyrer (paradoks luftsikkerhet?).</a:t>
            </a:r>
          </a:p>
          <a:p>
            <a:endParaRPr lang="nb-NO" b="0" i="0" dirty="0">
              <a:solidFill>
                <a:srgbClr val="000000"/>
              </a:solidFill>
              <a:effectLst/>
              <a:highlight>
                <a:srgbClr val="EEFAFF"/>
              </a:highlight>
              <a:latin typeface="Overpass" panose="00000500000000000000" pitchFamily="2" charset="0"/>
            </a:endParaRPr>
          </a:p>
          <a:p>
            <a:r>
              <a:rPr lang="nb-NO" b="0" i="0" dirty="0">
                <a:solidFill>
                  <a:srgbClr val="000000"/>
                </a:solidFill>
                <a:effectLst/>
                <a:highlight>
                  <a:srgbClr val="EEFAFF"/>
                </a:highlight>
                <a:latin typeface="Overpass" panose="00000500000000000000" pitchFamily="2" charset="0"/>
              </a:rPr>
              <a:t>Unntak: leketøysdroner.</a:t>
            </a:r>
          </a:p>
          <a:p>
            <a:endParaRPr lang="nb-NO" b="0" i="0" dirty="0">
              <a:solidFill>
                <a:srgbClr val="000000"/>
              </a:solidFill>
              <a:effectLst/>
              <a:highlight>
                <a:srgbClr val="EEFAFF"/>
              </a:highlight>
              <a:latin typeface="Overpass" panose="00000500000000000000" pitchFamily="2" charset="0"/>
            </a:endParaRPr>
          </a:p>
          <a:p>
            <a:r>
              <a:rPr lang="nb-NO" b="0" i="0" dirty="0">
                <a:solidFill>
                  <a:srgbClr val="000000"/>
                </a:solidFill>
                <a:effectLst/>
                <a:highlight>
                  <a:srgbClr val="EEFAFF"/>
                </a:highlight>
                <a:latin typeface="Overpass" panose="00000500000000000000" pitchFamily="2" charset="0"/>
              </a:rPr>
              <a:t>Dersom dronen du flyr krever registrering, nettkurs og eksamen – og du ikke har gjennomført dette – flyr du faktisk ulovlig. </a:t>
            </a:r>
          </a:p>
          <a:p>
            <a:r>
              <a:rPr lang="nb-NO" b="0" i="0" dirty="0">
                <a:solidFill>
                  <a:srgbClr val="000000"/>
                </a:solidFill>
                <a:effectLst/>
                <a:highlight>
                  <a:srgbClr val="EEFAFF"/>
                </a:highlight>
                <a:latin typeface="Overpass" panose="00000500000000000000" pitchFamily="2" charset="0"/>
              </a:rPr>
              <a:t>Du kan risikere bøter og inndragelse av dronen. </a:t>
            </a:r>
          </a:p>
          <a:p>
            <a:r>
              <a:rPr lang="nb-NO" b="0" i="0" dirty="0">
                <a:solidFill>
                  <a:srgbClr val="000000"/>
                </a:solidFill>
                <a:effectLst/>
                <a:highlight>
                  <a:srgbClr val="EEFAFF"/>
                </a:highlight>
                <a:latin typeface="Overpass" panose="00000500000000000000" pitchFamily="2" charset="0"/>
              </a:rPr>
              <a:t>Ved alvorlige hendelser som truer flysikkerheten, kan det tas ut tiltale.</a:t>
            </a:r>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5</a:t>
            </a:fld>
            <a:endParaRPr lang="nb-NO"/>
          </a:p>
        </p:txBody>
      </p:sp>
    </p:spTree>
    <p:extLst>
      <p:ext uri="{BB962C8B-B14F-4D97-AF65-F5344CB8AC3E}">
        <p14:creationId xmlns:p14="http://schemas.microsoft.com/office/powerpoint/2010/main" val="201117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effectLst/>
                <a:highlight>
                  <a:srgbClr val="F7F8FA"/>
                </a:highlight>
                <a:latin typeface="Overpass" panose="00000500000000000000" pitchFamily="2" charset="0"/>
              </a:rPr>
              <a:t>Merk: </a:t>
            </a:r>
            <a:r>
              <a:rPr lang="nb-NO" b="0" dirty="0"/>
              <a:t>Registrerer seg selv som operatør, registrerer </a:t>
            </a:r>
            <a:r>
              <a:rPr lang="nb-NO" b="1" dirty="0"/>
              <a:t>ikke</a:t>
            </a:r>
            <a:r>
              <a:rPr lang="nb-NO" b="0" dirty="0"/>
              <a:t> dronen sin.</a:t>
            </a:r>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0" dirty="0">
              <a:effectLst/>
              <a:highlight>
                <a:srgbClr val="F7F8FA"/>
              </a:highlight>
              <a:latin typeface="Overpas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effectLst/>
                <a:highlight>
                  <a:srgbClr val="F7F8FA"/>
                </a:highlight>
                <a:latin typeface="Overpass" panose="00000500000000000000" pitchFamily="2" charset="0"/>
              </a:rPr>
              <a:t>Enkeltpersonsforetak skal registrere seg som "organisasjon eller firma". Du blir samtidig registrert som pilot. Du trenger ikke å registrere deg som privatperson i tillegg, hvis du kun bruker drone på jobb.</a:t>
            </a:r>
          </a:p>
          <a:p>
            <a:endParaRPr lang="nb-NO" dirty="0"/>
          </a:p>
        </p:txBody>
      </p:sp>
      <p:sp>
        <p:nvSpPr>
          <p:cNvPr id="4" name="Plassholder for lysbildenummer 3"/>
          <p:cNvSpPr>
            <a:spLocks noGrp="1"/>
          </p:cNvSpPr>
          <p:nvPr>
            <p:ph type="sldNum" sz="quarter" idx="5"/>
          </p:nvPr>
        </p:nvSpPr>
        <p:spPr/>
        <p:txBody>
          <a:bodyPr/>
          <a:lstStyle/>
          <a:p>
            <a:fld id="{9A9365EE-E138-474C-A442-12CF5487D8B5}" type="slidenum">
              <a:rPr lang="nb-NO" smtClean="0"/>
              <a:t>6</a:t>
            </a:fld>
            <a:endParaRPr lang="nb-NO"/>
          </a:p>
        </p:txBody>
      </p:sp>
    </p:spTree>
    <p:extLst>
      <p:ext uri="{BB962C8B-B14F-4D97-AF65-F5344CB8AC3E}">
        <p14:creationId xmlns:p14="http://schemas.microsoft.com/office/powerpoint/2010/main" val="119139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et lovkrav om forsikring.</a:t>
            </a:r>
          </a:p>
          <a:p>
            <a:endParaRPr lang="nb-NO" dirty="0"/>
          </a:p>
          <a:p>
            <a:r>
              <a:rPr lang="nb-NO" dirty="0"/>
              <a:t>Registrering og forsikring nevnt – typiske </a:t>
            </a:r>
            <a:r>
              <a:rPr lang="nb-NO" b="1" dirty="0"/>
              <a:t>«må krav» </a:t>
            </a:r>
            <a:r>
              <a:rPr lang="nb-NO" dirty="0"/>
              <a:t>under en kontroll.</a:t>
            </a:r>
          </a:p>
          <a:p>
            <a:endParaRPr lang="nb-NO" dirty="0"/>
          </a:p>
          <a:p>
            <a:r>
              <a:rPr lang="nb-NO" dirty="0"/>
              <a:t>Fortsetter med det «</a:t>
            </a:r>
            <a:r>
              <a:rPr lang="nb-NO" dirty="0" err="1"/>
              <a:t>flyoperative</a:t>
            </a:r>
            <a:r>
              <a:rPr lang="nb-NO" dirty="0"/>
              <a:t>»</a:t>
            </a:r>
          </a:p>
        </p:txBody>
      </p:sp>
      <p:sp>
        <p:nvSpPr>
          <p:cNvPr id="4" name="Plassholder for lysbildenummer 3"/>
          <p:cNvSpPr>
            <a:spLocks noGrp="1"/>
          </p:cNvSpPr>
          <p:nvPr>
            <p:ph type="sldNum" sz="quarter" idx="5"/>
          </p:nvPr>
        </p:nvSpPr>
        <p:spPr/>
        <p:txBody>
          <a:bodyPr/>
          <a:lstStyle/>
          <a:p>
            <a:fld id="{9A9365EE-E138-474C-A442-12CF5487D8B5}" type="slidenum">
              <a:rPr lang="nb-NO" smtClean="0"/>
              <a:t>7</a:t>
            </a:fld>
            <a:endParaRPr lang="nb-NO"/>
          </a:p>
        </p:txBody>
      </p:sp>
    </p:spTree>
    <p:extLst>
      <p:ext uri="{BB962C8B-B14F-4D97-AF65-F5344CB8AC3E}">
        <p14:creationId xmlns:p14="http://schemas.microsoft.com/office/powerpoint/2010/main" val="39556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Felles europeisk – Positivt: kan fly over hele Europa, samme regler.</a:t>
            </a:r>
          </a:p>
          <a:p>
            <a:endParaRPr lang="nb-NO" dirty="0"/>
          </a:p>
          <a:p>
            <a:r>
              <a:rPr lang="nb-NO" b="1" dirty="0"/>
              <a:t>Vi skal se på Åpen</a:t>
            </a:r>
            <a:r>
              <a:rPr lang="nb-NO" dirty="0"/>
              <a:t>. Passer ikke inn her? Se på spesifikk. </a:t>
            </a:r>
            <a:r>
              <a:rPr lang="nb-NO" b="1" dirty="0"/>
              <a:t>Tenk trappetrinn. Her må veiledningsmateriale fra våre sider benyttes.</a:t>
            </a:r>
          </a:p>
          <a:p>
            <a:endParaRPr lang="nb-NO" dirty="0"/>
          </a:p>
          <a:p>
            <a:r>
              <a:rPr lang="nb-NO" b="1" dirty="0"/>
              <a:t>BVLOS = spesifikk</a:t>
            </a:r>
            <a:r>
              <a:rPr lang="nb-NO" dirty="0"/>
              <a:t>.</a:t>
            </a:r>
          </a:p>
          <a:p>
            <a:endParaRPr lang="nb-NO" dirty="0"/>
          </a:p>
          <a:p>
            <a:r>
              <a:rPr lang="nb-NO" dirty="0"/>
              <a:t>Merk: Dette er «LT» sine regler, droner omfattes av flere lovverk: Eksempelvis: Nasjonal Sikkerhetsmyndighet (sensorforbud), Miljødirektoratet (verneområder), Datatilsynet (personvern. Kommer tilbake til dette.)</a:t>
            </a:r>
          </a:p>
        </p:txBody>
      </p:sp>
      <p:sp>
        <p:nvSpPr>
          <p:cNvPr id="4" name="Plassholder for lysbildenummer 3"/>
          <p:cNvSpPr>
            <a:spLocks noGrp="1"/>
          </p:cNvSpPr>
          <p:nvPr>
            <p:ph type="sldNum" sz="quarter" idx="5"/>
          </p:nvPr>
        </p:nvSpPr>
        <p:spPr/>
        <p:txBody>
          <a:bodyPr/>
          <a:lstStyle/>
          <a:p>
            <a:fld id="{9A9365EE-E138-474C-A442-12CF5487D8B5}" type="slidenum">
              <a:rPr lang="nb-NO" smtClean="0"/>
              <a:t>8</a:t>
            </a:fld>
            <a:endParaRPr lang="nb-NO"/>
          </a:p>
        </p:txBody>
      </p:sp>
    </p:spTree>
    <p:extLst>
      <p:ext uri="{BB962C8B-B14F-4D97-AF65-F5344CB8AC3E}">
        <p14:creationId xmlns:p14="http://schemas.microsoft.com/office/powerpoint/2010/main" val="2075429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Utklipp hentet fra veiledningssiden.</a:t>
            </a:r>
          </a:p>
          <a:p>
            <a:endParaRPr lang="nb-NO" dirty="0"/>
          </a:p>
          <a:p>
            <a:r>
              <a:rPr lang="nb-NO" dirty="0"/>
              <a:t>Oversiktstabell Åpen. Merk, som pilot «velger» du hvilken underkategori du flyr i.</a:t>
            </a:r>
          </a:p>
          <a:p>
            <a:endParaRPr lang="nb-NO" dirty="0"/>
          </a:p>
          <a:p>
            <a:r>
              <a:rPr lang="nb-NO" dirty="0"/>
              <a:t>Kommer til å gå gjennom de ulike delene – grunnreglene, A1, A2, A3</a:t>
            </a:r>
          </a:p>
        </p:txBody>
      </p:sp>
      <p:sp>
        <p:nvSpPr>
          <p:cNvPr id="4" name="Plassholder for lysbildenummer 3"/>
          <p:cNvSpPr>
            <a:spLocks noGrp="1"/>
          </p:cNvSpPr>
          <p:nvPr>
            <p:ph type="sldNum" sz="quarter" idx="5"/>
          </p:nvPr>
        </p:nvSpPr>
        <p:spPr/>
        <p:txBody>
          <a:bodyPr/>
          <a:lstStyle/>
          <a:p>
            <a:fld id="{9A9365EE-E138-474C-A442-12CF5487D8B5}" type="slidenum">
              <a:rPr lang="nb-NO" smtClean="0"/>
              <a:t>9</a:t>
            </a:fld>
            <a:endParaRPr lang="nb-NO"/>
          </a:p>
        </p:txBody>
      </p:sp>
    </p:spTree>
    <p:extLst>
      <p:ext uri="{BB962C8B-B14F-4D97-AF65-F5344CB8AC3E}">
        <p14:creationId xmlns:p14="http://schemas.microsoft.com/office/powerpoint/2010/main" val="3214417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00 - Tittelbilde uten tittel">
    <p:bg>
      <p:bgPr>
        <a:solidFill>
          <a:schemeClr val="accent5"/>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6406284-726D-426A-BCA9-8F8ACE756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583" y="1294284"/>
            <a:ext cx="8476834" cy="4269431"/>
          </a:xfrm>
          <a:prstGeom prst="rect">
            <a:avLst/>
          </a:prstGeom>
        </p:spPr>
      </p:pic>
      <p:pic>
        <p:nvPicPr>
          <p:cNvPr id="3" name="Bilde 2">
            <a:extLst>
              <a:ext uri="{FF2B5EF4-FFF2-40B4-BE49-F238E27FC236}">
                <a16:creationId xmlns:a16="http://schemas.microsoft.com/office/drawing/2014/main" id="{2CF9FD08-AAF1-4F7C-887B-16F5523DED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583" y="1294284"/>
            <a:ext cx="8476834" cy="4269431"/>
          </a:xfrm>
          <a:prstGeom prst="rect">
            <a:avLst/>
          </a:prstGeom>
        </p:spPr>
      </p:pic>
    </p:spTree>
    <p:extLst>
      <p:ext uri="{BB962C8B-B14F-4D97-AF65-F5344CB8AC3E}">
        <p14:creationId xmlns:p14="http://schemas.microsoft.com/office/powerpoint/2010/main" val="276533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09 - Tekst med grønt fel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CD161B8-0249-4597-8D75-795CD6D5F809}"/>
              </a:ext>
            </a:extLst>
          </p:cNvPr>
          <p:cNvSpPr/>
          <p:nvPr/>
        </p:nvSpPr>
        <p:spPr>
          <a:xfrm>
            <a:off x="7896225" y="0"/>
            <a:ext cx="42957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21F52E23-7D68-45C5-AE2C-6EEBBD78D49F}"/>
              </a:ext>
            </a:extLst>
          </p:cNvPr>
          <p:cNvSpPr/>
          <p:nvPr/>
        </p:nvSpPr>
        <p:spPr>
          <a:xfrm>
            <a:off x="695325" y="692150"/>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8"/>
            <a:ext cx="8643317" cy="1287809"/>
          </a:xfrm>
          <a:prstGeom prst="rect">
            <a:avLst/>
          </a:prstGeom>
        </p:spPr>
        <p:txBody>
          <a:bodyPr anchor="b"/>
          <a:lstStyle>
            <a:lvl1pPr>
              <a:defRPr sz="4000">
                <a:solidFill>
                  <a:schemeClr val="tx1"/>
                </a:solidFill>
              </a:defRPr>
            </a:lvl1pPr>
          </a:lstStyle>
          <a:p>
            <a:r>
              <a:rPr lang="nb-NO" dirty="0"/>
              <a:t>Her kan du sette inn en tittel. Den kan være over to linjer.</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557115"/>
            <a:ext cx="8643316" cy="3248149"/>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
        <p:nvSpPr>
          <p:cNvPr id="7" name="Rektangel 6">
            <a:extLst>
              <a:ext uri="{FF2B5EF4-FFF2-40B4-BE49-F238E27FC236}">
                <a16:creationId xmlns:a16="http://schemas.microsoft.com/office/drawing/2014/main" id="{324C3268-93D7-495B-8747-23B2D14D6107}"/>
              </a:ext>
            </a:extLst>
          </p:cNvPr>
          <p:cNvSpPr/>
          <p:nvPr userDrawn="1"/>
        </p:nvSpPr>
        <p:spPr>
          <a:xfrm>
            <a:off x="7896225" y="0"/>
            <a:ext cx="42957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E56BC090-A126-4D68-8A10-1B9FFD47D5C9}"/>
              </a:ext>
            </a:extLst>
          </p:cNvPr>
          <p:cNvSpPr/>
          <p:nvPr userDrawn="1"/>
        </p:nvSpPr>
        <p:spPr>
          <a:xfrm>
            <a:off x="695325" y="692150"/>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0" name="Bilde 9">
            <a:extLst>
              <a:ext uri="{FF2B5EF4-FFF2-40B4-BE49-F238E27FC236}">
                <a16:creationId xmlns:a16="http://schemas.microsoft.com/office/drawing/2014/main" id="{6DAF8BE6-6530-4D64-AE5C-07667DF84F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Tree>
    <p:extLst>
      <p:ext uri="{BB962C8B-B14F-4D97-AF65-F5344CB8AC3E}">
        <p14:creationId xmlns:p14="http://schemas.microsoft.com/office/powerpoint/2010/main" val="73136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 - Tekst med grønt felt - To tekstfel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CD161B8-0249-4597-8D75-795CD6D5F809}"/>
              </a:ext>
            </a:extLst>
          </p:cNvPr>
          <p:cNvSpPr/>
          <p:nvPr/>
        </p:nvSpPr>
        <p:spPr>
          <a:xfrm>
            <a:off x="7896225" y="0"/>
            <a:ext cx="42957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Rektangel 7">
            <a:extLst>
              <a:ext uri="{FF2B5EF4-FFF2-40B4-BE49-F238E27FC236}">
                <a16:creationId xmlns:a16="http://schemas.microsoft.com/office/drawing/2014/main" id="{21F52E23-7D68-45C5-AE2C-6EEBBD78D49F}"/>
              </a:ext>
            </a:extLst>
          </p:cNvPr>
          <p:cNvSpPr/>
          <p:nvPr/>
        </p:nvSpPr>
        <p:spPr>
          <a:xfrm>
            <a:off x="658501" y="705992"/>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7"/>
            <a:ext cx="4106813" cy="863947"/>
          </a:xfrm>
          <a:prstGeom prst="rect">
            <a:avLst/>
          </a:prstGeom>
        </p:spPr>
        <p:txBody>
          <a:bodyPr anchor="b"/>
          <a:lstStyle>
            <a:lvl1pPr>
              <a:defRPr sz="4000">
                <a:solidFill>
                  <a:schemeClr val="tx1"/>
                </a:solidFill>
              </a:defRPr>
            </a:lvl1pPr>
          </a:lstStyle>
          <a:p>
            <a:r>
              <a:rPr lang="nb-NO" dirty="0"/>
              <a:t>En kort tittel</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119409"/>
            <a:ext cx="4106813" cy="3685855"/>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
        <p:nvSpPr>
          <p:cNvPr id="9" name="Plassholder for tekst 10">
            <a:extLst>
              <a:ext uri="{FF2B5EF4-FFF2-40B4-BE49-F238E27FC236}">
                <a16:creationId xmlns:a16="http://schemas.microsoft.com/office/drawing/2014/main" id="{C849A159-FC12-46F2-958D-2A3AB1CC7BEB}"/>
              </a:ext>
            </a:extLst>
          </p:cNvPr>
          <p:cNvSpPr>
            <a:spLocks noGrp="1"/>
          </p:cNvSpPr>
          <p:nvPr>
            <p:ph type="body" sz="quarter" idx="11"/>
          </p:nvPr>
        </p:nvSpPr>
        <p:spPr>
          <a:xfrm>
            <a:off x="5546570" y="2116648"/>
            <a:ext cx="4106813" cy="3685855"/>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DF5E68CC-F391-4E88-8276-01C47A6F71C8}"/>
              </a:ext>
            </a:extLst>
          </p:cNvPr>
          <p:cNvSpPr>
            <a:spLocks noGrp="1"/>
          </p:cNvSpPr>
          <p:nvPr>
            <p:ph type="body" sz="quarter" idx="12" hasCustomPrompt="1"/>
          </p:nvPr>
        </p:nvSpPr>
        <p:spPr>
          <a:xfrm>
            <a:off x="5546725" y="980727"/>
            <a:ext cx="4106863" cy="863948"/>
          </a:xfrm>
          <a:prstGeom prst="rect">
            <a:avLst/>
          </a:prstGeom>
        </p:spPr>
        <p:txBody>
          <a:bodyPr anchor="b"/>
          <a:lstStyle>
            <a:lvl1pPr marL="0" indent="0">
              <a:buNone/>
              <a:defRPr sz="4000">
                <a:latin typeface="+mj-lt"/>
              </a:defRPr>
            </a:lvl1pPr>
          </a:lstStyle>
          <a:p>
            <a:pPr lvl="0"/>
            <a:r>
              <a:rPr lang="nb-NO" dirty="0"/>
              <a:t>En kort tittel</a:t>
            </a:r>
          </a:p>
        </p:txBody>
      </p:sp>
      <p:sp>
        <p:nvSpPr>
          <p:cNvPr id="10" name="Rektangel 9">
            <a:extLst>
              <a:ext uri="{FF2B5EF4-FFF2-40B4-BE49-F238E27FC236}">
                <a16:creationId xmlns:a16="http://schemas.microsoft.com/office/drawing/2014/main" id="{F579FC5B-3A9C-4037-9114-64D399DD74B9}"/>
              </a:ext>
            </a:extLst>
          </p:cNvPr>
          <p:cNvSpPr/>
          <p:nvPr userDrawn="1"/>
        </p:nvSpPr>
        <p:spPr>
          <a:xfrm>
            <a:off x="7896225" y="0"/>
            <a:ext cx="42957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Rektangel 11">
            <a:extLst>
              <a:ext uri="{FF2B5EF4-FFF2-40B4-BE49-F238E27FC236}">
                <a16:creationId xmlns:a16="http://schemas.microsoft.com/office/drawing/2014/main" id="{B7BCB6FA-208A-4A4C-BD28-F55ECF6F5583}"/>
              </a:ext>
            </a:extLst>
          </p:cNvPr>
          <p:cNvSpPr/>
          <p:nvPr userDrawn="1"/>
        </p:nvSpPr>
        <p:spPr>
          <a:xfrm>
            <a:off x="658501" y="705992"/>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3" name="Bilde 12">
            <a:extLst>
              <a:ext uri="{FF2B5EF4-FFF2-40B4-BE49-F238E27FC236}">
                <a16:creationId xmlns:a16="http://schemas.microsoft.com/office/drawing/2014/main" id="{111ED20F-9C8D-497E-B656-7FF85C0A2C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Tree>
    <p:extLst>
      <p:ext uri="{BB962C8B-B14F-4D97-AF65-F5344CB8AC3E}">
        <p14:creationId xmlns:p14="http://schemas.microsoft.com/office/powerpoint/2010/main" val="271470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 - Sitat med blå bakgrunn">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FE1DDC-150B-41FF-A899-3B07A200CD61}"/>
              </a:ext>
            </a:extLst>
          </p:cNvPr>
          <p:cNvSpPr>
            <a:spLocks noGrp="1"/>
          </p:cNvSpPr>
          <p:nvPr>
            <p:ph type="title" hasCustomPrompt="1"/>
          </p:nvPr>
        </p:nvSpPr>
        <p:spPr>
          <a:xfrm>
            <a:off x="695324" y="692150"/>
            <a:ext cx="9288463" cy="4177010"/>
          </a:xfrm>
          <a:prstGeom prst="rect">
            <a:avLst/>
          </a:prstGeom>
        </p:spPr>
        <p:txBody>
          <a:bodyPr anchor="b" anchorCtr="0"/>
          <a:lstStyle>
            <a:lvl1pPr>
              <a:lnSpc>
                <a:spcPct val="150000"/>
              </a:lnSpc>
              <a:defRPr sz="2800"/>
            </a:lvl1pPr>
          </a:lstStyle>
          <a:p>
            <a:r>
              <a:rPr lang="nb-NO" dirty="0"/>
              <a:t>Her kan du skrive et «sitat»</a:t>
            </a:r>
            <a:br>
              <a:rPr lang="nb-NO" dirty="0"/>
            </a:br>
            <a:r>
              <a:rPr lang="nb-NO" dirty="0"/>
              <a:t>som kan gå over flere linjer og</a:t>
            </a:r>
            <a:br>
              <a:rPr lang="nb-NO" dirty="0"/>
            </a:br>
            <a:r>
              <a:rPr lang="nb-NO" dirty="0"/>
              <a:t>ha mye innhold!</a:t>
            </a:r>
          </a:p>
        </p:txBody>
      </p:sp>
      <p:pic>
        <p:nvPicPr>
          <p:cNvPr id="9" name="Bilde 8" descr="Et bilde som inneholder tekst&#10;&#10;Automatisk generert beskrivelse">
            <a:extLst>
              <a:ext uri="{FF2B5EF4-FFF2-40B4-BE49-F238E27FC236}">
                <a16:creationId xmlns:a16="http://schemas.microsoft.com/office/drawing/2014/main" id="{4099A292-479C-4349-B638-106D8865E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196" y="6165850"/>
            <a:ext cx="2209804" cy="664465"/>
          </a:xfrm>
          <a:prstGeom prst="rect">
            <a:avLst/>
          </a:prstGeom>
        </p:spPr>
      </p:pic>
      <p:sp>
        <p:nvSpPr>
          <p:cNvPr id="4" name="Plassholder for tekst 3">
            <a:extLst>
              <a:ext uri="{FF2B5EF4-FFF2-40B4-BE49-F238E27FC236}">
                <a16:creationId xmlns:a16="http://schemas.microsoft.com/office/drawing/2014/main" id="{5AE7FA96-DDDE-4372-B103-E298E73D6175}"/>
              </a:ext>
            </a:extLst>
          </p:cNvPr>
          <p:cNvSpPr>
            <a:spLocks noGrp="1"/>
          </p:cNvSpPr>
          <p:nvPr>
            <p:ph type="body" sz="quarter" idx="10" hasCustomPrompt="1"/>
          </p:nvPr>
        </p:nvSpPr>
        <p:spPr>
          <a:xfrm>
            <a:off x="695325" y="5069184"/>
            <a:ext cx="9288463" cy="1096665"/>
          </a:xfrm>
          <a:prstGeom prst="rect">
            <a:avLst/>
          </a:prstGeom>
        </p:spPr>
        <p:txBody>
          <a:bodyPr/>
          <a:lstStyle>
            <a:lvl1pPr marL="0" indent="0">
              <a:buNone/>
              <a:defRPr sz="2400"/>
            </a:lvl1pPr>
          </a:lstStyle>
          <a:p>
            <a:pPr lvl="0"/>
            <a:r>
              <a:rPr lang="nb-NO" dirty="0"/>
              <a:t>(Sitat av kommunikasjonsavdelingen, 2021)</a:t>
            </a:r>
          </a:p>
        </p:txBody>
      </p:sp>
      <p:pic>
        <p:nvPicPr>
          <p:cNvPr id="5" name="Bilde 4" descr="Et bilde som inneholder tekst&#10;&#10;Automatisk generert beskrivelse">
            <a:extLst>
              <a:ext uri="{FF2B5EF4-FFF2-40B4-BE49-F238E27FC236}">
                <a16:creationId xmlns:a16="http://schemas.microsoft.com/office/drawing/2014/main" id="{F03C5DD8-4E09-45F6-92E9-200D9C78D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196" y="6165850"/>
            <a:ext cx="2209804" cy="664465"/>
          </a:xfrm>
          <a:prstGeom prst="rect">
            <a:avLst/>
          </a:prstGeom>
        </p:spPr>
      </p:pic>
    </p:spTree>
    <p:extLst>
      <p:ext uri="{BB962C8B-B14F-4D97-AF65-F5344CB8AC3E}">
        <p14:creationId xmlns:p14="http://schemas.microsoft.com/office/powerpoint/2010/main" val="1824041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 - Blå linje med tittel">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0DF925F-3D79-408F-B15F-6AA6E9ECC2A0}"/>
              </a:ext>
            </a:extLst>
          </p:cNvPr>
          <p:cNvSpPr/>
          <p:nvPr/>
        </p:nvSpPr>
        <p:spPr>
          <a:xfrm>
            <a:off x="0" y="0"/>
            <a:ext cx="121920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1F295081-896F-425A-9B7A-173C4F3BEA6F}"/>
              </a:ext>
            </a:extLst>
          </p:cNvPr>
          <p:cNvSpPr>
            <a:spLocks noGrp="1"/>
          </p:cNvSpPr>
          <p:nvPr>
            <p:ph type="title" hasCustomPrompt="1"/>
          </p:nvPr>
        </p:nvSpPr>
        <p:spPr>
          <a:xfrm>
            <a:off x="695325" y="404665"/>
            <a:ext cx="9288463" cy="1080119"/>
          </a:xfrm>
          <a:prstGeom prst="rect">
            <a:avLst/>
          </a:prstGeom>
        </p:spPr>
        <p:txBody>
          <a:bodyPr anchor="b" anchorCtr="0"/>
          <a:lstStyle>
            <a:lvl1pPr>
              <a:defRPr sz="3600" b="0">
                <a:solidFill>
                  <a:schemeClr val="bg1"/>
                </a:solidFill>
              </a:defRPr>
            </a:lvl1pPr>
          </a:lstStyle>
          <a:p>
            <a:r>
              <a:rPr lang="nb-NO" dirty="0"/>
              <a:t>En lengre tittel som går over to forskjellige linjer.</a:t>
            </a:r>
          </a:p>
        </p:txBody>
      </p:sp>
      <p:sp>
        <p:nvSpPr>
          <p:cNvPr id="4" name="Plassholder for innhold 3">
            <a:extLst>
              <a:ext uri="{FF2B5EF4-FFF2-40B4-BE49-F238E27FC236}">
                <a16:creationId xmlns:a16="http://schemas.microsoft.com/office/drawing/2014/main" id="{5DDC9EDF-A29A-4125-8925-9C513C12E29C}"/>
              </a:ext>
            </a:extLst>
          </p:cNvPr>
          <p:cNvSpPr>
            <a:spLocks noGrp="1"/>
          </p:cNvSpPr>
          <p:nvPr>
            <p:ph sz="half" idx="2"/>
          </p:nvPr>
        </p:nvSpPr>
        <p:spPr>
          <a:xfrm>
            <a:off x="695325" y="2221655"/>
            <a:ext cx="10729913" cy="3944195"/>
          </a:xfrm>
          <a:prstGeom prst="rect">
            <a:avLst/>
          </a:prstGeo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a:extLst>
              <a:ext uri="{FF2B5EF4-FFF2-40B4-BE49-F238E27FC236}">
                <a16:creationId xmlns:a16="http://schemas.microsoft.com/office/drawing/2014/main" id="{92EDFE12-22DA-475A-8F96-28B03B6CB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788" y="27685"/>
            <a:ext cx="2209804" cy="664465"/>
          </a:xfrm>
          <a:prstGeom prst="rect">
            <a:avLst/>
          </a:prstGeom>
        </p:spPr>
      </p:pic>
      <p:sp>
        <p:nvSpPr>
          <p:cNvPr id="6" name="Rektangel 5">
            <a:extLst>
              <a:ext uri="{FF2B5EF4-FFF2-40B4-BE49-F238E27FC236}">
                <a16:creationId xmlns:a16="http://schemas.microsoft.com/office/drawing/2014/main" id="{74828E82-A939-4217-A86C-840406A9EDD1}"/>
              </a:ext>
            </a:extLst>
          </p:cNvPr>
          <p:cNvSpPr/>
          <p:nvPr userDrawn="1"/>
        </p:nvSpPr>
        <p:spPr>
          <a:xfrm>
            <a:off x="0" y="0"/>
            <a:ext cx="121920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A55C6F71-1A2C-4444-834F-FB4EA480C6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27685"/>
            <a:ext cx="2209804" cy="664465"/>
          </a:xfrm>
          <a:prstGeom prst="rect">
            <a:avLst/>
          </a:prstGeom>
        </p:spPr>
      </p:pic>
    </p:spTree>
    <p:extLst>
      <p:ext uri="{BB962C8B-B14F-4D97-AF65-F5344CB8AC3E}">
        <p14:creationId xmlns:p14="http://schemas.microsoft.com/office/powerpoint/2010/main" val="731907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3 - Grønn linje med tittel">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0DF925F-3D79-408F-B15F-6AA6E9ECC2A0}"/>
              </a:ext>
            </a:extLst>
          </p:cNvPr>
          <p:cNvSpPr/>
          <p:nvPr/>
        </p:nvSpPr>
        <p:spPr>
          <a:xfrm>
            <a:off x="0" y="0"/>
            <a:ext cx="12192000" cy="1844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1F295081-896F-425A-9B7A-173C4F3BEA6F}"/>
              </a:ext>
            </a:extLst>
          </p:cNvPr>
          <p:cNvSpPr>
            <a:spLocks noGrp="1"/>
          </p:cNvSpPr>
          <p:nvPr>
            <p:ph type="title" hasCustomPrompt="1"/>
          </p:nvPr>
        </p:nvSpPr>
        <p:spPr>
          <a:xfrm>
            <a:off x="695325" y="404665"/>
            <a:ext cx="9288463" cy="1080119"/>
          </a:xfrm>
          <a:prstGeom prst="rect">
            <a:avLst/>
          </a:prstGeom>
        </p:spPr>
        <p:txBody>
          <a:bodyPr anchor="b" anchorCtr="0"/>
          <a:lstStyle>
            <a:lvl1pPr>
              <a:defRPr sz="3600" b="0">
                <a:solidFill>
                  <a:schemeClr val="bg1"/>
                </a:solidFill>
              </a:defRPr>
            </a:lvl1pPr>
          </a:lstStyle>
          <a:p>
            <a:r>
              <a:rPr lang="nb-NO" dirty="0"/>
              <a:t>En lengre tittel som går over to forskjellige linjer.</a:t>
            </a:r>
          </a:p>
        </p:txBody>
      </p:sp>
      <p:sp>
        <p:nvSpPr>
          <p:cNvPr id="4" name="Plassholder for innhold 3">
            <a:extLst>
              <a:ext uri="{FF2B5EF4-FFF2-40B4-BE49-F238E27FC236}">
                <a16:creationId xmlns:a16="http://schemas.microsoft.com/office/drawing/2014/main" id="{5DDC9EDF-A29A-4125-8925-9C513C12E29C}"/>
              </a:ext>
            </a:extLst>
          </p:cNvPr>
          <p:cNvSpPr>
            <a:spLocks noGrp="1"/>
          </p:cNvSpPr>
          <p:nvPr>
            <p:ph sz="half" idx="2"/>
          </p:nvPr>
        </p:nvSpPr>
        <p:spPr>
          <a:xfrm>
            <a:off x="695325" y="2221655"/>
            <a:ext cx="10729913" cy="3944195"/>
          </a:xfrm>
          <a:prstGeom prst="rect">
            <a:avLst/>
          </a:prstGeo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a:extLst>
              <a:ext uri="{FF2B5EF4-FFF2-40B4-BE49-F238E27FC236}">
                <a16:creationId xmlns:a16="http://schemas.microsoft.com/office/drawing/2014/main" id="{92EDFE12-22DA-475A-8F96-28B03B6CB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788" y="27685"/>
            <a:ext cx="2209804" cy="664465"/>
          </a:xfrm>
          <a:prstGeom prst="rect">
            <a:avLst/>
          </a:prstGeom>
        </p:spPr>
      </p:pic>
      <p:sp>
        <p:nvSpPr>
          <p:cNvPr id="6" name="Rektangel 5">
            <a:extLst>
              <a:ext uri="{FF2B5EF4-FFF2-40B4-BE49-F238E27FC236}">
                <a16:creationId xmlns:a16="http://schemas.microsoft.com/office/drawing/2014/main" id="{08C29452-8FD1-4FA1-B3B1-3BDA41052215}"/>
              </a:ext>
            </a:extLst>
          </p:cNvPr>
          <p:cNvSpPr/>
          <p:nvPr userDrawn="1"/>
        </p:nvSpPr>
        <p:spPr>
          <a:xfrm>
            <a:off x="0" y="0"/>
            <a:ext cx="12192000" cy="1844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9341A4E7-4AC5-449A-B51F-F4B462527D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27685"/>
            <a:ext cx="2209804" cy="664465"/>
          </a:xfrm>
          <a:prstGeom prst="rect">
            <a:avLst/>
          </a:prstGeom>
        </p:spPr>
      </p:pic>
    </p:spTree>
    <p:extLst>
      <p:ext uri="{BB962C8B-B14F-4D97-AF65-F5344CB8AC3E}">
        <p14:creationId xmlns:p14="http://schemas.microsoft.com/office/powerpoint/2010/main" val="3524121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4 - Lyseblå linje med tittel">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0DF925F-3D79-408F-B15F-6AA6E9ECC2A0}"/>
              </a:ext>
            </a:extLst>
          </p:cNvPr>
          <p:cNvSpPr/>
          <p:nvPr/>
        </p:nvSpPr>
        <p:spPr>
          <a:xfrm>
            <a:off x="0" y="0"/>
            <a:ext cx="12192000" cy="1844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1F295081-896F-425A-9B7A-173C4F3BEA6F}"/>
              </a:ext>
            </a:extLst>
          </p:cNvPr>
          <p:cNvSpPr>
            <a:spLocks noGrp="1"/>
          </p:cNvSpPr>
          <p:nvPr>
            <p:ph type="title" hasCustomPrompt="1"/>
          </p:nvPr>
        </p:nvSpPr>
        <p:spPr>
          <a:xfrm>
            <a:off x="695325" y="404665"/>
            <a:ext cx="9288463" cy="1080119"/>
          </a:xfrm>
          <a:prstGeom prst="rect">
            <a:avLst/>
          </a:prstGeom>
        </p:spPr>
        <p:txBody>
          <a:bodyPr anchor="b" anchorCtr="0"/>
          <a:lstStyle>
            <a:lvl1pPr>
              <a:defRPr sz="3600" b="0">
                <a:solidFill>
                  <a:schemeClr val="tx1"/>
                </a:solidFill>
              </a:defRPr>
            </a:lvl1pPr>
          </a:lstStyle>
          <a:p>
            <a:r>
              <a:rPr lang="nb-NO" dirty="0"/>
              <a:t>En lengre tittel som går over to forskjellige linjer.</a:t>
            </a:r>
          </a:p>
        </p:txBody>
      </p:sp>
      <p:sp>
        <p:nvSpPr>
          <p:cNvPr id="4" name="Plassholder for innhold 3">
            <a:extLst>
              <a:ext uri="{FF2B5EF4-FFF2-40B4-BE49-F238E27FC236}">
                <a16:creationId xmlns:a16="http://schemas.microsoft.com/office/drawing/2014/main" id="{5DDC9EDF-A29A-4125-8925-9C513C12E29C}"/>
              </a:ext>
            </a:extLst>
          </p:cNvPr>
          <p:cNvSpPr>
            <a:spLocks noGrp="1"/>
          </p:cNvSpPr>
          <p:nvPr>
            <p:ph sz="half" idx="2"/>
          </p:nvPr>
        </p:nvSpPr>
        <p:spPr>
          <a:xfrm>
            <a:off x="695325" y="2221109"/>
            <a:ext cx="10729913" cy="3944741"/>
          </a:xfrm>
          <a:prstGeom prst="rect">
            <a:avLst/>
          </a:prstGeo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5" name="Bilde 4" descr="Et bilde som inneholder tekst&#10;&#10;Automatisk generert beskrivelse">
            <a:extLst>
              <a:ext uri="{FF2B5EF4-FFF2-40B4-BE49-F238E27FC236}">
                <a16:creationId xmlns:a16="http://schemas.microsoft.com/office/drawing/2014/main" id="{EFD2D627-DC75-4DD1-85C9-9EC332CDA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788" y="28231"/>
            <a:ext cx="2209804" cy="664465"/>
          </a:xfrm>
          <a:prstGeom prst="rect">
            <a:avLst/>
          </a:prstGeom>
        </p:spPr>
      </p:pic>
      <p:sp>
        <p:nvSpPr>
          <p:cNvPr id="6" name="Rektangel 5">
            <a:extLst>
              <a:ext uri="{FF2B5EF4-FFF2-40B4-BE49-F238E27FC236}">
                <a16:creationId xmlns:a16="http://schemas.microsoft.com/office/drawing/2014/main" id="{A2B03A54-F182-481C-A996-07B3EC2C0179}"/>
              </a:ext>
            </a:extLst>
          </p:cNvPr>
          <p:cNvSpPr/>
          <p:nvPr userDrawn="1"/>
        </p:nvSpPr>
        <p:spPr>
          <a:xfrm>
            <a:off x="0" y="0"/>
            <a:ext cx="12192000" cy="1844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tekst&#10;&#10;Automatisk generert beskrivelse">
            <a:extLst>
              <a:ext uri="{FF2B5EF4-FFF2-40B4-BE49-F238E27FC236}">
                <a16:creationId xmlns:a16="http://schemas.microsoft.com/office/drawing/2014/main" id="{A4BE38EB-DD60-48AF-97BC-CBCD64794C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28231"/>
            <a:ext cx="2209804" cy="664465"/>
          </a:xfrm>
          <a:prstGeom prst="rect">
            <a:avLst/>
          </a:prstGeom>
        </p:spPr>
      </p:pic>
    </p:spTree>
    <p:extLst>
      <p:ext uri="{BB962C8B-B14F-4D97-AF65-F5344CB8AC3E}">
        <p14:creationId xmlns:p14="http://schemas.microsoft.com/office/powerpoint/2010/main" val="45806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 - Hvit med beskrivende tekst og innhold">
    <p:spTree>
      <p:nvGrpSpPr>
        <p:cNvPr id="1" name=""/>
        <p:cNvGrpSpPr/>
        <p:nvPr/>
      </p:nvGrpSpPr>
      <p:grpSpPr>
        <a:xfrm>
          <a:off x="0" y="0"/>
          <a:ext cx="0" cy="0"/>
          <a:chOff x="0" y="0"/>
          <a:chExt cx="0" cy="0"/>
        </a:xfrm>
      </p:grpSpPr>
      <p:pic>
        <p:nvPicPr>
          <p:cNvPr id="6" name="Bilde 5" descr="Et bilde som inneholder tekst&#10;&#10;Automatisk generert beskrivelse">
            <a:extLst>
              <a:ext uri="{FF2B5EF4-FFF2-40B4-BE49-F238E27FC236}">
                <a16:creationId xmlns:a16="http://schemas.microsoft.com/office/drawing/2014/main" id="{C06A9F8C-5045-4E1C-B728-EDEC65CE8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
        <p:nvSpPr>
          <p:cNvPr id="7" name="Tittel 1">
            <a:extLst>
              <a:ext uri="{FF2B5EF4-FFF2-40B4-BE49-F238E27FC236}">
                <a16:creationId xmlns:a16="http://schemas.microsoft.com/office/drawing/2014/main" id="{BB3B31DA-679E-4702-A745-94EE7048CCC2}"/>
              </a:ext>
            </a:extLst>
          </p:cNvPr>
          <p:cNvSpPr>
            <a:spLocks noGrp="1"/>
          </p:cNvSpPr>
          <p:nvPr>
            <p:ph type="title" hasCustomPrompt="1"/>
          </p:nvPr>
        </p:nvSpPr>
        <p:spPr>
          <a:xfrm>
            <a:off x="695325" y="404665"/>
            <a:ext cx="9289107" cy="1080119"/>
          </a:xfrm>
          <a:prstGeom prst="rect">
            <a:avLst/>
          </a:prstGeom>
        </p:spPr>
        <p:txBody>
          <a:bodyPr anchor="b" anchorCtr="0"/>
          <a:lstStyle>
            <a:lvl1pPr>
              <a:defRPr sz="3600" b="0">
                <a:solidFill>
                  <a:schemeClr val="tx1"/>
                </a:solidFill>
              </a:defRPr>
            </a:lvl1pPr>
          </a:lstStyle>
          <a:p>
            <a:r>
              <a:rPr lang="nb-NO" dirty="0"/>
              <a:t>En lengre tittel som går over to forskjellige linjer.</a:t>
            </a:r>
          </a:p>
        </p:txBody>
      </p:sp>
      <p:sp>
        <p:nvSpPr>
          <p:cNvPr id="9" name="Plassholder for innhold 3">
            <a:extLst>
              <a:ext uri="{FF2B5EF4-FFF2-40B4-BE49-F238E27FC236}">
                <a16:creationId xmlns:a16="http://schemas.microsoft.com/office/drawing/2014/main" id="{9235C82B-1F36-4C5F-9C31-55A6857BA873}"/>
              </a:ext>
            </a:extLst>
          </p:cNvPr>
          <p:cNvSpPr>
            <a:spLocks noGrp="1"/>
          </p:cNvSpPr>
          <p:nvPr>
            <p:ph sz="half" idx="2"/>
          </p:nvPr>
        </p:nvSpPr>
        <p:spPr>
          <a:xfrm>
            <a:off x="695325" y="2879648"/>
            <a:ext cx="10729913" cy="3286202"/>
          </a:xfrm>
          <a:prstGeom prst="rect">
            <a:avLst/>
          </a:prstGeo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Plassholder for tekst 2">
            <a:extLst>
              <a:ext uri="{FF2B5EF4-FFF2-40B4-BE49-F238E27FC236}">
                <a16:creationId xmlns:a16="http://schemas.microsoft.com/office/drawing/2014/main" id="{7B8A612C-896F-4AB5-B609-234A17A09801}"/>
              </a:ext>
            </a:extLst>
          </p:cNvPr>
          <p:cNvSpPr>
            <a:spLocks noGrp="1"/>
          </p:cNvSpPr>
          <p:nvPr>
            <p:ph type="body" sz="quarter" idx="10" hasCustomPrompt="1"/>
          </p:nvPr>
        </p:nvSpPr>
        <p:spPr>
          <a:xfrm>
            <a:off x="695969" y="1651196"/>
            <a:ext cx="10729269" cy="888253"/>
          </a:xfrm>
          <a:prstGeom prst="rect">
            <a:avLst/>
          </a:prstGeom>
        </p:spPr>
        <p:txBody>
          <a:bodyPr/>
          <a:lstStyle>
            <a:lvl1pPr marL="0" indent="0">
              <a:lnSpc>
                <a:spcPct val="100000"/>
              </a:lnSpc>
              <a:buNone/>
              <a:defRPr/>
            </a:lvl1pPr>
          </a:lstStyle>
          <a:p>
            <a:pPr lvl="0"/>
            <a:r>
              <a:rPr lang="nb-NO" dirty="0"/>
              <a:t>Beskrivende tekst for innholdet under.</a:t>
            </a:r>
            <a:br>
              <a:rPr lang="nb-NO" dirty="0"/>
            </a:br>
            <a:r>
              <a:rPr lang="nb-NO" dirty="0"/>
              <a:t>Denne kan gå over to linjer.</a:t>
            </a:r>
          </a:p>
        </p:txBody>
      </p:sp>
      <p:pic>
        <p:nvPicPr>
          <p:cNvPr id="8" name="Bilde 7" descr="Et bilde som inneholder tekst&#10;&#10;Automatisk generert beskrivelse">
            <a:extLst>
              <a:ext uri="{FF2B5EF4-FFF2-40B4-BE49-F238E27FC236}">
                <a16:creationId xmlns:a16="http://schemas.microsoft.com/office/drawing/2014/main" id="{53E9DC2D-325D-4AD4-B75A-3244D28C28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Tree>
    <p:extLst>
      <p:ext uri="{BB962C8B-B14F-4D97-AF65-F5344CB8AC3E}">
        <p14:creationId xmlns:p14="http://schemas.microsoft.com/office/powerpoint/2010/main" val="2617174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5 - Avdelingsslide">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6544D809-61ED-4F93-BD72-6D7D15AE8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
        <p:nvSpPr>
          <p:cNvPr id="6" name="Plassholder for bilde 2">
            <a:extLst>
              <a:ext uri="{FF2B5EF4-FFF2-40B4-BE49-F238E27FC236}">
                <a16:creationId xmlns:a16="http://schemas.microsoft.com/office/drawing/2014/main" id="{A3F1F542-1738-435A-8632-3A88A58C11B4}"/>
              </a:ext>
            </a:extLst>
          </p:cNvPr>
          <p:cNvSpPr>
            <a:spLocks noGrp="1"/>
          </p:cNvSpPr>
          <p:nvPr>
            <p:ph type="pic" idx="1"/>
          </p:nvPr>
        </p:nvSpPr>
        <p:spPr>
          <a:xfrm>
            <a:off x="6254750" y="692149"/>
            <a:ext cx="5170488" cy="516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B88D82FE-082C-48A2-B6E9-7880130C7ED5}"/>
              </a:ext>
            </a:extLst>
          </p:cNvPr>
          <p:cNvSpPr>
            <a:spLocks noGrp="1"/>
          </p:cNvSpPr>
          <p:nvPr>
            <p:ph type="title" hasCustomPrompt="1"/>
          </p:nvPr>
        </p:nvSpPr>
        <p:spPr>
          <a:xfrm>
            <a:off x="695326" y="692149"/>
            <a:ext cx="5241926" cy="1152525"/>
          </a:xfrm>
          <a:prstGeom prst="rect">
            <a:avLst/>
          </a:prstGeom>
        </p:spPr>
        <p:txBody>
          <a:bodyPr anchor="b" anchorCtr="0"/>
          <a:lstStyle>
            <a:lvl1pPr>
              <a:defRPr sz="3600" b="0">
                <a:solidFill>
                  <a:schemeClr val="tx1"/>
                </a:solidFill>
              </a:defRPr>
            </a:lvl1pPr>
          </a:lstStyle>
          <a:p>
            <a:r>
              <a:rPr lang="nb-NO" dirty="0"/>
              <a:t>En tittel som går over to linjer</a:t>
            </a:r>
          </a:p>
        </p:txBody>
      </p:sp>
      <p:sp>
        <p:nvSpPr>
          <p:cNvPr id="10" name="Plassholder for tekst 10">
            <a:extLst>
              <a:ext uri="{FF2B5EF4-FFF2-40B4-BE49-F238E27FC236}">
                <a16:creationId xmlns:a16="http://schemas.microsoft.com/office/drawing/2014/main" id="{CA3DBCA5-4E33-4B0B-B4F8-4D61A5635BEB}"/>
              </a:ext>
            </a:extLst>
          </p:cNvPr>
          <p:cNvSpPr>
            <a:spLocks noGrp="1"/>
          </p:cNvSpPr>
          <p:nvPr>
            <p:ph type="body" sz="quarter" idx="10"/>
          </p:nvPr>
        </p:nvSpPr>
        <p:spPr>
          <a:xfrm>
            <a:off x="695326" y="2843034"/>
            <a:ext cx="5170488" cy="3317608"/>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tekst 2">
            <a:extLst>
              <a:ext uri="{FF2B5EF4-FFF2-40B4-BE49-F238E27FC236}">
                <a16:creationId xmlns:a16="http://schemas.microsoft.com/office/drawing/2014/main" id="{5213C6CC-B7C0-43B9-AC43-7DF961B784C2}"/>
              </a:ext>
            </a:extLst>
          </p:cNvPr>
          <p:cNvSpPr>
            <a:spLocks noGrp="1"/>
          </p:cNvSpPr>
          <p:nvPr>
            <p:ph type="body" sz="quarter" idx="11" hasCustomPrompt="1"/>
          </p:nvPr>
        </p:nvSpPr>
        <p:spPr>
          <a:xfrm>
            <a:off x="695970" y="1954781"/>
            <a:ext cx="5241282" cy="888253"/>
          </a:xfrm>
          <a:prstGeom prst="rect">
            <a:avLst/>
          </a:prstGeom>
        </p:spPr>
        <p:txBody>
          <a:bodyPr/>
          <a:lstStyle>
            <a:lvl1pPr marL="0" indent="0">
              <a:lnSpc>
                <a:spcPct val="100000"/>
              </a:lnSpc>
              <a:buNone/>
              <a:defRPr/>
            </a:lvl1pPr>
          </a:lstStyle>
          <a:p>
            <a:r>
              <a:rPr lang="nb-NO" sz="2800" dirty="0"/>
              <a:t>Beskrivende tekst eller undertittel på to linjer</a:t>
            </a:r>
          </a:p>
        </p:txBody>
      </p:sp>
      <p:pic>
        <p:nvPicPr>
          <p:cNvPr id="9" name="Bilde 8" descr="Et bilde som inneholder tekst&#10;&#10;Automatisk generert beskrivelse">
            <a:extLst>
              <a:ext uri="{FF2B5EF4-FFF2-40B4-BE49-F238E27FC236}">
                <a16:creationId xmlns:a16="http://schemas.microsoft.com/office/drawing/2014/main" id="{D35BCA19-AD37-4D22-8226-7E8560CC0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Tree>
    <p:extLst>
      <p:ext uri="{BB962C8B-B14F-4D97-AF65-F5344CB8AC3E}">
        <p14:creationId xmlns:p14="http://schemas.microsoft.com/office/powerpoint/2010/main" val="3807031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5-02 - Avdelingssli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F8B4024-0575-4191-85AF-442745FCF45D}"/>
              </a:ext>
            </a:extLst>
          </p:cNvPr>
          <p:cNvSpPr/>
          <p:nvPr/>
        </p:nvSpPr>
        <p:spPr>
          <a:xfrm>
            <a:off x="7896225" y="0"/>
            <a:ext cx="42957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B88D82FE-082C-48A2-B6E9-7880130C7ED5}"/>
              </a:ext>
            </a:extLst>
          </p:cNvPr>
          <p:cNvSpPr>
            <a:spLocks noGrp="1"/>
          </p:cNvSpPr>
          <p:nvPr>
            <p:ph type="title" hasCustomPrompt="1"/>
          </p:nvPr>
        </p:nvSpPr>
        <p:spPr>
          <a:xfrm>
            <a:off x="695326" y="692149"/>
            <a:ext cx="5241926" cy="1152525"/>
          </a:xfrm>
          <a:prstGeom prst="rect">
            <a:avLst/>
          </a:prstGeom>
        </p:spPr>
        <p:txBody>
          <a:bodyPr anchor="b" anchorCtr="0"/>
          <a:lstStyle>
            <a:lvl1pPr>
              <a:defRPr sz="3600" b="0">
                <a:solidFill>
                  <a:schemeClr val="tx1"/>
                </a:solidFill>
              </a:defRPr>
            </a:lvl1pPr>
          </a:lstStyle>
          <a:p>
            <a:r>
              <a:rPr lang="nb-NO" dirty="0"/>
              <a:t>En tittel som går over to linjer</a:t>
            </a:r>
          </a:p>
        </p:txBody>
      </p:sp>
      <p:sp>
        <p:nvSpPr>
          <p:cNvPr id="10" name="Plassholder for tekst 10">
            <a:extLst>
              <a:ext uri="{FF2B5EF4-FFF2-40B4-BE49-F238E27FC236}">
                <a16:creationId xmlns:a16="http://schemas.microsoft.com/office/drawing/2014/main" id="{CA3DBCA5-4E33-4B0B-B4F8-4D61A5635BEB}"/>
              </a:ext>
            </a:extLst>
          </p:cNvPr>
          <p:cNvSpPr>
            <a:spLocks noGrp="1"/>
          </p:cNvSpPr>
          <p:nvPr>
            <p:ph type="body" sz="quarter" idx="10"/>
          </p:nvPr>
        </p:nvSpPr>
        <p:spPr>
          <a:xfrm>
            <a:off x="695326" y="2843034"/>
            <a:ext cx="5170488" cy="3317608"/>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tekst 2">
            <a:extLst>
              <a:ext uri="{FF2B5EF4-FFF2-40B4-BE49-F238E27FC236}">
                <a16:creationId xmlns:a16="http://schemas.microsoft.com/office/drawing/2014/main" id="{5213C6CC-B7C0-43B9-AC43-7DF961B784C2}"/>
              </a:ext>
            </a:extLst>
          </p:cNvPr>
          <p:cNvSpPr>
            <a:spLocks noGrp="1"/>
          </p:cNvSpPr>
          <p:nvPr>
            <p:ph type="body" sz="quarter" idx="11" hasCustomPrompt="1"/>
          </p:nvPr>
        </p:nvSpPr>
        <p:spPr>
          <a:xfrm>
            <a:off x="695970" y="1954781"/>
            <a:ext cx="5241282" cy="888253"/>
          </a:xfrm>
          <a:prstGeom prst="rect">
            <a:avLst/>
          </a:prstGeom>
        </p:spPr>
        <p:txBody>
          <a:bodyPr/>
          <a:lstStyle>
            <a:lvl1pPr marL="0" indent="0">
              <a:lnSpc>
                <a:spcPct val="100000"/>
              </a:lnSpc>
              <a:buNone/>
              <a:defRPr/>
            </a:lvl1pPr>
          </a:lstStyle>
          <a:p>
            <a:r>
              <a:rPr lang="nb-NO" sz="2800" dirty="0"/>
              <a:t>Beskrivende tekst eller undertittel på to linjer</a:t>
            </a:r>
          </a:p>
        </p:txBody>
      </p:sp>
      <p:pic>
        <p:nvPicPr>
          <p:cNvPr id="11" name="Bilde 10">
            <a:extLst>
              <a:ext uri="{FF2B5EF4-FFF2-40B4-BE49-F238E27FC236}">
                <a16:creationId xmlns:a16="http://schemas.microsoft.com/office/drawing/2014/main" id="{D9C3512F-E964-40A2-8A7B-D0ACE504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
        <p:nvSpPr>
          <p:cNvPr id="6" name="Plassholder for bilde 2">
            <a:extLst>
              <a:ext uri="{FF2B5EF4-FFF2-40B4-BE49-F238E27FC236}">
                <a16:creationId xmlns:a16="http://schemas.microsoft.com/office/drawing/2014/main" id="{A3F1F542-1738-435A-8632-3A88A58C11B4}"/>
              </a:ext>
            </a:extLst>
          </p:cNvPr>
          <p:cNvSpPr>
            <a:spLocks noGrp="1"/>
          </p:cNvSpPr>
          <p:nvPr>
            <p:ph type="pic" idx="1"/>
          </p:nvPr>
        </p:nvSpPr>
        <p:spPr>
          <a:xfrm>
            <a:off x="6254750" y="692149"/>
            <a:ext cx="5170488" cy="516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4256390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6 - Tekst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C48C252-9C1C-4F14-A772-AE64EA806DF5}"/>
              </a:ext>
            </a:extLst>
          </p:cNvPr>
          <p:cNvSpPr>
            <a:spLocks noGrp="1"/>
          </p:cNvSpPr>
          <p:nvPr>
            <p:ph idx="1"/>
          </p:nvPr>
        </p:nvSpPr>
        <p:spPr>
          <a:xfrm>
            <a:off x="6254749" y="692151"/>
            <a:ext cx="5937251" cy="5468492"/>
          </a:xfrm>
          <a:prstGeom prst="rect">
            <a:avLst/>
          </a:prstGeom>
        </p:spPr>
        <p:txBody>
          <a:bodyP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8" name="Bilde 7" descr="Et bilde som inneholder tekst&#10;&#10;Automatisk generert beskrivelse">
            <a:extLst>
              <a:ext uri="{FF2B5EF4-FFF2-40B4-BE49-F238E27FC236}">
                <a16:creationId xmlns:a16="http://schemas.microsoft.com/office/drawing/2014/main" id="{2B52D081-5293-495C-8FDC-B0FF57F6F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
        <p:nvSpPr>
          <p:cNvPr id="9" name="Tittel 1">
            <a:extLst>
              <a:ext uri="{FF2B5EF4-FFF2-40B4-BE49-F238E27FC236}">
                <a16:creationId xmlns:a16="http://schemas.microsoft.com/office/drawing/2014/main" id="{B7E08D3B-DF2A-49E7-A0FE-CCE4E9C93F10}"/>
              </a:ext>
            </a:extLst>
          </p:cNvPr>
          <p:cNvSpPr>
            <a:spLocks noGrp="1"/>
          </p:cNvSpPr>
          <p:nvPr>
            <p:ph type="title" hasCustomPrompt="1"/>
          </p:nvPr>
        </p:nvSpPr>
        <p:spPr>
          <a:xfrm>
            <a:off x="695326" y="692149"/>
            <a:ext cx="5241926" cy="1152525"/>
          </a:xfrm>
          <a:prstGeom prst="rect">
            <a:avLst/>
          </a:prstGeom>
        </p:spPr>
        <p:txBody>
          <a:bodyPr anchor="b" anchorCtr="0"/>
          <a:lstStyle>
            <a:lvl1pPr>
              <a:defRPr sz="3600" b="0">
                <a:solidFill>
                  <a:schemeClr val="tx1"/>
                </a:solidFill>
              </a:defRPr>
            </a:lvl1pPr>
          </a:lstStyle>
          <a:p>
            <a:r>
              <a:rPr lang="nb-NO" dirty="0"/>
              <a:t>En tittel som går over to linjer</a:t>
            </a:r>
          </a:p>
        </p:txBody>
      </p:sp>
      <p:sp>
        <p:nvSpPr>
          <p:cNvPr id="11" name="Plassholder for tekst 10">
            <a:extLst>
              <a:ext uri="{FF2B5EF4-FFF2-40B4-BE49-F238E27FC236}">
                <a16:creationId xmlns:a16="http://schemas.microsoft.com/office/drawing/2014/main" id="{11FAC88B-7FA3-4E7A-8415-0AC2BD0896F7}"/>
              </a:ext>
            </a:extLst>
          </p:cNvPr>
          <p:cNvSpPr>
            <a:spLocks noGrp="1"/>
          </p:cNvSpPr>
          <p:nvPr>
            <p:ph type="body" sz="quarter" idx="10"/>
          </p:nvPr>
        </p:nvSpPr>
        <p:spPr>
          <a:xfrm>
            <a:off x="695326" y="2843034"/>
            <a:ext cx="5170488" cy="3317608"/>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tekst 2">
            <a:extLst>
              <a:ext uri="{FF2B5EF4-FFF2-40B4-BE49-F238E27FC236}">
                <a16:creationId xmlns:a16="http://schemas.microsoft.com/office/drawing/2014/main" id="{D687733B-1303-44C1-877A-8598CCE16B83}"/>
              </a:ext>
            </a:extLst>
          </p:cNvPr>
          <p:cNvSpPr>
            <a:spLocks noGrp="1"/>
          </p:cNvSpPr>
          <p:nvPr>
            <p:ph type="body" sz="quarter" idx="11" hasCustomPrompt="1"/>
          </p:nvPr>
        </p:nvSpPr>
        <p:spPr>
          <a:xfrm>
            <a:off x="695970" y="1954781"/>
            <a:ext cx="5241282" cy="888253"/>
          </a:xfrm>
          <a:prstGeom prst="rect">
            <a:avLst/>
          </a:prstGeom>
        </p:spPr>
        <p:txBody>
          <a:bodyPr/>
          <a:lstStyle>
            <a:lvl1pPr marL="0" indent="0">
              <a:lnSpc>
                <a:spcPct val="100000"/>
              </a:lnSpc>
              <a:buNone/>
              <a:defRPr/>
            </a:lvl1pPr>
          </a:lstStyle>
          <a:p>
            <a:r>
              <a:rPr lang="nb-NO" sz="2800" dirty="0"/>
              <a:t>Beskrivende tekst eller undertittel på to linjer</a:t>
            </a:r>
          </a:p>
        </p:txBody>
      </p:sp>
      <p:pic>
        <p:nvPicPr>
          <p:cNvPr id="7" name="Bilde 6" descr="Et bilde som inneholder tekst&#10;&#10;Automatisk generert beskrivelse">
            <a:extLst>
              <a:ext uri="{FF2B5EF4-FFF2-40B4-BE49-F238E27FC236}">
                <a16:creationId xmlns:a16="http://schemas.microsoft.com/office/drawing/2014/main" id="{4957285F-439F-4041-B793-E11CB86A36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Tree>
    <p:extLst>
      <p:ext uri="{BB962C8B-B14F-4D97-AF65-F5344CB8AC3E}">
        <p14:creationId xmlns:p14="http://schemas.microsoft.com/office/powerpoint/2010/main" val="145985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01 - Tittelbilde">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1BB9AD-92B4-463A-B7BB-BC2ED2339F03}"/>
              </a:ext>
            </a:extLst>
          </p:cNvPr>
          <p:cNvSpPr>
            <a:spLocks noGrp="1"/>
          </p:cNvSpPr>
          <p:nvPr>
            <p:ph type="ctrTitle" hasCustomPrompt="1"/>
          </p:nvPr>
        </p:nvSpPr>
        <p:spPr>
          <a:xfrm>
            <a:off x="1343472" y="4725144"/>
            <a:ext cx="9505056" cy="1440706"/>
          </a:xfrm>
          <a:prstGeom prst="rect">
            <a:avLst/>
          </a:prstGeom>
        </p:spPr>
        <p:txBody>
          <a:bodyPr anchor="ctr">
            <a:normAutofit/>
          </a:bodyPr>
          <a:lstStyle>
            <a:lvl1pPr algn="ctr">
              <a:defRPr sz="4000" b="1"/>
            </a:lvl1pPr>
          </a:lstStyle>
          <a:p>
            <a:r>
              <a:rPr lang="nb-NO" dirty="0"/>
              <a:t>Tittel på presentasjon som kan gå over flere linjer hvis ønskelig.</a:t>
            </a:r>
          </a:p>
        </p:txBody>
      </p:sp>
      <p:pic>
        <p:nvPicPr>
          <p:cNvPr id="8" name="Bilde 7">
            <a:extLst>
              <a:ext uri="{FF2B5EF4-FFF2-40B4-BE49-F238E27FC236}">
                <a16:creationId xmlns:a16="http://schemas.microsoft.com/office/drawing/2014/main" id="{56406284-726D-426A-BCA9-8F8ACE756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583" y="686073"/>
            <a:ext cx="8476834" cy="4269431"/>
          </a:xfrm>
          <a:prstGeom prst="rect">
            <a:avLst/>
          </a:prstGeom>
        </p:spPr>
      </p:pic>
      <p:pic>
        <p:nvPicPr>
          <p:cNvPr id="4" name="Bilde 3">
            <a:extLst>
              <a:ext uri="{FF2B5EF4-FFF2-40B4-BE49-F238E27FC236}">
                <a16:creationId xmlns:a16="http://schemas.microsoft.com/office/drawing/2014/main" id="{64E32FC7-7BE3-453C-BF08-6EF56E8116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583" y="686073"/>
            <a:ext cx="8476834" cy="4269431"/>
          </a:xfrm>
          <a:prstGeom prst="rect">
            <a:avLst/>
          </a:prstGeom>
        </p:spPr>
      </p:pic>
    </p:spTree>
    <p:extLst>
      <p:ext uri="{BB962C8B-B14F-4D97-AF65-F5344CB8AC3E}">
        <p14:creationId xmlns:p14="http://schemas.microsoft.com/office/powerpoint/2010/main" val="1569410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6 - Innhold over hele siden u/tittel">
    <p:spTree>
      <p:nvGrpSpPr>
        <p:cNvPr id="1" name=""/>
        <p:cNvGrpSpPr/>
        <p:nvPr/>
      </p:nvGrpSpPr>
      <p:grpSpPr>
        <a:xfrm>
          <a:off x="0" y="0"/>
          <a:ext cx="0" cy="0"/>
          <a:chOff x="0" y="0"/>
          <a:chExt cx="0" cy="0"/>
        </a:xfrm>
      </p:grpSpPr>
      <p:pic>
        <p:nvPicPr>
          <p:cNvPr id="8" name="Bilde 7" descr="Et bilde som inneholder tekst&#10;&#10;Automatisk generert beskrivelse">
            <a:extLst>
              <a:ext uri="{FF2B5EF4-FFF2-40B4-BE49-F238E27FC236}">
                <a16:creationId xmlns:a16="http://schemas.microsoft.com/office/drawing/2014/main" id="{1F0BA0D6-1533-41BE-9696-796E99BEB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
        <p:nvSpPr>
          <p:cNvPr id="9" name="Plassholder for innhold 2">
            <a:extLst>
              <a:ext uri="{FF2B5EF4-FFF2-40B4-BE49-F238E27FC236}">
                <a16:creationId xmlns:a16="http://schemas.microsoft.com/office/drawing/2014/main" id="{3CDEAA62-E112-4CF0-86F7-7F2CB339E672}"/>
              </a:ext>
            </a:extLst>
          </p:cNvPr>
          <p:cNvSpPr>
            <a:spLocks noGrp="1"/>
          </p:cNvSpPr>
          <p:nvPr>
            <p:ph idx="1"/>
          </p:nvPr>
        </p:nvSpPr>
        <p:spPr>
          <a:xfrm>
            <a:off x="695325" y="692151"/>
            <a:ext cx="10729913" cy="5468492"/>
          </a:xfrm>
          <a:prstGeom prst="rect">
            <a:avLst/>
          </a:prstGeom>
        </p:spPr>
        <p:txBody>
          <a:bodyP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4" name="Bilde 3" descr="Et bilde som inneholder tekst&#10;&#10;Automatisk generert beskrivelse">
            <a:extLst>
              <a:ext uri="{FF2B5EF4-FFF2-40B4-BE49-F238E27FC236}">
                <a16:creationId xmlns:a16="http://schemas.microsoft.com/office/drawing/2014/main" id="{6D4063D0-E6C0-4561-A89A-A9722F59ED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Tree>
    <p:extLst>
      <p:ext uri="{BB962C8B-B14F-4D97-AF65-F5344CB8AC3E}">
        <p14:creationId xmlns:p14="http://schemas.microsoft.com/office/powerpoint/2010/main" val="1940384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7 - Avslutning">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1BB9AD-92B4-463A-B7BB-BC2ED2339F03}"/>
              </a:ext>
            </a:extLst>
          </p:cNvPr>
          <p:cNvSpPr>
            <a:spLocks noGrp="1"/>
          </p:cNvSpPr>
          <p:nvPr>
            <p:ph type="ctrTitle" hasCustomPrompt="1"/>
          </p:nvPr>
        </p:nvSpPr>
        <p:spPr>
          <a:xfrm>
            <a:off x="695325" y="686072"/>
            <a:ext cx="10729913" cy="2742927"/>
          </a:xfrm>
          <a:prstGeom prst="rect">
            <a:avLst/>
          </a:prstGeom>
        </p:spPr>
        <p:txBody>
          <a:bodyPr anchor="t" anchorCtr="0">
            <a:normAutofit/>
          </a:bodyPr>
          <a:lstStyle>
            <a:lvl1pPr algn="r">
              <a:defRPr sz="2800" b="0">
                <a:solidFill>
                  <a:schemeClr val="accent5"/>
                </a:solidFill>
                <a:latin typeface="+mn-lt"/>
              </a:defRPr>
            </a:lvl1pPr>
          </a:lstStyle>
          <a:p>
            <a:r>
              <a:rPr lang="nb-NO" dirty="0"/>
              <a:t>Her kan du skrive</a:t>
            </a:r>
            <a:br>
              <a:rPr lang="nb-NO" dirty="0"/>
            </a:br>
            <a:r>
              <a:rPr lang="nb-NO" dirty="0"/>
              <a:t>en avskjedsbeskjed</a:t>
            </a:r>
            <a:br>
              <a:rPr lang="nb-NO" dirty="0"/>
            </a:br>
            <a:r>
              <a:rPr lang="nb-NO" dirty="0"/>
              <a:t>til publikum.</a:t>
            </a:r>
          </a:p>
        </p:txBody>
      </p:sp>
      <p:pic>
        <p:nvPicPr>
          <p:cNvPr id="4" name="Bilde 3">
            <a:extLst>
              <a:ext uri="{FF2B5EF4-FFF2-40B4-BE49-F238E27FC236}">
                <a16:creationId xmlns:a16="http://schemas.microsoft.com/office/drawing/2014/main" id="{41BDAEB8-B63C-4EC3-951A-784EDD4AA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5" y="4571358"/>
            <a:ext cx="5322995" cy="1600569"/>
          </a:xfrm>
          <a:prstGeom prst="rect">
            <a:avLst/>
          </a:prstGeom>
        </p:spPr>
      </p:pic>
      <p:pic>
        <p:nvPicPr>
          <p:cNvPr id="5" name="Bilde 4">
            <a:extLst>
              <a:ext uri="{FF2B5EF4-FFF2-40B4-BE49-F238E27FC236}">
                <a16:creationId xmlns:a16="http://schemas.microsoft.com/office/drawing/2014/main" id="{BA2FDFD0-DDDC-49E6-B557-2F9B63D2A4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325" y="4571358"/>
            <a:ext cx="5322995" cy="1600569"/>
          </a:xfrm>
          <a:prstGeom prst="rect">
            <a:avLst/>
          </a:prstGeom>
        </p:spPr>
      </p:pic>
    </p:spTree>
    <p:extLst>
      <p:ext uri="{BB962C8B-B14F-4D97-AF65-F5344CB8AC3E}">
        <p14:creationId xmlns:p14="http://schemas.microsoft.com/office/powerpoint/2010/main" val="2302987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00 - Tittelbilde uten tittel">
    <p:bg>
      <p:bgPr>
        <a:solidFill>
          <a:schemeClr val="accent5"/>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6406284-726D-426A-BCA9-8F8ACE756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583" y="1294284"/>
            <a:ext cx="8476834" cy="4269431"/>
          </a:xfrm>
          <a:prstGeom prst="rect">
            <a:avLst/>
          </a:prstGeom>
        </p:spPr>
      </p:pic>
    </p:spTree>
    <p:extLst>
      <p:ext uri="{BB962C8B-B14F-4D97-AF65-F5344CB8AC3E}">
        <p14:creationId xmlns:p14="http://schemas.microsoft.com/office/powerpoint/2010/main" val="2477119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01 - Tittelbilde">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1BB9AD-92B4-463A-B7BB-BC2ED2339F03}"/>
              </a:ext>
            </a:extLst>
          </p:cNvPr>
          <p:cNvSpPr>
            <a:spLocks noGrp="1"/>
          </p:cNvSpPr>
          <p:nvPr>
            <p:ph type="ctrTitle" hasCustomPrompt="1"/>
          </p:nvPr>
        </p:nvSpPr>
        <p:spPr>
          <a:xfrm>
            <a:off x="1343472" y="4725144"/>
            <a:ext cx="9505056" cy="1440706"/>
          </a:xfrm>
          <a:prstGeom prst="rect">
            <a:avLst/>
          </a:prstGeom>
        </p:spPr>
        <p:txBody>
          <a:bodyPr anchor="ctr">
            <a:normAutofit/>
          </a:bodyPr>
          <a:lstStyle>
            <a:lvl1pPr algn="ctr">
              <a:defRPr sz="4000" b="1"/>
            </a:lvl1pPr>
          </a:lstStyle>
          <a:p>
            <a:r>
              <a:rPr lang="nb-NO" dirty="0"/>
              <a:t>Tittel på presentasjon som kan gå over flere linjer hvis ønskelig.</a:t>
            </a:r>
          </a:p>
        </p:txBody>
      </p:sp>
      <p:pic>
        <p:nvPicPr>
          <p:cNvPr id="8" name="Bilde 7">
            <a:extLst>
              <a:ext uri="{FF2B5EF4-FFF2-40B4-BE49-F238E27FC236}">
                <a16:creationId xmlns:a16="http://schemas.microsoft.com/office/drawing/2014/main" id="{56406284-726D-426A-BCA9-8F8ACE756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57583" y="686073"/>
            <a:ext cx="8476834" cy="4269431"/>
          </a:xfrm>
          <a:prstGeom prst="rect">
            <a:avLst/>
          </a:prstGeom>
        </p:spPr>
      </p:pic>
    </p:spTree>
    <p:extLst>
      <p:ext uri="{BB962C8B-B14F-4D97-AF65-F5344CB8AC3E}">
        <p14:creationId xmlns:p14="http://schemas.microsoft.com/office/powerpoint/2010/main" val="491420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02 - Tittelbil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1BB9AD-92B4-463A-B7BB-BC2ED2339F03}"/>
              </a:ext>
            </a:extLst>
          </p:cNvPr>
          <p:cNvSpPr>
            <a:spLocks noGrp="1"/>
          </p:cNvSpPr>
          <p:nvPr>
            <p:ph type="ctrTitle" hasCustomPrompt="1"/>
          </p:nvPr>
        </p:nvSpPr>
        <p:spPr>
          <a:xfrm>
            <a:off x="1343472" y="4725144"/>
            <a:ext cx="9505056" cy="1440706"/>
          </a:xfrm>
          <a:prstGeom prst="rect">
            <a:avLst/>
          </a:prstGeom>
        </p:spPr>
        <p:txBody>
          <a:bodyPr anchor="ctr">
            <a:normAutofit/>
          </a:bodyPr>
          <a:lstStyle>
            <a:lvl1pPr algn="ctr">
              <a:defRPr sz="4000" b="1">
                <a:solidFill>
                  <a:schemeClr val="accent5"/>
                </a:solidFill>
              </a:defRPr>
            </a:lvl1pPr>
          </a:lstStyle>
          <a:p>
            <a:r>
              <a:rPr lang="nb-NO" dirty="0"/>
              <a:t>Tittel på presentasjon som kan gå over flere linjer hvis ønskelig.</a:t>
            </a:r>
          </a:p>
        </p:txBody>
      </p:sp>
      <p:pic>
        <p:nvPicPr>
          <p:cNvPr id="8" name="Bilde 7">
            <a:extLst>
              <a:ext uri="{FF2B5EF4-FFF2-40B4-BE49-F238E27FC236}">
                <a16:creationId xmlns:a16="http://schemas.microsoft.com/office/drawing/2014/main" id="{56406284-726D-426A-BCA9-8F8ACE7566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57583" y="686073"/>
            <a:ext cx="8476833" cy="4269431"/>
          </a:xfrm>
          <a:prstGeom prst="rect">
            <a:avLst/>
          </a:prstGeom>
        </p:spPr>
      </p:pic>
    </p:spTree>
    <p:extLst>
      <p:ext uri="{BB962C8B-B14F-4D97-AF65-F5344CB8AC3E}">
        <p14:creationId xmlns:p14="http://schemas.microsoft.com/office/powerpoint/2010/main" val="4000460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03 - Agen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859DAA-809D-42A1-9A6A-D238905DB911}"/>
              </a:ext>
            </a:extLst>
          </p:cNvPr>
          <p:cNvSpPr/>
          <p:nvPr userDrawn="1"/>
        </p:nvSpPr>
        <p:spPr>
          <a:xfrm>
            <a:off x="-1" y="0"/>
            <a:ext cx="4295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71CB24-B177-454F-9B0B-7D1D6BFABCF3}"/>
              </a:ext>
            </a:extLst>
          </p:cNvPr>
          <p:cNvSpPr>
            <a:spLocks noGrp="1"/>
          </p:cNvSpPr>
          <p:nvPr>
            <p:ph type="title" hasCustomPrompt="1"/>
          </p:nvPr>
        </p:nvSpPr>
        <p:spPr>
          <a:xfrm>
            <a:off x="682501" y="692150"/>
            <a:ext cx="2893219" cy="5473700"/>
          </a:xfrm>
          <a:prstGeom prst="rect">
            <a:avLst/>
          </a:prstGeom>
        </p:spPr>
        <p:txBody>
          <a:bodyPr anchor="ctr"/>
          <a:lstStyle>
            <a:lvl1pPr algn="ctr">
              <a:defRPr sz="4000" b="1" baseline="0">
                <a:solidFill>
                  <a:schemeClr val="bg1"/>
                </a:solidFill>
              </a:defRPr>
            </a:lvl1pPr>
          </a:lstStyle>
          <a:p>
            <a:r>
              <a:rPr lang="nb-NO" dirty="0"/>
              <a:t>Agenda / Timeplan / Annen tittel</a:t>
            </a:r>
          </a:p>
        </p:txBody>
      </p:sp>
      <p:sp>
        <p:nvSpPr>
          <p:cNvPr id="9" name="Plassholder for tekst 8">
            <a:extLst>
              <a:ext uri="{FF2B5EF4-FFF2-40B4-BE49-F238E27FC236}">
                <a16:creationId xmlns:a16="http://schemas.microsoft.com/office/drawing/2014/main" id="{8981E53F-3C33-4BA8-AFB3-C3BA2FD2DFFE}"/>
              </a:ext>
            </a:extLst>
          </p:cNvPr>
          <p:cNvSpPr>
            <a:spLocks noGrp="1"/>
          </p:cNvSpPr>
          <p:nvPr>
            <p:ph type="body" sz="quarter" idx="10" hasCustomPrompt="1"/>
          </p:nvPr>
        </p:nvSpPr>
        <p:spPr>
          <a:xfrm>
            <a:off x="5231905" y="692150"/>
            <a:ext cx="1440159" cy="5473700"/>
          </a:xfrm>
          <a:prstGeom prst="rect">
            <a:avLst/>
          </a:prstGeom>
        </p:spPr>
        <p:txBody>
          <a:bodyPr anchor="ctr"/>
          <a:lstStyle>
            <a:lvl1pPr marL="0" indent="0">
              <a:lnSpc>
                <a:spcPct val="100000"/>
              </a:lnSpc>
              <a:buNone/>
              <a:defRPr sz="2000"/>
            </a:lvl1pPr>
          </a:lstStyle>
          <a:p>
            <a:pPr lvl="0"/>
            <a:r>
              <a:rPr lang="nb-NO" dirty="0"/>
              <a:t>00:00</a:t>
            </a:r>
          </a:p>
          <a:p>
            <a:pPr lvl="0"/>
            <a:r>
              <a:rPr lang="nb-NO" dirty="0"/>
              <a:t>00:00</a:t>
            </a:r>
          </a:p>
          <a:p>
            <a:pPr lvl="0"/>
            <a:r>
              <a:rPr lang="nb-NO" dirty="0"/>
              <a:t>00:00</a:t>
            </a:r>
          </a:p>
          <a:p>
            <a:pPr lvl="0"/>
            <a:r>
              <a:rPr lang="nb-NO" dirty="0"/>
              <a:t>00:00</a:t>
            </a:r>
          </a:p>
          <a:p>
            <a:pPr lvl="0"/>
            <a:r>
              <a:rPr lang="nb-NO" dirty="0"/>
              <a:t>00:00</a:t>
            </a:r>
          </a:p>
          <a:p>
            <a:pPr lvl="0"/>
            <a:r>
              <a:rPr lang="nb-NO" dirty="0"/>
              <a:t>00:00</a:t>
            </a:r>
          </a:p>
          <a:p>
            <a:pPr lvl="0"/>
            <a:r>
              <a:rPr lang="nb-NO" dirty="0"/>
              <a:t>00:00</a:t>
            </a:r>
          </a:p>
        </p:txBody>
      </p:sp>
      <p:sp>
        <p:nvSpPr>
          <p:cNvPr id="10" name="Plassholder for tekst 8">
            <a:extLst>
              <a:ext uri="{FF2B5EF4-FFF2-40B4-BE49-F238E27FC236}">
                <a16:creationId xmlns:a16="http://schemas.microsoft.com/office/drawing/2014/main" id="{BD911DA1-F57C-4D38-971B-765B9DDC63BC}"/>
              </a:ext>
            </a:extLst>
          </p:cNvPr>
          <p:cNvSpPr>
            <a:spLocks noGrp="1"/>
          </p:cNvSpPr>
          <p:nvPr>
            <p:ph type="body" sz="quarter" idx="11" hasCustomPrompt="1"/>
          </p:nvPr>
        </p:nvSpPr>
        <p:spPr>
          <a:xfrm>
            <a:off x="6888088" y="692150"/>
            <a:ext cx="4537150" cy="5473700"/>
          </a:xfrm>
          <a:prstGeom prst="rect">
            <a:avLst/>
          </a:prstGeom>
        </p:spPr>
        <p:txBody>
          <a:bodyPr wrap="square" anchor="ctr"/>
          <a:lstStyle>
            <a:lvl1pPr marL="0" indent="0">
              <a:lnSpc>
                <a:spcPct val="100000"/>
              </a:lnSpc>
              <a:buNone/>
              <a:defRPr sz="2000" b="1"/>
            </a:lvl1pPr>
          </a:lstStyle>
          <a:p>
            <a:pPr lvl="0"/>
            <a:r>
              <a:rPr lang="nb-NO" dirty="0"/>
              <a:t>Agendapunkt 1</a:t>
            </a:r>
          </a:p>
          <a:p>
            <a:pPr lvl="0"/>
            <a:r>
              <a:rPr lang="nb-NO" dirty="0"/>
              <a:t>Agendapunkt 2</a:t>
            </a:r>
          </a:p>
          <a:p>
            <a:pPr lvl="0"/>
            <a:r>
              <a:rPr lang="nb-NO" dirty="0"/>
              <a:t>Agendapunkt 3</a:t>
            </a:r>
          </a:p>
          <a:p>
            <a:pPr lvl="0"/>
            <a:r>
              <a:rPr lang="nb-NO" dirty="0"/>
              <a:t>Agendapunkt 4</a:t>
            </a:r>
          </a:p>
          <a:p>
            <a:pPr lvl="0"/>
            <a:r>
              <a:rPr lang="nb-NO" dirty="0"/>
              <a:t>Agendapunkt 5</a:t>
            </a:r>
          </a:p>
          <a:p>
            <a:pPr lvl="0"/>
            <a:r>
              <a:rPr lang="nb-NO" dirty="0"/>
              <a:t>Agendapunkt 6</a:t>
            </a:r>
          </a:p>
          <a:p>
            <a:pPr lvl="0"/>
            <a:r>
              <a:rPr lang="nb-NO" dirty="0"/>
              <a:t>Agendapunkt 7</a:t>
            </a:r>
          </a:p>
        </p:txBody>
      </p:sp>
    </p:spTree>
    <p:extLst>
      <p:ext uri="{BB962C8B-B14F-4D97-AF65-F5344CB8AC3E}">
        <p14:creationId xmlns:p14="http://schemas.microsoft.com/office/powerpoint/2010/main" val="2100711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04 - Agenda med dat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859DAA-809D-42A1-9A6A-D238905DB911}"/>
              </a:ext>
            </a:extLst>
          </p:cNvPr>
          <p:cNvSpPr/>
          <p:nvPr userDrawn="1"/>
        </p:nvSpPr>
        <p:spPr>
          <a:xfrm>
            <a:off x="-1" y="0"/>
            <a:ext cx="4295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71CB24-B177-454F-9B0B-7D1D6BFABCF3}"/>
              </a:ext>
            </a:extLst>
          </p:cNvPr>
          <p:cNvSpPr>
            <a:spLocks noGrp="1"/>
          </p:cNvSpPr>
          <p:nvPr>
            <p:ph type="title" hasCustomPrompt="1"/>
          </p:nvPr>
        </p:nvSpPr>
        <p:spPr>
          <a:xfrm>
            <a:off x="682501" y="692150"/>
            <a:ext cx="2893219" cy="2736850"/>
          </a:xfrm>
          <a:prstGeom prst="rect">
            <a:avLst/>
          </a:prstGeom>
        </p:spPr>
        <p:txBody>
          <a:bodyPr anchor="b"/>
          <a:lstStyle>
            <a:lvl1pPr algn="ctr">
              <a:defRPr sz="4000" b="1" baseline="0">
                <a:solidFill>
                  <a:schemeClr val="bg1"/>
                </a:solidFill>
              </a:defRPr>
            </a:lvl1pPr>
          </a:lstStyle>
          <a:p>
            <a:r>
              <a:rPr lang="nb-NO" dirty="0"/>
              <a:t>Agenda / Timeplan / Annen tittel</a:t>
            </a:r>
          </a:p>
        </p:txBody>
      </p:sp>
      <p:sp>
        <p:nvSpPr>
          <p:cNvPr id="9" name="Plassholder for tekst 8">
            <a:extLst>
              <a:ext uri="{FF2B5EF4-FFF2-40B4-BE49-F238E27FC236}">
                <a16:creationId xmlns:a16="http://schemas.microsoft.com/office/drawing/2014/main" id="{8981E53F-3C33-4BA8-AFB3-C3BA2FD2DFFE}"/>
              </a:ext>
            </a:extLst>
          </p:cNvPr>
          <p:cNvSpPr>
            <a:spLocks noGrp="1"/>
          </p:cNvSpPr>
          <p:nvPr>
            <p:ph type="body" sz="quarter" idx="10" hasCustomPrompt="1"/>
          </p:nvPr>
        </p:nvSpPr>
        <p:spPr>
          <a:xfrm>
            <a:off x="5231905" y="692150"/>
            <a:ext cx="1440159" cy="5473700"/>
          </a:xfrm>
          <a:prstGeom prst="rect">
            <a:avLst/>
          </a:prstGeom>
        </p:spPr>
        <p:txBody>
          <a:bodyPr anchor="ctr"/>
          <a:lstStyle>
            <a:lvl1pPr marL="0" indent="0">
              <a:lnSpc>
                <a:spcPct val="100000"/>
              </a:lnSpc>
              <a:buNone/>
              <a:defRPr sz="2000"/>
            </a:lvl1pPr>
          </a:lstStyle>
          <a:p>
            <a:pPr lvl="0"/>
            <a:r>
              <a:rPr lang="nb-NO" dirty="0"/>
              <a:t>00:00</a:t>
            </a:r>
          </a:p>
          <a:p>
            <a:pPr lvl="0"/>
            <a:r>
              <a:rPr lang="nb-NO" dirty="0"/>
              <a:t>00:00</a:t>
            </a:r>
          </a:p>
          <a:p>
            <a:pPr lvl="0"/>
            <a:r>
              <a:rPr lang="nb-NO" dirty="0"/>
              <a:t>00:00</a:t>
            </a:r>
          </a:p>
          <a:p>
            <a:pPr lvl="0"/>
            <a:r>
              <a:rPr lang="nb-NO" dirty="0"/>
              <a:t>00:00</a:t>
            </a:r>
          </a:p>
          <a:p>
            <a:pPr lvl="0"/>
            <a:r>
              <a:rPr lang="nb-NO" dirty="0"/>
              <a:t>00:00</a:t>
            </a:r>
          </a:p>
          <a:p>
            <a:pPr lvl="0"/>
            <a:r>
              <a:rPr lang="nb-NO" dirty="0"/>
              <a:t>00:00</a:t>
            </a:r>
          </a:p>
          <a:p>
            <a:pPr lvl="0"/>
            <a:r>
              <a:rPr lang="nb-NO" dirty="0"/>
              <a:t>00:00</a:t>
            </a:r>
          </a:p>
        </p:txBody>
      </p:sp>
      <p:sp>
        <p:nvSpPr>
          <p:cNvPr id="10" name="Plassholder for tekst 8">
            <a:extLst>
              <a:ext uri="{FF2B5EF4-FFF2-40B4-BE49-F238E27FC236}">
                <a16:creationId xmlns:a16="http://schemas.microsoft.com/office/drawing/2014/main" id="{BD911DA1-F57C-4D38-971B-765B9DDC63BC}"/>
              </a:ext>
            </a:extLst>
          </p:cNvPr>
          <p:cNvSpPr>
            <a:spLocks noGrp="1"/>
          </p:cNvSpPr>
          <p:nvPr>
            <p:ph type="body" sz="quarter" idx="11" hasCustomPrompt="1"/>
          </p:nvPr>
        </p:nvSpPr>
        <p:spPr>
          <a:xfrm>
            <a:off x="6888088" y="692150"/>
            <a:ext cx="4537150" cy="5473700"/>
          </a:xfrm>
          <a:prstGeom prst="rect">
            <a:avLst/>
          </a:prstGeom>
        </p:spPr>
        <p:txBody>
          <a:bodyPr wrap="square" anchor="ctr"/>
          <a:lstStyle>
            <a:lvl1pPr marL="0" indent="0">
              <a:lnSpc>
                <a:spcPct val="100000"/>
              </a:lnSpc>
              <a:buNone/>
              <a:defRPr sz="2000" b="1"/>
            </a:lvl1pPr>
          </a:lstStyle>
          <a:p>
            <a:pPr lvl="0"/>
            <a:r>
              <a:rPr lang="nb-NO" dirty="0"/>
              <a:t>Agendapunkt 1</a:t>
            </a:r>
          </a:p>
          <a:p>
            <a:pPr lvl="0"/>
            <a:r>
              <a:rPr lang="nb-NO" dirty="0"/>
              <a:t>Agendapunkt 2</a:t>
            </a:r>
          </a:p>
          <a:p>
            <a:pPr lvl="0"/>
            <a:r>
              <a:rPr lang="nb-NO" dirty="0"/>
              <a:t>Agendapunkt 3</a:t>
            </a:r>
          </a:p>
          <a:p>
            <a:pPr lvl="0"/>
            <a:r>
              <a:rPr lang="nb-NO" dirty="0"/>
              <a:t>Agendapunkt 4</a:t>
            </a:r>
          </a:p>
          <a:p>
            <a:pPr lvl="0"/>
            <a:r>
              <a:rPr lang="nb-NO" dirty="0"/>
              <a:t>Agendapunkt 5</a:t>
            </a:r>
          </a:p>
          <a:p>
            <a:pPr lvl="0"/>
            <a:r>
              <a:rPr lang="nb-NO" dirty="0"/>
              <a:t>Agendapunkt 6</a:t>
            </a:r>
          </a:p>
          <a:p>
            <a:pPr lvl="0"/>
            <a:r>
              <a:rPr lang="nb-NO" dirty="0"/>
              <a:t>Agendapunkt 7</a:t>
            </a:r>
          </a:p>
        </p:txBody>
      </p:sp>
      <p:sp>
        <p:nvSpPr>
          <p:cNvPr id="6" name="Plassholder for tekst 5">
            <a:extLst>
              <a:ext uri="{FF2B5EF4-FFF2-40B4-BE49-F238E27FC236}">
                <a16:creationId xmlns:a16="http://schemas.microsoft.com/office/drawing/2014/main" id="{8ABC9D77-FA69-465F-972C-B5393CD1FE71}"/>
              </a:ext>
            </a:extLst>
          </p:cNvPr>
          <p:cNvSpPr>
            <a:spLocks noGrp="1"/>
          </p:cNvSpPr>
          <p:nvPr>
            <p:ph type="body" sz="quarter" idx="12" hasCustomPrompt="1"/>
          </p:nvPr>
        </p:nvSpPr>
        <p:spPr>
          <a:xfrm>
            <a:off x="687238" y="3429000"/>
            <a:ext cx="2888482" cy="2736850"/>
          </a:xfrm>
          <a:prstGeom prst="rect">
            <a:avLst/>
          </a:prstGeom>
        </p:spPr>
        <p:txBody>
          <a:bodyPr/>
          <a:lstStyle>
            <a:lvl1pPr marL="0" indent="0" algn="ctr">
              <a:buNone/>
              <a:defRPr sz="2000" b="1">
                <a:solidFill>
                  <a:schemeClr val="bg1"/>
                </a:solidFill>
              </a:defRPr>
            </a:lvl1pPr>
          </a:lstStyle>
          <a:p>
            <a:pPr lvl="0"/>
            <a:r>
              <a:rPr lang="nb-NO" dirty="0"/>
              <a:t>00. september 2020</a:t>
            </a:r>
          </a:p>
        </p:txBody>
      </p:sp>
    </p:spTree>
    <p:extLst>
      <p:ext uri="{BB962C8B-B14F-4D97-AF65-F5344CB8AC3E}">
        <p14:creationId xmlns:p14="http://schemas.microsoft.com/office/powerpoint/2010/main" val="250486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05 - Bilde med grønt felt">
    <p:spTree>
      <p:nvGrpSpPr>
        <p:cNvPr id="1" name=""/>
        <p:cNvGrpSpPr/>
        <p:nvPr/>
      </p:nvGrpSpPr>
      <p:grpSpPr>
        <a:xfrm>
          <a:off x="0" y="0"/>
          <a:ext cx="0" cy="0"/>
          <a:chOff x="0" y="0"/>
          <a:chExt cx="0" cy="0"/>
        </a:xfrm>
      </p:grpSpPr>
      <p:pic>
        <p:nvPicPr>
          <p:cNvPr id="7" name="Bilde 9" descr="Et bilde som inneholder himmel, flygende, fly, solnedgang&#10;&#10;Automatisk generert beskrivelse">
            <a:extLst>
              <a:ext uri="{FF2B5EF4-FFF2-40B4-BE49-F238E27FC236}">
                <a16:creationId xmlns:a16="http://schemas.microsoft.com/office/drawing/2014/main" id="{E2DF8C15-3A9D-4EEB-8111-6F380CBCE271}"/>
              </a:ext>
            </a:extLst>
          </p:cNvPr>
          <p:cNvPicPr>
            <a:picLocks noChangeAspect="1"/>
          </p:cNvPicPr>
          <p:nvPr userDrawn="1"/>
        </p:nvPicPr>
        <p:blipFill>
          <a:blip r:embed="rId2"/>
          <a:stretch>
            <a:fillRect/>
          </a:stretch>
        </p:blipFill>
        <p:spPr>
          <a:xfrm>
            <a:off x="7896225" y="-5508"/>
            <a:ext cx="5490804" cy="6863508"/>
          </a:xfrm>
          <a:prstGeom prst="rect">
            <a:avLst/>
          </a:prstGeom>
          <a:noFill/>
          <a:ln cap="flat">
            <a:noFill/>
          </a:ln>
        </p:spPr>
      </p:pic>
      <p:sp>
        <p:nvSpPr>
          <p:cNvPr id="8" name="Rektangel 7">
            <a:extLst>
              <a:ext uri="{FF2B5EF4-FFF2-40B4-BE49-F238E27FC236}">
                <a16:creationId xmlns:a16="http://schemas.microsoft.com/office/drawing/2014/main" id="{21F52E23-7D68-45C5-AE2C-6EEBBD78D49F}"/>
              </a:ext>
            </a:extLst>
          </p:cNvPr>
          <p:cNvSpPr/>
          <p:nvPr userDrawn="1"/>
        </p:nvSpPr>
        <p:spPr>
          <a:xfrm>
            <a:off x="695325" y="692150"/>
            <a:ext cx="9288463" cy="5473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8"/>
            <a:ext cx="8643317" cy="1287809"/>
          </a:xfrm>
          <a:prstGeom prst="rect">
            <a:avLst/>
          </a:prstGeom>
        </p:spPr>
        <p:txBody>
          <a:bodyPr anchor="b"/>
          <a:lstStyle>
            <a:lvl1pPr>
              <a:defRPr sz="4000">
                <a:solidFill>
                  <a:schemeClr val="bg1"/>
                </a:solidFill>
              </a:defRPr>
            </a:lvl1pPr>
          </a:lstStyle>
          <a:p>
            <a:r>
              <a:rPr lang="nb-NO" dirty="0"/>
              <a:t>Her kan du sette inn en tittel. Den kan være over to linjer.</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557115"/>
            <a:ext cx="8643316" cy="324814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Tree>
    <p:extLst>
      <p:ext uri="{BB962C8B-B14F-4D97-AF65-F5344CB8AC3E}">
        <p14:creationId xmlns:p14="http://schemas.microsoft.com/office/powerpoint/2010/main" val="32269143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06 - Bilde med blått felt">
    <p:spTree>
      <p:nvGrpSpPr>
        <p:cNvPr id="1" name=""/>
        <p:cNvGrpSpPr/>
        <p:nvPr/>
      </p:nvGrpSpPr>
      <p:grpSpPr>
        <a:xfrm>
          <a:off x="0" y="0"/>
          <a:ext cx="0" cy="0"/>
          <a:chOff x="0" y="0"/>
          <a:chExt cx="0" cy="0"/>
        </a:xfrm>
      </p:grpSpPr>
      <p:pic>
        <p:nvPicPr>
          <p:cNvPr id="9" name="Bilde 7" descr="Et bilde som inneholder himmel, utendørs, bygning, by&#10;&#10;Automatisk generert beskrivelse">
            <a:extLst>
              <a:ext uri="{FF2B5EF4-FFF2-40B4-BE49-F238E27FC236}">
                <a16:creationId xmlns:a16="http://schemas.microsoft.com/office/drawing/2014/main" id="{19EFA12F-A1D7-4D90-AB29-AB8C16B0C900}"/>
              </a:ext>
            </a:extLst>
          </p:cNvPr>
          <p:cNvPicPr>
            <a:picLocks noChangeAspect="1"/>
          </p:cNvPicPr>
          <p:nvPr userDrawn="1"/>
        </p:nvPicPr>
        <p:blipFill>
          <a:blip r:embed="rId2"/>
          <a:stretch>
            <a:fillRect/>
          </a:stretch>
        </p:blipFill>
        <p:spPr>
          <a:xfrm>
            <a:off x="7896225" y="-1251520"/>
            <a:ext cx="5486409" cy="8245117"/>
          </a:xfrm>
          <a:prstGeom prst="rect">
            <a:avLst/>
          </a:prstGeom>
          <a:noFill/>
          <a:ln cap="flat">
            <a:noFill/>
          </a:ln>
        </p:spPr>
      </p:pic>
      <p:sp>
        <p:nvSpPr>
          <p:cNvPr id="8" name="Rektangel 7">
            <a:extLst>
              <a:ext uri="{FF2B5EF4-FFF2-40B4-BE49-F238E27FC236}">
                <a16:creationId xmlns:a16="http://schemas.microsoft.com/office/drawing/2014/main" id="{21F52E23-7D68-45C5-AE2C-6EEBBD78D49F}"/>
              </a:ext>
            </a:extLst>
          </p:cNvPr>
          <p:cNvSpPr/>
          <p:nvPr userDrawn="1"/>
        </p:nvSpPr>
        <p:spPr>
          <a:xfrm>
            <a:off x="695325" y="692150"/>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8"/>
            <a:ext cx="8643317" cy="1287809"/>
          </a:xfrm>
          <a:prstGeom prst="rect">
            <a:avLst/>
          </a:prstGeom>
        </p:spPr>
        <p:txBody>
          <a:bodyPr anchor="b"/>
          <a:lstStyle>
            <a:lvl1pPr>
              <a:defRPr sz="4000">
                <a:solidFill>
                  <a:schemeClr val="tx1"/>
                </a:solidFill>
              </a:defRPr>
            </a:lvl1pPr>
          </a:lstStyle>
          <a:p>
            <a:r>
              <a:rPr lang="nb-NO" dirty="0"/>
              <a:t>Her kan du sette inn en tittel. Den kan være over to linjer.</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557115"/>
            <a:ext cx="8643316" cy="3248149"/>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Tree>
    <p:extLst>
      <p:ext uri="{BB962C8B-B14F-4D97-AF65-F5344CB8AC3E}">
        <p14:creationId xmlns:p14="http://schemas.microsoft.com/office/powerpoint/2010/main" val="1565949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7 - Tekst med blått fel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CD161B8-0249-4597-8D75-795CD6D5F809}"/>
              </a:ext>
            </a:extLst>
          </p:cNvPr>
          <p:cNvSpPr/>
          <p:nvPr userDrawn="1"/>
        </p:nvSpPr>
        <p:spPr>
          <a:xfrm>
            <a:off x="7896225" y="0"/>
            <a:ext cx="429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21F52E23-7D68-45C5-AE2C-6EEBBD78D49F}"/>
              </a:ext>
            </a:extLst>
          </p:cNvPr>
          <p:cNvSpPr/>
          <p:nvPr userDrawn="1"/>
        </p:nvSpPr>
        <p:spPr>
          <a:xfrm>
            <a:off x="695325" y="692150"/>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8"/>
            <a:ext cx="8643317" cy="1287809"/>
          </a:xfrm>
          <a:prstGeom prst="rect">
            <a:avLst/>
          </a:prstGeom>
        </p:spPr>
        <p:txBody>
          <a:bodyPr anchor="b"/>
          <a:lstStyle>
            <a:lvl1pPr>
              <a:defRPr sz="4000">
                <a:solidFill>
                  <a:schemeClr val="tx1"/>
                </a:solidFill>
              </a:defRPr>
            </a:lvl1pPr>
          </a:lstStyle>
          <a:p>
            <a:r>
              <a:rPr lang="nb-NO" dirty="0"/>
              <a:t>Her kan du sette inn en tittel. Den kan være over to linjer.</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557115"/>
            <a:ext cx="8643316" cy="3248149"/>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Tree>
    <p:extLst>
      <p:ext uri="{BB962C8B-B14F-4D97-AF65-F5344CB8AC3E}">
        <p14:creationId xmlns:p14="http://schemas.microsoft.com/office/powerpoint/2010/main" val="322390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02 - Tittelbilde">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1BB9AD-92B4-463A-B7BB-BC2ED2339F03}"/>
              </a:ext>
            </a:extLst>
          </p:cNvPr>
          <p:cNvSpPr>
            <a:spLocks noGrp="1"/>
          </p:cNvSpPr>
          <p:nvPr>
            <p:ph type="ctrTitle" hasCustomPrompt="1"/>
          </p:nvPr>
        </p:nvSpPr>
        <p:spPr>
          <a:xfrm>
            <a:off x="1343472" y="4725144"/>
            <a:ext cx="9505056" cy="1440706"/>
          </a:xfrm>
          <a:prstGeom prst="rect">
            <a:avLst/>
          </a:prstGeom>
        </p:spPr>
        <p:txBody>
          <a:bodyPr anchor="ctr">
            <a:normAutofit/>
          </a:bodyPr>
          <a:lstStyle>
            <a:lvl1pPr algn="ctr">
              <a:defRPr sz="4000" b="1">
                <a:solidFill>
                  <a:schemeClr val="accent5"/>
                </a:solidFill>
              </a:defRPr>
            </a:lvl1pPr>
          </a:lstStyle>
          <a:p>
            <a:r>
              <a:rPr lang="nb-NO" dirty="0"/>
              <a:t>Tittel på presentasjon som kan gå over flere linjer hvis ønskelig.</a:t>
            </a:r>
          </a:p>
        </p:txBody>
      </p:sp>
      <p:pic>
        <p:nvPicPr>
          <p:cNvPr id="8" name="Bilde 7">
            <a:extLst>
              <a:ext uri="{FF2B5EF4-FFF2-40B4-BE49-F238E27FC236}">
                <a16:creationId xmlns:a16="http://schemas.microsoft.com/office/drawing/2014/main" id="{56406284-726D-426A-BCA9-8F8ACE7566E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57583" y="686073"/>
            <a:ext cx="8476833" cy="4269431"/>
          </a:xfrm>
          <a:prstGeom prst="rect">
            <a:avLst/>
          </a:prstGeom>
        </p:spPr>
      </p:pic>
      <p:pic>
        <p:nvPicPr>
          <p:cNvPr id="4" name="Bilde 3">
            <a:extLst>
              <a:ext uri="{FF2B5EF4-FFF2-40B4-BE49-F238E27FC236}">
                <a16:creationId xmlns:a16="http://schemas.microsoft.com/office/drawing/2014/main" id="{0D70379C-F176-4C15-BC04-D0AB96BEA9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57583" y="686073"/>
            <a:ext cx="8476833" cy="4269431"/>
          </a:xfrm>
          <a:prstGeom prst="rect">
            <a:avLst/>
          </a:prstGeom>
        </p:spPr>
      </p:pic>
    </p:spTree>
    <p:extLst>
      <p:ext uri="{BB962C8B-B14F-4D97-AF65-F5344CB8AC3E}">
        <p14:creationId xmlns:p14="http://schemas.microsoft.com/office/powerpoint/2010/main" val="2486203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08 - Tekst med blått felt - To tekstfel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CD161B8-0249-4597-8D75-795CD6D5F809}"/>
              </a:ext>
            </a:extLst>
          </p:cNvPr>
          <p:cNvSpPr/>
          <p:nvPr userDrawn="1"/>
        </p:nvSpPr>
        <p:spPr>
          <a:xfrm>
            <a:off x="7896225" y="0"/>
            <a:ext cx="429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21F52E23-7D68-45C5-AE2C-6EEBBD78D49F}"/>
              </a:ext>
            </a:extLst>
          </p:cNvPr>
          <p:cNvSpPr/>
          <p:nvPr userDrawn="1"/>
        </p:nvSpPr>
        <p:spPr>
          <a:xfrm>
            <a:off x="658501" y="705992"/>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7"/>
            <a:ext cx="4106813" cy="863947"/>
          </a:xfrm>
          <a:prstGeom prst="rect">
            <a:avLst/>
          </a:prstGeom>
        </p:spPr>
        <p:txBody>
          <a:bodyPr anchor="b"/>
          <a:lstStyle>
            <a:lvl1pPr>
              <a:defRPr sz="4000">
                <a:solidFill>
                  <a:schemeClr val="tx1"/>
                </a:solidFill>
              </a:defRPr>
            </a:lvl1pPr>
          </a:lstStyle>
          <a:p>
            <a:r>
              <a:rPr lang="nb-NO" dirty="0"/>
              <a:t>En kort tittel</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119409"/>
            <a:ext cx="4106813" cy="3685855"/>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
        <p:nvSpPr>
          <p:cNvPr id="9" name="Plassholder for tekst 10">
            <a:extLst>
              <a:ext uri="{FF2B5EF4-FFF2-40B4-BE49-F238E27FC236}">
                <a16:creationId xmlns:a16="http://schemas.microsoft.com/office/drawing/2014/main" id="{C849A159-FC12-46F2-958D-2A3AB1CC7BEB}"/>
              </a:ext>
            </a:extLst>
          </p:cNvPr>
          <p:cNvSpPr>
            <a:spLocks noGrp="1"/>
          </p:cNvSpPr>
          <p:nvPr>
            <p:ph type="body" sz="quarter" idx="11"/>
          </p:nvPr>
        </p:nvSpPr>
        <p:spPr>
          <a:xfrm>
            <a:off x="5546570" y="2116648"/>
            <a:ext cx="4106813" cy="3685855"/>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4">
            <a:extLst>
              <a:ext uri="{FF2B5EF4-FFF2-40B4-BE49-F238E27FC236}">
                <a16:creationId xmlns:a16="http://schemas.microsoft.com/office/drawing/2014/main" id="{A2B58AD6-9C53-4E03-BCF4-CB70C9D8E0D5}"/>
              </a:ext>
            </a:extLst>
          </p:cNvPr>
          <p:cNvSpPr>
            <a:spLocks noGrp="1"/>
          </p:cNvSpPr>
          <p:nvPr>
            <p:ph type="body" sz="quarter" idx="12" hasCustomPrompt="1"/>
          </p:nvPr>
        </p:nvSpPr>
        <p:spPr>
          <a:xfrm>
            <a:off x="5546725" y="980727"/>
            <a:ext cx="4106863" cy="863948"/>
          </a:xfrm>
          <a:prstGeom prst="rect">
            <a:avLst/>
          </a:prstGeom>
        </p:spPr>
        <p:txBody>
          <a:bodyPr anchor="b"/>
          <a:lstStyle>
            <a:lvl1pPr marL="0" indent="0">
              <a:buNone/>
              <a:defRPr sz="4000">
                <a:latin typeface="+mj-lt"/>
              </a:defRPr>
            </a:lvl1pPr>
          </a:lstStyle>
          <a:p>
            <a:pPr lvl="0"/>
            <a:r>
              <a:rPr lang="nb-NO" dirty="0"/>
              <a:t>En kort tittel</a:t>
            </a:r>
          </a:p>
        </p:txBody>
      </p:sp>
    </p:spTree>
    <p:extLst>
      <p:ext uri="{BB962C8B-B14F-4D97-AF65-F5344CB8AC3E}">
        <p14:creationId xmlns:p14="http://schemas.microsoft.com/office/powerpoint/2010/main" val="1660123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09 - Tekst med grønt fel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CD161B8-0249-4597-8D75-795CD6D5F809}"/>
              </a:ext>
            </a:extLst>
          </p:cNvPr>
          <p:cNvSpPr/>
          <p:nvPr userDrawn="1"/>
        </p:nvSpPr>
        <p:spPr>
          <a:xfrm>
            <a:off x="7896225" y="0"/>
            <a:ext cx="42957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21F52E23-7D68-45C5-AE2C-6EEBBD78D49F}"/>
              </a:ext>
            </a:extLst>
          </p:cNvPr>
          <p:cNvSpPr/>
          <p:nvPr userDrawn="1"/>
        </p:nvSpPr>
        <p:spPr>
          <a:xfrm>
            <a:off x="695325" y="692150"/>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8"/>
            <a:ext cx="8643317" cy="1287809"/>
          </a:xfrm>
          <a:prstGeom prst="rect">
            <a:avLst/>
          </a:prstGeom>
        </p:spPr>
        <p:txBody>
          <a:bodyPr anchor="b"/>
          <a:lstStyle>
            <a:lvl1pPr>
              <a:defRPr sz="4000">
                <a:solidFill>
                  <a:schemeClr val="tx1"/>
                </a:solidFill>
              </a:defRPr>
            </a:lvl1pPr>
          </a:lstStyle>
          <a:p>
            <a:r>
              <a:rPr lang="nb-NO" dirty="0"/>
              <a:t>Her kan du sette inn en tittel. Den kan være over to linjer.</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557115"/>
            <a:ext cx="8643316" cy="3248149"/>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Tree>
    <p:extLst>
      <p:ext uri="{BB962C8B-B14F-4D97-AF65-F5344CB8AC3E}">
        <p14:creationId xmlns:p14="http://schemas.microsoft.com/office/powerpoint/2010/main" val="3250899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10 - Tekst med grønt felt - To tekstfel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CD161B8-0249-4597-8D75-795CD6D5F809}"/>
              </a:ext>
            </a:extLst>
          </p:cNvPr>
          <p:cNvSpPr/>
          <p:nvPr userDrawn="1"/>
        </p:nvSpPr>
        <p:spPr>
          <a:xfrm>
            <a:off x="7896225" y="0"/>
            <a:ext cx="429577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Rektangel 7">
            <a:extLst>
              <a:ext uri="{FF2B5EF4-FFF2-40B4-BE49-F238E27FC236}">
                <a16:creationId xmlns:a16="http://schemas.microsoft.com/office/drawing/2014/main" id="{21F52E23-7D68-45C5-AE2C-6EEBBD78D49F}"/>
              </a:ext>
            </a:extLst>
          </p:cNvPr>
          <p:cNvSpPr/>
          <p:nvPr userDrawn="1"/>
        </p:nvSpPr>
        <p:spPr>
          <a:xfrm>
            <a:off x="658501" y="705992"/>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7"/>
            <a:ext cx="4106813" cy="863947"/>
          </a:xfrm>
          <a:prstGeom prst="rect">
            <a:avLst/>
          </a:prstGeom>
        </p:spPr>
        <p:txBody>
          <a:bodyPr anchor="b"/>
          <a:lstStyle>
            <a:lvl1pPr>
              <a:defRPr sz="4000">
                <a:solidFill>
                  <a:schemeClr val="tx1"/>
                </a:solidFill>
              </a:defRPr>
            </a:lvl1pPr>
          </a:lstStyle>
          <a:p>
            <a:r>
              <a:rPr lang="nb-NO" dirty="0"/>
              <a:t>En kort tittel</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119409"/>
            <a:ext cx="4106813" cy="3685855"/>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
        <p:nvSpPr>
          <p:cNvPr id="9" name="Plassholder for tekst 10">
            <a:extLst>
              <a:ext uri="{FF2B5EF4-FFF2-40B4-BE49-F238E27FC236}">
                <a16:creationId xmlns:a16="http://schemas.microsoft.com/office/drawing/2014/main" id="{C849A159-FC12-46F2-958D-2A3AB1CC7BEB}"/>
              </a:ext>
            </a:extLst>
          </p:cNvPr>
          <p:cNvSpPr>
            <a:spLocks noGrp="1"/>
          </p:cNvSpPr>
          <p:nvPr>
            <p:ph type="body" sz="quarter" idx="11"/>
          </p:nvPr>
        </p:nvSpPr>
        <p:spPr>
          <a:xfrm>
            <a:off x="5546570" y="2116648"/>
            <a:ext cx="4106813" cy="3685855"/>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DF5E68CC-F391-4E88-8276-01C47A6F71C8}"/>
              </a:ext>
            </a:extLst>
          </p:cNvPr>
          <p:cNvSpPr>
            <a:spLocks noGrp="1"/>
          </p:cNvSpPr>
          <p:nvPr>
            <p:ph type="body" sz="quarter" idx="12" hasCustomPrompt="1"/>
          </p:nvPr>
        </p:nvSpPr>
        <p:spPr>
          <a:xfrm>
            <a:off x="5546725" y="980727"/>
            <a:ext cx="4106863" cy="863948"/>
          </a:xfrm>
          <a:prstGeom prst="rect">
            <a:avLst/>
          </a:prstGeom>
        </p:spPr>
        <p:txBody>
          <a:bodyPr anchor="b"/>
          <a:lstStyle>
            <a:lvl1pPr marL="0" indent="0">
              <a:buNone/>
              <a:defRPr sz="4000">
                <a:latin typeface="+mj-lt"/>
              </a:defRPr>
            </a:lvl1pPr>
          </a:lstStyle>
          <a:p>
            <a:pPr lvl="0"/>
            <a:r>
              <a:rPr lang="nb-NO" dirty="0"/>
              <a:t>En kort tittel</a:t>
            </a:r>
          </a:p>
        </p:txBody>
      </p:sp>
    </p:spTree>
    <p:extLst>
      <p:ext uri="{BB962C8B-B14F-4D97-AF65-F5344CB8AC3E}">
        <p14:creationId xmlns:p14="http://schemas.microsoft.com/office/powerpoint/2010/main" val="85911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11 - Sitat med blå bakgrunn">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FE1DDC-150B-41FF-A899-3B07A200CD61}"/>
              </a:ext>
            </a:extLst>
          </p:cNvPr>
          <p:cNvSpPr>
            <a:spLocks noGrp="1"/>
          </p:cNvSpPr>
          <p:nvPr>
            <p:ph type="title" hasCustomPrompt="1"/>
          </p:nvPr>
        </p:nvSpPr>
        <p:spPr>
          <a:xfrm>
            <a:off x="695324" y="692150"/>
            <a:ext cx="9288463" cy="4177010"/>
          </a:xfrm>
          <a:prstGeom prst="rect">
            <a:avLst/>
          </a:prstGeom>
        </p:spPr>
        <p:txBody>
          <a:bodyPr anchor="b" anchorCtr="0"/>
          <a:lstStyle>
            <a:lvl1pPr>
              <a:lnSpc>
                <a:spcPct val="150000"/>
              </a:lnSpc>
              <a:defRPr sz="2800"/>
            </a:lvl1pPr>
          </a:lstStyle>
          <a:p>
            <a:r>
              <a:rPr lang="nb-NO" dirty="0"/>
              <a:t>Her kan du skrive et «sitat»</a:t>
            </a:r>
            <a:br>
              <a:rPr lang="nb-NO" dirty="0"/>
            </a:br>
            <a:r>
              <a:rPr lang="nb-NO" dirty="0"/>
              <a:t>som kan gå over flere linjer og</a:t>
            </a:r>
            <a:br>
              <a:rPr lang="nb-NO" dirty="0"/>
            </a:br>
            <a:r>
              <a:rPr lang="nb-NO" dirty="0"/>
              <a:t>ha mye innhold!</a:t>
            </a:r>
          </a:p>
        </p:txBody>
      </p:sp>
      <p:pic>
        <p:nvPicPr>
          <p:cNvPr id="9" name="Bilde 8" descr="Et bilde som inneholder tekst&#10;&#10;Automatisk generert beskrivelse">
            <a:extLst>
              <a:ext uri="{FF2B5EF4-FFF2-40B4-BE49-F238E27FC236}">
                <a16:creationId xmlns:a16="http://schemas.microsoft.com/office/drawing/2014/main" id="{4099A292-479C-4349-B638-106D8865E1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196" y="6165850"/>
            <a:ext cx="2209804" cy="664465"/>
          </a:xfrm>
          <a:prstGeom prst="rect">
            <a:avLst/>
          </a:prstGeom>
        </p:spPr>
      </p:pic>
      <p:sp>
        <p:nvSpPr>
          <p:cNvPr id="4" name="Plassholder for tekst 3">
            <a:extLst>
              <a:ext uri="{FF2B5EF4-FFF2-40B4-BE49-F238E27FC236}">
                <a16:creationId xmlns:a16="http://schemas.microsoft.com/office/drawing/2014/main" id="{5AE7FA96-DDDE-4372-B103-E298E73D6175}"/>
              </a:ext>
            </a:extLst>
          </p:cNvPr>
          <p:cNvSpPr>
            <a:spLocks noGrp="1"/>
          </p:cNvSpPr>
          <p:nvPr>
            <p:ph type="body" sz="quarter" idx="10" hasCustomPrompt="1"/>
          </p:nvPr>
        </p:nvSpPr>
        <p:spPr>
          <a:xfrm>
            <a:off x="695325" y="5069184"/>
            <a:ext cx="9288463" cy="1096665"/>
          </a:xfrm>
          <a:prstGeom prst="rect">
            <a:avLst/>
          </a:prstGeom>
        </p:spPr>
        <p:txBody>
          <a:bodyPr/>
          <a:lstStyle>
            <a:lvl1pPr marL="0" indent="0">
              <a:buNone/>
              <a:defRPr sz="2400"/>
            </a:lvl1pPr>
          </a:lstStyle>
          <a:p>
            <a:pPr lvl="0"/>
            <a:r>
              <a:rPr lang="nb-NO" dirty="0"/>
              <a:t>(Sitat av kommunikasjonsavdelingen, 2021)</a:t>
            </a:r>
          </a:p>
        </p:txBody>
      </p:sp>
    </p:spTree>
    <p:extLst>
      <p:ext uri="{BB962C8B-B14F-4D97-AF65-F5344CB8AC3E}">
        <p14:creationId xmlns:p14="http://schemas.microsoft.com/office/powerpoint/2010/main" val="2103175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12 - Blå linje med tittel">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0DF925F-3D79-408F-B15F-6AA6E9ECC2A0}"/>
              </a:ext>
            </a:extLst>
          </p:cNvPr>
          <p:cNvSpPr/>
          <p:nvPr userDrawn="1"/>
        </p:nvSpPr>
        <p:spPr>
          <a:xfrm>
            <a:off x="0" y="0"/>
            <a:ext cx="121920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1F295081-896F-425A-9B7A-173C4F3BEA6F}"/>
              </a:ext>
            </a:extLst>
          </p:cNvPr>
          <p:cNvSpPr>
            <a:spLocks noGrp="1"/>
          </p:cNvSpPr>
          <p:nvPr>
            <p:ph type="title" hasCustomPrompt="1"/>
          </p:nvPr>
        </p:nvSpPr>
        <p:spPr>
          <a:xfrm>
            <a:off x="695325" y="404665"/>
            <a:ext cx="9288463" cy="1080119"/>
          </a:xfrm>
          <a:prstGeom prst="rect">
            <a:avLst/>
          </a:prstGeom>
        </p:spPr>
        <p:txBody>
          <a:bodyPr anchor="b" anchorCtr="0"/>
          <a:lstStyle>
            <a:lvl1pPr>
              <a:defRPr sz="3600" b="0">
                <a:solidFill>
                  <a:schemeClr val="bg1"/>
                </a:solidFill>
              </a:defRPr>
            </a:lvl1pPr>
          </a:lstStyle>
          <a:p>
            <a:r>
              <a:rPr lang="nb-NO" dirty="0"/>
              <a:t>En lengre tittel som går over to forskjellige linjer.</a:t>
            </a:r>
          </a:p>
        </p:txBody>
      </p:sp>
      <p:sp>
        <p:nvSpPr>
          <p:cNvPr id="4" name="Plassholder for innhold 3">
            <a:extLst>
              <a:ext uri="{FF2B5EF4-FFF2-40B4-BE49-F238E27FC236}">
                <a16:creationId xmlns:a16="http://schemas.microsoft.com/office/drawing/2014/main" id="{5DDC9EDF-A29A-4125-8925-9C513C12E29C}"/>
              </a:ext>
            </a:extLst>
          </p:cNvPr>
          <p:cNvSpPr>
            <a:spLocks noGrp="1"/>
          </p:cNvSpPr>
          <p:nvPr>
            <p:ph sz="half" idx="2"/>
          </p:nvPr>
        </p:nvSpPr>
        <p:spPr>
          <a:xfrm>
            <a:off x="695325" y="2221655"/>
            <a:ext cx="10729913" cy="3944195"/>
          </a:xfrm>
          <a:prstGeom prst="rect">
            <a:avLst/>
          </a:prstGeo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a:extLst>
              <a:ext uri="{FF2B5EF4-FFF2-40B4-BE49-F238E27FC236}">
                <a16:creationId xmlns:a16="http://schemas.microsoft.com/office/drawing/2014/main" id="{92EDFE12-22DA-475A-8F96-28B03B6CB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27685"/>
            <a:ext cx="2209804" cy="664465"/>
          </a:xfrm>
          <a:prstGeom prst="rect">
            <a:avLst/>
          </a:prstGeom>
        </p:spPr>
      </p:pic>
    </p:spTree>
    <p:extLst>
      <p:ext uri="{BB962C8B-B14F-4D97-AF65-F5344CB8AC3E}">
        <p14:creationId xmlns:p14="http://schemas.microsoft.com/office/powerpoint/2010/main" val="1822009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13 - Grønn linje med tittel">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0DF925F-3D79-408F-B15F-6AA6E9ECC2A0}"/>
              </a:ext>
            </a:extLst>
          </p:cNvPr>
          <p:cNvSpPr/>
          <p:nvPr userDrawn="1"/>
        </p:nvSpPr>
        <p:spPr>
          <a:xfrm>
            <a:off x="0" y="0"/>
            <a:ext cx="12192000" cy="1844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1F295081-896F-425A-9B7A-173C4F3BEA6F}"/>
              </a:ext>
            </a:extLst>
          </p:cNvPr>
          <p:cNvSpPr>
            <a:spLocks noGrp="1"/>
          </p:cNvSpPr>
          <p:nvPr>
            <p:ph type="title" hasCustomPrompt="1"/>
          </p:nvPr>
        </p:nvSpPr>
        <p:spPr>
          <a:xfrm>
            <a:off x="695325" y="404665"/>
            <a:ext cx="9288463" cy="1080119"/>
          </a:xfrm>
          <a:prstGeom prst="rect">
            <a:avLst/>
          </a:prstGeom>
        </p:spPr>
        <p:txBody>
          <a:bodyPr anchor="b" anchorCtr="0"/>
          <a:lstStyle>
            <a:lvl1pPr>
              <a:defRPr sz="3600" b="0">
                <a:solidFill>
                  <a:schemeClr val="bg1"/>
                </a:solidFill>
              </a:defRPr>
            </a:lvl1pPr>
          </a:lstStyle>
          <a:p>
            <a:r>
              <a:rPr lang="nb-NO" dirty="0"/>
              <a:t>En lengre tittel som går over to forskjellige linjer.</a:t>
            </a:r>
          </a:p>
        </p:txBody>
      </p:sp>
      <p:sp>
        <p:nvSpPr>
          <p:cNvPr id="4" name="Plassholder for innhold 3">
            <a:extLst>
              <a:ext uri="{FF2B5EF4-FFF2-40B4-BE49-F238E27FC236}">
                <a16:creationId xmlns:a16="http://schemas.microsoft.com/office/drawing/2014/main" id="{5DDC9EDF-A29A-4125-8925-9C513C12E29C}"/>
              </a:ext>
            </a:extLst>
          </p:cNvPr>
          <p:cNvSpPr>
            <a:spLocks noGrp="1"/>
          </p:cNvSpPr>
          <p:nvPr>
            <p:ph sz="half" idx="2"/>
          </p:nvPr>
        </p:nvSpPr>
        <p:spPr>
          <a:xfrm>
            <a:off x="695325" y="2221655"/>
            <a:ext cx="10729913" cy="3944195"/>
          </a:xfrm>
          <a:prstGeom prst="rect">
            <a:avLst/>
          </a:prstGeo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2" name="Bilde 11">
            <a:extLst>
              <a:ext uri="{FF2B5EF4-FFF2-40B4-BE49-F238E27FC236}">
                <a16:creationId xmlns:a16="http://schemas.microsoft.com/office/drawing/2014/main" id="{92EDFE12-22DA-475A-8F96-28B03B6CBC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27685"/>
            <a:ext cx="2209804" cy="664465"/>
          </a:xfrm>
          <a:prstGeom prst="rect">
            <a:avLst/>
          </a:prstGeom>
        </p:spPr>
      </p:pic>
    </p:spTree>
    <p:extLst>
      <p:ext uri="{BB962C8B-B14F-4D97-AF65-F5344CB8AC3E}">
        <p14:creationId xmlns:p14="http://schemas.microsoft.com/office/powerpoint/2010/main" val="1484067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14 - Lyseblå linje med tittel">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90DF925F-3D79-408F-B15F-6AA6E9ECC2A0}"/>
              </a:ext>
            </a:extLst>
          </p:cNvPr>
          <p:cNvSpPr/>
          <p:nvPr userDrawn="1"/>
        </p:nvSpPr>
        <p:spPr>
          <a:xfrm>
            <a:off x="0" y="0"/>
            <a:ext cx="12192000" cy="1844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1F295081-896F-425A-9B7A-173C4F3BEA6F}"/>
              </a:ext>
            </a:extLst>
          </p:cNvPr>
          <p:cNvSpPr>
            <a:spLocks noGrp="1"/>
          </p:cNvSpPr>
          <p:nvPr>
            <p:ph type="title" hasCustomPrompt="1"/>
          </p:nvPr>
        </p:nvSpPr>
        <p:spPr>
          <a:xfrm>
            <a:off x="695325" y="404665"/>
            <a:ext cx="9288463" cy="1080119"/>
          </a:xfrm>
          <a:prstGeom prst="rect">
            <a:avLst/>
          </a:prstGeom>
        </p:spPr>
        <p:txBody>
          <a:bodyPr anchor="b" anchorCtr="0"/>
          <a:lstStyle>
            <a:lvl1pPr>
              <a:defRPr sz="3600" b="0">
                <a:solidFill>
                  <a:schemeClr val="tx1"/>
                </a:solidFill>
              </a:defRPr>
            </a:lvl1pPr>
          </a:lstStyle>
          <a:p>
            <a:r>
              <a:rPr lang="nb-NO" dirty="0"/>
              <a:t>En lengre tittel som går over to forskjellige linjer.</a:t>
            </a:r>
          </a:p>
        </p:txBody>
      </p:sp>
      <p:sp>
        <p:nvSpPr>
          <p:cNvPr id="4" name="Plassholder for innhold 3">
            <a:extLst>
              <a:ext uri="{FF2B5EF4-FFF2-40B4-BE49-F238E27FC236}">
                <a16:creationId xmlns:a16="http://schemas.microsoft.com/office/drawing/2014/main" id="{5DDC9EDF-A29A-4125-8925-9C513C12E29C}"/>
              </a:ext>
            </a:extLst>
          </p:cNvPr>
          <p:cNvSpPr>
            <a:spLocks noGrp="1"/>
          </p:cNvSpPr>
          <p:nvPr>
            <p:ph sz="half" idx="2"/>
          </p:nvPr>
        </p:nvSpPr>
        <p:spPr>
          <a:xfrm>
            <a:off x="695325" y="2221109"/>
            <a:ext cx="10729913" cy="3944741"/>
          </a:xfrm>
          <a:prstGeom prst="rect">
            <a:avLst/>
          </a:prstGeo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5" name="Bilde 4" descr="Et bilde som inneholder tekst&#10;&#10;Automatisk generert beskrivelse">
            <a:extLst>
              <a:ext uri="{FF2B5EF4-FFF2-40B4-BE49-F238E27FC236}">
                <a16:creationId xmlns:a16="http://schemas.microsoft.com/office/drawing/2014/main" id="{EFD2D627-DC75-4DD1-85C9-9EC332CDA8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28231"/>
            <a:ext cx="2209804" cy="664465"/>
          </a:xfrm>
          <a:prstGeom prst="rect">
            <a:avLst/>
          </a:prstGeom>
        </p:spPr>
      </p:pic>
    </p:spTree>
    <p:extLst>
      <p:ext uri="{BB962C8B-B14F-4D97-AF65-F5344CB8AC3E}">
        <p14:creationId xmlns:p14="http://schemas.microsoft.com/office/powerpoint/2010/main" val="3476335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15 - Hvit med beskrivende tekst og innhold">
    <p:spTree>
      <p:nvGrpSpPr>
        <p:cNvPr id="1" name=""/>
        <p:cNvGrpSpPr/>
        <p:nvPr/>
      </p:nvGrpSpPr>
      <p:grpSpPr>
        <a:xfrm>
          <a:off x="0" y="0"/>
          <a:ext cx="0" cy="0"/>
          <a:chOff x="0" y="0"/>
          <a:chExt cx="0" cy="0"/>
        </a:xfrm>
      </p:grpSpPr>
      <p:pic>
        <p:nvPicPr>
          <p:cNvPr id="6" name="Bilde 5" descr="Et bilde som inneholder tekst&#10;&#10;Automatisk generert beskrivelse">
            <a:extLst>
              <a:ext uri="{FF2B5EF4-FFF2-40B4-BE49-F238E27FC236}">
                <a16:creationId xmlns:a16="http://schemas.microsoft.com/office/drawing/2014/main" id="{C06A9F8C-5045-4E1C-B728-EDEC65CE83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
        <p:nvSpPr>
          <p:cNvPr id="7" name="Tittel 1">
            <a:extLst>
              <a:ext uri="{FF2B5EF4-FFF2-40B4-BE49-F238E27FC236}">
                <a16:creationId xmlns:a16="http://schemas.microsoft.com/office/drawing/2014/main" id="{BB3B31DA-679E-4702-A745-94EE7048CCC2}"/>
              </a:ext>
            </a:extLst>
          </p:cNvPr>
          <p:cNvSpPr>
            <a:spLocks noGrp="1"/>
          </p:cNvSpPr>
          <p:nvPr>
            <p:ph type="title" hasCustomPrompt="1"/>
          </p:nvPr>
        </p:nvSpPr>
        <p:spPr>
          <a:xfrm>
            <a:off x="695325" y="404665"/>
            <a:ext cx="9289107" cy="1080119"/>
          </a:xfrm>
          <a:prstGeom prst="rect">
            <a:avLst/>
          </a:prstGeom>
        </p:spPr>
        <p:txBody>
          <a:bodyPr anchor="b" anchorCtr="0"/>
          <a:lstStyle>
            <a:lvl1pPr>
              <a:defRPr sz="3600" b="0">
                <a:solidFill>
                  <a:schemeClr val="tx1"/>
                </a:solidFill>
              </a:defRPr>
            </a:lvl1pPr>
          </a:lstStyle>
          <a:p>
            <a:r>
              <a:rPr lang="nb-NO" dirty="0"/>
              <a:t>En lengre tittel som går over to forskjellige linjer.</a:t>
            </a:r>
          </a:p>
        </p:txBody>
      </p:sp>
      <p:sp>
        <p:nvSpPr>
          <p:cNvPr id="9" name="Plassholder for innhold 3">
            <a:extLst>
              <a:ext uri="{FF2B5EF4-FFF2-40B4-BE49-F238E27FC236}">
                <a16:creationId xmlns:a16="http://schemas.microsoft.com/office/drawing/2014/main" id="{9235C82B-1F36-4C5F-9C31-55A6857BA873}"/>
              </a:ext>
            </a:extLst>
          </p:cNvPr>
          <p:cNvSpPr>
            <a:spLocks noGrp="1"/>
          </p:cNvSpPr>
          <p:nvPr>
            <p:ph sz="half" idx="2"/>
          </p:nvPr>
        </p:nvSpPr>
        <p:spPr>
          <a:xfrm>
            <a:off x="695325" y="2879648"/>
            <a:ext cx="10729913" cy="3286202"/>
          </a:xfrm>
          <a:prstGeom prst="rect">
            <a:avLst/>
          </a:prstGeo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Plassholder for tekst 2">
            <a:extLst>
              <a:ext uri="{FF2B5EF4-FFF2-40B4-BE49-F238E27FC236}">
                <a16:creationId xmlns:a16="http://schemas.microsoft.com/office/drawing/2014/main" id="{7B8A612C-896F-4AB5-B609-234A17A09801}"/>
              </a:ext>
            </a:extLst>
          </p:cNvPr>
          <p:cNvSpPr>
            <a:spLocks noGrp="1"/>
          </p:cNvSpPr>
          <p:nvPr>
            <p:ph type="body" sz="quarter" idx="10" hasCustomPrompt="1"/>
          </p:nvPr>
        </p:nvSpPr>
        <p:spPr>
          <a:xfrm>
            <a:off x="695969" y="1651196"/>
            <a:ext cx="10729269" cy="888253"/>
          </a:xfrm>
          <a:prstGeom prst="rect">
            <a:avLst/>
          </a:prstGeom>
        </p:spPr>
        <p:txBody>
          <a:bodyPr/>
          <a:lstStyle>
            <a:lvl1pPr marL="0" indent="0">
              <a:lnSpc>
                <a:spcPct val="100000"/>
              </a:lnSpc>
              <a:buNone/>
              <a:defRPr/>
            </a:lvl1pPr>
          </a:lstStyle>
          <a:p>
            <a:pPr lvl="0"/>
            <a:r>
              <a:rPr lang="nb-NO" dirty="0"/>
              <a:t>Beskrivende tekst for innholdet under.</a:t>
            </a:r>
            <a:br>
              <a:rPr lang="nb-NO" dirty="0"/>
            </a:br>
            <a:r>
              <a:rPr lang="nb-NO" dirty="0"/>
              <a:t>Denne kan gå over to linjer.</a:t>
            </a:r>
          </a:p>
        </p:txBody>
      </p:sp>
    </p:spTree>
    <p:extLst>
      <p:ext uri="{BB962C8B-B14F-4D97-AF65-F5344CB8AC3E}">
        <p14:creationId xmlns:p14="http://schemas.microsoft.com/office/powerpoint/2010/main" val="2250693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15 - Avdelingsslide">
    <p:spTree>
      <p:nvGrpSpPr>
        <p:cNvPr id="1" name=""/>
        <p:cNvGrpSpPr/>
        <p:nvPr/>
      </p:nvGrpSpPr>
      <p:grpSpPr>
        <a:xfrm>
          <a:off x="0" y="0"/>
          <a:ext cx="0" cy="0"/>
          <a:chOff x="0" y="0"/>
          <a:chExt cx="0" cy="0"/>
        </a:xfrm>
      </p:grpSpPr>
      <p:pic>
        <p:nvPicPr>
          <p:cNvPr id="5" name="Bilde 4" descr="Et bilde som inneholder tekst&#10;&#10;Automatisk generert beskrivelse">
            <a:extLst>
              <a:ext uri="{FF2B5EF4-FFF2-40B4-BE49-F238E27FC236}">
                <a16:creationId xmlns:a16="http://schemas.microsoft.com/office/drawing/2014/main" id="{6544D809-61ED-4F93-BD72-6D7D15AE8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
        <p:nvSpPr>
          <p:cNvPr id="6" name="Plassholder for bilde 2">
            <a:extLst>
              <a:ext uri="{FF2B5EF4-FFF2-40B4-BE49-F238E27FC236}">
                <a16:creationId xmlns:a16="http://schemas.microsoft.com/office/drawing/2014/main" id="{A3F1F542-1738-435A-8632-3A88A58C11B4}"/>
              </a:ext>
            </a:extLst>
          </p:cNvPr>
          <p:cNvSpPr>
            <a:spLocks noGrp="1"/>
          </p:cNvSpPr>
          <p:nvPr>
            <p:ph type="pic" idx="1"/>
          </p:nvPr>
        </p:nvSpPr>
        <p:spPr>
          <a:xfrm>
            <a:off x="6254750" y="692149"/>
            <a:ext cx="5170488" cy="5169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8" name="Tittel 1">
            <a:extLst>
              <a:ext uri="{FF2B5EF4-FFF2-40B4-BE49-F238E27FC236}">
                <a16:creationId xmlns:a16="http://schemas.microsoft.com/office/drawing/2014/main" id="{B88D82FE-082C-48A2-B6E9-7880130C7ED5}"/>
              </a:ext>
            </a:extLst>
          </p:cNvPr>
          <p:cNvSpPr>
            <a:spLocks noGrp="1"/>
          </p:cNvSpPr>
          <p:nvPr>
            <p:ph type="title" hasCustomPrompt="1"/>
          </p:nvPr>
        </p:nvSpPr>
        <p:spPr>
          <a:xfrm>
            <a:off x="695326" y="692149"/>
            <a:ext cx="5241926" cy="1152525"/>
          </a:xfrm>
          <a:prstGeom prst="rect">
            <a:avLst/>
          </a:prstGeom>
        </p:spPr>
        <p:txBody>
          <a:bodyPr anchor="b" anchorCtr="0"/>
          <a:lstStyle>
            <a:lvl1pPr>
              <a:defRPr sz="3600" b="0">
                <a:solidFill>
                  <a:schemeClr val="tx1"/>
                </a:solidFill>
              </a:defRPr>
            </a:lvl1pPr>
          </a:lstStyle>
          <a:p>
            <a:r>
              <a:rPr lang="nb-NO" dirty="0"/>
              <a:t>En tittel som går over to linjer</a:t>
            </a:r>
          </a:p>
        </p:txBody>
      </p:sp>
      <p:sp>
        <p:nvSpPr>
          <p:cNvPr id="10" name="Plassholder for tekst 10">
            <a:extLst>
              <a:ext uri="{FF2B5EF4-FFF2-40B4-BE49-F238E27FC236}">
                <a16:creationId xmlns:a16="http://schemas.microsoft.com/office/drawing/2014/main" id="{CA3DBCA5-4E33-4B0B-B4F8-4D61A5635BEB}"/>
              </a:ext>
            </a:extLst>
          </p:cNvPr>
          <p:cNvSpPr>
            <a:spLocks noGrp="1"/>
          </p:cNvSpPr>
          <p:nvPr>
            <p:ph type="body" sz="quarter" idx="10"/>
          </p:nvPr>
        </p:nvSpPr>
        <p:spPr>
          <a:xfrm>
            <a:off x="695326" y="3429000"/>
            <a:ext cx="5170488" cy="2731642"/>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tekst 2">
            <a:extLst>
              <a:ext uri="{FF2B5EF4-FFF2-40B4-BE49-F238E27FC236}">
                <a16:creationId xmlns:a16="http://schemas.microsoft.com/office/drawing/2014/main" id="{5213C6CC-B7C0-43B9-AC43-7DF961B784C2}"/>
              </a:ext>
            </a:extLst>
          </p:cNvPr>
          <p:cNvSpPr>
            <a:spLocks noGrp="1"/>
          </p:cNvSpPr>
          <p:nvPr>
            <p:ph type="body" sz="quarter" idx="11" hasCustomPrompt="1"/>
          </p:nvPr>
        </p:nvSpPr>
        <p:spPr>
          <a:xfrm>
            <a:off x="695970" y="1954781"/>
            <a:ext cx="5241282" cy="888253"/>
          </a:xfrm>
          <a:prstGeom prst="rect">
            <a:avLst/>
          </a:prstGeom>
        </p:spPr>
        <p:txBody>
          <a:bodyPr/>
          <a:lstStyle>
            <a:lvl1pPr marL="0" indent="0">
              <a:lnSpc>
                <a:spcPct val="100000"/>
              </a:lnSpc>
              <a:buNone/>
              <a:defRPr/>
            </a:lvl1pPr>
          </a:lstStyle>
          <a:p>
            <a:r>
              <a:rPr lang="nb-NO" sz="2800" dirty="0"/>
              <a:t>Beskrivende tekst eller undertittel på to linjer</a:t>
            </a:r>
          </a:p>
        </p:txBody>
      </p:sp>
    </p:spTree>
    <p:extLst>
      <p:ext uri="{BB962C8B-B14F-4D97-AF65-F5344CB8AC3E}">
        <p14:creationId xmlns:p14="http://schemas.microsoft.com/office/powerpoint/2010/main" val="3403241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16 - Tekst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C48C252-9C1C-4F14-A772-AE64EA806DF5}"/>
              </a:ext>
            </a:extLst>
          </p:cNvPr>
          <p:cNvSpPr>
            <a:spLocks noGrp="1"/>
          </p:cNvSpPr>
          <p:nvPr>
            <p:ph idx="1"/>
          </p:nvPr>
        </p:nvSpPr>
        <p:spPr>
          <a:xfrm>
            <a:off x="6254749" y="692151"/>
            <a:ext cx="5937251" cy="5468492"/>
          </a:xfrm>
          <a:prstGeom prst="rect">
            <a:avLst/>
          </a:prstGeom>
        </p:spPr>
        <p:txBody>
          <a:bodyP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8" name="Bilde 7" descr="Et bilde som inneholder tekst&#10;&#10;Automatisk generert beskrivelse">
            <a:extLst>
              <a:ext uri="{FF2B5EF4-FFF2-40B4-BE49-F238E27FC236}">
                <a16:creationId xmlns:a16="http://schemas.microsoft.com/office/drawing/2014/main" id="{2B52D081-5293-495C-8FDC-B0FF57F6F5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
        <p:nvSpPr>
          <p:cNvPr id="9" name="Tittel 1">
            <a:extLst>
              <a:ext uri="{FF2B5EF4-FFF2-40B4-BE49-F238E27FC236}">
                <a16:creationId xmlns:a16="http://schemas.microsoft.com/office/drawing/2014/main" id="{B7E08D3B-DF2A-49E7-A0FE-CCE4E9C93F10}"/>
              </a:ext>
            </a:extLst>
          </p:cNvPr>
          <p:cNvSpPr>
            <a:spLocks noGrp="1"/>
          </p:cNvSpPr>
          <p:nvPr>
            <p:ph type="title" hasCustomPrompt="1"/>
          </p:nvPr>
        </p:nvSpPr>
        <p:spPr>
          <a:xfrm>
            <a:off x="695326" y="692149"/>
            <a:ext cx="5241926" cy="1152525"/>
          </a:xfrm>
          <a:prstGeom prst="rect">
            <a:avLst/>
          </a:prstGeom>
        </p:spPr>
        <p:txBody>
          <a:bodyPr anchor="b" anchorCtr="0"/>
          <a:lstStyle>
            <a:lvl1pPr>
              <a:defRPr sz="3600" b="0">
                <a:solidFill>
                  <a:schemeClr val="tx1"/>
                </a:solidFill>
              </a:defRPr>
            </a:lvl1pPr>
          </a:lstStyle>
          <a:p>
            <a:r>
              <a:rPr lang="nb-NO" dirty="0"/>
              <a:t>En tittel som går over to linjer</a:t>
            </a:r>
          </a:p>
        </p:txBody>
      </p:sp>
      <p:sp>
        <p:nvSpPr>
          <p:cNvPr id="11" name="Plassholder for tekst 10">
            <a:extLst>
              <a:ext uri="{FF2B5EF4-FFF2-40B4-BE49-F238E27FC236}">
                <a16:creationId xmlns:a16="http://schemas.microsoft.com/office/drawing/2014/main" id="{11FAC88B-7FA3-4E7A-8415-0AC2BD0896F7}"/>
              </a:ext>
            </a:extLst>
          </p:cNvPr>
          <p:cNvSpPr>
            <a:spLocks noGrp="1"/>
          </p:cNvSpPr>
          <p:nvPr>
            <p:ph type="body" sz="quarter" idx="10"/>
          </p:nvPr>
        </p:nvSpPr>
        <p:spPr>
          <a:xfrm>
            <a:off x="695326" y="3429000"/>
            <a:ext cx="5170488" cy="2731642"/>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tekst 2">
            <a:extLst>
              <a:ext uri="{FF2B5EF4-FFF2-40B4-BE49-F238E27FC236}">
                <a16:creationId xmlns:a16="http://schemas.microsoft.com/office/drawing/2014/main" id="{D687733B-1303-44C1-877A-8598CCE16B83}"/>
              </a:ext>
            </a:extLst>
          </p:cNvPr>
          <p:cNvSpPr>
            <a:spLocks noGrp="1"/>
          </p:cNvSpPr>
          <p:nvPr>
            <p:ph type="body" sz="quarter" idx="11" hasCustomPrompt="1"/>
          </p:nvPr>
        </p:nvSpPr>
        <p:spPr>
          <a:xfrm>
            <a:off x="695970" y="1954781"/>
            <a:ext cx="5241282" cy="888253"/>
          </a:xfrm>
          <a:prstGeom prst="rect">
            <a:avLst/>
          </a:prstGeom>
        </p:spPr>
        <p:txBody>
          <a:bodyPr/>
          <a:lstStyle>
            <a:lvl1pPr marL="0" indent="0">
              <a:lnSpc>
                <a:spcPct val="100000"/>
              </a:lnSpc>
              <a:buNone/>
              <a:defRPr/>
            </a:lvl1pPr>
          </a:lstStyle>
          <a:p>
            <a:r>
              <a:rPr lang="nb-NO" sz="2800" dirty="0"/>
              <a:t>Beskrivende tekst eller undertittel på to linjer</a:t>
            </a:r>
          </a:p>
        </p:txBody>
      </p:sp>
    </p:spTree>
    <p:extLst>
      <p:ext uri="{BB962C8B-B14F-4D97-AF65-F5344CB8AC3E}">
        <p14:creationId xmlns:p14="http://schemas.microsoft.com/office/powerpoint/2010/main" val="269815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03 - Agen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859DAA-809D-42A1-9A6A-D238905DB911}"/>
              </a:ext>
            </a:extLst>
          </p:cNvPr>
          <p:cNvSpPr/>
          <p:nvPr/>
        </p:nvSpPr>
        <p:spPr>
          <a:xfrm>
            <a:off x="-1" y="0"/>
            <a:ext cx="4295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71CB24-B177-454F-9B0B-7D1D6BFABCF3}"/>
              </a:ext>
            </a:extLst>
          </p:cNvPr>
          <p:cNvSpPr>
            <a:spLocks noGrp="1"/>
          </p:cNvSpPr>
          <p:nvPr>
            <p:ph type="title" hasCustomPrompt="1"/>
          </p:nvPr>
        </p:nvSpPr>
        <p:spPr>
          <a:xfrm>
            <a:off x="682501" y="692150"/>
            <a:ext cx="2893219" cy="5473700"/>
          </a:xfrm>
          <a:prstGeom prst="rect">
            <a:avLst/>
          </a:prstGeom>
        </p:spPr>
        <p:txBody>
          <a:bodyPr anchor="ctr"/>
          <a:lstStyle>
            <a:lvl1pPr algn="ctr">
              <a:defRPr sz="4000" b="1" baseline="0">
                <a:solidFill>
                  <a:schemeClr val="bg1"/>
                </a:solidFill>
              </a:defRPr>
            </a:lvl1pPr>
          </a:lstStyle>
          <a:p>
            <a:r>
              <a:rPr lang="nb-NO" dirty="0"/>
              <a:t>Agenda / Timeplan / Annen tittel</a:t>
            </a:r>
          </a:p>
        </p:txBody>
      </p:sp>
      <p:sp>
        <p:nvSpPr>
          <p:cNvPr id="9" name="Plassholder for tekst 8">
            <a:extLst>
              <a:ext uri="{FF2B5EF4-FFF2-40B4-BE49-F238E27FC236}">
                <a16:creationId xmlns:a16="http://schemas.microsoft.com/office/drawing/2014/main" id="{8981E53F-3C33-4BA8-AFB3-C3BA2FD2DFFE}"/>
              </a:ext>
            </a:extLst>
          </p:cNvPr>
          <p:cNvSpPr>
            <a:spLocks noGrp="1"/>
          </p:cNvSpPr>
          <p:nvPr>
            <p:ph type="body" sz="quarter" idx="10" hasCustomPrompt="1"/>
          </p:nvPr>
        </p:nvSpPr>
        <p:spPr>
          <a:xfrm>
            <a:off x="5231905" y="692150"/>
            <a:ext cx="1440159" cy="5473700"/>
          </a:xfrm>
          <a:prstGeom prst="rect">
            <a:avLst/>
          </a:prstGeom>
        </p:spPr>
        <p:txBody>
          <a:bodyPr anchor="ctr"/>
          <a:lstStyle>
            <a:lvl1pPr marL="0" indent="0">
              <a:lnSpc>
                <a:spcPct val="100000"/>
              </a:lnSpc>
              <a:buNone/>
              <a:defRPr sz="2000"/>
            </a:lvl1pPr>
          </a:lstStyle>
          <a:p>
            <a:pPr lvl="0"/>
            <a:r>
              <a:rPr lang="nb-NO" dirty="0"/>
              <a:t>00:00</a:t>
            </a:r>
          </a:p>
          <a:p>
            <a:pPr lvl="0"/>
            <a:r>
              <a:rPr lang="nb-NO" dirty="0"/>
              <a:t>00:00</a:t>
            </a:r>
          </a:p>
          <a:p>
            <a:pPr lvl="0"/>
            <a:r>
              <a:rPr lang="nb-NO" dirty="0"/>
              <a:t>00:00</a:t>
            </a:r>
          </a:p>
          <a:p>
            <a:pPr lvl="0"/>
            <a:r>
              <a:rPr lang="nb-NO" dirty="0"/>
              <a:t>00:00</a:t>
            </a:r>
          </a:p>
          <a:p>
            <a:pPr lvl="0"/>
            <a:r>
              <a:rPr lang="nb-NO" dirty="0"/>
              <a:t>00:00</a:t>
            </a:r>
          </a:p>
          <a:p>
            <a:pPr lvl="0"/>
            <a:r>
              <a:rPr lang="nb-NO" dirty="0"/>
              <a:t>00:00</a:t>
            </a:r>
          </a:p>
          <a:p>
            <a:pPr lvl="0"/>
            <a:r>
              <a:rPr lang="nb-NO" dirty="0"/>
              <a:t>00:00</a:t>
            </a:r>
          </a:p>
        </p:txBody>
      </p:sp>
      <p:sp>
        <p:nvSpPr>
          <p:cNvPr id="10" name="Plassholder for tekst 8">
            <a:extLst>
              <a:ext uri="{FF2B5EF4-FFF2-40B4-BE49-F238E27FC236}">
                <a16:creationId xmlns:a16="http://schemas.microsoft.com/office/drawing/2014/main" id="{BD911DA1-F57C-4D38-971B-765B9DDC63BC}"/>
              </a:ext>
            </a:extLst>
          </p:cNvPr>
          <p:cNvSpPr>
            <a:spLocks noGrp="1"/>
          </p:cNvSpPr>
          <p:nvPr>
            <p:ph type="body" sz="quarter" idx="11" hasCustomPrompt="1"/>
          </p:nvPr>
        </p:nvSpPr>
        <p:spPr>
          <a:xfrm>
            <a:off x="6888088" y="692150"/>
            <a:ext cx="4537150" cy="5473700"/>
          </a:xfrm>
          <a:prstGeom prst="rect">
            <a:avLst/>
          </a:prstGeom>
        </p:spPr>
        <p:txBody>
          <a:bodyPr wrap="square" anchor="ctr"/>
          <a:lstStyle>
            <a:lvl1pPr marL="0" indent="0">
              <a:lnSpc>
                <a:spcPct val="100000"/>
              </a:lnSpc>
              <a:buNone/>
              <a:defRPr sz="2000" b="1"/>
            </a:lvl1pPr>
          </a:lstStyle>
          <a:p>
            <a:pPr lvl="0"/>
            <a:r>
              <a:rPr lang="nb-NO" dirty="0"/>
              <a:t>Agendapunkt 1</a:t>
            </a:r>
          </a:p>
          <a:p>
            <a:pPr lvl="0"/>
            <a:r>
              <a:rPr lang="nb-NO" dirty="0"/>
              <a:t>Agendapunkt 2</a:t>
            </a:r>
          </a:p>
          <a:p>
            <a:pPr lvl="0"/>
            <a:r>
              <a:rPr lang="nb-NO" dirty="0"/>
              <a:t>Agendapunkt 3</a:t>
            </a:r>
          </a:p>
          <a:p>
            <a:pPr lvl="0"/>
            <a:r>
              <a:rPr lang="nb-NO" dirty="0"/>
              <a:t>Agendapunkt 4</a:t>
            </a:r>
          </a:p>
          <a:p>
            <a:pPr lvl="0"/>
            <a:r>
              <a:rPr lang="nb-NO" dirty="0"/>
              <a:t>Agendapunkt 5</a:t>
            </a:r>
          </a:p>
          <a:p>
            <a:pPr lvl="0"/>
            <a:r>
              <a:rPr lang="nb-NO" dirty="0"/>
              <a:t>Agendapunkt 6</a:t>
            </a:r>
          </a:p>
          <a:p>
            <a:pPr lvl="0"/>
            <a:r>
              <a:rPr lang="nb-NO" dirty="0"/>
              <a:t>Agendapunkt 7</a:t>
            </a:r>
          </a:p>
        </p:txBody>
      </p:sp>
      <p:sp>
        <p:nvSpPr>
          <p:cNvPr id="6" name="Rektangel 5">
            <a:extLst>
              <a:ext uri="{FF2B5EF4-FFF2-40B4-BE49-F238E27FC236}">
                <a16:creationId xmlns:a16="http://schemas.microsoft.com/office/drawing/2014/main" id="{CF08493D-F80A-4E29-BA08-B37B5F3683F7}"/>
              </a:ext>
            </a:extLst>
          </p:cNvPr>
          <p:cNvSpPr/>
          <p:nvPr userDrawn="1"/>
        </p:nvSpPr>
        <p:spPr>
          <a:xfrm>
            <a:off x="-1" y="0"/>
            <a:ext cx="4295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69600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16 - Innhold over hele siden u/tittel">
    <p:spTree>
      <p:nvGrpSpPr>
        <p:cNvPr id="1" name=""/>
        <p:cNvGrpSpPr/>
        <p:nvPr/>
      </p:nvGrpSpPr>
      <p:grpSpPr>
        <a:xfrm>
          <a:off x="0" y="0"/>
          <a:ext cx="0" cy="0"/>
          <a:chOff x="0" y="0"/>
          <a:chExt cx="0" cy="0"/>
        </a:xfrm>
      </p:grpSpPr>
      <p:pic>
        <p:nvPicPr>
          <p:cNvPr id="8" name="Bilde 7" descr="Et bilde som inneholder tekst&#10;&#10;Automatisk generert beskrivelse">
            <a:extLst>
              <a:ext uri="{FF2B5EF4-FFF2-40B4-BE49-F238E27FC236}">
                <a16:creationId xmlns:a16="http://schemas.microsoft.com/office/drawing/2014/main" id="{1F0BA0D6-1533-41BE-9696-796E99BEB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4432" y="6160642"/>
            <a:ext cx="2209804" cy="664465"/>
          </a:xfrm>
          <a:prstGeom prst="rect">
            <a:avLst/>
          </a:prstGeom>
        </p:spPr>
      </p:pic>
      <p:sp>
        <p:nvSpPr>
          <p:cNvPr id="9" name="Plassholder for innhold 2">
            <a:extLst>
              <a:ext uri="{FF2B5EF4-FFF2-40B4-BE49-F238E27FC236}">
                <a16:creationId xmlns:a16="http://schemas.microsoft.com/office/drawing/2014/main" id="{3CDEAA62-E112-4CF0-86F7-7F2CB339E672}"/>
              </a:ext>
            </a:extLst>
          </p:cNvPr>
          <p:cNvSpPr>
            <a:spLocks noGrp="1"/>
          </p:cNvSpPr>
          <p:nvPr>
            <p:ph idx="1"/>
          </p:nvPr>
        </p:nvSpPr>
        <p:spPr>
          <a:xfrm>
            <a:off x="695325" y="692151"/>
            <a:ext cx="10729913" cy="5468492"/>
          </a:xfrm>
          <a:prstGeom prst="rect">
            <a:avLst/>
          </a:prstGeom>
        </p:spPr>
        <p:txBody>
          <a:bodyP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500020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17 - Avslutning">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1BB9AD-92B4-463A-B7BB-BC2ED2339F03}"/>
              </a:ext>
            </a:extLst>
          </p:cNvPr>
          <p:cNvSpPr>
            <a:spLocks noGrp="1"/>
          </p:cNvSpPr>
          <p:nvPr>
            <p:ph type="ctrTitle" hasCustomPrompt="1"/>
          </p:nvPr>
        </p:nvSpPr>
        <p:spPr>
          <a:xfrm>
            <a:off x="695325" y="686072"/>
            <a:ext cx="10729913" cy="2742927"/>
          </a:xfrm>
          <a:prstGeom prst="rect">
            <a:avLst/>
          </a:prstGeom>
        </p:spPr>
        <p:txBody>
          <a:bodyPr anchor="t" anchorCtr="0">
            <a:normAutofit/>
          </a:bodyPr>
          <a:lstStyle>
            <a:lvl1pPr algn="r">
              <a:defRPr sz="2800" b="0">
                <a:solidFill>
                  <a:schemeClr val="accent5"/>
                </a:solidFill>
                <a:latin typeface="+mn-lt"/>
              </a:defRPr>
            </a:lvl1pPr>
          </a:lstStyle>
          <a:p>
            <a:r>
              <a:rPr lang="nb-NO" dirty="0"/>
              <a:t>Her kan du skrive</a:t>
            </a:r>
            <a:br>
              <a:rPr lang="nb-NO" dirty="0"/>
            </a:br>
            <a:r>
              <a:rPr lang="nb-NO" dirty="0"/>
              <a:t>en avskjedsbeskjed</a:t>
            </a:r>
            <a:br>
              <a:rPr lang="nb-NO" dirty="0"/>
            </a:br>
            <a:r>
              <a:rPr lang="nb-NO" dirty="0"/>
              <a:t>til publikum.</a:t>
            </a:r>
          </a:p>
        </p:txBody>
      </p:sp>
      <p:pic>
        <p:nvPicPr>
          <p:cNvPr id="4" name="Bilde 3">
            <a:extLst>
              <a:ext uri="{FF2B5EF4-FFF2-40B4-BE49-F238E27FC236}">
                <a16:creationId xmlns:a16="http://schemas.microsoft.com/office/drawing/2014/main" id="{41BDAEB8-B63C-4EC3-951A-784EDD4AA5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325" y="4571358"/>
            <a:ext cx="5322995" cy="1600569"/>
          </a:xfrm>
          <a:prstGeom prst="rect">
            <a:avLst/>
          </a:prstGeom>
        </p:spPr>
      </p:pic>
    </p:spTree>
    <p:extLst>
      <p:ext uri="{BB962C8B-B14F-4D97-AF65-F5344CB8AC3E}">
        <p14:creationId xmlns:p14="http://schemas.microsoft.com/office/powerpoint/2010/main" val="406721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04 - Agenda med dat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859DAA-809D-42A1-9A6A-D238905DB911}"/>
              </a:ext>
            </a:extLst>
          </p:cNvPr>
          <p:cNvSpPr/>
          <p:nvPr/>
        </p:nvSpPr>
        <p:spPr>
          <a:xfrm>
            <a:off x="-1" y="0"/>
            <a:ext cx="4295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671CB24-B177-454F-9B0B-7D1D6BFABCF3}"/>
              </a:ext>
            </a:extLst>
          </p:cNvPr>
          <p:cNvSpPr>
            <a:spLocks noGrp="1"/>
          </p:cNvSpPr>
          <p:nvPr>
            <p:ph type="title" hasCustomPrompt="1"/>
          </p:nvPr>
        </p:nvSpPr>
        <p:spPr>
          <a:xfrm>
            <a:off x="682501" y="692150"/>
            <a:ext cx="2893219" cy="2736850"/>
          </a:xfrm>
          <a:prstGeom prst="rect">
            <a:avLst/>
          </a:prstGeom>
        </p:spPr>
        <p:txBody>
          <a:bodyPr anchor="b"/>
          <a:lstStyle>
            <a:lvl1pPr algn="ctr">
              <a:defRPr sz="4000" b="1" baseline="0">
                <a:solidFill>
                  <a:schemeClr val="bg1"/>
                </a:solidFill>
              </a:defRPr>
            </a:lvl1pPr>
          </a:lstStyle>
          <a:p>
            <a:r>
              <a:rPr lang="nb-NO" dirty="0"/>
              <a:t>Agenda / Timeplan / Annen tittel</a:t>
            </a:r>
          </a:p>
        </p:txBody>
      </p:sp>
      <p:sp>
        <p:nvSpPr>
          <p:cNvPr id="9" name="Plassholder for tekst 8">
            <a:extLst>
              <a:ext uri="{FF2B5EF4-FFF2-40B4-BE49-F238E27FC236}">
                <a16:creationId xmlns:a16="http://schemas.microsoft.com/office/drawing/2014/main" id="{8981E53F-3C33-4BA8-AFB3-C3BA2FD2DFFE}"/>
              </a:ext>
            </a:extLst>
          </p:cNvPr>
          <p:cNvSpPr>
            <a:spLocks noGrp="1"/>
          </p:cNvSpPr>
          <p:nvPr>
            <p:ph type="body" sz="quarter" idx="10" hasCustomPrompt="1"/>
          </p:nvPr>
        </p:nvSpPr>
        <p:spPr>
          <a:xfrm>
            <a:off x="5231905" y="692150"/>
            <a:ext cx="1440159" cy="5473700"/>
          </a:xfrm>
          <a:prstGeom prst="rect">
            <a:avLst/>
          </a:prstGeom>
        </p:spPr>
        <p:txBody>
          <a:bodyPr anchor="ctr"/>
          <a:lstStyle>
            <a:lvl1pPr marL="0" indent="0">
              <a:lnSpc>
                <a:spcPct val="100000"/>
              </a:lnSpc>
              <a:buNone/>
              <a:defRPr sz="2000"/>
            </a:lvl1pPr>
          </a:lstStyle>
          <a:p>
            <a:pPr lvl="0"/>
            <a:r>
              <a:rPr lang="nb-NO" dirty="0"/>
              <a:t>00:00</a:t>
            </a:r>
          </a:p>
          <a:p>
            <a:pPr lvl="0"/>
            <a:r>
              <a:rPr lang="nb-NO" dirty="0"/>
              <a:t>00:00</a:t>
            </a:r>
          </a:p>
          <a:p>
            <a:pPr lvl="0"/>
            <a:r>
              <a:rPr lang="nb-NO" dirty="0"/>
              <a:t>00:00</a:t>
            </a:r>
          </a:p>
          <a:p>
            <a:pPr lvl="0"/>
            <a:r>
              <a:rPr lang="nb-NO" dirty="0"/>
              <a:t>00:00</a:t>
            </a:r>
          </a:p>
          <a:p>
            <a:pPr lvl="0"/>
            <a:r>
              <a:rPr lang="nb-NO" dirty="0"/>
              <a:t>00:00</a:t>
            </a:r>
          </a:p>
          <a:p>
            <a:pPr lvl="0"/>
            <a:r>
              <a:rPr lang="nb-NO" dirty="0"/>
              <a:t>00:00</a:t>
            </a:r>
          </a:p>
          <a:p>
            <a:pPr lvl="0"/>
            <a:r>
              <a:rPr lang="nb-NO" dirty="0"/>
              <a:t>00:00</a:t>
            </a:r>
          </a:p>
        </p:txBody>
      </p:sp>
      <p:sp>
        <p:nvSpPr>
          <p:cNvPr id="10" name="Plassholder for tekst 8">
            <a:extLst>
              <a:ext uri="{FF2B5EF4-FFF2-40B4-BE49-F238E27FC236}">
                <a16:creationId xmlns:a16="http://schemas.microsoft.com/office/drawing/2014/main" id="{BD911DA1-F57C-4D38-971B-765B9DDC63BC}"/>
              </a:ext>
            </a:extLst>
          </p:cNvPr>
          <p:cNvSpPr>
            <a:spLocks noGrp="1"/>
          </p:cNvSpPr>
          <p:nvPr>
            <p:ph type="body" sz="quarter" idx="11" hasCustomPrompt="1"/>
          </p:nvPr>
        </p:nvSpPr>
        <p:spPr>
          <a:xfrm>
            <a:off x="6888088" y="692150"/>
            <a:ext cx="4537150" cy="5473700"/>
          </a:xfrm>
          <a:prstGeom prst="rect">
            <a:avLst/>
          </a:prstGeom>
        </p:spPr>
        <p:txBody>
          <a:bodyPr wrap="square" anchor="ctr"/>
          <a:lstStyle>
            <a:lvl1pPr marL="0" indent="0">
              <a:lnSpc>
                <a:spcPct val="100000"/>
              </a:lnSpc>
              <a:buNone/>
              <a:defRPr sz="2000" b="1"/>
            </a:lvl1pPr>
          </a:lstStyle>
          <a:p>
            <a:pPr lvl="0"/>
            <a:r>
              <a:rPr lang="nb-NO" dirty="0"/>
              <a:t>Agendapunkt 1</a:t>
            </a:r>
          </a:p>
          <a:p>
            <a:pPr lvl="0"/>
            <a:r>
              <a:rPr lang="nb-NO" dirty="0"/>
              <a:t>Agendapunkt 2</a:t>
            </a:r>
          </a:p>
          <a:p>
            <a:pPr lvl="0"/>
            <a:r>
              <a:rPr lang="nb-NO" dirty="0"/>
              <a:t>Agendapunkt 3</a:t>
            </a:r>
          </a:p>
          <a:p>
            <a:pPr lvl="0"/>
            <a:r>
              <a:rPr lang="nb-NO" dirty="0"/>
              <a:t>Agendapunkt 4</a:t>
            </a:r>
          </a:p>
          <a:p>
            <a:pPr lvl="0"/>
            <a:r>
              <a:rPr lang="nb-NO" dirty="0"/>
              <a:t>Agendapunkt 5</a:t>
            </a:r>
          </a:p>
          <a:p>
            <a:pPr lvl="0"/>
            <a:r>
              <a:rPr lang="nb-NO" dirty="0"/>
              <a:t>Agendapunkt 6</a:t>
            </a:r>
          </a:p>
          <a:p>
            <a:pPr lvl="0"/>
            <a:r>
              <a:rPr lang="nb-NO" dirty="0"/>
              <a:t>Agendapunkt 7</a:t>
            </a:r>
          </a:p>
        </p:txBody>
      </p:sp>
      <p:sp>
        <p:nvSpPr>
          <p:cNvPr id="6" name="Plassholder for tekst 5">
            <a:extLst>
              <a:ext uri="{FF2B5EF4-FFF2-40B4-BE49-F238E27FC236}">
                <a16:creationId xmlns:a16="http://schemas.microsoft.com/office/drawing/2014/main" id="{8ABC9D77-FA69-465F-972C-B5393CD1FE71}"/>
              </a:ext>
            </a:extLst>
          </p:cNvPr>
          <p:cNvSpPr>
            <a:spLocks noGrp="1"/>
          </p:cNvSpPr>
          <p:nvPr>
            <p:ph type="body" sz="quarter" idx="12" hasCustomPrompt="1"/>
          </p:nvPr>
        </p:nvSpPr>
        <p:spPr>
          <a:xfrm>
            <a:off x="687238" y="3429000"/>
            <a:ext cx="2888482" cy="2736850"/>
          </a:xfrm>
          <a:prstGeom prst="rect">
            <a:avLst/>
          </a:prstGeom>
        </p:spPr>
        <p:txBody>
          <a:bodyPr/>
          <a:lstStyle>
            <a:lvl1pPr marL="0" indent="0" algn="ctr">
              <a:buNone/>
              <a:defRPr sz="2000" b="1">
                <a:solidFill>
                  <a:schemeClr val="bg1"/>
                </a:solidFill>
              </a:defRPr>
            </a:lvl1pPr>
          </a:lstStyle>
          <a:p>
            <a:pPr lvl="0"/>
            <a:r>
              <a:rPr lang="nb-NO" dirty="0"/>
              <a:t>00. september 2020</a:t>
            </a:r>
          </a:p>
        </p:txBody>
      </p:sp>
      <p:sp>
        <p:nvSpPr>
          <p:cNvPr id="8" name="Rektangel 7">
            <a:extLst>
              <a:ext uri="{FF2B5EF4-FFF2-40B4-BE49-F238E27FC236}">
                <a16:creationId xmlns:a16="http://schemas.microsoft.com/office/drawing/2014/main" id="{48497BBC-CF03-46D1-8FAB-CD8829F44A62}"/>
              </a:ext>
            </a:extLst>
          </p:cNvPr>
          <p:cNvSpPr/>
          <p:nvPr userDrawn="1"/>
        </p:nvSpPr>
        <p:spPr>
          <a:xfrm>
            <a:off x="-1" y="0"/>
            <a:ext cx="42957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6488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05 - Bilde med grønt felt">
    <p:spTree>
      <p:nvGrpSpPr>
        <p:cNvPr id="1" name=""/>
        <p:cNvGrpSpPr/>
        <p:nvPr/>
      </p:nvGrpSpPr>
      <p:grpSpPr>
        <a:xfrm>
          <a:off x="0" y="0"/>
          <a:ext cx="0" cy="0"/>
          <a:chOff x="0" y="0"/>
          <a:chExt cx="0" cy="0"/>
        </a:xfrm>
      </p:grpSpPr>
      <p:pic>
        <p:nvPicPr>
          <p:cNvPr id="7" name="Bilde 9" descr="Utsikt fra vindu under en flytur med solnedgang og flyvinge synlig.&#10;&#10;Foto: Leonardo Yip, unsplash.com">
            <a:extLst>
              <a:ext uri="{FF2B5EF4-FFF2-40B4-BE49-F238E27FC236}">
                <a16:creationId xmlns:a16="http://schemas.microsoft.com/office/drawing/2014/main" id="{E2DF8C15-3A9D-4EEB-8111-6F380CBCE271}"/>
              </a:ext>
            </a:extLst>
          </p:cNvPr>
          <p:cNvPicPr>
            <a:picLocks noChangeAspect="1"/>
          </p:cNvPicPr>
          <p:nvPr/>
        </p:nvPicPr>
        <p:blipFill>
          <a:blip r:embed="rId2"/>
          <a:stretch>
            <a:fillRect/>
          </a:stretch>
        </p:blipFill>
        <p:spPr>
          <a:xfrm>
            <a:off x="7896225" y="-5508"/>
            <a:ext cx="5490804" cy="6863508"/>
          </a:xfrm>
          <a:prstGeom prst="rect">
            <a:avLst/>
          </a:prstGeom>
          <a:noFill/>
          <a:ln cap="flat">
            <a:noFill/>
          </a:ln>
        </p:spPr>
      </p:pic>
      <p:sp>
        <p:nvSpPr>
          <p:cNvPr id="8" name="Rektangel 7">
            <a:extLst>
              <a:ext uri="{FF2B5EF4-FFF2-40B4-BE49-F238E27FC236}">
                <a16:creationId xmlns:a16="http://schemas.microsoft.com/office/drawing/2014/main" id="{21F52E23-7D68-45C5-AE2C-6EEBBD78D49F}"/>
              </a:ext>
            </a:extLst>
          </p:cNvPr>
          <p:cNvSpPr/>
          <p:nvPr/>
        </p:nvSpPr>
        <p:spPr>
          <a:xfrm>
            <a:off x="695325" y="692150"/>
            <a:ext cx="9288463" cy="5473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8"/>
            <a:ext cx="8643317" cy="1287809"/>
          </a:xfrm>
          <a:prstGeom prst="rect">
            <a:avLst/>
          </a:prstGeom>
        </p:spPr>
        <p:txBody>
          <a:bodyPr anchor="b"/>
          <a:lstStyle>
            <a:lvl1pPr>
              <a:defRPr sz="4000">
                <a:solidFill>
                  <a:schemeClr val="bg1"/>
                </a:solidFill>
              </a:defRPr>
            </a:lvl1pPr>
          </a:lstStyle>
          <a:p>
            <a:r>
              <a:rPr lang="nb-NO" dirty="0"/>
              <a:t>Her kan du sette inn en tittel. Den kan være over to linjer.</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557115"/>
            <a:ext cx="8643316" cy="324814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
        <p:nvSpPr>
          <p:cNvPr id="3" name="TekstSylinder 2">
            <a:extLst>
              <a:ext uri="{FF2B5EF4-FFF2-40B4-BE49-F238E27FC236}">
                <a16:creationId xmlns:a16="http://schemas.microsoft.com/office/drawing/2014/main" id="{BFC6DD76-8AEA-4E64-B875-0C3D1C4A0B4F}"/>
              </a:ext>
            </a:extLst>
          </p:cNvPr>
          <p:cNvSpPr txBox="1"/>
          <p:nvPr/>
        </p:nvSpPr>
        <p:spPr>
          <a:xfrm>
            <a:off x="981075" y="6388813"/>
            <a:ext cx="3672408" cy="246221"/>
          </a:xfrm>
          <a:prstGeom prst="rect">
            <a:avLst/>
          </a:prstGeom>
          <a:noFill/>
        </p:spPr>
        <p:txBody>
          <a:bodyPr wrap="square" rtlCol="0">
            <a:spAutoFit/>
          </a:bodyPr>
          <a:lstStyle/>
          <a:p>
            <a:r>
              <a:rPr lang="nb-NO" sz="1000" dirty="0"/>
              <a:t>Foto: Leonardo </a:t>
            </a:r>
            <a:r>
              <a:rPr lang="nb-NO" sz="1000" dirty="0" err="1"/>
              <a:t>Yip</a:t>
            </a:r>
            <a:r>
              <a:rPr lang="nb-NO" sz="1000" dirty="0"/>
              <a:t>, unsplash.com</a:t>
            </a:r>
          </a:p>
        </p:txBody>
      </p:sp>
      <p:pic>
        <p:nvPicPr>
          <p:cNvPr id="9" name="Bilde 9" descr="Et bilde som inneholder himmel, flygende, fly, solnedgang&#10;&#10;Automatisk generert beskrivelse">
            <a:extLst>
              <a:ext uri="{FF2B5EF4-FFF2-40B4-BE49-F238E27FC236}">
                <a16:creationId xmlns:a16="http://schemas.microsoft.com/office/drawing/2014/main" id="{227496AC-BC29-4FE8-B94A-1BEBF6F3BE8B}"/>
              </a:ext>
            </a:extLst>
          </p:cNvPr>
          <p:cNvPicPr>
            <a:picLocks noChangeAspect="1"/>
          </p:cNvPicPr>
          <p:nvPr userDrawn="1"/>
        </p:nvPicPr>
        <p:blipFill>
          <a:blip r:embed="rId2"/>
          <a:stretch>
            <a:fillRect/>
          </a:stretch>
        </p:blipFill>
        <p:spPr>
          <a:xfrm>
            <a:off x="7896225" y="-5508"/>
            <a:ext cx="5490804" cy="6863508"/>
          </a:xfrm>
          <a:prstGeom prst="rect">
            <a:avLst/>
          </a:prstGeom>
          <a:noFill/>
          <a:ln cap="flat">
            <a:noFill/>
          </a:ln>
        </p:spPr>
      </p:pic>
      <p:sp>
        <p:nvSpPr>
          <p:cNvPr id="10" name="Rektangel 9">
            <a:extLst>
              <a:ext uri="{FF2B5EF4-FFF2-40B4-BE49-F238E27FC236}">
                <a16:creationId xmlns:a16="http://schemas.microsoft.com/office/drawing/2014/main" id="{EC00032A-EEF0-48BB-9F12-4F0480563734}"/>
              </a:ext>
            </a:extLst>
          </p:cNvPr>
          <p:cNvSpPr/>
          <p:nvPr userDrawn="1"/>
        </p:nvSpPr>
        <p:spPr>
          <a:xfrm>
            <a:off x="695325" y="692150"/>
            <a:ext cx="9288463" cy="5473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4B081819-A607-46F2-A121-44AD224518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Tree>
    <p:extLst>
      <p:ext uri="{BB962C8B-B14F-4D97-AF65-F5344CB8AC3E}">
        <p14:creationId xmlns:p14="http://schemas.microsoft.com/office/powerpoint/2010/main" val="269514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06 - Bilde med blått felt">
    <p:spTree>
      <p:nvGrpSpPr>
        <p:cNvPr id="1" name=""/>
        <p:cNvGrpSpPr/>
        <p:nvPr/>
      </p:nvGrpSpPr>
      <p:grpSpPr>
        <a:xfrm>
          <a:off x="0" y="0"/>
          <a:ext cx="0" cy="0"/>
          <a:chOff x="0" y="0"/>
          <a:chExt cx="0" cy="0"/>
        </a:xfrm>
      </p:grpSpPr>
      <p:pic>
        <p:nvPicPr>
          <p:cNvPr id="9" name="Bilde 7" descr="Luftfartstilsynets kontorer i Bodø sentrum.">
            <a:extLst>
              <a:ext uri="{FF2B5EF4-FFF2-40B4-BE49-F238E27FC236}">
                <a16:creationId xmlns:a16="http://schemas.microsoft.com/office/drawing/2014/main" id="{19EFA12F-A1D7-4D90-AB29-AB8C16B0C900}"/>
              </a:ext>
            </a:extLst>
          </p:cNvPr>
          <p:cNvPicPr>
            <a:picLocks noChangeAspect="1"/>
          </p:cNvPicPr>
          <p:nvPr/>
        </p:nvPicPr>
        <p:blipFill>
          <a:blip r:embed="rId2"/>
          <a:stretch>
            <a:fillRect/>
          </a:stretch>
        </p:blipFill>
        <p:spPr>
          <a:xfrm>
            <a:off x="7896225" y="-1251520"/>
            <a:ext cx="5486409" cy="8245117"/>
          </a:xfrm>
          <a:prstGeom prst="rect">
            <a:avLst/>
          </a:prstGeom>
          <a:noFill/>
          <a:ln cap="flat">
            <a:noFill/>
          </a:ln>
        </p:spPr>
      </p:pic>
      <p:sp>
        <p:nvSpPr>
          <p:cNvPr id="8" name="Rektangel 7">
            <a:extLst>
              <a:ext uri="{FF2B5EF4-FFF2-40B4-BE49-F238E27FC236}">
                <a16:creationId xmlns:a16="http://schemas.microsoft.com/office/drawing/2014/main" id="{21F52E23-7D68-45C5-AE2C-6EEBBD78D49F}"/>
              </a:ext>
            </a:extLst>
          </p:cNvPr>
          <p:cNvSpPr/>
          <p:nvPr/>
        </p:nvSpPr>
        <p:spPr>
          <a:xfrm>
            <a:off x="695325" y="692150"/>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8"/>
            <a:ext cx="8643317" cy="1287809"/>
          </a:xfrm>
          <a:prstGeom prst="rect">
            <a:avLst/>
          </a:prstGeom>
        </p:spPr>
        <p:txBody>
          <a:bodyPr anchor="b"/>
          <a:lstStyle>
            <a:lvl1pPr>
              <a:defRPr sz="4000">
                <a:solidFill>
                  <a:schemeClr val="tx1"/>
                </a:solidFill>
              </a:defRPr>
            </a:lvl1pPr>
          </a:lstStyle>
          <a:p>
            <a:r>
              <a:rPr lang="nb-NO" dirty="0"/>
              <a:t>Her kan du sette inn en tittel. Den kan være over to linjer.</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557115"/>
            <a:ext cx="8643316" cy="3248149"/>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pic>
        <p:nvPicPr>
          <p:cNvPr id="7" name="Bilde 7" descr="Et bilde som inneholder himmel, utendørs, bygning, by&#10;&#10;Automatisk generert beskrivelse">
            <a:extLst>
              <a:ext uri="{FF2B5EF4-FFF2-40B4-BE49-F238E27FC236}">
                <a16:creationId xmlns:a16="http://schemas.microsoft.com/office/drawing/2014/main" id="{19CA3898-AE5D-45E2-B403-1CEB16BEC526}"/>
              </a:ext>
            </a:extLst>
          </p:cNvPr>
          <p:cNvPicPr>
            <a:picLocks noChangeAspect="1"/>
          </p:cNvPicPr>
          <p:nvPr userDrawn="1"/>
        </p:nvPicPr>
        <p:blipFill>
          <a:blip r:embed="rId2"/>
          <a:stretch>
            <a:fillRect/>
          </a:stretch>
        </p:blipFill>
        <p:spPr>
          <a:xfrm>
            <a:off x="7896225" y="-1251520"/>
            <a:ext cx="5486409" cy="8245117"/>
          </a:xfrm>
          <a:prstGeom prst="rect">
            <a:avLst/>
          </a:prstGeom>
          <a:noFill/>
          <a:ln cap="flat">
            <a:noFill/>
          </a:ln>
        </p:spPr>
      </p:pic>
      <p:sp>
        <p:nvSpPr>
          <p:cNvPr id="10" name="Rektangel 9">
            <a:extLst>
              <a:ext uri="{FF2B5EF4-FFF2-40B4-BE49-F238E27FC236}">
                <a16:creationId xmlns:a16="http://schemas.microsoft.com/office/drawing/2014/main" id="{1BBC4730-FDDB-4161-8C8A-870399A377BF}"/>
              </a:ext>
            </a:extLst>
          </p:cNvPr>
          <p:cNvSpPr/>
          <p:nvPr userDrawn="1"/>
        </p:nvSpPr>
        <p:spPr>
          <a:xfrm>
            <a:off x="695325" y="692150"/>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2" name="Bilde 11">
            <a:extLst>
              <a:ext uri="{FF2B5EF4-FFF2-40B4-BE49-F238E27FC236}">
                <a16:creationId xmlns:a16="http://schemas.microsoft.com/office/drawing/2014/main" id="{A1138995-6904-46BB-A64E-978E6E9597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Tree>
    <p:extLst>
      <p:ext uri="{BB962C8B-B14F-4D97-AF65-F5344CB8AC3E}">
        <p14:creationId xmlns:p14="http://schemas.microsoft.com/office/powerpoint/2010/main" val="212143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7 - Tekst med blått fel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CD161B8-0249-4597-8D75-795CD6D5F809}"/>
              </a:ext>
            </a:extLst>
          </p:cNvPr>
          <p:cNvSpPr/>
          <p:nvPr/>
        </p:nvSpPr>
        <p:spPr>
          <a:xfrm>
            <a:off x="7896225" y="0"/>
            <a:ext cx="429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21F52E23-7D68-45C5-AE2C-6EEBBD78D49F}"/>
              </a:ext>
            </a:extLst>
          </p:cNvPr>
          <p:cNvSpPr/>
          <p:nvPr/>
        </p:nvSpPr>
        <p:spPr>
          <a:xfrm>
            <a:off x="695325" y="692150"/>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8"/>
            <a:ext cx="8643317" cy="1287809"/>
          </a:xfrm>
          <a:prstGeom prst="rect">
            <a:avLst/>
          </a:prstGeom>
        </p:spPr>
        <p:txBody>
          <a:bodyPr anchor="b"/>
          <a:lstStyle>
            <a:lvl1pPr>
              <a:defRPr sz="4000">
                <a:solidFill>
                  <a:schemeClr val="tx1"/>
                </a:solidFill>
              </a:defRPr>
            </a:lvl1pPr>
          </a:lstStyle>
          <a:p>
            <a:r>
              <a:rPr lang="nb-NO" dirty="0"/>
              <a:t>Her kan du sette inn en tittel. Den kan være over to linjer.</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557115"/>
            <a:ext cx="8643316" cy="3248149"/>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
        <p:nvSpPr>
          <p:cNvPr id="7" name="Rektangel 6">
            <a:extLst>
              <a:ext uri="{FF2B5EF4-FFF2-40B4-BE49-F238E27FC236}">
                <a16:creationId xmlns:a16="http://schemas.microsoft.com/office/drawing/2014/main" id="{375D17B6-956E-4759-80AA-8502DBB37209}"/>
              </a:ext>
            </a:extLst>
          </p:cNvPr>
          <p:cNvSpPr/>
          <p:nvPr userDrawn="1"/>
        </p:nvSpPr>
        <p:spPr>
          <a:xfrm>
            <a:off x="7896225" y="0"/>
            <a:ext cx="429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a:extLst>
              <a:ext uri="{FF2B5EF4-FFF2-40B4-BE49-F238E27FC236}">
                <a16:creationId xmlns:a16="http://schemas.microsoft.com/office/drawing/2014/main" id="{4A48DEA1-1A50-4CE0-BEB0-EC73335D4D5F}"/>
              </a:ext>
            </a:extLst>
          </p:cNvPr>
          <p:cNvSpPr/>
          <p:nvPr userDrawn="1"/>
        </p:nvSpPr>
        <p:spPr>
          <a:xfrm>
            <a:off x="695325" y="692150"/>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0" name="Bilde 9">
            <a:extLst>
              <a:ext uri="{FF2B5EF4-FFF2-40B4-BE49-F238E27FC236}">
                <a16:creationId xmlns:a16="http://schemas.microsoft.com/office/drawing/2014/main" id="{DF18E1EE-7D03-4E4E-A19E-6B6D73F2FC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Tree>
    <p:extLst>
      <p:ext uri="{BB962C8B-B14F-4D97-AF65-F5344CB8AC3E}">
        <p14:creationId xmlns:p14="http://schemas.microsoft.com/office/powerpoint/2010/main" val="118027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08 - Tekst med blått felt - To tekstfel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CD161B8-0249-4597-8D75-795CD6D5F809}"/>
              </a:ext>
            </a:extLst>
          </p:cNvPr>
          <p:cNvSpPr/>
          <p:nvPr/>
        </p:nvSpPr>
        <p:spPr>
          <a:xfrm>
            <a:off x="7896225" y="0"/>
            <a:ext cx="429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Rektangel 7">
            <a:extLst>
              <a:ext uri="{FF2B5EF4-FFF2-40B4-BE49-F238E27FC236}">
                <a16:creationId xmlns:a16="http://schemas.microsoft.com/office/drawing/2014/main" id="{21F52E23-7D68-45C5-AE2C-6EEBBD78D49F}"/>
              </a:ext>
            </a:extLst>
          </p:cNvPr>
          <p:cNvSpPr/>
          <p:nvPr/>
        </p:nvSpPr>
        <p:spPr>
          <a:xfrm>
            <a:off x="658501" y="705992"/>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a:extLst>
              <a:ext uri="{FF2B5EF4-FFF2-40B4-BE49-F238E27FC236}">
                <a16:creationId xmlns:a16="http://schemas.microsoft.com/office/drawing/2014/main" id="{87AC3C91-B024-4FD6-AA11-E68720949EFC}"/>
              </a:ext>
            </a:extLst>
          </p:cNvPr>
          <p:cNvSpPr>
            <a:spLocks noGrp="1"/>
          </p:cNvSpPr>
          <p:nvPr>
            <p:ph type="title" hasCustomPrompt="1"/>
          </p:nvPr>
        </p:nvSpPr>
        <p:spPr>
          <a:xfrm>
            <a:off x="981075" y="980727"/>
            <a:ext cx="4106813" cy="863947"/>
          </a:xfrm>
          <a:prstGeom prst="rect">
            <a:avLst/>
          </a:prstGeom>
        </p:spPr>
        <p:txBody>
          <a:bodyPr anchor="b"/>
          <a:lstStyle>
            <a:lvl1pPr>
              <a:defRPr sz="4000">
                <a:solidFill>
                  <a:schemeClr val="tx1"/>
                </a:solidFill>
              </a:defRPr>
            </a:lvl1pPr>
          </a:lstStyle>
          <a:p>
            <a:r>
              <a:rPr lang="nb-NO" dirty="0"/>
              <a:t>En kort tittel</a:t>
            </a:r>
          </a:p>
        </p:txBody>
      </p:sp>
      <p:sp>
        <p:nvSpPr>
          <p:cNvPr id="11" name="Plassholder for tekst 10">
            <a:extLst>
              <a:ext uri="{FF2B5EF4-FFF2-40B4-BE49-F238E27FC236}">
                <a16:creationId xmlns:a16="http://schemas.microsoft.com/office/drawing/2014/main" id="{CAD2D786-7DFA-41AD-AAFF-0196C1769843}"/>
              </a:ext>
            </a:extLst>
          </p:cNvPr>
          <p:cNvSpPr>
            <a:spLocks noGrp="1"/>
          </p:cNvSpPr>
          <p:nvPr>
            <p:ph type="body" sz="quarter" idx="10"/>
          </p:nvPr>
        </p:nvSpPr>
        <p:spPr>
          <a:xfrm>
            <a:off x="981075" y="2119409"/>
            <a:ext cx="4106813" cy="3685855"/>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5" name="Bilde 14">
            <a:extLst>
              <a:ext uri="{FF2B5EF4-FFF2-40B4-BE49-F238E27FC236}">
                <a16:creationId xmlns:a16="http://schemas.microsoft.com/office/drawing/2014/main" id="{BD0EF155-888B-4D4E-9FD0-E7C8CAE94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
        <p:nvSpPr>
          <p:cNvPr id="9" name="Plassholder for tekst 10">
            <a:extLst>
              <a:ext uri="{FF2B5EF4-FFF2-40B4-BE49-F238E27FC236}">
                <a16:creationId xmlns:a16="http://schemas.microsoft.com/office/drawing/2014/main" id="{C849A159-FC12-46F2-958D-2A3AB1CC7BEB}"/>
              </a:ext>
            </a:extLst>
          </p:cNvPr>
          <p:cNvSpPr>
            <a:spLocks noGrp="1"/>
          </p:cNvSpPr>
          <p:nvPr>
            <p:ph type="body" sz="quarter" idx="11"/>
          </p:nvPr>
        </p:nvSpPr>
        <p:spPr>
          <a:xfrm>
            <a:off x="5546570" y="2116648"/>
            <a:ext cx="4106813" cy="3685855"/>
          </a:xfrm>
          <a:prstGeom prst="rect">
            <a:avLst/>
          </a:prstGeo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buClr>
                <a:schemeClr val="accent4"/>
              </a:buClr>
              <a:defRPr>
                <a:solidFill>
                  <a:schemeClr val="tx1"/>
                </a:solidFill>
              </a:defRPr>
            </a:lvl4pPr>
            <a:lvl5pPr>
              <a:buClr>
                <a:schemeClr val="accent4"/>
              </a:buCl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4">
            <a:extLst>
              <a:ext uri="{FF2B5EF4-FFF2-40B4-BE49-F238E27FC236}">
                <a16:creationId xmlns:a16="http://schemas.microsoft.com/office/drawing/2014/main" id="{A2B58AD6-9C53-4E03-BCF4-CB70C9D8E0D5}"/>
              </a:ext>
            </a:extLst>
          </p:cNvPr>
          <p:cNvSpPr>
            <a:spLocks noGrp="1"/>
          </p:cNvSpPr>
          <p:nvPr>
            <p:ph type="body" sz="quarter" idx="12" hasCustomPrompt="1"/>
          </p:nvPr>
        </p:nvSpPr>
        <p:spPr>
          <a:xfrm>
            <a:off x="5546725" y="980727"/>
            <a:ext cx="4106863" cy="863948"/>
          </a:xfrm>
          <a:prstGeom prst="rect">
            <a:avLst/>
          </a:prstGeom>
        </p:spPr>
        <p:txBody>
          <a:bodyPr anchor="b"/>
          <a:lstStyle>
            <a:lvl1pPr marL="0" indent="0">
              <a:buNone/>
              <a:defRPr sz="4000">
                <a:latin typeface="+mj-lt"/>
              </a:defRPr>
            </a:lvl1pPr>
          </a:lstStyle>
          <a:p>
            <a:pPr lvl="0"/>
            <a:r>
              <a:rPr lang="nb-NO" dirty="0"/>
              <a:t>En kort tittel</a:t>
            </a:r>
          </a:p>
        </p:txBody>
      </p:sp>
      <p:sp>
        <p:nvSpPr>
          <p:cNvPr id="12" name="Rektangel 11">
            <a:extLst>
              <a:ext uri="{FF2B5EF4-FFF2-40B4-BE49-F238E27FC236}">
                <a16:creationId xmlns:a16="http://schemas.microsoft.com/office/drawing/2014/main" id="{467E1F26-38A6-44C6-9B13-904D6CA0336F}"/>
              </a:ext>
            </a:extLst>
          </p:cNvPr>
          <p:cNvSpPr/>
          <p:nvPr userDrawn="1"/>
        </p:nvSpPr>
        <p:spPr>
          <a:xfrm>
            <a:off x="7896225" y="0"/>
            <a:ext cx="429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9DA5A19D-8388-4F33-B012-217FA6170884}"/>
              </a:ext>
            </a:extLst>
          </p:cNvPr>
          <p:cNvSpPr/>
          <p:nvPr userDrawn="1"/>
        </p:nvSpPr>
        <p:spPr>
          <a:xfrm>
            <a:off x="658501" y="705992"/>
            <a:ext cx="9288463" cy="54737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4" name="Bilde 13">
            <a:extLst>
              <a:ext uri="{FF2B5EF4-FFF2-40B4-BE49-F238E27FC236}">
                <a16:creationId xmlns:a16="http://schemas.microsoft.com/office/drawing/2014/main" id="{35CF5AE3-4CCF-4CB5-ACA0-EB39BB238F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788" y="6179692"/>
            <a:ext cx="2209804" cy="664465"/>
          </a:xfrm>
          <a:prstGeom prst="rect">
            <a:avLst/>
          </a:prstGeom>
        </p:spPr>
      </p:pic>
    </p:spTree>
    <p:extLst>
      <p:ext uri="{BB962C8B-B14F-4D97-AF65-F5344CB8AC3E}">
        <p14:creationId xmlns:p14="http://schemas.microsoft.com/office/powerpoint/2010/main" val="2163988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06735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68" r:id="rId22"/>
    <p:sldLayoutId id="2147483649" r:id="rId23"/>
    <p:sldLayoutId id="2147483658" r:id="rId24"/>
    <p:sldLayoutId id="2147483650" r:id="rId25"/>
    <p:sldLayoutId id="2147483659" r:id="rId26"/>
    <p:sldLayoutId id="2147483651" r:id="rId27"/>
    <p:sldLayoutId id="2147483660" r:id="rId28"/>
    <p:sldLayoutId id="2147483661" r:id="rId29"/>
    <p:sldLayoutId id="2147483663" r:id="rId30"/>
    <p:sldLayoutId id="2147483662" r:id="rId31"/>
    <p:sldLayoutId id="2147483664" r:id="rId32"/>
    <p:sldLayoutId id="2147483652" r:id="rId33"/>
    <p:sldLayoutId id="2147483653" r:id="rId34"/>
    <p:sldLayoutId id="2147483665" r:id="rId35"/>
    <p:sldLayoutId id="2147483666" r:id="rId36"/>
    <p:sldLayoutId id="2147483654" r:id="rId37"/>
    <p:sldLayoutId id="2147483655" r:id="rId38"/>
    <p:sldLayoutId id="2147483656" r:id="rId39"/>
    <p:sldLayoutId id="2147483657" r:id="rId40"/>
    <p:sldLayoutId id="2147483667" r:id="rId4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orient="horz" pos="3884" userDrawn="1">
          <p15:clr>
            <a:srgbClr val="F26B43"/>
          </p15:clr>
        </p15:guide>
        <p15:guide id="12" pos="6289" userDrawn="1">
          <p15:clr>
            <a:srgbClr val="F26B43"/>
          </p15:clr>
        </p15:guide>
        <p15:guide id="13" orient="horz" pos="436" userDrawn="1">
          <p15:clr>
            <a:srgbClr val="F26B43"/>
          </p15:clr>
        </p15:guide>
        <p15:guide id="14" pos="438" userDrawn="1">
          <p15:clr>
            <a:srgbClr val="F26B43"/>
          </p15:clr>
        </p15:guide>
        <p15:guide id="15" pos="7197" userDrawn="1">
          <p15:clr>
            <a:srgbClr val="F26B43"/>
          </p15:clr>
        </p15:guide>
        <p15:guide id="16" orient="horz" pos="1162" userDrawn="1">
          <p15:clr>
            <a:srgbClr val="F26B43"/>
          </p15:clr>
        </p15:guide>
        <p15:guide id="17" orient="horz" pos="2160" userDrawn="1">
          <p15:clr>
            <a:srgbClr val="F26B43"/>
          </p15:clr>
        </p15:guide>
        <p15:guide id="18" pos="2706" userDrawn="1">
          <p15:clr>
            <a:srgbClr val="F26B43"/>
          </p15:clr>
        </p15:guide>
        <p15:guide id="19" pos="4974" userDrawn="1">
          <p15:clr>
            <a:srgbClr val="F26B43"/>
          </p15:clr>
        </p15:guide>
        <p15:guide id="20"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www.ippc.no/" TargetMode="External"/><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luftfartstilsynet.no/droner/" TargetMode="External"/><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nsm.geodataonline.no/sensorapp/"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hyperlink" Target="https://geocortex02.miljodirektoratet.no/Html5Viewer/?viewer=naturbas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hyperlink" Target="https://nsm.geodataonline.no/sensorap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datatilsynet.no/personvern-pa-ulike-omrader/overvaking-og-sporing/droner---hva-er-lov/" TargetMode="External"/><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hyperlink" Target="mailto:postmottak@caa.no" TargetMode="External"/><Relationship Id="rId2" Type="http://schemas.openxmlformats.org/officeDocument/2006/relationships/hyperlink" Target="mailto:mja@caa.no" TargetMode="Externa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flydrone.no/register"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dronelappen.luftfartstilsynet.no/#hvorfo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lydrone.no/"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luftfartstilsynet.no/droner/veiledning/forsikrin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training.caa.no/Guide_til_droneregelverket/index.html#/"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luftfartstilsynet.no/globalassets/dokumenter/dronedokumenter/nytt-eu-regelverk/drone--easa-tabell-2024_norsk.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B2C399AE-D9E6-A06C-FF02-02BB8F983BBC}"/>
              </a:ext>
            </a:extLst>
          </p:cNvPr>
          <p:cNvSpPr txBox="1"/>
          <p:nvPr/>
        </p:nvSpPr>
        <p:spPr>
          <a:xfrm>
            <a:off x="9912424" y="260648"/>
            <a:ext cx="1872208" cy="830997"/>
          </a:xfrm>
          <a:prstGeom prst="rect">
            <a:avLst/>
          </a:prstGeom>
          <a:noFill/>
        </p:spPr>
        <p:txBody>
          <a:bodyPr wrap="square" rtlCol="0">
            <a:spAutoFit/>
          </a:bodyPr>
          <a:lstStyle/>
          <a:p>
            <a:r>
              <a:rPr lang="nb-NO" sz="2400" dirty="0">
                <a:latin typeface="Calibri" panose="020F0502020204030204" pitchFamily="34" charset="0"/>
                <a:cs typeface="Calibri" panose="020F0502020204030204" pitchFamily="34" charset="0"/>
              </a:rPr>
              <a:t>Martin Jahr</a:t>
            </a:r>
          </a:p>
          <a:p>
            <a:r>
              <a:rPr lang="nb-NO" sz="2400" dirty="0">
                <a:latin typeface="Calibri" panose="020F0502020204030204" pitchFamily="34" charset="0"/>
                <a:cs typeface="Calibri" panose="020F0502020204030204" pitchFamily="34" charset="0"/>
              </a:rPr>
              <a:t>mja@caa.no</a:t>
            </a:r>
          </a:p>
        </p:txBody>
      </p:sp>
      <p:sp>
        <p:nvSpPr>
          <p:cNvPr id="3" name="TekstSylinder 2">
            <a:extLst>
              <a:ext uri="{FF2B5EF4-FFF2-40B4-BE49-F238E27FC236}">
                <a16:creationId xmlns:a16="http://schemas.microsoft.com/office/drawing/2014/main" id="{C5B7C91F-1DC1-3D57-F362-2D9BC6C97B33}"/>
              </a:ext>
            </a:extLst>
          </p:cNvPr>
          <p:cNvSpPr txBox="1"/>
          <p:nvPr/>
        </p:nvSpPr>
        <p:spPr>
          <a:xfrm>
            <a:off x="2675620" y="5373216"/>
            <a:ext cx="6840760" cy="954107"/>
          </a:xfrm>
          <a:prstGeom prst="rect">
            <a:avLst/>
          </a:prstGeom>
          <a:noFill/>
        </p:spPr>
        <p:txBody>
          <a:bodyPr wrap="square" rtlCol="0">
            <a:spAutoFit/>
          </a:bodyPr>
          <a:lstStyle/>
          <a:p>
            <a:pPr algn="ctr"/>
            <a:r>
              <a:rPr lang="nb-NO" sz="2800" dirty="0">
                <a:latin typeface="Calibri" panose="020F0502020204030204" pitchFamily="34" charset="0"/>
                <a:cs typeface="Calibri" panose="020F0502020204030204" pitchFamily="34" charset="0"/>
              </a:rPr>
              <a:t>Reindriftsseminaret 2024, September 2024</a:t>
            </a:r>
          </a:p>
          <a:p>
            <a:pPr algn="ctr"/>
            <a:r>
              <a:rPr lang="nb-NO" sz="2800" dirty="0">
                <a:latin typeface="Calibri" panose="020F0502020204030204" pitchFamily="34" charset="0"/>
                <a:cs typeface="Calibri" panose="020F0502020204030204" pitchFamily="34" charset="0"/>
              </a:rPr>
              <a:t>Regelverk rundt bruk av droner</a:t>
            </a:r>
          </a:p>
        </p:txBody>
      </p:sp>
    </p:spTree>
    <p:extLst>
      <p:ext uri="{BB962C8B-B14F-4D97-AF65-F5344CB8AC3E}">
        <p14:creationId xmlns:p14="http://schemas.microsoft.com/office/powerpoint/2010/main" val="3206313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7E0EC9-CC93-4899-B40A-C467D34E1D3F}"/>
              </a:ext>
            </a:extLst>
          </p:cNvPr>
          <p:cNvSpPr>
            <a:spLocks noGrp="1"/>
          </p:cNvSpPr>
          <p:nvPr>
            <p:ph type="title"/>
          </p:nvPr>
        </p:nvSpPr>
        <p:spPr/>
        <p:txBody>
          <a:bodyPr/>
          <a:lstStyle/>
          <a:p>
            <a:r>
              <a:rPr lang="nb-NO" dirty="0"/>
              <a:t>Grunnregler</a:t>
            </a:r>
          </a:p>
        </p:txBody>
      </p:sp>
      <p:pic>
        <p:nvPicPr>
          <p:cNvPr id="5" name="Plassholder for innhold 4">
            <a:extLst>
              <a:ext uri="{FF2B5EF4-FFF2-40B4-BE49-F238E27FC236}">
                <a16:creationId xmlns:a16="http://schemas.microsoft.com/office/drawing/2014/main" id="{2742DFE2-44E7-2DA0-C4BE-5F276AE5CF1E}"/>
              </a:ext>
            </a:extLst>
          </p:cNvPr>
          <p:cNvPicPr>
            <a:picLocks noGrp="1" noChangeAspect="1"/>
          </p:cNvPicPr>
          <p:nvPr>
            <p:ph sz="half" idx="2"/>
          </p:nvPr>
        </p:nvPicPr>
        <p:blipFill>
          <a:blip r:embed="rId2"/>
          <a:srcRect t="1451"/>
          <a:stretch/>
        </p:blipFill>
        <p:spPr>
          <a:xfrm>
            <a:off x="479376" y="1864046"/>
            <a:ext cx="1944216" cy="5034793"/>
          </a:xfrm>
        </p:spPr>
      </p:pic>
      <p:pic>
        <p:nvPicPr>
          <p:cNvPr id="8" name="Plassholder for innhold 4">
            <a:extLst>
              <a:ext uri="{FF2B5EF4-FFF2-40B4-BE49-F238E27FC236}">
                <a16:creationId xmlns:a16="http://schemas.microsoft.com/office/drawing/2014/main" id="{3835768D-CE30-EADB-9FF0-6C484BCB39D6}"/>
              </a:ext>
            </a:extLst>
          </p:cNvPr>
          <p:cNvPicPr>
            <a:picLocks noChangeAspect="1"/>
          </p:cNvPicPr>
          <p:nvPr/>
        </p:nvPicPr>
        <p:blipFill>
          <a:blip r:embed="rId3"/>
          <a:stretch>
            <a:fillRect/>
          </a:stretch>
        </p:blipFill>
        <p:spPr>
          <a:xfrm>
            <a:off x="2916795" y="1955278"/>
            <a:ext cx="7056784" cy="4710404"/>
          </a:xfrm>
          <a:prstGeom prst="rect">
            <a:avLst/>
          </a:prstGeom>
          <a:noFill/>
        </p:spPr>
      </p:pic>
    </p:spTree>
    <p:extLst>
      <p:ext uri="{BB962C8B-B14F-4D97-AF65-F5344CB8AC3E}">
        <p14:creationId xmlns:p14="http://schemas.microsoft.com/office/powerpoint/2010/main" val="12485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39F4BD-8CBD-0439-EA80-42A6F744EC98}"/>
              </a:ext>
            </a:extLst>
          </p:cNvPr>
          <p:cNvSpPr>
            <a:spLocks noGrp="1"/>
          </p:cNvSpPr>
          <p:nvPr>
            <p:ph type="title"/>
          </p:nvPr>
        </p:nvSpPr>
        <p:spPr>
          <a:xfrm>
            <a:off x="695325" y="404665"/>
            <a:ext cx="9288463" cy="1080119"/>
          </a:xfrm>
        </p:spPr>
        <p:txBody>
          <a:bodyPr anchor="b">
            <a:normAutofit/>
          </a:bodyPr>
          <a:lstStyle/>
          <a:p>
            <a:pPr algn="ctr"/>
            <a:r>
              <a:rPr lang="nb-NO" dirty="0"/>
              <a:t>A1</a:t>
            </a:r>
          </a:p>
        </p:txBody>
      </p:sp>
      <p:pic>
        <p:nvPicPr>
          <p:cNvPr id="5" name="Plassholder for innhold 4" descr="Et bilde som inneholder tekst, skjermbilde, Font, nummer&#10;&#10;Automatisk generert beskrivelse">
            <a:extLst>
              <a:ext uri="{FF2B5EF4-FFF2-40B4-BE49-F238E27FC236}">
                <a16:creationId xmlns:a16="http://schemas.microsoft.com/office/drawing/2014/main" id="{EC1CB501-F638-ABD0-A05E-3B1295398CBF}"/>
              </a:ext>
            </a:extLst>
          </p:cNvPr>
          <p:cNvPicPr>
            <a:picLocks noGrp="1" noChangeAspect="1"/>
          </p:cNvPicPr>
          <p:nvPr>
            <p:ph sz="half" idx="2"/>
          </p:nvPr>
        </p:nvPicPr>
        <p:blipFill>
          <a:blip r:embed="rId2"/>
          <a:stretch>
            <a:fillRect/>
          </a:stretch>
        </p:blipFill>
        <p:spPr>
          <a:xfrm>
            <a:off x="2356299" y="2221109"/>
            <a:ext cx="7407965" cy="3944741"/>
          </a:xfrm>
          <a:noFill/>
        </p:spPr>
      </p:pic>
    </p:spTree>
    <p:extLst>
      <p:ext uri="{BB962C8B-B14F-4D97-AF65-F5344CB8AC3E}">
        <p14:creationId xmlns:p14="http://schemas.microsoft.com/office/powerpoint/2010/main" val="272909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8DFF2D-12F1-02AD-62A4-625451BFCFA1}"/>
              </a:ext>
            </a:extLst>
          </p:cNvPr>
          <p:cNvSpPr>
            <a:spLocks noGrp="1"/>
          </p:cNvSpPr>
          <p:nvPr>
            <p:ph type="title"/>
          </p:nvPr>
        </p:nvSpPr>
        <p:spPr/>
        <p:txBody>
          <a:bodyPr/>
          <a:lstStyle/>
          <a:p>
            <a:pPr algn="ctr"/>
            <a:r>
              <a:rPr lang="nb-NO" dirty="0"/>
              <a:t>A2</a:t>
            </a:r>
          </a:p>
        </p:txBody>
      </p:sp>
      <p:pic>
        <p:nvPicPr>
          <p:cNvPr id="5" name="Plassholder for innhold 4">
            <a:extLst>
              <a:ext uri="{FF2B5EF4-FFF2-40B4-BE49-F238E27FC236}">
                <a16:creationId xmlns:a16="http://schemas.microsoft.com/office/drawing/2014/main" id="{321DBC49-A85B-3B98-5916-4D59F46C3659}"/>
              </a:ext>
            </a:extLst>
          </p:cNvPr>
          <p:cNvPicPr>
            <a:picLocks noGrp="1" noChangeAspect="1"/>
          </p:cNvPicPr>
          <p:nvPr>
            <p:ph sz="half" idx="2"/>
          </p:nvPr>
        </p:nvPicPr>
        <p:blipFill>
          <a:blip r:embed="rId2"/>
          <a:stretch>
            <a:fillRect/>
          </a:stretch>
        </p:blipFill>
        <p:spPr>
          <a:xfrm>
            <a:off x="1210594" y="2348880"/>
            <a:ext cx="8898431" cy="3384376"/>
          </a:xfrm>
        </p:spPr>
      </p:pic>
    </p:spTree>
    <p:extLst>
      <p:ext uri="{BB962C8B-B14F-4D97-AF65-F5344CB8AC3E}">
        <p14:creationId xmlns:p14="http://schemas.microsoft.com/office/powerpoint/2010/main" val="89061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57566B-3BB6-A27C-025B-51B94CC48969}"/>
              </a:ext>
            </a:extLst>
          </p:cNvPr>
          <p:cNvSpPr>
            <a:spLocks noGrp="1"/>
          </p:cNvSpPr>
          <p:nvPr>
            <p:ph type="title"/>
          </p:nvPr>
        </p:nvSpPr>
        <p:spPr/>
        <p:txBody>
          <a:bodyPr/>
          <a:lstStyle/>
          <a:p>
            <a:pPr algn="ctr"/>
            <a:r>
              <a:rPr lang="nb-NO" dirty="0"/>
              <a:t>A3</a:t>
            </a:r>
          </a:p>
        </p:txBody>
      </p:sp>
      <p:pic>
        <p:nvPicPr>
          <p:cNvPr id="5" name="Plassholder for innhold 4">
            <a:extLst>
              <a:ext uri="{FF2B5EF4-FFF2-40B4-BE49-F238E27FC236}">
                <a16:creationId xmlns:a16="http://schemas.microsoft.com/office/drawing/2014/main" id="{CBA6F312-6F85-7FF6-9BCD-B5564B9D7F67}"/>
              </a:ext>
            </a:extLst>
          </p:cNvPr>
          <p:cNvPicPr>
            <a:picLocks noGrp="1" noChangeAspect="1"/>
          </p:cNvPicPr>
          <p:nvPr>
            <p:ph sz="half" idx="2"/>
          </p:nvPr>
        </p:nvPicPr>
        <p:blipFill>
          <a:blip r:embed="rId2"/>
          <a:stretch>
            <a:fillRect/>
          </a:stretch>
        </p:blipFill>
        <p:spPr>
          <a:xfrm>
            <a:off x="1896823" y="2204864"/>
            <a:ext cx="7538339" cy="3600400"/>
          </a:xfrm>
        </p:spPr>
      </p:pic>
    </p:spTree>
    <p:extLst>
      <p:ext uri="{BB962C8B-B14F-4D97-AF65-F5344CB8AC3E}">
        <p14:creationId xmlns:p14="http://schemas.microsoft.com/office/powerpoint/2010/main" val="285730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39FE7923-694D-5683-EC45-BE428C4F9517}"/>
              </a:ext>
            </a:extLst>
          </p:cNvPr>
          <p:cNvSpPr txBox="1"/>
          <p:nvPr/>
        </p:nvSpPr>
        <p:spPr>
          <a:xfrm>
            <a:off x="695325" y="404665"/>
            <a:ext cx="9288463" cy="1080119"/>
          </a:xfrm>
          <a:prstGeom prst="rect">
            <a:avLst/>
          </a:prstGeom>
        </p:spPr>
        <p:txBody>
          <a:bodyPr rtlCol="0" anchor="ctr" anchorCtr="0">
            <a:normAutofit/>
          </a:bodyPr>
          <a:lstStyle/>
          <a:p>
            <a:pPr algn="ctr">
              <a:spcBef>
                <a:spcPct val="0"/>
              </a:spcBef>
              <a:spcAft>
                <a:spcPts val="600"/>
              </a:spcAft>
            </a:pPr>
            <a:r>
              <a:rPr lang="en-US" sz="3600" b="0" kern="1200" dirty="0"/>
              <a:t>5 </a:t>
            </a:r>
            <a:r>
              <a:rPr lang="en-US" sz="3600" b="0" kern="1200" dirty="0" err="1"/>
              <a:t>km’ern</a:t>
            </a:r>
            <a:endParaRPr lang="en-US" sz="3600" b="0" kern="1200" dirty="0"/>
          </a:p>
        </p:txBody>
      </p:sp>
      <p:pic>
        <p:nvPicPr>
          <p:cNvPr id="5" name="Plassholder for innhold 4" descr="Et bilde som inneholder tekst, skjermbilde, line, design&#10;&#10;Automatisk generert beskrivelse">
            <a:extLst>
              <a:ext uri="{FF2B5EF4-FFF2-40B4-BE49-F238E27FC236}">
                <a16:creationId xmlns:a16="http://schemas.microsoft.com/office/drawing/2014/main" id="{55BB0247-ED55-7185-E689-918AE5C2249A}"/>
              </a:ext>
            </a:extLst>
          </p:cNvPr>
          <p:cNvPicPr>
            <a:picLocks noGrp="1" noChangeAspect="1"/>
          </p:cNvPicPr>
          <p:nvPr>
            <p:ph sz="half" idx="2"/>
          </p:nvPr>
        </p:nvPicPr>
        <p:blipFill>
          <a:blip r:embed="rId3"/>
          <a:stretch>
            <a:fillRect/>
          </a:stretch>
        </p:blipFill>
        <p:spPr>
          <a:xfrm>
            <a:off x="695325" y="2408367"/>
            <a:ext cx="5269706" cy="3570225"/>
          </a:xfrm>
          <a:prstGeom prst="rect">
            <a:avLst/>
          </a:prstGeom>
          <a:noFill/>
        </p:spPr>
      </p:pic>
      <p:pic>
        <p:nvPicPr>
          <p:cNvPr id="6" name="Plassholder for innhold 3" descr="Et bilde som inneholder kart, tekst, atlas&#10;&#10;Automatisk generert beskrivelse">
            <a:extLst>
              <a:ext uri="{FF2B5EF4-FFF2-40B4-BE49-F238E27FC236}">
                <a16:creationId xmlns:a16="http://schemas.microsoft.com/office/drawing/2014/main" id="{3F2822F4-2BA8-6C23-08DD-3EA0C1728020}"/>
              </a:ext>
            </a:extLst>
          </p:cNvPr>
          <p:cNvPicPr>
            <a:picLocks noChangeAspect="1"/>
          </p:cNvPicPr>
          <p:nvPr/>
        </p:nvPicPr>
        <p:blipFill>
          <a:blip r:embed="rId4"/>
          <a:stretch>
            <a:fillRect/>
          </a:stretch>
        </p:blipFill>
        <p:spPr>
          <a:xfrm>
            <a:off x="7163050" y="2221109"/>
            <a:ext cx="3254668" cy="3944741"/>
          </a:xfrm>
          <a:prstGeom prst="rect">
            <a:avLst/>
          </a:prstGeom>
          <a:noFill/>
        </p:spPr>
      </p:pic>
    </p:spTree>
    <p:extLst>
      <p:ext uri="{BB962C8B-B14F-4D97-AF65-F5344CB8AC3E}">
        <p14:creationId xmlns:p14="http://schemas.microsoft.com/office/powerpoint/2010/main" val="161022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1E199D-C6FA-B04D-BDF3-45890FABE728}"/>
              </a:ext>
            </a:extLst>
          </p:cNvPr>
          <p:cNvSpPr>
            <a:spLocks noGrp="1"/>
          </p:cNvSpPr>
          <p:nvPr>
            <p:ph type="title"/>
          </p:nvPr>
        </p:nvSpPr>
        <p:spPr/>
        <p:txBody>
          <a:bodyPr/>
          <a:lstStyle/>
          <a:p>
            <a:r>
              <a:rPr lang="nb-NO" dirty="0"/>
              <a:t>Restriksjonsområder</a:t>
            </a:r>
          </a:p>
        </p:txBody>
      </p:sp>
      <p:sp>
        <p:nvSpPr>
          <p:cNvPr id="3" name="Plassholder for innhold 2">
            <a:extLst>
              <a:ext uri="{FF2B5EF4-FFF2-40B4-BE49-F238E27FC236}">
                <a16:creationId xmlns:a16="http://schemas.microsoft.com/office/drawing/2014/main" id="{036BA6C0-E818-D627-5257-C61C79D07CF0}"/>
              </a:ext>
            </a:extLst>
          </p:cNvPr>
          <p:cNvSpPr>
            <a:spLocks noGrp="1"/>
          </p:cNvSpPr>
          <p:nvPr>
            <p:ph sz="half" idx="2"/>
          </p:nvPr>
        </p:nvSpPr>
        <p:spPr/>
        <p:txBody>
          <a:bodyPr/>
          <a:lstStyle/>
          <a:p>
            <a:r>
              <a:rPr lang="nb-NO" dirty="0"/>
              <a:t>Ulovlig å fly i uten tillatelse</a:t>
            </a:r>
          </a:p>
          <a:p>
            <a:r>
              <a:rPr lang="nb-NO" dirty="0"/>
              <a:t>Kan aktiveres på kort tid</a:t>
            </a:r>
          </a:p>
          <a:p>
            <a:r>
              <a:rPr lang="nb-NO" dirty="0"/>
              <a:t>Eksempel Oslo R102</a:t>
            </a:r>
          </a:p>
          <a:p>
            <a:r>
              <a:rPr lang="nb-NO" dirty="0"/>
              <a:t>Militærøvelse</a:t>
            </a:r>
          </a:p>
          <a:p>
            <a:endParaRPr lang="nb-NO" dirty="0"/>
          </a:p>
        </p:txBody>
      </p:sp>
      <p:pic>
        <p:nvPicPr>
          <p:cNvPr id="6" name="Bilde 5">
            <a:extLst>
              <a:ext uri="{FF2B5EF4-FFF2-40B4-BE49-F238E27FC236}">
                <a16:creationId xmlns:a16="http://schemas.microsoft.com/office/drawing/2014/main" id="{F32AF172-BE6D-FC9F-DEBA-3DB37EE5B536}"/>
              </a:ext>
            </a:extLst>
          </p:cNvPr>
          <p:cNvPicPr>
            <a:picLocks noChangeAspect="1"/>
          </p:cNvPicPr>
          <p:nvPr/>
        </p:nvPicPr>
        <p:blipFill>
          <a:blip r:embed="rId3"/>
          <a:stretch>
            <a:fillRect/>
          </a:stretch>
        </p:blipFill>
        <p:spPr>
          <a:xfrm>
            <a:off x="6528048" y="2348880"/>
            <a:ext cx="4658375" cy="3200847"/>
          </a:xfrm>
          <a:prstGeom prst="rect">
            <a:avLst/>
          </a:prstGeom>
        </p:spPr>
      </p:pic>
      <p:pic>
        <p:nvPicPr>
          <p:cNvPr id="7" name="Plassholder for innhold 3">
            <a:extLst>
              <a:ext uri="{FF2B5EF4-FFF2-40B4-BE49-F238E27FC236}">
                <a16:creationId xmlns:a16="http://schemas.microsoft.com/office/drawing/2014/main" id="{9659B648-3C5F-B13D-F264-49987901146A}"/>
              </a:ext>
            </a:extLst>
          </p:cNvPr>
          <p:cNvPicPr>
            <a:picLocks noChangeAspect="1"/>
          </p:cNvPicPr>
          <p:nvPr/>
        </p:nvPicPr>
        <p:blipFill>
          <a:blip r:embed="rId4"/>
          <a:stretch>
            <a:fillRect/>
          </a:stretch>
        </p:blipFill>
        <p:spPr>
          <a:xfrm>
            <a:off x="154666" y="4439758"/>
            <a:ext cx="6972999" cy="1245178"/>
          </a:xfrm>
          <a:prstGeom prst="rect">
            <a:avLst/>
          </a:prstGeom>
        </p:spPr>
      </p:pic>
    </p:spTree>
    <p:extLst>
      <p:ext uri="{BB962C8B-B14F-4D97-AF65-F5344CB8AC3E}">
        <p14:creationId xmlns:p14="http://schemas.microsoft.com/office/powerpoint/2010/main" val="160469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8D1DA73-1FD4-9F08-0331-3C178A5D42F7}"/>
              </a:ext>
            </a:extLst>
          </p:cNvPr>
          <p:cNvSpPr>
            <a:spLocks noGrp="1"/>
          </p:cNvSpPr>
          <p:nvPr>
            <p:ph type="title"/>
          </p:nvPr>
        </p:nvSpPr>
        <p:spPr>
          <a:xfrm>
            <a:off x="695325" y="404665"/>
            <a:ext cx="9288463" cy="1080119"/>
          </a:xfrm>
        </p:spPr>
        <p:txBody>
          <a:bodyPr/>
          <a:lstStyle/>
          <a:p>
            <a:r>
              <a:rPr lang="nb-NO" sz="3600" kern="1200" dirty="0">
                <a:solidFill>
                  <a:schemeClr val="tx1"/>
                </a:solidFill>
                <a:latin typeface="+mn-lt"/>
                <a:ea typeface="+mn-ea"/>
                <a:cs typeface="+mn-cs"/>
              </a:rPr>
              <a:t>NOTAM – </a:t>
            </a:r>
            <a:r>
              <a:rPr lang="nb-NO" sz="3600" kern="1200" dirty="0">
                <a:solidFill>
                  <a:schemeClr val="tx1"/>
                </a:solidFill>
                <a:latin typeface="+mn-lt"/>
                <a:ea typeface="+mn-ea"/>
                <a:cs typeface="+mn-cs"/>
                <a:hlinkClick r:id="rId3"/>
              </a:rPr>
              <a:t>ippc.no</a:t>
            </a:r>
            <a:br>
              <a:rPr lang="nb-NO" sz="3600" kern="1200" dirty="0">
                <a:solidFill>
                  <a:schemeClr val="tx1"/>
                </a:solidFill>
                <a:latin typeface="+mn-lt"/>
                <a:ea typeface="+mn-ea"/>
                <a:cs typeface="+mn-cs"/>
              </a:rPr>
            </a:br>
            <a:endParaRPr lang="en-US" dirty="0"/>
          </a:p>
        </p:txBody>
      </p:sp>
      <p:pic>
        <p:nvPicPr>
          <p:cNvPr id="10" name="Bilde 9" descr="Et bilde som inneholder tekst, skjermbilde, kart, diagram&#10;&#10;Automatisk generert beskrivelse">
            <a:extLst>
              <a:ext uri="{FF2B5EF4-FFF2-40B4-BE49-F238E27FC236}">
                <a16:creationId xmlns:a16="http://schemas.microsoft.com/office/drawing/2014/main" id="{E56D8AEE-B9B8-A19B-F431-A2A4504B7C3A}"/>
              </a:ext>
            </a:extLst>
          </p:cNvPr>
          <p:cNvPicPr>
            <a:picLocks noChangeAspect="1"/>
          </p:cNvPicPr>
          <p:nvPr/>
        </p:nvPicPr>
        <p:blipFill>
          <a:blip r:embed="rId4"/>
          <a:stretch>
            <a:fillRect/>
          </a:stretch>
        </p:blipFill>
        <p:spPr>
          <a:xfrm>
            <a:off x="782455" y="2132856"/>
            <a:ext cx="7041737" cy="4278346"/>
          </a:xfrm>
          <a:prstGeom prst="rect">
            <a:avLst/>
          </a:prstGeom>
        </p:spPr>
      </p:pic>
      <p:pic>
        <p:nvPicPr>
          <p:cNvPr id="13" name="Bilde 12" descr="Et bilde som inneholder tekst, skjermbilde, Font&#10;&#10;Automatisk generert beskrivelse">
            <a:extLst>
              <a:ext uri="{FF2B5EF4-FFF2-40B4-BE49-F238E27FC236}">
                <a16:creationId xmlns:a16="http://schemas.microsoft.com/office/drawing/2014/main" id="{32FF7A55-F978-6F1B-408D-B33DBEF09243}"/>
              </a:ext>
            </a:extLst>
          </p:cNvPr>
          <p:cNvPicPr>
            <a:picLocks noChangeAspect="1"/>
          </p:cNvPicPr>
          <p:nvPr/>
        </p:nvPicPr>
        <p:blipFill>
          <a:blip r:embed="rId5"/>
          <a:stretch>
            <a:fillRect/>
          </a:stretch>
        </p:blipFill>
        <p:spPr>
          <a:xfrm>
            <a:off x="711385" y="1052736"/>
            <a:ext cx="6136174" cy="864096"/>
          </a:xfrm>
          <a:prstGeom prst="rect">
            <a:avLst/>
          </a:prstGeom>
        </p:spPr>
      </p:pic>
      <p:sp>
        <p:nvSpPr>
          <p:cNvPr id="14" name="TekstSylinder 13">
            <a:extLst>
              <a:ext uri="{FF2B5EF4-FFF2-40B4-BE49-F238E27FC236}">
                <a16:creationId xmlns:a16="http://schemas.microsoft.com/office/drawing/2014/main" id="{DD0E48E5-8571-7670-B702-6132E6C88713}"/>
              </a:ext>
            </a:extLst>
          </p:cNvPr>
          <p:cNvSpPr txBox="1"/>
          <p:nvPr/>
        </p:nvSpPr>
        <p:spPr>
          <a:xfrm>
            <a:off x="8112224" y="3573016"/>
            <a:ext cx="3943311" cy="923330"/>
          </a:xfrm>
          <a:prstGeom prst="rect">
            <a:avLst/>
          </a:prstGeom>
          <a:noFill/>
        </p:spPr>
        <p:txBody>
          <a:bodyPr wrap="square" rtlCol="0">
            <a:spAutoFit/>
          </a:bodyPr>
          <a:lstStyle/>
          <a:p>
            <a:r>
              <a:rPr lang="nb-NO" b="1" dirty="0"/>
              <a:t>NOTAM må sjekkes før flyging.</a:t>
            </a:r>
          </a:p>
          <a:p>
            <a:endParaRPr lang="nb-NO" b="1" dirty="0"/>
          </a:p>
          <a:p>
            <a:r>
              <a:rPr lang="nb-NO" b="1" dirty="0"/>
              <a:t>Huk av for NOTAM – Norway.</a:t>
            </a:r>
          </a:p>
        </p:txBody>
      </p:sp>
    </p:spTree>
    <p:extLst>
      <p:ext uri="{BB962C8B-B14F-4D97-AF65-F5344CB8AC3E}">
        <p14:creationId xmlns:p14="http://schemas.microsoft.com/office/powerpoint/2010/main" val="1043037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B9D6DC36-FFAF-DD5B-0F01-49ED863F1BAF}"/>
              </a:ext>
            </a:extLst>
          </p:cNvPr>
          <p:cNvPicPr>
            <a:picLocks noGrp="1" noChangeAspect="1"/>
          </p:cNvPicPr>
          <p:nvPr>
            <p:ph idx="1"/>
          </p:nvPr>
        </p:nvPicPr>
        <p:blipFill>
          <a:blip r:embed="rId3"/>
          <a:stretch>
            <a:fillRect/>
          </a:stretch>
        </p:blipFill>
        <p:spPr>
          <a:xfrm>
            <a:off x="1443037" y="0"/>
            <a:ext cx="9305925" cy="4076700"/>
          </a:xfrm>
        </p:spPr>
      </p:pic>
      <p:pic>
        <p:nvPicPr>
          <p:cNvPr id="5" name="Plassholder for innhold 3">
            <a:extLst>
              <a:ext uri="{FF2B5EF4-FFF2-40B4-BE49-F238E27FC236}">
                <a16:creationId xmlns:a16="http://schemas.microsoft.com/office/drawing/2014/main" id="{C33C00BE-CD67-1019-F513-2B13725E1BF8}"/>
              </a:ext>
            </a:extLst>
          </p:cNvPr>
          <p:cNvPicPr>
            <a:picLocks noChangeAspect="1"/>
          </p:cNvPicPr>
          <p:nvPr/>
        </p:nvPicPr>
        <p:blipFill>
          <a:blip r:embed="rId4"/>
          <a:stretch>
            <a:fillRect/>
          </a:stretch>
        </p:blipFill>
        <p:spPr>
          <a:xfrm>
            <a:off x="2693939" y="3617000"/>
            <a:ext cx="2448272" cy="3165599"/>
          </a:xfrm>
          <a:prstGeom prst="rect">
            <a:avLst/>
          </a:prstGeom>
        </p:spPr>
      </p:pic>
      <p:pic>
        <p:nvPicPr>
          <p:cNvPr id="6" name="Plassholder for innhold 3">
            <a:extLst>
              <a:ext uri="{FF2B5EF4-FFF2-40B4-BE49-F238E27FC236}">
                <a16:creationId xmlns:a16="http://schemas.microsoft.com/office/drawing/2014/main" id="{46E3A0FB-E13F-106C-41CD-9E1E583CA9F7}"/>
              </a:ext>
            </a:extLst>
          </p:cNvPr>
          <p:cNvPicPr>
            <a:picLocks noChangeAspect="1"/>
          </p:cNvPicPr>
          <p:nvPr/>
        </p:nvPicPr>
        <p:blipFill>
          <a:blip r:embed="rId5"/>
          <a:stretch>
            <a:fillRect/>
          </a:stretch>
        </p:blipFill>
        <p:spPr>
          <a:xfrm>
            <a:off x="6069378" y="3665820"/>
            <a:ext cx="2528281" cy="3096345"/>
          </a:xfrm>
          <a:prstGeom prst="rect">
            <a:avLst/>
          </a:prstGeom>
        </p:spPr>
      </p:pic>
    </p:spTree>
    <p:extLst>
      <p:ext uri="{BB962C8B-B14F-4D97-AF65-F5344CB8AC3E}">
        <p14:creationId xmlns:p14="http://schemas.microsoft.com/office/powerpoint/2010/main" val="347618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8C32F9-BB89-50CC-FB34-B614F87C9309}"/>
              </a:ext>
            </a:extLst>
          </p:cNvPr>
          <p:cNvSpPr>
            <a:spLocks noGrp="1"/>
          </p:cNvSpPr>
          <p:nvPr>
            <p:ph type="title"/>
          </p:nvPr>
        </p:nvSpPr>
        <p:spPr/>
        <p:txBody>
          <a:bodyPr/>
          <a:lstStyle/>
          <a:p>
            <a:r>
              <a:rPr lang="nb-NO" dirty="0"/>
              <a:t>Veiledning – </a:t>
            </a:r>
            <a:r>
              <a:rPr lang="nb-NO" dirty="0">
                <a:hlinkClick r:id="rId3"/>
              </a:rPr>
              <a:t>luftfartstilsynet.no/droner</a:t>
            </a:r>
            <a:endParaRPr lang="nb-NO" dirty="0"/>
          </a:p>
        </p:txBody>
      </p:sp>
      <p:pic>
        <p:nvPicPr>
          <p:cNvPr id="5" name="Bilde 4">
            <a:extLst>
              <a:ext uri="{FF2B5EF4-FFF2-40B4-BE49-F238E27FC236}">
                <a16:creationId xmlns:a16="http://schemas.microsoft.com/office/drawing/2014/main" id="{D4392CCD-4449-59EC-D0B8-333521FE9037}"/>
              </a:ext>
            </a:extLst>
          </p:cNvPr>
          <p:cNvPicPr>
            <a:picLocks noChangeAspect="1"/>
          </p:cNvPicPr>
          <p:nvPr/>
        </p:nvPicPr>
        <p:blipFill>
          <a:blip r:embed="rId4"/>
          <a:stretch>
            <a:fillRect/>
          </a:stretch>
        </p:blipFill>
        <p:spPr>
          <a:xfrm>
            <a:off x="795560" y="1801282"/>
            <a:ext cx="2429214" cy="2257740"/>
          </a:xfrm>
          <a:prstGeom prst="rect">
            <a:avLst/>
          </a:prstGeom>
        </p:spPr>
      </p:pic>
      <p:pic>
        <p:nvPicPr>
          <p:cNvPr id="7" name="Bilde 6">
            <a:extLst>
              <a:ext uri="{FF2B5EF4-FFF2-40B4-BE49-F238E27FC236}">
                <a16:creationId xmlns:a16="http://schemas.microsoft.com/office/drawing/2014/main" id="{0C59C129-2276-4251-A547-E276172053A5}"/>
              </a:ext>
            </a:extLst>
          </p:cNvPr>
          <p:cNvPicPr>
            <a:picLocks noChangeAspect="1"/>
          </p:cNvPicPr>
          <p:nvPr/>
        </p:nvPicPr>
        <p:blipFill>
          <a:blip r:embed="rId5"/>
          <a:stretch>
            <a:fillRect/>
          </a:stretch>
        </p:blipFill>
        <p:spPr>
          <a:xfrm>
            <a:off x="3465180" y="1729834"/>
            <a:ext cx="2438740" cy="2400635"/>
          </a:xfrm>
          <a:prstGeom prst="rect">
            <a:avLst/>
          </a:prstGeom>
        </p:spPr>
      </p:pic>
      <p:pic>
        <p:nvPicPr>
          <p:cNvPr id="9" name="Bilde 8">
            <a:extLst>
              <a:ext uri="{FF2B5EF4-FFF2-40B4-BE49-F238E27FC236}">
                <a16:creationId xmlns:a16="http://schemas.microsoft.com/office/drawing/2014/main" id="{76418AE9-259F-736B-710D-DF61BDE69FD7}"/>
              </a:ext>
            </a:extLst>
          </p:cNvPr>
          <p:cNvPicPr>
            <a:picLocks noChangeAspect="1"/>
          </p:cNvPicPr>
          <p:nvPr/>
        </p:nvPicPr>
        <p:blipFill>
          <a:blip r:embed="rId6"/>
          <a:stretch>
            <a:fillRect/>
          </a:stretch>
        </p:blipFill>
        <p:spPr>
          <a:xfrm>
            <a:off x="4724753" y="4264926"/>
            <a:ext cx="2448267" cy="2429214"/>
          </a:xfrm>
          <a:prstGeom prst="rect">
            <a:avLst/>
          </a:prstGeom>
        </p:spPr>
      </p:pic>
      <p:pic>
        <p:nvPicPr>
          <p:cNvPr id="11" name="Bilde 10">
            <a:extLst>
              <a:ext uri="{FF2B5EF4-FFF2-40B4-BE49-F238E27FC236}">
                <a16:creationId xmlns:a16="http://schemas.microsoft.com/office/drawing/2014/main" id="{B249ABED-F521-47CF-71C3-4C579063E517}"/>
              </a:ext>
            </a:extLst>
          </p:cNvPr>
          <p:cNvPicPr>
            <a:picLocks noChangeAspect="1"/>
          </p:cNvPicPr>
          <p:nvPr/>
        </p:nvPicPr>
        <p:blipFill>
          <a:blip r:embed="rId7"/>
          <a:stretch>
            <a:fillRect/>
          </a:stretch>
        </p:blipFill>
        <p:spPr>
          <a:xfrm>
            <a:off x="8813946" y="1801282"/>
            <a:ext cx="2429214" cy="2467319"/>
          </a:xfrm>
          <a:prstGeom prst="rect">
            <a:avLst/>
          </a:prstGeom>
        </p:spPr>
      </p:pic>
      <p:pic>
        <p:nvPicPr>
          <p:cNvPr id="13" name="Bilde 12">
            <a:extLst>
              <a:ext uri="{FF2B5EF4-FFF2-40B4-BE49-F238E27FC236}">
                <a16:creationId xmlns:a16="http://schemas.microsoft.com/office/drawing/2014/main" id="{C3728BF2-143D-FE19-F88A-5FE3D89C4B0E}"/>
              </a:ext>
            </a:extLst>
          </p:cNvPr>
          <p:cNvPicPr>
            <a:picLocks noChangeAspect="1"/>
          </p:cNvPicPr>
          <p:nvPr/>
        </p:nvPicPr>
        <p:blipFill>
          <a:blip r:embed="rId8"/>
          <a:stretch>
            <a:fillRect/>
          </a:stretch>
        </p:blipFill>
        <p:spPr>
          <a:xfrm>
            <a:off x="2038746" y="4273613"/>
            <a:ext cx="2372056" cy="2572109"/>
          </a:xfrm>
          <a:prstGeom prst="rect">
            <a:avLst/>
          </a:prstGeom>
        </p:spPr>
      </p:pic>
      <p:pic>
        <p:nvPicPr>
          <p:cNvPr id="17" name="Bilde 16">
            <a:extLst>
              <a:ext uri="{FF2B5EF4-FFF2-40B4-BE49-F238E27FC236}">
                <a16:creationId xmlns:a16="http://schemas.microsoft.com/office/drawing/2014/main" id="{0915B4BC-EDB7-C09F-AF63-5EAD5B3E90EE}"/>
              </a:ext>
            </a:extLst>
          </p:cNvPr>
          <p:cNvPicPr>
            <a:picLocks noChangeAspect="1"/>
          </p:cNvPicPr>
          <p:nvPr/>
        </p:nvPicPr>
        <p:blipFill>
          <a:blip r:embed="rId9"/>
          <a:stretch>
            <a:fillRect/>
          </a:stretch>
        </p:blipFill>
        <p:spPr>
          <a:xfrm>
            <a:off x="7488663" y="4265548"/>
            <a:ext cx="2410161" cy="2610214"/>
          </a:xfrm>
          <a:prstGeom prst="rect">
            <a:avLst/>
          </a:prstGeom>
        </p:spPr>
      </p:pic>
      <p:pic>
        <p:nvPicPr>
          <p:cNvPr id="19" name="Bilde 18">
            <a:extLst>
              <a:ext uri="{FF2B5EF4-FFF2-40B4-BE49-F238E27FC236}">
                <a16:creationId xmlns:a16="http://schemas.microsoft.com/office/drawing/2014/main" id="{617C956C-E021-6420-F10A-349044F44D30}"/>
              </a:ext>
            </a:extLst>
          </p:cNvPr>
          <p:cNvPicPr>
            <a:picLocks noChangeAspect="1"/>
          </p:cNvPicPr>
          <p:nvPr/>
        </p:nvPicPr>
        <p:blipFill>
          <a:blip r:embed="rId10"/>
          <a:stretch>
            <a:fillRect/>
          </a:stretch>
        </p:blipFill>
        <p:spPr>
          <a:xfrm>
            <a:off x="6144326" y="1806044"/>
            <a:ext cx="2429214" cy="2248214"/>
          </a:xfrm>
          <a:prstGeom prst="rect">
            <a:avLst/>
          </a:prstGeom>
        </p:spPr>
      </p:pic>
    </p:spTree>
    <p:extLst>
      <p:ext uri="{BB962C8B-B14F-4D97-AF65-F5344CB8AC3E}">
        <p14:creationId xmlns:p14="http://schemas.microsoft.com/office/powerpoint/2010/main" val="2696505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3178151-E973-74F3-D528-0BE6A47386D2}"/>
              </a:ext>
            </a:extLst>
          </p:cNvPr>
          <p:cNvSpPr>
            <a:spLocks noGrp="1"/>
          </p:cNvSpPr>
          <p:nvPr>
            <p:ph type="title"/>
          </p:nvPr>
        </p:nvSpPr>
        <p:spPr>
          <a:xfrm>
            <a:off x="695325" y="404665"/>
            <a:ext cx="9288463" cy="1080119"/>
          </a:xfrm>
        </p:spPr>
        <p:txBody>
          <a:bodyPr>
            <a:normAutofit fontScale="90000"/>
          </a:bodyPr>
          <a:lstStyle/>
          <a:p>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br>
              <a:rPr lang="nb-NO" sz="3600" kern="1200" dirty="0">
                <a:solidFill>
                  <a:schemeClr val="tx1"/>
                </a:solidFill>
                <a:latin typeface="+mn-lt"/>
                <a:ea typeface="+mn-ea"/>
                <a:cs typeface="+mn-cs"/>
              </a:rPr>
            </a:br>
            <a:r>
              <a:rPr lang="nb-NO" sz="3600" kern="1200" dirty="0">
                <a:solidFill>
                  <a:schemeClr val="tx1"/>
                </a:solidFill>
                <a:latin typeface="+mn-lt"/>
                <a:ea typeface="+mn-ea"/>
                <a:cs typeface="+mn-cs"/>
              </a:rPr>
              <a:t>NSM - Sensorforbudsområder</a:t>
            </a:r>
            <a:br>
              <a:rPr lang="nb-NO" dirty="0"/>
            </a:br>
            <a:endParaRPr lang="en-US" dirty="0"/>
          </a:p>
        </p:txBody>
      </p:sp>
      <p:sp>
        <p:nvSpPr>
          <p:cNvPr id="8" name="TekstSylinder 7">
            <a:extLst>
              <a:ext uri="{FF2B5EF4-FFF2-40B4-BE49-F238E27FC236}">
                <a16:creationId xmlns:a16="http://schemas.microsoft.com/office/drawing/2014/main" id="{AFF50BEA-CADF-052E-4389-93489326F049}"/>
              </a:ext>
            </a:extLst>
          </p:cNvPr>
          <p:cNvSpPr txBox="1"/>
          <p:nvPr/>
        </p:nvSpPr>
        <p:spPr>
          <a:xfrm>
            <a:off x="6528048" y="2289402"/>
            <a:ext cx="4968627" cy="5262979"/>
          </a:xfrm>
          <a:prstGeom prst="rect">
            <a:avLst/>
          </a:prstGeom>
          <a:noFill/>
        </p:spPr>
        <p:txBody>
          <a:bodyPr wrap="square" rtlCol="0">
            <a:spAutoFit/>
          </a:bodyPr>
          <a:lstStyle/>
          <a:p>
            <a:pPr defTabSz="685800">
              <a:spcAft>
                <a:spcPts val="600"/>
              </a:spcAft>
            </a:pPr>
            <a:r>
              <a:rPr lang="nb-NO" sz="2000" kern="1200" dirty="0">
                <a:solidFill>
                  <a:schemeClr val="tx1"/>
                </a:solidFill>
                <a:latin typeface="Calibri" panose="020F0502020204030204" pitchFamily="34" charset="0"/>
                <a:cs typeface="Calibri" panose="020F0502020204030204" pitchFamily="34" charset="0"/>
              </a:rPr>
              <a:t>Områder som krever beskyttelse mot overvåkning av hensyn til rikets sikkerhet. </a:t>
            </a:r>
          </a:p>
          <a:p>
            <a:pPr defTabSz="685800">
              <a:spcAft>
                <a:spcPts val="600"/>
              </a:spcAft>
            </a:pPr>
            <a:endParaRPr lang="nb-NO" sz="2000" kern="1200" dirty="0">
              <a:solidFill>
                <a:schemeClr val="tx1"/>
              </a:solidFill>
              <a:latin typeface="Calibri" panose="020F0502020204030204" pitchFamily="34" charset="0"/>
              <a:cs typeface="Calibri" panose="020F0502020204030204" pitchFamily="34" charset="0"/>
            </a:endParaRPr>
          </a:p>
          <a:p>
            <a:pPr defTabSz="685800">
              <a:spcAft>
                <a:spcPts val="600"/>
              </a:spcAft>
            </a:pPr>
            <a:r>
              <a:rPr lang="nb-NO" sz="2000" kern="1200" dirty="0">
                <a:solidFill>
                  <a:schemeClr val="tx1"/>
                </a:solidFill>
                <a:latin typeface="Calibri" panose="020F0502020204030204" pitchFamily="34" charset="0"/>
                <a:cs typeface="Calibri" panose="020F0502020204030204" pitchFamily="34" charset="0"/>
              </a:rPr>
              <a:t>Forbudt å fly hvis dronen er utstyrt med sensor (eksempelvis kamera).</a:t>
            </a:r>
          </a:p>
          <a:p>
            <a:pPr defTabSz="685800">
              <a:spcAft>
                <a:spcPts val="600"/>
              </a:spcAft>
            </a:pPr>
            <a:endParaRPr lang="nb-NO" sz="1400" dirty="0">
              <a:latin typeface="Calibri" panose="020F0502020204030204" pitchFamily="34" charset="0"/>
              <a:cs typeface="Calibri" panose="020F0502020204030204" pitchFamily="34" charset="0"/>
            </a:endParaRPr>
          </a:p>
          <a:p>
            <a:pPr defTabSz="685800">
              <a:spcAft>
                <a:spcPts val="600"/>
              </a:spcAft>
            </a:pPr>
            <a:r>
              <a:rPr lang="nb-NO" sz="2000" b="1" kern="1200" dirty="0">
                <a:solidFill>
                  <a:schemeClr val="tx1"/>
                </a:solidFill>
                <a:latin typeface="Calibri" panose="020F0502020204030204" pitchFamily="34" charset="0"/>
                <a:cs typeface="Calibri" panose="020F0502020204030204" pitchFamily="34" charset="0"/>
              </a:rPr>
              <a:t>Skal du bruke andre sensorer enn foto/video er det </a:t>
            </a:r>
            <a:r>
              <a:rPr lang="nb-NO" sz="2000" b="1" u="sng" kern="1200" dirty="0">
                <a:solidFill>
                  <a:schemeClr val="tx1"/>
                </a:solidFill>
                <a:latin typeface="Calibri" panose="020F0502020204030204" pitchFamily="34" charset="0"/>
                <a:cs typeface="Calibri" panose="020F0502020204030204" pitchFamily="34" charset="0"/>
              </a:rPr>
              <a:t>krav</a:t>
            </a:r>
            <a:r>
              <a:rPr lang="nb-NO" sz="2000" b="1" kern="1200" dirty="0">
                <a:solidFill>
                  <a:schemeClr val="tx1"/>
                </a:solidFill>
                <a:latin typeface="Calibri" panose="020F0502020204030204" pitchFamily="34" charset="0"/>
                <a:cs typeface="Calibri" panose="020F0502020204030204" pitchFamily="34" charset="0"/>
              </a:rPr>
              <a:t> om varsling til NSM</a:t>
            </a:r>
          </a:p>
          <a:p>
            <a:pPr defTabSz="685800">
              <a:spcAft>
                <a:spcPts val="600"/>
              </a:spcAft>
            </a:pPr>
            <a:endParaRPr lang="nb-NO" sz="2000" dirty="0">
              <a:latin typeface="Calibri" panose="020F0502020204030204" pitchFamily="34" charset="0"/>
              <a:cs typeface="Calibri" panose="020F0502020204030204" pitchFamily="34" charset="0"/>
            </a:endParaRPr>
          </a:p>
          <a:p>
            <a:pPr defTabSz="685800">
              <a:spcAft>
                <a:spcPts val="600"/>
              </a:spcAft>
            </a:pPr>
            <a:r>
              <a:rPr lang="nb-NO" sz="2000" dirty="0">
                <a:latin typeface="Calibri" panose="020F0502020204030204" pitchFamily="34" charset="0"/>
                <a:cs typeface="Calibri" panose="020F0502020204030204" pitchFamily="34" charset="0"/>
              </a:rPr>
              <a:t>Kartet finner du her: </a:t>
            </a:r>
            <a:r>
              <a:rPr lang="nb-NO" sz="2000" dirty="0">
                <a:latin typeface="Calibri" panose="020F0502020204030204" pitchFamily="34" charset="0"/>
                <a:cs typeface="Calibri" panose="020F0502020204030204" pitchFamily="34" charset="0"/>
                <a:hlinkClick r:id="rId3"/>
              </a:rPr>
              <a:t>Sensorforbudsområder (geodataonline.no)</a:t>
            </a:r>
            <a:endParaRPr lang="nb-NO" sz="2000" dirty="0">
              <a:latin typeface="Calibri" panose="020F0502020204030204" pitchFamily="34" charset="0"/>
              <a:cs typeface="Calibri" panose="020F0502020204030204" pitchFamily="34" charset="0"/>
            </a:endParaRPr>
          </a:p>
          <a:p>
            <a:pPr defTabSz="685800">
              <a:spcAft>
                <a:spcPts val="600"/>
              </a:spcAft>
            </a:pPr>
            <a:endParaRPr lang="nb-NO" dirty="0"/>
          </a:p>
          <a:p>
            <a:pPr defTabSz="685800">
              <a:spcAft>
                <a:spcPts val="600"/>
              </a:spcAft>
            </a:pPr>
            <a:endParaRPr lang="nb-NO" dirty="0"/>
          </a:p>
          <a:p>
            <a:pPr defTabSz="685800">
              <a:spcAft>
                <a:spcPts val="600"/>
              </a:spcAft>
            </a:pPr>
            <a:endParaRPr lang="nb-NO" dirty="0"/>
          </a:p>
          <a:p>
            <a:pPr defTabSz="685800">
              <a:spcAft>
                <a:spcPts val="600"/>
              </a:spcAft>
            </a:pPr>
            <a:endParaRPr lang="nb-NO" dirty="0"/>
          </a:p>
        </p:txBody>
      </p:sp>
      <p:pic>
        <p:nvPicPr>
          <p:cNvPr id="3" name="Bilde 2">
            <a:extLst>
              <a:ext uri="{FF2B5EF4-FFF2-40B4-BE49-F238E27FC236}">
                <a16:creationId xmlns:a16="http://schemas.microsoft.com/office/drawing/2014/main" id="{C5393061-0366-8625-C8EC-77D0C786BA40}"/>
              </a:ext>
            </a:extLst>
          </p:cNvPr>
          <p:cNvPicPr>
            <a:picLocks noChangeAspect="1"/>
          </p:cNvPicPr>
          <p:nvPr/>
        </p:nvPicPr>
        <p:blipFill>
          <a:blip r:embed="rId4"/>
          <a:stretch>
            <a:fillRect/>
          </a:stretch>
        </p:blipFill>
        <p:spPr>
          <a:xfrm>
            <a:off x="479376" y="2420888"/>
            <a:ext cx="5458632" cy="3744416"/>
          </a:xfrm>
          <a:prstGeom prst="rect">
            <a:avLst/>
          </a:prstGeom>
        </p:spPr>
      </p:pic>
    </p:spTree>
    <p:extLst>
      <p:ext uri="{BB962C8B-B14F-4D97-AF65-F5344CB8AC3E}">
        <p14:creationId xmlns:p14="http://schemas.microsoft.com/office/powerpoint/2010/main" val="204846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0D41B3-2FF7-F330-1E84-64E93DFA22DA}"/>
              </a:ext>
            </a:extLst>
          </p:cNvPr>
          <p:cNvSpPr>
            <a:spLocks noGrp="1"/>
          </p:cNvSpPr>
          <p:nvPr>
            <p:ph type="ctrTitle"/>
          </p:nvPr>
        </p:nvSpPr>
        <p:spPr/>
        <p:txBody>
          <a:bodyPr anchor="ctr">
            <a:normAutofit/>
          </a:bodyPr>
          <a:lstStyle/>
          <a:p>
            <a:pPr algn="l"/>
            <a:br>
              <a:rPr lang="nb-NO" sz="5400" dirty="0"/>
            </a:br>
            <a:r>
              <a:rPr lang="nb-NO" sz="5400" dirty="0"/>
              <a:t>Trengs regler for å fly drone?</a:t>
            </a:r>
          </a:p>
        </p:txBody>
      </p:sp>
    </p:spTree>
    <p:extLst>
      <p:ext uri="{BB962C8B-B14F-4D97-AF65-F5344CB8AC3E}">
        <p14:creationId xmlns:p14="http://schemas.microsoft.com/office/powerpoint/2010/main" val="300581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CDAD5D-F05D-D129-6664-ECC48A2006DB}"/>
              </a:ext>
            </a:extLst>
          </p:cNvPr>
          <p:cNvSpPr>
            <a:spLocks noGrp="1"/>
          </p:cNvSpPr>
          <p:nvPr>
            <p:ph type="title"/>
          </p:nvPr>
        </p:nvSpPr>
        <p:spPr/>
        <p:txBody>
          <a:bodyPr/>
          <a:lstStyle/>
          <a:p>
            <a:r>
              <a:rPr lang="nb-NO" dirty="0"/>
              <a:t>Miljødirektoratet - Verneområder</a:t>
            </a:r>
          </a:p>
        </p:txBody>
      </p:sp>
      <p:sp>
        <p:nvSpPr>
          <p:cNvPr id="3" name="Plassholder for innhold 2">
            <a:extLst>
              <a:ext uri="{FF2B5EF4-FFF2-40B4-BE49-F238E27FC236}">
                <a16:creationId xmlns:a16="http://schemas.microsoft.com/office/drawing/2014/main" id="{01F4711E-BD8D-6E25-63E1-8CD03917C589}"/>
              </a:ext>
            </a:extLst>
          </p:cNvPr>
          <p:cNvSpPr>
            <a:spLocks noGrp="1"/>
          </p:cNvSpPr>
          <p:nvPr>
            <p:ph sz="half" idx="2"/>
          </p:nvPr>
        </p:nvSpPr>
        <p:spPr/>
        <p:txBody>
          <a:bodyPr/>
          <a:lstStyle/>
          <a:p>
            <a:r>
              <a:rPr lang="nb-NO" dirty="0"/>
              <a:t>Enkelte verneområder har forbud mot droneflyging.</a:t>
            </a:r>
          </a:p>
          <a:p>
            <a:r>
              <a:rPr lang="nb-NO" dirty="0"/>
              <a:t>Dette kommer fram av verneforskriften. </a:t>
            </a:r>
          </a:p>
        </p:txBody>
      </p:sp>
      <p:pic>
        <p:nvPicPr>
          <p:cNvPr id="4" name="Plassholder for innhold 7">
            <a:extLst>
              <a:ext uri="{FF2B5EF4-FFF2-40B4-BE49-F238E27FC236}">
                <a16:creationId xmlns:a16="http://schemas.microsoft.com/office/drawing/2014/main" id="{582BF5A5-D198-2550-9A77-4F1C21554050}"/>
              </a:ext>
            </a:extLst>
          </p:cNvPr>
          <p:cNvPicPr>
            <a:picLocks noChangeAspect="1"/>
          </p:cNvPicPr>
          <p:nvPr/>
        </p:nvPicPr>
        <p:blipFill>
          <a:blip r:embed="rId3"/>
          <a:srcRect b="1059"/>
          <a:stretch/>
        </p:blipFill>
        <p:spPr>
          <a:xfrm>
            <a:off x="8266699" y="2729785"/>
            <a:ext cx="3158539" cy="4128216"/>
          </a:xfrm>
          <a:prstGeom prst="rect">
            <a:avLst/>
          </a:prstGeom>
        </p:spPr>
      </p:pic>
      <p:sp>
        <p:nvSpPr>
          <p:cNvPr id="6" name="TekstSylinder 5">
            <a:extLst>
              <a:ext uri="{FF2B5EF4-FFF2-40B4-BE49-F238E27FC236}">
                <a16:creationId xmlns:a16="http://schemas.microsoft.com/office/drawing/2014/main" id="{0E157019-85B8-A287-7D02-337F0300DD11}"/>
              </a:ext>
            </a:extLst>
          </p:cNvPr>
          <p:cNvSpPr txBox="1"/>
          <p:nvPr/>
        </p:nvSpPr>
        <p:spPr>
          <a:xfrm>
            <a:off x="9048328" y="944724"/>
            <a:ext cx="3024336" cy="646331"/>
          </a:xfrm>
          <a:prstGeom prst="rect">
            <a:avLst/>
          </a:prstGeom>
          <a:noFill/>
        </p:spPr>
        <p:txBody>
          <a:bodyPr wrap="square" rtlCol="0">
            <a:spAutoFit/>
          </a:bodyPr>
          <a:lstStyle/>
          <a:p>
            <a:r>
              <a:rPr lang="nb-NO" dirty="0">
                <a:hlinkClick r:id="rId4"/>
              </a:rPr>
              <a:t>Naturbase kart (miljodirektoratet.no)</a:t>
            </a:r>
            <a:endParaRPr lang="nb-NO" dirty="0"/>
          </a:p>
        </p:txBody>
      </p:sp>
      <p:pic>
        <p:nvPicPr>
          <p:cNvPr id="8" name="Bilde 7">
            <a:extLst>
              <a:ext uri="{FF2B5EF4-FFF2-40B4-BE49-F238E27FC236}">
                <a16:creationId xmlns:a16="http://schemas.microsoft.com/office/drawing/2014/main" id="{72947F01-312D-16AB-96E3-6FAF4BE0ED92}"/>
              </a:ext>
            </a:extLst>
          </p:cNvPr>
          <p:cNvPicPr>
            <a:picLocks noChangeAspect="1"/>
          </p:cNvPicPr>
          <p:nvPr/>
        </p:nvPicPr>
        <p:blipFill>
          <a:blip r:embed="rId5"/>
          <a:stretch>
            <a:fillRect/>
          </a:stretch>
        </p:blipFill>
        <p:spPr>
          <a:xfrm>
            <a:off x="335360" y="3231407"/>
            <a:ext cx="7011829" cy="3386846"/>
          </a:xfrm>
          <a:prstGeom prst="rect">
            <a:avLst/>
          </a:prstGeom>
        </p:spPr>
      </p:pic>
    </p:spTree>
    <p:extLst>
      <p:ext uri="{BB962C8B-B14F-4D97-AF65-F5344CB8AC3E}">
        <p14:creationId xmlns:p14="http://schemas.microsoft.com/office/powerpoint/2010/main" val="406517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D0D4FD-A8C5-5AA7-D72B-953800A8FB9A}"/>
              </a:ext>
            </a:extLst>
          </p:cNvPr>
          <p:cNvSpPr>
            <a:spLocks noGrp="1"/>
          </p:cNvSpPr>
          <p:nvPr>
            <p:ph type="title"/>
          </p:nvPr>
        </p:nvSpPr>
        <p:spPr/>
        <p:txBody>
          <a:bodyPr/>
          <a:lstStyle/>
          <a:p>
            <a:r>
              <a:rPr lang="nb-NO" dirty="0"/>
              <a:t>Samling av informasjon</a:t>
            </a:r>
          </a:p>
        </p:txBody>
      </p:sp>
      <p:pic>
        <p:nvPicPr>
          <p:cNvPr id="7" name="Plassholder for innhold 6">
            <a:extLst>
              <a:ext uri="{FF2B5EF4-FFF2-40B4-BE49-F238E27FC236}">
                <a16:creationId xmlns:a16="http://schemas.microsoft.com/office/drawing/2014/main" id="{960C2F52-7BF3-FFBD-2E20-383979790D9B}"/>
              </a:ext>
            </a:extLst>
          </p:cNvPr>
          <p:cNvPicPr>
            <a:picLocks noGrp="1" noChangeAspect="1"/>
          </p:cNvPicPr>
          <p:nvPr>
            <p:ph sz="half" idx="2"/>
          </p:nvPr>
        </p:nvPicPr>
        <p:blipFill>
          <a:blip r:embed="rId3"/>
          <a:stretch>
            <a:fillRect/>
          </a:stretch>
        </p:blipFill>
        <p:spPr>
          <a:xfrm>
            <a:off x="5015880" y="1844824"/>
            <a:ext cx="6838116" cy="4757390"/>
          </a:xfrm>
        </p:spPr>
      </p:pic>
      <p:sp>
        <p:nvSpPr>
          <p:cNvPr id="8" name="Plassholder for innhold 2">
            <a:extLst>
              <a:ext uri="{FF2B5EF4-FFF2-40B4-BE49-F238E27FC236}">
                <a16:creationId xmlns:a16="http://schemas.microsoft.com/office/drawing/2014/main" id="{1E8FED9F-AD6E-864D-BF93-871789617256}"/>
              </a:ext>
            </a:extLst>
          </p:cNvPr>
          <p:cNvSpPr txBox="1">
            <a:spLocks/>
          </p:cNvSpPr>
          <p:nvPr/>
        </p:nvSpPr>
        <p:spPr>
          <a:xfrm>
            <a:off x="695325" y="2221109"/>
            <a:ext cx="4320555" cy="3944741"/>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hlinkClick r:id="rId4"/>
              </a:rPr>
              <a:t>NSM</a:t>
            </a:r>
            <a:r>
              <a:rPr lang="nb-NO" dirty="0"/>
              <a:t> har lagt inn flere kart.</a:t>
            </a:r>
          </a:p>
          <a:p>
            <a:pPr lvl="1"/>
            <a:r>
              <a:rPr lang="nb-NO" dirty="0"/>
              <a:t>5km</a:t>
            </a:r>
          </a:p>
          <a:p>
            <a:pPr lvl="1"/>
            <a:r>
              <a:rPr lang="nb-NO" dirty="0"/>
              <a:t>Verneområder</a:t>
            </a:r>
          </a:p>
          <a:p>
            <a:pPr lvl="1"/>
            <a:r>
              <a:rPr lang="nb-NO" dirty="0"/>
              <a:t>Nettanlegg</a:t>
            </a:r>
          </a:p>
          <a:p>
            <a:r>
              <a:rPr lang="nb-NO" dirty="0"/>
              <a:t>Jobbes med å få alt på en nettside.</a:t>
            </a:r>
          </a:p>
          <a:p>
            <a:pPr lvl="1"/>
            <a:endParaRPr lang="nb-NO" dirty="0"/>
          </a:p>
          <a:p>
            <a:pPr lvl="1"/>
            <a:endParaRPr lang="nb-NO" dirty="0"/>
          </a:p>
          <a:p>
            <a:pPr lvl="1"/>
            <a:endParaRPr lang="nb-NO" dirty="0"/>
          </a:p>
        </p:txBody>
      </p:sp>
      <p:pic>
        <p:nvPicPr>
          <p:cNvPr id="10" name="Bilde 9">
            <a:extLst>
              <a:ext uri="{FF2B5EF4-FFF2-40B4-BE49-F238E27FC236}">
                <a16:creationId xmlns:a16="http://schemas.microsoft.com/office/drawing/2014/main" id="{6C5F0581-DB32-384B-6BF3-0CC7AD3253E1}"/>
              </a:ext>
            </a:extLst>
          </p:cNvPr>
          <p:cNvPicPr>
            <a:picLocks noChangeAspect="1"/>
          </p:cNvPicPr>
          <p:nvPr/>
        </p:nvPicPr>
        <p:blipFill>
          <a:blip r:embed="rId5"/>
          <a:srcRect r="1337" b="3475"/>
          <a:stretch/>
        </p:blipFill>
        <p:spPr>
          <a:xfrm>
            <a:off x="5015880" y="1844824"/>
            <a:ext cx="2736304" cy="2952328"/>
          </a:xfrm>
          <a:prstGeom prst="rect">
            <a:avLst/>
          </a:prstGeom>
        </p:spPr>
      </p:pic>
    </p:spTree>
    <p:extLst>
      <p:ext uri="{BB962C8B-B14F-4D97-AF65-F5344CB8AC3E}">
        <p14:creationId xmlns:p14="http://schemas.microsoft.com/office/powerpoint/2010/main" val="1304603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52B0F-7973-9B74-4EEA-37198919C5E5}"/>
              </a:ext>
            </a:extLst>
          </p:cNvPr>
          <p:cNvSpPr>
            <a:spLocks noGrp="1"/>
          </p:cNvSpPr>
          <p:nvPr>
            <p:ph type="title"/>
          </p:nvPr>
        </p:nvSpPr>
        <p:spPr/>
        <p:txBody>
          <a:bodyPr/>
          <a:lstStyle/>
          <a:p>
            <a:r>
              <a:rPr lang="nb-NO" dirty="0"/>
              <a:t>Datatilsynet - Personvern</a:t>
            </a:r>
          </a:p>
        </p:txBody>
      </p:sp>
      <p:pic>
        <p:nvPicPr>
          <p:cNvPr id="6" name="Plassholder for innhold 5">
            <a:extLst>
              <a:ext uri="{FF2B5EF4-FFF2-40B4-BE49-F238E27FC236}">
                <a16:creationId xmlns:a16="http://schemas.microsoft.com/office/drawing/2014/main" id="{10EA51FF-CA92-149E-546E-F45F89AF08E5}"/>
              </a:ext>
            </a:extLst>
          </p:cNvPr>
          <p:cNvPicPr>
            <a:picLocks noGrp="1" noChangeAspect="1"/>
          </p:cNvPicPr>
          <p:nvPr>
            <p:ph sz="half" idx="2"/>
          </p:nvPr>
        </p:nvPicPr>
        <p:blipFill>
          <a:blip r:embed="rId2"/>
          <a:stretch>
            <a:fillRect/>
          </a:stretch>
        </p:blipFill>
        <p:spPr>
          <a:xfrm>
            <a:off x="4943872" y="2132856"/>
            <a:ext cx="6383040" cy="4176463"/>
          </a:xfrm>
        </p:spPr>
      </p:pic>
      <p:sp>
        <p:nvSpPr>
          <p:cNvPr id="3" name="Plassholder for innhold 2">
            <a:extLst>
              <a:ext uri="{FF2B5EF4-FFF2-40B4-BE49-F238E27FC236}">
                <a16:creationId xmlns:a16="http://schemas.microsoft.com/office/drawing/2014/main" id="{4CA55A8A-D57D-5709-1EC8-C70E93A1C7E2}"/>
              </a:ext>
            </a:extLst>
          </p:cNvPr>
          <p:cNvSpPr txBox="1">
            <a:spLocks/>
          </p:cNvSpPr>
          <p:nvPr/>
        </p:nvSpPr>
        <p:spPr>
          <a:xfrm>
            <a:off x="695325" y="2221109"/>
            <a:ext cx="4320555" cy="3944741"/>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hlinkClick r:id="rId3"/>
              </a:rPr>
              <a:t>Droner - hva er lov? | Datatilsynet</a:t>
            </a:r>
            <a:endParaRPr lang="nb-NO" dirty="0"/>
          </a:p>
          <a:p>
            <a:r>
              <a:rPr lang="nb-NO" dirty="0"/>
              <a:t>Dronen må ha grønt blinkende lys for å kunne fly i mørke.</a:t>
            </a:r>
          </a:p>
          <a:p>
            <a:pPr lvl="1"/>
            <a:endParaRPr lang="nb-NO" dirty="0"/>
          </a:p>
          <a:p>
            <a:pPr lvl="1"/>
            <a:endParaRPr lang="nb-NO" dirty="0"/>
          </a:p>
          <a:p>
            <a:pPr lvl="1"/>
            <a:endParaRPr lang="nb-NO" dirty="0"/>
          </a:p>
        </p:txBody>
      </p:sp>
    </p:spTree>
    <p:extLst>
      <p:ext uri="{BB962C8B-B14F-4D97-AF65-F5344CB8AC3E}">
        <p14:creationId xmlns:p14="http://schemas.microsoft.com/office/powerpoint/2010/main" val="31733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90CE27D9-2A91-0890-35B7-E261D88AC8C3}"/>
              </a:ext>
            </a:extLst>
          </p:cNvPr>
          <p:cNvPicPr>
            <a:picLocks noChangeAspect="1"/>
          </p:cNvPicPr>
          <p:nvPr/>
        </p:nvPicPr>
        <p:blipFill>
          <a:blip r:embed="rId3"/>
          <a:stretch>
            <a:fillRect/>
          </a:stretch>
        </p:blipFill>
        <p:spPr>
          <a:xfrm>
            <a:off x="3856559" y="561813"/>
            <a:ext cx="7640116" cy="1228896"/>
          </a:xfrm>
          <a:prstGeom prst="rect">
            <a:avLst/>
          </a:prstGeom>
        </p:spPr>
      </p:pic>
      <p:pic>
        <p:nvPicPr>
          <p:cNvPr id="11" name="Plassholder for innhold 10">
            <a:extLst>
              <a:ext uri="{FF2B5EF4-FFF2-40B4-BE49-F238E27FC236}">
                <a16:creationId xmlns:a16="http://schemas.microsoft.com/office/drawing/2014/main" id="{3B4D5F98-605B-7E58-5206-179A4FE4FC02}"/>
              </a:ext>
            </a:extLst>
          </p:cNvPr>
          <p:cNvPicPr>
            <a:picLocks noGrp="1" noChangeAspect="1"/>
          </p:cNvPicPr>
          <p:nvPr>
            <p:ph sz="half" idx="2"/>
          </p:nvPr>
        </p:nvPicPr>
        <p:blipFill>
          <a:blip r:embed="rId4"/>
          <a:stretch>
            <a:fillRect/>
          </a:stretch>
        </p:blipFill>
        <p:spPr>
          <a:xfrm>
            <a:off x="849826" y="2708920"/>
            <a:ext cx="6691544" cy="2972819"/>
          </a:xfrm>
        </p:spPr>
      </p:pic>
      <p:pic>
        <p:nvPicPr>
          <p:cNvPr id="13" name="Bilde 12">
            <a:extLst>
              <a:ext uri="{FF2B5EF4-FFF2-40B4-BE49-F238E27FC236}">
                <a16:creationId xmlns:a16="http://schemas.microsoft.com/office/drawing/2014/main" id="{B79C5849-D5A4-3979-6A16-08D279A15234}"/>
              </a:ext>
            </a:extLst>
          </p:cNvPr>
          <p:cNvPicPr>
            <a:picLocks noChangeAspect="1"/>
          </p:cNvPicPr>
          <p:nvPr/>
        </p:nvPicPr>
        <p:blipFill>
          <a:blip r:embed="rId5"/>
          <a:stretch>
            <a:fillRect/>
          </a:stretch>
        </p:blipFill>
        <p:spPr>
          <a:xfrm>
            <a:off x="849826" y="5799082"/>
            <a:ext cx="9221487" cy="685896"/>
          </a:xfrm>
          <a:prstGeom prst="rect">
            <a:avLst/>
          </a:prstGeom>
        </p:spPr>
      </p:pic>
      <p:sp>
        <p:nvSpPr>
          <p:cNvPr id="6" name="Tittel 1">
            <a:extLst>
              <a:ext uri="{FF2B5EF4-FFF2-40B4-BE49-F238E27FC236}">
                <a16:creationId xmlns:a16="http://schemas.microsoft.com/office/drawing/2014/main" id="{F2577977-8B8C-D0E7-E525-F659FD2EF7E5}"/>
              </a:ext>
            </a:extLst>
          </p:cNvPr>
          <p:cNvSpPr>
            <a:spLocks noGrp="1"/>
          </p:cNvSpPr>
          <p:nvPr>
            <p:ph type="title"/>
          </p:nvPr>
        </p:nvSpPr>
        <p:spPr>
          <a:xfrm>
            <a:off x="695325" y="404665"/>
            <a:ext cx="9288463" cy="1080119"/>
          </a:xfrm>
        </p:spPr>
        <p:txBody>
          <a:bodyPr/>
          <a:lstStyle/>
          <a:p>
            <a:r>
              <a:rPr lang="nb-NO" dirty="0"/>
              <a:t>Dyreliv</a:t>
            </a:r>
          </a:p>
        </p:txBody>
      </p:sp>
    </p:spTree>
    <p:extLst>
      <p:ext uri="{BB962C8B-B14F-4D97-AF65-F5344CB8AC3E}">
        <p14:creationId xmlns:p14="http://schemas.microsoft.com/office/powerpoint/2010/main" val="37604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A52B0F-7973-9B74-4EEA-37198919C5E5}"/>
              </a:ext>
            </a:extLst>
          </p:cNvPr>
          <p:cNvSpPr>
            <a:spLocks noGrp="1"/>
          </p:cNvSpPr>
          <p:nvPr>
            <p:ph type="title"/>
          </p:nvPr>
        </p:nvSpPr>
        <p:spPr/>
        <p:txBody>
          <a:bodyPr/>
          <a:lstStyle/>
          <a:p>
            <a:r>
              <a:rPr lang="nb-NO" dirty="0"/>
              <a:t>BVLOS, ta kontakt!</a:t>
            </a:r>
          </a:p>
        </p:txBody>
      </p:sp>
      <p:sp>
        <p:nvSpPr>
          <p:cNvPr id="3" name="Plassholder for innhold 2">
            <a:extLst>
              <a:ext uri="{FF2B5EF4-FFF2-40B4-BE49-F238E27FC236}">
                <a16:creationId xmlns:a16="http://schemas.microsoft.com/office/drawing/2014/main" id="{4CA55A8A-D57D-5709-1EC8-C70E93A1C7E2}"/>
              </a:ext>
            </a:extLst>
          </p:cNvPr>
          <p:cNvSpPr txBox="1">
            <a:spLocks/>
          </p:cNvSpPr>
          <p:nvPr/>
        </p:nvSpPr>
        <p:spPr>
          <a:xfrm>
            <a:off x="695325" y="2221109"/>
            <a:ext cx="4320555" cy="3944741"/>
          </a:xfrm>
          <a:prstGeom prst="rect">
            <a:avLst/>
          </a:prstGeom>
        </p:spPr>
        <p:txBody>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Spesifikk kategori.</a:t>
            </a:r>
          </a:p>
          <a:p>
            <a:r>
              <a:rPr lang="nb-NO" sz="1800" dirty="0"/>
              <a:t>SORA - </a:t>
            </a:r>
            <a:r>
              <a:rPr lang="nb-NO" sz="1800" dirty="0" err="1"/>
              <a:t>Specific</a:t>
            </a:r>
            <a:r>
              <a:rPr lang="nb-NO" sz="1800" dirty="0"/>
              <a:t> Operations Risk </a:t>
            </a:r>
            <a:r>
              <a:rPr lang="nb-NO" sz="1800" dirty="0" err="1"/>
              <a:t>Assessment</a:t>
            </a:r>
            <a:endParaRPr lang="nb-NO" sz="1800" dirty="0"/>
          </a:p>
          <a:p>
            <a:pPr lvl="1"/>
            <a:r>
              <a:rPr lang="nb-NO" sz="1800" dirty="0"/>
              <a:t>Søknad til oss</a:t>
            </a:r>
          </a:p>
          <a:p>
            <a:pPr lvl="1"/>
            <a:r>
              <a:rPr lang="nb-NO" sz="1800" dirty="0"/>
              <a:t>Egne vurderinger</a:t>
            </a:r>
          </a:p>
          <a:p>
            <a:r>
              <a:rPr lang="nb-NO" sz="1800" dirty="0"/>
              <a:t>PDRA -</a:t>
            </a:r>
            <a:r>
              <a:rPr lang="nb-NO" sz="1800" dirty="0" err="1"/>
              <a:t>Predefined</a:t>
            </a:r>
            <a:r>
              <a:rPr lang="nb-NO" sz="1800" dirty="0"/>
              <a:t> Risk </a:t>
            </a:r>
            <a:r>
              <a:rPr lang="nb-NO" sz="1800" dirty="0" err="1"/>
              <a:t>Assessment</a:t>
            </a:r>
            <a:endParaRPr lang="nb-NO" sz="1800" dirty="0"/>
          </a:p>
          <a:p>
            <a:pPr lvl="1"/>
            <a:r>
              <a:rPr lang="nb-NO" sz="1800" dirty="0"/>
              <a:t>Søknad med deklarering til oss.</a:t>
            </a:r>
          </a:p>
        </p:txBody>
      </p:sp>
      <p:pic>
        <p:nvPicPr>
          <p:cNvPr id="8" name="Bilde 7">
            <a:extLst>
              <a:ext uri="{FF2B5EF4-FFF2-40B4-BE49-F238E27FC236}">
                <a16:creationId xmlns:a16="http://schemas.microsoft.com/office/drawing/2014/main" id="{ED605C6A-551F-339B-7263-B3BE71A7C420}"/>
              </a:ext>
            </a:extLst>
          </p:cNvPr>
          <p:cNvPicPr>
            <a:picLocks noChangeAspect="1"/>
          </p:cNvPicPr>
          <p:nvPr/>
        </p:nvPicPr>
        <p:blipFill>
          <a:blip r:embed="rId2"/>
          <a:srcRect l="1885"/>
          <a:stretch/>
        </p:blipFill>
        <p:spPr>
          <a:xfrm>
            <a:off x="5015880" y="2212041"/>
            <a:ext cx="6991443" cy="4094662"/>
          </a:xfrm>
          <a:prstGeom prst="rect">
            <a:avLst/>
          </a:prstGeom>
        </p:spPr>
      </p:pic>
    </p:spTree>
    <p:extLst>
      <p:ext uri="{BB962C8B-B14F-4D97-AF65-F5344CB8AC3E}">
        <p14:creationId xmlns:p14="http://schemas.microsoft.com/office/powerpoint/2010/main" val="74597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9E22FC-0127-9CB3-064D-D42DBEED6C4A}"/>
              </a:ext>
            </a:extLst>
          </p:cNvPr>
          <p:cNvSpPr>
            <a:spLocks noGrp="1"/>
          </p:cNvSpPr>
          <p:nvPr>
            <p:ph type="title"/>
          </p:nvPr>
        </p:nvSpPr>
        <p:spPr>
          <a:xfrm>
            <a:off x="695324" y="692149"/>
            <a:ext cx="9288463" cy="5473699"/>
          </a:xfrm>
        </p:spPr>
        <p:txBody>
          <a:bodyPr anchor="ctr"/>
          <a:lstStyle/>
          <a:p>
            <a:pPr algn="ctr"/>
            <a:r>
              <a:rPr lang="nb-NO" sz="4000"/>
              <a:t>Spørsmål?</a:t>
            </a:r>
          </a:p>
        </p:txBody>
      </p:sp>
    </p:spTree>
    <p:extLst>
      <p:ext uri="{BB962C8B-B14F-4D97-AF65-F5344CB8AC3E}">
        <p14:creationId xmlns:p14="http://schemas.microsoft.com/office/powerpoint/2010/main" val="80299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9D4622-162D-B7B7-0962-2817CF0F50E5}"/>
              </a:ext>
            </a:extLst>
          </p:cNvPr>
          <p:cNvSpPr>
            <a:spLocks noGrp="1"/>
          </p:cNvSpPr>
          <p:nvPr>
            <p:ph type="title"/>
          </p:nvPr>
        </p:nvSpPr>
        <p:spPr>
          <a:xfrm>
            <a:off x="623392" y="1340495"/>
            <a:ext cx="9288463" cy="4177010"/>
          </a:xfrm>
        </p:spPr>
        <p:txBody>
          <a:bodyPr anchor="b">
            <a:normAutofit fontScale="90000"/>
          </a:bodyPr>
          <a:lstStyle/>
          <a:p>
            <a:pPr>
              <a:lnSpc>
                <a:spcPct val="140000"/>
              </a:lnSpc>
            </a:pPr>
            <a:r>
              <a:rPr lang="nb-NO" sz="3100" dirty="0"/>
              <a:t>Takk for meg!</a:t>
            </a:r>
            <a:br>
              <a:rPr lang="nb-NO" sz="3100" dirty="0"/>
            </a:br>
            <a:br>
              <a:rPr lang="nb-NO" sz="2400" dirty="0"/>
            </a:br>
            <a:br>
              <a:rPr lang="nb-NO" sz="2400" dirty="0"/>
            </a:br>
            <a:br>
              <a:rPr lang="nb-NO" sz="2400" dirty="0"/>
            </a:br>
            <a:r>
              <a:rPr lang="nb-NO" sz="2400" dirty="0"/>
              <a:t>Kontaktinfo:</a:t>
            </a:r>
            <a:br>
              <a:rPr lang="nb-NO" sz="2400" dirty="0"/>
            </a:br>
            <a:br>
              <a:rPr lang="nb-NO" sz="2400" dirty="0"/>
            </a:br>
            <a:r>
              <a:rPr lang="nb-NO" sz="2400" dirty="0"/>
              <a:t>Martin Jahr: </a:t>
            </a:r>
            <a:r>
              <a:rPr lang="nb-NO" sz="2400" dirty="0">
                <a:hlinkClick r:id="rId2"/>
              </a:rPr>
              <a:t>mja@caa.no</a:t>
            </a:r>
            <a:r>
              <a:rPr lang="nb-NO" sz="2400" dirty="0"/>
              <a:t> </a:t>
            </a:r>
            <a:br>
              <a:rPr lang="nb-NO" sz="2400" dirty="0"/>
            </a:br>
            <a:r>
              <a:rPr lang="nb-NO" sz="2400" dirty="0"/>
              <a:t>Postmottak: </a:t>
            </a:r>
            <a:r>
              <a:rPr lang="nb-NO" sz="2400" dirty="0">
                <a:hlinkClick r:id="rId3"/>
              </a:rPr>
              <a:t>postmottak@caa.no</a:t>
            </a:r>
            <a:endParaRPr lang="nb-NO" sz="2400" dirty="0"/>
          </a:p>
        </p:txBody>
      </p:sp>
    </p:spTree>
    <p:extLst>
      <p:ext uri="{BB962C8B-B14F-4D97-AF65-F5344CB8AC3E}">
        <p14:creationId xmlns:p14="http://schemas.microsoft.com/office/powerpoint/2010/main" val="121888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0D41B3-2FF7-F330-1E84-64E93DFA22DA}"/>
              </a:ext>
            </a:extLst>
          </p:cNvPr>
          <p:cNvSpPr>
            <a:spLocks noGrp="1"/>
          </p:cNvSpPr>
          <p:nvPr>
            <p:ph type="ctrTitle"/>
          </p:nvPr>
        </p:nvSpPr>
        <p:spPr/>
        <p:txBody>
          <a:bodyPr anchor="ctr">
            <a:normAutofit/>
          </a:bodyPr>
          <a:lstStyle/>
          <a:p>
            <a:pPr algn="l"/>
            <a:br>
              <a:rPr lang="nb-NO" sz="5400" dirty="0"/>
            </a:br>
            <a:r>
              <a:rPr lang="nb-NO" sz="5400" dirty="0"/>
              <a:t>Har du flydd en drone?</a:t>
            </a:r>
          </a:p>
        </p:txBody>
      </p:sp>
    </p:spTree>
    <p:extLst>
      <p:ext uri="{BB962C8B-B14F-4D97-AF65-F5344CB8AC3E}">
        <p14:creationId xmlns:p14="http://schemas.microsoft.com/office/powerpoint/2010/main" val="815157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0D41B3-2FF7-F330-1E84-64E93DFA22DA}"/>
              </a:ext>
            </a:extLst>
          </p:cNvPr>
          <p:cNvSpPr>
            <a:spLocks noGrp="1"/>
          </p:cNvSpPr>
          <p:nvPr>
            <p:ph type="ctrTitle"/>
          </p:nvPr>
        </p:nvSpPr>
        <p:spPr/>
        <p:txBody>
          <a:bodyPr anchor="ctr">
            <a:normAutofit/>
          </a:bodyPr>
          <a:lstStyle/>
          <a:p>
            <a:pPr algn="l"/>
            <a:br>
              <a:rPr lang="nb-NO" sz="4800" dirty="0"/>
            </a:br>
            <a:r>
              <a:rPr lang="nb-NO" sz="4800" dirty="0"/>
              <a:t>Har du registrert deg som operatør?</a:t>
            </a:r>
          </a:p>
        </p:txBody>
      </p:sp>
    </p:spTree>
    <p:extLst>
      <p:ext uri="{BB962C8B-B14F-4D97-AF65-F5344CB8AC3E}">
        <p14:creationId xmlns:p14="http://schemas.microsoft.com/office/powerpoint/2010/main" val="32732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64C19758-44DA-A527-B892-5559EEFAB9B8}"/>
              </a:ext>
            </a:extLst>
          </p:cNvPr>
          <p:cNvSpPr txBox="1"/>
          <p:nvPr/>
        </p:nvSpPr>
        <p:spPr>
          <a:xfrm>
            <a:off x="695325" y="404665"/>
            <a:ext cx="9288463" cy="1080119"/>
          </a:xfrm>
          <a:prstGeom prst="rect">
            <a:avLst/>
          </a:prstGeom>
        </p:spPr>
        <p:txBody>
          <a:bodyPr rtlCol="0" anchor="b" anchorCtr="0">
            <a:normAutofit/>
          </a:bodyPr>
          <a:lstStyle/>
          <a:p>
            <a:pPr>
              <a:lnSpc>
                <a:spcPct val="90000"/>
              </a:lnSpc>
              <a:spcBef>
                <a:spcPct val="0"/>
              </a:spcBef>
              <a:spcAft>
                <a:spcPts val="600"/>
              </a:spcAft>
            </a:pPr>
            <a:r>
              <a:rPr lang="nb-NO" sz="2800" b="0" kern="1200" dirty="0">
                <a:latin typeface="+mj-lt"/>
                <a:ea typeface="+mj-ea"/>
                <a:cs typeface="+mj-cs"/>
              </a:rPr>
              <a:t>REGISTRERING</a:t>
            </a:r>
          </a:p>
        </p:txBody>
      </p:sp>
      <p:sp>
        <p:nvSpPr>
          <p:cNvPr id="2" name="TekstSylinder 1">
            <a:extLst>
              <a:ext uri="{FF2B5EF4-FFF2-40B4-BE49-F238E27FC236}">
                <a16:creationId xmlns:a16="http://schemas.microsoft.com/office/drawing/2014/main" id="{F949299C-FC65-11EA-8181-B277D7837B8C}"/>
              </a:ext>
            </a:extLst>
          </p:cNvPr>
          <p:cNvSpPr txBox="1"/>
          <p:nvPr/>
        </p:nvSpPr>
        <p:spPr>
          <a:xfrm>
            <a:off x="690534" y="4725144"/>
            <a:ext cx="4981250" cy="1254574"/>
          </a:xfrm>
          <a:prstGeom prst="rect">
            <a:avLst/>
          </a:prstGeom>
          <a:noFill/>
        </p:spPr>
        <p:txBody>
          <a:bodyPr wrap="square" rtlCol="0">
            <a:spAutoFit/>
          </a:bodyPr>
          <a:lstStyle/>
          <a:p>
            <a:pPr marL="356616" indent="-356616" defTabSz="713232">
              <a:spcAft>
                <a:spcPts val="600"/>
              </a:spcAft>
              <a:buFont typeface="Arial" panose="020B0604020202020204" pitchFamily="34" charset="0"/>
              <a:buChar char="•"/>
            </a:pPr>
            <a:r>
              <a:rPr lang="nb-NO" sz="2184" kern="1200" dirty="0">
                <a:solidFill>
                  <a:schemeClr val="tx1"/>
                </a:solidFill>
                <a:latin typeface="+mn-lt"/>
                <a:ea typeface="+mn-ea"/>
                <a:cs typeface="+mn-cs"/>
                <a:hlinkClick r:id="rId3"/>
              </a:rPr>
              <a:t>flydrone.no</a:t>
            </a:r>
            <a:endParaRPr lang="nb-NO" sz="2184" kern="1200" dirty="0">
              <a:solidFill>
                <a:schemeClr val="tx1"/>
              </a:solidFill>
              <a:latin typeface="+mn-lt"/>
              <a:ea typeface="+mn-ea"/>
              <a:cs typeface="+mn-cs"/>
            </a:endParaRPr>
          </a:p>
          <a:p>
            <a:pPr marL="356616" indent="-356616" defTabSz="713232">
              <a:spcAft>
                <a:spcPts val="600"/>
              </a:spcAft>
              <a:buFont typeface="Arial" panose="020B0604020202020204" pitchFamily="34" charset="0"/>
              <a:buChar char="•"/>
            </a:pPr>
            <a:endParaRPr lang="nb-NO" sz="2184" kern="1200" dirty="0">
              <a:solidFill>
                <a:srgbClr val="0070C0"/>
              </a:solidFill>
              <a:latin typeface="+mn-lt"/>
              <a:ea typeface="+mn-ea"/>
              <a:cs typeface="+mn-cs"/>
            </a:endParaRPr>
          </a:p>
          <a:p>
            <a:pPr marL="356616" indent="-356616" defTabSz="713232">
              <a:spcAft>
                <a:spcPts val="600"/>
              </a:spcAft>
              <a:buFont typeface="Arial" panose="020B0604020202020204" pitchFamily="34" charset="0"/>
              <a:buChar char="•"/>
            </a:pPr>
            <a:r>
              <a:rPr lang="nb-NO" sz="2184" kern="1200" dirty="0">
                <a:solidFill>
                  <a:schemeClr val="tx1"/>
                </a:solidFill>
                <a:latin typeface="+mn-lt"/>
                <a:ea typeface="+mn-ea"/>
                <a:cs typeface="+mn-cs"/>
                <a:hlinkClick r:id="rId4"/>
              </a:rPr>
              <a:t>dronelappen.luftfartstilsynet.no</a:t>
            </a:r>
            <a:endParaRPr lang="nb-NO" sz="2800" dirty="0"/>
          </a:p>
        </p:txBody>
      </p:sp>
      <p:pic>
        <p:nvPicPr>
          <p:cNvPr id="4" name="Bilde 3">
            <a:extLst>
              <a:ext uri="{FF2B5EF4-FFF2-40B4-BE49-F238E27FC236}">
                <a16:creationId xmlns:a16="http://schemas.microsoft.com/office/drawing/2014/main" id="{5C2A04F3-316B-FC2C-FEA1-3B94B09D1B68}"/>
              </a:ext>
            </a:extLst>
          </p:cNvPr>
          <p:cNvPicPr>
            <a:picLocks noChangeAspect="1"/>
          </p:cNvPicPr>
          <p:nvPr/>
        </p:nvPicPr>
        <p:blipFill>
          <a:blip r:embed="rId5"/>
          <a:stretch>
            <a:fillRect/>
          </a:stretch>
        </p:blipFill>
        <p:spPr>
          <a:xfrm>
            <a:off x="6672064" y="2978551"/>
            <a:ext cx="4713244" cy="3001168"/>
          </a:xfrm>
          <a:prstGeom prst="rect">
            <a:avLst/>
          </a:prstGeom>
        </p:spPr>
      </p:pic>
      <p:pic>
        <p:nvPicPr>
          <p:cNvPr id="14" name="Bilde 13">
            <a:extLst>
              <a:ext uri="{FF2B5EF4-FFF2-40B4-BE49-F238E27FC236}">
                <a16:creationId xmlns:a16="http://schemas.microsoft.com/office/drawing/2014/main" id="{9DDAFA69-B78D-782B-3705-BD1171597CF3}"/>
              </a:ext>
            </a:extLst>
          </p:cNvPr>
          <p:cNvPicPr>
            <a:picLocks noChangeAspect="1"/>
          </p:cNvPicPr>
          <p:nvPr/>
        </p:nvPicPr>
        <p:blipFill>
          <a:blip r:embed="rId6"/>
          <a:stretch>
            <a:fillRect/>
          </a:stretch>
        </p:blipFill>
        <p:spPr>
          <a:xfrm>
            <a:off x="695960" y="2975158"/>
            <a:ext cx="3468230" cy="885593"/>
          </a:xfrm>
          <a:prstGeom prst="rect">
            <a:avLst/>
          </a:prstGeom>
        </p:spPr>
      </p:pic>
      <p:sp>
        <p:nvSpPr>
          <p:cNvPr id="15" name="TekstSylinder 14">
            <a:extLst>
              <a:ext uri="{FF2B5EF4-FFF2-40B4-BE49-F238E27FC236}">
                <a16:creationId xmlns:a16="http://schemas.microsoft.com/office/drawing/2014/main" id="{083F3C0A-1BF8-2516-089F-FF5FFDB95980}"/>
              </a:ext>
            </a:extLst>
          </p:cNvPr>
          <p:cNvSpPr txBox="1"/>
          <p:nvPr/>
        </p:nvSpPr>
        <p:spPr>
          <a:xfrm>
            <a:off x="685017" y="2038527"/>
            <a:ext cx="9288463" cy="400110"/>
          </a:xfrm>
          <a:prstGeom prst="rect">
            <a:avLst/>
          </a:prstGeom>
          <a:noFill/>
        </p:spPr>
        <p:txBody>
          <a:bodyPr wrap="square" rtlCol="0">
            <a:spAutoFit/>
          </a:bodyPr>
          <a:lstStyle/>
          <a:p>
            <a:pPr defTabSz="713232">
              <a:spcAft>
                <a:spcPts val="600"/>
              </a:spcAft>
            </a:pPr>
            <a:r>
              <a:rPr lang="nb-NO" sz="2000" kern="1200" dirty="0">
                <a:solidFill>
                  <a:schemeClr val="tx1"/>
                </a:solidFill>
                <a:latin typeface="+mn-lt"/>
                <a:ea typeface="+mn-ea"/>
                <a:cs typeface="+mn-cs"/>
              </a:rPr>
              <a:t>For å fly drone i Norge må du registrere deg i droneregisteret som operatør.</a:t>
            </a:r>
            <a:endParaRPr lang="nb-NO" sz="2800" dirty="0"/>
          </a:p>
        </p:txBody>
      </p:sp>
    </p:spTree>
    <p:extLst>
      <p:ext uri="{BB962C8B-B14F-4D97-AF65-F5344CB8AC3E}">
        <p14:creationId xmlns:p14="http://schemas.microsoft.com/office/powerpoint/2010/main" val="296847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28AACC09-6B00-7169-7F62-08A5F28D3EDB}"/>
              </a:ext>
            </a:extLst>
          </p:cNvPr>
          <p:cNvSpPr txBox="1"/>
          <p:nvPr/>
        </p:nvSpPr>
        <p:spPr>
          <a:xfrm>
            <a:off x="695325" y="404665"/>
            <a:ext cx="9288463" cy="1080119"/>
          </a:xfrm>
          <a:prstGeom prst="rect">
            <a:avLst/>
          </a:prstGeom>
        </p:spPr>
        <p:txBody>
          <a:bodyPr rtlCol="0" anchor="b" anchorCtr="0">
            <a:normAutofit/>
          </a:bodyPr>
          <a:lstStyle/>
          <a:p>
            <a:pPr>
              <a:lnSpc>
                <a:spcPct val="90000"/>
              </a:lnSpc>
              <a:spcBef>
                <a:spcPct val="0"/>
              </a:spcBef>
              <a:spcAft>
                <a:spcPts val="600"/>
              </a:spcAft>
            </a:pPr>
            <a:r>
              <a:rPr lang="nb-NO" sz="3600" b="0" kern="1200" dirty="0">
                <a:latin typeface="+mj-lt"/>
                <a:ea typeface="+mj-ea"/>
                <a:cs typeface="+mj-cs"/>
                <a:hlinkClick r:id="rId3"/>
              </a:rPr>
              <a:t>Registreringsportalen - Flydrone.no</a:t>
            </a:r>
            <a:endParaRPr lang="nb-NO" sz="3600" b="0" kern="1200" dirty="0">
              <a:latin typeface="+mj-lt"/>
              <a:ea typeface="+mj-ea"/>
              <a:cs typeface="+mj-cs"/>
            </a:endParaRPr>
          </a:p>
        </p:txBody>
      </p:sp>
      <p:pic>
        <p:nvPicPr>
          <p:cNvPr id="5" name="Plassholder for innhold 4">
            <a:extLst>
              <a:ext uri="{FF2B5EF4-FFF2-40B4-BE49-F238E27FC236}">
                <a16:creationId xmlns:a16="http://schemas.microsoft.com/office/drawing/2014/main" id="{7F2EA7EE-AEBA-C074-C15C-BB465F04DA7C}"/>
              </a:ext>
            </a:extLst>
          </p:cNvPr>
          <p:cNvPicPr>
            <a:picLocks noGrp="1" noChangeAspect="1"/>
          </p:cNvPicPr>
          <p:nvPr>
            <p:ph sz="half" idx="2"/>
          </p:nvPr>
        </p:nvPicPr>
        <p:blipFill>
          <a:blip r:embed="rId4"/>
          <a:stretch>
            <a:fillRect/>
          </a:stretch>
        </p:blipFill>
        <p:spPr>
          <a:xfrm>
            <a:off x="3935760" y="1527742"/>
            <a:ext cx="3924473" cy="5069610"/>
          </a:xfrm>
          <a:prstGeom prst="rect">
            <a:avLst/>
          </a:prstGeom>
          <a:noFill/>
        </p:spPr>
      </p:pic>
    </p:spTree>
    <p:extLst>
      <p:ext uri="{BB962C8B-B14F-4D97-AF65-F5344CB8AC3E}">
        <p14:creationId xmlns:p14="http://schemas.microsoft.com/office/powerpoint/2010/main" val="390272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DCD8F5C-6FBA-EE10-79FA-F1743BEA3C76}"/>
              </a:ext>
            </a:extLst>
          </p:cNvPr>
          <p:cNvSpPr>
            <a:spLocks noGrp="1"/>
          </p:cNvSpPr>
          <p:nvPr>
            <p:ph type="title"/>
          </p:nvPr>
        </p:nvSpPr>
        <p:spPr>
          <a:xfrm>
            <a:off x="695325" y="404665"/>
            <a:ext cx="9288463" cy="1080119"/>
          </a:xfrm>
        </p:spPr>
        <p:txBody>
          <a:bodyPr anchor="b">
            <a:normAutofit/>
          </a:bodyPr>
          <a:lstStyle/>
          <a:p>
            <a:r>
              <a:rPr lang="en-US" dirty="0" err="1">
                <a:hlinkClick r:id="rId3"/>
              </a:rPr>
              <a:t>Forsikring</a:t>
            </a:r>
            <a:endParaRPr lang="en-US" dirty="0"/>
          </a:p>
        </p:txBody>
      </p:sp>
      <p:pic>
        <p:nvPicPr>
          <p:cNvPr id="4" name="Plassholder for innhold 3" descr="Et bilde som inneholder tekst, Font, skjermbilde, logo&#10;&#10;Automatisk generert beskrivelse">
            <a:extLst>
              <a:ext uri="{FF2B5EF4-FFF2-40B4-BE49-F238E27FC236}">
                <a16:creationId xmlns:a16="http://schemas.microsoft.com/office/drawing/2014/main" id="{9E3F5726-32B5-93BD-6C07-611249115A05}"/>
              </a:ext>
            </a:extLst>
          </p:cNvPr>
          <p:cNvPicPr>
            <a:picLocks noGrp="1" noChangeAspect="1"/>
          </p:cNvPicPr>
          <p:nvPr>
            <p:ph sz="half" idx="2"/>
          </p:nvPr>
        </p:nvPicPr>
        <p:blipFill>
          <a:blip r:embed="rId4"/>
          <a:stretch>
            <a:fillRect/>
          </a:stretch>
        </p:blipFill>
        <p:spPr>
          <a:xfrm>
            <a:off x="695325" y="2355982"/>
            <a:ext cx="10729913" cy="3674994"/>
          </a:xfrm>
          <a:prstGeom prst="rect">
            <a:avLst/>
          </a:prstGeom>
          <a:noFill/>
        </p:spPr>
      </p:pic>
    </p:spTree>
    <p:extLst>
      <p:ext uri="{BB962C8B-B14F-4D97-AF65-F5344CB8AC3E}">
        <p14:creationId xmlns:p14="http://schemas.microsoft.com/office/powerpoint/2010/main" val="369134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753F865-51E5-3F16-DC84-9F410F252989}"/>
              </a:ext>
            </a:extLst>
          </p:cNvPr>
          <p:cNvSpPr>
            <a:spLocks noGrp="1"/>
          </p:cNvSpPr>
          <p:nvPr>
            <p:ph type="title"/>
          </p:nvPr>
        </p:nvSpPr>
        <p:spPr>
          <a:xfrm>
            <a:off x="695325" y="404665"/>
            <a:ext cx="9288463" cy="1080119"/>
          </a:xfrm>
        </p:spPr>
        <p:txBody>
          <a:bodyPr/>
          <a:lstStyle/>
          <a:p>
            <a:r>
              <a:rPr lang="en-US" dirty="0" err="1">
                <a:hlinkClick r:id="rId3"/>
              </a:rPr>
              <a:t>Regelverk</a:t>
            </a:r>
            <a:endParaRPr lang="en-US" dirty="0"/>
          </a:p>
        </p:txBody>
      </p:sp>
      <p:pic>
        <p:nvPicPr>
          <p:cNvPr id="4" name="Bilde 3">
            <a:extLst>
              <a:ext uri="{FF2B5EF4-FFF2-40B4-BE49-F238E27FC236}">
                <a16:creationId xmlns:a16="http://schemas.microsoft.com/office/drawing/2014/main" id="{CFE07D92-1920-C283-3933-6649B3967CF1}"/>
              </a:ext>
            </a:extLst>
          </p:cNvPr>
          <p:cNvPicPr>
            <a:picLocks noChangeAspect="1"/>
          </p:cNvPicPr>
          <p:nvPr/>
        </p:nvPicPr>
        <p:blipFill>
          <a:blip r:embed="rId4"/>
          <a:stretch>
            <a:fillRect/>
          </a:stretch>
        </p:blipFill>
        <p:spPr>
          <a:xfrm>
            <a:off x="1907923" y="2221109"/>
            <a:ext cx="8304716" cy="3944741"/>
          </a:xfrm>
          <a:prstGeom prst="rect">
            <a:avLst/>
          </a:prstGeom>
          <a:noFill/>
        </p:spPr>
      </p:pic>
      <p:sp>
        <p:nvSpPr>
          <p:cNvPr id="10" name="Pil: høyre 9">
            <a:extLst>
              <a:ext uri="{FF2B5EF4-FFF2-40B4-BE49-F238E27FC236}">
                <a16:creationId xmlns:a16="http://schemas.microsoft.com/office/drawing/2014/main" id="{5601FE33-713A-5C7B-4047-88A1AF8C8BEC}"/>
              </a:ext>
            </a:extLst>
          </p:cNvPr>
          <p:cNvSpPr/>
          <p:nvPr/>
        </p:nvSpPr>
        <p:spPr>
          <a:xfrm>
            <a:off x="911424" y="4077072"/>
            <a:ext cx="1485703" cy="484632"/>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8756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FFCF619-C20D-8E0D-D119-94401718D183}"/>
              </a:ext>
            </a:extLst>
          </p:cNvPr>
          <p:cNvSpPr txBox="1"/>
          <p:nvPr/>
        </p:nvSpPr>
        <p:spPr>
          <a:xfrm>
            <a:off x="695325" y="404665"/>
            <a:ext cx="9288463" cy="1080119"/>
          </a:xfrm>
          <a:prstGeom prst="rect">
            <a:avLst/>
          </a:prstGeom>
        </p:spPr>
        <p:txBody>
          <a:bodyPr rtlCol="0" anchor="b" anchorCtr="0">
            <a:normAutofit/>
          </a:bodyPr>
          <a:lstStyle/>
          <a:p>
            <a:pPr>
              <a:lnSpc>
                <a:spcPct val="90000"/>
              </a:lnSpc>
              <a:spcBef>
                <a:spcPct val="0"/>
              </a:spcBef>
              <a:spcAft>
                <a:spcPts val="600"/>
              </a:spcAft>
            </a:pPr>
            <a:r>
              <a:rPr lang="nb-NO" sz="3600" b="0" kern="1200" dirty="0">
                <a:latin typeface="+mj-lt"/>
                <a:ea typeface="+mj-ea"/>
                <a:cs typeface="+mj-cs"/>
                <a:hlinkClick r:id="rId3"/>
              </a:rPr>
              <a:t>Oversiktstabell – Åpen kategori</a:t>
            </a:r>
            <a:endParaRPr lang="nb-NO" sz="3600" b="0" kern="1200" dirty="0">
              <a:latin typeface="+mj-lt"/>
              <a:ea typeface="+mj-ea"/>
              <a:cs typeface="+mj-cs"/>
            </a:endParaRPr>
          </a:p>
        </p:txBody>
      </p:sp>
      <p:pic>
        <p:nvPicPr>
          <p:cNvPr id="6" name="Plassholder for innhold 5">
            <a:extLst>
              <a:ext uri="{FF2B5EF4-FFF2-40B4-BE49-F238E27FC236}">
                <a16:creationId xmlns:a16="http://schemas.microsoft.com/office/drawing/2014/main" id="{4011CB5B-E617-9803-BC29-935A7CD092DD}"/>
              </a:ext>
            </a:extLst>
          </p:cNvPr>
          <p:cNvPicPr>
            <a:picLocks noGrp="1" noChangeAspect="1"/>
          </p:cNvPicPr>
          <p:nvPr>
            <p:ph sz="half" idx="2"/>
          </p:nvPr>
        </p:nvPicPr>
        <p:blipFill>
          <a:blip r:embed="rId4"/>
          <a:stretch>
            <a:fillRect/>
          </a:stretch>
        </p:blipFill>
        <p:spPr>
          <a:xfrm>
            <a:off x="4151785" y="2027361"/>
            <a:ext cx="3646454" cy="4138490"/>
          </a:xfrm>
        </p:spPr>
      </p:pic>
    </p:spTree>
    <p:extLst>
      <p:ext uri="{BB962C8B-B14F-4D97-AF65-F5344CB8AC3E}">
        <p14:creationId xmlns:p14="http://schemas.microsoft.com/office/powerpoint/2010/main" val="4206273899"/>
      </p:ext>
    </p:extLst>
  </p:cSld>
  <p:clrMapOvr>
    <a:masterClrMapping/>
  </p:clrMapOvr>
</p:sld>
</file>

<file path=ppt/theme/theme1.xml><?xml version="1.0" encoding="utf-8"?>
<a:theme xmlns:a="http://schemas.openxmlformats.org/drawingml/2006/main" name="Luftfartstilsynet - Mal 2021 v.2">
  <a:themeElements>
    <a:clrScheme name="Luftfartstilsyner_2021_Fargeprofil">
      <a:dk1>
        <a:srgbClr val="070707"/>
      </a:dk1>
      <a:lt1>
        <a:srgbClr val="FFFFFF"/>
      </a:lt1>
      <a:dk2>
        <a:srgbClr val="070707"/>
      </a:dk2>
      <a:lt2>
        <a:srgbClr val="FFFFFF"/>
      </a:lt2>
      <a:accent1>
        <a:srgbClr val="05477F"/>
      </a:accent1>
      <a:accent2>
        <a:srgbClr val="9DD7ED"/>
      </a:accent2>
      <a:accent3>
        <a:srgbClr val="6A8E7F"/>
      </a:accent3>
      <a:accent4>
        <a:srgbClr val="ED6D0F"/>
      </a:accent4>
      <a:accent5>
        <a:srgbClr val="EEF8FE"/>
      </a:accent5>
      <a:accent6>
        <a:srgbClr val="070707"/>
      </a:accent6>
      <a:hlink>
        <a:srgbClr val="ED6D0F"/>
      </a:hlink>
      <a:folHlink>
        <a:srgbClr val="9DD7ED"/>
      </a:folHlink>
    </a:clrScheme>
    <a:fontScheme name="Luffartstilsynet 2021">
      <a:majorFont>
        <a:latin typeface="Merriweather"/>
        <a:ea typeface=""/>
        <a:cs typeface=""/>
      </a:majorFont>
      <a:minorFont>
        <a:latin typeface="Overpas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ftfartstilsynet - Mal 2021 v.2" id="{963127F2-CC83-497E-9B97-1242102FFAC0}" vid="{5967BFC5-1535-482C-AA9C-89A995287E2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25fc168-7366-4f1b-ba40-52f6b7da9b34">
      <Terms xmlns="http://schemas.microsoft.com/office/infopath/2007/PartnerControls"/>
    </lcf76f155ced4ddcb4097134ff3c332f>
    <TaxCatchAll xmlns="93a005ef-54af-487f-b75a-96ef5de5cc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9FD64E07BE6E04CBC9BD9BEE0286E68" ma:contentTypeVersion="18" ma:contentTypeDescription="Opprett et nytt dokument." ma:contentTypeScope="" ma:versionID="0ce7d32fd8be9b4eb4d432c5230bc916">
  <xsd:schema xmlns:xsd="http://www.w3.org/2001/XMLSchema" xmlns:xs="http://www.w3.org/2001/XMLSchema" xmlns:p="http://schemas.microsoft.com/office/2006/metadata/properties" xmlns:ns2="025fc168-7366-4f1b-ba40-52f6b7da9b34" xmlns:ns3="93a005ef-54af-487f-b75a-96ef5de5cc77" targetNamespace="http://schemas.microsoft.com/office/2006/metadata/properties" ma:root="true" ma:fieldsID="47f224cc05783674b2e98ce11324bb5e" ns2:_="" ns3:_="">
    <xsd:import namespace="025fc168-7366-4f1b-ba40-52f6b7da9b34"/>
    <xsd:import namespace="93a005ef-54af-487f-b75a-96ef5de5cc7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fc168-7366-4f1b-ba40-52f6b7da9b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0a51bef1-fcef-4c96-a0d4-95a29d1ac1ac"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a005ef-54af-487f-b75a-96ef5de5cc7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fded879e-9c50-419d-a5ad-5adc4c73b39f}" ma:internalName="TaxCatchAll" ma:showField="CatchAllData" ma:web="93a005ef-54af-487f-b75a-96ef5de5cc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C88F45-B3F4-435D-8281-57AC2130012F}">
  <ds:schemaRefs>
    <ds:schemaRef ds:uri="http://schemas.microsoft.com/office/2006/metadata/properties"/>
    <ds:schemaRef ds:uri="http://schemas.microsoft.com/office/infopath/2007/PartnerControls"/>
    <ds:schemaRef ds:uri="025fc168-7366-4f1b-ba40-52f6b7da9b34"/>
    <ds:schemaRef ds:uri="93a005ef-54af-487f-b75a-96ef5de5cc77"/>
  </ds:schemaRefs>
</ds:datastoreItem>
</file>

<file path=customXml/itemProps2.xml><?xml version="1.0" encoding="utf-8"?>
<ds:datastoreItem xmlns:ds="http://schemas.openxmlformats.org/officeDocument/2006/customXml" ds:itemID="{E7F9D5F9-C76A-44D0-AB30-3ABBA9E3FE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fc168-7366-4f1b-ba40-52f6b7da9b34"/>
    <ds:schemaRef ds:uri="93a005ef-54af-487f-b75a-96ef5de5c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8719C6-A90A-4CD3-8BF8-608404D3B8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Luftfartstilsynet - Mal 2021 v.2</Template>
  <TotalTime>8237</TotalTime>
  <Words>966</Words>
  <Application>Microsoft Office PowerPoint</Application>
  <PresentationFormat>Widescreen</PresentationFormat>
  <Paragraphs>166</Paragraphs>
  <Slides>26</Slides>
  <Notes>18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26</vt:i4>
      </vt:variant>
    </vt:vector>
  </HeadingPairs>
  <TitlesOfParts>
    <vt:vector size="30" baseType="lpstr">
      <vt:lpstr>Arial</vt:lpstr>
      <vt:lpstr>Calibri</vt:lpstr>
      <vt:lpstr>Overpass</vt:lpstr>
      <vt:lpstr>Luftfartstilsynet - Mal 2021 v.2</vt:lpstr>
      <vt:lpstr>PowerPoint-presentasjon</vt:lpstr>
      <vt:lpstr> Trengs regler for å fly drone?</vt:lpstr>
      <vt:lpstr> Har du flydd en drone?</vt:lpstr>
      <vt:lpstr> Har du registrert deg som operatør?</vt:lpstr>
      <vt:lpstr>PowerPoint-presentasjon</vt:lpstr>
      <vt:lpstr>PowerPoint-presentasjon</vt:lpstr>
      <vt:lpstr>Forsikring</vt:lpstr>
      <vt:lpstr>Regelverk</vt:lpstr>
      <vt:lpstr>PowerPoint-presentasjon</vt:lpstr>
      <vt:lpstr>Grunnregler</vt:lpstr>
      <vt:lpstr>A1</vt:lpstr>
      <vt:lpstr>A2</vt:lpstr>
      <vt:lpstr>A3</vt:lpstr>
      <vt:lpstr>PowerPoint-presentasjon</vt:lpstr>
      <vt:lpstr>Restriksjonsområder</vt:lpstr>
      <vt:lpstr>NOTAM – ippc.no </vt:lpstr>
      <vt:lpstr>PowerPoint-presentasjon</vt:lpstr>
      <vt:lpstr>Veiledning – luftfartstilsynet.no/droner</vt:lpstr>
      <vt:lpstr>                   NSM - Sensorforbudsområder </vt:lpstr>
      <vt:lpstr>Miljødirektoratet - Verneområder</vt:lpstr>
      <vt:lpstr>Samling av informasjon</vt:lpstr>
      <vt:lpstr>Datatilsynet - Personvern</vt:lpstr>
      <vt:lpstr>Dyreliv</vt:lpstr>
      <vt:lpstr>BVLOS, ta kontakt!</vt:lpstr>
      <vt:lpstr>Spørsmål?</vt:lpstr>
      <vt:lpstr>Takk for meg!    Kontaktinfo:  Martin Jahr: mja@caa.no  Postmottak: postmottak@caa.no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Pedersen, Anne Marit Reppen</dc:creator>
  <cp:lastModifiedBy>Jahr, Martin</cp:lastModifiedBy>
  <cp:revision>45</cp:revision>
  <dcterms:created xsi:type="dcterms:W3CDTF">2021-03-17T14:53:32Z</dcterms:created>
  <dcterms:modified xsi:type="dcterms:W3CDTF">2024-09-25T13:13:38Z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0x01010029FD64E07BE6E04CBC9BD9BEE0286E68</vt:lpwstr>
  </property>
  <property fmtid="{D5CDD505-2E9C-101B-9397-08002B2CF9AE}" pid="3" name="MediaServiceImageTags">
    <vt:lpwstr/>
  </property>
</Properties>
</file>